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ДЕРЕВЬЯ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58700" y="697325"/>
            <a:ext cx="8826600" cy="4446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Пример: вывести часть ветки, в корневом узле которого находится “Vegetable”.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SELECT node.id, node.name, node.level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FROM ns_tree AS node, ns_tree AS parent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WHERE node.lft BETWEEN parent.lft AND parent.rgt AND parent.id = 2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ORDER BY node.lft;</a:t>
            </a:r>
          </a:p>
          <a:p>
            <a:pPr indent="457200"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+----+-----------+-------+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| id | name  	| level |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+----+-----------+-------+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|  2 | VEGETABLE | 	1 |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|  3 | POTATO    | 	2 |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|  4 | TOMATO    | 	2 |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+----+-----------+-------+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ru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Materialized Path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425" y="137938"/>
            <a:ext cx="6387149" cy="48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58700" y="711800"/>
            <a:ext cx="8826600" cy="430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mp_tree (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id INT NOT NULL,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name VARCHAR(50) NOT NULL,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path VARCHAR(100) NOT NULL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CREATE INDEX mpp_idx ON mp_tree (`path`);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mp_tree VALUES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(1, 'FOOD', '1'),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(2, 'VEGETABLE', '1.1'),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(3, 'POTATO', '1.1.1'),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(4, 'TOMATO', '1.1.2'),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(5, 'FRUIT', '1.2'),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(6, 'APPLE', '1.2.1'),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(7, 'BANANA', '1.2.2');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158700" y="740775"/>
            <a:ext cx="8826600" cy="4221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Получаем результат: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+---------------+-------+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| name      	| path  |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+---------------+-------+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| FOOD      	| 1 	|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|   VEGETABLE   | 1.1   |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| 	POTATO    | 1.1.1 |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| 	TOMATO    | 1.1.2 |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|   FRUIT       | 1.2   |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| 	APPLE     | 1.2.1 |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| 	BANANA    | 1.2.2 |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+---------------+-------+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228650" y="2566375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2000">
                <a:solidFill>
                  <a:srgbClr val="000000"/>
                </a:solidFill>
              </a:rPr>
              <a:t>СПАСИБО ЗА ВНИМАНИЕ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Список смежности (adjacency list)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675" y="202350"/>
            <a:ext cx="6222650" cy="47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83775" y="740800"/>
            <a:ext cx="8957100" cy="427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al_tree (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id INT NOT NULL,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parent_id INT NULL,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name VARCHAR(50) NOT NULL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CREATE INDEX fk_tree_tree ON al_tree (parent_id);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al_tree ADD CONSTRAINT fk_tree_tree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FOREIGN KEY (parent_id) REFERENCES al_tree (id) ON UPDATE CASCADE ON DELETE CASCADE;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al_tree VALUES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(1, NULL, 'FOOD'),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(2, 1, 'VEGETABLE'),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(3, 2, 'POTATO'),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(4, 2, 'TOMATO'),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(5, 1, 'FRUIT'),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(6, 5, 'APPLE'),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(7, 5, 'BANANA');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58700" y="755275"/>
            <a:ext cx="8826600" cy="4250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+----+-----------+-----------+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| id | parent_id | name  	|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+----+-----------+-----------+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|  1 |      NULL | FOOD  	|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|  2 |         1 | VEGETABLE |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|  3 |         2 | POTATO	|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|  4 |         2 | TOMATO	|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|  5 |     	1 | FRUIT     |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|  6 |     	5 | APPLE     |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|  7 |     	5 | BANANA	|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+----+-----------+-----------+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Вложенное множество (Nested set)</a:t>
            </a:r>
            <a:r>
              <a:rPr lang="ru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250" y="129500"/>
            <a:ext cx="6319750" cy="48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58700" y="726300"/>
            <a:ext cx="8826600" cy="4264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ns_tree (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id INT NOT NULL,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name VARCHAR(50) NOT NULL,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lft INT NOT NULL,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rgt INT NOT NULL,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level INT NOT NULL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CREATE INDEX nslrl_idx ON ns_tree (lft, rgt, level);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ns_tree VALUES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(1, 'FOOD', 1, 14, 0),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(2, 'VEGETABLE', 2, 7, 1),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(3, 'POTATO', 3, 4, 2),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(4, 'TOMATO', 5, 6, 2),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(5, 'FRUIT', 8, 13, 1),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(6, 'APPLE', 9, 10, 2),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(7, 'BANANA', 11, 12, 2);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58700" y="832775"/>
            <a:ext cx="8826600" cy="4201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SELECT node.id, node.name, node.level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FROM ns_tree AS node,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ns_tree AS parent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WHERE node.lft BETWEEN parent.lft AND parent.rgt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AND parent.id = 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ORDER BY node.lft;</a:t>
            </a:r>
          </a:p>
          <a:p>
            <a:pPr indent="457200"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 будет таким: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+----+-----------+-------+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| id | name  	| level |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+----+-----------+-------+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|  1 | FOOD  	|     0 |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|  2 | VEGETABLE | 	1 |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|  3 | POTATO	|     2 |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|  4 | TOMATO	|     2 |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|  5 | FRUIT 	|     1 |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|  6 | APPLE 	|     2 |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|  7 | BANANA	|     2 |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+----+-----------+-------+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