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 sz="4200"/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35250" y="6556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База данных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63636"/>
              </a:lnSpc>
              <a:spcBef>
                <a:spcPts val="0"/>
              </a:spcBef>
              <a:buNone/>
            </a:pPr>
            <a:r>
              <a:rPr lang="ru" sz="4000">
                <a:solidFill>
                  <a:schemeClr val="accent1"/>
                </a:solidFill>
                <a:highlight>
                  <a:srgbClr val="FFFFFF"/>
                </a:highlight>
              </a:rPr>
              <a:t>pyramid_tm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93450"/>
            <a:ext cx="4846200" cy="4642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wsgiref.simple_server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pyramid.config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pyramid.response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User, Session, Base, engine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result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query(User)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timestamp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new_user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(timestamp))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add(new_user)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Response(result)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830050" y="193450"/>
            <a:ext cx="4217400" cy="4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B60D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Base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create_all()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'Petya'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'pyramid_tm'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add_route(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add_view(hello, route_name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app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make_wsgi_app()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20805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app)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serve_forever()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4000">
                <a:solidFill>
                  <a:schemeClr val="accent1"/>
                </a:solidFill>
                <a:highlight>
                  <a:srgbClr val="FFFFFF"/>
                </a:highlight>
              </a:rPr>
              <a:t>pyramid_sqlalchemy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36450"/>
            <a:ext cx="4233300" cy="492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wsgiref.simple_server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pyramid.config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pyramid.response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pyramid_sqlalchemy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BaseObject, Session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result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query(User)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timestamp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new_user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(timestamp))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add(new_user)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Response(result)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4844300" y="50950"/>
            <a:ext cx="41319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B60D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settings 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'sqlalchemy.url'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'sqlite:///:memory:'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Configurator(settings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settings)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'pyramid_tm'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'pyramid_sqlalchemy'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BaseObject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create_all()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'Petya'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transaction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add_route(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add_view(hello, route_name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app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make_wsgi_app()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20805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app)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serve_forever()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39250" y="2044650"/>
            <a:ext cx="8520600" cy="10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 sz="4000"/>
              <a:t>SQLAlchemy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79350"/>
            <a:ext cx="6773400" cy="494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Column, Integer, Text, create_engine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sqlalchemy.ext.declarative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declarative_base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sqlalchemy.orm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sessionmaker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create_engine(</a:t>
            </a:r>
            <a:r>
              <a:rPr lang="ru" sz="14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'sqlite:///foo.db'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Session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sessionmaker()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declarative_base(bind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(Base):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__tablename__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'models'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Column(Integer, primary_key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name 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Column(Text)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4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73875" y="108325"/>
            <a:ext cx="4969500" cy="5035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wsgiref.simple_server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pyramid.config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pyramid.response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User, Session, Base, engine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result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query(User)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timestamp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new_user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(timestamp))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add(new_user)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Response(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(result))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B60D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Base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create_all()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'Petya'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940675" y="1550400"/>
            <a:ext cx="39987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add_route(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add_view(hello, route_name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make_wsgi_app()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20805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app)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serve_forever()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53725" y="2115150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 sz="4000">
                <a:solidFill>
                  <a:schemeClr val="accent1"/>
                </a:solidFill>
                <a:highlight>
                  <a:srgbClr val="FFFFFF"/>
                </a:highlight>
              </a:rPr>
              <a:t>ZopeTransactionExtension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86050"/>
            <a:ext cx="5998800" cy="489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Column, Integer, Text, create_engine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sqlalchemy.ext.declarative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declarative_base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sqlalchemy.orm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sessionmaker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zope.sqlalchemy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ZopeTransactionExtension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create_engine(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'sqlite:///foo.db'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sessionmaker(bind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	extension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ZopeTransactionExtension())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declarative_base(bind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(Base):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__tablename__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'models'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Column(Integer, primary_key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name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Column(Text)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02850" y="93850"/>
            <a:ext cx="5404200" cy="498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wsgiref.simple_server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pyramid.config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pyramid.response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User, Session, Base, engine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result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query(User)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timestamp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new_user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(timestamp))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add(new_user)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transaction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Response(result)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158000" y="224250"/>
            <a:ext cx="39120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B60D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Base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create_all()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'Petya'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transaction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add_route(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add_view(hello, route_name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app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make_wsgi_app()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20805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app)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serve_forever()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30400" y="108575"/>
            <a:ext cx="4671300" cy="4969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wsgiref.simple_server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pyramid.config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pyramid.response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User, Session, Base, engine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pyramid_mailer.message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Message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Message(subject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	sender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"example@yandex.ru"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	recipients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"me@mail.ru"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	body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"hello, me"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644825" y="79350"/>
            <a:ext cx="43962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6287E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result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query(User)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timestamp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time())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new_user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(timestamp),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	</a:t>
            </a:r>
            <a:r>
              <a:rPr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20805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100500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add(new_user)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E84B5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pyramid_mailer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get_mailer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mailer 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get_mailer(request)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mailer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send(message)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	transaction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e: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	transaction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abort()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Response(</a:t>
            </a:r>
            <a:r>
              <a:rPr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(e))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Response(result)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99725" y="136450"/>
            <a:ext cx="4445400" cy="4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702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B60D5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Base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create_all()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Session(bind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engine)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'Vasya'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DBSession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add(User(name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'Petya'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transaction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commit()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settings 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'mail.host'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'smtp.yandex.ru'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'mail.port'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'465'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'mail.ssl'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00702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'pyramid_mailer.prefix'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'mail.username'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'example@yandex.ru'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	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'mail.password'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'example password'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01600" marR="101600" rtl="0">
              <a:lnSpc>
                <a:spcPct val="141818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30575" y="150700"/>
            <a:ext cx="44169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Configurator(settings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settings)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200">
                <a:solidFill>
                  <a:srgbClr val="4070A0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'pyramid_mailer'</a:t>
            </a:r>
            <a:r>
              <a:rPr lang="ru" sz="1200">
                <a:solidFill>
                  <a:schemeClr val="accent1"/>
                </a:solidFill>
                <a:highlight>
                  <a:srgbClr val="FF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add_route(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add_view(hello, route_name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'hello_world'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app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config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make_wsgi_app()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 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make_server(</a:t>
            </a:r>
            <a:r>
              <a:rPr lang="ru" sz="1200">
                <a:solidFill>
                  <a:srgbClr val="4070A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20805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, app)</a:t>
            </a:r>
          </a:p>
          <a:p>
            <a:pPr indent="-69850" lvl="0" marL="101600" marR="101600" rtl="0">
              <a:lnSpc>
                <a:spcPct val="141818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server</a:t>
            </a:r>
            <a:r>
              <a:rPr lang="ru" sz="1200">
                <a:solidFill>
                  <a:srgbClr val="666666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chemeClr val="accent1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serve_forever()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