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6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33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Akzidenz-Grotesk Pro Bold" panose="02000803050000020004" pitchFamily="2" charset="0"/>
              </a:rPr>
              <a:t>Машинный перевод</a:t>
            </a:r>
            <a:endParaRPr lang="ru-RU" dirty="0">
              <a:latin typeface="Akzidenz-Grotesk Pro Bold" panose="0200080305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6237312"/>
            <a:ext cx="6296744" cy="481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Подготовила </a:t>
            </a:r>
            <a:r>
              <a:rPr lang="ru-RU" dirty="0" err="1" smtClean="0"/>
              <a:t>Лежебокова</a:t>
            </a:r>
            <a:r>
              <a:rPr lang="ru-RU" dirty="0" smtClean="0"/>
              <a:t> М.В.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3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32" y="1081311"/>
            <a:ext cx="7251074" cy="577668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23728" y="332656"/>
            <a:ext cx="5104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Word-based SMT (Model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3)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24810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15750" y="764704"/>
            <a:ext cx="3512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Phrase-based SMT</a:t>
            </a:r>
            <a:endParaRPr lang="en-US" sz="3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177"/>
            <a:ext cx="9144000" cy="53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549"/>
            <a:ext cx="9144000" cy="520554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03648" y="691774"/>
            <a:ext cx="6530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Neural Machine Translation (NMT)</a:t>
            </a:r>
          </a:p>
        </p:txBody>
      </p:sp>
    </p:spTree>
    <p:extLst>
      <p:ext uri="{BB962C8B-B14F-4D97-AF65-F5344CB8AC3E}">
        <p14:creationId xmlns:p14="http://schemas.microsoft.com/office/powerpoint/2010/main" val="17929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5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079"/>
            <a:ext cx="9144000" cy="52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" y="1394620"/>
            <a:ext cx="9150434" cy="40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628800"/>
            <a:ext cx="6926560" cy="566738"/>
          </a:xfrm>
        </p:spPr>
        <p:txBody>
          <a:bodyPr>
            <a:noAutofit/>
          </a:bodyPr>
          <a:lstStyle/>
          <a:p>
            <a:pPr fontAlgn="base"/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Rule-based Machine Translation (RBMT)</a:t>
            </a:r>
            <a:b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/>
            </a:r>
            <a:b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endParaRPr lang="ru-RU" sz="2400" b="0" dirty="0">
              <a:solidFill>
                <a:schemeClr val="tx1">
                  <a:lumMod val="65000"/>
                  <a:lumOff val="35000"/>
                </a:schemeClr>
              </a:solidFill>
              <a:latin typeface="Akzidenz-Grotesk Pro Light Ext" panose="0200050404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5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6" y="1412776"/>
            <a:ext cx="91440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6713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9552" y="1196752"/>
            <a:ext cx="830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Example-based Machine Translation (EBMT)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540"/>
            <a:ext cx="9144000" cy="27889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18170" y="1196752"/>
            <a:ext cx="6907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Statistical Machine Translation (SMT)</a:t>
            </a:r>
            <a:endParaRPr lang="en-US" sz="3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1" y="1493495"/>
            <a:ext cx="8807896" cy="47709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51719" y="908720"/>
            <a:ext cx="5224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Word-based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SMT (Model 1)</a:t>
            </a:r>
            <a:endParaRPr lang="en-US" sz="3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4350"/>
            <a:ext cx="8686800" cy="634365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95736" y="514350"/>
            <a:ext cx="5115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Word-based SMT (Model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2)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</Words>
  <Application>Microsoft Office PowerPoint</Application>
  <PresentationFormat>Экран (4:3)</PresentationFormat>
  <Paragraphs>10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Aharoni</vt:lpstr>
      <vt:lpstr>Akzidenz-Grotesk Pro Bold</vt:lpstr>
      <vt:lpstr>Akzidenz-Grotesk Pro Light Ext</vt:lpstr>
      <vt:lpstr>Arial</vt:lpstr>
      <vt:lpstr>Berlin Sans FB Demi</vt:lpstr>
      <vt:lpstr>Calibri</vt:lpstr>
      <vt:lpstr>Тема Office</vt:lpstr>
      <vt:lpstr>Машинный перевод</vt:lpstr>
      <vt:lpstr>Презентация PowerPoint</vt:lpstr>
      <vt:lpstr>Презентация PowerPoint</vt:lpstr>
      <vt:lpstr>Rule-based Machine Translation (RBMT)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Mary</dc:creator>
  <cp:lastModifiedBy>Пользователь</cp:lastModifiedBy>
  <cp:revision>9</cp:revision>
  <dcterms:created xsi:type="dcterms:W3CDTF">2018-10-01T22:52:49Z</dcterms:created>
  <dcterms:modified xsi:type="dcterms:W3CDTF">2018-10-08T21:16:50Z</dcterms:modified>
</cp:coreProperties>
</file>