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9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33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0079"/>
            <a:ext cx="9144000" cy="523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0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424810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815750" y="764704"/>
            <a:ext cx="35125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</a:rPr>
              <a:t>Phrase-based SMT</a:t>
            </a:r>
            <a:endParaRPr lang="en-US" sz="3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56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177"/>
            <a:ext cx="9144000" cy="532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09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6549"/>
            <a:ext cx="9144000" cy="520554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403648" y="691774"/>
            <a:ext cx="65309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</a:rPr>
              <a:t>Neural Machine Translation (NMT)</a:t>
            </a:r>
          </a:p>
        </p:txBody>
      </p:sp>
    </p:spTree>
    <p:extLst>
      <p:ext uri="{BB962C8B-B14F-4D97-AF65-F5344CB8AC3E}">
        <p14:creationId xmlns:p14="http://schemas.microsoft.com/office/powerpoint/2010/main" val="1792922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9144000" cy="454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1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34" y="1394620"/>
            <a:ext cx="9150434" cy="406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1628800"/>
            <a:ext cx="6926560" cy="566738"/>
          </a:xfrm>
        </p:spPr>
        <p:txBody>
          <a:bodyPr>
            <a:noAutofit/>
          </a:bodyPr>
          <a:lstStyle/>
          <a:p>
            <a:pPr fontAlgn="base"/>
            <a: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Rule-based Machine Translation (RBMT)</a:t>
            </a:r>
            <a:b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</a:br>
            <a: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/>
            </a:r>
            <a:b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</a:br>
            <a:endParaRPr lang="ru-RU" sz="2400" b="0" dirty="0">
              <a:solidFill>
                <a:schemeClr val="tx1">
                  <a:lumMod val="65000"/>
                  <a:lumOff val="35000"/>
                </a:schemeClr>
              </a:solidFill>
              <a:latin typeface="Akzidenz-Grotesk Pro Light Ext" panose="02000504040000020004" pitchFamily="2" charset="0"/>
              <a:cs typeface="Aharoni" panose="02010803020104030203" pitchFamily="2" charset="-79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450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26" y="1412776"/>
            <a:ext cx="914400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1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9144000" cy="367131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39552" y="1196752"/>
            <a:ext cx="83086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</a:rPr>
              <a:t>Example-based Machine Translation (EBMT)</a:t>
            </a:r>
            <a:endParaRPr lang="ru-RU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76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4540"/>
            <a:ext cx="9144000" cy="278892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118170" y="1196752"/>
            <a:ext cx="69076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</a:rPr>
              <a:t>Statistical Machine Translation (SMT)</a:t>
            </a:r>
            <a:endParaRPr lang="en-US" sz="3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21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01" y="1493495"/>
            <a:ext cx="8807896" cy="477094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51719" y="908720"/>
            <a:ext cx="52240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</a:rPr>
              <a:t>Word-based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</a:rPr>
              <a:t>SMT (Model 1)</a:t>
            </a:r>
            <a:endParaRPr lang="en-US" sz="3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4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14350"/>
            <a:ext cx="8686800" cy="634365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195736" y="514350"/>
            <a:ext cx="51155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</a:rPr>
              <a:t>Word-based SMT (Model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</a:rPr>
              <a:t>2)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63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32" y="1081311"/>
            <a:ext cx="7251074" cy="5776689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123728" y="332656"/>
            <a:ext cx="51042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</a:rPr>
              <a:t>Word-based SMT (Model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</a:rPr>
              <a:t>3)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6523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44</Words>
  <Application>Microsoft Office PowerPoint</Application>
  <PresentationFormat>Экран (4:3)</PresentationFormat>
  <Paragraphs>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Aharoni</vt:lpstr>
      <vt:lpstr>Akzidenz-Grotesk Pro Light Ext</vt:lpstr>
      <vt:lpstr>Arial</vt:lpstr>
      <vt:lpstr>Berlin Sans FB Demi</vt:lpstr>
      <vt:lpstr>Calibri</vt:lpstr>
      <vt:lpstr>Тема Office</vt:lpstr>
      <vt:lpstr>Презентация PowerPoint</vt:lpstr>
      <vt:lpstr>Презентация PowerPoint</vt:lpstr>
      <vt:lpstr>Rule-based Machine Translation (RBMT)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Mary</dc:creator>
  <cp:lastModifiedBy>Пользователь</cp:lastModifiedBy>
  <cp:revision>8</cp:revision>
  <dcterms:created xsi:type="dcterms:W3CDTF">2018-10-01T22:52:49Z</dcterms:created>
  <dcterms:modified xsi:type="dcterms:W3CDTF">2018-10-02T08:33:33Z</dcterms:modified>
</cp:coreProperties>
</file>