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6.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78" r:id="rId3"/>
    <p:sldId id="279" r:id="rId4"/>
    <p:sldId id="280" r:id="rId5"/>
    <p:sldId id="257" r:id="rId6"/>
    <p:sldId id="258" r:id="rId7"/>
    <p:sldId id="268" r:id="rId8"/>
    <p:sldId id="283" r:id="rId9"/>
    <p:sldId id="281" r:id="rId10"/>
    <p:sldId id="282" r:id="rId11"/>
    <p:sldId id="270" r:id="rId12"/>
    <p:sldId id="275" r:id="rId13"/>
    <p:sldId id="276" r:id="rId14"/>
    <p:sldId id="277" r:id="rId15"/>
    <p:sldId id="284" r:id="rId16"/>
    <p:sldId id="274" r:id="rId17"/>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BE7727-734C-4F18-B730-A12F0FEBA4BC}" v="16" dt="2024-09-08T04:28:39.58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4" autoAdjust="0"/>
  </p:normalViewPr>
  <p:slideViewPr>
    <p:cSldViewPr snapToGrid="0">
      <p:cViewPr varScale="1">
        <p:scale>
          <a:sx n="47" d="100"/>
          <a:sy n="47" d="100"/>
        </p:scale>
        <p:origin x="500" y="3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thereze yazbeck" userId="eec97fd6f7d5975a" providerId="LiveId" clId="{7BBE7727-734C-4F18-B730-A12F0FEBA4BC}"/>
    <pc:docChg chg="undo custSel addSld modSld sldOrd">
      <pc:chgData name="Mary thereze yazbeck" userId="eec97fd6f7d5975a" providerId="LiveId" clId="{7BBE7727-734C-4F18-B730-A12F0FEBA4BC}" dt="2024-09-08T04:29:05.630" v="495" actId="1076"/>
      <pc:docMkLst>
        <pc:docMk/>
      </pc:docMkLst>
      <pc:sldChg chg="delSp modSp add mod">
        <pc:chgData name="Mary thereze yazbeck" userId="eec97fd6f7d5975a" providerId="LiveId" clId="{7BBE7727-734C-4F18-B730-A12F0FEBA4BC}" dt="2024-09-08T04:03:47.004" v="6" actId="478"/>
        <pc:sldMkLst>
          <pc:docMk/>
          <pc:sldMk cId="0" sldId="256"/>
        </pc:sldMkLst>
        <pc:spChg chg="del">
          <ac:chgData name="Mary thereze yazbeck" userId="eec97fd6f7d5975a" providerId="LiveId" clId="{7BBE7727-734C-4F18-B730-A12F0FEBA4BC}" dt="2024-09-08T04:03:47.004" v="6" actId="478"/>
          <ac:spMkLst>
            <pc:docMk/>
            <pc:sldMk cId="0" sldId="256"/>
            <ac:spMk id="6" creationId="{00000000-0000-0000-0000-000000000000}"/>
          </ac:spMkLst>
        </pc:spChg>
        <pc:spChg chg="del mod">
          <ac:chgData name="Mary thereze yazbeck" userId="eec97fd6f7d5975a" providerId="LiveId" clId="{7BBE7727-734C-4F18-B730-A12F0FEBA4BC}" dt="2024-09-08T04:03:46.217" v="5" actId="478"/>
          <ac:spMkLst>
            <pc:docMk/>
            <pc:sldMk cId="0" sldId="256"/>
            <ac:spMk id="9" creationId="{00000000-0000-0000-0000-000000000000}"/>
          </ac:spMkLst>
        </pc:spChg>
      </pc:sldChg>
      <pc:sldChg chg="modSp mod ord">
        <pc:chgData name="Mary thereze yazbeck" userId="eec97fd6f7d5975a" providerId="LiveId" clId="{7BBE7727-734C-4F18-B730-A12F0FEBA4BC}" dt="2024-09-08T04:11:13.776" v="164" actId="1076"/>
        <pc:sldMkLst>
          <pc:docMk/>
          <pc:sldMk cId="0" sldId="257"/>
        </pc:sldMkLst>
        <pc:spChg chg="mod">
          <ac:chgData name="Mary thereze yazbeck" userId="eec97fd6f7d5975a" providerId="LiveId" clId="{7BBE7727-734C-4F18-B730-A12F0FEBA4BC}" dt="2024-09-08T04:11:03.228" v="161" actId="14100"/>
          <ac:spMkLst>
            <pc:docMk/>
            <pc:sldMk cId="0" sldId="257"/>
            <ac:spMk id="7" creationId="{FB216031-5328-575D-B029-B7E2C0E3F4D3}"/>
          </ac:spMkLst>
        </pc:spChg>
        <pc:spChg chg="mod">
          <ac:chgData name="Mary thereze yazbeck" userId="eec97fd6f7d5975a" providerId="LiveId" clId="{7BBE7727-734C-4F18-B730-A12F0FEBA4BC}" dt="2024-09-08T04:11:13.776" v="164" actId="1076"/>
          <ac:spMkLst>
            <pc:docMk/>
            <pc:sldMk cId="0" sldId="257"/>
            <ac:spMk id="8" creationId="{31BDCC66-6EAC-73EA-3567-45AB4099E3F2}"/>
          </ac:spMkLst>
        </pc:spChg>
      </pc:sldChg>
      <pc:sldChg chg="modSp mod">
        <pc:chgData name="Mary thereze yazbeck" userId="eec97fd6f7d5975a" providerId="LiveId" clId="{7BBE7727-734C-4F18-B730-A12F0FEBA4BC}" dt="2024-09-08T04:11:57.120" v="170" actId="14100"/>
        <pc:sldMkLst>
          <pc:docMk/>
          <pc:sldMk cId="0" sldId="258"/>
        </pc:sldMkLst>
        <pc:spChg chg="mod">
          <ac:chgData name="Mary thereze yazbeck" userId="eec97fd6f7d5975a" providerId="LiveId" clId="{7BBE7727-734C-4F18-B730-A12F0FEBA4BC}" dt="2024-09-08T04:11:49.310" v="169" actId="14100"/>
          <ac:spMkLst>
            <pc:docMk/>
            <pc:sldMk cId="0" sldId="258"/>
            <ac:spMk id="17" creationId="{D10E9283-0D17-EB4C-F82C-AF796B48D7C0}"/>
          </ac:spMkLst>
        </pc:spChg>
        <pc:spChg chg="mod">
          <ac:chgData name="Mary thereze yazbeck" userId="eec97fd6f7d5975a" providerId="LiveId" clId="{7BBE7727-734C-4F18-B730-A12F0FEBA4BC}" dt="2024-09-08T04:11:49.310" v="169" actId="14100"/>
          <ac:spMkLst>
            <pc:docMk/>
            <pc:sldMk cId="0" sldId="258"/>
            <ac:spMk id="19" creationId="{D271F7F4-D5FA-2F03-8CFF-15639E931546}"/>
          </ac:spMkLst>
        </pc:spChg>
        <pc:spChg chg="mod">
          <ac:chgData name="Mary thereze yazbeck" userId="eec97fd6f7d5975a" providerId="LiveId" clId="{7BBE7727-734C-4F18-B730-A12F0FEBA4BC}" dt="2024-09-08T04:11:49.310" v="169" actId="14100"/>
          <ac:spMkLst>
            <pc:docMk/>
            <pc:sldMk cId="0" sldId="258"/>
            <ac:spMk id="21" creationId="{47CEFE07-0212-20C5-CC8C-FB3D06243E09}"/>
          </ac:spMkLst>
        </pc:spChg>
        <pc:spChg chg="mod">
          <ac:chgData name="Mary thereze yazbeck" userId="eec97fd6f7d5975a" providerId="LiveId" clId="{7BBE7727-734C-4F18-B730-A12F0FEBA4BC}" dt="2024-09-08T04:11:49.310" v="169" actId="14100"/>
          <ac:spMkLst>
            <pc:docMk/>
            <pc:sldMk cId="0" sldId="258"/>
            <ac:spMk id="23" creationId="{2E52AA1A-DFEB-BC21-24DA-735F950D9E93}"/>
          </ac:spMkLst>
        </pc:spChg>
        <pc:spChg chg="mod">
          <ac:chgData name="Mary thereze yazbeck" userId="eec97fd6f7d5975a" providerId="LiveId" clId="{7BBE7727-734C-4F18-B730-A12F0FEBA4BC}" dt="2024-09-08T04:11:57.120" v="170" actId="14100"/>
          <ac:spMkLst>
            <pc:docMk/>
            <pc:sldMk cId="0" sldId="258"/>
            <ac:spMk id="24" creationId="{E761E0C6-3365-4295-3DE8-8C06C1505D39}"/>
          </ac:spMkLst>
        </pc:spChg>
        <pc:picChg chg="mod">
          <ac:chgData name="Mary thereze yazbeck" userId="eec97fd6f7d5975a" providerId="LiveId" clId="{7BBE7727-734C-4F18-B730-A12F0FEBA4BC}" dt="2024-09-08T04:11:49.310" v="169" actId="14100"/>
          <ac:picMkLst>
            <pc:docMk/>
            <pc:sldMk cId="0" sldId="258"/>
            <ac:picMk id="16" creationId="{9F91B5B3-7774-64EA-5D78-EE7FC744A830}"/>
          </ac:picMkLst>
        </pc:picChg>
        <pc:picChg chg="mod">
          <ac:chgData name="Mary thereze yazbeck" userId="eec97fd6f7d5975a" providerId="LiveId" clId="{7BBE7727-734C-4F18-B730-A12F0FEBA4BC}" dt="2024-09-08T04:11:49.310" v="169" actId="14100"/>
          <ac:picMkLst>
            <pc:docMk/>
            <pc:sldMk cId="0" sldId="258"/>
            <ac:picMk id="18" creationId="{2041BD5C-9A55-BF9A-B574-028244C0F8A5}"/>
          </ac:picMkLst>
        </pc:picChg>
        <pc:picChg chg="mod">
          <ac:chgData name="Mary thereze yazbeck" userId="eec97fd6f7d5975a" providerId="LiveId" clId="{7BBE7727-734C-4F18-B730-A12F0FEBA4BC}" dt="2024-09-08T04:11:49.310" v="169" actId="14100"/>
          <ac:picMkLst>
            <pc:docMk/>
            <pc:sldMk cId="0" sldId="258"/>
            <ac:picMk id="20" creationId="{DB90B1DA-A343-C6FC-7978-6CE13780E234}"/>
          </ac:picMkLst>
        </pc:picChg>
        <pc:picChg chg="mod">
          <ac:chgData name="Mary thereze yazbeck" userId="eec97fd6f7d5975a" providerId="LiveId" clId="{7BBE7727-734C-4F18-B730-A12F0FEBA4BC}" dt="2024-09-08T04:11:49.310" v="169" actId="14100"/>
          <ac:picMkLst>
            <pc:docMk/>
            <pc:sldMk cId="0" sldId="258"/>
            <ac:picMk id="22" creationId="{1E63460C-E198-3AA7-B3A8-44B00A211EE6}"/>
          </ac:picMkLst>
        </pc:picChg>
      </pc:sldChg>
      <pc:sldChg chg="modSp mod">
        <pc:chgData name="Mary thereze yazbeck" userId="eec97fd6f7d5975a" providerId="LiveId" clId="{7BBE7727-734C-4F18-B730-A12F0FEBA4BC}" dt="2024-09-08T04:14:43.450" v="256" actId="1035"/>
        <pc:sldMkLst>
          <pc:docMk/>
          <pc:sldMk cId="1039004867" sldId="268"/>
        </pc:sldMkLst>
        <pc:spChg chg="mod">
          <ac:chgData name="Mary thereze yazbeck" userId="eec97fd6f7d5975a" providerId="LiveId" clId="{7BBE7727-734C-4F18-B730-A12F0FEBA4BC}" dt="2024-09-08T04:14:31.308" v="229" actId="1035"/>
          <ac:spMkLst>
            <pc:docMk/>
            <pc:sldMk cId="1039004867" sldId="268"/>
            <ac:spMk id="2" creationId="{BDC3321A-C6A9-7170-1614-566209FD1788}"/>
          </ac:spMkLst>
        </pc:spChg>
        <pc:spChg chg="mod">
          <ac:chgData name="Mary thereze yazbeck" userId="eec97fd6f7d5975a" providerId="LiveId" clId="{7BBE7727-734C-4F18-B730-A12F0FEBA4BC}" dt="2024-09-08T04:14:31.308" v="229" actId="1035"/>
          <ac:spMkLst>
            <pc:docMk/>
            <pc:sldMk cId="1039004867" sldId="268"/>
            <ac:spMk id="10" creationId="{C552580D-CCEA-4FF8-FCEC-8A9E955B46F2}"/>
          </ac:spMkLst>
        </pc:spChg>
        <pc:spChg chg="mod">
          <ac:chgData name="Mary thereze yazbeck" userId="eec97fd6f7d5975a" providerId="LiveId" clId="{7BBE7727-734C-4F18-B730-A12F0FEBA4BC}" dt="2024-09-08T04:14:31.308" v="229" actId="1035"/>
          <ac:spMkLst>
            <pc:docMk/>
            <pc:sldMk cId="1039004867" sldId="268"/>
            <ac:spMk id="25" creationId="{816FDCC2-7D25-1153-8006-453420EADA88}"/>
          </ac:spMkLst>
        </pc:spChg>
        <pc:spChg chg="mod">
          <ac:chgData name="Mary thereze yazbeck" userId="eec97fd6f7d5975a" providerId="LiveId" clId="{7BBE7727-734C-4F18-B730-A12F0FEBA4BC}" dt="2024-09-08T04:14:31.308" v="229" actId="1035"/>
          <ac:spMkLst>
            <pc:docMk/>
            <pc:sldMk cId="1039004867" sldId="268"/>
            <ac:spMk id="28" creationId="{0B049206-79F2-7D70-F619-DB542CB7ACD3}"/>
          </ac:spMkLst>
        </pc:spChg>
        <pc:spChg chg="mod">
          <ac:chgData name="Mary thereze yazbeck" userId="eec97fd6f7d5975a" providerId="LiveId" clId="{7BBE7727-734C-4F18-B730-A12F0FEBA4BC}" dt="2024-09-08T04:14:39.902" v="245" actId="1035"/>
          <ac:spMkLst>
            <pc:docMk/>
            <pc:sldMk cId="1039004867" sldId="268"/>
            <ac:spMk id="30" creationId="{27A3987F-8A4A-3D82-4C70-80339A621651}"/>
          </ac:spMkLst>
        </pc:spChg>
        <pc:spChg chg="mod">
          <ac:chgData name="Mary thereze yazbeck" userId="eec97fd6f7d5975a" providerId="LiveId" clId="{7BBE7727-734C-4F18-B730-A12F0FEBA4BC}" dt="2024-09-08T04:14:43.450" v="256" actId="1035"/>
          <ac:spMkLst>
            <pc:docMk/>
            <pc:sldMk cId="1039004867" sldId="268"/>
            <ac:spMk id="32" creationId="{471B3B89-6DF9-62B7-26A3-B7254615A8AA}"/>
          </ac:spMkLst>
        </pc:spChg>
      </pc:sldChg>
      <pc:sldChg chg="modSp add mod">
        <pc:chgData name="Mary thereze yazbeck" userId="eec97fd6f7d5975a" providerId="LiveId" clId="{7BBE7727-734C-4F18-B730-A12F0FEBA4BC}" dt="2024-09-08T04:28:18.936" v="487" actId="20577"/>
        <pc:sldMkLst>
          <pc:docMk/>
          <pc:sldMk cId="0" sldId="270"/>
        </pc:sldMkLst>
        <pc:spChg chg="mod">
          <ac:chgData name="Mary thereze yazbeck" userId="eec97fd6f7d5975a" providerId="LiveId" clId="{7BBE7727-734C-4F18-B730-A12F0FEBA4BC}" dt="2024-09-08T04:27:31.860" v="462" actId="1076"/>
          <ac:spMkLst>
            <pc:docMk/>
            <pc:sldMk cId="0" sldId="270"/>
            <ac:spMk id="430" creationId="{00000000-0000-0000-0000-000000000000}"/>
          </ac:spMkLst>
        </pc:spChg>
        <pc:spChg chg="mod">
          <ac:chgData name="Mary thereze yazbeck" userId="eec97fd6f7d5975a" providerId="LiveId" clId="{7BBE7727-734C-4F18-B730-A12F0FEBA4BC}" dt="2024-09-08T04:28:18.936" v="487" actId="20577"/>
          <ac:spMkLst>
            <pc:docMk/>
            <pc:sldMk cId="0" sldId="270"/>
            <ac:spMk id="433" creationId="{00000000-0000-0000-0000-000000000000}"/>
          </ac:spMkLst>
        </pc:spChg>
        <pc:picChg chg="mod">
          <ac:chgData name="Mary thereze yazbeck" userId="eec97fd6f7d5975a" providerId="LiveId" clId="{7BBE7727-734C-4F18-B730-A12F0FEBA4BC}" dt="2024-09-08T04:27:25.062" v="460" actId="14100"/>
          <ac:picMkLst>
            <pc:docMk/>
            <pc:sldMk cId="0" sldId="270"/>
            <ac:picMk id="431" creationId="{00000000-0000-0000-0000-000000000000}"/>
          </ac:picMkLst>
        </pc:picChg>
        <pc:picChg chg="mod">
          <ac:chgData name="Mary thereze yazbeck" userId="eec97fd6f7d5975a" providerId="LiveId" clId="{7BBE7727-734C-4F18-B730-A12F0FEBA4BC}" dt="2024-09-08T04:27:22.801" v="459" actId="14100"/>
          <ac:picMkLst>
            <pc:docMk/>
            <pc:sldMk cId="0" sldId="270"/>
            <ac:picMk id="432" creationId="{00000000-0000-0000-0000-000000000000}"/>
          </ac:picMkLst>
        </pc:picChg>
      </pc:sldChg>
      <pc:sldChg chg="add">
        <pc:chgData name="Mary thereze yazbeck" userId="eec97fd6f7d5975a" providerId="LiveId" clId="{7BBE7727-734C-4F18-B730-A12F0FEBA4BC}" dt="2024-09-08T04:18:23.467" v="319"/>
        <pc:sldMkLst>
          <pc:docMk/>
          <pc:sldMk cId="918561369" sldId="274"/>
        </pc:sldMkLst>
      </pc:sldChg>
      <pc:sldChg chg="modSp mod">
        <pc:chgData name="Mary thereze yazbeck" userId="eec97fd6f7d5975a" providerId="LiveId" clId="{7BBE7727-734C-4F18-B730-A12F0FEBA4BC}" dt="2024-09-08T04:16:40.166" v="310" actId="1076"/>
        <pc:sldMkLst>
          <pc:docMk/>
          <pc:sldMk cId="1665770799" sldId="275"/>
        </pc:sldMkLst>
        <pc:spChg chg="mod">
          <ac:chgData name="Mary thereze yazbeck" userId="eec97fd6f7d5975a" providerId="LiveId" clId="{7BBE7727-734C-4F18-B730-A12F0FEBA4BC}" dt="2024-09-08T04:16:32.531" v="309" actId="14100"/>
          <ac:spMkLst>
            <pc:docMk/>
            <pc:sldMk cId="1665770799" sldId="275"/>
            <ac:spMk id="8" creationId="{47A52483-FB3E-BD5C-91FF-A787012770AF}"/>
          </ac:spMkLst>
        </pc:spChg>
        <pc:spChg chg="mod">
          <ac:chgData name="Mary thereze yazbeck" userId="eec97fd6f7d5975a" providerId="LiveId" clId="{7BBE7727-734C-4F18-B730-A12F0FEBA4BC}" dt="2024-09-08T04:15:58.105" v="300" actId="14100"/>
          <ac:spMkLst>
            <pc:docMk/>
            <pc:sldMk cId="1665770799" sldId="275"/>
            <ac:spMk id="17" creationId="{D10E9283-0D17-EB4C-F82C-AF796B48D7C0}"/>
          </ac:spMkLst>
        </pc:spChg>
        <pc:picChg chg="mod">
          <ac:chgData name="Mary thereze yazbeck" userId="eec97fd6f7d5975a" providerId="LiveId" clId="{7BBE7727-734C-4F18-B730-A12F0FEBA4BC}" dt="2024-09-08T04:16:04.774" v="302" actId="1076"/>
          <ac:picMkLst>
            <pc:docMk/>
            <pc:sldMk cId="1665770799" sldId="275"/>
            <ac:picMk id="6" creationId="{57D1AEB9-D28B-F691-48ED-F425BC81B083}"/>
          </ac:picMkLst>
        </pc:picChg>
        <pc:picChg chg="mod">
          <ac:chgData name="Mary thereze yazbeck" userId="eec97fd6f7d5975a" providerId="LiveId" clId="{7BBE7727-734C-4F18-B730-A12F0FEBA4BC}" dt="2024-09-08T04:16:29.747" v="308" actId="1076"/>
          <ac:picMkLst>
            <pc:docMk/>
            <pc:sldMk cId="1665770799" sldId="275"/>
            <ac:picMk id="7" creationId="{334FB8F1-F36C-03CB-1F1D-9F5D05DAA1C6}"/>
          </ac:picMkLst>
        </pc:picChg>
        <pc:picChg chg="mod">
          <ac:chgData name="Mary thereze yazbeck" userId="eec97fd6f7d5975a" providerId="LiveId" clId="{7BBE7727-734C-4F18-B730-A12F0FEBA4BC}" dt="2024-09-08T04:16:40.166" v="310" actId="1076"/>
          <ac:picMkLst>
            <pc:docMk/>
            <pc:sldMk cId="1665770799" sldId="275"/>
            <ac:picMk id="9" creationId="{1CE3C78B-D152-67E4-4D43-7A1482ECE3C1}"/>
          </ac:picMkLst>
        </pc:picChg>
        <pc:picChg chg="mod">
          <ac:chgData name="Mary thereze yazbeck" userId="eec97fd6f7d5975a" providerId="LiveId" clId="{7BBE7727-734C-4F18-B730-A12F0FEBA4BC}" dt="2024-09-08T04:16:01.357" v="301" actId="14100"/>
          <ac:picMkLst>
            <pc:docMk/>
            <pc:sldMk cId="1665770799" sldId="275"/>
            <ac:picMk id="16" creationId="{9F91B5B3-7774-64EA-5D78-EE7FC744A830}"/>
          </ac:picMkLst>
        </pc:picChg>
      </pc:sldChg>
      <pc:sldChg chg="modSp mod">
        <pc:chgData name="Mary thereze yazbeck" userId="eec97fd6f7d5975a" providerId="LiveId" clId="{7BBE7727-734C-4F18-B730-A12F0FEBA4BC}" dt="2024-09-08T04:18:03.521" v="318" actId="14100"/>
        <pc:sldMkLst>
          <pc:docMk/>
          <pc:sldMk cId="1536827916" sldId="276"/>
        </pc:sldMkLst>
        <pc:spChg chg="mod">
          <ac:chgData name="Mary thereze yazbeck" userId="eec97fd6f7d5975a" providerId="LiveId" clId="{7BBE7727-734C-4F18-B730-A12F0FEBA4BC}" dt="2024-09-08T04:16:58.400" v="311" actId="403"/>
          <ac:spMkLst>
            <pc:docMk/>
            <pc:sldMk cId="1536827916" sldId="276"/>
            <ac:spMk id="17" creationId="{D10E9283-0D17-EB4C-F82C-AF796B48D7C0}"/>
          </ac:spMkLst>
        </pc:spChg>
        <pc:spChg chg="mod">
          <ac:chgData name="Mary thereze yazbeck" userId="eec97fd6f7d5975a" providerId="LiveId" clId="{7BBE7727-734C-4F18-B730-A12F0FEBA4BC}" dt="2024-09-08T04:17:03.525" v="312" actId="403"/>
          <ac:spMkLst>
            <pc:docMk/>
            <pc:sldMk cId="1536827916" sldId="276"/>
            <ac:spMk id="18" creationId="{3CF4C41B-0713-B397-04A8-2C89F1F2C53E}"/>
          </ac:spMkLst>
        </pc:spChg>
        <pc:spChg chg="mod">
          <ac:chgData name="Mary thereze yazbeck" userId="eec97fd6f7d5975a" providerId="LiveId" clId="{7BBE7727-734C-4F18-B730-A12F0FEBA4BC}" dt="2024-09-08T04:17:24.802" v="314" actId="20577"/>
          <ac:spMkLst>
            <pc:docMk/>
            <pc:sldMk cId="1536827916" sldId="276"/>
            <ac:spMk id="20" creationId="{A0AE5C67-6CF9-D59E-B206-2DCA72502E4E}"/>
          </ac:spMkLst>
        </pc:spChg>
        <pc:spChg chg="mod">
          <ac:chgData name="Mary thereze yazbeck" userId="eec97fd6f7d5975a" providerId="LiveId" clId="{7BBE7727-734C-4F18-B730-A12F0FEBA4BC}" dt="2024-09-08T04:18:03.521" v="318" actId="14100"/>
          <ac:spMkLst>
            <pc:docMk/>
            <pc:sldMk cId="1536827916" sldId="276"/>
            <ac:spMk id="26" creationId="{16064C32-F9E7-E7A7-6430-9B292D60871A}"/>
          </ac:spMkLst>
        </pc:spChg>
        <pc:spChg chg="mod">
          <ac:chgData name="Mary thereze yazbeck" userId="eec97fd6f7d5975a" providerId="LiveId" clId="{7BBE7727-734C-4F18-B730-A12F0FEBA4BC}" dt="2024-09-08T04:17:32.403" v="315" actId="403"/>
          <ac:spMkLst>
            <pc:docMk/>
            <pc:sldMk cId="1536827916" sldId="276"/>
            <ac:spMk id="28" creationId="{62F53390-5609-497A-308B-27226574EF9D}"/>
          </ac:spMkLst>
        </pc:spChg>
        <pc:spChg chg="mod">
          <ac:chgData name="Mary thereze yazbeck" userId="eec97fd6f7d5975a" providerId="LiveId" clId="{7BBE7727-734C-4F18-B730-A12F0FEBA4BC}" dt="2024-09-08T04:17:32.403" v="315" actId="403"/>
          <ac:spMkLst>
            <pc:docMk/>
            <pc:sldMk cId="1536827916" sldId="276"/>
            <ac:spMk id="30" creationId="{BF07C3D0-3D3A-013B-65E5-19DD7EFABCE7}"/>
          </ac:spMkLst>
        </pc:spChg>
      </pc:sldChg>
      <pc:sldChg chg="modSp add mod">
        <pc:chgData name="Mary thereze yazbeck" userId="eec97fd6f7d5975a" providerId="LiveId" clId="{7BBE7727-734C-4F18-B730-A12F0FEBA4BC}" dt="2024-09-08T04:09:03.647" v="138" actId="14100"/>
        <pc:sldMkLst>
          <pc:docMk/>
          <pc:sldMk cId="0" sldId="278"/>
        </pc:sldMkLst>
        <pc:spChg chg="mod">
          <ac:chgData name="Mary thereze yazbeck" userId="eec97fd6f7d5975a" providerId="LiveId" clId="{7BBE7727-734C-4F18-B730-A12F0FEBA4BC}" dt="2024-09-08T04:07:36.108" v="54" actId="255"/>
          <ac:spMkLst>
            <pc:docMk/>
            <pc:sldMk cId="0" sldId="278"/>
            <ac:spMk id="13" creationId="{00000000-0000-0000-0000-000000000000}"/>
          </ac:spMkLst>
        </pc:spChg>
        <pc:spChg chg="mod">
          <ac:chgData name="Mary thereze yazbeck" userId="eec97fd6f7d5975a" providerId="LiveId" clId="{7BBE7727-734C-4F18-B730-A12F0FEBA4BC}" dt="2024-09-08T04:08:54.683" v="136" actId="1076"/>
          <ac:spMkLst>
            <pc:docMk/>
            <pc:sldMk cId="0" sldId="278"/>
            <ac:spMk id="27" creationId="{8B74C698-A146-1315-143D-1473D6AAA231}"/>
          </ac:spMkLst>
        </pc:spChg>
        <pc:spChg chg="mod">
          <ac:chgData name="Mary thereze yazbeck" userId="eec97fd6f7d5975a" providerId="LiveId" clId="{7BBE7727-734C-4F18-B730-A12F0FEBA4BC}" dt="2024-09-08T04:08:16.666" v="108" actId="1038"/>
          <ac:spMkLst>
            <pc:docMk/>
            <pc:sldMk cId="0" sldId="278"/>
            <ac:spMk id="28" creationId="{D4F05AFD-E2C7-251D-0F3C-0ADDC4CC951C}"/>
          </ac:spMkLst>
        </pc:spChg>
        <pc:spChg chg="mod">
          <ac:chgData name="Mary thereze yazbeck" userId="eec97fd6f7d5975a" providerId="LiveId" clId="{7BBE7727-734C-4F18-B730-A12F0FEBA4BC}" dt="2024-09-08T04:08:49.487" v="135" actId="1076"/>
          <ac:spMkLst>
            <pc:docMk/>
            <pc:sldMk cId="0" sldId="278"/>
            <ac:spMk id="35" creationId="{E4DE0D15-6E69-F709-9027-D58D9DF4F271}"/>
          </ac:spMkLst>
        </pc:spChg>
        <pc:spChg chg="mod">
          <ac:chgData name="Mary thereze yazbeck" userId="eec97fd6f7d5975a" providerId="LiveId" clId="{7BBE7727-734C-4F18-B730-A12F0FEBA4BC}" dt="2024-09-08T04:09:00.177" v="137" actId="14100"/>
          <ac:spMkLst>
            <pc:docMk/>
            <pc:sldMk cId="0" sldId="278"/>
            <ac:spMk id="41" creationId="{80193531-6BCF-70ED-AC48-8DD0B0F61407}"/>
          </ac:spMkLst>
        </pc:spChg>
        <pc:spChg chg="mod">
          <ac:chgData name="Mary thereze yazbeck" userId="eec97fd6f7d5975a" providerId="LiveId" clId="{7BBE7727-734C-4F18-B730-A12F0FEBA4BC}" dt="2024-09-08T04:09:03.647" v="138" actId="14100"/>
          <ac:spMkLst>
            <pc:docMk/>
            <pc:sldMk cId="0" sldId="278"/>
            <ac:spMk id="42" creationId="{BEC73BA5-8C72-0FFA-608D-D022AC7E4BD4}"/>
          </ac:spMkLst>
        </pc:spChg>
        <pc:spChg chg="mod">
          <ac:chgData name="Mary thereze yazbeck" userId="eec97fd6f7d5975a" providerId="LiveId" clId="{7BBE7727-734C-4F18-B730-A12F0FEBA4BC}" dt="2024-09-08T04:08:16.666" v="108" actId="1038"/>
          <ac:spMkLst>
            <pc:docMk/>
            <pc:sldMk cId="0" sldId="278"/>
            <ac:spMk id="43" creationId="{B5A116B9-E99A-BE64-4A0A-AA5413F3993F}"/>
          </ac:spMkLst>
        </pc:spChg>
        <pc:picChg chg="mod">
          <ac:chgData name="Mary thereze yazbeck" userId="eec97fd6f7d5975a" providerId="LiveId" clId="{7BBE7727-734C-4F18-B730-A12F0FEBA4BC}" dt="2024-09-08T04:03:55.426" v="8" actId="1076"/>
          <ac:picMkLst>
            <pc:docMk/>
            <pc:sldMk cId="0" sldId="278"/>
            <ac:picMk id="4" creationId="{00000000-0000-0000-0000-000000000000}"/>
          </ac:picMkLst>
        </pc:picChg>
      </pc:sldChg>
      <pc:sldChg chg="modSp add mod">
        <pc:chgData name="Mary thereze yazbeck" userId="eec97fd6f7d5975a" providerId="LiveId" clId="{7BBE7727-734C-4F18-B730-A12F0FEBA4BC}" dt="2024-09-08T04:10:01.905" v="147" actId="1076"/>
        <pc:sldMkLst>
          <pc:docMk/>
          <pc:sldMk cId="0" sldId="279"/>
        </pc:sldMkLst>
        <pc:spChg chg="mod">
          <ac:chgData name="Mary thereze yazbeck" userId="eec97fd6f7d5975a" providerId="LiveId" clId="{7BBE7727-734C-4F18-B730-A12F0FEBA4BC}" dt="2024-09-08T04:04:50.299" v="21" actId="1076"/>
          <ac:spMkLst>
            <pc:docMk/>
            <pc:sldMk cId="0" sldId="279"/>
            <ac:spMk id="9" creationId="{00000000-0000-0000-0000-000000000000}"/>
          </ac:spMkLst>
        </pc:spChg>
        <pc:spChg chg="mod">
          <ac:chgData name="Mary thereze yazbeck" userId="eec97fd6f7d5975a" providerId="LiveId" clId="{7BBE7727-734C-4F18-B730-A12F0FEBA4BC}" dt="2024-09-08T04:06:43.512" v="42" actId="1076"/>
          <ac:spMkLst>
            <pc:docMk/>
            <pc:sldMk cId="0" sldId="279"/>
            <ac:spMk id="11" creationId="{00000000-0000-0000-0000-000000000000}"/>
          </ac:spMkLst>
        </pc:spChg>
        <pc:spChg chg="mod">
          <ac:chgData name="Mary thereze yazbeck" userId="eec97fd6f7d5975a" providerId="LiveId" clId="{7BBE7727-734C-4F18-B730-A12F0FEBA4BC}" dt="2024-09-08T04:09:33.245" v="140" actId="1076"/>
          <ac:spMkLst>
            <pc:docMk/>
            <pc:sldMk cId="0" sldId="279"/>
            <ac:spMk id="12" creationId="{00000000-0000-0000-0000-000000000000}"/>
          </ac:spMkLst>
        </pc:spChg>
        <pc:spChg chg="mod">
          <ac:chgData name="Mary thereze yazbeck" userId="eec97fd6f7d5975a" providerId="LiveId" clId="{7BBE7727-734C-4F18-B730-A12F0FEBA4BC}" dt="2024-09-08T04:10:01.905" v="147" actId="1076"/>
          <ac:spMkLst>
            <pc:docMk/>
            <pc:sldMk cId="0" sldId="279"/>
            <ac:spMk id="13" creationId="{00000000-0000-0000-0000-000000000000}"/>
          </ac:spMkLst>
        </pc:spChg>
        <pc:grpChg chg="mod">
          <ac:chgData name="Mary thereze yazbeck" userId="eec97fd6f7d5975a" providerId="LiveId" clId="{7BBE7727-734C-4F18-B730-A12F0FEBA4BC}" dt="2024-09-08T04:09:57.265" v="146" actId="1076"/>
          <ac:grpSpMkLst>
            <pc:docMk/>
            <pc:sldMk cId="0" sldId="279"/>
            <ac:grpSpMk id="3" creationId="{00000000-0000-0000-0000-000000000000}"/>
          </ac:grpSpMkLst>
        </pc:grpChg>
        <pc:picChg chg="mod">
          <ac:chgData name="Mary thereze yazbeck" userId="eec97fd6f7d5975a" providerId="LiveId" clId="{7BBE7727-734C-4F18-B730-A12F0FEBA4BC}" dt="2024-09-08T04:05:56.390" v="33" actId="1076"/>
          <ac:picMkLst>
            <pc:docMk/>
            <pc:sldMk cId="0" sldId="279"/>
            <ac:picMk id="7" creationId="{00000000-0000-0000-0000-000000000000}"/>
          </ac:picMkLst>
        </pc:picChg>
        <pc:picChg chg="mod">
          <ac:chgData name="Mary thereze yazbeck" userId="eec97fd6f7d5975a" providerId="LiveId" clId="{7BBE7727-734C-4F18-B730-A12F0FEBA4BC}" dt="2024-09-08T04:06:36.507" v="41" actId="14100"/>
          <ac:picMkLst>
            <pc:docMk/>
            <pc:sldMk cId="0" sldId="279"/>
            <ac:picMk id="14" creationId="{00000000-0000-0000-0000-000000000000}"/>
          </ac:picMkLst>
        </pc:picChg>
      </pc:sldChg>
      <pc:sldChg chg="modSp add mod">
        <pc:chgData name="Mary thereze yazbeck" userId="eec97fd6f7d5975a" providerId="LiveId" clId="{7BBE7727-734C-4F18-B730-A12F0FEBA4BC}" dt="2024-09-08T04:07:15.708" v="53" actId="14100"/>
        <pc:sldMkLst>
          <pc:docMk/>
          <pc:sldMk cId="618741859" sldId="280"/>
        </pc:sldMkLst>
        <pc:spChg chg="mod">
          <ac:chgData name="Mary thereze yazbeck" userId="eec97fd6f7d5975a" providerId="LiveId" clId="{7BBE7727-734C-4F18-B730-A12F0FEBA4BC}" dt="2024-09-08T04:07:04.489" v="51" actId="14100"/>
          <ac:spMkLst>
            <pc:docMk/>
            <pc:sldMk cId="618741859" sldId="280"/>
            <ac:spMk id="4" creationId="{38DC8B82-9365-BB94-4B30-C4F128C92672}"/>
          </ac:spMkLst>
        </pc:spChg>
        <pc:spChg chg="mod">
          <ac:chgData name="Mary thereze yazbeck" userId="eec97fd6f7d5975a" providerId="LiveId" clId="{7BBE7727-734C-4F18-B730-A12F0FEBA4BC}" dt="2024-09-08T04:07:02.044" v="50" actId="1076"/>
          <ac:spMkLst>
            <pc:docMk/>
            <pc:sldMk cId="618741859" sldId="280"/>
            <ac:spMk id="7" creationId="{E9DC1252-6674-4AA1-E201-81DD35BF98A2}"/>
          </ac:spMkLst>
        </pc:spChg>
        <pc:picChg chg="mod">
          <ac:chgData name="Mary thereze yazbeck" userId="eec97fd6f7d5975a" providerId="LiveId" clId="{7BBE7727-734C-4F18-B730-A12F0FEBA4BC}" dt="2024-09-08T04:07:15.708" v="53" actId="14100"/>
          <ac:picMkLst>
            <pc:docMk/>
            <pc:sldMk cId="618741859" sldId="280"/>
            <ac:picMk id="5" creationId="{AB2B9C9D-D5A6-E498-83CD-EA6097234574}"/>
          </ac:picMkLst>
        </pc:picChg>
        <pc:picChg chg="mod">
          <ac:chgData name="Mary thereze yazbeck" userId="eec97fd6f7d5975a" providerId="LiveId" clId="{7BBE7727-734C-4F18-B730-A12F0FEBA4BC}" dt="2024-09-08T04:07:09.549" v="52" actId="14100"/>
          <ac:picMkLst>
            <pc:docMk/>
            <pc:sldMk cId="618741859" sldId="280"/>
            <ac:picMk id="6" creationId="{099626A0-6321-D874-D418-B4E1871D2D9B}"/>
          </ac:picMkLst>
        </pc:picChg>
      </pc:sldChg>
      <pc:sldChg chg="addSp delSp modSp add mod">
        <pc:chgData name="Mary thereze yazbeck" userId="eec97fd6f7d5975a" providerId="LiveId" clId="{7BBE7727-734C-4F18-B730-A12F0FEBA4BC}" dt="2024-09-08T04:26:06.359" v="439" actId="1076"/>
        <pc:sldMkLst>
          <pc:docMk/>
          <pc:sldMk cId="729761208" sldId="281"/>
        </pc:sldMkLst>
        <pc:spChg chg="del mod">
          <ac:chgData name="Mary thereze yazbeck" userId="eec97fd6f7d5975a" providerId="LiveId" clId="{7BBE7727-734C-4F18-B730-A12F0FEBA4BC}" dt="2024-09-08T04:25:45.326" v="433" actId="478"/>
          <ac:spMkLst>
            <pc:docMk/>
            <pc:sldMk cId="729761208" sldId="281"/>
            <ac:spMk id="2" creationId="{A36253AD-803A-DF9F-AE4E-75C6ED090DAC}"/>
          </ac:spMkLst>
        </pc:spChg>
        <pc:spChg chg="add del mod">
          <ac:chgData name="Mary thereze yazbeck" userId="eec97fd6f7d5975a" providerId="LiveId" clId="{7BBE7727-734C-4F18-B730-A12F0FEBA4BC}" dt="2024-09-08T04:25:46.830" v="434" actId="478"/>
          <ac:spMkLst>
            <pc:docMk/>
            <pc:sldMk cId="729761208" sldId="281"/>
            <ac:spMk id="4" creationId="{1445E3E3-E168-749F-4FD1-92BFCE4FDCBC}"/>
          </ac:spMkLst>
        </pc:spChg>
        <pc:spChg chg="mod">
          <ac:chgData name="Mary thereze yazbeck" userId="eec97fd6f7d5975a" providerId="LiveId" clId="{7BBE7727-734C-4F18-B730-A12F0FEBA4BC}" dt="2024-09-08T04:20:06.912" v="345" actId="14100"/>
          <ac:spMkLst>
            <pc:docMk/>
            <pc:sldMk cId="729761208" sldId="281"/>
            <ac:spMk id="446" creationId="{00000000-0000-0000-0000-000000000000}"/>
          </ac:spMkLst>
        </pc:spChg>
        <pc:spChg chg="mod">
          <ac:chgData name="Mary thereze yazbeck" userId="eec97fd6f7d5975a" providerId="LiveId" clId="{7BBE7727-734C-4F18-B730-A12F0FEBA4BC}" dt="2024-09-08T04:23:05.255" v="393" actId="403"/>
          <ac:spMkLst>
            <pc:docMk/>
            <pc:sldMk cId="729761208" sldId="281"/>
            <ac:spMk id="449" creationId="{00000000-0000-0000-0000-000000000000}"/>
          </ac:spMkLst>
        </pc:spChg>
        <pc:graphicFrameChg chg="mod modGraphic">
          <ac:chgData name="Mary thereze yazbeck" userId="eec97fd6f7d5975a" providerId="LiveId" clId="{7BBE7727-734C-4F18-B730-A12F0FEBA4BC}" dt="2024-09-08T04:26:06.359" v="439" actId="1076"/>
          <ac:graphicFrameMkLst>
            <pc:docMk/>
            <pc:sldMk cId="729761208" sldId="281"/>
            <ac:graphicFrameMk id="3" creationId="{CF2FD2E0-0AD4-E184-015B-6CFF082BA916}"/>
          </ac:graphicFrameMkLst>
        </pc:graphicFrameChg>
        <pc:picChg chg="add del mod">
          <ac:chgData name="Mary thereze yazbeck" userId="eec97fd6f7d5975a" providerId="LiveId" clId="{7BBE7727-734C-4F18-B730-A12F0FEBA4BC}" dt="2024-09-08T04:25:42.309" v="430" actId="478"/>
          <ac:picMkLst>
            <pc:docMk/>
            <pc:sldMk cId="729761208" sldId="281"/>
            <ac:picMk id="5" creationId="{908B5708-F9C1-EA29-C99F-D2C18C88A5F4}"/>
          </ac:picMkLst>
        </pc:picChg>
        <pc:picChg chg="mod">
          <ac:chgData name="Mary thereze yazbeck" userId="eec97fd6f7d5975a" providerId="LiveId" clId="{7BBE7727-734C-4F18-B730-A12F0FEBA4BC}" dt="2024-09-08T04:20:12.855" v="347" actId="14100"/>
          <ac:picMkLst>
            <pc:docMk/>
            <pc:sldMk cId="729761208" sldId="281"/>
            <ac:picMk id="447" creationId="{00000000-0000-0000-0000-000000000000}"/>
          </ac:picMkLst>
        </pc:picChg>
        <pc:picChg chg="mod">
          <ac:chgData name="Mary thereze yazbeck" userId="eec97fd6f7d5975a" providerId="LiveId" clId="{7BBE7727-734C-4F18-B730-A12F0FEBA4BC}" dt="2024-09-08T04:20:10.046" v="346" actId="14100"/>
          <ac:picMkLst>
            <pc:docMk/>
            <pc:sldMk cId="729761208" sldId="281"/>
            <ac:picMk id="448" creationId="{00000000-0000-0000-0000-000000000000}"/>
          </ac:picMkLst>
        </pc:picChg>
        <pc:picChg chg="del mod">
          <ac:chgData name="Mary thereze yazbeck" userId="eec97fd6f7d5975a" providerId="LiveId" clId="{7BBE7727-734C-4F18-B730-A12F0FEBA4BC}" dt="2024-09-08T04:25:43.164" v="431" actId="478"/>
          <ac:picMkLst>
            <pc:docMk/>
            <pc:sldMk cId="729761208" sldId="281"/>
            <ac:picMk id="3074" creationId="{64554BDF-6AD3-640E-3B26-D0389421050D}"/>
          </ac:picMkLst>
        </pc:picChg>
      </pc:sldChg>
      <pc:sldChg chg="modSp add mod">
        <pc:chgData name="Mary thereze yazbeck" userId="eec97fd6f7d5975a" providerId="LiveId" clId="{7BBE7727-734C-4F18-B730-A12F0FEBA4BC}" dt="2024-09-08T04:19:39.711" v="334" actId="403"/>
        <pc:sldMkLst>
          <pc:docMk/>
          <pc:sldMk cId="1304479517" sldId="282"/>
        </pc:sldMkLst>
        <pc:spChg chg="mod">
          <ac:chgData name="Mary thereze yazbeck" userId="eec97fd6f7d5975a" providerId="LiveId" clId="{7BBE7727-734C-4F18-B730-A12F0FEBA4BC}" dt="2024-09-08T04:19:39.711" v="334" actId="403"/>
          <ac:spMkLst>
            <pc:docMk/>
            <pc:sldMk cId="1304479517" sldId="282"/>
            <ac:spMk id="2" creationId="{A36253AD-803A-DF9F-AE4E-75C6ED090DAC}"/>
          </ac:spMkLst>
        </pc:spChg>
        <pc:spChg chg="mod">
          <ac:chgData name="Mary thereze yazbeck" userId="eec97fd6f7d5975a" providerId="LiveId" clId="{7BBE7727-734C-4F18-B730-A12F0FEBA4BC}" dt="2024-09-08T04:19:13.884" v="326" actId="14100"/>
          <ac:spMkLst>
            <pc:docMk/>
            <pc:sldMk cId="1304479517" sldId="282"/>
            <ac:spMk id="446" creationId="{00000000-0000-0000-0000-000000000000}"/>
          </ac:spMkLst>
        </pc:spChg>
        <pc:spChg chg="mod">
          <ac:chgData name="Mary thereze yazbeck" userId="eec97fd6f7d5975a" providerId="LiveId" clId="{7BBE7727-734C-4F18-B730-A12F0FEBA4BC}" dt="2024-09-08T04:19:28.999" v="330" actId="403"/>
          <ac:spMkLst>
            <pc:docMk/>
            <pc:sldMk cId="1304479517" sldId="282"/>
            <ac:spMk id="449" creationId="{00000000-0000-0000-0000-000000000000}"/>
          </ac:spMkLst>
        </pc:spChg>
      </pc:sldChg>
      <pc:sldChg chg="delSp modSp add mod ord">
        <pc:chgData name="Mary thereze yazbeck" userId="eec97fd6f7d5975a" providerId="LiveId" clId="{7BBE7727-734C-4F18-B730-A12F0FEBA4BC}" dt="2024-09-08T04:25:39.985" v="429"/>
        <pc:sldMkLst>
          <pc:docMk/>
          <pc:sldMk cId="2184833784" sldId="283"/>
        </pc:sldMkLst>
        <pc:graphicFrameChg chg="del">
          <ac:chgData name="Mary thereze yazbeck" userId="eec97fd6f7d5975a" providerId="LiveId" clId="{7BBE7727-734C-4F18-B730-A12F0FEBA4BC}" dt="2024-09-08T04:25:31.152" v="426" actId="478"/>
          <ac:graphicFrameMkLst>
            <pc:docMk/>
            <pc:sldMk cId="2184833784" sldId="283"/>
            <ac:graphicFrameMk id="3" creationId="{CF2FD2E0-0AD4-E184-015B-6CFF082BA916}"/>
          </ac:graphicFrameMkLst>
        </pc:graphicFrameChg>
        <pc:picChg chg="mod">
          <ac:chgData name="Mary thereze yazbeck" userId="eec97fd6f7d5975a" providerId="LiveId" clId="{7BBE7727-734C-4F18-B730-A12F0FEBA4BC}" dt="2024-09-08T04:25:34.350" v="427" actId="14100"/>
          <ac:picMkLst>
            <pc:docMk/>
            <pc:sldMk cId="2184833784" sldId="283"/>
            <ac:picMk id="5" creationId="{908B5708-F9C1-EA29-C99F-D2C18C88A5F4}"/>
          </ac:picMkLst>
        </pc:picChg>
      </pc:sldChg>
      <pc:sldChg chg="modSp add mod">
        <pc:chgData name="Mary thereze yazbeck" userId="eec97fd6f7d5975a" providerId="LiveId" clId="{7BBE7727-734C-4F18-B730-A12F0FEBA4BC}" dt="2024-09-08T04:29:05.630" v="495" actId="1076"/>
        <pc:sldMkLst>
          <pc:docMk/>
          <pc:sldMk cId="2244873704" sldId="284"/>
        </pc:sldMkLst>
        <pc:spChg chg="mod">
          <ac:chgData name="Mary thereze yazbeck" userId="eec97fd6f7d5975a" providerId="LiveId" clId="{7BBE7727-734C-4F18-B730-A12F0FEBA4BC}" dt="2024-09-08T04:28:47.671" v="490" actId="1076"/>
          <ac:spMkLst>
            <pc:docMk/>
            <pc:sldMk cId="2244873704" sldId="284"/>
            <ac:spMk id="2" creationId="{18D27AB0-DFDF-E1FC-09E3-B71E65ADFF40}"/>
          </ac:spMkLst>
        </pc:spChg>
        <pc:spChg chg="mod">
          <ac:chgData name="Mary thereze yazbeck" userId="eec97fd6f7d5975a" providerId="LiveId" clId="{7BBE7727-734C-4F18-B730-A12F0FEBA4BC}" dt="2024-09-08T04:28:49.746" v="491" actId="14100"/>
          <ac:spMkLst>
            <pc:docMk/>
            <pc:sldMk cId="2244873704" sldId="284"/>
            <ac:spMk id="446" creationId="{00000000-0000-0000-0000-000000000000}"/>
          </ac:spMkLst>
        </pc:spChg>
        <pc:spChg chg="mod">
          <ac:chgData name="Mary thereze yazbeck" userId="eec97fd6f7d5975a" providerId="LiveId" clId="{7BBE7727-734C-4F18-B730-A12F0FEBA4BC}" dt="2024-09-08T04:29:05.630" v="495" actId="1076"/>
          <ac:spMkLst>
            <pc:docMk/>
            <pc:sldMk cId="2244873704" sldId="284"/>
            <ac:spMk id="449" creationId="{00000000-0000-0000-0000-000000000000}"/>
          </ac:spMkLst>
        </pc:spChg>
        <pc:picChg chg="mod">
          <ac:chgData name="Mary thereze yazbeck" userId="eec97fd6f7d5975a" providerId="LiveId" clId="{7BBE7727-734C-4F18-B730-A12F0FEBA4BC}" dt="2024-09-08T04:28:55.726" v="493" actId="14100"/>
          <ac:picMkLst>
            <pc:docMk/>
            <pc:sldMk cId="2244873704" sldId="284"/>
            <ac:picMk id="447" creationId="{00000000-0000-0000-0000-000000000000}"/>
          </ac:picMkLst>
        </pc:picChg>
        <pc:picChg chg="mod">
          <ac:chgData name="Mary thereze yazbeck" userId="eec97fd6f7d5975a" providerId="LiveId" clId="{7BBE7727-734C-4F18-B730-A12F0FEBA4BC}" dt="2024-09-08T04:28:53.323" v="492" actId="14100"/>
          <ac:picMkLst>
            <pc:docMk/>
            <pc:sldMk cId="2244873704" sldId="284"/>
            <ac:picMk id="44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0D28922-2865-47AF-9C94-75058E459FC2}" type="datetimeFigureOut">
              <a:rPr lang="en-GB" smtClean="0"/>
              <a:t>08/09/2024</a:t>
            </a:fld>
            <a:endParaRPr lang="en-GB"/>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F4324D89-4566-4E7C-9D44-5E16B8693F0E}" type="slidenum">
              <a:rPr lang="en-GB" smtClean="0"/>
              <a:t>‹#›</a:t>
            </a:fld>
            <a:endParaRPr lang="en-GB"/>
          </a:p>
        </p:txBody>
      </p:sp>
    </p:spTree>
    <p:extLst>
      <p:ext uri="{BB962C8B-B14F-4D97-AF65-F5344CB8AC3E}">
        <p14:creationId xmlns:p14="http://schemas.microsoft.com/office/powerpoint/2010/main" val="2345658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f5ea1e2689_0_4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2f5ea1e2689_0_49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3470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f5ea1e2689_0_4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2f5ea1e2689_0_49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932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f5ea1e2689_0_4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2f5ea1e2689_0_49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445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f5ea1e2689_0_513: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2f5ea1e2689_0_513: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f5ea1e2689_0_497: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g2f5ea1e2689_0_497: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06808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400" b="1" i="0">
                <a:solidFill>
                  <a:srgbClr val="231F2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1A1A1A"/>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0" y="0"/>
            <a:ext cx="5101264" cy="5981700"/>
          </a:xfrm>
          <a:prstGeom prst="rect">
            <a:avLst/>
          </a:prstGeom>
        </p:spPr>
      </p:pic>
      <p:pic>
        <p:nvPicPr>
          <p:cNvPr id="18" name="bg object 18"/>
          <p:cNvPicPr/>
          <p:nvPr/>
        </p:nvPicPr>
        <p:blipFill>
          <a:blip r:embed="rId3" cstate="print"/>
          <a:stretch>
            <a:fillRect/>
          </a:stretch>
        </p:blipFill>
        <p:spPr>
          <a:xfrm>
            <a:off x="5204304" y="1386494"/>
            <a:ext cx="13083695" cy="8900505"/>
          </a:xfrm>
          <a:prstGeom prst="rect">
            <a:avLst/>
          </a:prstGeom>
        </p:spPr>
      </p:pic>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400" b="1" i="0">
                <a:solidFill>
                  <a:srgbClr val="231F20"/>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7999" cy="10286999"/>
          </a:xfrm>
          <a:prstGeom prst="rect">
            <a:avLst/>
          </a:prstGeom>
        </p:spPr>
      </p:pic>
      <p:sp>
        <p:nvSpPr>
          <p:cNvPr id="2" name="Holder 2"/>
          <p:cNvSpPr>
            <a:spLocks noGrp="1"/>
          </p:cNvSpPr>
          <p:nvPr>
            <p:ph type="title"/>
          </p:nvPr>
        </p:nvSpPr>
        <p:spPr>
          <a:xfrm>
            <a:off x="5691873" y="1351614"/>
            <a:ext cx="6904252" cy="1463039"/>
          </a:xfrm>
          <a:prstGeom prst="rect">
            <a:avLst/>
          </a:prstGeom>
        </p:spPr>
        <p:txBody>
          <a:bodyPr wrap="square" lIns="0" tIns="0" rIns="0" bIns="0">
            <a:spAutoFit/>
          </a:bodyPr>
          <a:lstStyle>
            <a:lvl1pPr>
              <a:defRPr sz="9400" b="1" i="0">
                <a:solidFill>
                  <a:srgbClr val="231F20"/>
                </a:solidFill>
                <a:latin typeface="Trebuchet MS"/>
                <a:cs typeface="Trebuchet MS"/>
              </a:defRPr>
            </a:lvl1pPr>
          </a:lstStyle>
          <a:p>
            <a:endParaRPr/>
          </a:p>
        </p:txBody>
      </p:sp>
      <p:sp>
        <p:nvSpPr>
          <p:cNvPr id="3" name="Holder 3"/>
          <p:cNvSpPr>
            <a:spLocks noGrp="1"/>
          </p:cNvSpPr>
          <p:nvPr>
            <p:ph type="body" idx="1"/>
          </p:nvPr>
        </p:nvSpPr>
        <p:spPr>
          <a:xfrm>
            <a:off x="4800372" y="4683727"/>
            <a:ext cx="8687255" cy="3247390"/>
          </a:xfrm>
          <a:prstGeom prst="rect">
            <a:avLst/>
          </a:prstGeom>
        </p:spPr>
        <p:txBody>
          <a:bodyPr wrap="square" lIns="0" tIns="0" rIns="0" bIns="0">
            <a:spAutoFit/>
          </a:bodyPr>
          <a:lstStyle>
            <a:lvl1pPr>
              <a:defRPr sz="16400" b="1" i="0">
                <a:solidFill>
                  <a:srgbClr val="231F20"/>
                </a:solidFill>
                <a:latin typeface="Trebuchet MS"/>
                <a:cs typeface="Trebuchet MS"/>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95905" y="6459425"/>
            <a:ext cx="2501922" cy="3835260"/>
          </a:xfrm>
          <a:prstGeom prst="rect">
            <a:avLst/>
          </a:prstGeom>
        </p:spPr>
      </p:pic>
      <p:grpSp>
        <p:nvGrpSpPr>
          <p:cNvPr id="3" name="object 3"/>
          <p:cNvGrpSpPr/>
          <p:nvPr/>
        </p:nvGrpSpPr>
        <p:grpSpPr>
          <a:xfrm>
            <a:off x="0" y="0"/>
            <a:ext cx="14047469" cy="4622800"/>
            <a:chOff x="0" y="0"/>
            <a:chExt cx="14047469" cy="4622800"/>
          </a:xfrm>
        </p:grpSpPr>
        <p:pic>
          <p:nvPicPr>
            <p:cNvPr id="4" name="object 4"/>
            <p:cNvPicPr/>
            <p:nvPr/>
          </p:nvPicPr>
          <p:blipFill>
            <a:blip r:embed="rId3" cstate="print"/>
            <a:stretch>
              <a:fillRect/>
            </a:stretch>
          </p:blipFill>
          <p:spPr>
            <a:xfrm>
              <a:off x="0" y="0"/>
              <a:ext cx="5382080" cy="4622799"/>
            </a:xfrm>
            <a:prstGeom prst="rect">
              <a:avLst/>
            </a:prstGeom>
          </p:spPr>
        </p:pic>
        <p:sp>
          <p:nvSpPr>
            <p:cNvPr id="5" name="object 5"/>
            <p:cNvSpPr/>
            <p:nvPr/>
          </p:nvSpPr>
          <p:spPr>
            <a:xfrm>
              <a:off x="4236347" y="3202268"/>
              <a:ext cx="9810750" cy="0"/>
            </a:xfrm>
            <a:custGeom>
              <a:avLst/>
              <a:gdLst/>
              <a:ahLst/>
              <a:cxnLst/>
              <a:rect l="l" t="t" r="r" b="b"/>
              <a:pathLst>
                <a:path w="9810750">
                  <a:moveTo>
                    <a:pt x="0" y="0"/>
                  </a:moveTo>
                  <a:lnTo>
                    <a:pt x="9810749" y="0"/>
                  </a:lnTo>
                </a:path>
              </a:pathLst>
            </a:custGeom>
            <a:ln w="76199">
              <a:solidFill>
                <a:srgbClr val="000000"/>
              </a:solidFill>
            </a:ln>
          </p:spPr>
          <p:txBody>
            <a:bodyPr wrap="square" lIns="0" tIns="0" rIns="0" bIns="0" rtlCol="0"/>
            <a:lstStyle/>
            <a:p>
              <a:endParaRPr/>
            </a:p>
          </p:txBody>
        </p:sp>
      </p:grpSp>
      <p:sp>
        <p:nvSpPr>
          <p:cNvPr id="8" name="object 8"/>
          <p:cNvSpPr txBox="1">
            <a:spLocks noGrp="1"/>
          </p:cNvSpPr>
          <p:nvPr>
            <p:ph type="body" idx="1"/>
          </p:nvPr>
        </p:nvSpPr>
        <p:spPr>
          <a:xfrm>
            <a:off x="4442273" y="3717558"/>
            <a:ext cx="9398897" cy="3231013"/>
          </a:xfrm>
          <a:prstGeom prst="rect">
            <a:avLst/>
          </a:prstGeom>
        </p:spPr>
        <p:txBody>
          <a:bodyPr vert="horz" wrap="square" lIns="0" tIns="17145" rIns="0" bIns="0" rtlCol="0">
            <a:spAutoFit/>
          </a:bodyPr>
          <a:lstStyle/>
          <a:p>
            <a:pPr algn="ctr">
              <a:lnSpc>
                <a:spcPct val="100000"/>
              </a:lnSpc>
              <a:spcBef>
                <a:spcPts val="135"/>
              </a:spcBef>
            </a:pPr>
            <a:r>
              <a:rPr lang="en-GB" sz="8000" b="1" dirty="0">
                <a:effectLst/>
                <a:latin typeface="Calibri" panose="020F0502020204030204" pitchFamily="34" charset="0"/>
                <a:ea typeface="SimSun" panose="02010600030101010101" pitchFamily="2" charset="-122"/>
                <a:cs typeface="Times New Roman" panose="02020603050405020304" pitchFamily="18" charset="0"/>
              </a:rPr>
              <a:t>2D SLAM-based Childcare Robot</a:t>
            </a:r>
            <a:endParaRPr lang="en-AU" sz="8000" spc="-160" dirty="0"/>
          </a:p>
          <a:p>
            <a:pPr algn="ctr">
              <a:spcBef>
                <a:spcPts val="2470"/>
              </a:spcBef>
            </a:pPr>
            <a:r>
              <a:rPr sz="2800" spc="165" dirty="0">
                <a:latin typeface="Tahoma" panose="020B0604030504040204" pitchFamily="34" charset="0"/>
                <a:ea typeface="Tahoma" panose="020B0604030504040204" pitchFamily="34" charset="0"/>
                <a:cs typeface="Tahoma" panose="020B0604030504040204" pitchFamily="34" charset="0"/>
              </a:rPr>
              <a:t>WWW.</a:t>
            </a:r>
            <a:r>
              <a:rPr lang="en-AU" sz="2800" spc="-160" dirty="0">
                <a:latin typeface="Tahoma" panose="020B0604030504040204" pitchFamily="34" charset="0"/>
                <a:ea typeface="Tahoma" panose="020B0604030504040204" pitchFamily="34" charset="0"/>
                <a:cs typeface="Tahoma" panose="020B0604030504040204" pitchFamily="34" charset="0"/>
              </a:rPr>
              <a:t>NANNYBOT</a:t>
            </a:r>
            <a:r>
              <a:rPr lang="en-AU" sz="2800" spc="165" dirty="0">
                <a:latin typeface="Tahoma" panose="020B0604030504040204" pitchFamily="34" charset="0"/>
                <a:ea typeface="Tahoma" panose="020B0604030504040204" pitchFamily="34" charset="0"/>
                <a:cs typeface="Tahoma" panose="020B0604030504040204" pitchFamily="34" charset="0"/>
              </a:rPr>
              <a:t>.</a:t>
            </a:r>
            <a:r>
              <a:rPr sz="2800" spc="165" dirty="0">
                <a:latin typeface="Tahoma" panose="020B0604030504040204" pitchFamily="34" charset="0"/>
                <a:ea typeface="Tahoma" panose="020B0604030504040204" pitchFamily="34" charset="0"/>
                <a:cs typeface="Tahoma" panose="020B0604030504040204" pitchFamily="34" charset="0"/>
              </a:rPr>
              <a:t>COM</a:t>
            </a:r>
            <a:r>
              <a:rPr lang="en-AU" sz="2800" spc="165" dirty="0">
                <a:latin typeface="Tahoma" panose="020B0604030504040204" pitchFamily="34" charset="0"/>
                <a:ea typeface="Tahoma" panose="020B0604030504040204" pitchFamily="34" charset="0"/>
                <a:cs typeface="Tahoma" panose="020B0604030504040204" pitchFamily="34" charset="0"/>
              </a:rPr>
              <a:t>.AU</a:t>
            </a:r>
            <a:endParaRPr sz="2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f5ea1e2689_0_497"/>
          <p:cNvSpPr/>
          <p:nvPr/>
        </p:nvSpPr>
        <p:spPr>
          <a:xfrm>
            <a:off x="-48125" y="-39046"/>
            <a:ext cx="18288000" cy="2228488"/>
          </a:xfrm>
          <a:custGeom>
            <a:avLst/>
            <a:gdLst/>
            <a:ahLst/>
            <a:cxnLst/>
            <a:rect l="l" t="t" r="r" b="b"/>
            <a:pathLst>
              <a:path w="18288000" h="3086100" extrusionOk="0">
                <a:moveTo>
                  <a:pt x="18287552" y="3086099"/>
                </a:moveTo>
                <a:lnTo>
                  <a:pt x="0" y="3086099"/>
                </a:lnTo>
                <a:lnTo>
                  <a:pt x="0" y="0"/>
                </a:lnTo>
                <a:lnTo>
                  <a:pt x="18287552" y="0"/>
                </a:lnTo>
                <a:lnTo>
                  <a:pt x="18287552" y="3086099"/>
                </a:lnTo>
                <a:close/>
              </a:path>
            </a:pathLst>
          </a:custGeom>
          <a:solidFill>
            <a:srgbClr val="1A1A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7" name="Google Shape;447;g2f5ea1e2689_0_497"/>
          <p:cNvPicPr preferRelativeResize="0"/>
          <p:nvPr/>
        </p:nvPicPr>
        <p:blipFill rotWithShape="1">
          <a:blip r:embed="rId3">
            <a:alphaModFix/>
          </a:blip>
          <a:srcRect/>
          <a:stretch/>
        </p:blipFill>
        <p:spPr>
          <a:xfrm>
            <a:off x="13466148" y="0"/>
            <a:ext cx="4821851" cy="3073399"/>
          </a:xfrm>
          <a:prstGeom prst="rect">
            <a:avLst/>
          </a:prstGeom>
          <a:noFill/>
          <a:ln>
            <a:noFill/>
          </a:ln>
        </p:spPr>
      </p:pic>
      <p:pic>
        <p:nvPicPr>
          <p:cNvPr id="448" name="Google Shape;448;g2f5ea1e2689_0_497"/>
          <p:cNvPicPr preferRelativeResize="0"/>
          <p:nvPr/>
        </p:nvPicPr>
        <p:blipFill rotWithShape="1">
          <a:blip r:embed="rId4">
            <a:alphaModFix/>
          </a:blip>
          <a:srcRect/>
          <a:stretch/>
        </p:blipFill>
        <p:spPr>
          <a:xfrm>
            <a:off x="0" y="0"/>
            <a:ext cx="3781013" cy="2946970"/>
          </a:xfrm>
          <a:prstGeom prst="rect">
            <a:avLst/>
          </a:prstGeom>
          <a:noFill/>
          <a:ln>
            <a:noFill/>
          </a:ln>
        </p:spPr>
      </p:pic>
      <p:sp>
        <p:nvSpPr>
          <p:cNvPr id="449" name="Google Shape;449;g2f5ea1e2689_0_497"/>
          <p:cNvSpPr txBox="1"/>
          <p:nvPr/>
        </p:nvSpPr>
        <p:spPr>
          <a:xfrm>
            <a:off x="2582356" y="441161"/>
            <a:ext cx="11204100" cy="1247767"/>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AU" sz="8000" b="1" i="0" dirty="0">
                <a:solidFill>
                  <a:schemeClr val="lt1"/>
                </a:solidFill>
                <a:latin typeface="Trebuchet MS"/>
                <a:ea typeface="Trebuchet MS"/>
                <a:cs typeface="Trebuchet MS"/>
                <a:sym typeface="Trebuchet MS"/>
              </a:rPr>
              <a:t>Future Improvements</a:t>
            </a:r>
          </a:p>
        </p:txBody>
      </p:sp>
      <p:sp>
        <p:nvSpPr>
          <p:cNvPr id="2" name="TextBox 1">
            <a:extLst>
              <a:ext uri="{FF2B5EF4-FFF2-40B4-BE49-F238E27FC236}">
                <a16:creationId xmlns:a16="http://schemas.microsoft.com/office/drawing/2014/main" id="{A36253AD-803A-DF9F-AE4E-75C6ED090DAC}"/>
              </a:ext>
            </a:extLst>
          </p:cNvPr>
          <p:cNvSpPr txBox="1"/>
          <p:nvPr/>
        </p:nvSpPr>
        <p:spPr>
          <a:xfrm>
            <a:off x="668741" y="3381460"/>
            <a:ext cx="16895928" cy="5078313"/>
          </a:xfrm>
          <a:prstGeom prst="rect">
            <a:avLst/>
          </a:prstGeom>
          <a:noFill/>
        </p:spPr>
        <p:txBody>
          <a:bodyPr wrap="square" rtlCol="0">
            <a:spAutoFit/>
          </a:bodyPr>
          <a:lstStyle/>
          <a:p>
            <a:endParaRPr lang="en-US" sz="3600" dirty="0"/>
          </a:p>
          <a:p>
            <a:pPr>
              <a:buFont typeface="Arial" panose="020B0604020202020204" pitchFamily="34" charset="0"/>
              <a:buChar char="•"/>
            </a:pPr>
            <a:r>
              <a:rPr lang="en-US" sz="3600" b="1" dirty="0"/>
              <a:t>Advanced Sensors</a:t>
            </a:r>
            <a:r>
              <a:rPr lang="en-US" sz="3600" dirty="0"/>
              <a:t>: Consider </a:t>
            </a:r>
            <a:r>
              <a:rPr lang="en-US" sz="3600" b="1" dirty="0"/>
              <a:t>3D SLAM</a:t>
            </a:r>
            <a:r>
              <a:rPr lang="en-US" sz="3600" dirty="0"/>
              <a:t> and depth cameras for improved mapping.</a:t>
            </a:r>
          </a:p>
          <a:p>
            <a:pPr>
              <a:buFont typeface="Arial" panose="020B0604020202020204" pitchFamily="34" charset="0"/>
              <a:buChar char="•"/>
            </a:pPr>
            <a:endParaRPr lang="en-US" sz="3600" dirty="0"/>
          </a:p>
          <a:p>
            <a:pPr>
              <a:buFont typeface="Arial" panose="020B0604020202020204" pitchFamily="34" charset="0"/>
              <a:buChar char="•"/>
            </a:pPr>
            <a:r>
              <a:rPr lang="en-US" sz="3600" b="1" dirty="0"/>
              <a:t>AI &amp; Machine Learning</a:t>
            </a:r>
            <a:r>
              <a:rPr lang="en-US" sz="3600" dirty="0"/>
              <a:t>: Use machine learning for </a:t>
            </a:r>
            <a:r>
              <a:rPr lang="en-US" sz="3600" b="1" dirty="0"/>
              <a:t>smarter path planning</a:t>
            </a:r>
            <a:r>
              <a:rPr lang="en-US" sz="3600" dirty="0"/>
              <a:t> and real-time adaptation.</a:t>
            </a:r>
          </a:p>
          <a:p>
            <a:pPr>
              <a:buFont typeface="Arial" panose="020B0604020202020204" pitchFamily="34" charset="0"/>
              <a:buChar char="•"/>
            </a:pPr>
            <a:endParaRPr lang="en-US" sz="3600" dirty="0"/>
          </a:p>
          <a:p>
            <a:pPr>
              <a:buFont typeface="Arial" panose="020B0604020202020204" pitchFamily="34" charset="0"/>
              <a:buChar char="•"/>
            </a:pPr>
            <a:r>
              <a:rPr lang="en-US" sz="3600" b="1" dirty="0"/>
              <a:t>Human Interaction</a:t>
            </a:r>
            <a:r>
              <a:rPr lang="en-US" sz="3600" dirty="0"/>
              <a:t>: Add </a:t>
            </a:r>
            <a:r>
              <a:rPr lang="en-US" sz="3600" b="1" dirty="0"/>
              <a:t>voice/gesture recognition</a:t>
            </a:r>
            <a:r>
              <a:rPr lang="en-US" sz="3600" dirty="0"/>
              <a:t> for better interaction.</a:t>
            </a:r>
          </a:p>
          <a:p>
            <a:pPr>
              <a:buFont typeface="Arial" panose="020B0604020202020204" pitchFamily="34" charset="0"/>
              <a:buChar char="•"/>
            </a:pPr>
            <a:endParaRPr lang="en-US" sz="3600" dirty="0"/>
          </a:p>
          <a:p>
            <a:pPr>
              <a:buFont typeface="Arial" panose="020B0604020202020204" pitchFamily="34" charset="0"/>
              <a:buChar char="•"/>
            </a:pPr>
            <a:r>
              <a:rPr lang="en-US" sz="3600" b="1" dirty="0"/>
              <a:t>Energy Efficiency</a:t>
            </a:r>
            <a:r>
              <a:rPr lang="en-US" sz="3600" dirty="0"/>
              <a:t>: Improve battery life for longer operation.</a:t>
            </a:r>
          </a:p>
        </p:txBody>
      </p:sp>
    </p:spTree>
    <p:extLst>
      <p:ext uri="{BB962C8B-B14F-4D97-AF65-F5344CB8AC3E}">
        <p14:creationId xmlns:p14="http://schemas.microsoft.com/office/powerpoint/2010/main" val="1304479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g2f5ea1e2689_0_513"/>
          <p:cNvSpPr/>
          <p:nvPr/>
        </p:nvSpPr>
        <p:spPr>
          <a:xfrm>
            <a:off x="-2" y="-69566"/>
            <a:ext cx="18288000" cy="2225912"/>
          </a:xfrm>
          <a:custGeom>
            <a:avLst/>
            <a:gdLst/>
            <a:ahLst/>
            <a:cxnLst/>
            <a:rect l="l" t="t" r="r" b="b"/>
            <a:pathLst>
              <a:path w="18288000" h="3086100" extrusionOk="0">
                <a:moveTo>
                  <a:pt x="18287552" y="3086099"/>
                </a:moveTo>
                <a:lnTo>
                  <a:pt x="0" y="3086099"/>
                </a:lnTo>
                <a:lnTo>
                  <a:pt x="0" y="0"/>
                </a:lnTo>
                <a:lnTo>
                  <a:pt x="18287552" y="0"/>
                </a:lnTo>
                <a:lnTo>
                  <a:pt x="18287552" y="3086099"/>
                </a:lnTo>
                <a:close/>
              </a:path>
            </a:pathLst>
          </a:custGeom>
          <a:solidFill>
            <a:srgbClr val="1A1A1A"/>
          </a:solidFill>
          <a:ln>
            <a:noFill/>
          </a:ln>
        </p:spPr>
        <p:txBody>
          <a:bodyPr spcFirstLastPara="1" wrap="square" lIns="0" tIns="0" rIns="0" bIns="0" anchor="t" anchorCtr="0">
            <a:noAutofit/>
          </a:bodyPr>
          <a:lstStyle/>
          <a:p>
            <a:pPr marL="12700" marR="0" lvl="0" indent="0" algn="ctr" rtl="0">
              <a:lnSpc>
                <a:spcPct val="100000"/>
              </a:lnSpc>
              <a:spcBef>
                <a:spcPts val="0"/>
              </a:spcBef>
              <a:spcAft>
                <a:spcPts val="0"/>
              </a:spcAft>
              <a:buNone/>
            </a:pPr>
            <a:endParaRPr sz="5400" dirty="0">
              <a:solidFill>
                <a:schemeClr val="bg1"/>
              </a:solidFill>
              <a:latin typeface="Trebuchet MS"/>
              <a:ea typeface="Trebuchet MS"/>
              <a:cs typeface="Trebuchet MS"/>
              <a:sym typeface="Trebuchet MS"/>
            </a:endParaRPr>
          </a:p>
          <a:p>
            <a:pPr marL="12700" marR="0" lvl="0" indent="0" algn="ctr" rtl="0">
              <a:lnSpc>
                <a:spcPct val="100000"/>
              </a:lnSpc>
              <a:spcBef>
                <a:spcPts val="130"/>
              </a:spcBef>
              <a:spcAft>
                <a:spcPts val="0"/>
              </a:spcAft>
              <a:buNone/>
            </a:pPr>
            <a:r>
              <a:rPr lang="en-AU" sz="8000" dirty="0">
                <a:solidFill>
                  <a:schemeClr val="bg1"/>
                </a:solidFill>
              </a:rPr>
              <a:t>Ethical Considerations</a:t>
            </a:r>
            <a:endParaRPr sz="2400" dirty="0">
              <a:solidFill>
                <a:schemeClr val="bg1"/>
              </a:solidFill>
            </a:endParaRPr>
          </a:p>
          <a:p>
            <a:pPr marL="12700" marR="0" lvl="0" indent="0" algn="ctr" rtl="0">
              <a:lnSpc>
                <a:spcPct val="100000"/>
              </a:lnSpc>
              <a:spcBef>
                <a:spcPts val="130"/>
              </a:spcBef>
              <a:spcAft>
                <a:spcPts val="0"/>
              </a:spcAft>
              <a:buNone/>
            </a:pPr>
            <a:endParaRPr sz="5400" dirty="0">
              <a:solidFill>
                <a:schemeClr val="bg1"/>
              </a:solidFill>
              <a:latin typeface="Trebuchet MS"/>
              <a:ea typeface="Trebuchet MS"/>
              <a:cs typeface="Trebuchet MS"/>
              <a:sym typeface="Trebuchet MS"/>
            </a:endParaRPr>
          </a:p>
        </p:txBody>
      </p:sp>
      <p:pic>
        <p:nvPicPr>
          <p:cNvPr id="431" name="Google Shape;431;g2f5ea1e2689_0_513"/>
          <p:cNvPicPr preferRelativeResize="0"/>
          <p:nvPr/>
        </p:nvPicPr>
        <p:blipFill rotWithShape="1">
          <a:blip r:embed="rId3">
            <a:alphaModFix/>
          </a:blip>
          <a:srcRect/>
          <a:stretch/>
        </p:blipFill>
        <p:spPr>
          <a:xfrm>
            <a:off x="0" y="0"/>
            <a:ext cx="3781013" cy="2225912"/>
          </a:xfrm>
          <a:prstGeom prst="rect">
            <a:avLst/>
          </a:prstGeom>
          <a:noFill/>
          <a:ln>
            <a:noFill/>
          </a:ln>
        </p:spPr>
      </p:pic>
      <p:pic>
        <p:nvPicPr>
          <p:cNvPr id="432" name="Google Shape;432;g2f5ea1e2689_0_513"/>
          <p:cNvPicPr preferRelativeResize="0"/>
          <p:nvPr/>
        </p:nvPicPr>
        <p:blipFill rotWithShape="1">
          <a:blip r:embed="rId4">
            <a:alphaModFix/>
          </a:blip>
          <a:srcRect/>
          <a:stretch/>
        </p:blipFill>
        <p:spPr>
          <a:xfrm>
            <a:off x="13466148" y="1"/>
            <a:ext cx="4821851" cy="2156346"/>
          </a:xfrm>
          <a:prstGeom prst="rect">
            <a:avLst/>
          </a:prstGeom>
          <a:noFill/>
          <a:ln>
            <a:noFill/>
          </a:ln>
        </p:spPr>
      </p:pic>
      <p:sp>
        <p:nvSpPr>
          <p:cNvPr id="433" name="Google Shape;433;g2f5ea1e2689_0_513"/>
          <p:cNvSpPr txBox="1"/>
          <p:nvPr/>
        </p:nvSpPr>
        <p:spPr>
          <a:xfrm>
            <a:off x="788814" y="3164858"/>
            <a:ext cx="16710367" cy="6186269"/>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Font typeface="Wingdings" panose="05000000000000000000" pitchFamily="2" charset="2"/>
              <a:buChar char="Ø"/>
            </a:pPr>
            <a:r>
              <a:rPr lang="en-US" sz="3600" b="1" dirty="0"/>
              <a:t>Privacy Protection:</a:t>
            </a:r>
          </a:p>
          <a:p>
            <a:pPr marL="0" marR="0" lvl="0" indent="0" algn="l" rtl="0">
              <a:spcBef>
                <a:spcPts val="0"/>
              </a:spcBef>
              <a:spcAft>
                <a:spcPts val="0"/>
              </a:spcAft>
              <a:buNone/>
            </a:pPr>
            <a:r>
              <a:rPr lang="en-US" sz="3600" dirty="0"/>
              <a:t>	The robot uses LiDAR sensors, not cameras, to avoid capturing personal images. 	Data is securely encrypted to protect privacy.</a:t>
            </a:r>
          </a:p>
          <a:p>
            <a:pPr marR="0" lvl="0" algn="l" rtl="0">
              <a:spcBef>
                <a:spcPts val="0"/>
              </a:spcBef>
              <a:spcAft>
                <a:spcPts val="0"/>
              </a:spcAft>
            </a:pPr>
            <a:endParaRPr lang="en-US" sz="3600" b="1" dirty="0"/>
          </a:p>
          <a:p>
            <a:pPr marL="571500" marR="0" lvl="0" indent="-571500" algn="l" rtl="0">
              <a:spcBef>
                <a:spcPts val="0"/>
              </a:spcBef>
              <a:spcAft>
                <a:spcPts val="0"/>
              </a:spcAft>
              <a:buFont typeface="Wingdings" panose="05000000000000000000" pitchFamily="2" charset="2"/>
              <a:buChar char="Ø"/>
            </a:pPr>
            <a:r>
              <a:rPr lang="en-US" sz="3600" b="1" dirty="0"/>
              <a:t>Informed Consent:</a:t>
            </a:r>
            <a:br>
              <a:rPr lang="en-US" sz="3600" b="1" dirty="0"/>
            </a:br>
            <a:r>
              <a:rPr lang="en-US" sz="3600" dirty="0"/>
              <a:t>Daycare staff and parents were fully informed about the robot’s functions and data use, with their consent obtained.</a:t>
            </a:r>
          </a:p>
          <a:p>
            <a:pPr marL="0" marR="0" lvl="0" indent="0" algn="l" rtl="0">
              <a:spcBef>
                <a:spcPts val="0"/>
              </a:spcBef>
              <a:spcAft>
                <a:spcPts val="0"/>
              </a:spcAft>
              <a:buNone/>
            </a:pPr>
            <a:endParaRPr lang="en-US" sz="3600" dirty="0"/>
          </a:p>
          <a:p>
            <a:pPr marL="571500" marR="0" lvl="0" indent="-571500" algn="l" rtl="0">
              <a:spcBef>
                <a:spcPts val="0"/>
              </a:spcBef>
              <a:spcAft>
                <a:spcPts val="0"/>
              </a:spcAft>
              <a:buFont typeface="Wingdings" panose="05000000000000000000" pitchFamily="2" charset="2"/>
              <a:buChar char="Ø"/>
            </a:pPr>
            <a:r>
              <a:rPr lang="en-US" sz="3600" b="1" dirty="0"/>
              <a:t>Staff and Child Well-being:</a:t>
            </a:r>
            <a:br>
              <a:rPr lang="en-US" sz="3600" dirty="0"/>
            </a:br>
            <a:r>
              <a:rPr lang="en-US" sz="3600" dirty="0"/>
              <a:t>The robot assists staff, reducing their workload while improving child safety, without replacing human caregivers.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911066" y="337989"/>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Challenges and Solutions</a:t>
            </a:r>
            <a:endParaRPr sz="8800" dirty="0"/>
          </a:p>
        </p:txBody>
      </p:sp>
      <p:pic>
        <p:nvPicPr>
          <p:cNvPr id="14" name="object 14"/>
          <p:cNvPicPr/>
          <p:nvPr/>
        </p:nvPicPr>
        <p:blipFill>
          <a:blip r:embed="rId2" cstate="print"/>
          <a:stretch>
            <a:fillRect/>
          </a:stretch>
        </p:blipFill>
        <p:spPr>
          <a:xfrm>
            <a:off x="0" y="7459753"/>
            <a:ext cx="4829624" cy="2819400"/>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2102134" y="4963509"/>
            <a:ext cx="15230524" cy="359983"/>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911066" y="2806579"/>
            <a:ext cx="15421592" cy="2156930"/>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Challenge 1: Inaccurate Mapping at Higher Speeds</a:t>
            </a:r>
          </a:p>
          <a:p>
            <a:pPr marL="914400" lvl="1" indent="-457200">
              <a:buFont typeface="Wingdings" panose="05000000000000000000" pitchFamily="2" charset="2"/>
              <a:buChar char="Ø"/>
            </a:pPr>
            <a:r>
              <a:rPr lang="en-US" sz="3600" dirty="0"/>
              <a:t>Solution: Reduced operational speed to 0.1 m/s.</a:t>
            </a:r>
          </a:p>
          <a:p>
            <a:pPr marL="914400" lvl="1" indent="-457200">
              <a:buFont typeface="Wingdings" panose="05000000000000000000" pitchFamily="2" charset="2"/>
              <a:buChar char="Ø"/>
            </a:pPr>
            <a:r>
              <a:rPr lang="en-US" sz="3600" dirty="0"/>
              <a:t>Justification: Slower speeds enhance sensor data accuracy and improve map fidelity.</a:t>
            </a:r>
            <a:endParaRPr sz="3600" dirty="0"/>
          </a:p>
        </p:txBody>
      </p:sp>
      <p:pic>
        <p:nvPicPr>
          <p:cNvPr id="6" name="Graphic 5" descr="Puzzle with solid fill">
            <a:extLst>
              <a:ext uri="{FF2B5EF4-FFF2-40B4-BE49-F238E27FC236}">
                <a16:creationId xmlns:a16="http://schemas.microsoft.com/office/drawing/2014/main" id="{57D1AEB9-D28B-F691-48ED-F425BC81B0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52" y="3521541"/>
            <a:ext cx="914400" cy="914400"/>
          </a:xfrm>
          <a:prstGeom prst="rect">
            <a:avLst/>
          </a:prstGeom>
        </p:spPr>
      </p:pic>
      <p:pic>
        <p:nvPicPr>
          <p:cNvPr id="7" name="object 4">
            <a:extLst>
              <a:ext uri="{FF2B5EF4-FFF2-40B4-BE49-F238E27FC236}">
                <a16:creationId xmlns:a16="http://schemas.microsoft.com/office/drawing/2014/main" id="{334FB8F1-F36C-03CB-1F1D-9F5D05DAA1C6}"/>
              </a:ext>
            </a:extLst>
          </p:cNvPr>
          <p:cNvPicPr/>
          <p:nvPr/>
        </p:nvPicPr>
        <p:blipFill>
          <a:blip r:embed="rId3" cstate="print"/>
          <a:stretch>
            <a:fillRect/>
          </a:stretch>
        </p:blipFill>
        <p:spPr>
          <a:xfrm>
            <a:off x="1911066" y="7632706"/>
            <a:ext cx="15796282" cy="407610"/>
          </a:xfrm>
          <a:prstGeom prst="rect">
            <a:avLst/>
          </a:prstGeom>
        </p:spPr>
      </p:pic>
      <p:sp>
        <p:nvSpPr>
          <p:cNvPr id="8" name="object 6">
            <a:extLst>
              <a:ext uri="{FF2B5EF4-FFF2-40B4-BE49-F238E27FC236}">
                <a16:creationId xmlns:a16="http://schemas.microsoft.com/office/drawing/2014/main" id="{47A52483-FB3E-BD5C-91FF-A787012770AF}"/>
              </a:ext>
            </a:extLst>
          </p:cNvPr>
          <p:cNvSpPr/>
          <p:nvPr/>
        </p:nvSpPr>
        <p:spPr>
          <a:xfrm>
            <a:off x="1911066" y="5532696"/>
            <a:ext cx="15421592" cy="210000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Challenge 2: Map Degradation from Repeated Area Coverage</a:t>
            </a:r>
          </a:p>
          <a:p>
            <a:pPr marL="914400" lvl="1" indent="-457200">
              <a:buFont typeface="Wingdings" panose="05000000000000000000" pitchFamily="2" charset="2"/>
              <a:buChar char="Ø"/>
            </a:pPr>
            <a:r>
              <a:rPr lang="en-US" sz="3600" dirty="0"/>
              <a:t>Solution: Implemented a pre-planned navigation route.</a:t>
            </a:r>
          </a:p>
          <a:p>
            <a:pPr marL="914400" lvl="1" indent="-457200">
              <a:buFont typeface="Wingdings" panose="05000000000000000000" pitchFamily="2" charset="2"/>
              <a:buChar char="Ø"/>
            </a:pPr>
            <a:r>
              <a:rPr lang="en-US" sz="3600" dirty="0"/>
              <a:t>Justification: Prevents redundant data collection and ensures more consistent maps</a:t>
            </a:r>
            <a:r>
              <a:rPr lang="en-US" sz="3200" dirty="0"/>
              <a:t>.</a:t>
            </a:r>
            <a:endParaRPr sz="3200" dirty="0"/>
          </a:p>
        </p:txBody>
      </p:sp>
      <p:pic>
        <p:nvPicPr>
          <p:cNvPr id="9" name="Graphic 8" descr="Puzzle with solid fill">
            <a:extLst>
              <a:ext uri="{FF2B5EF4-FFF2-40B4-BE49-F238E27FC236}">
                <a16:creationId xmlns:a16="http://schemas.microsoft.com/office/drawing/2014/main" id="{1CE3C78B-D152-67E4-4D43-7A1482ECE3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0652" y="6233196"/>
            <a:ext cx="914400" cy="914400"/>
          </a:xfrm>
          <a:prstGeom prst="rect">
            <a:avLst/>
          </a:prstGeom>
        </p:spPr>
      </p:pic>
    </p:spTree>
    <p:extLst>
      <p:ext uri="{BB962C8B-B14F-4D97-AF65-F5344CB8AC3E}">
        <p14:creationId xmlns:p14="http://schemas.microsoft.com/office/powerpoint/2010/main" val="1665770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911066" y="337989"/>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a:t>Strengths and Limitations</a:t>
            </a:r>
            <a:endParaRPr lang="en-AU" sz="8800" dirty="0"/>
          </a:p>
        </p:txBody>
      </p:sp>
      <p:pic>
        <p:nvPicPr>
          <p:cNvPr id="14" name="object 14"/>
          <p:cNvPicPr/>
          <p:nvPr/>
        </p:nvPicPr>
        <p:blipFill>
          <a:blip r:embed="rId2" cstate="print"/>
          <a:stretch>
            <a:fillRect/>
          </a:stretch>
        </p:blipFill>
        <p:spPr>
          <a:xfrm rot="5602702">
            <a:off x="-1047189" y="1143364"/>
            <a:ext cx="4671227" cy="2305586"/>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1758666" y="3446383"/>
            <a:ext cx="15796282" cy="407610"/>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911066" y="2956708"/>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User-friendly Setup: </a:t>
            </a:r>
            <a:r>
              <a:rPr lang="en-US" sz="3600" dirty="0"/>
              <a:t>Utilizes ROS and </a:t>
            </a:r>
            <a:r>
              <a:rPr lang="en-US" sz="3600" dirty="0" err="1"/>
              <a:t>Rviz</a:t>
            </a:r>
            <a:r>
              <a:rPr lang="en-US" sz="3600" dirty="0"/>
              <a:t> for accessible system management.</a:t>
            </a:r>
            <a:endParaRPr sz="3600" dirty="0"/>
          </a:p>
        </p:txBody>
      </p:sp>
      <p:pic>
        <p:nvPicPr>
          <p:cNvPr id="15" name="object 4">
            <a:extLst>
              <a:ext uri="{FF2B5EF4-FFF2-40B4-BE49-F238E27FC236}">
                <a16:creationId xmlns:a16="http://schemas.microsoft.com/office/drawing/2014/main" id="{A6E9659E-2D8C-35BA-F082-A85F4EE8FF54}"/>
              </a:ext>
            </a:extLst>
          </p:cNvPr>
          <p:cNvPicPr/>
          <p:nvPr/>
        </p:nvPicPr>
        <p:blipFill>
          <a:blip r:embed="rId3" cstate="print"/>
          <a:stretch>
            <a:fillRect/>
          </a:stretch>
        </p:blipFill>
        <p:spPr>
          <a:xfrm>
            <a:off x="1758666" y="4268523"/>
            <a:ext cx="15796282" cy="407610"/>
          </a:xfrm>
          <a:prstGeom prst="rect">
            <a:avLst/>
          </a:prstGeom>
        </p:spPr>
      </p:pic>
      <p:sp>
        <p:nvSpPr>
          <p:cNvPr id="18" name="object 6">
            <a:extLst>
              <a:ext uri="{FF2B5EF4-FFF2-40B4-BE49-F238E27FC236}">
                <a16:creationId xmlns:a16="http://schemas.microsoft.com/office/drawing/2014/main" id="{3CF4C41B-0713-B397-04A8-2C89F1F2C53E}"/>
              </a:ext>
            </a:extLst>
          </p:cNvPr>
          <p:cNvSpPr/>
          <p:nvPr/>
        </p:nvSpPr>
        <p:spPr>
          <a:xfrm>
            <a:off x="1911066" y="3778848"/>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Cost-effective: </a:t>
            </a:r>
            <a:r>
              <a:rPr lang="en-US" sz="3600" dirty="0"/>
              <a:t>Uses 2D LiDAR, balancing cost and performance.</a:t>
            </a:r>
            <a:endParaRPr sz="3600" dirty="0"/>
          </a:p>
        </p:txBody>
      </p:sp>
      <p:pic>
        <p:nvPicPr>
          <p:cNvPr id="19" name="object 4">
            <a:extLst>
              <a:ext uri="{FF2B5EF4-FFF2-40B4-BE49-F238E27FC236}">
                <a16:creationId xmlns:a16="http://schemas.microsoft.com/office/drawing/2014/main" id="{C5402B42-B6F1-0058-2573-156362567A21}"/>
              </a:ext>
            </a:extLst>
          </p:cNvPr>
          <p:cNvPicPr/>
          <p:nvPr/>
        </p:nvPicPr>
        <p:blipFill>
          <a:blip r:embed="rId3" cstate="print"/>
          <a:stretch>
            <a:fillRect/>
          </a:stretch>
        </p:blipFill>
        <p:spPr>
          <a:xfrm>
            <a:off x="1758666" y="5124436"/>
            <a:ext cx="15796282" cy="407610"/>
          </a:xfrm>
          <a:prstGeom prst="rect">
            <a:avLst/>
          </a:prstGeom>
        </p:spPr>
      </p:pic>
      <p:sp>
        <p:nvSpPr>
          <p:cNvPr id="20" name="object 6">
            <a:extLst>
              <a:ext uri="{FF2B5EF4-FFF2-40B4-BE49-F238E27FC236}">
                <a16:creationId xmlns:a16="http://schemas.microsoft.com/office/drawing/2014/main" id="{A0AE5C67-6CF9-D59E-B206-2DCA72502E4E}"/>
              </a:ext>
            </a:extLst>
          </p:cNvPr>
          <p:cNvSpPr/>
          <p:nvPr/>
        </p:nvSpPr>
        <p:spPr>
          <a:xfrm>
            <a:off x="1911066" y="4634761"/>
            <a:ext cx="15796282"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Effective 2D Mapping:</a:t>
            </a:r>
            <a:r>
              <a:rPr lang="en-US" sz="3600" dirty="0"/>
              <a:t> Utilizes </a:t>
            </a:r>
            <a:r>
              <a:rPr lang="en-US" sz="3600" dirty="0" err="1"/>
              <a:t>Gmapping</a:t>
            </a:r>
            <a:r>
              <a:rPr lang="en-US" sz="3600" dirty="0"/>
              <a:t> and 2D LiDAR for accurate indoor mapping.</a:t>
            </a:r>
            <a:endParaRPr sz="3600" dirty="0"/>
          </a:p>
        </p:txBody>
      </p:sp>
      <p:sp>
        <p:nvSpPr>
          <p:cNvPr id="22" name="Rectangle 21">
            <a:extLst>
              <a:ext uri="{FF2B5EF4-FFF2-40B4-BE49-F238E27FC236}">
                <a16:creationId xmlns:a16="http://schemas.microsoft.com/office/drawing/2014/main" id="{7906B224-E746-0B20-B699-A27569CB7686}"/>
              </a:ext>
            </a:extLst>
          </p:cNvPr>
          <p:cNvSpPr/>
          <p:nvPr/>
        </p:nvSpPr>
        <p:spPr>
          <a:xfrm>
            <a:off x="1576937" y="1950304"/>
            <a:ext cx="3718393" cy="828000"/>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bject 11">
            <a:extLst>
              <a:ext uri="{FF2B5EF4-FFF2-40B4-BE49-F238E27FC236}">
                <a16:creationId xmlns:a16="http://schemas.microsoft.com/office/drawing/2014/main" id="{DE2EA72F-EA20-2DB7-3211-96189E8DE66C}"/>
              </a:ext>
            </a:extLst>
          </p:cNvPr>
          <p:cNvSpPr txBox="1">
            <a:spLocks/>
          </p:cNvSpPr>
          <p:nvPr/>
        </p:nvSpPr>
        <p:spPr>
          <a:xfrm>
            <a:off x="1702867" y="2031721"/>
            <a:ext cx="3466532" cy="632224"/>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Strengths</a:t>
            </a:r>
            <a:endParaRPr lang="en-AU" sz="4000" kern="0" dirty="0">
              <a:solidFill>
                <a:schemeClr val="tx1"/>
              </a:solidFill>
            </a:endParaRPr>
          </a:p>
        </p:txBody>
      </p:sp>
      <p:sp>
        <p:nvSpPr>
          <p:cNvPr id="23" name="Rectangle 22">
            <a:extLst>
              <a:ext uri="{FF2B5EF4-FFF2-40B4-BE49-F238E27FC236}">
                <a16:creationId xmlns:a16="http://schemas.microsoft.com/office/drawing/2014/main" id="{FB52365A-09CD-B70D-B265-D028FBA48229}"/>
              </a:ext>
            </a:extLst>
          </p:cNvPr>
          <p:cNvSpPr/>
          <p:nvPr/>
        </p:nvSpPr>
        <p:spPr>
          <a:xfrm>
            <a:off x="1632736" y="5661314"/>
            <a:ext cx="3718393" cy="828000"/>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4" name="object 11">
            <a:extLst>
              <a:ext uri="{FF2B5EF4-FFF2-40B4-BE49-F238E27FC236}">
                <a16:creationId xmlns:a16="http://schemas.microsoft.com/office/drawing/2014/main" id="{60787EE1-1E94-6E4C-2178-448E59A695C7}"/>
              </a:ext>
            </a:extLst>
          </p:cNvPr>
          <p:cNvSpPr txBox="1">
            <a:spLocks/>
          </p:cNvSpPr>
          <p:nvPr/>
        </p:nvSpPr>
        <p:spPr>
          <a:xfrm>
            <a:off x="1758666" y="5742731"/>
            <a:ext cx="3466532" cy="632224"/>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Limitations</a:t>
            </a:r>
            <a:endParaRPr lang="en-AU" sz="4000" kern="0" dirty="0">
              <a:solidFill>
                <a:schemeClr val="tx1"/>
              </a:solidFill>
            </a:endParaRPr>
          </a:p>
        </p:txBody>
      </p:sp>
      <p:pic>
        <p:nvPicPr>
          <p:cNvPr id="25" name="object 4">
            <a:extLst>
              <a:ext uri="{FF2B5EF4-FFF2-40B4-BE49-F238E27FC236}">
                <a16:creationId xmlns:a16="http://schemas.microsoft.com/office/drawing/2014/main" id="{8EB42978-F3B6-B5D5-8CBE-FF4527099E0C}"/>
              </a:ext>
            </a:extLst>
          </p:cNvPr>
          <p:cNvPicPr/>
          <p:nvPr/>
        </p:nvPicPr>
        <p:blipFill>
          <a:blip r:embed="rId3" cstate="print"/>
          <a:stretch>
            <a:fillRect/>
          </a:stretch>
        </p:blipFill>
        <p:spPr>
          <a:xfrm>
            <a:off x="1702867" y="7476890"/>
            <a:ext cx="15796282" cy="407610"/>
          </a:xfrm>
          <a:prstGeom prst="rect">
            <a:avLst/>
          </a:prstGeom>
        </p:spPr>
      </p:pic>
      <p:sp>
        <p:nvSpPr>
          <p:cNvPr id="26" name="object 6">
            <a:extLst>
              <a:ext uri="{FF2B5EF4-FFF2-40B4-BE49-F238E27FC236}">
                <a16:creationId xmlns:a16="http://schemas.microsoft.com/office/drawing/2014/main" id="{16064C32-F9E7-E7A7-6430-9B292D60871A}"/>
              </a:ext>
            </a:extLst>
          </p:cNvPr>
          <p:cNvSpPr/>
          <p:nvPr/>
        </p:nvSpPr>
        <p:spPr>
          <a:xfrm>
            <a:off x="1855266" y="6987215"/>
            <a:ext cx="15852081"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Limited Env. Awareness:</a:t>
            </a:r>
            <a:r>
              <a:rPr lang="en-US" sz="3600" dirty="0"/>
              <a:t> Restricted by 2D LiDAR's abilities in complex environments.</a:t>
            </a:r>
            <a:endParaRPr sz="3600" dirty="0"/>
          </a:p>
        </p:txBody>
      </p:sp>
      <p:pic>
        <p:nvPicPr>
          <p:cNvPr id="27" name="object 4">
            <a:extLst>
              <a:ext uri="{FF2B5EF4-FFF2-40B4-BE49-F238E27FC236}">
                <a16:creationId xmlns:a16="http://schemas.microsoft.com/office/drawing/2014/main" id="{F988F1A7-681F-B63E-6071-9BAF98F6FDF6}"/>
              </a:ext>
            </a:extLst>
          </p:cNvPr>
          <p:cNvPicPr/>
          <p:nvPr/>
        </p:nvPicPr>
        <p:blipFill>
          <a:blip r:embed="rId3" cstate="print"/>
          <a:stretch>
            <a:fillRect/>
          </a:stretch>
        </p:blipFill>
        <p:spPr>
          <a:xfrm>
            <a:off x="1702867" y="8299030"/>
            <a:ext cx="15796282" cy="407610"/>
          </a:xfrm>
          <a:prstGeom prst="rect">
            <a:avLst/>
          </a:prstGeom>
        </p:spPr>
      </p:pic>
      <p:sp>
        <p:nvSpPr>
          <p:cNvPr id="28" name="object 6">
            <a:extLst>
              <a:ext uri="{FF2B5EF4-FFF2-40B4-BE49-F238E27FC236}">
                <a16:creationId xmlns:a16="http://schemas.microsoft.com/office/drawing/2014/main" id="{62F53390-5609-497A-308B-27226574EF9D}"/>
              </a:ext>
            </a:extLst>
          </p:cNvPr>
          <p:cNvSpPr/>
          <p:nvPr/>
        </p:nvSpPr>
        <p:spPr>
          <a:xfrm>
            <a:off x="1855266" y="7809355"/>
            <a:ext cx="15852081"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Limited Interaction Capabilities:</a:t>
            </a:r>
            <a:r>
              <a:rPr lang="en-US" sz="3600" dirty="0"/>
              <a:t> Lacks advanced human-robot interaction features.</a:t>
            </a:r>
            <a:endParaRPr sz="3600" dirty="0"/>
          </a:p>
        </p:txBody>
      </p:sp>
      <p:pic>
        <p:nvPicPr>
          <p:cNvPr id="29" name="object 4">
            <a:extLst>
              <a:ext uri="{FF2B5EF4-FFF2-40B4-BE49-F238E27FC236}">
                <a16:creationId xmlns:a16="http://schemas.microsoft.com/office/drawing/2014/main" id="{213927BA-D365-D79B-A9CB-987AB97E3D72}"/>
              </a:ext>
            </a:extLst>
          </p:cNvPr>
          <p:cNvPicPr/>
          <p:nvPr/>
        </p:nvPicPr>
        <p:blipFill>
          <a:blip r:embed="rId3" cstate="print"/>
          <a:stretch>
            <a:fillRect/>
          </a:stretch>
        </p:blipFill>
        <p:spPr>
          <a:xfrm>
            <a:off x="1702867" y="9154943"/>
            <a:ext cx="15796282" cy="407610"/>
          </a:xfrm>
          <a:prstGeom prst="rect">
            <a:avLst/>
          </a:prstGeom>
        </p:spPr>
      </p:pic>
      <p:sp>
        <p:nvSpPr>
          <p:cNvPr id="30" name="object 6">
            <a:extLst>
              <a:ext uri="{FF2B5EF4-FFF2-40B4-BE49-F238E27FC236}">
                <a16:creationId xmlns:a16="http://schemas.microsoft.com/office/drawing/2014/main" id="{BF07C3D0-3D3A-013B-65E5-19DD7EFABCE7}"/>
              </a:ext>
            </a:extLst>
          </p:cNvPr>
          <p:cNvSpPr/>
          <p:nvPr/>
        </p:nvSpPr>
        <p:spPr>
          <a:xfrm>
            <a:off x="1855266" y="8665268"/>
            <a:ext cx="15852081" cy="551316"/>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b="1" dirty="0"/>
              <a:t>Energy Efficiency Concerns:</a:t>
            </a:r>
            <a:r>
              <a:rPr lang="en-US" sz="3600" dirty="0"/>
              <a:t> Limited operational time due to battery constraints.</a:t>
            </a:r>
            <a:endParaRPr sz="3600" dirty="0"/>
          </a:p>
        </p:txBody>
      </p:sp>
    </p:spTree>
    <p:extLst>
      <p:ext uri="{BB962C8B-B14F-4D97-AF65-F5344CB8AC3E}">
        <p14:creationId xmlns:p14="http://schemas.microsoft.com/office/powerpoint/2010/main" val="153682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2576851" y="265750"/>
            <a:ext cx="1473745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Time Management</a:t>
            </a:r>
            <a:endParaRPr lang="en-AU" sz="8800" dirty="0"/>
          </a:p>
        </p:txBody>
      </p:sp>
      <p:pic>
        <p:nvPicPr>
          <p:cNvPr id="14" name="object 14"/>
          <p:cNvPicPr/>
          <p:nvPr/>
        </p:nvPicPr>
        <p:blipFill>
          <a:blip r:embed="rId2" cstate="print"/>
          <a:stretch>
            <a:fillRect/>
          </a:stretch>
        </p:blipFill>
        <p:spPr>
          <a:xfrm rot="5602702">
            <a:off x="-1047189" y="1143364"/>
            <a:ext cx="4671227" cy="2305586"/>
          </a:xfrm>
          <a:prstGeom prst="rect">
            <a:avLst/>
          </a:prstGeom>
        </p:spPr>
      </p:pic>
      <p:sp>
        <p:nvSpPr>
          <p:cNvPr id="22" name="Rectangle 21">
            <a:extLst>
              <a:ext uri="{FF2B5EF4-FFF2-40B4-BE49-F238E27FC236}">
                <a16:creationId xmlns:a16="http://schemas.microsoft.com/office/drawing/2014/main" id="{7906B224-E746-0B20-B699-A27569CB7686}"/>
              </a:ext>
            </a:extLst>
          </p:cNvPr>
          <p:cNvSpPr/>
          <p:nvPr/>
        </p:nvSpPr>
        <p:spPr>
          <a:xfrm>
            <a:off x="6087937" y="7684844"/>
            <a:ext cx="5123587" cy="1506434"/>
          </a:xfrm>
          <a:prstGeom prst="rect">
            <a:avLst/>
          </a:prstGeom>
          <a:solidFill>
            <a:schemeClr val="bg1">
              <a:lumMod val="9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sp>
        <p:nvSpPr>
          <p:cNvPr id="21" name="object 11">
            <a:extLst>
              <a:ext uri="{FF2B5EF4-FFF2-40B4-BE49-F238E27FC236}">
                <a16:creationId xmlns:a16="http://schemas.microsoft.com/office/drawing/2014/main" id="{DE2EA72F-EA20-2DB7-3211-96189E8DE66C}"/>
              </a:ext>
            </a:extLst>
          </p:cNvPr>
          <p:cNvSpPr txBox="1">
            <a:spLocks/>
          </p:cNvSpPr>
          <p:nvPr/>
        </p:nvSpPr>
        <p:spPr>
          <a:xfrm>
            <a:off x="6213866" y="7766261"/>
            <a:ext cx="4776547" cy="1260602"/>
          </a:xfrm>
          <a:prstGeom prst="rect">
            <a:avLst/>
          </a:prstGeom>
          <a:solidFill>
            <a:schemeClr val="bg1">
              <a:lumMod val="95000"/>
            </a:schemeClr>
          </a:solidFill>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gn="ctr">
              <a:spcBef>
                <a:spcPts val="130"/>
              </a:spcBef>
              <a:tabLst>
                <a:tab pos="4578350" algn="l"/>
              </a:tabLst>
            </a:pPr>
            <a:r>
              <a:rPr lang="en-AU" sz="4000" kern="0" spc="170" dirty="0">
                <a:solidFill>
                  <a:schemeClr val="tx1"/>
                </a:solidFill>
              </a:rPr>
              <a:t>      : Planned</a:t>
            </a:r>
          </a:p>
          <a:p>
            <a:pPr marL="12700" algn="ctr">
              <a:spcBef>
                <a:spcPts val="130"/>
              </a:spcBef>
              <a:tabLst>
                <a:tab pos="4578350" algn="l"/>
              </a:tabLst>
            </a:pPr>
            <a:r>
              <a:rPr lang="en-AU" sz="4000" kern="0" spc="170" dirty="0">
                <a:solidFill>
                  <a:schemeClr val="tx1"/>
                </a:solidFill>
              </a:rPr>
              <a:t>    : Actual</a:t>
            </a:r>
            <a:endParaRPr lang="en-AU" sz="4000" kern="0" dirty="0">
              <a:solidFill>
                <a:schemeClr val="tx1"/>
              </a:solidFill>
            </a:endParaRPr>
          </a:p>
        </p:txBody>
      </p:sp>
      <p:pic>
        <p:nvPicPr>
          <p:cNvPr id="2" name="Picture 1">
            <a:extLst>
              <a:ext uri="{FF2B5EF4-FFF2-40B4-BE49-F238E27FC236}">
                <a16:creationId xmlns:a16="http://schemas.microsoft.com/office/drawing/2014/main" id="{DA4DD967-757E-A81F-5CEF-ECAEF40304A8}"/>
              </a:ext>
            </a:extLst>
          </p:cNvPr>
          <p:cNvPicPr>
            <a:picLocks noChangeAspect="1"/>
          </p:cNvPicPr>
          <p:nvPr/>
        </p:nvPicPr>
        <p:blipFill>
          <a:blip r:embed="rId3"/>
          <a:stretch>
            <a:fillRect/>
          </a:stretch>
        </p:blipFill>
        <p:spPr>
          <a:xfrm>
            <a:off x="1701010" y="2362790"/>
            <a:ext cx="16070831" cy="5009347"/>
          </a:xfrm>
          <a:prstGeom prst="rect">
            <a:avLst/>
          </a:prstGeom>
          <a:ln>
            <a:solidFill>
              <a:schemeClr val="tx1"/>
            </a:solidFill>
          </a:ln>
        </p:spPr>
      </p:pic>
      <p:sp>
        <p:nvSpPr>
          <p:cNvPr id="3" name="Rectangle 2">
            <a:extLst>
              <a:ext uri="{FF2B5EF4-FFF2-40B4-BE49-F238E27FC236}">
                <a16:creationId xmlns:a16="http://schemas.microsoft.com/office/drawing/2014/main" id="{0B6C0352-C558-547E-85B3-975EEC6CEFD9}"/>
              </a:ext>
            </a:extLst>
          </p:cNvPr>
          <p:cNvSpPr/>
          <p:nvPr/>
        </p:nvSpPr>
        <p:spPr>
          <a:xfrm>
            <a:off x="6374540" y="7952890"/>
            <a:ext cx="1282889" cy="32617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6E4A0989-7AEA-B379-F610-799AFFE6D32E}"/>
              </a:ext>
            </a:extLst>
          </p:cNvPr>
          <p:cNvSpPr/>
          <p:nvPr/>
        </p:nvSpPr>
        <p:spPr>
          <a:xfrm>
            <a:off x="6396158" y="8591775"/>
            <a:ext cx="1282889" cy="326178"/>
          </a:xfrm>
          <a:prstGeom prst="rect">
            <a:avLst/>
          </a:prstGeom>
          <a:solidFill>
            <a:schemeClr val="tx2">
              <a:lumMod val="40000"/>
              <a:lumOff val="60000"/>
            </a:schemeClr>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935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f5ea1e2689_0_497"/>
          <p:cNvSpPr/>
          <p:nvPr/>
        </p:nvSpPr>
        <p:spPr>
          <a:xfrm>
            <a:off x="-48125" y="-39046"/>
            <a:ext cx="18288000" cy="1854198"/>
          </a:xfrm>
          <a:custGeom>
            <a:avLst/>
            <a:gdLst/>
            <a:ahLst/>
            <a:cxnLst/>
            <a:rect l="l" t="t" r="r" b="b"/>
            <a:pathLst>
              <a:path w="18288000" h="3086100" extrusionOk="0">
                <a:moveTo>
                  <a:pt x="18287552" y="3086099"/>
                </a:moveTo>
                <a:lnTo>
                  <a:pt x="0" y="3086099"/>
                </a:lnTo>
                <a:lnTo>
                  <a:pt x="0" y="0"/>
                </a:lnTo>
                <a:lnTo>
                  <a:pt x="18287552" y="0"/>
                </a:lnTo>
                <a:lnTo>
                  <a:pt x="18287552" y="3086099"/>
                </a:lnTo>
                <a:close/>
              </a:path>
            </a:pathLst>
          </a:custGeom>
          <a:solidFill>
            <a:srgbClr val="1A1A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7" name="Google Shape;447;g2f5ea1e2689_0_497"/>
          <p:cNvPicPr preferRelativeResize="0"/>
          <p:nvPr/>
        </p:nvPicPr>
        <p:blipFill rotWithShape="1">
          <a:blip r:embed="rId3">
            <a:alphaModFix/>
          </a:blip>
          <a:srcRect/>
          <a:stretch/>
        </p:blipFill>
        <p:spPr>
          <a:xfrm>
            <a:off x="13466148" y="1"/>
            <a:ext cx="4821851" cy="1663040"/>
          </a:xfrm>
          <a:prstGeom prst="rect">
            <a:avLst/>
          </a:prstGeom>
          <a:noFill/>
          <a:ln>
            <a:noFill/>
          </a:ln>
        </p:spPr>
      </p:pic>
      <p:pic>
        <p:nvPicPr>
          <p:cNvPr id="448" name="Google Shape;448;g2f5ea1e2689_0_497"/>
          <p:cNvPicPr preferRelativeResize="0"/>
          <p:nvPr/>
        </p:nvPicPr>
        <p:blipFill rotWithShape="1">
          <a:blip r:embed="rId4">
            <a:alphaModFix/>
          </a:blip>
          <a:srcRect/>
          <a:stretch/>
        </p:blipFill>
        <p:spPr>
          <a:xfrm>
            <a:off x="0" y="0"/>
            <a:ext cx="3781013" cy="1854198"/>
          </a:xfrm>
          <a:prstGeom prst="rect">
            <a:avLst/>
          </a:prstGeom>
          <a:noFill/>
          <a:ln>
            <a:noFill/>
          </a:ln>
        </p:spPr>
      </p:pic>
      <p:sp>
        <p:nvSpPr>
          <p:cNvPr id="449" name="Google Shape;449;g2f5ea1e2689_0_497"/>
          <p:cNvSpPr txBox="1"/>
          <p:nvPr/>
        </p:nvSpPr>
        <p:spPr>
          <a:xfrm>
            <a:off x="2527765" y="311686"/>
            <a:ext cx="11204100" cy="1370878"/>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AU" sz="8800" b="1" i="0" dirty="0">
                <a:solidFill>
                  <a:schemeClr val="lt1"/>
                </a:solidFill>
                <a:latin typeface="Trebuchet MS"/>
                <a:ea typeface="Trebuchet MS"/>
                <a:cs typeface="Trebuchet MS"/>
                <a:sym typeface="Trebuchet MS"/>
              </a:rPr>
              <a:t>Conclusion</a:t>
            </a:r>
          </a:p>
        </p:txBody>
      </p:sp>
      <p:sp>
        <p:nvSpPr>
          <p:cNvPr id="2" name="TextBox 1">
            <a:extLst>
              <a:ext uri="{FF2B5EF4-FFF2-40B4-BE49-F238E27FC236}">
                <a16:creationId xmlns:a16="http://schemas.microsoft.com/office/drawing/2014/main" id="{18D27AB0-DFDF-E1FC-09E3-B71E65ADFF40}"/>
              </a:ext>
            </a:extLst>
          </p:cNvPr>
          <p:cNvSpPr txBox="1"/>
          <p:nvPr/>
        </p:nvSpPr>
        <p:spPr>
          <a:xfrm>
            <a:off x="914399" y="3458728"/>
            <a:ext cx="15885994" cy="7509748"/>
          </a:xfrm>
          <a:prstGeom prst="rect">
            <a:avLst/>
          </a:prstGeom>
          <a:noFill/>
        </p:spPr>
        <p:txBody>
          <a:bodyPr wrap="square" rtlCol="0">
            <a:spAutoFit/>
          </a:bodyPr>
          <a:lstStyle/>
          <a:p>
            <a:r>
              <a:rPr lang="en-US" sz="3600" b="1" dirty="0"/>
              <a:t>Summary:</a:t>
            </a:r>
          </a:p>
          <a:p>
            <a:r>
              <a:rPr lang="en-US" sz="3600" dirty="0"/>
              <a:t>The robot enhances daycare safety using 2D SLAM and LiDAR sensors, supporting staff by reducing their workload while ensuring privacy.</a:t>
            </a:r>
          </a:p>
          <a:p>
            <a:endParaRPr lang="en-US" sz="3600" dirty="0"/>
          </a:p>
          <a:p>
            <a:r>
              <a:rPr lang="en-US" sz="3600" b="1" dirty="0"/>
              <a:t>Results:</a:t>
            </a:r>
          </a:p>
          <a:p>
            <a:r>
              <a:rPr lang="en-US" sz="3600" dirty="0"/>
              <a:t>Real-world tests demonstrated a 5.45% error rate in mapping accuracy, with successful autonomous navigation and obstacle avoidance.</a:t>
            </a:r>
          </a:p>
          <a:p>
            <a:endParaRPr lang="en-US" sz="3600" dirty="0"/>
          </a:p>
          <a:p>
            <a:r>
              <a:rPr lang="en-US" sz="3600" b="1" dirty="0"/>
              <a:t>Future Vision:</a:t>
            </a:r>
          </a:p>
          <a:p>
            <a:r>
              <a:rPr lang="en-US" sz="3600" dirty="0"/>
              <a:t>Future enhancements in sensors (3D SLAM), AI for path planning, human-robot interaction (voice/gesture control), and energy efficiency will make the robot a more valuable tool for daycares.                    </a:t>
            </a:r>
          </a:p>
          <a:p>
            <a:endParaRPr lang="en-US" sz="2500" dirty="0"/>
          </a:p>
          <a:p>
            <a:endParaRPr lang="en-AU" sz="2500" dirty="0"/>
          </a:p>
        </p:txBody>
      </p:sp>
    </p:spTree>
    <p:extLst>
      <p:ext uri="{BB962C8B-B14F-4D97-AF65-F5344CB8AC3E}">
        <p14:creationId xmlns:p14="http://schemas.microsoft.com/office/powerpoint/2010/main" val="2244873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95905" y="6459425"/>
            <a:ext cx="2501922" cy="3835260"/>
          </a:xfrm>
          <a:prstGeom prst="rect">
            <a:avLst/>
          </a:prstGeom>
        </p:spPr>
      </p:pic>
      <p:pic>
        <p:nvPicPr>
          <p:cNvPr id="4" name="object 4"/>
          <p:cNvPicPr/>
          <p:nvPr/>
        </p:nvPicPr>
        <p:blipFill>
          <a:blip r:embed="rId3" cstate="print"/>
          <a:stretch>
            <a:fillRect/>
          </a:stretch>
        </p:blipFill>
        <p:spPr>
          <a:xfrm>
            <a:off x="0" y="0"/>
            <a:ext cx="5382080" cy="4622799"/>
          </a:xfrm>
          <a:prstGeom prst="rect">
            <a:avLst/>
          </a:prstGeom>
        </p:spPr>
      </p:pic>
      <p:sp>
        <p:nvSpPr>
          <p:cNvPr id="8" name="object 8"/>
          <p:cNvSpPr txBox="1">
            <a:spLocks noGrp="1"/>
          </p:cNvSpPr>
          <p:nvPr>
            <p:ph type="body" idx="1"/>
          </p:nvPr>
        </p:nvSpPr>
        <p:spPr>
          <a:xfrm>
            <a:off x="4442273" y="3717558"/>
            <a:ext cx="9398897" cy="2415405"/>
          </a:xfrm>
          <a:prstGeom prst="rect">
            <a:avLst/>
          </a:prstGeom>
        </p:spPr>
        <p:txBody>
          <a:bodyPr vert="horz" wrap="square" lIns="0" tIns="17145" rIns="0" bIns="0" rtlCol="0" anchor="t">
            <a:spAutoFit/>
          </a:bodyPr>
          <a:lstStyle/>
          <a:p>
            <a:pPr algn="ctr">
              <a:spcBef>
                <a:spcPts val="135"/>
              </a:spcBef>
            </a:pPr>
            <a:r>
              <a:rPr lang="en-AU" sz="9500" spc="-160"/>
              <a:t>THANK YOU!</a:t>
            </a:r>
          </a:p>
          <a:p>
            <a:pPr algn="ctr">
              <a:spcBef>
                <a:spcPts val="135"/>
              </a:spcBef>
            </a:pPr>
            <a:r>
              <a:rPr lang="en-AU" sz="6000" spc="-160"/>
              <a:t>ANY QUESTIONS?</a:t>
            </a:r>
          </a:p>
        </p:txBody>
      </p:sp>
    </p:spTree>
    <p:extLst>
      <p:ext uri="{BB962C8B-B14F-4D97-AF65-F5344CB8AC3E}">
        <p14:creationId xmlns:p14="http://schemas.microsoft.com/office/powerpoint/2010/main" val="91856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49" y="0"/>
            <a:ext cx="6315695" cy="4075778"/>
          </a:xfrm>
          <a:prstGeom prst="rect">
            <a:avLst/>
          </a:prstGeom>
        </p:spPr>
      </p:pic>
      <p:pic>
        <p:nvPicPr>
          <p:cNvPr id="4" name="object 4"/>
          <p:cNvPicPr/>
          <p:nvPr/>
        </p:nvPicPr>
        <p:blipFill>
          <a:blip r:embed="rId3" cstate="print"/>
          <a:stretch>
            <a:fillRect/>
          </a:stretch>
        </p:blipFill>
        <p:spPr>
          <a:xfrm>
            <a:off x="14426108" y="7112339"/>
            <a:ext cx="3860379" cy="3174660"/>
          </a:xfrm>
          <a:prstGeom prst="rect">
            <a:avLst/>
          </a:prstGeom>
        </p:spPr>
      </p:pic>
      <p:sp>
        <p:nvSpPr>
          <p:cNvPr id="6" name="object 6"/>
          <p:cNvSpPr txBox="1">
            <a:spLocks noGrp="1"/>
          </p:cNvSpPr>
          <p:nvPr>
            <p:ph type="title"/>
          </p:nvPr>
        </p:nvSpPr>
        <p:spPr>
          <a:xfrm>
            <a:off x="6227621" y="1351614"/>
            <a:ext cx="5850255" cy="1463040"/>
          </a:xfrm>
          <a:prstGeom prst="rect">
            <a:avLst/>
          </a:prstGeom>
        </p:spPr>
        <p:txBody>
          <a:bodyPr vert="horz" wrap="square" lIns="0" tIns="16510" rIns="0" bIns="0" rtlCol="0">
            <a:spAutoFit/>
          </a:bodyPr>
          <a:lstStyle/>
          <a:p>
            <a:pPr marL="12700">
              <a:lnSpc>
                <a:spcPct val="100000"/>
              </a:lnSpc>
              <a:spcBef>
                <a:spcPts val="130"/>
              </a:spcBef>
              <a:tabLst>
                <a:tab pos="2913380" algn="l"/>
              </a:tabLst>
            </a:pPr>
            <a:r>
              <a:rPr spc="-165" dirty="0"/>
              <a:t>O</a:t>
            </a:r>
            <a:r>
              <a:rPr spc="90" dirty="0"/>
              <a:t>U</a:t>
            </a:r>
            <a:r>
              <a:rPr spc="-85" dirty="0"/>
              <a:t>R</a:t>
            </a:r>
            <a:r>
              <a:rPr dirty="0"/>
              <a:t>	</a:t>
            </a:r>
            <a:r>
              <a:rPr spc="-635" dirty="0"/>
              <a:t>T</a:t>
            </a:r>
            <a:r>
              <a:rPr spc="-215" dirty="0"/>
              <a:t>E</a:t>
            </a:r>
            <a:r>
              <a:rPr spc="160" dirty="0"/>
              <a:t>A</a:t>
            </a:r>
            <a:r>
              <a:rPr spc="-365" dirty="0"/>
              <a:t>M</a:t>
            </a:r>
          </a:p>
        </p:txBody>
      </p:sp>
      <p:sp>
        <p:nvSpPr>
          <p:cNvPr id="13" name="object 13"/>
          <p:cNvSpPr txBox="1"/>
          <p:nvPr/>
        </p:nvSpPr>
        <p:spPr>
          <a:xfrm>
            <a:off x="4612454" y="4471413"/>
            <a:ext cx="2101513" cy="3200234"/>
          </a:xfrm>
          <a:prstGeom prst="rect">
            <a:avLst/>
          </a:prstGeom>
        </p:spPr>
        <p:txBody>
          <a:bodyPr vert="horz" wrap="square" lIns="0" tIns="32384" rIns="0" bIns="0" rtlCol="0">
            <a:spAutoFit/>
          </a:bodyPr>
          <a:lstStyle/>
          <a:p>
            <a:pPr marL="565785" marR="334010" indent="-135890">
              <a:lnSpc>
                <a:spcPts val="3229"/>
              </a:lnSpc>
              <a:spcBef>
                <a:spcPts val="254"/>
              </a:spcBef>
            </a:pPr>
            <a:r>
              <a:rPr lang="en-AU" sz="4000" spc="215">
                <a:solidFill>
                  <a:srgbClr val="FFFAFA"/>
                </a:solidFill>
                <a:latin typeface="Lucida Sans Unicode"/>
                <a:cs typeface="Lucida Sans Unicode"/>
              </a:rPr>
              <a:t>Patrick </a:t>
            </a:r>
            <a:r>
              <a:rPr lang="en-AU" sz="4000" spc="90">
                <a:solidFill>
                  <a:srgbClr val="FFFAFA"/>
                </a:solidFill>
                <a:latin typeface="Lucida Sans Unicode"/>
                <a:cs typeface="Lucida Sans Unicode"/>
              </a:rPr>
              <a:t>Weinstein</a:t>
            </a:r>
            <a:endParaRPr lang="en-AU" sz="4000">
              <a:latin typeface="Lucida Sans Unicode"/>
              <a:cs typeface="Lucida Sans Unicode"/>
            </a:endParaRPr>
          </a:p>
          <a:p>
            <a:pPr marL="415290" marR="5080" indent="-403225">
              <a:lnSpc>
                <a:spcPts val="2400"/>
              </a:lnSpc>
              <a:spcBef>
                <a:spcPts val="925"/>
              </a:spcBef>
            </a:pPr>
            <a:r>
              <a:rPr lang="en-AU" sz="4000" spc="80">
                <a:solidFill>
                  <a:srgbClr val="FFFAFA"/>
                </a:solidFill>
                <a:latin typeface="Lucida Sans Unicode"/>
                <a:cs typeface="Lucida Sans Unicode"/>
              </a:rPr>
              <a:t>Project Manager</a:t>
            </a:r>
            <a:endParaRPr lang="en-AU" sz="4000">
              <a:latin typeface="Lucida Sans Unicode"/>
              <a:cs typeface="Lucida Sans Unicode"/>
            </a:endParaRPr>
          </a:p>
        </p:txBody>
      </p:sp>
      <p:sp>
        <p:nvSpPr>
          <p:cNvPr id="27" name="object 7">
            <a:extLst>
              <a:ext uri="{FF2B5EF4-FFF2-40B4-BE49-F238E27FC236}">
                <a16:creationId xmlns:a16="http://schemas.microsoft.com/office/drawing/2014/main" id="{8B74C698-A146-1315-143D-1473D6AAA231}"/>
              </a:ext>
            </a:extLst>
          </p:cNvPr>
          <p:cNvSpPr/>
          <p:nvPr/>
        </p:nvSpPr>
        <p:spPr>
          <a:xfrm>
            <a:off x="7162585" y="3813486"/>
            <a:ext cx="3582000" cy="5043908"/>
          </a:xfrm>
          <a:custGeom>
            <a:avLst/>
            <a:gdLst/>
            <a:ahLst/>
            <a:cxnLst/>
            <a:rect l="l" t="t" r="r" b="b"/>
            <a:pathLst>
              <a:path w="3145790" h="3435350">
                <a:moveTo>
                  <a:pt x="0" y="0"/>
                </a:moveTo>
                <a:lnTo>
                  <a:pt x="3145217" y="0"/>
                </a:lnTo>
                <a:lnTo>
                  <a:pt x="3145217" y="3434885"/>
                </a:lnTo>
                <a:lnTo>
                  <a:pt x="0" y="3434885"/>
                </a:lnTo>
                <a:lnTo>
                  <a:pt x="0" y="0"/>
                </a:lnTo>
                <a:close/>
              </a:path>
            </a:pathLst>
          </a:custGeom>
          <a:solidFill>
            <a:srgbClr val="0F0E0D"/>
          </a:solidFill>
        </p:spPr>
        <p:txBody>
          <a:bodyPr wrap="square" lIns="0" tIns="0" rIns="0" bIns="0" rtlCol="0"/>
          <a:lstStyle/>
          <a:p>
            <a:endParaRPr sz="4000" dirty="0"/>
          </a:p>
        </p:txBody>
      </p:sp>
      <p:sp>
        <p:nvSpPr>
          <p:cNvPr id="28" name="object 7">
            <a:extLst>
              <a:ext uri="{FF2B5EF4-FFF2-40B4-BE49-F238E27FC236}">
                <a16:creationId xmlns:a16="http://schemas.microsoft.com/office/drawing/2014/main" id="{D4F05AFD-E2C7-251D-0F3C-0ADDC4CC951C}"/>
              </a:ext>
            </a:extLst>
          </p:cNvPr>
          <p:cNvSpPr/>
          <p:nvPr/>
        </p:nvSpPr>
        <p:spPr>
          <a:xfrm>
            <a:off x="11784339" y="3813485"/>
            <a:ext cx="3583469" cy="5043909"/>
          </a:xfrm>
          <a:custGeom>
            <a:avLst/>
            <a:gdLst/>
            <a:ahLst/>
            <a:cxnLst/>
            <a:rect l="l" t="t" r="r" b="b"/>
            <a:pathLst>
              <a:path w="3145790" h="3435350">
                <a:moveTo>
                  <a:pt x="0" y="0"/>
                </a:moveTo>
                <a:lnTo>
                  <a:pt x="3145217" y="0"/>
                </a:lnTo>
                <a:lnTo>
                  <a:pt x="3145217" y="3434885"/>
                </a:lnTo>
                <a:lnTo>
                  <a:pt x="0" y="3434885"/>
                </a:lnTo>
                <a:lnTo>
                  <a:pt x="0" y="0"/>
                </a:lnTo>
                <a:close/>
              </a:path>
            </a:pathLst>
          </a:custGeom>
          <a:solidFill>
            <a:srgbClr val="0F0E0D"/>
          </a:solidFill>
        </p:spPr>
        <p:txBody>
          <a:bodyPr wrap="square" lIns="0" tIns="0" rIns="0" bIns="0" rtlCol="0"/>
          <a:lstStyle/>
          <a:p>
            <a:endParaRPr sz="2800"/>
          </a:p>
        </p:txBody>
      </p:sp>
      <p:sp>
        <p:nvSpPr>
          <p:cNvPr id="35" name="object 7">
            <a:extLst>
              <a:ext uri="{FF2B5EF4-FFF2-40B4-BE49-F238E27FC236}">
                <a16:creationId xmlns:a16="http://schemas.microsoft.com/office/drawing/2014/main" id="{E4DE0D15-6E69-F709-9027-D58D9DF4F271}"/>
              </a:ext>
            </a:extLst>
          </p:cNvPr>
          <p:cNvSpPr/>
          <p:nvPr/>
        </p:nvSpPr>
        <p:spPr>
          <a:xfrm>
            <a:off x="2509096" y="3799841"/>
            <a:ext cx="3582000" cy="5043600"/>
          </a:xfrm>
          <a:custGeom>
            <a:avLst/>
            <a:gdLst/>
            <a:ahLst/>
            <a:cxnLst/>
            <a:rect l="l" t="t" r="r" b="b"/>
            <a:pathLst>
              <a:path w="3145790" h="3435350">
                <a:moveTo>
                  <a:pt x="0" y="0"/>
                </a:moveTo>
                <a:lnTo>
                  <a:pt x="3145217" y="0"/>
                </a:lnTo>
                <a:lnTo>
                  <a:pt x="3145217" y="3434885"/>
                </a:lnTo>
                <a:lnTo>
                  <a:pt x="0" y="3434885"/>
                </a:lnTo>
                <a:lnTo>
                  <a:pt x="0" y="0"/>
                </a:lnTo>
                <a:close/>
              </a:path>
            </a:pathLst>
          </a:custGeom>
          <a:solidFill>
            <a:srgbClr val="0F0E0D"/>
          </a:solidFill>
        </p:spPr>
        <p:txBody>
          <a:bodyPr wrap="square" lIns="0" tIns="0" rIns="0" bIns="0" rtlCol="0"/>
          <a:lstStyle/>
          <a:p>
            <a:endParaRPr sz="4000"/>
          </a:p>
        </p:txBody>
      </p:sp>
      <p:sp>
        <p:nvSpPr>
          <p:cNvPr id="41" name="TextBox 40">
            <a:extLst>
              <a:ext uri="{FF2B5EF4-FFF2-40B4-BE49-F238E27FC236}">
                <a16:creationId xmlns:a16="http://schemas.microsoft.com/office/drawing/2014/main" id="{80193531-6BCF-70ED-AC48-8DD0B0F61407}"/>
              </a:ext>
            </a:extLst>
          </p:cNvPr>
          <p:cNvSpPr txBox="1"/>
          <p:nvPr/>
        </p:nvSpPr>
        <p:spPr>
          <a:xfrm>
            <a:off x="2885245" y="4050376"/>
            <a:ext cx="2901406" cy="3170099"/>
          </a:xfrm>
          <a:prstGeom prst="rect">
            <a:avLst/>
          </a:prstGeom>
          <a:noFill/>
        </p:spPr>
        <p:txBody>
          <a:bodyPr wrap="square" rtlCol="0">
            <a:spAutoFit/>
          </a:bodyPr>
          <a:lstStyle/>
          <a:p>
            <a:pPr algn="ctr"/>
            <a:r>
              <a:rPr lang="en-AU" sz="4000" b="1" dirty="0">
                <a:solidFill>
                  <a:schemeClr val="bg1"/>
                </a:solidFill>
              </a:rPr>
              <a:t>Mary</a:t>
            </a:r>
          </a:p>
          <a:p>
            <a:pPr algn="ctr"/>
            <a:r>
              <a:rPr lang="en-AU" sz="4000" b="1" dirty="0">
                <a:solidFill>
                  <a:schemeClr val="bg1"/>
                </a:solidFill>
              </a:rPr>
              <a:t>Yazbek </a:t>
            </a:r>
          </a:p>
          <a:p>
            <a:pPr algn="ctr"/>
            <a:endParaRPr lang="en-AU" sz="4000" b="1" dirty="0">
              <a:solidFill>
                <a:schemeClr val="bg1"/>
              </a:solidFill>
            </a:endParaRPr>
          </a:p>
          <a:p>
            <a:pPr algn="ctr"/>
            <a:r>
              <a:rPr lang="en-AU" sz="4000" b="1" dirty="0">
                <a:solidFill>
                  <a:schemeClr val="bg1"/>
                </a:solidFill>
              </a:rPr>
              <a:t>Director of Operations</a:t>
            </a:r>
          </a:p>
        </p:txBody>
      </p:sp>
      <p:sp>
        <p:nvSpPr>
          <p:cNvPr id="42" name="TextBox 41">
            <a:extLst>
              <a:ext uri="{FF2B5EF4-FFF2-40B4-BE49-F238E27FC236}">
                <a16:creationId xmlns:a16="http://schemas.microsoft.com/office/drawing/2014/main" id="{BEC73BA5-8C72-0FFA-608D-D022AC7E4BD4}"/>
              </a:ext>
            </a:extLst>
          </p:cNvPr>
          <p:cNvSpPr txBox="1"/>
          <p:nvPr/>
        </p:nvSpPr>
        <p:spPr>
          <a:xfrm>
            <a:off x="7515965" y="4148776"/>
            <a:ext cx="2879525" cy="3170099"/>
          </a:xfrm>
          <a:prstGeom prst="rect">
            <a:avLst/>
          </a:prstGeom>
          <a:noFill/>
        </p:spPr>
        <p:txBody>
          <a:bodyPr wrap="square" rtlCol="0">
            <a:spAutoFit/>
          </a:bodyPr>
          <a:lstStyle/>
          <a:p>
            <a:pPr algn="ctr"/>
            <a:r>
              <a:rPr lang="en-AU" sz="4000" b="1" dirty="0">
                <a:solidFill>
                  <a:schemeClr val="bg1"/>
                </a:solidFill>
              </a:rPr>
              <a:t>Meghna </a:t>
            </a:r>
            <a:r>
              <a:rPr lang="en-AU" sz="4000" b="1" dirty="0" err="1">
                <a:solidFill>
                  <a:schemeClr val="bg1"/>
                </a:solidFill>
              </a:rPr>
              <a:t>Meghna</a:t>
            </a:r>
            <a:r>
              <a:rPr lang="en-AU" sz="4000" b="1" dirty="0">
                <a:solidFill>
                  <a:schemeClr val="bg1"/>
                </a:solidFill>
              </a:rPr>
              <a:t> </a:t>
            </a:r>
          </a:p>
          <a:p>
            <a:pPr algn="ctr"/>
            <a:endParaRPr lang="en-AU" sz="4000" b="1" dirty="0">
              <a:solidFill>
                <a:schemeClr val="bg1"/>
              </a:solidFill>
            </a:endParaRPr>
          </a:p>
          <a:p>
            <a:pPr algn="ctr"/>
            <a:r>
              <a:rPr lang="en-AU" sz="4000" b="1" dirty="0">
                <a:solidFill>
                  <a:schemeClr val="bg1"/>
                </a:solidFill>
              </a:rPr>
              <a:t>Project Manager</a:t>
            </a:r>
          </a:p>
        </p:txBody>
      </p:sp>
      <p:sp>
        <p:nvSpPr>
          <p:cNvPr id="43" name="TextBox 42">
            <a:extLst>
              <a:ext uri="{FF2B5EF4-FFF2-40B4-BE49-F238E27FC236}">
                <a16:creationId xmlns:a16="http://schemas.microsoft.com/office/drawing/2014/main" id="{B5A116B9-E99A-BE64-4A0A-AA5413F3993F}"/>
              </a:ext>
            </a:extLst>
          </p:cNvPr>
          <p:cNvSpPr txBox="1"/>
          <p:nvPr/>
        </p:nvSpPr>
        <p:spPr>
          <a:xfrm>
            <a:off x="12225505" y="4148776"/>
            <a:ext cx="2787038" cy="3170099"/>
          </a:xfrm>
          <a:prstGeom prst="rect">
            <a:avLst/>
          </a:prstGeom>
          <a:noFill/>
        </p:spPr>
        <p:txBody>
          <a:bodyPr wrap="square" lIns="91440" tIns="45720" rIns="91440" bIns="45720" rtlCol="0" anchor="t">
            <a:spAutoFit/>
          </a:bodyPr>
          <a:lstStyle/>
          <a:p>
            <a:pPr algn="ctr"/>
            <a:r>
              <a:rPr lang="en-AU" sz="4000" b="1" dirty="0">
                <a:solidFill>
                  <a:schemeClr val="bg1"/>
                </a:solidFill>
              </a:rPr>
              <a:t>John </a:t>
            </a:r>
          </a:p>
          <a:p>
            <a:pPr algn="ctr"/>
            <a:r>
              <a:rPr lang="en-AU" sz="4000" b="1" dirty="0">
                <a:solidFill>
                  <a:schemeClr val="bg1"/>
                </a:solidFill>
              </a:rPr>
              <a:t>Machado</a:t>
            </a:r>
            <a:endParaRPr lang="en-AU" sz="4000" b="1" dirty="0">
              <a:solidFill>
                <a:schemeClr val="bg1"/>
              </a:solidFill>
              <a:ea typeface="Calibri"/>
              <a:cs typeface="Calibri"/>
            </a:endParaRPr>
          </a:p>
          <a:p>
            <a:pPr algn="ctr"/>
            <a:endParaRPr lang="en-AU" sz="4000" b="1" dirty="0">
              <a:solidFill>
                <a:schemeClr val="bg1"/>
              </a:solidFill>
            </a:endParaRPr>
          </a:p>
          <a:p>
            <a:pPr algn="ctr"/>
            <a:r>
              <a:rPr lang="en-AU" sz="4000" b="1" dirty="0">
                <a:solidFill>
                  <a:schemeClr val="bg1"/>
                </a:solidFill>
              </a:rPr>
              <a:t>Project Manager</a:t>
            </a:r>
            <a:endParaRPr lang="en-AU" sz="4000" b="1" dirty="0">
              <a:solidFill>
                <a:schemeClr val="bg1"/>
              </a:solidFill>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218364" y="-197510"/>
            <a:ext cx="18069635" cy="10476663"/>
            <a:chOff x="2142189" y="1032795"/>
            <a:chExt cx="14788795" cy="8227357"/>
          </a:xfrm>
        </p:grpSpPr>
        <p:pic>
          <p:nvPicPr>
            <p:cNvPr id="4" name="object 4"/>
            <p:cNvPicPr/>
            <p:nvPr/>
          </p:nvPicPr>
          <p:blipFill>
            <a:blip r:embed="rId2" cstate="print"/>
            <a:stretch>
              <a:fillRect/>
            </a:stretch>
          </p:blipFill>
          <p:spPr>
            <a:xfrm>
              <a:off x="2142190" y="4828880"/>
              <a:ext cx="9753598" cy="1028699"/>
            </a:xfrm>
            <a:prstGeom prst="rect">
              <a:avLst/>
            </a:prstGeom>
          </p:spPr>
        </p:pic>
        <p:pic>
          <p:nvPicPr>
            <p:cNvPr id="5" name="object 5"/>
            <p:cNvPicPr/>
            <p:nvPr/>
          </p:nvPicPr>
          <p:blipFill>
            <a:blip r:embed="rId3" cstate="print"/>
            <a:stretch>
              <a:fillRect/>
            </a:stretch>
          </p:blipFill>
          <p:spPr>
            <a:xfrm>
              <a:off x="11333790" y="1032795"/>
              <a:ext cx="5597194" cy="8227357"/>
            </a:xfrm>
            <a:prstGeom prst="rect">
              <a:avLst/>
            </a:prstGeom>
          </p:spPr>
        </p:pic>
        <p:sp>
          <p:nvSpPr>
            <p:cNvPr id="6" name="object 6"/>
            <p:cNvSpPr/>
            <p:nvPr/>
          </p:nvSpPr>
          <p:spPr>
            <a:xfrm>
              <a:off x="2142189" y="2626103"/>
              <a:ext cx="9608186" cy="2719651"/>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endParaRPr dirty="0"/>
            </a:p>
          </p:txBody>
        </p:sp>
        <p:pic>
          <p:nvPicPr>
            <p:cNvPr id="7" name="object 7"/>
            <p:cNvPicPr/>
            <p:nvPr/>
          </p:nvPicPr>
          <p:blipFill>
            <a:blip r:embed="rId4" cstate="print"/>
            <a:stretch>
              <a:fillRect/>
            </a:stretch>
          </p:blipFill>
          <p:spPr>
            <a:xfrm>
              <a:off x="2320756" y="3087693"/>
              <a:ext cx="1149286" cy="1170939"/>
            </a:xfrm>
            <a:prstGeom prst="rect">
              <a:avLst/>
            </a:prstGeom>
          </p:spPr>
        </p:pic>
        <p:pic>
          <p:nvPicPr>
            <p:cNvPr id="8" name="object 8"/>
            <p:cNvPicPr/>
            <p:nvPr/>
          </p:nvPicPr>
          <p:blipFill>
            <a:blip r:embed="rId2" cstate="print"/>
            <a:stretch>
              <a:fillRect/>
            </a:stretch>
          </p:blipFill>
          <p:spPr>
            <a:xfrm>
              <a:off x="2142190" y="7210022"/>
              <a:ext cx="9753598" cy="1028699"/>
            </a:xfrm>
            <a:prstGeom prst="rect">
              <a:avLst/>
            </a:prstGeom>
          </p:spPr>
        </p:pic>
        <p:sp>
          <p:nvSpPr>
            <p:cNvPr id="9" name="object 9"/>
            <p:cNvSpPr/>
            <p:nvPr/>
          </p:nvSpPr>
          <p:spPr>
            <a:xfrm>
              <a:off x="2142190" y="5777446"/>
              <a:ext cx="9608185" cy="1949450"/>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endParaRPr dirty="0"/>
            </a:p>
          </p:txBody>
        </p:sp>
        <p:pic>
          <p:nvPicPr>
            <p:cNvPr id="10" name="object 10"/>
            <p:cNvPicPr/>
            <p:nvPr/>
          </p:nvPicPr>
          <p:blipFill>
            <a:blip r:embed="rId5" cstate="print"/>
            <a:stretch>
              <a:fillRect/>
            </a:stretch>
          </p:blipFill>
          <p:spPr>
            <a:xfrm>
              <a:off x="2373878" y="6162574"/>
              <a:ext cx="1157146" cy="1179829"/>
            </a:xfrm>
            <a:prstGeom prst="rect">
              <a:avLst/>
            </a:prstGeom>
          </p:spPr>
        </p:pic>
      </p:grpSp>
      <p:sp>
        <p:nvSpPr>
          <p:cNvPr id="11" name="object 11"/>
          <p:cNvSpPr txBox="1">
            <a:spLocks noGrp="1"/>
          </p:cNvSpPr>
          <p:nvPr>
            <p:ph type="title"/>
          </p:nvPr>
        </p:nvSpPr>
        <p:spPr>
          <a:xfrm>
            <a:off x="1915307" y="109206"/>
            <a:ext cx="731931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Introduction</a:t>
            </a:r>
            <a:endParaRPr sz="8800" dirty="0"/>
          </a:p>
        </p:txBody>
      </p:sp>
      <p:sp>
        <p:nvSpPr>
          <p:cNvPr id="12" name="object 12"/>
          <p:cNvSpPr txBox="1"/>
          <p:nvPr/>
        </p:nvSpPr>
        <p:spPr>
          <a:xfrm>
            <a:off x="135871" y="1735194"/>
            <a:ext cx="11999892" cy="3471463"/>
          </a:xfrm>
          <a:prstGeom prst="rect">
            <a:avLst/>
          </a:prstGeom>
        </p:spPr>
        <p:txBody>
          <a:bodyPr vert="horz" wrap="square" lIns="0" tIns="257810" rIns="0" bIns="0" rtlCol="0" anchor="t">
            <a:spAutoFit/>
          </a:bodyPr>
          <a:lstStyle/>
          <a:p>
            <a:pPr marL="1766570">
              <a:lnSpc>
                <a:spcPct val="100000"/>
              </a:lnSpc>
              <a:spcBef>
                <a:spcPts val="2030"/>
              </a:spcBef>
            </a:pPr>
            <a:r>
              <a:rPr lang="en-GB" sz="3200" dirty="0">
                <a:effectLst/>
                <a:latin typeface="Calibri" panose="020F0502020204030204" pitchFamily="34" charset="0"/>
                <a:ea typeface="SimSun" panose="02010600030101010101" pitchFamily="2" charset="-122"/>
                <a:cs typeface="Times New Roman" panose="02020603050405020304" pitchFamily="18" charset="0"/>
              </a:rPr>
              <a:t>Falls are a leading cause of injury among children, prompting thousands of emergency visits daily in the U.S. due to accidents involving stairs and windows.</a:t>
            </a:r>
          </a:p>
          <a:p>
            <a:pPr marL="1766570">
              <a:lnSpc>
                <a:spcPct val="100000"/>
              </a:lnSpc>
              <a:spcBef>
                <a:spcPts val="2030"/>
              </a:spcBef>
            </a:pPr>
            <a:r>
              <a:rPr lang="en-GB" sz="3200" dirty="0">
                <a:effectLst/>
                <a:latin typeface="Calibri" panose="020F0502020204030204" pitchFamily="34" charset="0"/>
                <a:ea typeface="SimSun" panose="02010600030101010101" pitchFamily="2" charset="-122"/>
                <a:cs typeface="Times New Roman" panose="02020603050405020304" pitchFamily="18" charset="0"/>
              </a:rPr>
              <a:t>This issue highlights the need for enhanced supervision in environments like kindergartens, where constant vigilance is challenging.</a:t>
            </a:r>
            <a:endParaRPr lang="en-AU" sz="3200" dirty="0">
              <a:latin typeface="Tahoma"/>
              <a:ea typeface="Tahoma"/>
              <a:cs typeface="Tahoma"/>
            </a:endParaRPr>
          </a:p>
        </p:txBody>
      </p:sp>
      <p:sp>
        <p:nvSpPr>
          <p:cNvPr id="13" name="object 13"/>
          <p:cNvSpPr txBox="1"/>
          <p:nvPr/>
        </p:nvSpPr>
        <p:spPr>
          <a:xfrm>
            <a:off x="218364" y="5901727"/>
            <a:ext cx="11230725" cy="2230098"/>
          </a:xfrm>
          <a:prstGeom prst="rect">
            <a:avLst/>
          </a:prstGeom>
        </p:spPr>
        <p:txBody>
          <a:bodyPr vert="horz" wrap="square" lIns="0" tIns="257810" rIns="0" bIns="0" rtlCol="0" anchor="t">
            <a:spAutoFit/>
          </a:bodyPr>
          <a:lstStyle/>
          <a:p>
            <a:pPr marL="1766570">
              <a:spcBef>
                <a:spcPts val="2030"/>
              </a:spcBef>
            </a:pPr>
            <a:r>
              <a:rPr lang="en-GB" sz="3200" dirty="0">
                <a:effectLst/>
                <a:latin typeface="Calibri" panose="020F0502020204030204" pitchFamily="34" charset="0"/>
                <a:ea typeface="SimSun" panose="02010600030101010101" pitchFamily="2" charset="-122"/>
                <a:cs typeface="Times New Roman" panose="02020603050405020304" pitchFamily="18" charset="0"/>
              </a:rPr>
              <a:t>Our project proposes using 2D SLAM robots equipped with LiDAR sensors for real-time navigation and monitoring within indoor settings such as schools and childcare </a:t>
            </a:r>
            <a:r>
              <a:rPr lang="en-GB" sz="3200" dirty="0" err="1">
                <a:effectLst/>
                <a:latin typeface="Calibri" panose="020F0502020204030204" pitchFamily="34" charset="0"/>
                <a:ea typeface="SimSun" panose="02010600030101010101" pitchFamily="2" charset="-122"/>
                <a:cs typeface="Times New Roman" panose="02020603050405020304" pitchFamily="18" charset="0"/>
              </a:rPr>
              <a:t>centers</a:t>
            </a:r>
            <a:r>
              <a:rPr lang="en-GB" sz="3200" dirty="0">
                <a:effectLst/>
                <a:latin typeface="Calibri" panose="020F0502020204030204" pitchFamily="34" charset="0"/>
                <a:ea typeface="SimSun" panose="02010600030101010101" pitchFamily="2" charset="-122"/>
                <a:cs typeface="Times New Roman" panose="02020603050405020304" pitchFamily="18" charset="0"/>
              </a:rPr>
              <a:t>.</a:t>
            </a:r>
            <a:endParaRPr lang="en-US" sz="2800" spc="254" dirty="0">
              <a:latin typeface="Tahoma"/>
              <a:ea typeface="Tahoma"/>
              <a:cs typeface="Tahoma"/>
            </a:endParaRPr>
          </a:p>
        </p:txBody>
      </p:sp>
      <p:pic>
        <p:nvPicPr>
          <p:cNvPr id="14" name="object 14"/>
          <p:cNvPicPr/>
          <p:nvPr/>
        </p:nvPicPr>
        <p:blipFill>
          <a:blip r:embed="rId6" cstate="print"/>
          <a:stretch>
            <a:fillRect/>
          </a:stretch>
        </p:blipFill>
        <p:spPr>
          <a:xfrm>
            <a:off x="0" y="8576179"/>
            <a:ext cx="4353636" cy="17029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DC8B82-9365-BB94-4B30-C4F128C92672}"/>
              </a:ext>
            </a:extLst>
          </p:cNvPr>
          <p:cNvSpPr/>
          <p:nvPr/>
        </p:nvSpPr>
        <p:spPr>
          <a:xfrm>
            <a:off x="0" y="0"/>
            <a:ext cx="18288000" cy="2047164"/>
          </a:xfrm>
          <a:custGeom>
            <a:avLst/>
            <a:gdLst/>
            <a:ahLst/>
            <a:cxnLst/>
            <a:rect l="l" t="t" r="r" b="b"/>
            <a:pathLst>
              <a:path w="18288000" h="3086100">
                <a:moveTo>
                  <a:pt x="18287552" y="3086099"/>
                </a:moveTo>
                <a:lnTo>
                  <a:pt x="0" y="3086099"/>
                </a:lnTo>
                <a:lnTo>
                  <a:pt x="0" y="0"/>
                </a:lnTo>
                <a:lnTo>
                  <a:pt x="18287552" y="0"/>
                </a:lnTo>
                <a:lnTo>
                  <a:pt x="18287552" y="3086099"/>
                </a:lnTo>
                <a:close/>
              </a:path>
            </a:pathLst>
          </a:custGeom>
          <a:solidFill>
            <a:srgbClr val="1A1A1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5" name="object 3">
            <a:extLst>
              <a:ext uri="{FF2B5EF4-FFF2-40B4-BE49-F238E27FC236}">
                <a16:creationId xmlns:a16="http://schemas.microsoft.com/office/drawing/2014/main" id="{AB2B9C9D-D5A6-E498-83CD-EA6097234574}"/>
              </a:ext>
            </a:extLst>
          </p:cNvPr>
          <p:cNvPicPr/>
          <p:nvPr/>
        </p:nvPicPr>
        <p:blipFill>
          <a:blip r:embed="rId2" cstate="print"/>
          <a:stretch>
            <a:fillRect/>
          </a:stretch>
        </p:blipFill>
        <p:spPr>
          <a:xfrm>
            <a:off x="14043546" y="0"/>
            <a:ext cx="4244452" cy="2142699"/>
          </a:xfrm>
          <a:prstGeom prst="rect">
            <a:avLst/>
          </a:prstGeom>
        </p:spPr>
      </p:pic>
      <p:pic>
        <p:nvPicPr>
          <p:cNvPr id="6" name="object 4">
            <a:extLst>
              <a:ext uri="{FF2B5EF4-FFF2-40B4-BE49-F238E27FC236}">
                <a16:creationId xmlns:a16="http://schemas.microsoft.com/office/drawing/2014/main" id="{099626A0-6321-D874-D418-B4E1871D2D9B}"/>
              </a:ext>
            </a:extLst>
          </p:cNvPr>
          <p:cNvPicPr/>
          <p:nvPr/>
        </p:nvPicPr>
        <p:blipFill>
          <a:blip r:embed="rId3" cstate="print"/>
          <a:stretch>
            <a:fillRect/>
          </a:stretch>
        </p:blipFill>
        <p:spPr>
          <a:xfrm>
            <a:off x="0" y="1"/>
            <a:ext cx="3780430" cy="2047164"/>
          </a:xfrm>
          <a:prstGeom prst="rect">
            <a:avLst/>
          </a:prstGeom>
        </p:spPr>
      </p:pic>
      <p:sp>
        <p:nvSpPr>
          <p:cNvPr id="7" name="object 7">
            <a:extLst>
              <a:ext uri="{FF2B5EF4-FFF2-40B4-BE49-F238E27FC236}">
                <a16:creationId xmlns:a16="http://schemas.microsoft.com/office/drawing/2014/main" id="{E9DC1252-6674-4AA1-E201-81DD35BF98A2}"/>
              </a:ext>
            </a:extLst>
          </p:cNvPr>
          <p:cNvSpPr txBox="1">
            <a:spLocks noGrp="1"/>
          </p:cNvSpPr>
          <p:nvPr/>
        </p:nvSpPr>
        <p:spPr>
          <a:xfrm>
            <a:off x="3583508" y="309854"/>
            <a:ext cx="10329012" cy="1370888"/>
          </a:xfrm>
          <a:prstGeom prst="rect">
            <a:avLst/>
          </a:prstGeom>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nSpc>
                <a:spcPct val="100000"/>
              </a:lnSpc>
              <a:spcBef>
                <a:spcPts val="130"/>
              </a:spcBef>
            </a:pPr>
            <a:r>
              <a:rPr lang="en-AU" sz="8800" spc="35" dirty="0">
                <a:solidFill>
                  <a:srgbClr val="FFFFFF"/>
                </a:solidFill>
              </a:rPr>
              <a:t>Project Objectives</a:t>
            </a:r>
            <a:endParaRPr sz="8800" dirty="0"/>
          </a:p>
        </p:txBody>
      </p:sp>
      <p:pic>
        <p:nvPicPr>
          <p:cNvPr id="8" name="object 12">
            <a:extLst>
              <a:ext uri="{FF2B5EF4-FFF2-40B4-BE49-F238E27FC236}">
                <a16:creationId xmlns:a16="http://schemas.microsoft.com/office/drawing/2014/main" id="{826EA79E-2085-4D36-D794-7E84FB9B0F2B}"/>
              </a:ext>
            </a:extLst>
          </p:cNvPr>
          <p:cNvPicPr/>
          <p:nvPr/>
        </p:nvPicPr>
        <p:blipFill>
          <a:blip r:embed="rId4" cstate="print"/>
          <a:stretch>
            <a:fillRect/>
          </a:stretch>
        </p:blipFill>
        <p:spPr>
          <a:xfrm>
            <a:off x="6019800" y="3914223"/>
            <a:ext cx="228600" cy="213260"/>
          </a:xfrm>
          <a:prstGeom prst="rect">
            <a:avLst/>
          </a:prstGeom>
        </p:spPr>
      </p:pic>
      <p:sp>
        <p:nvSpPr>
          <p:cNvPr id="9" name="object 13">
            <a:extLst>
              <a:ext uri="{FF2B5EF4-FFF2-40B4-BE49-F238E27FC236}">
                <a16:creationId xmlns:a16="http://schemas.microsoft.com/office/drawing/2014/main" id="{707B4D6D-C6B5-0DF3-5313-CBC11E0E31EB}"/>
              </a:ext>
            </a:extLst>
          </p:cNvPr>
          <p:cNvSpPr txBox="1"/>
          <p:nvPr/>
        </p:nvSpPr>
        <p:spPr>
          <a:xfrm>
            <a:off x="6744337" y="3684862"/>
            <a:ext cx="10574672" cy="671979"/>
          </a:xfrm>
          <a:prstGeom prst="rect">
            <a:avLst/>
          </a:prstGeom>
        </p:spPr>
        <p:txBody>
          <a:bodyPr vert="horz" wrap="square" lIns="0" tIns="558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440"/>
              </a:spcBef>
            </a:pPr>
            <a:r>
              <a:rPr lang="en-US" sz="4000" dirty="0">
                <a:latin typeface="Tahoma" panose="020B0604030504040204" pitchFamily="34" charset="0"/>
                <a:ea typeface="Tahoma" panose="020B0604030504040204" pitchFamily="34" charset="0"/>
                <a:cs typeface="Tahoma" panose="020B0604030504040204" pitchFamily="34" charset="0"/>
              </a:rPr>
              <a:t>Develop an Autonomous Navigation System</a:t>
            </a:r>
            <a:endParaRPr lang="en-AU" sz="4000" dirty="0">
              <a:latin typeface="Tahoma" panose="020B0604030504040204" pitchFamily="34" charset="0"/>
              <a:ea typeface="Tahoma" panose="020B0604030504040204" pitchFamily="34" charset="0"/>
              <a:cs typeface="Tahoma" panose="020B0604030504040204" pitchFamily="34" charset="0"/>
            </a:endParaRPr>
          </a:p>
        </p:txBody>
      </p:sp>
      <p:pic>
        <p:nvPicPr>
          <p:cNvPr id="11" name="object 12">
            <a:extLst>
              <a:ext uri="{FF2B5EF4-FFF2-40B4-BE49-F238E27FC236}">
                <a16:creationId xmlns:a16="http://schemas.microsoft.com/office/drawing/2014/main" id="{75975AFD-D6EA-79D1-AD2E-1EF1B47A1D6B}"/>
              </a:ext>
            </a:extLst>
          </p:cNvPr>
          <p:cNvPicPr/>
          <p:nvPr/>
        </p:nvPicPr>
        <p:blipFill>
          <a:blip r:embed="rId4" cstate="print"/>
          <a:stretch>
            <a:fillRect/>
          </a:stretch>
        </p:blipFill>
        <p:spPr>
          <a:xfrm>
            <a:off x="6019800" y="5111449"/>
            <a:ext cx="228600" cy="213260"/>
          </a:xfrm>
          <a:prstGeom prst="rect">
            <a:avLst/>
          </a:prstGeom>
        </p:spPr>
      </p:pic>
      <p:sp>
        <p:nvSpPr>
          <p:cNvPr id="12" name="object 13">
            <a:extLst>
              <a:ext uri="{FF2B5EF4-FFF2-40B4-BE49-F238E27FC236}">
                <a16:creationId xmlns:a16="http://schemas.microsoft.com/office/drawing/2014/main" id="{64836270-750A-EA56-2244-46B204224D2D}"/>
              </a:ext>
            </a:extLst>
          </p:cNvPr>
          <p:cNvSpPr txBox="1"/>
          <p:nvPr/>
        </p:nvSpPr>
        <p:spPr>
          <a:xfrm>
            <a:off x="6744337" y="4882088"/>
            <a:ext cx="10233478" cy="1287532"/>
          </a:xfrm>
          <a:prstGeom prst="rect">
            <a:avLst/>
          </a:prstGeom>
        </p:spPr>
        <p:txBody>
          <a:bodyPr vert="horz" wrap="square" lIns="0" tIns="558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440"/>
              </a:spcBef>
            </a:pPr>
            <a:r>
              <a:rPr lang="en-US" sz="4000" spc="235" dirty="0">
                <a:solidFill>
                  <a:srgbClr val="231F20"/>
                </a:solidFill>
                <a:latin typeface="Tahoma"/>
                <a:cs typeface="Tahoma"/>
              </a:rPr>
              <a:t>Integrate Real-Time Obstacle Detection and Avoidance</a:t>
            </a:r>
            <a:endParaRPr lang="en-AU" sz="4000" dirty="0">
              <a:latin typeface="Tahoma"/>
              <a:cs typeface="Tahoma"/>
            </a:endParaRPr>
          </a:p>
        </p:txBody>
      </p:sp>
      <p:pic>
        <p:nvPicPr>
          <p:cNvPr id="13" name="object 12">
            <a:extLst>
              <a:ext uri="{FF2B5EF4-FFF2-40B4-BE49-F238E27FC236}">
                <a16:creationId xmlns:a16="http://schemas.microsoft.com/office/drawing/2014/main" id="{87CF659A-A21A-262D-5052-5F7FE80AABE0}"/>
              </a:ext>
            </a:extLst>
          </p:cNvPr>
          <p:cNvPicPr/>
          <p:nvPr/>
        </p:nvPicPr>
        <p:blipFill>
          <a:blip r:embed="rId4" cstate="print"/>
          <a:stretch>
            <a:fillRect/>
          </a:stretch>
        </p:blipFill>
        <p:spPr>
          <a:xfrm>
            <a:off x="6019800" y="6697776"/>
            <a:ext cx="228600" cy="213260"/>
          </a:xfrm>
          <a:prstGeom prst="rect">
            <a:avLst/>
          </a:prstGeom>
        </p:spPr>
      </p:pic>
      <p:sp>
        <p:nvSpPr>
          <p:cNvPr id="14" name="object 13">
            <a:extLst>
              <a:ext uri="{FF2B5EF4-FFF2-40B4-BE49-F238E27FC236}">
                <a16:creationId xmlns:a16="http://schemas.microsoft.com/office/drawing/2014/main" id="{33F6680E-36CC-C9F2-A276-029FAAA77966}"/>
              </a:ext>
            </a:extLst>
          </p:cNvPr>
          <p:cNvSpPr txBox="1"/>
          <p:nvPr/>
        </p:nvSpPr>
        <p:spPr>
          <a:xfrm>
            <a:off x="6744337" y="6468416"/>
            <a:ext cx="10329012" cy="1287532"/>
          </a:xfrm>
          <a:prstGeom prst="rect">
            <a:avLst/>
          </a:prstGeom>
        </p:spPr>
        <p:txBody>
          <a:bodyPr vert="horz" wrap="square" lIns="0" tIns="558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440"/>
              </a:spcBef>
            </a:pPr>
            <a:r>
              <a:rPr lang="en-US" sz="4000" spc="235" dirty="0">
                <a:solidFill>
                  <a:srgbClr val="231F20"/>
                </a:solidFill>
                <a:latin typeface="Tahoma"/>
                <a:cs typeface="Tahoma"/>
              </a:rPr>
              <a:t>Optimize Hardware and Software Performance</a:t>
            </a:r>
            <a:endParaRPr lang="en-AU" sz="4000" dirty="0">
              <a:latin typeface="Tahoma"/>
              <a:cs typeface="Tahoma"/>
            </a:endParaRPr>
          </a:p>
        </p:txBody>
      </p:sp>
      <p:pic>
        <p:nvPicPr>
          <p:cNvPr id="17" name="object 12">
            <a:extLst>
              <a:ext uri="{FF2B5EF4-FFF2-40B4-BE49-F238E27FC236}">
                <a16:creationId xmlns:a16="http://schemas.microsoft.com/office/drawing/2014/main" id="{7FEC49C0-2D1A-5BF7-98CA-220450F17739}"/>
              </a:ext>
            </a:extLst>
          </p:cNvPr>
          <p:cNvPicPr/>
          <p:nvPr/>
        </p:nvPicPr>
        <p:blipFill>
          <a:blip r:embed="rId4" cstate="print"/>
          <a:stretch>
            <a:fillRect/>
          </a:stretch>
        </p:blipFill>
        <p:spPr>
          <a:xfrm>
            <a:off x="6019800" y="8303160"/>
            <a:ext cx="228600" cy="213260"/>
          </a:xfrm>
          <a:prstGeom prst="rect">
            <a:avLst/>
          </a:prstGeom>
        </p:spPr>
      </p:pic>
      <p:sp>
        <p:nvSpPr>
          <p:cNvPr id="18" name="object 13">
            <a:extLst>
              <a:ext uri="{FF2B5EF4-FFF2-40B4-BE49-F238E27FC236}">
                <a16:creationId xmlns:a16="http://schemas.microsoft.com/office/drawing/2014/main" id="{13BA38BD-E98C-EDD3-4612-2DD757D99B7E}"/>
              </a:ext>
            </a:extLst>
          </p:cNvPr>
          <p:cNvSpPr txBox="1"/>
          <p:nvPr/>
        </p:nvSpPr>
        <p:spPr>
          <a:xfrm>
            <a:off x="6744337" y="8073800"/>
            <a:ext cx="10574672" cy="1287532"/>
          </a:xfrm>
          <a:prstGeom prst="rect">
            <a:avLst/>
          </a:prstGeom>
        </p:spPr>
        <p:txBody>
          <a:bodyPr vert="horz" wrap="square" lIns="0" tIns="558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ct val="100000"/>
              </a:lnSpc>
              <a:spcBef>
                <a:spcPts val="440"/>
              </a:spcBef>
            </a:pPr>
            <a:r>
              <a:rPr lang="en-US" sz="4000" spc="235" dirty="0">
                <a:solidFill>
                  <a:srgbClr val="231F20"/>
                </a:solidFill>
                <a:latin typeface="Tahoma"/>
                <a:cs typeface="Tahoma"/>
              </a:rPr>
              <a:t>Test and Validate System in Real-World Scenario</a:t>
            </a:r>
            <a:endParaRPr lang="en-AU" sz="4000" dirty="0">
              <a:latin typeface="Tahoma"/>
              <a:cs typeface="Tahoma"/>
            </a:endParaRPr>
          </a:p>
        </p:txBody>
      </p:sp>
      <p:pic>
        <p:nvPicPr>
          <p:cNvPr id="3" name="Picture 2" descr="A black robot on wheels&#10;&#10;Description automatically generated">
            <a:extLst>
              <a:ext uri="{FF2B5EF4-FFF2-40B4-BE49-F238E27FC236}">
                <a16:creationId xmlns:a16="http://schemas.microsoft.com/office/drawing/2014/main" id="{13974F2C-B596-A1DC-CC9A-335347AC9361}"/>
              </a:ext>
            </a:extLst>
          </p:cNvPr>
          <p:cNvPicPr>
            <a:picLocks noChangeAspect="1"/>
          </p:cNvPicPr>
          <p:nvPr/>
        </p:nvPicPr>
        <p:blipFill>
          <a:blip r:embed="rId5" cstate="print">
            <a:extLst>
              <a:ext uri="{28A0092B-C50C-407E-A947-70E740481C1C}">
                <a14:useLocalDpi xmlns:a14="http://schemas.microsoft.com/office/drawing/2010/main" val="0"/>
              </a:ext>
            </a:extLst>
          </a:blip>
          <a:srcRect t="17645" b="10470"/>
          <a:stretch/>
        </p:blipFill>
        <p:spPr>
          <a:xfrm>
            <a:off x="792920" y="3684862"/>
            <a:ext cx="4387376" cy="5606840"/>
          </a:xfrm>
          <a:prstGeom prst="rect">
            <a:avLst/>
          </a:prstGeom>
        </p:spPr>
      </p:pic>
    </p:spTree>
    <p:extLst>
      <p:ext uri="{BB962C8B-B14F-4D97-AF65-F5344CB8AC3E}">
        <p14:creationId xmlns:p14="http://schemas.microsoft.com/office/powerpoint/2010/main" val="61874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9461"/>
            <a:ext cx="4145719" cy="2689766"/>
          </a:xfrm>
          <a:prstGeom prst="rect">
            <a:avLst/>
          </a:prstGeom>
        </p:spPr>
      </p:pic>
      <p:pic>
        <p:nvPicPr>
          <p:cNvPr id="4" name="object 4"/>
          <p:cNvPicPr/>
          <p:nvPr/>
        </p:nvPicPr>
        <p:blipFill>
          <a:blip r:embed="rId3" cstate="print"/>
          <a:stretch>
            <a:fillRect/>
          </a:stretch>
        </p:blipFill>
        <p:spPr>
          <a:xfrm>
            <a:off x="15271845" y="7847463"/>
            <a:ext cx="3014642" cy="2439536"/>
          </a:xfrm>
          <a:prstGeom prst="rect">
            <a:avLst/>
          </a:prstGeom>
        </p:spPr>
      </p:pic>
      <p:sp>
        <p:nvSpPr>
          <p:cNvPr id="6" name="object 6"/>
          <p:cNvSpPr txBox="1">
            <a:spLocks noGrp="1"/>
          </p:cNvSpPr>
          <p:nvPr>
            <p:ph type="title"/>
          </p:nvPr>
        </p:nvSpPr>
        <p:spPr>
          <a:xfrm>
            <a:off x="5814874" y="-86557"/>
            <a:ext cx="11528116" cy="1463040"/>
          </a:xfrm>
          <a:prstGeom prst="rect">
            <a:avLst/>
          </a:prstGeom>
        </p:spPr>
        <p:txBody>
          <a:bodyPr vert="horz" wrap="square" lIns="0" tIns="16510" rIns="0" bIns="0" rtlCol="0">
            <a:spAutoFit/>
          </a:bodyPr>
          <a:lstStyle/>
          <a:p>
            <a:pPr marL="12700">
              <a:lnSpc>
                <a:spcPct val="100000"/>
              </a:lnSpc>
              <a:spcBef>
                <a:spcPts val="130"/>
              </a:spcBef>
              <a:tabLst>
                <a:tab pos="2913380" algn="l"/>
              </a:tabLst>
            </a:pPr>
            <a:r>
              <a:rPr lang="en-AU" dirty="0"/>
              <a:t>Hardware</a:t>
            </a:r>
            <a:endParaRPr spc="-365" dirty="0"/>
          </a:p>
        </p:txBody>
      </p:sp>
      <p:sp>
        <p:nvSpPr>
          <p:cNvPr id="27" name="object 7">
            <a:extLst>
              <a:ext uri="{FF2B5EF4-FFF2-40B4-BE49-F238E27FC236}">
                <a16:creationId xmlns:a16="http://schemas.microsoft.com/office/drawing/2014/main" id="{8B74C698-A146-1315-143D-1473D6AAA231}"/>
              </a:ext>
            </a:extLst>
          </p:cNvPr>
          <p:cNvSpPr/>
          <p:nvPr/>
        </p:nvSpPr>
        <p:spPr>
          <a:xfrm>
            <a:off x="2867682" y="1787578"/>
            <a:ext cx="14574157" cy="5800196"/>
          </a:xfrm>
          <a:custGeom>
            <a:avLst/>
            <a:gdLst/>
            <a:ahLst/>
            <a:cxnLst/>
            <a:rect l="l" t="t" r="r" b="b"/>
            <a:pathLst>
              <a:path w="3145790" h="3435350">
                <a:moveTo>
                  <a:pt x="0" y="0"/>
                </a:moveTo>
                <a:lnTo>
                  <a:pt x="3145217" y="0"/>
                </a:lnTo>
                <a:lnTo>
                  <a:pt x="3145217" y="3434885"/>
                </a:lnTo>
                <a:lnTo>
                  <a:pt x="0" y="3434885"/>
                </a:lnTo>
                <a:lnTo>
                  <a:pt x="0" y="0"/>
                </a:lnTo>
                <a:close/>
              </a:path>
            </a:pathLst>
          </a:custGeom>
          <a:solidFill>
            <a:srgbClr val="0F0E0D"/>
          </a:solidFill>
        </p:spPr>
        <p:txBody>
          <a:bodyPr wrap="square" lIns="0" tIns="0" rIns="0" bIns="0" rtlCol="0"/>
          <a:lstStyle/>
          <a:p>
            <a:endParaRPr dirty="0"/>
          </a:p>
        </p:txBody>
      </p:sp>
      <p:pic>
        <p:nvPicPr>
          <p:cNvPr id="3" name="Picture 2" descr="A black robot with white text&#10;&#10;Description automatically generated">
            <a:extLst>
              <a:ext uri="{FF2B5EF4-FFF2-40B4-BE49-F238E27FC236}">
                <a16:creationId xmlns:a16="http://schemas.microsoft.com/office/drawing/2014/main" id="{413382BD-2023-4523-53E0-25C779AC485C}"/>
              </a:ext>
            </a:extLst>
          </p:cNvPr>
          <p:cNvPicPr>
            <a:picLocks noChangeAspect="1"/>
          </p:cNvPicPr>
          <p:nvPr/>
        </p:nvPicPr>
        <p:blipFill>
          <a:blip r:embed="rId4"/>
          <a:stretch>
            <a:fillRect/>
          </a:stretch>
        </p:blipFill>
        <p:spPr>
          <a:xfrm>
            <a:off x="3162329" y="1938051"/>
            <a:ext cx="6541229" cy="5430068"/>
          </a:xfrm>
          <a:prstGeom prst="rect">
            <a:avLst/>
          </a:prstGeom>
          <a:ln>
            <a:solidFill>
              <a:schemeClr val="tx1"/>
            </a:solidFill>
          </a:ln>
        </p:spPr>
      </p:pic>
      <p:pic>
        <p:nvPicPr>
          <p:cNvPr id="5" name="Picture 4" descr="A diagram of a robot&#10;&#10;Description automatically generated">
            <a:extLst>
              <a:ext uri="{FF2B5EF4-FFF2-40B4-BE49-F238E27FC236}">
                <a16:creationId xmlns:a16="http://schemas.microsoft.com/office/drawing/2014/main" id="{C082D01C-CA54-5A0A-9546-810051CB8FFB}"/>
              </a:ext>
            </a:extLst>
          </p:cNvPr>
          <p:cNvPicPr>
            <a:picLocks noChangeAspect="1"/>
          </p:cNvPicPr>
          <p:nvPr/>
        </p:nvPicPr>
        <p:blipFill>
          <a:blip r:embed="rId5"/>
          <a:stretch>
            <a:fillRect/>
          </a:stretch>
        </p:blipFill>
        <p:spPr>
          <a:xfrm>
            <a:off x="10182383" y="1938050"/>
            <a:ext cx="6910856" cy="5430068"/>
          </a:xfrm>
          <a:prstGeom prst="rect">
            <a:avLst/>
          </a:prstGeom>
          <a:ln>
            <a:solidFill>
              <a:schemeClr val="tx1"/>
            </a:solidFill>
          </a:ln>
        </p:spPr>
      </p:pic>
      <p:sp>
        <p:nvSpPr>
          <p:cNvPr id="7" name="TextBox 6">
            <a:extLst>
              <a:ext uri="{FF2B5EF4-FFF2-40B4-BE49-F238E27FC236}">
                <a16:creationId xmlns:a16="http://schemas.microsoft.com/office/drawing/2014/main" id="{FB216031-5328-575D-B029-B7E2C0E3F4D3}"/>
              </a:ext>
            </a:extLst>
          </p:cNvPr>
          <p:cNvSpPr txBox="1"/>
          <p:nvPr/>
        </p:nvSpPr>
        <p:spPr>
          <a:xfrm>
            <a:off x="471975" y="7738247"/>
            <a:ext cx="8316256"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3600" b="1" dirty="0"/>
              <a:t>360˚ LDS-02 LiDAR 			</a:t>
            </a:r>
          </a:p>
          <a:p>
            <a:pPr marL="285750" indent="-285750">
              <a:lnSpc>
                <a:spcPct val="150000"/>
              </a:lnSpc>
              <a:buFont typeface="Arial" panose="020B0604020202020204" pitchFamily="34" charset="0"/>
              <a:buChar char="•"/>
            </a:pPr>
            <a:r>
              <a:rPr lang="en-AU" sz="3600" b="1" dirty="0"/>
              <a:t>Raspberry Pi (Single Board Computer)</a:t>
            </a:r>
          </a:p>
          <a:p>
            <a:pPr marL="285750" indent="-285750">
              <a:lnSpc>
                <a:spcPct val="150000"/>
              </a:lnSpc>
              <a:buFont typeface="Arial" panose="020B0604020202020204" pitchFamily="34" charset="0"/>
              <a:buChar char="•"/>
            </a:pPr>
            <a:r>
              <a:rPr lang="en-AU" sz="3600" b="1" dirty="0" err="1"/>
              <a:t>OpenCR</a:t>
            </a:r>
            <a:endParaRPr lang="en-AU" sz="3600" b="1" dirty="0"/>
          </a:p>
          <a:p>
            <a:endParaRPr lang="en-AU" sz="2000" dirty="0"/>
          </a:p>
        </p:txBody>
      </p:sp>
      <p:sp>
        <p:nvSpPr>
          <p:cNvPr id="8" name="TextBox 7">
            <a:extLst>
              <a:ext uri="{FF2B5EF4-FFF2-40B4-BE49-F238E27FC236}">
                <a16:creationId xmlns:a16="http://schemas.microsoft.com/office/drawing/2014/main" id="{31BDCC66-6EAC-73EA-3567-45AB4099E3F2}"/>
              </a:ext>
            </a:extLst>
          </p:cNvPr>
          <p:cNvSpPr txBox="1"/>
          <p:nvPr/>
        </p:nvSpPr>
        <p:spPr>
          <a:xfrm>
            <a:off x="9703558" y="7738247"/>
            <a:ext cx="6167860" cy="289310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AU" sz="3600" b="1" dirty="0"/>
              <a:t>IMU Unit</a:t>
            </a:r>
          </a:p>
          <a:p>
            <a:pPr marL="285750" indent="-285750">
              <a:lnSpc>
                <a:spcPct val="150000"/>
              </a:lnSpc>
              <a:buFont typeface="Arial" panose="020B0604020202020204" pitchFamily="34" charset="0"/>
              <a:buChar char="•"/>
            </a:pPr>
            <a:r>
              <a:rPr lang="en-GB" sz="3600" b="1" dirty="0"/>
              <a:t>12V Li-Po battery</a:t>
            </a:r>
          </a:p>
          <a:p>
            <a:pPr marL="285750" indent="-285750">
              <a:lnSpc>
                <a:spcPct val="150000"/>
              </a:lnSpc>
              <a:buFont typeface="Arial" panose="020B0604020202020204" pitchFamily="34" charset="0"/>
              <a:buChar char="•"/>
            </a:pPr>
            <a:r>
              <a:rPr lang="en-GB" sz="3600" b="1" dirty="0"/>
              <a:t>Remote PC (Windows)</a:t>
            </a:r>
          </a:p>
          <a:p>
            <a:endParaRPr lang="en-GB"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5728390" y="547219"/>
            <a:ext cx="7319310" cy="1370888"/>
          </a:xfrm>
          <a:prstGeom prst="rect">
            <a:avLst/>
          </a:prstGeom>
        </p:spPr>
        <p:txBody>
          <a:bodyPr vert="horz" wrap="square" lIns="0" tIns="16510" rIns="0" bIns="0" rtlCol="0">
            <a:spAutoFit/>
          </a:bodyPr>
          <a:lstStyle/>
          <a:p>
            <a:pPr marL="12700">
              <a:lnSpc>
                <a:spcPct val="100000"/>
              </a:lnSpc>
              <a:spcBef>
                <a:spcPts val="130"/>
              </a:spcBef>
              <a:tabLst>
                <a:tab pos="4578350" algn="l"/>
              </a:tabLst>
            </a:pPr>
            <a:r>
              <a:rPr lang="en-AU" sz="8800" spc="170" dirty="0"/>
              <a:t>Software</a:t>
            </a:r>
            <a:endParaRPr sz="8800" dirty="0"/>
          </a:p>
        </p:txBody>
      </p:sp>
      <p:pic>
        <p:nvPicPr>
          <p:cNvPr id="14" name="object 14"/>
          <p:cNvPicPr/>
          <p:nvPr/>
        </p:nvPicPr>
        <p:blipFill>
          <a:blip r:embed="rId2" cstate="print"/>
          <a:stretch>
            <a:fillRect/>
          </a:stretch>
        </p:blipFill>
        <p:spPr>
          <a:xfrm>
            <a:off x="0" y="7459753"/>
            <a:ext cx="4829624" cy="2819400"/>
          </a:xfrm>
          <a:prstGeom prst="rect">
            <a:avLst/>
          </a:prstGeom>
        </p:spPr>
      </p:pic>
      <p:pic>
        <p:nvPicPr>
          <p:cNvPr id="16" name="object 4">
            <a:extLst>
              <a:ext uri="{FF2B5EF4-FFF2-40B4-BE49-F238E27FC236}">
                <a16:creationId xmlns:a16="http://schemas.microsoft.com/office/drawing/2014/main" id="{9F91B5B3-7774-64EA-5D78-EE7FC744A830}"/>
              </a:ext>
            </a:extLst>
          </p:cNvPr>
          <p:cNvPicPr/>
          <p:nvPr/>
        </p:nvPicPr>
        <p:blipFill>
          <a:blip r:embed="rId3" cstate="print"/>
          <a:stretch>
            <a:fillRect/>
          </a:stretch>
        </p:blipFill>
        <p:spPr>
          <a:xfrm>
            <a:off x="1336518" y="3372079"/>
            <a:ext cx="16794525" cy="460212"/>
          </a:xfrm>
          <a:prstGeom prst="rect">
            <a:avLst/>
          </a:prstGeom>
        </p:spPr>
      </p:pic>
      <p:sp>
        <p:nvSpPr>
          <p:cNvPr id="17" name="object 6">
            <a:extLst>
              <a:ext uri="{FF2B5EF4-FFF2-40B4-BE49-F238E27FC236}">
                <a16:creationId xmlns:a16="http://schemas.microsoft.com/office/drawing/2014/main" id="{D10E9283-0D17-EB4C-F82C-AF796B48D7C0}"/>
              </a:ext>
            </a:extLst>
          </p:cNvPr>
          <p:cNvSpPr/>
          <p:nvPr/>
        </p:nvSpPr>
        <p:spPr>
          <a:xfrm>
            <a:off x="1460690" y="2881838"/>
            <a:ext cx="16663539"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dirty="0"/>
              <a:t> Ubuntu 20.04 is used as the operating system on the Oracle Virtual Machine.</a:t>
            </a:r>
            <a:endParaRPr sz="3600" dirty="0"/>
          </a:p>
        </p:txBody>
      </p:sp>
      <p:pic>
        <p:nvPicPr>
          <p:cNvPr id="18" name="object 4">
            <a:extLst>
              <a:ext uri="{FF2B5EF4-FFF2-40B4-BE49-F238E27FC236}">
                <a16:creationId xmlns:a16="http://schemas.microsoft.com/office/drawing/2014/main" id="{2041BD5C-9A55-BF9A-B574-028244C0F8A5}"/>
              </a:ext>
            </a:extLst>
          </p:cNvPr>
          <p:cNvPicPr/>
          <p:nvPr/>
        </p:nvPicPr>
        <p:blipFill>
          <a:blip r:embed="rId3" cstate="print"/>
          <a:stretch>
            <a:fillRect/>
          </a:stretch>
        </p:blipFill>
        <p:spPr>
          <a:xfrm>
            <a:off x="1336519" y="4372855"/>
            <a:ext cx="16794524" cy="460212"/>
          </a:xfrm>
          <a:prstGeom prst="rect">
            <a:avLst/>
          </a:prstGeom>
        </p:spPr>
      </p:pic>
      <p:sp>
        <p:nvSpPr>
          <p:cNvPr id="19" name="object 6">
            <a:extLst>
              <a:ext uri="{FF2B5EF4-FFF2-40B4-BE49-F238E27FC236}">
                <a16:creationId xmlns:a16="http://schemas.microsoft.com/office/drawing/2014/main" id="{D271F7F4-D5FA-2F03-8CFF-15639E931546}"/>
              </a:ext>
            </a:extLst>
          </p:cNvPr>
          <p:cNvSpPr/>
          <p:nvPr/>
        </p:nvSpPr>
        <p:spPr>
          <a:xfrm>
            <a:off x="1460690" y="3882614"/>
            <a:ext cx="16663540"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dirty="0"/>
              <a:t> ROS Noetic, running on Ubuntu, includes packages specifically for the TurtleBot3 Burger. </a:t>
            </a:r>
            <a:endParaRPr sz="3600" dirty="0"/>
          </a:p>
        </p:txBody>
      </p:sp>
      <p:pic>
        <p:nvPicPr>
          <p:cNvPr id="20" name="object 4">
            <a:extLst>
              <a:ext uri="{FF2B5EF4-FFF2-40B4-BE49-F238E27FC236}">
                <a16:creationId xmlns:a16="http://schemas.microsoft.com/office/drawing/2014/main" id="{DB90B1DA-A343-C6FC-7978-6CE13780E234}"/>
              </a:ext>
            </a:extLst>
          </p:cNvPr>
          <p:cNvPicPr/>
          <p:nvPr/>
        </p:nvPicPr>
        <p:blipFill>
          <a:blip r:embed="rId3" cstate="print"/>
          <a:stretch>
            <a:fillRect/>
          </a:stretch>
        </p:blipFill>
        <p:spPr>
          <a:xfrm>
            <a:off x="1336519" y="5426736"/>
            <a:ext cx="16794524" cy="460212"/>
          </a:xfrm>
          <a:prstGeom prst="rect">
            <a:avLst/>
          </a:prstGeom>
        </p:spPr>
      </p:pic>
      <p:sp>
        <p:nvSpPr>
          <p:cNvPr id="21" name="object 6">
            <a:extLst>
              <a:ext uri="{FF2B5EF4-FFF2-40B4-BE49-F238E27FC236}">
                <a16:creationId xmlns:a16="http://schemas.microsoft.com/office/drawing/2014/main" id="{47CEFE07-0212-20C5-CC8C-FB3D06243E09}"/>
              </a:ext>
            </a:extLst>
          </p:cNvPr>
          <p:cNvSpPr/>
          <p:nvPr/>
        </p:nvSpPr>
        <p:spPr>
          <a:xfrm>
            <a:off x="1460691" y="4936495"/>
            <a:ext cx="16663538"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dirty="0"/>
              <a:t> Gazebo is used to run simulation experiments.</a:t>
            </a:r>
            <a:endParaRPr sz="3600" dirty="0"/>
          </a:p>
        </p:txBody>
      </p:sp>
      <p:pic>
        <p:nvPicPr>
          <p:cNvPr id="22" name="object 4">
            <a:extLst>
              <a:ext uri="{FF2B5EF4-FFF2-40B4-BE49-F238E27FC236}">
                <a16:creationId xmlns:a16="http://schemas.microsoft.com/office/drawing/2014/main" id="{1E63460C-E198-3AA7-B3A8-44B00A211EE6}"/>
              </a:ext>
            </a:extLst>
          </p:cNvPr>
          <p:cNvPicPr/>
          <p:nvPr/>
        </p:nvPicPr>
        <p:blipFill>
          <a:blip r:embed="rId3" cstate="print"/>
          <a:stretch>
            <a:fillRect/>
          </a:stretch>
        </p:blipFill>
        <p:spPr>
          <a:xfrm>
            <a:off x="1336519" y="6427512"/>
            <a:ext cx="16794524" cy="460212"/>
          </a:xfrm>
          <a:prstGeom prst="rect">
            <a:avLst/>
          </a:prstGeom>
        </p:spPr>
      </p:pic>
      <p:sp>
        <p:nvSpPr>
          <p:cNvPr id="23" name="object 6">
            <a:extLst>
              <a:ext uri="{FF2B5EF4-FFF2-40B4-BE49-F238E27FC236}">
                <a16:creationId xmlns:a16="http://schemas.microsoft.com/office/drawing/2014/main" id="{2E52AA1A-DFEB-BC21-24DA-735F950D9E93}"/>
              </a:ext>
            </a:extLst>
          </p:cNvPr>
          <p:cNvSpPr/>
          <p:nvPr/>
        </p:nvSpPr>
        <p:spPr>
          <a:xfrm>
            <a:off x="1460690" y="5937271"/>
            <a:ext cx="16663537" cy="606489"/>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dirty="0"/>
              <a:t> </a:t>
            </a:r>
            <a:r>
              <a:rPr lang="en-US" sz="3600" dirty="0" err="1"/>
              <a:t>Rviz</a:t>
            </a:r>
            <a:r>
              <a:rPr lang="en-US" sz="3600" dirty="0"/>
              <a:t>, a 3D visualization tool, is used in both simulated and actual experiments.</a:t>
            </a:r>
            <a:endParaRPr sz="3600" dirty="0"/>
          </a:p>
        </p:txBody>
      </p:sp>
      <p:sp>
        <p:nvSpPr>
          <p:cNvPr id="24" name="object 6">
            <a:extLst>
              <a:ext uri="{FF2B5EF4-FFF2-40B4-BE49-F238E27FC236}">
                <a16:creationId xmlns:a16="http://schemas.microsoft.com/office/drawing/2014/main" id="{E761E0C6-3365-4295-3DE8-8C06C1505D39}"/>
              </a:ext>
            </a:extLst>
          </p:cNvPr>
          <p:cNvSpPr/>
          <p:nvPr/>
        </p:nvSpPr>
        <p:spPr>
          <a:xfrm>
            <a:off x="1460689" y="6909731"/>
            <a:ext cx="16663537" cy="1838484"/>
          </a:xfrm>
          <a:custGeom>
            <a:avLst/>
            <a:gdLst/>
            <a:ahLst/>
            <a:cxnLst/>
            <a:rect l="l" t="t" r="r" b="b"/>
            <a:pathLst>
              <a:path w="9608185" h="1949450">
                <a:moveTo>
                  <a:pt x="9607952" y="1948998"/>
                </a:moveTo>
                <a:lnTo>
                  <a:pt x="0" y="1948998"/>
                </a:lnTo>
                <a:lnTo>
                  <a:pt x="0" y="0"/>
                </a:lnTo>
                <a:lnTo>
                  <a:pt x="9607952" y="0"/>
                </a:lnTo>
                <a:lnTo>
                  <a:pt x="9607952" y="1948998"/>
                </a:lnTo>
                <a:close/>
              </a:path>
            </a:pathLst>
          </a:custGeom>
          <a:solidFill>
            <a:srgbClr val="EFEFEF"/>
          </a:solidFill>
        </p:spPr>
        <p:txBody>
          <a:bodyPr wrap="square" lIns="0" tIns="0" rIns="0" bIns="0" rtlCol="0"/>
          <a:lstStyle/>
          <a:p>
            <a:r>
              <a:rPr lang="en-US" sz="3600" dirty="0"/>
              <a:t> The combination of ROS and Gazebo speeds up the move from simulation to real deployment, making sure that what’s developed in Gazebo can be directly applied to the actual TurtleBot3 Burger robots.</a:t>
            </a:r>
            <a:endParaRPr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8DC8B82-9365-BB94-4B30-C4F128C92672}"/>
              </a:ext>
            </a:extLst>
          </p:cNvPr>
          <p:cNvSpPr/>
          <p:nvPr/>
        </p:nvSpPr>
        <p:spPr>
          <a:xfrm>
            <a:off x="0" y="-18099"/>
            <a:ext cx="18288000" cy="1669477"/>
          </a:xfrm>
          <a:custGeom>
            <a:avLst/>
            <a:gdLst/>
            <a:ahLst/>
            <a:cxnLst/>
            <a:rect l="l" t="t" r="r" b="b"/>
            <a:pathLst>
              <a:path w="18288000" h="3086100">
                <a:moveTo>
                  <a:pt x="18287552" y="3086099"/>
                </a:moveTo>
                <a:lnTo>
                  <a:pt x="0" y="3086099"/>
                </a:lnTo>
                <a:lnTo>
                  <a:pt x="0" y="0"/>
                </a:lnTo>
                <a:lnTo>
                  <a:pt x="18287552" y="0"/>
                </a:lnTo>
                <a:lnTo>
                  <a:pt x="18287552" y="3086099"/>
                </a:lnTo>
                <a:close/>
              </a:path>
            </a:pathLst>
          </a:custGeom>
          <a:solidFill>
            <a:srgbClr val="1A1A1A"/>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5" name="object 3">
            <a:extLst>
              <a:ext uri="{FF2B5EF4-FFF2-40B4-BE49-F238E27FC236}">
                <a16:creationId xmlns:a16="http://schemas.microsoft.com/office/drawing/2014/main" id="{AB2B9C9D-D5A6-E498-83CD-EA6097234574}"/>
              </a:ext>
            </a:extLst>
          </p:cNvPr>
          <p:cNvPicPr/>
          <p:nvPr/>
        </p:nvPicPr>
        <p:blipFill>
          <a:blip r:embed="rId2" cstate="print"/>
          <a:stretch>
            <a:fillRect/>
          </a:stretch>
        </p:blipFill>
        <p:spPr>
          <a:xfrm>
            <a:off x="13466148" y="-81888"/>
            <a:ext cx="4821850" cy="1897039"/>
          </a:xfrm>
          <a:prstGeom prst="rect">
            <a:avLst/>
          </a:prstGeom>
        </p:spPr>
      </p:pic>
      <p:pic>
        <p:nvPicPr>
          <p:cNvPr id="6" name="object 4">
            <a:extLst>
              <a:ext uri="{FF2B5EF4-FFF2-40B4-BE49-F238E27FC236}">
                <a16:creationId xmlns:a16="http://schemas.microsoft.com/office/drawing/2014/main" id="{099626A0-6321-D874-D418-B4E1871D2D9B}"/>
              </a:ext>
            </a:extLst>
          </p:cNvPr>
          <p:cNvPicPr/>
          <p:nvPr/>
        </p:nvPicPr>
        <p:blipFill>
          <a:blip r:embed="rId3" cstate="print"/>
          <a:stretch>
            <a:fillRect/>
          </a:stretch>
        </p:blipFill>
        <p:spPr>
          <a:xfrm>
            <a:off x="0" y="-81887"/>
            <a:ext cx="3781012" cy="2033516"/>
          </a:xfrm>
          <a:prstGeom prst="rect">
            <a:avLst/>
          </a:prstGeom>
        </p:spPr>
      </p:pic>
      <p:sp>
        <p:nvSpPr>
          <p:cNvPr id="7" name="object 7">
            <a:extLst>
              <a:ext uri="{FF2B5EF4-FFF2-40B4-BE49-F238E27FC236}">
                <a16:creationId xmlns:a16="http://schemas.microsoft.com/office/drawing/2014/main" id="{E9DC1252-6674-4AA1-E201-81DD35BF98A2}"/>
              </a:ext>
            </a:extLst>
          </p:cNvPr>
          <p:cNvSpPr txBox="1">
            <a:spLocks noGrp="1"/>
          </p:cNvSpPr>
          <p:nvPr/>
        </p:nvSpPr>
        <p:spPr>
          <a:xfrm>
            <a:off x="5050758" y="206669"/>
            <a:ext cx="7145644" cy="1370888"/>
          </a:xfrm>
          <a:prstGeom prst="rect">
            <a:avLst/>
          </a:prstGeom>
        </p:spPr>
        <p:txBody>
          <a:bodyPr vert="horz" wrap="square" lIns="0" tIns="16510" rIns="0" bIns="0" rtlCol="0">
            <a:spAutoFit/>
          </a:bodyPr>
          <a:lstStyle>
            <a:lvl1pPr>
              <a:defRPr sz="9400" b="1" i="0">
                <a:solidFill>
                  <a:srgbClr val="231F20"/>
                </a:solidFill>
                <a:latin typeface="Trebuchet MS"/>
                <a:ea typeface="+mj-ea"/>
                <a:cs typeface="Trebuchet MS"/>
              </a:defRPr>
            </a:lvl1pPr>
          </a:lstStyle>
          <a:p>
            <a:pPr marL="12700">
              <a:lnSpc>
                <a:spcPct val="100000"/>
              </a:lnSpc>
              <a:spcBef>
                <a:spcPts val="130"/>
              </a:spcBef>
            </a:pPr>
            <a:r>
              <a:rPr lang="en-AU" sz="8800" spc="35" dirty="0">
                <a:solidFill>
                  <a:srgbClr val="FFFFFF"/>
                </a:solidFill>
              </a:rPr>
              <a:t>Algorithms</a:t>
            </a:r>
            <a:endParaRPr sz="6000" dirty="0"/>
          </a:p>
        </p:txBody>
      </p:sp>
      <p:sp>
        <p:nvSpPr>
          <p:cNvPr id="2" name="Title 1">
            <a:extLst>
              <a:ext uri="{FF2B5EF4-FFF2-40B4-BE49-F238E27FC236}">
                <a16:creationId xmlns:a16="http://schemas.microsoft.com/office/drawing/2014/main" id="{BDC3321A-C6A9-7170-1614-566209FD1788}"/>
              </a:ext>
            </a:extLst>
          </p:cNvPr>
          <p:cNvSpPr txBox="1">
            <a:spLocks/>
          </p:cNvSpPr>
          <p:nvPr/>
        </p:nvSpPr>
        <p:spPr>
          <a:xfrm>
            <a:off x="480487" y="1388001"/>
            <a:ext cx="4570271" cy="1923900"/>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SLAM</a:t>
            </a:r>
            <a:endParaRPr lang="en-GB" sz="5400" dirty="0">
              <a:solidFill>
                <a:schemeClr val="tx1"/>
              </a:solidFill>
            </a:endParaRPr>
          </a:p>
        </p:txBody>
      </p:sp>
      <p:sp>
        <p:nvSpPr>
          <p:cNvPr id="10" name="TextBox 9">
            <a:extLst>
              <a:ext uri="{FF2B5EF4-FFF2-40B4-BE49-F238E27FC236}">
                <a16:creationId xmlns:a16="http://schemas.microsoft.com/office/drawing/2014/main" id="{C552580D-CCEA-4FF8-FCEC-8A9E955B46F2}"/>
              </a:ext>
            </a:extLst>
          </p:cNvPr>
          <p:cNvSpPr txBox="1"/>
          <p:nvPr/>
        </p:nvSpPr>
        <p:spPr>
          <a:xfrm>
            <a:off x="1105468" y="2759619"/>
            <a:ext cx="16895932" cy="646331"/>
          </a:xfrm>
          <a:prstGeom prst="rect">
            <a:avLst/>
          </a:prstGeom>
          <a:noFill/>
        </p:spPr>
        <p:txBody>
          <a:bodyPr wrap="square" rtlCol="0">
            <a:spAutoFit/>
          </a:bodyPr>
          <a:lstStyle/>
          <a:p>
            <a:pPr marL="457200" indent="-457200">
              <a:buFont typeface="Arial" panose="020B0604020202020204" pitchFamily="34" charset="0"/>
              <a:buChar char="•"/>
            </a:pPr>
            <a:r>
              <a:rPr lang="en-US" sz="3400" dirty="0"/>
              <a:t>The ROS </a:t>
            </a:r>
            <a:r>
              <a:rPr lang="en-US" sz="3400" dirty="0" err="1"/>
              <a:t>Gmapping</a:t>
            </a:r>
            <a:r>
              <a:rPr lang="en-US" sz="3400" dirty="0"/>
              <a:t> package is utilized for SLAM to generate a map of the surroundings</a:t>
            </a:r>
            <a:r>
              <a:rPr lang="en-US" sz="3600" dirty="0"/>
              <a:t>.</a:t>
            </a:r>
          </a:p>
        </p:txBody>
      </p:sp>
      <p:sp>
        <p:nvSpPr>
          <p:cNvPr id="25" name="Title 1">
            <a:extLst>
              <a:ext uri="{FF2B5EF4-FFF2-40B4-BE49-F238E27FC236}">
                <a16:creationId xmlns:a16="http://schemas.microsoft.com/office/drawing/2014/main" id="{816FDCC2-7D25-1153-8006-453420EADA88}"/>
              </a:ext>
            </a:extLst>
          </p:cNvPr>
          <p:cNvSpPr txBox="1">
            <a:spLocks/>
          </p:cNvSpPr>
          <p:nvPr/>
        </p:nvSpPr>
        <p:spPr>
          <a:xfrm>
            <a:off x="480487" y="3289103"/>
            <a:ext cx="5390866" cy="1470748"/>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Localization</a:t>
            </a:r>
            <a:endParaRPr lang="en-GB" sz="5400" dirty="0">
              <a:solidFill>
                <a:schemeClr val="tx1"/>
              </a:solidFill>
            </a:endParaRPr>
          </a:p>
        </p:txBody>
      </p:sp>
      <p:sp>
        <p:nvSpPr>
          <p:cNvPr id="28" name="TextBox 27">
            <a:extLst>
              <a:ext uri="{FF2B5EF4-FFF2-40B4-BE49-F238E27FC236}">
                <a16:creationId xmlns:a16="http://schemas.microsoft.com/office/drawing/2014/main" id="{0B049206-79F2-7D70-F619-DB542CB7ACD3}"/>
              </a:ext>
            </a:extLst>
          </p:cNvPr>
          <p:cNvSpPr txBox="1"/>
          <p:nvPr/>
        </p:nvSpPr>
        <p:spPr>
          <a:xfrm>
            <a:off x="1105468" y="4619488"/>
            <a:ext cx="17182530" cy="2185214"/>
          </a:xfrm>
          <a:prstGeom prst="rect">
            <a:avLst/>
          </a:prstGeom>
          <a:noFill/>
        </p:spPr>
        <p:txBody>
          <a:bodyPr wrap="square" rtlCol="0">
            <a:spAutoFit/>
          </a:bodyPr>
          <a:lstStyle/>
          <a:p>
            <a:pPr marL="457200" indent="-457200">
              <a:buFont typeface="Arial" panose="020B0604020202020204" pitchFamily="34" charset="0"/>
              <a:buChar char="•"/>
            </a:pPr>
            <a:r>
              <a:rPr lang="en-US" sz="3400" dirty="0"/>
              <a:t>Utilization of AMCL: Adaptive Monte Carlo Localization (AMCL) is utilized to determine the robot's precise location, i.e. position and orientation.</a:t>
            </a:r>
          </a:p>
          <a:p>
            <a:pPr marL="457200" indent="-457200">
              <a:buFont typeface="Arial" panose="020B0604020202020204" pitchFamily="34" charset="0"/>
              <a:buChar char="•"/>
            </a:pPr>
            <a:r>
              <a:rPr lang="en-US" sz="3400" dirty="0"/>
              <a:t>Particle Filter Application: A particle filter is deployed within a predefined map to enhance the robot's navigation accuracy.</a:t>
            </a:r>
          </a:p>
        </p:txBody>
      </p:sp>
      <p:sp>
        <p:nvSpPr>
          <p:cNvPr id="30" name="Title 1">
            <a:extLst>
              <a:ext uri="{FF2B5EF4-FFF2-40B4-BE49-F238E27FC236}">
                <a16:creationId xmlns:a16="http://schemas.microsoft.com/office/drawing/2014/main" id="{27A3987F-8A4A-3D82-4C70-80339A621651}"/>
              </a:ext>
            </a:extLst>
          </p:cNvPr>
          <p:cNvSpPr txBox="1">
            <a:spLocks/>
          </p:cNvSpPr>
          <p:nvPr/>
        </p:nvSpPr>
        <p:spPr>
          <a:xfrm>
            <a:off x="480487" y="6581360"/>
            <a:ext cx="11327189" cy="1369571"/>
          </a:xfrm>
          <a:prstGeom prst="rect">
            <a:avLst/>
          </a:prstGeom>
          <a:noFill/>
          <a:ln>
            <a:noFill/>
          </a:ln>
        </p:spPr>
        <p:txBody>
          <a:bodyPr spcFirstLastPara="1" wrap="square" lIns="255950" tIns="255950" rIns="255950" bIns="25595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9000"/>
              <a:buFont typeface="Poppins ExtraBold"/>
              <a:buNone/>
              <a:defRPr sz="9000" b="0" i="0" u="none" strike="noStrike" cap="none">
                <a:solidFill>
                  <a:schemeClr val="accent1"/>
                </a:solidFill>
                <a:latin typeface="Poppins ExtraBold"/>
                <a:ea typeface="Poppins ExtraBold"/>
                <a:cs typeface="Poppins ExtraBold"/>
                <a:sym typeface="Poppins ExtraBold"/>
              </a:defRPr>
            </a:lvl1pPr>
            <a:lvl2pPr marR="0" lvl="1"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7800"/>
              <a:buFont typeface="Bebas Neue"/>
              <a:buNone/>
              <a:defRPr sz="7800" b="0" i="0" u="none" strike="noStrike" cap="none">
                <a:solidFill>
                  <a:schemeClr val="dk1"/>
                </a:solidFill>
                <a:latin typeface="Bebas Neue"/>
                <a:ea typeface="Bebas Neue"/>
                <a:cs typeface="Bebas Neue"/>
                <a:sym typeface="Bebas Neue"/>
              </a:defRPr>
            </a:lvl9pPr>
          </a:lstStyle>
          <a:p>
            <a:pPr algn="l"/>
            <a:r>
              <a:rPr lang="en-AU" sz="5400" dirty="0">
                <a:solidFill>
                  <a:schemeClr val="tx1"/>
                </a:solidFill>
              </a:rPr>
              <a:t>Navigation</a:t>
            </a:r>
            <a:endParaRPr lang="en-GB" sz="5400" dirty="0">
              <a:solidFill>
                <a:schemeClr val="tx1"/>
              </a:solidFill>
            </a:endParaRPr>
          </a:p>
        </p:txBody>
      </p:sp>
      <p:sp>
        <p:nvSpPr>
          <p:cNvPr id="32" name="TextBox 31">
            <a:extLst>
              <a:ext uri="{FF2B5EF4-FFF2-40B4-BE49-F238E27FC236}">
                <a16:creationId xmlns:a16="http://schemas.microsoft.com/office/drawing/2014/main" id="{471B3B89-6DF9-62B7-26A3-B7254615A8AA}"/>
              </a:ext>
            </a:extLst>
          </p:cNvPr>
          <p:cNvSpPr txBox="1"/>
          <p:nvPr/>
        </p:nvSpPr>
        <p:spPr>
          <a:xfrm>
            <a:off x="1105469" y="7639707"/>
            <a:ext cx="17182530" cy="2708434"/>
          </a:xfrm>
          <a:prstGeom prst="rect">
            <a:avLst/>
          </a:prstGeom>
          <a:noFill/>
        </p:spPr>
        <p:txBody>
          <a:bodyPr wrap="square" rtlCol="0">
            <a:spAutoFit/>
          </a:bodyPr>
          <a:lstStyle/>
          <a:p>
            <a:pPr marL="457200" indent="-457200">
              <a:buFont typeface="Arial" panose="020B0604020202020204" pitchFamily="34" charset="0"/>
              <a:buChar char="•"/>
            </a:pPr>
            <a:r>
              <a:rPr lang="en-US" sz="3400" dirty="0"/>
              <a:t>Global Planner: Utilizes the </a:t>
            </a:r>
            <a:r>
              <a:rPr lang="en-US" sz="3400" dirty="0" err="1"/>
              <a:t>NavfnROS</a:t>
            </a:r>
            <a:r>
              <a:rPr lang="en-US" sz="3400" dirty="0"/>
              <a:t> planner implementing Dijkstra’s algorithm to create a route from the robot's current location to its destination across the entire known map.</a:t>
            </a:r>
          </a:p>
          <a:p>
            <a:pPr marL="457200" indent="-457200">
              <a:buFont typeface="Arial" panose="020B0604020202020204" pitchFamily="34" charset="0"/>
              <a:buChar char="•"/>
            </a:pPr>
            <a:r>
              <a:rPr lang="en-US" sz="3400" dirty="0"/>
              <a:t>Local Planner: Employs the Dynamic Window Approach Planner (DWA) which dynamically updates the robot's path in real-time based on the global plan and changes in the local environment.</a:t>
            </a:r>
          </a:p>
        </p:txBody>
      </p:sp>
    </p:spTree>
    <p:extLst>
      <p:ext uri="{BB962C8B-B14F-4D97-AF65-F5344CB8AC3E}">
        <p14:creationId xmlns:p14="http://schemas.microsoft.com/office/powerpoint/2010/main" val="103900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f5ea1e2689_0_497"/>
          <p:cNvSpPr/>
          <p:nvPr/>
        </p:nvSpPr>
        <p:spPr>
          <a:xfrm>
            <a:off x="-48125" y="-39046"/>
            <a:ext cx="18288000" cy="1990676"/>
          </a:xfrm>
          <a:custGeom>
            <a:avLst/>
            <a:gdLst/>
            <a:ahLst/>
            <a:cxnLst/>
            <a:rect l="l" t="t" r="r" b="b"/>
            <a:pathLst>
              <a:path w="18288000" h="3086100" extrusionOk="0">
                <a:moveTo>
                  <a:pt x="18287552" y="3086099"/>
                </a:moveTo>
                <a:lnTo>
                  <a:pt x="0" y="3086099"/>
                </a:lnTo>
                <a:lnTo>
                  <a:pt x="0" y="0"/>
                </a:lnTo>
                <a:lnTo>
                  <a:pt x="18287552" y="0"/>
                </a:lnTo>
                <a:lnTo>
                  <a:pt x="18287552" y="3086099"/>
                </a:lnTo>
                <a:close/>
              </a:path>
            </a:pathLst>
          </a:custGeom>
          <a:solidFill>
            <a:srgbClr val="1A1A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7" name="Google Shape;447;g2f5ea1e2689_0_497"/>
          <p:cNvPicPr preferRelativeResize="0"/>
          <p:nvPr/>
        </p:nvPicPr>
        <p:blipFill rotWithShape="1">
          <a:blip r:embed="rId3">
            <a:alphaModFix/>
          </a:blip>
          <a:srcRect/>
          <a:stretch/>
        </p:blipFill>
        <p:spPr>
          <a:xfrm>
            <a:off x="13466148" y="0"/>
            <a:ext cx="4821851" cy="1990677"/>
          </a:xfrm>
          <a:prstGeom prst="rect">
            <a:avLst/>
          </a:prstGeom>
          <a:noFill/>
          <a:ln>
            <a:noFill/>
          </a:ln>
        </p:spPr>
      </p:pic>
      <p:pic>
        <p:nvPicPr>
          <p:cNvPr id="448" name="Google Shape;448;g2f5ea1e2689_0_497"/>
          <p:cNvPicPr preferRelativeResize="0"/>
          <p:nvPr/>
        </p:nvPicPr>
        <p:blipFill rotWithShape="1">
          <a:blip r:embed="rId4">
            <a:alphaModFix/>
          </a:blip>
          <a:srcRect/>
          <a:stretch/>
        </p:blipFill>
        <p:spPr>
          <a:xfrm>
            <a:off x="0" y="0"/>
            <a:ext cx="3781013" cy="1842448"/>
          </a:xfrm>
          <a:prstGeom prst="rect">
            <a:avLst/>
          </a:prstGeom>
          <a:noFill/>
          <a:ln>
            <a:noFill/>
          </a:ln>
        </p:spPr>
      </p:pic>
      <p:sp>
        <p:nvSpPr>
          <p:cNvPr id="449" name="Google Shape;449;g2f5ea1e2689_0_497"/>
          <p:cNvSpPr txBox="1"/>
          <p:nvPr/>
        </p:nvSpPr>
        <p:spPr>
          <a:xfrm>
            <a:off x="2500469" y="339897"/>
            <a:ext cx="11204100" cy="1370878"/>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AU" sz="8800" b="1" i="0" dirty="0">
                <a:solidFill>
                  <a:schemeClr val="lt1"/>
                </a:solidFill>
                <a:latin typeface="Trebuchet MS"/>
                <a:ea typeface="Trebuchet MS"/>
                <a:cs typeface="Trebuchet MS"/>
                <a:sym typeface="Trebuchet MS"/>
              </a:rPr>
              <a:t>Results</a:t>
            </a:r>
            <a:endParaRPr lang="en-AU" sz="6000" b="1" i="0" dirty="0">
              <a:solidFill>
                <a:schemeClr val="lt1"/>
              </a:solidFill>
              <a:latin typeface="Trebuchet MS"/>
              <a:ea typeface="Trebuchet MS"/>
              <a:cs typeface="Trebuchet MS"/>
              <a:sym typeface="Trebuchet MS"/>
            </a:endParaRPr>
          </a:p>
        </p:txBody>
      </p:sp>
      <p:sp>
        <p:nvSpPr>
          <p:cNvPr id="2" name="TextBox 1">
            <a:extLst>
              <a:ext uri="{FF2B5EF4-FFF2-40B4-BE49-F238E27FC236}">
                <a16:creationId xmlns:a16="http://schemas.microsoft.com/office/drawing/2014/main" id="{A36253AD-803A-DF9F-AE4E-75C6ED090DAC}"/>
              </a:ext>
            </a:extLst>
          </p:cNvPr>
          <p:cNvSpPr txBox="1"/>
          <p:nvPr/>
        </p:nvSpPr>
        <p:spPr>
          <a:xfrm>
            <a:off x="343411" y="2291527"/>
            <a:ext cx="8079474" cy="3046988"/>
          </a:xfrm>
          <a:prstGeom prst="rect">
            <a:avLst/>
          </a:prstGeom>
          <a:noFill/>
        </p:spPr>
        <p:txBody>
          <a:bodyPr wrap="square" rtlCol="0">
            <a:spAutoFit/>
          </a:bodyPr>
          <a:lstStyle/>
          <a:p>
            <a:r>
              <a:rPr lang="en-US" sz="3200" b="1" dirty="0">
                <a:solidFill>
                  <a:schemeClr val="tx1"/>
                </a:solidFill>
              </a:rPr>
              <a:t>Simulated Experiments</a:t>
            </a:r>
            <a:r>
              <a:rPr lang="en-US" sz="3200" dirty="0">
                <a:solidFill>
                  <a:schemeClr val="tx1"/>
                </a:solidFill>
              </a:rPr>
              <a:t>:</a:t>
            </a:r>
          </a:p>
          <a:p>
            <a:pPr marL="742950" lvl="1" indent="-285750">
              <a:buFont typeface="Arial" panose="020B0604020202020204" pitchFamily="34" charset="0"/>
              <a:buChar char="•"/>
            </a:pPr>
            <a:r>
              <a:rPr lang="en-US" sz="3200" dirty="0">
                <a:solidFill>
                  <a:schemeClr val="tx1"/>
                </a:solidFill>
              </a:rPr>
              <a:t>Successfully created </a:t>
            </a:r>
            <a:r>
              <a:rPr lang="en-US" sz="3200" b="1" dirty="0">
                <a:solidFill>
                  <a:schemeClr val="tx1"/>
                </a:solidFill>
              </a:rPr>
              <a:t>2D maps</a:t>
            </a:r>
            <a:r>
              <a:rPr lang="en-US" sz="3200" dirty="0">
                <a:solidFill>
                  <a:schemeClr val="tx1"/>
                </a:solidFill>
              </a:rPr>
              <a:t> in Gazebo simulations using </a:t>
            </a:r>
            <a:r>
              <a:rPr lang="en-US" sz="3200" b="1" dirty="0" err="1">
                <a:solidFill>
                  <a:schemeClr val="tx1"/>
                </a:solidFill>
              </a:rPr>
              <a:t>Gmapping</a:t>
            </a:r>
            <a:r>
              <a:rPr lang="en-US" sz="3200" dirty="0">
                <a:solidFill>
                  <a:schemeClr val="tx1"/>
                </a:solidFill>
              </a:rPr>
              <a:t> at an optimal speed of </a:t>
            </a:r>
            <a:r>
              <a:rPr lang="en-US" sz="3200" b="1" dirty="0">
                <a:solidFill>
                  <a:schemeClr val="tx1"/>
                </a:solidFill>
              </a:rPr>
              <a:t>0.1 m/s</a:t>
            </a:r>
            <a:r>
              <a:rPr lang="en-US" sz="3200" dirty="0">
                <a:solidFill>
                  <a:schemeClr val="tx1"/>
                </a:solidFill>
              </a:rPr>
              <a:t>.</a:t>
            </a:r>
          </a:p>
          <a:p>
            <a:pPr marL="742950" lvl="1" indent="-285750">
              <a:buFont typeface="Arial" panose="020B0604020202020204" pitchFamily="34" charset="0"/>
              <a:buChar char="•"/>
            </a:pPr>
            <a:r>
              <a:rPr lang="en-US" sz="3200" dirty="0">
                <a:solidFill>
                  <a:schemeClr val="tx1"/>
                </a:solidFill>
              </a:rPr>
              <a:t>Efficient navigation with </a:t>
            </a:r>
            <a:r>
              <a:rPr lang="en-US" sz="3200" b="1" dirty="0">
                <a:solidFill>
                  <a:schemeClr val="tx1"/>
                </a:solidFill>
              </a:rPr>
              <a:t>global and local cost maps</a:t>
            </a:r>
            <a:r>
              <a:rPr lang="en-US" sz="3200" dirty="0">
                <a:solidFill>
                  <a:schemeClr val="tx1"/>
                </a:solidFill>
              </a:rPr>
              <a:t> for obstacle avoidance.</a:t>
            </a:r>
          </a:p>
        </p:txBody>
      </p:sp>
      <p:pic>
        <p:nvPicPr>
          <p:cNvPr id="3074" name="Picture 2" descr="A drawing of a rectangular object&#10;&#10;Description automatically generated">
            <a:extLst>
              <a:ext uri="{FF2B5EF4-FFF2-40B4-BE49-F238E27FC236}">
                <a16:creationId xmlns:a16="http://schemas.microsoft.com/office/drawing/2014/main" id="{64554BDF-6AD3-640E-3B26-D038942105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343" y="6507131"/>
            <a:ext cx="6365782" cy="329196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45E3E3-E168-749F-4FD1-92BFCE4FDCBC}"/>
              </a:ext>
            </a:extLst>
          </p:cNvPr>
          <p:cNvSpPr txBox="1"/>
          <p:nvPr/>
        </p:nvSpPr>
        <p:spPr>
          <a:xfrm>
            <a:off x="7706379" y="6468084"/>
            <a:ext cx="8079474" cy="3539430"/>
          </a:xfrm>
          <a:prstGeom prst="rect">
            <a:avLst/>
          </a:prstGeom>
          <a:noFill/>
        </p:spPr>
        <p:txBody>
          <a:bodyPr wrap="square" rtlCol="0">
            <a:spAutoFit/>
          </a:bodyPr>
          <a:lstStyle/>
          <a:p>
            <a:r>
              <a:rPr lang="en-US" sz="3200" b="1" dirty="0">
                <a:solidFill>
                  <a:schemeClr val="tx1"/>
                </a:solidFill>
              </a:rPr>
              <a:t>Real-World Experiments</a:t>
            </a:r>
            <a:r>
              <a:rPr lang="en-US" sz="3200" dirty="0">
                <a:solidFill>
                  <a:schemeClr val="tx1"/>
                </a:solidFill>
              </a:rPr>
              <a:t>:</a:t>
            </a:r>
          </a:p>
          <a:p>
            <a:pPr marL="742950" lvl="1" indent="-285750">
              <a:buFont typeface="Arial" panose="020B0604020202020204" pitchFamily="34" charset="0"/>
              <a:buChar char="•"/>
            </a:pPr>
            <a:r>
              <a:rPr lang="en-US" sz="3200" dirty="0">
                <a:solidFill>
                  <a:schemeClr val="tx1"/>
                </a:solidFill>
              </a:rPr>
              <a:t>In an apartment, the robot mapped with a </a:t>
            </a:r>
            <a:r>
              <a:rPr lang="en-US" sz="3200" b="1" dirty="0">
                <a:solidFill>
                  <a:schemeClr val="tx1"/>
                </a:solidFill>
              </a:rPr>
              <a:t>5.45% error rate</a:t>
            </a:r>
            <a:r>
              <a:rPr lang="en-US" sz="3200" dirty="0">
                <a:solidFill>
                  <a:schemeClr val="tx1"/>
                </a:solidFill>
              </a:rPr>
              <a:t> when comparing 2D map data with real-world measurements.</a:t>
            </a:r>
          </a:p>
          <a:p>
            <a:pPr marL="742950" lvl="1" indent="-285750">
              <a:buFont typeface="Arial" panose="020B0604020202020204" pitchFamily="34" charset="0"/>
              <a:buChar char="•"/>
            </a:pPr>
            <a:r>
              <a:rPr lang="en-US" sz="3200" dirty="0">
                <a:solidFill>
                  <a:schemeClr val="tx1"/>
                </a:solidFill>
              </a:rPr>
              <a:t>Autonomous navigation was successful with accurate localization and real-time obstacle avoidance.</a:t>
            </a:r>
          </a:p>
        </p:txBody>
      </p:sp>
      <p:pic>
        <p:nvPicPr>
          <p:cNvPr id="5" name="Picture 4" descr="A floor plan of a house&#10;&#10;Description automatically generated">
            <a:extLst>
              <a:ext uri="{FF2B5EF4-FFF2-40B4-BE49-F238E27FC236}">
                <a16:creationId xmlns:a16="http://schemas.microsoft.com/office/drawing/2014/main" id="{908B5708-F9C1-EA29-C99F-D2C18C88A5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90721" y="2140824"/>
            <a:ext cx="5422318" cy="3348393"/>
          </a:xfrm>
          <a:prstGeom prst="rect">
            <a:avLst/>
          </a:prstGeom>
          <a:ln>
            <a:solidFill>
              <a:schemeClr val="tx1"/>
            </a:solidFill>
          </a:ln>
        </p:spPr>
      </p:pic>
    </p:spTree>
    <p:extLst>
      <p:ext uri="{BB962C8B-B14F-4D97-AF65-F5344CB8AC3E}">
        <p14:creationId xmlns:p14="http://schemas.microsoft.com/office/powerpoint/2010/main" val="2184833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f5ea1e2689_0_497"/>
          <p:cNvSpPr/>
          <p:nvPr/>
        </p:nvSpPr>
        <p:spPr>
          <a:xfrm>
            <a:off x="-48125" y="-39046"/>
            <a:ext cx="18288000" cy="1990676"/>
          </a:xfrm>
          <a:custGeom>
            <a:avLst/>
            <a:gdLst/>
            <a:ahLst/>
            <a:cxnLst/>
            <a:rect l="l" t="t" r="r" b="b"/>
            <a:pathLst>
              <a:path w="18288000" h="3086100" extrusionOk="0">
                <a:moveTo>
                  <a:pt x="18287552" y="3086099"/>
                </a:moveTo>
                <a:lnTo>
                  <a:pt x="0" y="3086099"/>
                </a:lnTo>
                <a:lnTo>
                  <a:pt x="0" y="0"/>
                </a:lnTo>
                <a:lnTo>
                  <a:pt x="18287552" y="0"/>
                </a:lnTo>
                <a:lnTo>
                  <a:pt x="18287552" y="3086099"/>
                </a:lnTo>
                <a:close/>
              </a:path>
            </a:pathLst>
          </a:custGeom>
          <a:solidFill>
            <a:srgbClr val="1A1A1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47" name="Google Shape;447;g2f5ea1e2689_0_497"/>
          <p:cNvPicPr preferRelativeResize="0"/>
          <p:nvPr/>
        </p:nvPicPr>
        <p:blipFill rotWithShape="1">
          <a:blip r:embed="rId3">
            <a:alphaModFix/>
          </a:blip>
          <a:srcRect/>
          <a:stretch/>
        </p:blipFill>
        <p:spPr>
          <a:xfrm>
            <a:off x="13466148" y="0"/>
            <a:ext cx="4821851" cy="1990677"/>
          </a:xfrm>
          <a:prstGeom prst="rect">
            <a:avLst/>
          </a:prstGeom>
          <a:noFill/>
          <a:ln>
            <a:noFill/>
          </a:ln>
        </p:spPr>
      </p:pic>
      <p:pic>
        <p:nvPicPr>
          <p:cNvPr id="448" name="Google Shape;448;g2f5ea1e2689_0_497"/>
          <p:cNvPicPr preferRelativeResize="0"/>
          <p:nvPr/>
        </p:nvPicPr>
        <p:blipFill rotWithShape="1">
          <a:blip r:embed="rId4">
            <a:alphaModFix/>
          </a:blip>
          <a:srcRect/>
          <a:stretch/>
        </p:blipFill>
        <p:spPr>
          <a:xfrm>
            <a:off x="0" y="0"/>
            <a:ext cx="3781013" cy="1842448"/>
          </a:xfrm>
          <a:prstGeom prst="rect">
            <a:avLst/>
          </a:prstGeom>
          <a:noFill/>
          <a:ln>
            <a:noFill/>
          </a:ln>
        </p:spPr>
      </p:pic>
      <p:sp>
        <p:nvSpPr>
          <p:cNvPr id="449" name="Google Shape;449;g2f5ea1e2689_0_497"/>
          <p:cNvSpPr txBox="1"/>
          <p:nvPr/>
        </p:nvSpPr>
        <p:spPr>
          <a:xfrm>
            <a:off x="2500469" y="339897"/>
            <a:ext cx="11204100" cy="1370878"/>
          </a:xfrm>
          <a:prstGeom prst="rect">
            <a:avLst/>
          </a:prstGeom>
          <a:noFill/>
          <a:ln>
            <a:noFill/>
          </a:ln>
        </p:spPr>
        <p:txBody>
          <a:bodyPr spcFirstLastPara="1" wrap="square" lIns="0" tIns="16500" rIns="0" bIns="0" anchor="t" anchorCtr="0">
            <a:spAutoFit/>
          </a:bodyPr>
          <a:lstStyle/>
          <a:p>
            <a:pPr marL="12700" marR="0" lvl="0" indent="0" algn="ctr" rtl="0">
              <a:lnSpc>
                <a:spcPct val="100000"/>
              </a:lnSpc>
              <a:spcBef>
                <a:spcPts val="0"/>
              </a:spcBef>
              <a:spcAft>
                <a:spcPts val="0"/>
              </a:spcAft>
              <a:buNone/>
            </a:pPr>
            <a:r>
              <a:rPr lang="en-AU" sz="8800" b="1" i="0" dirty="0">
                <a:solidFill>
                  <a:schemeClr val="lt1"/>
                </a:solidFill>
                <a:latin typeface="Trebuchet MS"/>
                <a:ea typeface="Trebuchet MS"/>
                <a:cs typeface="Trebuchet MS"/>
                <a:sym typeface="Trebuchet MS"/>
              </a:rPr>
              <a:t>Results</a:t>
            </a:r>
            <a:endParaRPr lang="en-AU" sz="6000" b="1" i="0" dirty="0">
              <a:solidFill>
                <a:schemeClr val="lt1"/>
              </a:solidFill>
              <a:latin typeface="Trebuchet MS"/>
              <a:ea typeface="Trebuchet MS"/>
              <a:cs typeface="Trebuchet MS"/>
              <a:sym typeface="Trebuchet MS"/>
            </a:endParaRPr>
          </a:p>
        </p:txBody>
      </p:sp>
      <p:graphicFrame>
        <p:nvGraphicFramePr>
          <p:cNvPr id="3" name="Table 2">
            <a:extLst>
              <a:ext uri="{FF2B5EF4-FFF2-40B4-BE49-F238E27FC236}">
                <a16:creationId xmlns:a16="http://schemas.microsoft.com/office/drawing/2014/main" id="{CF2FD2E0-0AD4-E184-015B-6CFF082BA916}"/>
              </a:ext>
            </a:extLst>
          </p:cNvPr>
          <p:cNvGraphicFramePr>
            <a:graphicFrameLocks noGrp="1"/>
          </p:cNvGraphicFramePr>
          <p:nvPr>
            <p:extLst>
              <p:ext uri="{D42A27DB-BD31-4B8C-83A1-F6EECF244321}">
                <p14:modId xmlns:p14="http://schemas.microsoft.com/office/powerpoint/2010/main" val="3509527183"/>
              </p:ext>
            </p:extLst>
          </p:nvPr>
        </p:nvGraphicFramePr>
        <p:xfrm>
          <a:off x="3525643" y="3862317"/>
          <a:ext cx="11236713" cy="3780428"/>
        </p:xfrm>
        <a:graphic>
          <a:graphicData uri="http://schemas.openxmlformats.org/drawingml/2006/table">
            <a:tbl>
              <a:tblPr/>
              <a:tblGrid>
                <a:gridCol w="3745571">
                  <a:extLst>
                    <a:ext uri="{9D8B030D-6E8A-4147-A177-3AD203B41FA5}">
                      <a16:colId xmlns:a16="http://schemas.microsoft.com/office/drawing/2014/main" val="3909217944"/>
                    </a:ext>
                  </a:extLst>
                </a:gridCol>
                <a:gridCol w="3745571">
                  <a:extLst>
                    <a:ext uri="{9D8B030D-6E8A-4147-A177-3AD203B41FA5}">
                      <a16:colId xmlns:a16="http://schemas.microsoft.com/office/drawing/2014/main" val="3835330374"/>
                    </a:ext>
                  </a:extLst>
                </a:gridCol>
                <a:gridCol w="3745571">
                  <a:extLst>
                    <a:ext uri="{9D8B030D-6E8A-4147-A177-3AD203B41FA5}">
                      <a16:colId xmlns:a16="http://schemas.microsoft.com/office/drawing/2014/main" val="1308462629"/>
                    </a:ext>
                  </a:extLst>
                </a:gridCol>
              </a:tblGrid>
              <a:tr h="1199278">
                <a:tc>
                  <a:txBody>
                    <a:bodyPr/>
                    <a:lstStyle/>
                    <a:p>
                      <a:pPr rtl="0" fontAlgn="t">
                        <a:spcBef>
                          <a:spcPts val="0"/>
                        </a:spcBef>
                        <a:spcAft>
                          <a:spcPts val="0"/>
                        </a:spcAft>
                      </a:pPr>
                      <a:r>
                        <a:rPr lang="en-AU" sz="2800" b="1" i="0" u="none" strike="noStrike" dirty="0">
                          <a:solidFill>
                            <a:srgbClr val="000000"/>
                          </a:solidFill>
                          <a:effectLst/>
                          <a:latin typeface="Georgia" panose="02040502050405020303" pitchFamily="18" charset="0"/>
                        </a:rPr>
                        <a:t>Object</a:t>
                      </a:r>
                      <a:endParaRPr lang="en-AU" sz="4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1" i="0" u="none" strike="noStrike">
                          <a:solidFill>
                            <a:srgbClr val="000000"/>
                          </a:solidFill>
                          <a:effectLst/>
                          <a:latin typeface="Georgia" panose="02040502050405020303" pitchFamily="18" charset="0"/>
                        </a:rPr>
                        <a:t>Actual Measurement</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1" i="0" u="none" strike="noStrike" dirty="0">
                          <a:solidFill>
                            <a:srgbClr val="000000"/>
                          </a:solidFill>
                          <a:effectLst/>
                          <a:latin typeface="Georgia" panose="02040502050405020303" pitchFamily="18" charset="0"/>
                        </a:rPr>
                        <a:t>2D Map Measurement</a:t>
                      </a:r>
                      <a:endParaRPr lang="en-AU" sz="4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8886747"/>
                  </a:ext>
                </a:extLst>
              </a:tr>
              <a:tr h="675070">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Table</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dirty="0">
                          <a:solidFill>
                            <a:srgbClr val="000000"/>
                          </a:solidFill>
                          <a:effectLst/>
                          <a:latin typeface="Georgia" panose="02040502050405020303" pitchFamily="18" charset="0"/>
                        </a:rPr>
                        <a:t>0.80 m</a:t>
                      </a:r>
                      <a:endParaRPr lang="en-AU" sz="4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0.73 m</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521804"/>
                  </a:ext>
                </a:extLst>
              </a:tr>
              <a:tr h="675070">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Couch</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2.43 m</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2.23 m</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9631842"/>
                  </a:ext>
                </a:extLst>
              </a:tr>
              <a:tr h="1231010">
                <a:tc>
                  <a:txBody>
                    <a:bodyPr/>
                    <a:lstStyle/>
                    <a:p>
                      <a:pPr rtl="0" fontAlgn="t">
                        <a:spcBef>
                          <a:spcPts val="0"/>
                        </a:spcBef>
                        <a:spcAft>
                          <a:spcPts val="0"/>
                        </a:spcAft>
                      </a:pPr>
                      <a:r>
                        <a:rPr lang="en-AU" sz="2800" b="0" i="0" u="none" strike="noStrike">
                          <a:solidFill>
                            <a:srgbClr val="000000"/>
                          </a:solidFill>
                          <a:effectLst/>
                          <a:latin typeface="Georgia" panose="02040502050405020303" pitchFamily="18" charset="0"/>
                        </a:rPr>
                        <a:t>Width of Thin Corridor</a:t>
                      </a:r>
                      <a:endParaRPr lang="en-AU" sz="440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dirty="0">
                          <a:solidFill>
                            <a:srgbClr val="000000"/>
                          </a:solidFill>
                          <a:effectLst/>
                          <a:latin typeface="Georgia" panose="02040502050405020303" pitchFamily="18" charset="0"/>
                        </a:rPr>
                        <a:t>1.00 m</a:t>
                      </a:r>
                      <a:endParaRPr lang="en-AU" sz="4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rtl="0" fontAlgn="t">
                        <a:spcBef>
                          <a:spcPts val="0"/>
                        </a:spcBef>
                        <a:spcAft>
                          <a:spcPts val="0"/>
                        </a:spcAft>
                      </a:pPr>
                      <a:r>
                        <a:rPr lang="en-AU" sz="2800" b="0" i="0" u="none" strike="noStrike" dirty="0">
                          <a:solidFill>
                            <a:srgbClr val="000000"/>
                          </a:solidFill>
                          <a:effectLst/>
                          <a:latin typeface="Georgia" panose="02040502050405020303" pitchFamily="18" charset="0"/>
                        </a:rPr>
                        <a:t>0.94 m</a:t>
                      </a:r>
                      <a:endParaRPr lang="en-AU" sz="4400" dirty="0">
                        <a:effectLst/>
                      </a:endParaRPr>
                    </a:p>
                  </a:txBody>
                  <a:tcPr marL="68580" marR="6858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1401873"/>
                  </a:ext>
                </a:extLst>
              </a:tr>
            </a:tbl>
          </a:graphicData>
        </a:graphic>
      </p:graphicFrame>
    </p:spTree>
    <p:extLst>
      <p:ext uri="{BB962C8B-B14F-4D97-AF65-F5344CB8AC3E}">
        <p14:creationId xmlns:p14="http://schemas.microsoft.com/office/powerpoint/2010/main" val="729761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162</TotalTime>
  <Words>848</Words>
  <Application>Microsoft Office PowerPoint</Application>
  <PresentationFormat>Custom</PresentationFormat>
  <Paragraphs>114</Paragraphs>
  <Slides>16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Georgia</vt:lpstr>
      <vt:lpstr>Lucida Sans Unicode</vt:lpstr>
      <vt:lpstr>Tahoma</vt:lpstr>
      <vt:lpstr>Trebuchet MS</vt:lpstr>
      <vt:lpstr>Wingdings</vt:lpstr>
      <vt:lpstr>Office Theme</vt:lpstr>
      <vt:lpstr>PowerPoint Presentation</vt:lpstr>
      <vt:lpstr>OUR TEAM</vt:lpstr>
      <vt:lpstr>Introduction</vt:lpstr>
      <vt:lpstr>PowerPoint Presentation</vt:lpstr>
      <vt:lpstr>Hardware</vt:lpstr>
      <vt:lpstr>Software</vt:lpstr>
      <vt:lpstr>PowerPoint Presentation</vt:lpstr>
      <vt:lpstr>PowerPoint Presentation</vt:lpstr>
      <vt:lpstr>PowerPoint Presentation</vt:lpstr>
      <vt:lpstr>PowerPoint Presentation</vt:lpstr>
      <vt:lpstr>PowerPoint Presentation</vt:lpstr>
      <vt:lpstr>Challenges and Solutions</vt:lpstr>
      <vt:lpstr>Strengths and Limitations</vt:lpstr>
      <vt:lpstr>Time Management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dc:creator>Adrian</dc:creator>
  <cp:keywords>DAF_AYJgpdI,BAFyQy63Poo</cp:keywords>
  <cp:lastModifiedBy>Mary thereze yazbeck</cp:lastModifiedBy>
  <cp:revision>15</cp:revision>
  <dcterms:created xsi:type="dcterms:W3CDTF">2024-03-10T03:28:31Z</dcterms:created>
  <dcterms:modified xsi:type="dcterms:W3CDTF">2024-09-08T04:29:06Z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2024-03-09T00:00:00Z</vt:filetime>
  </property>
  <property fmtid="{D5CDD505-2E9C-101B-9397-08002B2CF9AE}" pid="3" name="Creator">
    <vt:lpwstr>Canva</vt:lpwstr>
  </property>
  <property fmtid="{D5CDD505-2E9C-101B-9397-08002B2CF9AE}" pid="4" name="LastSaved">
    <vt:filetime>2024-03-10T00:00:00Z</vt:filetime>
  </property>
</Properties>
</file>