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61" r:id="rId3"/>
    <p:sldId id="263" r:id="rId5"/>
    <p:sldId id="264" r:id="rId6"/>
    <p:sldId id="269" r:id="rId7"/>
    <p:sldId id="271" r:id="rId8"/>
    <p:sldId id="270" r:id="rId9"/>
    <p:sldId id="272" r:id="rId10"/>
    <p:sldId id="265" r:id="rId11"/>
    <p:sldId id="273" r:id="rId12"/>
    <p:sldId id="274" r:id="rId13"/>
    <p:sldId id="275" r:id="rId14"/>
    <p:sldId id="276" r:id="rId15"/>
    <p:sldId id="266" r:id="rId16"/>
    <p:sldId id="277" r:id="rId17"/>
    <p:sldId id="278" r:id="rId18"/>
    <p:sldId id="279" r:id="rId19"/>
    <p:sldId id="280" r:id="rId20"/>
    <p:sldId id="267" r:id="rId21"/>
    <p:sldId id="281" r:id="rId22"/>
    <p:sldId id="282" r:id="rId23"/>
    <p:sldId id="283" r:id="rId24"/>
    <p:sldId id="284" r:id="rId25"/>
    <p:sldId id="268" r:id="rId26"/>
    <p:sldId id="285" r:id="rId27"/>
    <p:sldId id="286" r:id="rId28"/>
    <p:sldId id="290" r:id="rId29"/>
    <p:sldId id="288" r:id="rId30"/>
    <p:sldId id="289" r:id="rId31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80"/>
    <a:srgbClr val="E1D3B8"/>
    <a:srgbClr val="2CBEFD"/>
    <a:srgbClr val="9A2424"/>
    <a:srgbClr val="68DB13"/>
    <a:srgbClr val="FF9425"/>
    <a:srgbClr val="FF3399"/>
    <a:srgbClr val="16557F"/>
    <a:srgbClr val="0B83CF"/>
    <a:srgbClr val="29B9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6318" autoAdjust="0"/>
  </p:normalViewPr>
  <p:slideViewPr>
    <p:cSldViewPr snapToGrid="0">
      <p:cViewPr varScale="1">
        <p:scale>
          <a:sx n="58" d="100"/>
          <a:sy n="58" d="100"/>
        </p:scale>
        <p:origin x="-102" y="-14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gs" Target="tags/tag153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0BFD8-3EFB-4662-A6C5-0617795C5F1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E4D13-0F77-4153-B279-5BD9F682CDE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CDA3ED-71EA-4841-8BBD-ABD29DF9F4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66BBAD-8FB9-49DF-AAE2-11A181007D83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9288614" y="6361247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CDA3ED-71EA-4841-8BBD-ABD29DF9F4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66BBAD-8FB9-49DF-AAE2-11A181007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1750116" y="3715288"/>
            <a:ext cx="1800000" cy="424732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二级目录</a:t>
            </a:r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3785626" y="3715288"/>
            <a:ext cx="1800000" cy="424732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二级目录</a:t>
            </a:r>
            <a:endParaRPr lang="zh-CN" altLang="en-US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2" hasCustomPrompt="1"/>
          </p:nvPr>
        </p:nvSpPr>
        <p:spPr>
          <a:xfrm>
            <a:off x="1750116" y="4351075"/>
            <a:ext cx="1800000" cy="424732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二级目录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 hasCustomPrompt="1"/>
          </p:nvPr>
        </p:nvSpPr>
        <p:spPr>
          <a:xfrm>
            <a:off x="3785626" y="4351075"/>
            <a:ext cx="1800000" cy="424732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二级目录</a:t>
            </a:r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2403139" y="2479939"/>
            <a:ext cx="2519362" cy="5355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一级标题</a:t>
            </a:r>
            <a:endParaRPr lang="zh-CN" altLang="en-US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5" hasCustomPrompt="1"/>
          </p:nvPr>
        </p:nvSpPr>
        <p:spPr>
          <a:xfrm>
            <a:off x="2392820" y="3015470"/>
            <a:ext cx="2540000" cy="313932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/>
              <a:t>YIJIBIAOTI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screen">
            <a:lum bright="70000" contrast="-70000"/>
          </a:blip>
          <a:srcRect/>
          <a:stretch>
            <a:fillRect/>
          </a:stretch>
        </p:blipFill>
        <p:spPr>
          <a:xfrm>
            <a:off x="6796103" y="1923346"/>
            <a:ext cx="3374726" cy="33770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grpId="4" nodeType="afterEffect"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5" nodeType="withEffect"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2" nodeType="withEffect"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3" nodeType="withEffect"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3" grpId="1" build="p"/>
      <p:bldP spid="15" grpId="2" build="p"/>
      <p:bldP spid="17" grpId="3" build="p"/>
      <p:bldP spid="19" grpId="4" build="p"/>
      <p:bldP spid="21" grpId="5" build="p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85522" y="51558"/>
            <a:ext cx="1620957" cy="523220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lvl1pPr algn="ctr">
              <a:lnSpc>
                <a:spcPct val="100000"/>
              </a:lnSpc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标题样式</a:t>
            </a: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" y="128585"/>
            <a:ext cx="5285523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6907284" y="128585"/>
            <a:ext cx="5285523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CDA3ED-71EA-4841-8BBD-ABD29DF9F4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66BBAD-8FB9-49DF-AAE2-11A181007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CDA3ED-71EA-4841-8BBD-ABD29DF9F4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66BBAD-8FB9-49DF-AAE2-11A181007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CDA3ED-71EA-4841-8BBD-ABD29DF9F4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66BBAD-8FB9-49DF-AAE2-11A181007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CDA3ED-71EA-4841-8BBD-ABD29DF9F4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66BBAD-8FB9-49DF-AAE2-11A181007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CDA3ED-71EA-4841-8BBD-ABD29DF9F4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66BBAD-8FB9-49DF-AAE2-11A181007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5" Type="http://schemas.openxmlformats.org/officeDocument/2006/relationships/notesSlide" Target="../notesSlides/notesSlide11.xml"/><Relationship Id="rId14" Type="http://schemas.openxmlformats.org/officeDocument/2006/relationships/slideLayout" Target="../slideLayouts/slideLayout4.xml"/><Relationship Id="rId13" Type="http://schemas.openxmlformats.org/officeDocument/2006/relationships/tags" Target="../tags/tag80.xml"/><Relationship Id="rId12" Type="http://schemas.openxmlformats.org/officeDocument/2006/relationships/tags" Target="../tags/tag79.xml"/><Relationship Id="rId11" Type="http://schemas.openxmlformats.org/officeDocument/2006/relationships/tags" Target="../tags/tag78.xml"/><Relationship Id="rId10" Type="http://schemas.openxmlformats.org/officeDocument/2006/relationships/tags" Target="../tags/tag77.xml"/><Relationship Id="rId1" Type="http://schemas.openxmlformats.org/officeDocument/2006/relationships/tags" Target="../tags/tag68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0" Type="http://schemas.openxmlformats.org/officeDocument/2006/relationships/notesSlide" Target="../notesSlides/notesSlide12.xml"/><Relationship Id="rId1" Type="http://schemas.openxmlformats.org/officeDocument/2006/relationships/tags" Target="../tags/tag8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7" Type="http://schemas.openxmlformats.org/officeDocument/2006/relationships/notesSlide" Target="../notesSlides/notesSlide14.xml"/><Relationship Id="rId26" Type="http://schemas.openxmlformats.org/officeDocument/2006/relationships/slideLayout" Target="../slideLayouts/slideLayout4.xml"/><Relationship Id="rId25" Type="http://schemas.openxmlformats.org/officeDocument/2006/relationships/tags" Target="../tags/tag113.xml"/><Relationship Id="rId24" Type="http://schemas.openxmlformats.org/officeDocument/2006/relationships/tags" Target="../tags/tag112.xml"/><Relationship Id="rId23" Type="http://schemas.openxmlformats.org/officeDocument/2006/relationships/tags" Target="../tags/tag111.xml"/><Relationship Id="rId22" Type="http://schemas.openxmlformats.org/officeDocument/2006/relationships/tags" Target="../tags/tag110.xml"/><Relationship Id="rId21" Type="http://schemas.openxmlformats.org/officeDocument/2006/relationships/tags" Target="../tags/tag109.xml"/><Relationship Id="rId20" Type="http://schemas.openxmlformats.org/officeDocument/2006/relationships/tags" Target="../tags/tag108.xml"/><Relationship Id="rId2" Type="http://schemas.openxmlformats.org/officeDocument/2006/relationships/tags" Target="../tags/tag90.xml"/><Relationship Id="rId19" Type="http://schemas.openxmlformats.org/officeDocument/2006/relationships/tags" Target="../tags/tag107.xml"/><Relationship Id="rId18" Type="http://schemas.openxmlformats.org/officeDocument/2006/relationships/tags" Target="../tags/tag106.xml"/><Relationship Id="rId17" Type="http://schemas.openxmlformats.org/officeDocument/2006/relationships/tags" Target="../tags/tag105.xml"/><Relationship Id="rId16" Type="http://schemas.openxmlformats.org/officeDocument/2006/relationships/tags" Target="../tags/tag104.xml"/><Relationship Id="rId15" Type="http://schemas.openxmlformats.org/officeDocument/2006/relationships/tags" Target="../tags/tag103.xml"/><Relationship Id="rId14" Type="http://schemas.openxmlformats.org/officeDocument/2006/relationships/tags" Target="../tags/tag102.xml"/><Relationship Id="rId13" Type="http://schemas.openxmlformats.org/officeDocument/2006/relationships/tags" Target="../tags/tag101.xml"/><Relationship Id="rId12" Type="http://schemas.openxmlformats.org/officeDocument/2006/relationships/tags" Target="../tags/tag100.xml"/><Relationship Id="rId11" Type="http://schemas.openxmlformats.org/officeDocument/2006/relationships/tags" Target="../tags/tag99.xml"/><Relationship Id="rId10" Type="http://schemas.openxmlformats.org/officeDocument/2006/relationships/tags" Target="../tags/tag98.xml"/><Relationship Id="rId1" Type="http://schemas.openxmlformats.org/officeDocument/2006/relationships/tags" Target="../tags/tag89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2.jpeg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17.xml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" Type="http://schemas.openxmlformats.org/officeDocument/2006/relationships/tags" Target="../tags/tag1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9.xml"/><Relationship Id="rId8" Type="http://schemas.openxmlformats.org/officeDocument/2006/relationships/slideLayout" Target="../slideLayouts/slideLayout4.xml"/><Relationship Id="rId7" Type="http://schemas.openxmlformats.org/officeDocument/2006/relationships/tags" Target="../tags/tag124.xml"/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tags" Target="../tags/tag121.xml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tags" Target="../tags/tag118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tags" Target="../tags/tag125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1.xml"/><Relationship Id="rId8" Type="http://schemas.openxmlformats.org/officeDocument/2006/relationships/slideLayout" Target="../slideLayouts/slideLayout4.xml"/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tags" Target="../tags/tag130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38.xml"/><Relationship Id="rId1" Type="http://schemas.openxmlformats.org/officeDocument/2006/relationships/tags" Target="../tags/tag137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5.xml"/><Relationship Id="rId8" Type="http://schemas.openxmlformats.org/officeDocument/2006/relationships/slideLayout" Target="../slideLayouts/slideLayout4.xml"/><Relationship Id="rId7" Type="http://schemas.openxmlformats.org/officeDocument/2006/relationships/tags" Target="../tags/tag145.xml"/><Relationship Id="rId6" Type="http://schemas.openxmlformats.org/officeDocument/2006/relationships/tags" Target="../tags/tag144.xml"/><Relationship Id="rId5" Type="http://schemas.openxmlformats.org/officeDocument/2006/relationships/tags" Target="../tags/tag143.xml"/><Relationship Id="rId4" Type="http://schemas.openxmlformats.org/officeDocument/2006/relationships/tags" Target="../tags/tag142.xml"/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" Type="http://schemas.openxmlformats.org/officeDocument/2006/relationships/tags" Target="../tags/tag139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6.xml"/><Relationship Id="rId8" Type="http://schemas.openxmlformats.org/officeDocument/2006/relationships/slideLayout" Target="../slideLayouts/slideLayout4.xml"/><Relationship Id="rId7" Type="http://schemas.openxmlformats.org/officeDocument/2006/relationships/tags" Target="../tags/tag152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" Type="http://schemas.openxmlformats.org/officeDocument/2006/relationships/tags" Target="../tags/tag14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jpe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5" Type="http://schemas.openxmlformats.org/officeDocument/2006/relationships/notesSlide" Target="../notesSlides/notesSlide5.xml"/><Relationship Id="rId44" Type="http://schemas.openxmlformats.org/officeDocument/2006/relationships/slideLayout" Target="../slideLayouts/slideLayout4.xml"/><Relationship Id="rId43" Type="http://schemas.openxmlformats.org/officeDocument/2006/relationships/tags" Target="../tags/tag43.xml"/><Relationship Id="rId42" Type="http://schemas.openxmlformats.org/officeDocument/2006/relationships/tags" Target="../tags/tag42.xml"/><Relationship Id="rId41" Type="http://schemas.openxmlformats.org/officeDocument/2006/relationships/tags" Target="../tags/tag41.xml"/><Relationship Id="rId40" Type="http://schemas.openxmlformats.org/officeDocument/2006/relationships/tags" Target="../tags/tag40.xml"/><Relationship Id="rId4" Type="http://schemas.openxmlformats.org/officeDocument/2006/relationships/tags" Target="../tags/tag4.xml"/><Relationship Id="rId39" Type="http://schemas.openxmlformats.org/officeDocument/2006/relationships/tags" Target="../tags/tag39.xml"/><Relationship Id="rId38" Type="http://schemas.openxmlformats.org/officeDocument/2006/relationships/tags" Target="../tags/tag38.xml"/><Relationship Id="rId37" Type="http://schemas.openxmlformats.org/officeDocument/2006/relationships/tags" Target="../tags/tag37.xml"/><Relationship Id="rId36" Type="http://schemas.openxmlformats.org/officeDocument/2006/relationships/tags" Target="../tags/tag36.xml"/><Relationship Id="rId35" Type="http://schemas.openxmlformats.org/officeDocument/2006/relationships/tags" Target="../tags/tag35.xml"/><Relationship Id="rId34" Type="http://schemas.openxmlformats.org/officeDocument/2006/relationships/tags" Target="../tags/tag34.xml"/><Relationship Id="rId33" Type="http://schemas.openxmlformats.org/officeDocument/2006/relationships/tags" Target="../tags/tag33.xml"/><Relationship Id="rId32" Type="http://schemas.openxmlformats.org/officeDocument/2006/relationships/tags" Target="../tags/tag32.xml"/><Relationship Id="rId31" Type="http://schemas.openxmlformats.org/officeDocument/2006/relationships/tags" Target="../tags/tag31.xml"/><Relationship Id="rId30" Type="http://schemas.openxmlformats.org/officeDocument/2006/relationships/tags" Target="../tags/tag30.xml"/><Relationship Id="rId3" Type="http://schemas.openxmlformats.org/officeDocument/2006/relationships/tags" Target="../tags/tag3.xml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1" Type="http://schemas.openxmlformats.org/officeDocument/2006/relationships/notesSlide" Target="../notesSlides/notesSlide7.xml"/><Relationship Id="rId10" Type="http://schemas.openxmlformats.org/officeDocument/2006/relationships/slideLayout" Target="../slideLayouts/slideLayout4.xml"/><Relationship Id="rId1" Type="http://schemas.openxmlformats.org/officeDocument/2006/relationships/tags" Target="../tags/tag4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tags" Target="../tags/tag59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7" Type="http://schemas.openxmlformats.org/officeDocument/2006/relationships/notesSlide" Target="../notesSlides/notesSlide9.xml"/><Relationship Id="rId16" Type="http://schemas.openxmlformats.org/officeDocument/2006/relationships/slideLayout" Target="../slideLayouts/slideLayout4.xml"/><Relationship Id="rId15" Type="http://schemas.openxmlformats.org/officeDocument/2006/relationships/tags" Target="../tags/tag67.xml"/><Relationship Id="rId14" Type="http://schemas.openxmlformats.org/officeDocument/2006/relationships/tags" Target="../tags/tag66.xml"/><Relationship Id="rId13" Type="http://schemas.openxmlformats.org/officeDocument/2006/relationships/tags" Target="../tags/tag65.xml"/><Relationship Id="rId12" Type="http://schemas.openxmlformats.org/officeDocument/2006/relationships/tags" Target="../tags/tag64.xml"/><Relationship Id="rId11" Type="http://schemas.openxmlformats.org/officeDocument/2006/relationships/tags" Target="../tags/tag63.xml"/><Relationship Id="rId10" Type="http://schemas.openxmlformats.org/officeDocument/2006/relationships/tags" Target="../tags/tag62.xml"/><Relationship Id="rId1" Type="http://schemas.openxmlformats.org/officeDocument/2006/relationships/tags" Target="../tags/tag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>
            <a:biLevel thresh="25000"/>
          </a:blip>
          <a:srcRect/>
          <a:stretch>
            <a:fillRect/>
          </a:stretch>
        </p:blipFill>
        <p:spPr>
          <a:xfrm>
            <a:off x="3677480" y="104356"/>
            <a:ext cx="4837040" cy="6723254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1002328" y="2665464"/>
            <a:ext cx="9944668" cy="1527072"/>
            <a:chOff x="1002328" y="2872407"/>
            <a:chExt cx="9944668" cy="1527072"/>
          </a:xfrm>
        </p:grpSpPr>
        <p:sp>
          <p:nvSpPr>
            <p:cNvPr id="12" name="文本框 11"/>
            <p:cNvSpPr txBox="1"/>
            <p:nvPr/>
          </p:nvSpPr>
          <p:spPr>
            <a:xfrm>
              <a:off x="1002328" y="2872407"/>
              <a:ext cx="99446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5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简</a:t>
              </a:r>
              <a:r>
                <a:rPr lang="zh-CN" altLang="en-US" sz="5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约科技公司简介</a:t>
              </a:r>
              <a:r>
                <a:rPr lang="en-US" altLang="zh-CN" sz="5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PPT</a:t>
              </a:r>
              <a:r>
                <a:rPr lang="zh-CN" altLang="en-US" sz="5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模版</a:t>
              </a:r>
              <a:endParaRPr lang="zh-CN" alt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1700910" y="3849098"/>
              <a:ext cx="8547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cs typeface="+mn-ea"/>
                  <a:sym typeface="+mn-lt"/>
                </a:rPr>
                <a:t>COMPANY INTRODUCTION/ENTERPRISE PROFILE</a:t>
              </a:r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1729483" y="4399479"/>
              <a:ext cx="8547504" cy="0"/>
            </a:xfrm>
            <a:prstGeom prst="line">
              <a:avLst/>
            </a:prstGeom>
            <a:ln>
              <a:gradFill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占位符 6"/>
          <p:cNvSpPr txBox="1"/>
          <p:nvPr/>
        </p:nvSpPr>
        <p:spPr>
          <a:xfrm>
            <a:off x="3690261" y="4414526"/>
            <a:ext cx="4555671" cy="5355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 smtClean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汇报：</a:t>
            </a:r>
            <a:r>
              <a:rPr lang="en-US" altLang="zh-CN" sz="2000" dirty="0" smtClean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PPT   </a:t>
            </a:r>
            <a:r>
              <a:rPr lang="zh-CN" altLang="en-US" sz="2000" dirty="0" smtClean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时间：</a:t>
            </a:r>
            <a:r>
              <a:rPr lang="en-US" altLang="zh-CN" sz="2000" dirty="0" smtClean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2030.12.12</a:t>
            </a:r>
            <a:endParaRPr lang="zh-CN" altLang="en-US" sz="2000" dirty="0">
              <a:solidFill>
                <a:schemeClr val="bg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企业使命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78879" y="1685645"/>
            <a:ext cx="4872533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accent1"/>
                </a:solidFill>
                <a:cs typeface="+mn-ea"/>
                <a:sym typeface="+mn-lt"/>
              </a:rPr>
              <a:t>在此输入小标题</a:t>
            </a:r>
            <a:endParaRPr lang="zh-CN" altLang="en-US" sz="14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22031" y="2915479"/>
            <a:ext cx="1130324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86946" y="3429000"/>
            <a:ext cx="7005790" cy="7527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cs typeface="+mn-ea"/>
                <a:sym typeface="+mn-lt"/>
              </a:rPr>
              <a:t>点击此处输入关于此小标题、版块的文字描述内容或者相关数据及分析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6946" y="4345718"/>
            <a:ext cx="7005790" cy="82612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dirty="0">
                <a:solidFill>
                  <a:schemeClr val="accent1"/>
                </a:solidFill>
                <a:cs typeface="+mn-ea"/>
                <a:sym typeface="+mn-lt"/>
              </a:rPr>
              <a:t>点击此处输入关于此小标题、版块的文字描述内容或者相关数据及分析</a:t>
            </a:r>
            <a:endParaRPr lang="zh-CN" altLang="en-US" sz="20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6946" y="5465595"/>
            <a:ext cx="7005790" cy="7527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cs typeface="+mn-ea"/>
                <a:sym typeface="+mn-lt"/>
              </a:rPr>
              <a:t>点击此处输入关于此小标题、版块的文字描述内容或者相关数据及分析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8184533" y="3578789"/>
            <a:ext cx="3540741" cy="236049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686946" y="1406734"/>
            <a:ext cx="6447377" cy="12768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grpId="1" nodeType="afterEffect"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250"/>
                            </p:stCondLst>
                            <p:childTnLst>
                              <p:par>
                                <p:cTn id="26" presetID="10" presetClass="entr" presetSubtype="0" fill="hold" grpId="2" nodeType="afterEffect"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10" presetClass="entr" presetSubtype="0" fill="hold" grpId="3" nodeType="afterEffect"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1"/>
      <p:bldP spid="6" grpId="2"/>
      <p:bldP spid="7" grpId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经营方针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千图PPT彼岸天：ID 8661124库_椭圆 3"/>
          <p:cNvSpPr/>
          <p:nvPr>
            <p:custDataLst>
              <p:tags r:id="rId1"/>
            </p:custDataLst>
          </p:nvPr>
        </p:nvSpPr>
        <p:spPr>
          <a:xfrm>
            <a:off x="4293996" y="1697102"/>
            <a:ext cx="3604008" cy="3604008"/>
          </a:xfrm>
          <a:prstGeom prst="ellipse">
            <a:avLst/>
          </a:prstGeom>
          <a:pattFill prst="pct5">
            <a:fgClr>
              <a:srgbClr val="E4E6EA"/>
            </a:fgClr>
            <a:bgClr>
              <a:srgbClr val="ADB5BF"/>
            </a:bgClr>
          </a:patt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15" name="千图PPT彼岸天：ID 8661124库_组合 4"/>
          <p:cNvGrpSpPr/>
          <p:nvPr>
            <p:custDataLst>
              <p:tags r:id="rId2"/>
            </p:custDataLst>
          </p:nvPr>
        </p:nvGrpSpPr>
        <p:grpSpPr>
          <a:xfrm>
            <a:off x="5550040" y="1612401"/>
            <a:ext cx="1091921" cy="1093558"/>
            <a:chOff x="5550040" y="1612401"/>
            <a:chExt cx="1091921" cy="1093558"/>
          </a:xfrm>
        </p:grpSpPr>
        <p:sp>
          <p:nvSpPr>
            <p:cNvPr id="16" name="椭圆 15"/>
            <p:cNvSpPr/>
            <p:nvPr/>
          </p:nvSpPr>
          <p:spPr>
            <a:xfrm>
              <a:off x="5550040" y="1612401"/>
              <a:ext cx="1091921" cy="1093558"/>
            </a:xfrm>
            <a:prstGeom prst="ellipse">
              <a:avLst/>
            </a:prstGeom>
            <a:solidFill>
              <a:schemeClr val="accent3">
                <a:alpha val="9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" name="任意多边形 5"/>
            <p:cNvSpPr/>
            <p:nvPr/>
          </p:nvSpPr>
          <p:spPr bwMode="auto">
            <a:xfrm>
              <a:off x="5824741" y="1915898"/>
              <a:ext cx="560621" cy="524114"/>
            </a:xfrm>
            <a:custGeom>
              <a:avLst/>
              <a:gdLst>
                <a:gd name="T0" fmla="*/ 736 w 1492"/>
                <a:gd name="T1" fmla="*/ 1230 h 1397"/>
                <a:gd name="T2" fmla="*/ 830 w 1492"/>
                <a:gd name="T3" fmla="*/ 903 h 1397"/>
                <a:gd name="T4" fmla="*/ 950 w 1492"/>
                <a:gd name="T5" fmla="*/ 791 h 1397"/>
                <a:gd name="T6" fmla="*/ 1492 w 1492"/>
                <a:gd name="T7" fmla="*/ 903 h 1397"/>
                <a:gd name="T8" fmla="*/ 1492 w 1492"/>
                <a:gd name="T9" fmla="*/ 1231 h 1397"/>
                <a:gd name="T10" fmla="*/ 1371 w 1492"/>
                <a:gd name="T11" fmla="*/ 1397 h 1397"/>
                <a:gd name="T12" fmla="*/ 830 w 1492"/>
                <a:gd name="T13" fmla="*/ 1286 h 1397"/>
                <a:gd name="T14" fmla="*/ 120 w 1492"/>
                <a:gd name="T15" fmla="*/ 0 h 1397"/>
                <a:gd name="T16" fmla="*/ 625 w 1492"/>
                <a:gd name="T17" fmla="*/ 30 h 1397"/>
                <a:gd name="T18" fmla="*/ 661 w 1492"/>
                <a:gd name="T19" fmla="*/ 438 h 1397"/>
                <a:gd name="T20" fmla="*/ 625 w 1492"/>
                <a:gd name="T21" fmla="*/ 573 h 1397"/>
                <a:gd name="T22" fmla="*/ 366 w 1492"/>
                <a:gd name="T23" fmla="*/ 644 h 1397"/>
                <a:gd name="T24" fmla="*/ 295 w 1492"/>
                <a:gd name="T25" fmla="*/ 605 h 1397"/>
                <a:gd name="T26" fmla="*/ 0 w 1492"/>
                <a:gd name="T27" fmla="*/ 493 h 1397"/>
                <a:gd name="T28" fmla="*/ 0 w 1492"/>
                <a:gd name="T29" fmla="*/ 437 h 1397"/>
                <a:gd name="T30" fmla="*/ 36 w 1492"/>
                <a:gd name="T31" fmla="*/ 30 h 1397"/>
                <a:gd name="T32" fmla="*/ 541 w 1492"/>
                <a:gd name="T33" fmla="*/ 71 h 1397"/>
                <a:gd name="T34" fmla="*/ 85 w 1492"/>
                <a:gd name="T35" fmla="*/ 84 h 1397"/>
                <a:gd name="T36" fmla="*/ 71 w 1492"/>
                <a:gd name="T37" fmla="*/ 110 h 1397"/>
                <a:gd name="T38" fmla="*/ 589 w 1492"/>
                <a:gd name="T39" fmla="*/ 110 h 1397"/>
                <a:gd name="T40" fmla="*/ 541 w 1492"/>
                <a:gd name="T41" fmla="*/ 71 h 1397"/>
                <a:gd name="T42" fmla="*/ 71 w 1492"/>
                <a:gd name="T43" fmla="*/ 493 h 1397"/>
                <a:gd name="T44" fmla="*/ 541 w 1492"/>
                <a:gd name="T45" fmla="*/ 533 h 1397"/>
                <a:gd name="T46" fmla="*/ 589 w 1492"/>
                <a:gd name="T47" fmla="*/ 474 h 1397"/>
                <a:gd name="T48" fmla="*/ 902 w 1492"/>
                <a:gd name="T49" fmla="*/ 1194 h 1397"/>
                <a:gd name="T50" fmla="*/ 1420 w 1492"/>
                <a:gd name="T51" fmla="*/ 903 h 1397"/>
                <a:gd name="T52" fmla="*/ 950 w 1492"/>
                <a:gd name="T53" fmla="*/ 863 h 1397"/>
                <a:gd name="T54" fmla="*/ 902 w 1492"/>
                <a:gd name="T55" fmla="*/ 903 h 1397"/>
                <a:gd name="T56" fmla="*/ 1420 w 1492"/>
                <a:gd name="T57" fmla="*/ 1266 h 1397"/>
                <a:gd name="T58" fmla="*/ 902 w 1492"/>
                <a:gd name="T59" fmla="*/ 1286 h 1397"/>
                <a:gd name="T60" fmla="*/ 1371 w 1492"/>
                <a:gd name="T61" fmla="*/ 1325 h 1397"/>
                <a:gd name="T62" fmla="*/ 1420 w 1492"/>
                <a:gd name="T63" fmla="*/ 1266 h 1397"/>
                <a:gd name="T64" fmla="*/ 295 w 1492"/>
                <a:gd name="T65" fmla="*/ 890 h 1397"/>
                <a:gd name="T66" fmla="*/ 366 w 1492"/>
                <a:gd name="T67" fmla="*/ 935 h 1397"/>
                <a:gd name="T68" fmla="*/ 295 w 1492"/>
                <a:gd name="T69" fmla="*/ 890 h 1397"/>
                <a:gd name="T70" fmla="*/ 295 w 1492"/>
                <a:gd name="T71" fmla="*/ 746 h 1397"/>
                <a:gd name="T72" fmla="*/ 366 w 1492"/>
                <a:gd name="T73" fmla="*/ 793 h 1397"/>
                <a:gd name="T74" fmla="*/ 295 w 1492"/>
                <a:gd name="T75" fmla="*/ 746 h 1397"/>
                <a:gd name="T76" fmla="*/ 295 w 1492"/>
                <a:gd name="T77" fmla="*/ 1031 h 1397"/>
                <a:gd name="T78" fmla="*/ 366 w 1492"/>
                <a:gd name="T79" fmla="*/ 1078 h 1397"/>
                <a:gd name="T80" fmla="*/ 295 w 1492"/>
                <a:gd name="T81" fmla="*/ 1031 h 1397"/>
                <a:gd name="T82" fmla="*/ 536 w 1492"/>
                <a:gd name="T83" fmla="*/ 1194 h 1397"/>
                <a:gd name="T84" fmla="*/ 490 w 1492"/>
                <a:gd name="T85" fmla="*/ 1266 h 1397"/>
                <a:gd name="T86" fmla="*/ 536 w 1492"/>
                <a:gd name="T87" fmla="*/ 1194 h 1397"/>
                <a:gd name="T88" fmla="*/ 677 w 1492"/>
                <a:gd name="T89" fmla="*/ 1194 h 1397"/>
                <a:gd name="T90" fmla="*/ 630 w 1492"/>
                <a:gd name="T91" fmla="*/ 1266 h 1397"/>
                <a:gd name="T92" fmla="*/ 677 w 1492"/>
                <a:gd name="T93" fmla="*/ 1194 h 1397"/>
                <a:gd name="T94" fmla="*/ 295 w 1492"/>
                <a:gd name="T95" fmla="*/ 1164 h 1397"/>
                <a:gd name="T96" fmla="*/ 366 w 1492"/>
                <a:gd name="T97" fmla="*/ 1194 h 1397"/>
                <a:gd name="T98" fmla="*/ 396 w 1492"/>
                <a:gd name="T99" fmla="*/ 1266 h 1397"/>
                <a:gd name="T100" fmla="*/ 299 w 1492"/>
                <a:gd name="T101" fmla="*/ 1249 h 1397"/>
                <a:gd name="T102" fmla="*/ 299 w 1492"/>
                <a:gd name="T103" fmla="*/ 1247 h 1397"/>
                <a:gd name="T104" fmla="*/ 298 w 1492"/>
                <a:gd name="T105" fmla="*/ 1246 h 1397"/>
                <a:gd name="T106" fmla="*/ 297 w 1492"/>
                <a:gd name="T107" fmla="*/ 1245 h 1397"/>
                <a:gd name="T108" fmla="*/ 296 w 1492"/>
                <a:gd name="T109" fmla="*/ 1242 h 1397"/>
                <a:gd name="T110" fmla="*/ 295 w 1492"/>
                <a:gd name="T111" fmla="*/ 1240 h 1397"/>
                <a:gd name="T112" fmla="*/ 295 w 1492"/>
                <a:gd name="T113" fmla="*/ 1237 h 1397"/>
                <a:gd name="T114" fmla="*/ 295 w 1492"/>
                <a:gd name="T115" fmla="*/ 1236 h 1397"/>
                <a:gd name="T116" fmla="*/ 295 w 1492"/>
                <a:gd name="T117" fmla="*/ 1233 h 1397"/>
                <a:gd name="T118" fmla="*/ 295 w 1492"/>
                <a:gd name="T119" fmla="*/ 1231 h 1397"/>
                <a:gd name="T120" fmla="*/ 295 w 1492"/>
                <a:gd name="T121" fmla="*/ 1230 h 1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92" h="1397">
                  <a:moveTo>
                    <a:pt x="830" y="1266"/>
                  </a:moveTo>
                  <a:cubicBezTo>
                    <a:pt x="772" y="1266"/>
                    <a:pt x="772" y="1266"/>
                    <a:pt x="772" y="1266"/>
                  </a:cubicBezTo>
                  <a:cubicBezTo>
                    <a:pt x="752" y="1266"/>
                    <a:pt x="736" y="1250"/>
                    <a:pt x="736" y="1230"/>
                  </a:cubicBezTo>
                  <a:cubicBezTo>
                    <a:pt x="736" y="1211"/>
                    <a:pt x="752" y="1194"/>
                    <a:pt x="772" y="1194"/>
                  </a:cubicBezTo>
                  <a:cubicBezTo>
                    <a:pt x="830" y="1194"/>
                    <a:pt x="830" y="1194"/>
                    <a:pt x="830" y="1194"/>
                  </a:cubicBezTo>
                  <a:cubicBezTo>
                    <a:pt x="830" y="903"/>
                    <a:pt x="830" y="903"/>
                    <a:pt x="830" y="903"/>
                  </a:cubicBezTo>
                  <a:cubicBezTo>
                    <a:pt x="830" y="872"/>
                    <a:pt x="844" y="843"/>
                    <a:pt x="866" y="823"/>
                  </a:cubicBezTo>
                  <a:cubicBezTo>
                    <a:pt x="869" y="821"/>
                    <a:pt x="869" y="821"/>
                    <a:pt x="869" y="821"/>
                  </a:cubicBezTo>
                  <a:cubicBezTo>
                    <a:pt x="891" y="802"/>
                    <a:pt x="920" y="791"/>
                    <a:pt x="950" y="791"/>
                  </a:cubicBezTo>
                  <a:cubicBezTo>
                    <a:pt x="1371" y="791"/>
                    <a:pt x="1371" y="791"/>
                    <a:pt x="1371" y="791"/>
                  </a:cubicBezTo>
                  <a:cubicBezTo>
                    <a:pt x="1404" y="791"/>
                    <a:pt x="1434" y="803"/>
                    <a:pt x="1455" y="823"/>
                  </a:cubicBezTo>
                  <a:cubicBezTo>
                    <a:pt x="1478" y="843"/>
                    <a:pt x="1492" y="872"/>
                    <a:pt x="1492" y="903"/>
                  </a:cubicBezTo>
                  <a:cubicBezTo>
                    <a:pt x="1492" y="1230"/>
                    <a:pt x="1492" y="1230"/>
                    <a:pt x="1492" y="1230"/>
                  </a:cubicBezTo>
                  <a:cubicBezTo>
                    <a:pt x="1492" y="1230"/>
                    <a:pt x="1492" y="1230"/>
                    <a:pt x="1492" y="1230"/>
                  </a:cubicBezTo>
                  <a:cubicBezTo>
                    <a:pt x="1492" y="1231"/>
                    <a:pt x="1492" y="1231"/>
                    <a:pt x="1492" y="1231"/>
                  </a:cubicBezTo>
                  <a:cubicBezTo>
                    <a:pt x="1492" y="1286"/>
                    <a:pt x="1492" y="1286"/>
                    <a:pt x="1492" y="1286"/>
                  </a:cubicBezTo>
                  <a:cubicBezTo>
                    <a:pt x="1492" y="1317"/>
                    <a:pt x="1478" y="1345"/>
                    <a:pt x="1455" y="1366"/>
                  </a:cubicBezTo>
                  <a:cubicBezTo>
                    <a:pt x="1434" y="1385"/>
                    <a:pt x="1404" y="1397"/>
                    <a:pt x="1371" y="1397"/>
                  </a:cubicBezTo>
                  <a:cubicBezTo>
                    <a:pt x="950" y="1397"/>
                    <a:pt x="950" y="1397"/>
                    <a:pt x="950" y="1397"/>
                  </a:cubicBezTo>
                  <a:cubicBezTo>
                    <a:pt x="918" y="1397"/>
                    <a:pt x="888" y="1385"/>
                    <a:pt x="867" y="1366"/>
                  </a:cubicBezTo>
                  <a:cubicBezTo>
                    <a:pt x="844" y="1345"/>
                    <a:pt x="830" y="1317"/>
                    <a:pt x="830" y="1286"/>
                  </a:cubicBezTo>
                  <a:cubicBezTo>
                    <a:pt x="830" y="1266"/>
                    <a:pt x="830" y="1266"/>
                    <a:pt x="830" y="1266"/>
                  </a:cubicBezTo>
                  <a:cubicBezTo>
                    <a:pt x="830" y="1266"/>
                    <a:pt x="830" y="1266"/>
                    <a:pt x="830" y="1266"/>
                  </a:cubicBezTo>
                  <a:close/>
                  <a:moveTo>
                    <a:pt x="120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73" y="0"/>
                    <a:pt x="603" y="11"/>
                    <a:pt x="625" y="30"/>
                  </a:cubicBezTo>
                  <a:cubicBezTo>
                    <a:pt x="648" y="52"/>
                    <a:pt x="661" y="79"/>
                    <a:pt x="661" y="110"/>
                  </a:cubicBezTo>
                  <a:cubicBezTo>
                    <a:pt x="661" y="437"/>
                    <a:pt x="661" y="437"/>
                    <a:pt x="661" y="437"/>
                  </a:cubicBezTo>
                  <a:cubicBezTo>
                    <a:pt x="661" y="438"/>
                    <a:pt x="661" y="438"/>
                    <a:pt x="661" y="438"/>
                  </a:cubicBezTo>
                  <a:cubicBezTo>
                    <a:pt x="661" y="439"/>
                    <a:pt x="661" y="439"/>
                    <a:pt x="661" y="439"/>
                  </a:cubicBezTo>
                  <a:cubicBezTo>
                    <a:pt x="661" y="493"/>
                    <a:pt x="661" y="493"/>
                    <a:pt x="661" y="493"/>
                  </a:cubicBezTo>
                  <a:cubicBezTo>
                    <a:pt x="661" y="524"/>
                    <a:pt x="648" y="553"/>
                    <a:pt x="625" y="573"/>
                  </a:cubicBezTo>
                  <a:cubicBezTo>
                    <a:pt x="603" y="593"/>
                    <a:pt x="573" y="605"/>
                    <a:pt x="541" y="605"/>
                  </a:cubicBezTo>
                  <a:cubicBezTo>
                    <a:pt x="366" y="605"/>
                    <a:pt x="366" y="605"/>
                    <a:pt x="366" y="605"/>
                  </a:cubicBezTo>
                  <a:cubicBezTo>
                    <a:pt x="366" y="644"/>
                    <a:pt x="366" y="644"/>
                    <a:pt x="366" y="644"/>
                  </a:cubicBezTo>
                  <a:cubicBezTo>
                    <a:pt x="366" y="664"/>
                    <a:pt x="350" y="680"/>
                    <a:pt x="330" y="680"/>
                  </a:cubicBezTo>
                  <a:cubicBezTo>
                    <a:pt x="311" y="680"/>
                    <a:pt x="295" y="664"/>
                    <a:pt x="295" y="644"/>
                  </a:cubicBezTo>
                  <a:cubicBezTo>
                    <a:pt x="295" y="605"/>
                    <a:pt x="295" y="605"/>
                    <a:pt x="295" y="605"/>
                  </a:cubicBezTo>
                  <a:cubicBezTo>
                    <a:pt x="120" y="605"/>
                    <a:pt x="120" y="605"/>
                    <a:pt x="120" y="605"/>
                  </a:cubicBezTo>
                  <a:cubicBezTo>
                    <a:pt x="88" y="605"/>
                    <a:pt x="58" y="593"/>
                    <a:pt x="36" y="573"/>
                  </a:cubicBezTo>
                  <a:cubicBezTo>
                    <a:pt x="14" y="553"/>
                    <a:pt x="0" y="524"/>
                    <a:pt x="0" y="493"/>
                  </a:cubicBezTo>
                  <a:cubicBezTo>
                    <a:pt x="0" y="439"/>
                    <a:pt x="0" y="439"/>
                    <a:pt x="0" y="439"/>
                  </a:cubicBezTo>
                  <a:cubicBezTo>
                    <a:pt x="0" y="438"/>
                    <a:pt x="0" y="438"/>
                    <a:pt x="0" y="438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79"/>
                    <a:pt x="14" y="52"/>
                    <a:pt x="36" y="3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58" y="11"/>
                    <a:pt x="87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lose/>
                  <a:moveTo>
                    <a:pt x="541" y="71"/>
                  </a:moveTo>
                  <a:cubicBezTo>
                    <a:pt x="541" y="71"/>
                    <a:pt x="541" y="71"/>
                    <a:pt x="541" y="71"/>
                  </a:cubicBezTo>
                  <a:cubicBezTo>
                    <a:pt x="120" y="71"/>
                    <a:pt x="120" y="71"/>
                    <a:pt x="120" y="71"/>
                  </a:cubicBezTo>
                  <a:cubicBezTo>
                    <a:pt x="106" y="71"/>
                    <a:pt x="93" y="76"/>
                    <a:pt x="85" y="84"/>
                  </a:cubicBezTo>
                  <a:cubicBezTo>
                    <a:pt x="85" y="84"/>
                    <a:pt x="85" y="84"/>
                    <a:pt x="85" y="84"/>
                  </a:cubicBezTo>
                  <a:cubicBezTo>
                    <a:pt x="85" y="84"/>
                    <a:pt x="85" y="84"/>
                    <a:pt x="85" y="84"/>
                  </a:cubicBezTo>
                  <a:cubicBezTo>
                    <a:pt x="76" y="91"/>
                    <a:pt x="71" y="100"/>
                    <a:pt x="71" y="110"/>
                  </a:cubicBezTo>
                  <a:cubicBezTo>
                    <a:pt x="71" y="402"/>
                    <a:pt x="71" y="402"/>
                    <a:pt x="71" y="402"/>
                  </a:cubicBezTo>
                  <a:cubicBezTo>
                    <a:pt x="589" y="402"/>
                    <a:pt x="589" y="402"/>
                    <a:pt x="589" y="402"/>
                  </a:cubicBezTo>
                  <a:cubicBezTo>
                    <a:pt x="589" y="110"/>
                    <a:pt x="589" y="110"/>
                    <a:pt x="589" y="110"/>
                  </a:cubicBezTo>
                  <a:cubicBezTo>
                    <a:pt x="589" y="100"/>
                    <a:pt x="584" y="91"/>
                    <a:pt x="577" y="84"/>
                  </a:cubicBezTo>
                  <a:cubicBezTo>
                    <a:pt x="567" y="76"/>
                    <a:pt x="555" y="71"/>
                    <a:pt x="541" y="71"/>
                  </a:cubicBezTo>
                  <a:cubicBezTo>
                    <a:pt x="541" y="71"/>
                    <a:pt x="541" y="71"/>
                    <a:pt x="541" y="71"/>
                  </a:cubicBezTo>
                  <a:close/>
                  <a:moveTo>
                    <a:pt x="71" y="474"/>
                  </a:moveTo>
                  <a:cubicBezTo>
                    <a:pt x="71" y="474"/>
                    <a:pt x="71" y="474"/>
                    <a:pt x="71" y="474"/>
                  </a:cubicBezTo>
                  <a:cubicBezTo>
                    <a:pt x="71" y="493"/>
                    <a:pt x="71" y="493"/>
                    <a:pt x="71" y="493"/>
                  </a:cubicBezTo>
                  <a:cubicBezTo>
                    <a:pt x="71" y="503"/>
                    <a:pt x="76" y="513"/>
                    <a:pt x="85" y="520"/>
                  </a:cubicBezTo>
                  <a:cubicBezTo>
                    <a:pt x="93" y="528"/>
                    <a:pt x="106" y="533"/>
                    <a:pt x="120" y="533"/>
                  </a:cubicBezTo>
                  <a:cubicBezTo>
                    <a:pt x="541" y="533"/>
                    <a:pt x="541" y="533"/>
                    <a:pt x="541" y="533"/>
                  </a:cubicBezTo>
                  <a:cubicBezTo>
                    <a:pt x="555" y="533"/>
                    <a:pt x="567" y="528"/>
                    <a:pt x="577" y="520"/>
                  </a:cubicBezTo>
                  <a:cubicBezTo>
                    <a:pt x="584" y="513"/>
                    <a:pt x="589" y="503"/>
                    <a:pt x="589" y="493"/>
                  </a:cubicBezTo>
                  <a:cubicBezTo>
                    <a:pt x="589" y="474"/>
                    <a:pt x="589" y="474"/>
                    <a:pt x="589" y="474"/>
                  </a:cubicBezTo>
                  <a:cubicBezTo>
                    <a:pt x="71" y="474"/>
                    <a:pt x="71" y="474"/>
                    <a:pt x="71" y="474"/>
                  </a:cubicBezTo>
                  <a:cubicBezTo>
                    <a:pt x="71" y="474"/>
                    <a:pt x="71" y="474"/>
                    <a:pt x="71" y="474"/>
                  </a:cubicBezTo>
                  <a:close/>
                  <a:moveTo>
                    <a:pt x="902" y="1194"/>
                  </a:moveTo>
                  <a:cubicBezTo>
                    <a:pt x="902" y="1194"/>
                    <a:pt x="902" y="1194"/>
                    <a:pt x="902" y="1194"/>
                  </a:cubicBezTo>
                  <a:cubicBezTo>
                    <a:pt x="1420" y="1194"/>
                    <a:pt x="1420" y="1194"/>
                    <a:pt x="1420" y="1194"/>
                  </a:cubicBezTo>
                  <a:cubicBezTo>
                    <a:pt x="1420" y="903"/>
                    <a:pt x="1420" y="903"/>
                    <a:pt x="1420" y="903"/>
                  </a:cubicBezTo>
                  <a:cubicBezTo>
                    <a:pt x="1420" y="893"/>
                    <a:pt x="1416" y="883"/>
                    <a:pt x="1407" y="876"/>
                  </a:cubicBezTo>
                  <a:cubicBezTo>
                    <a:pt x="1398" y="869"/>
                    <a:pt x="1386" y="863"/>
                    <a:pt x="1371" y="863"/>
                  </a:cubicBezTo>
                  <a:cubicBezTo>
                    <a:pt x="950" y="863"/>
                    <a:pt x="950" y="863"/>
                    <a:pt x="950" y="863"/>
                  </a:cubicBezTo>
                  <a:cubicBezTo>
                    <a:pt x="937" y="863"/>
                    <a:pt x="925" y="867"/>
                    <a:pt x="916" y="875"/>
                  </a:cubicBezTo>
                  <a:cubicBezTo>
                    <a:pt x="915" y="876"/>
                    <a:pt x="915" y="876"/>
                    <a:pt x="915" y="876"/>
                  </a:cubicBezTo>
                  <a:cubicBezTo>
                    <a:pt x="907" y="883"/>
                    <a:pt x="902" y="893"/>
                    <a:pt x="902" y="903"/>
                  </a:cubicBezTo>
                  <a:cubicBezTo>
                    <a:pt x="902" y="1194"/>
                    <a:pt x="902" y="1194"/>
                    <a:pt x="902" y="1194"/>
                  </a:cubicBezTo>
                  <a:cubicBezTo>
                    <a:pt x="902" y="1194"/>
                    <a:pt x="902" y="1194"/>
                    <a:pt x="902" y="1194"/>
                  </a:cubicBezTo>
                  <a:close/>
                  <a:moveTo>
                    <a:pt x="1420" y="1266"/>
                  </a:moveTo>
                  <a:cubicBezTo>
                    <a:pt x="1420" y="1266"/>
                    <a:pt x="1420" y="1266"/>
                    <a:pt x="1420" y="1266"/>
                  </a:cubicBezTo>
                  <a:cubicBezTo>
                    <a:pt x="902" y="1266"/>
                    <a:pt x="902" y="1266"/>
                    <a:pt x="902" y="1266"/>
                  </a:cubicBezTo>
                  <a:cubicBezTo>
                    <a:pt x="902" y="1286"/>
                    <a:pt x="902" y="1286"/>
                    <a:pt x="902" y="1286"/>
                  </a:cubicBezTo>
                  <a:cubicBezTo>
                    <a:pt x="902" y="1296"/>
                    <a:pt x="907" y="1305"/>
                    <a:pt x="915" y="1312"/>
                  </a:cubicBezTo>
                  <a:cubicBezTo>
                    <a:pt x="924" y="1320"/>
                    <a:pt x="936" y="1325"/>
                    <a:pt x="950" y="1325"/>
                  </a:cubicBezTo>
                  <a:cubicBezTo>
                    <a:pt x="1371" y="1325"/>
                    <a:pt x="1371" y="1325"/>
                    <a:pt x="1371" y="1325"/>
                  </a:cubicBezTo>
                  <a:cubicBezTo>
                    <a:pt x="1386" y="1325"/>
                    <a:pt x="1398" y="1320"/>
                    <a:pt x="1407" y="1312"/>
                  </a:cubicBezTo>
                  <a:cubicBezTo>
                    <a:pt x="1416" y="1305"/>
                    <a:pt x="1420" y="1296"/>
                    <a:pt x="1420" y="1286"/>
                  </a:cubicBezTo>
                  <a:cubicBezTo>
                    <a:pt x="1420" y="1266"/>
                    <a:pt x="1420" y="1266"/>
                    <a:pt x="1420" y="1266"/>
                  </a:cubicBezTo>
                  <a:cubicBezTo>
                    <a:pt x="1420" y="1266"/>
                    <a:pt x="1420" y="1266"/>
                    <a:pt x="1420" y="1266"/>
                  </a:cubicBezTo>
                  <a:close/>
                  <a:moveTo>
                    <a:pt x="295" y="890"/>
                  </a:moveTo>
                  <a:cubicBezTo>
                    <a:pt x="295" y="890"/>
                    <a:pt x="295" y="890"/>
                    <a:pt x="295" y="890"/>
                  </a:cubicBezTo>
                  <a:cubicBezTo>
                    <a:pt x="295" y="869"/>
                    <a:pt x="311" y="853"/>
                    <a:pt x="330" y="853"/>
                  </a:cubicBezTo>
                  <a:cubicBezTo>
                    <a:pt x="350" y="853"/>
                    <a:pt x="366" y="869"/>
                    <a:pt x="366" y="890"/>
                  </a:cubicBezTo>
                  <a:cubicBezTo>
                    <a:pt x="366" y="935"/>
                    <a:pt x="366" y="935"/>
                    <a:pt x="366" y="935"/>
                  </a:cubicBezTo>
                  <a:cubicBezTo>
                    <a:pt x="366" y="955"/>
                    <a:pt x="350" y="971"/>
                    <a:pt x="330" y="971"/>
                  </a:cubicBezTo>
                  <a:cubicBezTo>
                    <a:pt x="311" y="971"/>
                    <a:pt x="295" y="955"/>
                    <a:pt x="295" y="935"/>
                  </a:cubicBezTo>
                  <a:cubicBezTo>
                    <a:pt x="295" y="890"/>
                    <a:pt x="295" y="890"/>
                    <a:pt x="295" y="890"/>
                  </a:cubicBezTo>
                  <a:cubicBezTo>
                    <a:pt x="295" y="890"/>
                    <a:pt x="295" y="890"/>
                    <a:pt x="295" y="890"/>
                  </a:cubicBezTo>
                  <a:close/>
                  <a:moveTo>
                    <a:pt x="295" y="746"/>
                  </a:moveTo>
                  <a:cubicBezTo>
                    <a:pt x="295" y="746"/>
                    <a:pt x="295" y="746"/>
                    <a:pt x="295" y="746"/>
                  </a:cubicBezTo>
                  <a:cubicBezTo>
                    <a:pt x="295" y="727"/>
                    <a:pt x="311" y="710"/>
                    <a:pt x="330" y="710"/>
                  </a:cubicBezTo>
                  <a:cubicBezTo>
                    <a:pt x="350" y="710"/>
                    <a:pt x="366" y="727"/>
                    <a:pt x="366" y="746"/>
                  </a:cubicBezTo>
                  <a:cubicBezTo>
                    <a:pt x="366" y="793"/>
                    <a:pt x="366" y="793"/>
                    <a:pt x="366" y="793"/>
                  </a:cubicBezTo>
                  <a:cubicBezTo>
                    <a:pt x="366" y="812"/>
                    <a:pt x="350" y="829"/>
                    <a:pt x="330" y="829"/>
                  </a:cubicBezTo>
                  <a:cubicBezTo>
                    <a:pt x="311" y="829"/>
                    <a:pt x="295" y="812"/>
                    <a:pt x="295" y="793"/>
                  </a:cubicBezTo>
                  <a:cubicBezTo>
                    <a:pt x="295" y="746"/>
                    <a:pt x="295" y="746"/>
                    <a:pt x="295" y="746"/>
                  </a:cubicBezTo>
                  <a:cubicBezTo>
                    <a:pt x="295" y="746"/>
                    <a:pt x="295" y="746"/>
                    <a:pt x="295" y="746"/>
                  </a:cubicBezTo>
                  <a:close/>
                  <a:moveTo>
                    <a:pt x="295" y="1031"/>
                  </a:moveTo>
                  <a:cubicBezTo>
                    <a:pt x="295" y="1031"/>
                    <a:pt x="295" y="1031"/>
                    <a:pt x="295" y="1031"/>
                  </a:cubicBezTo>
                  <a:cubicBezTo>
                    <a:pt x="295" y="1012"/>
                    <a:pt x="311" y="996"/>
                    <a:pt x="330" y="996"/>
                  </a:cubicBezTo>
                  <a:cubicBezTo>
                    <a:pt x="350" y="996"/>
                    <a:pt x="366" y="1012"/>
                    <a:pt x="366" y="1031"/>
                  </a:cubicBezTo>
                  <a:cubicBezTo>
                    <a:pt x="366" y="1078"/>
                    <a:pt x="366" y="1078"/>
                    <a:pt x="366" y="1078"/>
                  </a:cubicBezTo>
                  <a:cubicBezTo>
                    <a:pt x="366" y="1098"/>
                    <a:pt x="350" y="1114"/>
                    <a:pt x="330" y="1114"/>
                  </a:cubicBezTo>
                  <a:cubicBezTo>
                    <a:pt x="311" y="1114"/>
                    <a:pt x="295" y="1098"/>
                    <a:pt x="295" y="1078"/>
                  </a:cubicBezTo>
                  <a:cubicBezTo>
                    <a:pt x="295" y="1031"/>
                    <a:pt x="295" y="1031"/>
                    <a:pt x="295" y="1031"/>
                  </a:cubicBezTo>
                  <a:cubicBezTo>
                    <a:pt x="295" y="1031"/>
                    <a:pt x="295" y="1031"/>
                    <a:pt x="295" y="1031"/>
                  </a:cubicBezTo>
                  <a:close/>
                  <a:moveTo>
                    <a:pt x="536" y="1194"/>
                  </a:moveTo>
                  <a:cubicBezTo>
                    <a:pt x="536" y="1194"/>
                    <a:pt x="536" y="1194"/>
                    <a:pt x="536" y="1194"/>
                  </a:cubicBezTo>
                  <a:cubicBezTo>
                    <a:pt x="556" y="1194"/>
                    <a:pt x="573" y="1211"/>
                    <a:pt x="573" y="1230"/>
                  </a:cubicBezTo>
                  <a:cubicBezTo>
                    <a:pt x="573" y="1250"/>
                    <a:pt x="556" y="1266"/>
                    <a:pt x="536" y="1266"/>
                  </a:cubicBezTo>
                  <a:cubicBezTo>
                    <a:pt x="490" y="1266"/>
                    <a:pt x="490" y="1266"/>
                    <a:pt x="490" y="1266"/>
                  </a:cubicBezTo>
                  <a:cubicBezTo>
                    <a:pt x="470" y="1266"/>
                    <a:pt x="454" y="1250"/>
                    <a:pt x="454" y="1230"/>
                  </a:cubicBezTo>
                  <a:cubicBezTo>
                    <a:pt x="454" y="1211"/>
                    <a:pt x="470" y="1194"/>
                    <a:pt x="490" y="1194"/>
                  </a:cubicBezTo>
                  <a:cubicBezTo>
                    <a:pt x="536" y="1194"/>
                    <a:pt x="536" y="1194"/>
                    <a:pt x="536" y="1194"/>
                  </a:cubicBezTo>
                  <a:cubicBezTo>
                    <a:pt x="536" y="1194"/>
                    <a:pt x="536" y="1194"/>
                    <a:pt x="536" y="1194"/>
                  </a:cubicBezTo>
                  <a:close/>
                  <a:moveTo>
                    <a:pt x="677" y="1194"/>
                  </a:moveTo>
                  <a:cubicBezTo>
                    <a:pt x="677" y="1194"/>
                    <a:pt x="677" y="1194"/>
                    <a:pt x="677" y="1194"/>
                  </a:cubicBezTo>
                  <a:cubicBezTo>
                    <a:pt x="696" y="1194"/>
                    <a:pt x="712" y="1211"/>
                    <a:pt x="712" y="1230"/>
                  </a:cubicBezTo>
                  <a:cubicBezTo>
                    <a:pt x="712" y="1250"/>
                    <a:pt x="696" y="1266"/>
                    <a:pt x="677" y="1266"/>
                  </a:cubicBezTo>
                  <a:cubicBezTo>
                    <a:pt x="630" y="1266"/>
                    <a:pt x="630" y="1266"/>
                    <a:pt x="630" y="1266"/>
                  </a:cubicBezTo>
                  <a:cubicBezTo>
                    <a:pt x="610" y="1266"/>
                    <a:pt x="595" y="1250"/>
                    <a:pt x="595" y="1230"/>
                  </a:cubicBezTo>
                  <a:cubicBezTo>
                    <a:pt x="595" y="1211"/>
                    <a:pt x="610" y="1194"/>
                    <a:pt x="630" y="1194"/>
                  </a:cubicBezTo>
                  <a:cubicBezTo>
                    <a:pt x="677" y="1194"/>
                    <a:pt x="677" y="1194"/>
                    <a:pt x="677" y="1194"/>
                  </a:cubicBezTo>
                  <a:cubicBezTo>
                    <a:pt x="677" y="1194"/>
                    <a:pt x="677" y="1194"/>
                    <a:pt x="677" y="1194"/>
                  </a:cubicBezTo>
                  <a:close/>
                  <a:moveTo>
                    <a:pt x="295" y="1164"/>
                  </a:moveTo>
                  <a:cubicBezTo>
                    <a:pt x="295" y="1164"/>
                    <a:pt x="295" y="1164"/>
                    <a:pt x="295" y="1164"/>
                  </a:cubicBezTo>
                  <a:cubicBezTo>
                    <a:pt x="295" y="1144"/>
                    <a:pt x="311" y="1129"/>
                    <a:pt x="330" y="1129"/>
                  </a:cubicBezTo>
                  <a:cubicBezTo>
                    <a:pt x="350" y="1129"/>
                    <a:pt x="366" y="1144"/>
                    <a:pt x="366" y="1164"/>
                  </a:cubicBezTo>
                  <a:cubicBezTo>
                    <a:pt x="366" y="1194"/>
                    <a:pt x="366" y="1194"/>
                    <a:pt x="366" y="1194"/>
                  </a:cubicBezTo>
                  <a:cubicBezTo>
                    <a:pt x="396" y="1194"/>
                    <a:pt x="396" y="1194"/>
                    <a:pt x="396" y="1194"/>
                  </a:cubicBezTo>
                  <a:cubicBezTo>
                    <a:pt x="416" y="1194"/>
                    <a:pt x="433" y="1211"/>
                    <a:pt x="433" y="1230"/>
                  </a:cubicBezTo>
                  <a:cubicBezTo>
                    <a:pt x="433" y="1250"/>
                    <a:pt x="416" y="1266"/>
                    <a:pt x="396" y="1266"/>
                  </a:cubicBezTo>
                  <a:cubicBezTo>
                    <a:pt x="333" y="1266"/>
                    <a:pt x="333" y="1266"/>
                    <a:pt x="333" y="1266"/>
                  </a:cubicBezTo>
                  <a:cubicBezTo>
                    <a:pt x="330" y="1266"/>
                    <a:pt x="330" y="1266"/>
                    <a:pt x="330" y="1266"/>
                  </a:cubicBezTo>
                  <a:cubicBezTo>
                    <a:pt x="317" y="1266"/>
                    <a:pt x="305" y="1260"/>
                    <a:pt x="299" y="1249"/>
                  </a:cubicBezTo>
                  <a:cubicBezTo>
                    <a:pt x="299" y="1248"/>
                    <a:pt x="299" y="1248"/>
                    <a:pt x="299" y="1248"/>
                  </a:cubicBezTo>
                  <a:cubicBezTo>
                    <a:pt x="299" y="1248"/>
                    <a:pt x="299" y="1248"/>
                    <a:pt x="299" y="1248"/>
                  </a:cubicBezTo>
                  <a:cubicBezTo>
                    <a:pt x="299" y="1247"/>
                    <a:pt x="299" y="1247"/>
                    <a:pt x="299" y="1247"/>
                  </a:cubicBezTo>
                  <a:cubicBezTo>
                    <a:pt x="299" y="1246"/>
                    <a:pt x="299" y="1246"/>
                    <a:pt x="299" y="1246"/>
                  </a:cubicBezTo>
                  <a:cubicBezTo>
                    <a:pt x="298" y="1246"/>
                    <a:pt x="298" y="1246"/>
                    <a:pt x="298" y="1246"/>
                  </a:cubicBezTo>
                  <a:cubicBezTo>
                    <a:pt x="298" y="1246"/>
                    <a:pt x="298" y="1246"/>
                    <a:pt x="298" y="1246"/>
                  </a:cubicBezTo>
                  <a:cubicBezTo>
                    <a:pt x="298" y="1245"/>
                    <a:pt x="298" y="1245"/>
                    <a:pt x="298" y="1245"/>
                  </a:cubicBezTo>
                  <a:cubicBezTo>
                    <a:pt x="298" y="1245"/>
                    <a:pt x="298" y="1245"/>
                    <a:pt x="298" y="1245"/>
                  </a:cubicBezTo>
                  <a:cubicBezTo>
                    <a:pt x="297" y="1245"/>
                    <a:pt x="297" y="1245"/>
                    <a:pt x="297" y="1245"/>
                  </a:cubicBezTo>
                  <a:cubicBezTo>
                    <a:pt x="297" y="1244"/>
                    <a:pt x="297" y="1244"/>
                    <a:pt x="297" y="1244"/>
                  </a:cubicBezTo>
                  <a:cubicBezTo>
                    <a:pt x="296" y="1243"/>
                    <a:pt x="296" y="1243"/>
                    <a:pt x="296" y="1243"/>
                  </a:cubicBezTo>
                  <a:cubicBezTo>
                    <a:pt x="296" y="1242"/>
                    <a:pt x="296" y="1242"/>
                    <a:pt x="296" y="1242"/>
                  </a:cubicBezTo>
                  <a:cubicBezTo>
                    <a:pt x="296" y="1241"/>
                    <a:pt x="296" y="1241"/>
                    <a:pt x="296" y="1241"/>
                  </a:cubicBezTo>
                  <a:cubicBezTo>
                    <a:pt x="295" y="1240"/>
                    <a:pt x="295" y="1240"/>
                    <a:pt x="295" y="1240"/>
                  </a:cubicBezTo>
                  <a:cubicBezTo>
                    <a:pt x="295" y="1240"/>
                    <a:pt x="295" y="1240"/>
                    <a:pt x="295" y="1240"/>
                  </a:cubicBezTo>
                  <a:cubicBezTo>
                    <a:pt x="295" y="1239"/>
                    <a:pt x="295" y="1239"/>
                    <a:pt x="295" y="1239"/>
                  </a:cubicBezTo>
                  <a:cubicBezTo>
                    <a:pt x="295" y="1238"/>
                    <a:pt x="295" y="1238"/>
                    <a:pt x="295" y="1238"/>
                  </a:cubicBezTo>
                  <a:cubicBezTo>
                    <a:pt x="295" y="1237"/>
                    <a:pt x="295" y="1237"/>
                    <a:pt x="295" y="1237"/>
                  </a:cubicBezTo>
                  <a:cubicBezTo>
                    <a:pt x="295" y="1237"/>
                    <a:pt x="295" y="1237"/>
                    <a:pt x="295" y="1237"/>
                  </a:cubicBezTo>
                  <a:cubicBezTo>
                    <a:pt x="295" y="1236"/>
                    <a:pt x="295" y="1236"/>
                    <a:pt x="295" y="1236"/>
                  </a:cubicBezTo>
                  <a:cubicBezTo>
                    <a:pt x="295" y="1236"/>
                    <a:pt x="295" y="1236"/>
                    <a:pt x="295" y="1236"/>
                  </a:cubicBezTo>
                  <a:cubicBezTo>
                    <a:pt x="295" y="1235"/>
                    <a:pt x="295" y="1235"/>
                    <a:pt x="295" y="1235"/>
                  </a:cubicBezTo>
                  <a:cubicBezTo>
                    <a:pt x="295" y="1234"/>
                    <a:pt x="295" y="1234"/>
                    <a:pt x="295" y="1234"/>
                  </a:cubicBezTo>
                  <a:cubicBezTo>
                    <a:pt x="295" y="1233"/>
                    <a:pt x="295" y="1233"/>
                    <a:pt x="295" y="1233"/>
                  </a:cubicBezTo>
                  <a:cubicBezTo>
                    <a:pt x="295" y="1232"/>
                    <a:pt x="295" y="1232"/>
                    <a:pt x="295" y="1232"/>
                  </a:cubicBezTo>
                  <a:cubicBezTo>
                    <a:pt x="295" y="1232"/>
                    <a:pt x="295" y="1232"/>
                    <a:pt x="295" y="1232"/>
                  </a:cubicBezTo>
                  <a:cubicBezTo>
                    <a:pt x="295" y="1231"/>
                    <a:pt x="295" y="1231"/>
                    <a:pt x="295" y="1231"/>
                  </a:cubicBezTo>
                  <a:cubicBezTo>
                    <a:pt x="295" y="1231"/>
                    <a:pt x="295" y="1231"/>
                    <a:pt x="295" y="1231"/>
                  </a:cubicBezTo>
                  <a:cubicBezTo>
                    <a:pt x="295" y="1230"/>
                    <a:pt x="295" y="1230"/>
                    <a:pt x="295" y="1230"/>
                  </a:cubicBezTo>
                  <a:cubicBezTo>
                    <a:pt x="295" y="1230"/>
                    <a:pt x="295" y="1230"/>
                    <a:pt x="295" y="1230"/>
                  </a:cubicBezTo>
                  <a:cubicBezTo>
                    <a:pt x="295" y="1164"/>
                    <a:pt x="295" y="1164"/>
                    <a:pt x="295" y="1164"/>
                  </a:cubicBezTo>
                  <a:cubicBezTo>
                    <a:pt x="295" y="1164"/>
                    <a:pt x="295" y="1164"/>
                    <a:pt x="295" y="116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18" name="千图PPT彼岸天：ID 8661124库_组合 5"/>
          <p:cNvGrpSpPr/>
          <p:nvPr>
            <p:custDataLst>
              <p:tags r:id="rId3"/>
            </p:custDataLst>
          </p:nvPr>
        </p:nvGrpSpPr>
        <p:grpSpPr>
          <a:xfrm>
            <a:off x="4276526" y="2263197"/>
            <a:ext cx="1091921" cy="1093558"/>
            <a:chOff x="4276526" y="2263197"/>
            <a:chExt cx="1091921" cy="1093558"/>
          </a:xfrm>
        </p:grpSpPr>
        <p:sp>
          <p:nvSpPr>
            <p:cNvPr id="19" name="椭圆 18"/>
            <p:cNvSpPr/>
            <p:nvPr/>
          </p:nvSpPr>
          <p:spPr>
            <a:xfrm>
              <a:off x="4276526" y="2263197"/>
              <a:ext cx="1091921" cy="1093558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4557639" y="2538688"/>
              <a:ext cx="529695" cy="528485"/>
              <a:chOff x="1855787" y="2568158"/>
              <a:chExt cx="1139825" cy="1137224"/>
            </a:xfrm>
            <a:solidFill>
              <a:schemeClr val="bg1"/>
            </a:solidFill>
          </p:grpSpPr>
          <p:sp>
            <p:nvSpPr>
              <p:cNvPr id="21" name="任意多边形 9"/>
              <p:cNvSpPr/>
              <p:nvPr/>
            </p:nvSpPr>
            <p:spPr bwMode="auto">
              <a:xfrm>
                <a:off x="2022261" y="2573360"/>
                <a:ext cx="333468" cy="274682"/>
              </a:xfrm>
              <a:custGeom>
                <a:avLst/>
                <a:gdLst>
                  <a:gd name="T0" fmla="*/ 0 w 308"/>
                  <a:gd name="T1" fmla="*/ 254 h 254"/>
                  <a:gd name="T2" fmla="*/ 308 w 308"/>
                  <a:gd name="T3" fmla="*/ 0 h 254"/>
                  <a:gd name="T4" fmla="*/ 237 w 308"/>
                  <a:gd name="T5" fmla="*/ 136 h 254"/>
                  <a:gd name="T6" fmla="*/ 146 w 308"/>
                  <a:gd name="T7" fmla="*/ 203 h 254"/>
                  <a:gd name="T8" fmla="*/ 0 w 308"/>
                  <a:gd name="T9" fmla="*/ 254 h 254"/>
                  <a:gd name="T10" fmla="*/ 0 w 308"/>
                  <a:gd name="T11" fmla="*/ 254 h 254"/>
                  <a:gd name="T12" fmla="*/ 0 w 308"/>
                  <a:gd name="T13" fmla="*/ 254 h 254"/>
                  <a:gd name="T14" fmla="*/ 0 w 308"/>
                  <a:gd name="T15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8" h="254">
                    <a:moveTo>
                      <a:pt x="0" y="254"/>
                    </a:moveTo>
                    <a:cubicBezTo>
                      <a:pt x="0" y="254"/>
                      <a:pt x="69" y="40"/>
                      <a:pt x="308" y="0"/>
                    </a:cubicBezTo>
                    <a:cubicBezTo>
                      <a:pt x="308" y="0"/>
                      <a:pt x="272" y="53"/>
                      <a:pt x="237" y="136"/>
                    </a:cubicBezTo>
                    <a:cubicBezTo>
                      <a:pt x="237" y="136"/>
                      <a:pt x="163" y="128"/>
                      <a:pt x="146" y="203"/>
                    </a:cubicBezTo>
                    <a:cubicBezTo>
                      <a:pt x="146" y="203"/>
                      <a:pt x="68" y="217"/>
                      <a:pt x="0" y="254"/>
                    </a:cubicBezTo>
                    <a:cubicBezTo>
                      <a:pt x="0" y="254"/>
                      <a:pt x="0" y="254"/>
                      <a:pt x="0" y="254"/>
                    </a:cubicBezTo>
                    <a:moveTo>
                      <a:pt x="0" y="254"/>
                    </a:moveTo>
                    <a:cubicBezTo>
                      <a:pt x="0" y="254"/>
                      <a:pt x="0" y="254"/>
                      <a:pt x="0" y="25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" name="任意多边形 10"/>
              <p:cNvSpPr/>
              <p:nvPr/>
            </p:nvSpPr>
            <p:spPr bwMode="auto">
              <a:xfrm>
                <a:off x="1967116" y="2839718"/>
                <a:ext cx="306416" cy="390173"/>
              </a:xfrm>
              <a:custGeom>
                <a:avLst/>
                <a:gdLst>
                  <a:gd name="T0" fmla="*/ 199 w 283"/>
                  <a:gd name="T1" fmla="*/ 0 h 361"/>
                  <a:gd name="T2" fmla="*/ 34 w 283"/>
                  <a:gd name="T3" fmla="*/ 69 h 361"/>
                  <a:gd name="T4" fmla="*/ 81 w 283"/>
                  <a:gd name="T5" fmla="*/ 343 h 361"/>
                  <a:gd name="T6" fmla="*/ 249 w 283"/>
                  <a:gd name="T7" fmla="*/ 353 h 361"/>
                  <a:gd name="T8" fmla="*/ 283 w 283"/>
                  <a:gd name="T9" fmla="*/ 274 h 361"/>
                  <a:gd name="T10" fmla="*/ 252 w 283"/>
                  <a:gd name="T11" fmla="*/ 53 h 361"/>
                  <a:gd name="T12" fmla="*/ 199 w 283"/>
                  <a:gd name="T13" fmla="*/ 0 h 361"/>
                  <a:gd name="T14" fmla="*/ 199 w 283"/>
                  <a:gd name="T15" fmla="*/ 0 h 361"/>
                  <a:gd name="T16" fmla="*/ 199 w 283"/>
                  <a:gd name="T17" fmla="*/ 0 h 361"/>
                  <a:gd name="T18" fmla="*/ 199 w 283"/>
                  <a:gd name="T19" fmla="*/ 0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3" h="361">
                    <a:moveTo>
                      <a:pt x="199" y="0"/>
                    </a:moveTo>
                    <a:cubicBezTo>
                      <a:pt x="199" y="0"/>
                      <a:pt x="98" y="21"/>
                      <a:pt x="34" y="69"/>
                    </a:cubicBezTo>
                    <a:cubicBezTo>
                      <a:pt x="34" y="69"/>
                      <a:pt x="0" y="210"/>
                      <a:pt x="81" y="343"/>
                    </a:cubicBezTo>
                    <a:cubicBezTo>
                      <a:pt x="81" y="343"/>
                      <a:pt x="165" y="361"/>
                      <a:pt x="249" y="353"/>
                    </a:cubicBezTo>
                    <a:cubicBezTo>
                      <a:pt x="249" y="353"/>
                      <a:pt x="249" y="300"/>
                      <a:pt x="283" y="274"/>
                    </a:cubicBezTo>
                    <a:cubicBezTo>
                      <a:pt x="283" y="274"/>
                      <a:pt x="241" y="167"/>
                      <a:pt x="252" y="53"/>
                    </a:cubicBezTo>
                    <a:cubicBezTo>
                      <a:pt x="252" y="53"/>
                      <a:pt x="209" y="43"/>
                      <a:pt x="199" y="0"/>
                    </a:cubicBezTo>
                    <a:cubicBezTo>
                      <a:pt x="199" y="0"/>
                      <a:pt x="199" y="0"/>
                      <a:pt x="199" y="0"/>
                    </a:cubicBezTo>
                    <a:moveTo>
                      <a:pt x="199" y="0"/>
                    </a:moveTo>
                    <a:cubicBezTo>
                      <a:pt x="199" y="0"/>
                      <a:pt x="199" y="0"/>
                      <a:pt x="19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" name="任意多边形 11"/>
              <p:cNvSpPr/>
              <p:nvPr/>
            </p:nvSpPr>
            <p:spPr bwMode="auto">
              <a:xfrm>
                <a:off x="2091972" y="3263186"/>
                <a:ext cx="383930" cy="178439"/>
              </a:xfrm>
              <a:custGeom>
                <a:avLst/>
                <a:gdLst>
                  <a:gd name="T0" fmla="*/ 0 w 355"/>
                  <a:gd name="T1" fmla="*/ 0 h 165"/>
                  <a:gd name="T2" fmla="*/ 355 w 355"/>
                  <a:gd name="T3" fmla="*/ 142 h 165"/>
                  <a:gd name="T4" fmla="*/ 248 w 355"/>
                  <a:gd name="T5" fmla="*/ 32 h 165"/>
                  <a:gd name="T6" fmla="*/ 156 w 355"/>
                  <a:gd name="T7" fmla="*/ 0 h 165"/>
                  <a:gd name="T8" fmla="*/ 0 w 355"/>
                  <a:gd name="T9" fmla="*/ 0 h 165"/>
                  <a:gd name="T10" fmla="*/ 0 w 355"/>
                  <a:gd name="T11" fmla="*/ 0 h 165"/>
                  <a:gd name="T12" fmla="*/ 0 w 355"/>
                  <a:gd name="T13" fmla="*/ 0 h 165"/>
                  <a:gd name="T14" fmla="*/ 0 w 355"/>
                  <a:gd name="T15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5" h="165">
                    <a:moveTo>
                      <a:pt x="0" y="0"/>
                    </a:moveTo>
                    <a:cubicBezTo>
                      <a:pt x="0" y="0"/>
                      <a:pt x="107" y="165"/>
                      <a:pt x="355" y="142"/>
                    </a:cubicBezTo>
                    <a:cubicBezTo>
                      <a:pt x="355" y="142"/>
                      <a:pt x="267" y="59"/>
                      <a:pt x="248" y="32"/>
                    </a:cubicBezTo>
                    <a:cubicBezTo>
                      <a:pt x="248" y="32"/>
                      <a:pt x="179" y="49"/>
                      <a:pt x="156" y="0"/>
                    </a:cubicBezTo>
                    <a:cubicBezTo>
                      <a:pt x="156" y="0"/>
                      <a:pt x="66" y="14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" name="任意多边形 12"/>
              <p:cNvSpPr/>
              <p:nvPr/>
            </p:nvSpPr>
            <p:spPr bwMode="auto">
              <a:xfrm>
                <a:off x="2397867" y="3011394"/>
                <a:ext cx="419306" cy="393294"/>
              </a:xfrm>
              <a:custGeom>
                <a:avLst/>
                <a:gdLst>
                  <a:gd name="T0" fmla="*/ 0 w 387"/>
                  <a:gd name="T1" fmla="*/ 239 h 364"/>
                  <a:gd name="T2" fmla="*/ 24 w 387"/>
                  <a:gd name="T3" fmla="*/ 190 h 364"/>
                  <a:gd name="T4" fmla="*/ 246 w 387"/>
                  <a:gd name="T5" fmla="*/ 13 h 364"/>
                  <a:gd name="T6" fmla="*/ 292 w 387"/>
                  <a:gd name="T7" fmla="*/ 0 h 364"/>
                  <a:gd name="T8" fmla="*/ 387 w 387"/>
                  <a:gd name="T9" fmla="*/ 138 h 364"/>
                  <a:gd name="T10" fmla="*/ 133 w 387"/>
                  <a:gd name="T11" fmla="*/ 364 h 364"/>
                  <a:gd name="T12" fmla="*/ 0 w 387"/>
                  <a:gd name="T13" fmla="*/ 239 h 364"/>
                  <a:gd name="T14" fmla="*/ 0 w 387"/>
                  <a:gd name="T15" fmla="*/ 239 h 364"/>
                  <a:gd name="T16" fmla="*/ 0 w 387"/>
                  <a:gd name="T17" fmla="*/ 239 h 364"/>
                  <a:gd name="T18" fmla="*/ 0 w 387"/>
                  <a:gd name="T19" fmla="*/ 239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7" h="364">
                    <a:moveTo>
                      <a:pt x="0" y="239"/>
                    </a:moveTo>
                    <a:cubicBezTo>
                      <a:pt x="0" y="239"/>
                      <a:pt x="17" y="232"/>
                      <a:pt x="24" y="190"/>
                    </a:cubicBezTo>
                    <a:cubicBezTo>
                      <a:pt x="24" y="190"/>
                      <a:pt x="161" y="142"/>
                      <a:pt x="246" y="13"/>
                    </a:cubicBezTo>
                    <a:cubicBezTo>
                      <a:pt x="246" y="13"/>
                      <a:pt x="273" y="15"/>
                      <a:pt x="292" y="0"/>
                    </a:cubicBezTo>
                    <a:cubicBezTo>
                      <a:pt x="292" y="0"/>
                      <a:pt x="356" y="60"/>
                      <a:pt x="387" y="138"/>
                    </a:cubicBezTo>
                    <a:cubicBezTo>
                      <a:pt x="387" y="138"/>
                      <a:pt x="327" y="309"/>
                      <a:pt x="133" y="364"/>
                    </a:cubicBezTo>
                    <a:cubicBezTo>
                      <a:pt x="133" y="364"/>
                      <a:pt x="45" y="307"/>
                      <a:pt x="0" y="239"/>
                    </a:cubicBezTo>
                    <a:cubicBezTo>
                      <a:pt x="0" y="239"/>
                      <a:pt x="0" y="239"/>
                      <a:pt x="0" y="239"/>
                    </a:cubicBezTo>
                    <a:moveTo>
                      <a:pt x="0" y="239"/>
                    </a:moveTo>
                    <a:cubicBezTo>
                      <a:pt x="0" y="239"/>
                      <a:pt x="0" y="239"/>
                      <a:pt x="0" y="23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" name="任意多边形 13"/>
              <p:cNvSpPr/>
              <p:nvPr/>
            </p:nvSpPr>
            <p:spPr bwMode="auto">
              <a:xfrm>
                <a:off x="2745381" y="2762724"/>
                <a:ext cx="143063" cy="333988"/>
              </a:xfrm>
              <a:custGeom>
                <a:avLst/>
                <a:gdLst>
                  <a:gd name="T0" fmla="*/ 31 w 132"/>
                  <a:gd name="T1" fmla="*/ 0 h 309"/>
                  <a:gd name="T2" fmla="*/ 86 w 132"/>
                  <a:gd name="T3" fmla="*/ 309 h 309"/>
                  <a:gd name="T4" fmla="*/ 3 w 132"/>
                  <a:gd name="T5" fmla="*/ 199 h 309"/>
                  <a:gd name="T6" fmla="*/ 0 w 132"/>
                  <a:gd name="T7" fmla="*/ 116 h 309"/>
                  <a:gd name="T8" fmla="*/ 31 w 132"/>
                  <a:gd name="T9" fmla="*/ 0 h 309"/>
                  <a:gd name="T10" fmla="*/ 31 w 132"/>
                  <a:gd name="T11" fmla="*/ 0 h 309"/>
                  <a:gd name="T12" fmla="*/ 31 w 132"/>
                  <a:gd name="T13" fmla="*/ 0 h 309"/>
                  <a:gd name="T14" fmla="*/ 31 w 132"/>
                  <a:gd name="T15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2" h="309">
                    <a:moveTo>
                      <a:pt x="31" y="0"/>
                    </a:moveTo>
                    <a:cubicBezTo>
                      <a:pt x="31" y="0"/>
                      <a:pt x="132" y="115"/>
                      <a:pt x="86" y="309"/>
                    </a:cubicBezTo>
                    <a:cubicBezTo>
                      <a:pt x="86" y="309"/>
                      <a:pt x="31" y="220"/>
                      <a:pt x="3" y="199"/>
                    </a:cubicBezTo>
                    <a:cubicBezTo>
                      <a:pt x="3" y="199"/>
                      <a:pt x="28" y="151"/>
                      <a:pt x="0" y="116"/>
                    </a:cubicBezTo>
                    <a:cubicBezTo>
                      <a:pt x="0" y="116"/>
                      <a:pt x="26" y="64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moveTo>
                      <a:pt x="31" y="0"/>
                    </a:moveTo>
                    <a:cubicBezTo>
                      <a:pt x="31" y="0"/>
                      <a:pt x="31" y="0"/>
                      <a:pt x="3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6" name="任意多边形 14"/>
              <p:cNvSpPr/>
              <p:nvPr/>
            </p:nvSpPr>
            <p:spPr bwMode="auto">
              <a:xfrm>
                <a:off x="2323474" y="2568158"/>
                <a:ext cx="418786" cy="297052"/>
              </a:xfrm>
              <a:custGeom>
                <a:avLst/>
                <a:gdLst>
                  <a:gd name="T0" fmla="*/ 0 w 387"/>
                  <a:gd name="T1" fmla="*/ 154 h 275"/>
                  <a:gd name="T2" fmla="*/ 30 w 387"/>
                  <a:gd name="T3" fmla="*/ 200 h 275"/>
                  <a:gd name="T4" fmla="*/ 262 w 387"/>
                  <a:gd name="T5" fmla="*/ 275 h 275"/>
                  <a:gd name="T6" fmla="*/ 356 w 387"/>
                  <a:gd name="T7" fmla="*/ 265 h 275"/>
                  <a:gd name="T8" fmla="*/ 387 w 387"/>
                  <a:gd name="T9" fmla="*/ 131 h 275"/>
                  <a:gd name="T10" fmla="*/ 91 w 387"/>
                  <a:gd name="T11" fmla="*/ 0 h 275"/>
                  <a:gd name="T12" fmla="*/ 0 w 387"/>
                  <a:gd name="T13" fmla="*/ 154 h 275"/>
                  <a:gd name="T14" fmla="*/ 0 w 387"/>
                  <a:gd name="T15" fmla="*/ 154 h 275"/>
                  <a:gd name="T16" fmla="*/ 0 w 387"/>
                  <a:gd name="T17" fmla="*/ 154 h 275"/>
                  <a:gd name="T18" fmla="*/ 0 w 387"/>
                  <a:gd name="T19" fmla="*/ 154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7" h="275">
                    <a:moveTo>
                      <a:pt x="0" y="154"/>
                    </a:moveTo>
                    <a:cubicBezTo>
                      <a:pt x="0" y="154"/>
                      <a:pt x="29" y="178"/>
                      <a:pt x="30" y="200"/>
                    </a:cubicBezTo>
                    <a:cubicBezTo>
                      <a:pt x="30" y="200"/>
                      <a:pt x="154" y="207"/>
                      <a:pt x="262" y="275"/>
                    </a:cubicBezTo>
                    <a:cubicBezTo>
                      <a:pt x="262" y="275"/>
                      <a:pt x="310" y="235"/>
                      <a:pt x="356" y="265"/>
                    </a:cubicBezTo>
                    <a:cubicBezTo>
                      <a:pt x="356" y="265"/>
                      <a:pt x="382" y="217"/>
                      <a:pt x="387" y="131"/>
                    </a:cubicBezTo>
                    <a:cubicBezTo>
                      <a:pt x="387" y="131"/>
                      <a:pt x="291" y="4"/>
                      <a:pt x="91" y="0"/>
                    </a:cubicBezTo>
                    <a:cubicBezTo>
                      <a:pt x="91" y="0"/>
                      <a:pt x="13" y="106"/>
                      <a:pt x="0" y="154"/>
                    </a:cubicBezTo>
                    <a:cubicBezTo>
                      <a:pt x="0" y="154"/>
                      <a:pt x="0" y="154"/>
                      <a:pt x="0" y="154"/>
                    </a:cubicBezTo>
                    <a:moveTo>
                      <a:pt x="0" y="154"/>
                    </a:moveTo>
                    <a:cubicBezTo>
                      <a:pt x="0" y="154"/>
                      <a:pt x="0" y="154"/>
                      <a:pt x="0" y="15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7" name="任意多边形 15"/>
              <p:cNvSpPr/>
              <p:nvPr/>
            </p:nvSpPr>
            <p:spPr bwMode="auto">
              <a:xfrm>
                <a:off x="2285497" y="2829834"/>
                <a:ext cx="333468" cy="340231"/>
              </a:xfrm>
              <a:custGeom>
                <a:avLst/>
                <a:gdLst>
                  <a:gd name="T0" fmla="*/ 0 w 308"/>
                  <a:gd name="T1" fmla="*/ 65 h 315"/>
                  <a:gd name="T2" fmla="*/ 68 w 308"/>
                  <a:gd name="T3" fmla="*/ 0 h 315"/>
                  <a:gd name="T4" fmla="*/ 274 w 308"/>
                  <a:gd name="T5" fmla="*/ 65 h 315"/>
                  <a:gd name="T6" fmla="*/ 308 w 308"/>
                  <a:gd name="T7" fmla="*/ 168 h 315"/>
                  <a:gd name="T8" fmla="*/ 121 w 308"/>
                  <a:gd name="T9" fmla="*/ 315 h 315"/>
                  <a:gd name="T10" fmla="*/ 28 w 308"/>
                  <a:gd name="T11" fmla="*/ 267 h 315"/>
                  <a:gd name="T12" fmla="*/ 0 w 308"/>
                  <a:gd name="T13" fmla="*/ 65 h 315"/>
                  <a:gd name="T14" fmla="*/ 0 w 308"/>
                  <a:gd name="T15" fmla="*/ 65 h 315"/>
                  <a:gd name="T16" fmla="*/ 0 w 308"/>
                  <a:gd name="T17" fmla="*/ 65 h 315"/>
                  <a:gd name="T18" fmla="*/ 0 w 308"/>
                  <a:gd name="T19" fmla="*/ 65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8" h="315">
                    <a:moveTo>
                      <a:pt x="0" y="65"/>
                    </a:moveTo>
                    <a:cubicBezTo>
                      <a:pt x="0" y="65"/>
                      <a:pt x="58" y="69"/>
                      <a:pt x="68" y="0"/>
                    </a:cubicBezTo>
                    <a:cubicBezTo>
                      <a:pt x="68" y="0"/>
                      <a:pt x="182" y="11"/>
                      <a:pt x="274" y="65"/>
                    </a:cubicBezTo>
                    <a:cubicBezTo>
                      <a:pt x="274" y="65"/>
                      <a:pt x="252" y="134"/>
                      <a:pt x="308" y="168"/>
                    </a:cubicBezTo>
                    <a:cubicBezTo>
                      <a:pt x="308" y="168"/>
                      <a:pt x="251" y="254"/>
                      <a:pt x="121" y="315"/>
                    </a:cubicBezTo>
                    <a:cubicBezTo>
                      <a:pt x="121" y="315"/>
                      <a:pt x="96" y="256"/>
                      <a:pt x="28" y="267"/>
                    </a:cubicBezTo>
                    <a:cubicBezTo>
                      <a:pt x="29" y="267"/>
                      <a:pt x="1" y="214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moveTo>
                      <a:pt x="0" y="65"/>
                    </a:moveTo>
                    <a:cubicBezTo>
                      <a:pt x="0" y="65"/>
                      <a:pt x="0" y="65"/>
                      <a:pt x="0" y="6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8" name="任意多边形 16"/>
              <p:cNvSpPr/>
              <p:nvPr/>
            </p:nvSpPr>
            <p:spPr bwMode="auto">
              <a:xfrm>
                <a:off x="1855787" y="3448908"/>
                <a:ext cx="1139825" cy="256474"/>
              </a:xfrm>
              <a:custGeom>
                <a:avLst/>
                <a:gdLst>
                  <a:gd name="T0" fmla="*/ 999 w 1053"/>
                  <a:gd name="T1" fmla="*/ 90 h 237"/>
                  <a:gd name="T2" fmla="*/ 603 w 1053"/>
                  <a:gd name="T3" fmla="*/ 90 h 237"/>
                  <a:gd name="T4" fmla="*/ 572 w 1053"/>
                  <a:gd name="T5" fmla="*/ 58 h 237"/>
                  <a:gd name="T6" fmla="*/ 572 w 1053"/>
                  <a:gd name="T7" fmla="*/ 0 h 237"/>
                  <a:gd name="T8" fmla="*/ 469 w 1053"/>
                  <a:gd name="T9" fmla="*/ 0 h 237"/>
                  <a:gd name="T10" fmla="*/ 469 w 1053"/>
                  <a:gd name="T11" fmla="*/ 58 h 237"/>
                  <a:gd name="T12" fmla="*/ 438 w 1053"/>
                  <a:gd name="T13" fmla="*/ 90 h 237"/>
                  <a:gd name="T14" fmla="*/ 54 w 1053"/>
                  <a:gd name="T15" fmla="*/ 90 h 237"/>
                  <a:gd name="T16" fmla="*/ 0 w 1053"/>
                  <a:gd name="T17" fmla="*/ 144 h 237"/>
                  <a:gd name="T18" fmla="*/ 0 w 1053"/>
                  <a:gd name="T19" fmla="*/ 144 h 237"/>
                  <a:gd name="T20" fmla="*/ 54 w 1053"/>
                  <a:gd name="T21" fmla="*/ 198 h 237"/>
                  <a:gd name="T22" fmla="*/ 443 w 1053"/>
                  <a:gd name="T23" fmla="*/ 198 h 237"/>
                  <a:gd name="T24" fmla="*/ 520 w 1053"/>
                  <a:gd name="T25" fmla="*/ 237 h 237"/>
                  <a:gd name="T26" fmla="*/ 598 w 1053"/>
                  <a:gd name="T27" fmla="*/ 198 h 237"/>
                  <a:gd name="T28" fmla="*/ 999 w 1053"/>
                  <a:gd name="T29" fmla="*/ 198 h 237"/>
                  <a:gd name="T30" fmla="*/ 1053 w 1053"/>
                  <a:gd name="T31" fmla="*/ 144 h 237"/>
                  <a:gd name="T32" fmla="*/ 1053 w 1053"/>
                  <a:gd name="T33" fmla="*/ 144 h 237"/>
                  <a:gd name="T34" fmla="*/ 999 w 1053"/>
                  <a:gd name="T35" fmla="*/ 9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53" h="236">
                    <a:moveTo>
                      <a:pt x="999" y="90"/>
                    </a:moveTo>
                    <a:cubicBezTo>
                      <a:pt x="603" y="90"/>
                      <a:pt x="603" y="90"/>
                      <a:pt x="603" y="90"/>
                    </a:cubicBezTo>
                    <a:cubicBezTo>
                      <a:pt x="595" y="77"/>
                      <a:pt x="585" y="66"/>
                      <a:pt x="572" y="58"/>
                    </a:cubicBezTo>
                    <a:cubicBezTo>
                      <a:pt x="572" y="0"/>
                      <a:pt x="572" y="0"/>
                      <a:pt x="572" y="0"/>
                    </a:cubicBezTo>
                    <a:cubicBezTo>
                      <a:pt x="469" y="0"/>
                      <a:pt x="469" y="0"/>
                      <a:pt x="469" y="0"/>
                    </a:cubicBezTo>
                    <a:cubicBezTo>
                      <a:pt x="469" y="58"/>
                      <a:pt x="469" y="58"/>
                      <a:pt x="469" y="58"/>
                    </a:cubicBezTo>
                    <a:cubicBezTo>
                      <a:pt x="456" y="66"/>
                      <a:pt x="446" y="77"/>
                      <a:pt x="438" y="90"/>
                    </a:cubicBezTo>
                    <a:cubicBezTo>
                      <a:pt x="54" y="90"/>
                      <a:pt x="54" y="90"/>
                      <a:pt x="54" y="90"/>
                    </a:cubicBezTo>
                    <a:cubicBezTo>
                      <a:pt x="24" y="90"/>
                      <a:pt x="0" y="114"/>
                      <a:pt x="0" y="14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74"/>
                      <a:pt x="24" y="198"/>
                      <a:pt x="54" y="198"/>
                    </a:cubicBezTo>
                    <a:cubicBezTo>
                      <a:pt x="443" y="198"/>
                      <a:pt x="443" y="198"/>
                      <a:pt x="443" y="198"/>
                    </a:cubicBezTo>
                    <a:cubicBezTo>
                      <a:pt x="461" y="222"/>
                      <a:pt x="489" y="237"/>
                      <a:pt x="520" y="237"/>
                    </a:cubicBezTo>
                    <a:cubicBezTo>
                      <a:pt x="552" y="237"/>
                      <a:pt x="580" y="222"/>
                      <a:pt x="598" y="198"/>
                    </a:cubicBezTo>
                    <a:cubicBezTo>
                      <a:pt x="999" y="198"/>
                      <a:pt x="999" y="198"/>
                      <a:pt x="999" y="198"/>
                    </a:cubicBezTo>
                    <a:cubicBezTo>
                      <a:pt x="1029" y="198"/>
                      <a:pt x="1053" y="174"/>
                      <a:pt x="1053" y="144"/>
                    </a:cubicBezTo>
                    <a:cubicBezTo>
                      <a:pt x="1053" y="144"/>
                      <a:pt x="1053" y="144"/>
                      <a:pt x="1053" y="144"/>
                    </a:cubicBezTo>
                    <a:cubicBezTo>
                      <a:pt x="1053" y="114"/>
                      <a:pt x="1029" y="90"/>
                      <a:pt x="999" y="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9" name="千图PPT彼岸天：ID 8661124库_组合 6"/>
          <p:cNvGrpSpPr/>
          <p:nvPr>
            <p:custDataLst>
              <p:tags r:id="rId4"/>
            </p:custDataLst>
          </p:nvPr>
        </p:nvGrpSpPr>
        <p:grpSpPr>
          <a:xfrm>
            <a:off x="5550040" y="4292251"/>
            <a:ext cx="1091921" cy="1093560"/>
            <a:chOff x="5550040" y="4292251"/>
            <a:chExt cx="1091921" cy="1093560"/>
          </a:xfrm>
        </p:grpSpPr>
        <p:sp>
          <p:nvSpPr>
            <p:cNvPr id="30" name="椭圆 29"/>
            <p:cNvSpPr/>
            <p:nvPr/>
          </p:nvSpPr>
          <p:spPr>
            <a:xfrm flipV="1">
              <a:off x="5550040" y="4292251"/>
              <a:ext cx="1091921" cy="109356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1" name="任意多边形 19"/>
            <p:cNvSpPr/>
            <p:nvPr/>
          </p:nvSpPr>
          <p:spPr bwMode="auto">
            <a:xfrm>
              <a:off x="5853186" y="4560300"/>
              <a:ext cx="485628" cy="509319"/>
            </a:xfrm>
            <a:custGeom>
              <a:avLst/>
              <a:gdLst>
                <a:gd name="T0" fmla="*/ 994 w 1104"/>
                <a:gd name="T1" fmla="*/ 355 h 1159"/>
                <a:gd name="T2" fmla="*/ 994 w 1104"/>
                <a:gd name="T3" fmla="*/ 607 h 1159"/>
                <a:gd name="T4" fmla="*/ 735 w 1104"/>
                <a:gd name="T5" fmla="*/ 607 h 1159"/>
                <a:gd name="T6" fmla="*/ 552 w 1104"/>
                <a:gd name="T7" fmla="*/ 746 h 1159"/>
                <a:gd name="T8" fmla="*/ 369 w 1104"/>
                <a:gd name="T9" fmla="*/ 607 h 1159"/>
                <a:gd name="T10" fmla="*/ 221 w 1104"/>
                <a:gd name="T11" fmla="*/ 607 h 1159"/>
                <a:gd name="T12" fmla="*/ 221 w 1104"/>
                <a:gd name="T13" fmla="*/ 775 h 1159"/>
                <a:gd name="T14" fmla="*/ 386 w 1104"/>
                <a:gd name="T15" fmla="*/ 966 h 1159"/>
                <a:gd name="T16" fmla="*/ 193 w 1104"/>
                <a:gd name="T17" fmla="*/ 1159 h 1159"/>
                <a:gd name="T18" fmla="*/ 0 w 1104"/>
                <a:gd name="T19" fmla="*/ 966 h 1159"/>
                <a:gd name="T20" fmla="*/ 110 w 1104"/>
                <a:gd name="T21" fmla="*/ 792 h 1159"/>
                <a:gd name="T22" fmla="*/ 110 w 1104"/>
                <a:gd name="T23" fmla="*/ 497 h 1159"/>
                <a:gd name="T24" fmla="*/ 374 w 1104"/>
                <a:gd name="T25" fmla="*/ 497 h 1159"/>
                <a:gd name="T26" fmla="*/ 552 w 1104"/>
                <a:gd name="T27" fmla="*/ 374 h 1159"/>
                <a:gd name="T28" fmla="*/ 730 w 1104"/>
                <a:gd name="T29" fmla="*/ 497 h 1159"/>
                <a:gd name="T30" fmla="*/ 883 w 1104"/>
                <a:gd name="T31" fmla="*/ 497 h 1159"/>
                <a:gd name="T32" fmla="*/ 879 w 1104"/>
                <a:gd name="T33" fmla="*/ 369 h 1159"/>
                <a:gd name="T34" fmla="*/ 724 w 1104"/>
                <a:gd name="T35" fmla="*/ 186 h 1159"/>
                <a:gd name="T36" fmla="*/ 914 w 1104"/>
                <a:gd name="T37" fmla="*/ 0 h 1159"/>
                <a:gd name="T38" fmla="*/ 1104 w 1104"/>
                <a:gd name="T39" fmla="*/ 186 h 1159"/>
                <a:gd name="T40" fmla="*/ 994 w 1104"/>
                <a:gd name="T41" fmla="*/ 355 h 1159"/>
                <a:gd name="T42" fmla="*/ 76 w 1104"/>
                <a:gd name="T43" fmla="*/ 973 h 1159"/>
                <a:gd name="T44" fmla="*/ 191 w 1104"/>
                <a:gd name="T45" fmla="*/ 1087 h 1159"/>
                <a:gd name="T46" fmla="*/ 305 w 1104"/>
                <a:gd name="T47" fmla="*/ 973 h 1159"/>
                <a:gd name="T48" fmla="*/ 191 w 1104"/>
                <a:gd name="T49" fmla="*/ 860 h 1159"/>
                <a:gd name="T50" fmla="*/ 76 w 1104"/>
                <a:gd name="T51" fmla="*/ 973 h 1159"/>
                <a:gd name="T52" fmla="*/ 552 w 1104"/>
                <a:gd name="T53" fmla="*/ 447 h 1159"/>
                <a:gd name="T54" fmla="*/ 438 w 1104"/>
                <a:gd name="T55" fmla="*/ 561 h 1159"/>
                <a:gd name="T56" fmla="*/ 552 w 1104"/>
                <a:gd name="T57" fmla="*/ 674 h 1159"/>
                <a:gd name="T58" fmla="*/ 667 w 1104"/>
                <a:gd name="T59" fmla="*/ 561 h 1159"/>
                <a:gd name="T60" fmla="*/ 552 w 1104"/>
                <a:gd name="T61" fmla="*/ 447 h 1159"/>
                <a:gd name="T62" fmla="*/ 914 w 1104"/>
                <a:gd name="T63" fmla="*/ 73 h 1159"/>
                <a:gd name="T64" fmla="*/ 799 w 1104"/>
                <a:gd name="T65" fmla="*/ 187 h 1159"/>
                <a:gd name="T66" fmla="*/ 914 w 1104"/>
                <a:gd name="T67" fmla="*/ 300 h 1159"/>
                <a:gd name="T68" fmla="*/ 1029 w 1104"/>
                <a:gd name="T69" fmla="*/ 187 h 1159"/>
                <a:gd name="T70" fmla="*/ 914 w 1104"/>
                <a:gd name="T71" fmla="*/ 73 h 1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04" h="1159">
                  <a:moveTo>
                    <a:pt x="994" y="355"/>
                  </a:moveTo>
                  <a:cubicBezTo>
                    <a:pt x="994" y="607"/>
                    <a:pt x="994" y="607"/>
                    <a:pt x="994" y="607"/>
                  </a:cubicBezTo>
                  <a:cubicBezTo>
                    <a:pt x="735" y="607"/>
                    <a:pt x="735" y="607"/>
                    <a:pt x="735" y="607"/>
                  </a:cubicBezTo>
                  <a:cubicBezTo>
                    <a:pt x="714" y="687"/>
                    <a:pt x="640" y="746"/>
                    <a:pt x="552" y="746"/>
                  </a:cubicBezTo>
                  <a:cubicBezTo>
                    <a:pt x="464" y="746"/>
                    <a:pt x="390" y="687"/>
                    <a:pt x="369" y="607"/>
                  </a:cubicBezTo>
                  <a:cubicBezTo>
                    <a:pt x="221" y="607"/>
                    <a:pt x="221" y="607"/>
                    <a:pt x="221" y="607"/>
                  </a:cubicBezTo>
                  <a:cubicBezTo>
                    <a:pt x="221" y="775"/>
                    <a:pt x="221" y="775"/>
                    <a:pt x="221" y="775"/>
                  </a:cubicBezTo>
                  <a:cubicBezTo>
                    <a:pt x="314" y="789"/>
                    <a:pt x="386" y="869"/>
                    <a:pt x="386" y="966"/>
                  </a:cubicBezTo>
                  <a:cubicBezTo>
                    <a:pt x="386" y="1072"/>
                    <a:pt x="300" y="1159"/>
                    <a:pt x="193" y="1159"/>
                  </a:cubicBezTo>
                  <a:cubicBezTo>
                    <a:pt x="87" y="1159"/>
                    <a:pt x="0" y="1072"/>
                    <a:pt x="0" y="966"/>
                  </a:cubicBezTo>
                  <a:cubicBezTo>
                    <a:pt x="0" y="889"/>
                    <a:pt x="45" y="823"/>
                    <a:pt x="110" y="792"/>
                  </a:cubicBezTo>
                  <a:cubicBezTo>
                    <a:pt x="110" y="497"/>
                    <a:pt x="110" y="497"/>
                    <a:pt x="110" y="497"/>
                  </a:cubicBezTo>
                  <a:cubicBezTo>
                    <a:pt x="374" y="497"/>
                    <a:pt x="374" y="497"/>
                    <a:pt x="374" y="497"/>
                  </a:cubicBezTo>
                  <a:cubicBezTo>
                    <a:pt x="400" y="425"/>
                    <a:pt x="470" y="374"/>
                    <a:pt x="552" y="374"/>
                  </a:cubicBezTo>
                  <a:cubicBezTo>
                    <a:pt x="634" y="374"/>
                    <a:pt x="704" y="425"/>
                    <a:pt x="730" y="497"/>
                  </a:cubicBezTo>
                  <a:cubicBezTo>
                    <a:pt x="883" y="497"/>
                    <a:pt x="883" y="497"/>
                    <a:pt x="883" y="497"/>
                  </a:cubicBezTo>
                  <a:cubicBezTo>
                    <a:pt x="879" y="369"/>
                    <a:pt x="879" y="369"/>
                    <a:pt x="879" y="369"/>
                  </a:cubicBezTo>
                  <a:cubicBezTo>
                    <a:pt x="790" y="353"/>
                    <a:pt x="724" y="277"/>
                    <a:pt x="724" y="186"/>
                  </a:cubicBezTo>
                  <a:cubicBezTo>
                    <a:pt x="724" y="83"/>
                    <a:pt x="809" y="0"/>
                    <a:pt x="914" y="0"/>
                  </a:cubicBezTo>
                  <a:cubicBezTo>
                    <a:pt x="1019" y="0"/>
                    <a:pt x="1104" y="83"/>
                    <a:pt x="1104" y="186"/>
                  </a:cubicBezTo>
                  <a:cubicBezTo>
                    <a:pt x="1104" y="261"/>
                    <a:pt x="1059" y="325"/>
                    <a:pt x="994" y="355"/>
                  </a:cubicBezTo>
                  <a:close/>
                  <a:moveTo>
                    <a:pt x="76" y="973"/>
                  </a:moveTo>
                  <a:cubicBezTo>
                    <a:pt x="76" y="1036"/>
                    <a:pt x="127" y="1087"/>
                    <a:pt x="191" y="1087"/>
                  </a:cubicBezTo>
                  <a:cubicBezTo>
                    <a:pt x="254" y="1087"/>
                    <a:pt x="305" y="1036"/>
                    <a:pt x="305" y="973"/>
                  </a:cubicBezTo>
                  <a:cubicBezTo>
                    <a:pt x="305" y="911"/>
                    <a:pt x="254" y="860"/>
                    <a:pt x="191" y="860"/>
                  </a:cubicBezTo>
                  <a:cubicBezTo>
                    <a:pt x="127" y="860"/>
                    <a:pt x="76" y="911"/>
                    <a:pt x="76" y="973"/>
                  </a:cubicBezTo>
                  <a:close/>
                  <a:moveTo>
                    <a:pt x="552" y="447"/>
                  </a:moveTo>
                  <a:cubicBezTo>
                    <a:pt x="489" y="447"/>
                    <a:pt x="438" y="498"/>
                    <a:pt x="438" y="561"/>
                  </a:cubicBezTo>
                  <a:cubicBezTo>
                    <a:pt x="438" y="623"/>
                    <a:pt x="489" y="674"/>
                    <a:pt x="552" y="674"/>
                  </a:cubicBezTo>
                  <a:cubicBezTo>
                    <a:pt x="616" y="674"/>
                    <a:pt x="667" y="623"/>
                    <a:pt x="667" y="561"/>
                  </a:cubicBezTo>
                  <a:cubicBezTo>
                    <a:pt x="667" y="498"/>
                    <a:pt x="616" y="447"/>
                    <a:pt x="552" y="447"/>
                  </a:cubicBezTo>
                  <a:close/>
                  <a:moveTo>
                    <a:pt x="914" y="73"/>
                  </a:moveTo>
                  <a:cubicBezTo>
                    <a:pt x="851" y="73"/>
                    <a:pt x="799" y="124"/>
                    <a:pt x="799" y="187"/>
                  </a:cubicBezTo>
                  <a:cubicBezTo>
                    <a:pt x="799" y="249"/>
                    <a:pt x="851" y="300"/>
                    <a:pt x="914" y="300"/>
                  </a:cubicBezTo>
                  <a:cubicBezTo>
                    <a:pt x="977" y="300"/>
                    <a:pt x="1029" y="249"/>
                    <a:pt x="1029" y="187"/>
                  </a:cubicBezTo>
                  <a:cubicBezTo>
                    <a:pt x="1029" y="124"/>
                    <a:pt x="977" y="73"/>
                    <a:pt x="914" y="7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32" name="千图PPT彼岸天：ID 8661124库_组合 7"/>
          <p:cNvGrpSpPr/>
          <p:nvPr>
            <p:custDataLst>
              <p:tags r:id="rId5"/>
            </p:custDataLst>
          </p:nvPr>
        </p:nvGrpSpPr>
        <p:grpSpPr>
          <a:xfrm>
            <a:off x="6823556" y="3641454"/>
            <a:ext cx="1091921" cy="1093560"/>
            <a:chOff x="6823556" y="3641454"/>
            <a:chExt cx="1091921" cy="1093560"/>
          </a:xfrm>
        </p:grpSpPr>
        <p:sp>
          <p:nvSpPr>
            <p:cNvPr id="33" name="椭圆 32"/>
            <p:cNvSpPr/>
            <p:nvPr/>
          </p:nvSpPr>
          <p:spPr>
            <a:xfrm flipV="1">
              <a:off x="6823556" y="3641454"/>
              <a:ext cx="1091921" cy="1093560"/>
            </a:xfrm>
            <a:prstGeom prst="ellipse">
              <a:avLst/>
            </a:prstGeom>
            <a:solidFill>
              <a:schemeClr val="accent3">
                <a:alpha val="9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7167926" y="3879957"/>
              <a:ext cx="529194" cy="526452"/>
              <a:chOff x="6689328" y="3781703"/>
              <a:chExt cx="508205" cy="505574"/>
            </a:xfrm>
          </p:grpSpPr>
          <p:sp>
            <p:nvSpPr>
              <p:cNvPr id="35" name="任意多边形 23"/>
              <p:cNvSpPr/>
              <p:nvPr/>
            </p:nvSpPr>
            <p:spPr bwMode="auto">
              <a:xfrm>
                <a:off x="6689328" y="4032649"/>
                <a:ext cx="341171" cy="254628"/>
              </a:xfrm>
              <a:custGeom>
                <a:avLst/>
                <a:gdLst>
                  <a:gd name="T0" fmla="*/ 623 w 623"/>
                  <a:gd name="T1" fmla="*/ 427 h 466"/>
                  <a:gd name="T2" fmla="*/ 618 w 623"/>
                  <a:gd name="T3" fmla="*/ 428 h 466"/>
                  <a:gd name="T4" fmla="*/ 607 w 623"/>
                  <a:gd name="T5" fmla="*/ 425 h 466"/>
                  <a:gd name="T6" fmla="*/ 541 w 623"/>
                  <a:gd name="T7" fmla="*/ 390 h 466"/>
                  <a:gd name="T8" fmla="*/ 475 w 623"/>
                  <a:gd name="T9" fmla="*/ 425 h 466"/>
                  <a:gd name="T10" fmla="*/ 464 w 623"/>
                  <a:gd name="T11" fmla="*/ 428 h 466"/>
                  <a:gd name="T12" fmla="*/ 449 w 623"/>
                  <a:gd name="T13" fmla="*/ 423 h 466"/>
                  <a:gd name="T14" fmla="*/ 440 w 623"/>
                  <a:gd name="T15" fmla="*/ 399 h 466"/>
                  <a:gd name="T16" fmla="*/ 452 w 623"/>
                  <a:gd name="T17" fmla="*/ 326 h 466"/>
                  <a:gd name="T18" fmla="*/ 399 w 623"/>
                  <a:gd name="T19" fmla="*/ 273 h 466"/>
                  <a:gd name="T20" fmla="*/ 392 w 623"/>
                  <a:gd name="T21" fmla="*/ 249 h 466"/>
                  <a:gd name="T22" fmla="*/ 412 w 623"/>
                  <a:gd name="T23" fmla="*/ 232 h 466"/>
                  <a:gd name="T24" fmla="*/ 486 w 623"/>
                  <a:gd name="T25" fmla="*/ 221 h 466"/>
                  <a:gd name="T26" fmla="*/ 519 w 623"/>
                  <a:gd name="T27" fmla="*/ 154 h 466"/>
                  <a:gd name="T28" fmla="*/ 541 w 623"/>
                  <a:gd name="T29" fmla="*/ 141 h 466"/>
                  <a:gd name="T30" fmla="*/ 563 w 623"/>
                  <a:gd name="T31" fmla="*/ 154 h 466"/>
                  <a:gd name="T32" fmla="*/ 582 w 623"/>
                  <a:gd name="T33" fmla="*/ 192 h 466"/>
                  <a:gd name="T34" fmla="*/ 529 w 623"/>
                  <a:gd name="T35" fmla="*/ 78 h 466"/>
                  <a:gd name="T36" fmla="*/ 407 w 623"/>
                  <a:gd name="T37" fmla="*/ 1 h 466"/>
                  <a:gd name="T38" fmla="*/ 391 w 623"/>
                  <a:gd name="T39" fmla="*/ 7 h 466"/>
                  <a:gd name="T40" fmla="*/ 351 w 623"/>
                  <a:gd name="T41" fmla="*/ 63 h 466"/>
                  <a:gd name="T42" fmla="*/ 307 w 623"/>
                  <a:gd name="T43" fmla="*/ 3 h 466"/>
                  <a:gd name="T44" fmla="*/ 338 w 623"/>
                  <a:gd name="T45" fmla="*/ 107 h 466"/>
                  <a:gd name="T46" fmla="*/ 338 w 623"/>
                  <a:gd name="T47" fmla="*/ 115 h 466"/>
                  <a:gd name="T48" fmla="*/ 306 w 623"/>
                  <a:gd name="T49" fmla="*/ 262 h 466"/>
                  <a:gd name="T50" fmla="*/ 306 w 623"/>
                  <a:gd name="T51" fmla="*/ 264 h 466"/>
                  <a:gd name="T52" fmla="*/ 306 w 623"/>
                  <a:gd name="T53" fmla="*/ 265 h 466"/>
                  <a:gd name="T54" fmla="*/ 306 w 623"/>
                  <a:gd name="T55" fmla="*/ 264 h 466"/>
                  <a:gd name="T56" fmla="*/ 306 w 623"/>
                  <a:gd name="T57" fmla="*/ 263 h 466"/>
                  <a:gd name="T58" fmla="*/ 271 w 623"/>
                  <a:gd name="T59" fmla="*/ 115 h 466"/>
                  <a:gd name="T60" fmla="*/ 272 w 623"/>
                  <a:gd name="T61" fmla="*/ 107 h 466"/>
                  <a:gd name="T62" fmla="*/ 305 w 623"/>
                  <a:gd name="T63" fmla="*/ 1 h 466"/>
                  <a:gd name="T64" fmla="*/ 259 w 623"/>
                  <a:gd name="T65" fmla="*/ 65 h 466"/>
                  <a:gd name="T66" fmla="*/ 219 w 623"/>
                  <a:gd name="T67" fmla="*/ 11 h 466"/>
                  <a:gd name="T68" fmla="*/ 202 w 623"/>
                  <a:gd name="T69" fmla="*/ 5 h 466"/>
                  <a:gd name="T70" fmla="*/ 98 w 623"/>
                  <a:gd name="T71" fmla="*/ 74 h 466"/>
                  <a:gd name="T72" fmla="*/ 95 w 623"/>
                  <a:gd name="T73" fmla="*/ 78 h 466"/>
                  <a:gd name="T74" fmla="*/ 93 w 623"/>
                  <a:gd name="T75" fmla="*/ 80 h 466"/>
                  <a:gd name="T76" fmla="*/ 87 w 623"/>
                  <a:gd name="T77" fmla="*/ 91 h 466"/>
                  <a:gd name="T78" fmla="*/ 88 w 623"/>
                  <a:gd name="T79" fmla="*/ 91 h 466"/>
                  <a:gd name="T80" fmla="*/ 75 w 623"/>
                  <a:gd name="T81" fmla="*/ 119 h 466"/>
                  <a:gd name="T82" fmla="*/ 74 w 623"/>
                  <a:gd name="T83" fmla="*/ 118 h 466"/>
                  <a:gd name="T84" fmla="*/ 0 w 623"/>
                  <a:gd name="T85" fmla="*/ 411 h 466"/>
                  <a:gd name="T86" fmla="*/ 2 w 623"/>
                  <a:gd name="T87" fmla="*/ 411 h 466"/>
                  <a:gd name="T88" fmla="*/ 66 w 623"/>
                  <a:gd name="T89" fmla="*/ 465 h 466"/>
                  <a:gd name="T90" fmla="*/ 556 w 623"/>
                  <a:gd name="T91" fmla="*/ 465 h 466"/>
                  <a:gd name="T92" fmla="*/ 623 w 623"/>
                  <a:gd name="T93" fmla="*/ 427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23" h="466">
                    <a:moveTo>
                      <a:pt x="623" y="427"/>
                    </a:moveTo>
                    <a:cubicBezTo>
                      <a:pt x="622" y="428"/>
                      <a:pt x="620" y="428"/>
                      <a:pt x="618" y="428"/>
                    </a:cubicBezTo>
                    <a:cubicBezTo>
                      <a:pt x="614" y="428"/>
                      <a:pt x="611" y="427"/>
                      <a:pt x="607" y="425"/>
                    </a:cubicBezTo>
                    <a:cubicBezTo>
                      <a:pt x="541" y="390"/>
                      <a:pt x="541" y="390"/>
                      <a:pt x="541" y="390"/>
                    </a:cubicBezTo>
                    <a:cubicBezTo>
                      <a:pt x="475" y="425"/>
                      <a:pt x="475" y="425"/>
                      <a:pt x="475" y="425"/>
                    </a:cubicBezTo>
                    <a:cubicBezTo>
                      <a:pt x="471" y="427"/>
                      <a:pt x="468" y="428"/>
                      <a:pt x="464" y="428"/>
                    </a:cubicBezTo>
                    <a:cubicBezTo>
                      <a:pt x="458" y="428"/>
                      <a:pt x="453" y="426"/>
                      <a:pt x="449" y="423"/>
                    </a:cubicBezTo>
                    <a:cubicBezTo>
                      <a:pt x="442" y="418"/>
                      <a:pt x="438" y="408"/>
                      <a:pt x="440" y="399"/>
                    </a:cubicBezTo>
                    <a:cubicBezTo>
                      <a:pt x="452" y="326"/>
                      <a:pt x="452" y="326"/>
                      <a:pt x="452" y="326"/>
                    </a:cubicBezTo>
                    <a:cubicBezTo>
                      <a:pt x="399" y="273"/>
                      <a:pt x="399" y="273"/>
                      <a:pt x="399" y="273"/>
                    </a:cubicBezTo>
                    <a:cubicBezTo>
                      <a:pt x="392" y="267"/>
                      <a:pt x="390" y="257"/>
                      <a:pt x="392" y="249"/>
                    </a:cubicBezTo>
                    <a:cubicBezTo>
                      <a:pt x="395" y="240"/>
                      <a:pt x="403" y="233"/>
                      <a:pt x="412" y="232"/>
                    </a:cubicBezTo>
                    <a:cubicBezTo>
                      <a:pt x="486" y="221"/>
                      <a:pt x="486" y="221"/>
                      <a:pt x="486" y="221"/>
                    </a:cubicBezTo>
                    <a:cubicBezTo>
                      <a:pt x="519" y="154"/>
                      <a:pt x="519" y="154"/>
                      <a:pt x="519" y="154"/>
                    </a:cubicBezTo>
                    <a:cubicBezTo>
                      <a:pt x="523" y="146"/>
                      <a:pt x="532" y="141"/>
                      <a:pt x="541" y="141"/>
                    </a:cubicBezTo>
                    <a:cubicBezTo>
                      <a:pt x="550" y="141"/>
                      <a:pt x="559" y="146"/>
                      <a:pt x="563" y="154"/>
                    </a:cubicBezTo>
                    <a:cubicBezTo>
                      <a:pt x="582" y="192"/>
                      <a:pt x="582" y="192"/>
                      <a:pt x="582" y="192"/>
                    </a:cubicBezTo>
                    <a:cubicBezTo>
                      <a:pt x="567" y="147"/>
                      <a:pt x="550" y="104"/>
                      <a:pt x="529" y="78"/>
                    </a:cubicBezTo>
                    <a:cubicBezTo>
                      <a:pt x="498" y="26"/>
                      <a:pt x="447" y="7"/>
                      <a:pt x="407" y="1"/>
                    </a:cubicBezTo>
                    <a:cubicBezTo>
                      <a:pt x="401" y="0"/>
                      <a:pt x="395" y="2"/>
                      <a:pt x="391" y="7"/>
                    </a:cubicBezTo>
                    <a:cubicBezTo>
                      <a:pt x="351" y="63"/>
                      <a:pt x="351" y="63"/>
                      <a:pt x="351" y="63"/>
                    </a:cubicBezTo>
                    <a:cubicBezTo>
                      <a:pt x="307" y="3"/>
                      <a:pt x="307" y="3"/>
                      <a:pt x="307" y="3"/>
                    </a:cubicBezTo>
                    <a:cubicBezTo>
                      <a:pt x="338" y="107"/>
                      <a:pt x="338" y="107"/>
                      <a:pt x="338" y="107"/>
                    </a:cubicBezTo>
                    <a:cubicBezTo>
                      <a:pt x="338" y="110"/>
                      <a:pt x="338" y="112"/>
                      <a:pt x="338" y="115"/>
                    </a:cubicBezTo>
                    <a:cubicBezTo>
                      <a:pt x="306" y="262"/>
                      <a:pt x="306" y="262"/>
                      <a:pt x="306" y="262"/>
                    </a:cubicBezTo>
                    <a:cubicBezTo>
                      <a:pt x="306" y="263"/>
                      <a:pt x="306" y="263"/>
                      <a:pt x="306" y="264"/>
                    </a:cubicBezTo>
                    <a:cubicBezTo>
                      <a:pt x="306" y="265"/>
                      <a:pt x="306" y="265"/>
                      <a:pt x="306" y="265"/>
                    </a:cubicBezTo>
                    <a:cubicBezTo>
                      <a:pt x="306" y="264"/>
                      <a:pt x="306" y="264"/>
                      <a:pt x="306" y="264"/>
                    </a:cubicBezTo>
                    <a:cubicBezTo>
                      <a:pt x="306" y="263"/>
                      <a:pt x="306" y="263"/>
                      <a:pt x="306" y="263"/>
                    </a:cubicBezTo>
                    <a:cubicBezTo>
                      <a:pt x="271" y="115"/>
                      <a:pt x="271" y="115"/>
                      <a:pt x="271" y="115"/>
                    </a:cubicBezTo>
                    <a:cubicBezTo>
                      <a:pt x="271" y="112"/>
                      <a:pt x="271" y="109"/>
                      <a:pt x="272" y="107"/>
                    </a:cubicBezTo>
                    <a:cubicBezTo>
                      <a:pt x="305" y="1"/>
                      <a:pt x="305" y="1"/>
                      <a:pt x="305" y="1"/>
                    </a:cubicBezTo>
                    <a:cubicBezTo>
                      <a:pt x="259" y="65"/>
                      <a:pt x="259" y="65"/>
                      <a:pt x="259" y="65"/>
                    </a:cubicBezTo>
                    <a:cubicBezTo>
                      <a:pt x="219" y="11"/>
                      <a:pt x="219" y="11"/>
                      <a:pt x="219" y="11"/>
                    </a:cubicBezTo>
                    <a:cubicBezTo>
                      <a:pt x="215" y="6"/>
                      <a:pt x="208" y="3"/>
                      <a:pt x="202" y="5"/>
                    </a:cubicBezTo>
                    <a:cubicBezTo>
                      <a:pt x="170" y="13"/>
                      <a:pt x="128" y="32"/>
                      <a:pt x="98" y="74"/>
                    </a:cubicBezTo>
                    <a:cubicBezTo>
                      <a:pt x="97" y="76"/>
                      <a:pt x="96" y="77"/>
                      <a:pt x="95" y="78"/>
                    </a:cubicBezTo>
                    <a:cubicBezTo>
                      <a:pt x="95" y="79"/>
                      <a:pt x="94" y="80"/>
                      <a:pt x="93" y="80"/>
                    </a:cubicBezTo>
                    <a:cubicBezTo>
                      <a:pt x="91" y="84"/>
                      <a:pt x="89" y="87"/>
                      <a:pt x="87" y="91"/>
                    </a:cubicBezTo>
                    <a:cubicBezTo>
                      <a:pt x="87" y="91"/>
                      <a:pt x="88" y="91"/>
                      <a:pt x="88" y="91"/>
                    </a:cubicBezTo>
                    <a:cubicBezTo>
                      <a:pt x="84" y="99"/>
                      <a:pt x="79" y="109"/>
                      <a:pt x="75" y="119"/>
                    </a:cubicBezTo>
                    <a:cubicBezTo>
                      <a:pt x="75" y="118"/>
                      <a:pt x="74" y="118"/>
                      <a:pt x="74" y="118"/>
                    </a:cubicBezTo>
                    <a:cubicBezTo>
                      <a:pt x="35" y="210"/>
                      <a:pt x="0" y="394"/>
                      <a:pt x="0" y="411"/>
                    </a:cubicBezTo>
                    <a:cubicBezTo>
                      <a:pt x="2" y="411"/>
                      <a:pt x="2" y="411"/>
                      <a:pt x="2" y="411"/>
                    </a:cubicBezTo>
                    <a:cubicBezTo>
                      <a:pt x="2" y="429"/>
                      <a:pt x="9" y="466"/>
                      <a:pt x="66" y="465"/>
                    </a:cubicBezTo>
                    <a:cubicBezTo>
                      <a:pt x="556" y="465"/>
                      <a:pt x="556" y="465"/>
                      <a:pt x="556" y="465"/>
                    </a:cubicBezTo>
                    <a:cubicBezTo>
                      <a:pt x="556" y="465"/>
                      <a:pt x="607" y="466"/>
                      <a:pt x="623" y="4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椭圆 35"/>
              <p:cNvSpPr/>
              <p:nvPr/>
            </p:nvSpPr>
            <p:spPr bwMode="auto">
              <a:xfrm>
                <a:off x="6737992" y="3781703"/>
                <a:ext cx="235163" cy="233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任意多边形 25"/>
              <p:cNvSpPr/>
              <p:nvPr/>
            </p:nvSpPr>
            <p:spPr bwMode="auto">
              <a:xfrm>
                <a:off x="6922124" y="4128397"/>
                <a:ext cx="125999" cy="119686"/>
              </a:xfrm>
              <a:custGeom>
                <a:avLst/>
                <a:gdLst>
                  <a:gd name="T0" fmla="*/ 107 w 230"/>
                  <a:gd name="T1" fmla="*/ 5 h 219"/>
                  <a:gd name="T2" fmla="*/ 115 w 230"/>
                  <a:gd name="T3" fmla="*/ 0 h 219"/>
                  <a:gd name="T4" fmla="*/ 123 w 230"/>
                  <a:gd name="T5" fmla="*/ 5 h 219"/>
                  <a:gd name="T6" fmla="*/ 154 w 230"/>
                  <a:gd name="T7" fmla="*/ 67 h 219"/>
                  <a:gd name="T8" fmla="*/ 222 w 230"/>
                  <a:gd name="T9" fmla="*/ 77 h 219"/>
                  <a:gd name="T10" fmla="*/ 229 w 230"/>
                  <a:gd name="T11" fmla="*/ 83 h 219"/>
                  <a:gd name="T12" fmla="*/ 227 w 230"/>
                  <a:gd name="T13" fmla="*/ 92 h 219"/>
                  <a:gd name="T14" fmla="*/ 178 w 230"/>
                  <a:gd name="T15" fmla="*/ 140 h 219"/>
                  <a:gd name="T16" fmla="*/ 189 w 230"/>
                  <a:gd name="T17" fmla="*/ 208 h 219"/>
                  <a:gd name="T18" fmla="*/ 186 w 230"/>
                  <a:gd name="T19" fmla="*/ 217 h 219"/>
                  <a:gd name="T20" fmla="*/ 176 w 230"/>
                  <a:gd name="T21" fmla="*/ 218 h 219"/>
                  <a:gd name="T22" fmla="*/ 115 w 230"/>
                  <a:gd name="T23" fmla="*/ 186 h 219"/>
                  <a:gd name="T24" fmla="*/ 54 w 230"/>
                  <a:gd name="T25" fmla="*/ 218 h 219"/>
                  <a:gd name="T26" fmla="*/ 44 w 230"/>
                  <a:gd name="T27" fmla="*/ 217 h 219"/>
                  <a:gd name="T28" fmla="*/ 41 w 230"/>
                  <a:gd name="T29" fmla="*/ 208 h 219"/>
                  <a:gd name="T30" fmla="*/ 52 w 230"/>
                  <a:gd name="T31" fmla="*/ 140 h 219"/>
                  <a:gd name="T32" fmla="*/ 3 w 230"/>
                  <a:gd name="T33" fmla="*/ 92 h 219"/>
                  <a:gd name="T34" fmla="*/ 1 w 230"/>
                  <a:gd name="T35" fmla="*/ 83 h 219"/>
                  <a:gd name="T36" fmla="*/ 8 w 230"/>
                  <a:gd name="T37" fmla="*/ 77 h 219"/>
                  <a:gd name="T38" fmla="*/ 76 w 230"/>
                  <a:gd name="T39" fmla="*/ 67 h 219"/>
                  <a:gd name="T40" fmla="*/ 107 w 230"/>
                  <a:gd name="T41" fmla="*/ 5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0" h="219">
                    <a:moveTo>
                      <a:pt x="107" y="5"/>
                    </a:moveTo>
                    <a:cubicBezTo>
                      <a:pt x="108" y="2"/>
                      <a:pt x="112" y="0"/>
                      <a:pt x="115" y="0"/>
                    </a:cubicBezTo>
                    <a:cubicBezTo>
                      <a:pt x="119" y="0"/>
                      <a:pt x="122" y="2"/>
                      <a:pt x="123" y="5"/>
                    </a:cubicBezTo>
                    <a:cubicBezTo>
                      <a:pt x="154" y="67"/>
                      <a:pt x="154" y="67"/>
                      <a:pt x="154" y="67"/>
                    </a:cubicBezTo>
                    <a:cubicBezTo>
                      <a:pt x="222" y="77"/>
                      <a:pt x="222" y="77"/>
                      <a:pt x="222" y="77"/>
                    </a:cubicBezTo>
                    <a:cubicBezTo>
                      <a:pt x="225" y="77"/>
                      <a:pt x="228" y="80"/>
                      <a:pt x="229" y="83"/>
                    </a:cubicBezTo>
                    <a:cubicBezTo>
                      <a:pt x="230" y="86"/>
                      <a:pt x="229" y="90"/>
                      <a:pt x="227" y="92"/>
                    </a:cubicBezTo>
                    <a:cubicBezTo>
                      <a:pt x="178" y="140"/>
                      <a:pt x="178" y="140"/>
                      <a:pt x="178" y="140"/>
                    </a:cubicBezTo>
                    <a:cubicBezTo>
                      <a:pt x="189" y="208"/>
                      <a:pt x="189" y="208"/>
                      <a:pt x="189" y="208"/>
                    </a:cubicBezTo>
                    <a:cubicBezTo>
                      <a:pt x="190" y="211"/>
                      <a:pt x="188" y="215"/>
                      <a:pt x="186" y="217"/>
                    </a:cubicBezTo>
                    <a:cubicBezTo>
                      <a:pt x="183" y="219"/>
                      <a:pt x="179" y="219"/>
                      <a:pt x="176" y="218"/>
                    </a:cubicBezTo>
                    <a:cubicBezTo>
                      <a:pt x="115" y="186"/>
                      <a:pt x="115" y="186"/>
                      <a:pt x="115" y="186"/>
                    </a:cubicBezTo>
                    <a:cubicBezTo>
                      <a:pt x="54" y="218"/>
                      <a:pt x="54" y="218"/>
                      <a:pt x="54" y="218"/>
                    </a:cubicBezTo>
                    <a:cubicBezTo>
                      <a:pt x="51" y="219"/>
                      <a:pt x="47" y="219"/>
                      <a:pt x="44" y="217"/>
                    </a:cubicBezTo>
                    <a:cubicBezTo>
                      <a:pt x="42" y="215"/>
                      <a:pt x="40" y="212"/>
                      <a:pt x="41" y="208"/>
                    </a:cubicBezTo>
                    <a:cubicBezTo>
                      <a:pt x="52" y="140"/>
                      <a:pt x="52" y="140"/>
                      <a:pt x="52" y="140"/>
                    </a:cubicBezTo>
                    <a:cubicBezTo>
                      <a:pt x="3" y="92"/>
                      <a:pt x="3" y="92"/>
                      <a:pt x="3" y="92"/>
                    </a:cubicBezTo>
                    <a:cubicBezTo>
                      <a:pt x="1" y="90"/>
                      <a:pt x="0" y="86"/>
                      <a:pt x="1" y="83"/>
                    </a:cubicBezTo>
                    <a:cubicBezTo>
                      <a:pt x="2" y="80"/>
                      <a:pt x="5" y="77"/>
                      <a:pt x="8" y="77"/>
                    </a:cubicBezTo>
                    <a:cubicBezTo>
                      <a:pt x="76" y="67"/>
                      <a:pt x="76" y="67"/>
                      <a:pt x="76" y="67"/>
                    </a:cubicBezTo>
                    <a:cubicBezTo>
                      <a:pt x="107" y="5"/>
                      <a:pt x="107" y="5"/>
                      <a:pt x="107" y="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8" name="任意多边形 26"/>
              <p:cNvSpPr/>
              <p:nvPr/>
            </p:nvSpPr>
            <p:spPr bwMode="auto">
              <a:xfrm>
                <a:off x="7071008" y="4128397"/>
                <a:ext cx="126525" cy="119686"/>
              </a:xfrm>
              <a:custGeom>
                <a:avLst/>
                <a:gdLst>
                  <a:gd name="T0" fmla="*/ 107 w 231"/>
                  <a:gd name="T1" fmla="*/ 5 h 219"/>
                  <a:gd name="T2" fmla="*/ 116 w 231"/>
                  <a:gd name="T3" fmla="*/ 0 h 219"/>
                  <a:gd name="T4" fmla="*/ 124 w 231"/>
                  <a:gd name="T5" fmla="*/ 5 h 219"/>
                  <a:gd name="T6" fmla="*/ 154 w 231"/>
                  <a:gd name="T7" fmla="*/ 67 h 219"/>
                  <a:gd name="T8" fmla="*/ 222 w 231"/>
                  <a:gd name="T9" fmla="*/ 77 h 219"/>
                  <a:gd name="T10" fmla="*/ 230 w 231"/>
                  <a:gd name="T11" fmla="*/ 83 h 219"/>
                  <a:gd name="T12" fmla="*/ 227 w 231"/>
                  <a:gd name="T13" fmla="*/ 92 h 219"/>
                  <a:gd name="T14" fmla="*/ 178 w 231"/>
                  <a:gd name="T15" fmla="*/ 140 h 219"/>
                  <a:gd name="T16" fmla="*/ 190 w 231"/>
                  <a:gd name="T17" fmla="*/ 208 h 219"/>
                  <a:gd name="T18" fmla="*/ 186 w 231"/>
                  <a:gd name="T19" fmla="*/ 217 h 219"/>
                  <a:gd name="T20" fmla="*/ 176 w 231"/>
                  <a:gd name="T21" fmla="*/ 218 h 219"/>
                  <a:gd name="T22" fmla="*/ 116 w 231"/>
                  <a:gd name="T23" fmla="*/ 186 h 219"/>
                  <a:gd name="T24" fmla="*/ 55 w 231"/>
                  <a:gd name="T25" fmla="*/ 218 h 219"/>
                  <a:gd name="T26" fmla="*/ 45 w 231"/>
                  <a:gd name="T27" fmla="*/ 217 h 219"/>
                  <a:gd name="T28" fmla="*/ 41 w 231"/>
                  <a:gd name="T29" fmla="*/ 208 h 219"/>
                  <a:gd name="T30" fmla="*/ 53 w 231"/>
                  <a:gd name="T31" fmla="*/ 140 h 219"/>
                  <a:gd name="T32" fmla="*/ 4 w 231"/>
                  <a:gd name="T33" fmla="*/ 92 h 219"/>
                  <a:gd name="T34" fmla="*/ 1 w 231"/>
                  <a:gd name="T35" fmla="*/ 83 h 219"/>
                  <a:gd name="T36" fmla="*/ 9 w 231"/>
                  <a:gd name="T37" fmla="*/ 77 h 219"/>
                  <a:gd name="T38" fmla="*/ 77 w 231"/>
                  <a:gd name="T39" fmla="*/ 67 h 219"/>
                  <a:gd name="T40" fmla="*/ 107 w 231"/>
                  <a:gd name="T41" fmla="*/ 5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1" h="219">
                    <a:moveTo>
                      <a:pt x="107" y="5"/>
                    </a:moveTo>
                    <a:cubicBezTo>
                      <a:pt x="109" y="2"/>
                      <a:pt x="112" y="0"/>
                      <a:pt x="116" y="0"/>
                    </a:cubicBezTo>
                    <a:cubicBezTo>
                      <a:pt x="119" y="0"/>
                      <a:pt x="122" y="2"/>
                      <a:pt x="124" y="5"/>
                    </a:cubicBezTo>
                    <a:cubicBezTo>
                      <a:pt x="154" y="67"/>
                      <a:pt x="154" y="67"/>
                      <a:pt x="154" y="67"/>
                    </a:cubicBezTo>
                    <a:cubicBezTo>
                      <a:pt x="222" y="77"/>
                      <a:pt x="222" y="77"/>
                      <a:pt x="222" y="77"/>
                    </a:cubicBezTo>
                    <a:cubicBezTo>
                      <a:pt x="226" y="77"/>
                      <a:pt x="229" y="79"/>
                      <a:pt x="230" y="83"/>
                    </a:cubicBezTo>
                    <a:cubicBezTo>
                      <a:pt x="231" y="86"/>
                      <a:pt x="230" y="90"/>
                      <a:pt x="227" y="92"/>
                    </a:cubicBezTo>
                    <a:cubicBezTo>
                      <a:pt x="178" y="140"/>
                      <a:pt x="178" y="140"/>
                      <a:pt x="178" y="140"/>
                    </a:cubicBezTo>
                    <a:cubicBezTo>
                      <a:pt x="190" y="208"/>
                      <a:pt x="190" y="208"/>
                      <a:pt x="190" y="208"/>
                    </a:cubicBezTo>
                    <a:cubicBezTo>
                      <a:pt x="190" y="211"/>
                      <a:pt x="189" y="215"/>
                      <a:pt x="186" y="217"/>
                    </a:cubicBezTo>
                    <a:cubicBezTo>
                      <a:pt x="183" y="219"/>
                      <a:pt x="180" y="219"/>
                      <a:pt x="176" y="218"/>
                    </a:cubicBezTo>
                    <a:cubicBezTo>
                      <a:pt x="116" y="186"/>
                      <a:pt x="116" y="186"/>
                      <a:pt x="116" y="186"/>
                    </a:cubicBezTo>
                    <a:cubicBezTo>
                      <a:pt x="55" y="218"/>
                      <a:pt x="55" y="218"/>
                      <a:pt x="55" y="218"/>
                    </a:cubicBezTo>
                    <a:cubicBezTo>
                      <a:pt x="52" y="219"/>
                      <a:pt x="48" y="219"/>
                      <a:pt x="45" y="217"/>
                    </a:cubicBezTo>
                    <a:cubicBezTo>
                      <a:pt x="42" y="215"/>
                      <a:pt x="41" y="211"/>
                      <a:pt x="41" y="208"/>
                    </a:cubicBezTo>
                    <a:cubicBezTo>
                      <a:pt x="53" y="140"/>
                      <a:pt x="53" y="140"/>
                      <a:pt x="53" y="140"/>
                    </a:cubicBezTo>
                    <a:cubicBezTo>
                      <a:pt x="4" y="92"/>
                      <a:pt x="4" y="92"/>
                      <a:pt x="4" y="92"/>
                    </a:cubicBezTo>
                    <a:cubicBezTo>
                      <a:pt x="1" y="90"/>
                      <a:pt x="0" y="86"/>
                      <a:pt x="1" y="83"/>
                    </a:cubicBezTo>
                    <a:cubicBezTo>
                      <a:pt x="2" y="79"/>
                      <a:pt x="5" y="77"/>
                      <a:pt x="9" y="77"/>
                    </a:cubicBezTo>
                    <a:cubicBezTo>
                      <a:pt x="77" y="67"/>
                      <a:pt x="77" y="67"/>
                      <a:pt x="77" y="67"/>
                    </a:cubicBezTo>
                    <a:cubicBezTo>
                      <a:pt x="107" y="5"/>
                      <a:pt x="107" y="5"/>
                      <a:pt x="107" y="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9" name="任意多边形 27"/>
              <p:cNvSpPr/>
              <p:nvPr/>
            </p:nvSpPr>
            <p:spPr bwMode="auto">
              <a:xfrm>
                <a:off x="6992620" y="4000294"/>
                <a:ext cx="125999" cy="120212"/>
              </a:xfrm>
              <a:custGeom>
                <a:avLst/>
                <a:gdLst>
                  <a:gd name="T0" fmla="*/ 107 w 230"/>
                  <a:gd name="T1" fmla="*/ 5 h 220"/>
                  <a:gd name="T2" fmla="*/ 115 w 230"/>
                  <a:gd name="T3" fmla="*/ 0 h 220"/>
                  <a:gd name="T4" fmla="*/ 123 w 230"/>
                  <a:gd name="T5" fmla="*/ 6 h 220"/>
                  <a:gd name="T6" fmla="*/ 154 w 230"/>
                  <a:gd name="T7" fmla="*/ 67 h 220"/>
                  <a:gd name="T8" fmla="*/ 222 w 230"/>
                  <a:gd name="T9" fmla="*/ 77 h 220"/>
                  <a:gd name="T10" fmla="*/ 229 w 230"/>
                  <a:gd name="T11" fmla="*/ 83 h 220"/>
                  <a:gd name="T12" fmla="*/ 227 w 230"/>
                  <a:gd name="T13" fmla="*/ 93 h 220"/>
                  <a:gd name="T14" fmla="*/ 178 w 230"/>
                  <a:gd name="T15" fmla="*/ 141 h 220"/>
                  <a:gd name="T16" fmla="*/ 189 w 230"/>
                  <a:gd name="T17" fmla="*/ 208 h 220"/>
                  <a:gd name="T18" fmla="*/ 186 w 230"/>
                  <a:gd name="T19" fmla="*/ 217 h 220"/>
                  <a:gd name="T20" fmla="*/ 176 w 230"/>
                  <a:gd name="T21" fmla="*/ 218 h 220"/>
                  <a:gd name="T22" fmla="*/ 115 w 230"/>
                  <a:gd name="T23" fmla="*/ 186 h 220"/>
                  <a:gd name="T24" fmla="*/ 54 w 230"/>
                  <a:gd name="T25" fmla="*/ 218 h 220"/>
                  <a:gd name="T26" fmla="*/ 45 w 230"/>
                  <a:gd name="T27" fmla="*/ 217 h 220"/>
                  <a:gd name="T28" fmla="*/ 41 w 230"/>
                  <a:gd name="T29" fmla="*/ 208 h 220"/>
                  <a:gd name="T30" fmla="*/ 52 w 230"/>
                  <a:gd name="T31" fmla="*/ 141 h 220"/>
                  <a:gd name="T32" fmla="*/ 3 w 230"/>
                  <a:gd name="T33" fmla="*/ 93 h 220"/>
                  <a:gd name="T34" fmla="*/ 1 w 230"/>
                  <a:gd name="T35" fmla="*/ 83 h 220"/>
                  <a:gd name="T36" fmla="*/ 8 w 230"/>
                  <a:gd name="T37" fmla="*/ 77 h 220"/>
                  <a:gd name="T38" fmla="*/ 76 w 230"/>
                  <a:gd name="T39" fmla="*/ 67 h 220"/>
                  <a:gd name="T40" fmla="*/ 107 w 230"/>
                  <a:gd name="T41" fmla="*/ 5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0" h="220">
                    <a:moveTo>
                      <a:pt x="107" y="5"/>
                    </a:moveTo>
                    <a:cubicBezTo>
                      <a:pt x="108" y="2"/>
                      <a:pt x="112" y="0"/>
                      <a:pt x="115" y="0"/>
                    </a:cubicBezTo>
                    <a:cubicBezTo>
                      <a:pt x="119" y="0"/>
                      <a:pt x="122" y="2"/>
                      <a:pt x="123" y="6"/>
                    </a:cubicBezTo>
                    <a:cubicBezTo>
                      <a:pt x="154" y="67"/>
                      <a:pt x="154" y="67"/>
                      <a:pt x="154" y="67"/>
                    </a:cubicBezTo>
                    <a:cubicBezTo>
                      <a:pt x="222" y="77"/>
                      <a:pt x="222" y="77"/>
                      <a:pt x="222" y="77"/>
                    </a:cubicBezTo>
                    <a:cubicBezTo>
                      <a:pt x="225" y="77"/>
                      <a:pt x="228" y="80"/>
                      <a:pt x="229" y="83"/>
                    </a:cubicBezTo>
                    <a:cubicBezTo>
                      <a:pt x="230" y="87"/>
                      <a:pt x="229" y="90"/>
                      <a:pt x="227" y="93"/>
                    </a:cubicBezTo>
                    <a:cubicBezTo>
                      <a:pt x="178" y="141"/>
                      <a:pt x="178" y="141"/>
                      <a:pt x="178" y="141"/>
                    </a:cubicBezTo>
                    <a:cubicBezTo>
                      <a:pt x="189" y="208"/>
                      <a:pt x="189" y="208"/>
                      <a:pt x="189" y="208"/>
                    </a:cubicBezTo>
                    <a:cubicBezTo>
                      <a:pt x="190" y="212"/>
                      <a:pt x="188" y="215"/>
                      <a:pt x="186" y="217"/>
                    </a:cubicBezTo>
                    <a:cubicBezTo>
                      <a:pt x="183" y="220"/>
                      <a:pt x="179" y="220"/>
                      <a:pt x="176" y="218"/>
                    </a:cubicBezTo>
                    <a:cubicBezTo>
                      <a:pt x="115" y="186"/>
                      <a:pt x="115" y="186"/>
                      <a:pt x="115" y="186"/>
                    </a:cubicBezTo>
                    <a:cubicBezTo>
                      <a:pt x="54" y="218"/>
                      <a:pt x="54" y="218"/>
                      <a:pt x="54" y="218"/>
                    </a:cubicBezTo>
                    <a:cubicBezTo>
                      <a:pt x="51" y="220"/>
                      <a:pt x="47" y="220"/>
                      <a:pt x="45" y="217"/>
                    </a:cubicBezTo>
                    <a:cubicBezTo>
                      <a:pt x="42" y="215"/>
                      <a:pt x="40" y="212"/>
                      <a:pt x="41" y="208"/>
                    </a:cubicBezTo>
                    <a:cubicBezTo>
                      <a:pt x="52" y="141"/>
                      <a:pt x="52" y="141"/>
                      <a:pt x="52" y="141"/>
                    </a:cubicBezTo>
                    <a:cubicBezTo>
                      <a:pt x="3" y="93"/>
                      <a:pt x="3" y="93"/>
                      <a:pt x="3" y="93"/>
                    </a:cubicBezTo>
                    <a:cubicBezTo>
                      <a:pt x="1" y="90"/>
                      <a:pt x="0" y="87"/>
                      <a:pt x="1" y="83"/>
                    </a:cubicBezTo>
                    <a:cubicBezTo>
                      <a:pt x="2" y="80"/>
                      <a:pt x="5" y="77"/>
                      <a:pt x="8" y="77"/>
                    </a:cubicBezTo>
                    <a:cubicBezTo>
                      <a:pt x="76" y="67"/>
                      <a:pt x="76" y="67"/>
                      <a:pt x="76" y="67"/>
                    </a:cubicBezTo>
                    <a:cubicBezTo>
                      <a:pt x="107" y="5"/>
                      <a:pt x="107" y="5"/>
                      <a:pt x="107" y="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0" name="千图PPT彼岸天：ID 8661124库_组合 8"/>
          <p:cNvGrpSpPr/>
          <p:nvPr>
            <p:custDataLst>
              <p:tags r:id="rId6"/>
            </p:custDataLst>
          </p:nvPr>
        </p:nvGrpSpPr>
        <p:grpSpPr>
          <a:xfrm>
            <a:off x="4276526" y="3641454"/>
            <a:ext cx="1091921" cy="1093560"/>
            <a:chOff x="4276526" y="3641454"/>
            <a:chExt cx="1091921" cy="1093560"/>
          </a:xfrm>
        </p:grpSpPr>
        <p:sp>
          <p:nvSpPr>
            <p:cNvPr id="41" name="椭圆 40"/>
            <p:cNvSpPr/>
            <p:nvPr/>
          </p:nvSpPr>
          <p:spPr>
            <a:xfrm flipV="1">
              <a:off x="4276526" y="3641454"/>
              <a:ext cx="1091921" cy="1093560"/>
            </a:xfrm>
            <a:prstGeom prst="ellipse">
              <a:avLst/>
            </a:prstGeom>
            <a:solidFill>
              <a:schemeClr val="accent3">
                <a:alpha val="9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2" name="任意多边形 30"/>
            <p:cNvSpPr/>
            <p:nvPr/>
          </p:nvSpPr>
          <p:spPr bwMode="auto">
            <a:xfrm>
              <a:off x="4549927" y="3922850"/>
              <a:ext cx="545119" cy="545119"/>
            </a:xfrm>
            <a:custGeom>
              <a:avLst/>
              <a:gdLst>
                <a:gd name="T0" fmla="*/ 1083 w 1083"/>
                <a:gd name="T1" fmla="*/ 542 h 1084"/>
                <a:gd name="T2" fmla="*/ 158 w 1083"/>
                <a:gd name="T3" fmla="*/ 926 h 1084"/>
                <a:gd name="T4" fmla="*/ 542 w 1083"/>
                <a:gd name="T5" fmla="*/ 0 h 1084"/>
                <a:gd name="T6" fmla="*/ 517 w 1083"/>
                <a:gd name="T7" fmla="*/ 1000 h 1084"/>
                <a:gd name="T8" fmla="*/ 357 w 1083"/>
                <a:gd name="T9" fmla="*/ 861 h 1084"/>
                <a:gd name="T10" fmla="*/ 517 w 1083"/>
                <a:gd name="T11" fmla="*/ 1000 h 1084"/>
                <a:gd name="T12" fmla="*/ 866 w 1083"/>
                <a:gd name="T13" fmla="*/ 218 h 1084"/>
                <a:gd name="T14" fmla="*/ 842 w 1083"/>
                <a:gd name="T15" fmla="*/ 517 h 1084"/>
                <a:gd name="T16" fmla="*/ 866 w 1083"/>
                <a:gd name="T17" fmla="*/ 218 h 1084"/>
                <a:gd name="T18" fmla="*/ 722 w 1083"/>
                <a:gd name="T19" fmla="*/ 120 h 1084"/>
                <a:gd name="T20" fmla="*/ 815 w 1083"/>
                <a:gd name="T21" fmla="*/ 174 h 1084"/>
                <a:gd name="T22" fmla="*/ 617 w 1083"/>
                <a:gd name="T23" fmla="*/ 90 h 1084"/>
                <a:gd name="T24" fmla="*/ 707 w 1083"/>
                <a:gd name="T25" fmla="*/ 231 h 1084"/>
                <a:gd name="T26" fmla="*/ 617 w 1083"/>
                <a:gd name="T27" fmla="*/ 90 h 1084"/>
                <a:gd name="T28" fmla="*/ 517 w 1083"/>
                <a:gd name="T29" fmla="*/ 84 h 1084"/>
                <a:gd name="T30" fmla="*/ 357 w 1083"/>
                <a:gd name="T31" fmla="*/ 224 h 1084"/>
                <a:gd name="T32" fmla="*/ 517 w 1083"/>
                <a:gd name="T33" fmla="*/ 84 h 1084"/>
                <a:gd name="T34" fmla="*/ 362 w 1083"/>
                <a:gd name="T35" fmla="*/ 120 h 1084"/>
                <a:gd name="T36" fmla="*/ 325 w 1083"/>
                <a:gd name="T37" fmla="*/ 177 h 1084"/>
                <a:gd name="T38" fmla="*/ 229 w 1083"/>
                <a:gd name="T39" fmla="*/ 207 h 1084"/>
                <a:gd name="T40" fmla="*/ 84 w 1083"/>
                <a:gd name="T41" fmla="*/ 517 h 1084"/>
                <a:gd name="T42" fmla="*/ 229 w 1083"/>
                <a:gd name="T43" fmla="*/ 207 h 1084"/>
                <a:gd name="T44" fmla="*/ 84 w 1083"/>
                <a:gd name="T45" fmla="*/ 567 h 1084"/>
                <a:gd name="T46" fmla="*/ 292 w 1083"/>
                <a:gd name="T47" fmla="*/ 837 h 1084"/>
                <a:gd name="T48" fmla="*/ 84 w 1083"/>
                <a:gd name="T49" fmla="*/ 567 h 1084"/>
                <a:gd name="T50" fmla="*/ 362 w 1083"/>
                <a:gd name="T51" fmla="*/ 964 h 1084"/>
                <a:gd name="T52" fmla="*/ 268 w 1083"/>
                <a:gd name="T53" fmla="*/ 911 h 1084"/>
                <a:gd name="T54" fmla="*/ 567 w 1083"/>
                <a:gd name="T55" fmla="*/ 1000 h 1084"/>
                <a:gd name="T56" fmla="*/ 726 w 1083"/>
                <a:gd name="T57" fmla="*/ 861 h 1084"/>
                <a:gd name="T58" fmla="*/ 566 w 1083"/>
                <a:gd name="T59" fmla="*/ 1000 h 1084"/>
                <a:gd name="T60" fmla="*/ 722 w 1083"/>
                <a:gd name="T61" fmla="*/ 964 h 1084"/>
                <a:gd name="T62" fmla="*/ 758 w 1083"/>
                <a:gd name="T63" fmla="*/ 908 h 1084"/>
                <a:gd name="T64" fmla="*/ 855 w 1083"/>
                <a:gd name="T65" fmla="*/ 878 h 1084"/>
                <a:gd name="T66" fmla="*/ 1000 w 1083"/>
                <a:gd name="T67" fmla="*/ 567 h 1084"/>
                <a:gd name="T68" fmla="*/ 855 w 1083"/>
                <a:gd name="T69" fmla="*/ 878 h 1084"/>
                <a:gd name="T70" fmla="*/ 746 w 1083"/>
                <a:gd name="T71" fmla="*/ 269 h 1084"/>
                <a:gd name="T72" fmla="*/ 567 w 1083"/>
                <a:gd name="T73" fmla="*/ 517 h 1084"/>
                <a:gd name="T74" fmla="*/ 746 w 1083"/>
                <a:gd name="T75" fmla="*/ 269 h 1084"/>
                <a:gd name="T76" fmla="*/ 358 w 1083"/>
                <a:gd name="T77" fmla="*/ 278 h 1084"/>
                <a:gd name="T78" fmla="*/ 517 w 1083"/>
                <a:gd name="T79" fmla="*/ 517 h 1084"/>
                <a:gd name="T80" fmla="*/ 517 w 1083"/>
                <a:gd name="T81" fmla="*/ 775 h 1084"/>
                <a:gd name="T82" fmla="*/ 292 w 1083"/>
                <a:gd name="T83" fmla="*/ 567 h 1084"/>
                <a:gd name="T84" fmla="*/ 517 w 1083"/>
                <a:gd name="T85" fmla="*/ 775 h 1084"/>
                <a:gd name="T86" fmla="*/ 567 w 1083"/>
                <a:gd name="T87" fmla="*/ 775 h 1084"/>
                <a:gd name="T88" fmla="*/ 792 w 1083"/>
                <a:gd name="T89" fmla="*/ 567 h 1084"/>
                <a:gd name="T90" fmla="*/ 567 w 1083"/>
                <a:gd name="T91" fmla="*/ 775 h 1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83" h="1084">
                  <a:moveTo>
                    <a:pt x="542" y="0"/>
                  </a:moveTo>
                  <a:cubicBezTo>
                    <a:pt x="691" y="0"/>
                    <a:pt x="827" y="61"/>
                    <a:pt x="925" y="159"/>
                  </a:cubicBezTo>
                  <a:cubicBezTo>
                    <a:pt x="1023" y="258"/>
                    <a:pt x="1083" y="393"/>
                    <a:pt x="1083" y="542"/>
                  </a:cubicBezTo>
                  <a:cubicBezTo>
                    <a:pt x="1083" y="692"/>
                    <a:pt x="1023" y="827"/>
                    <a:pt x="925" y="926"/>
                  </a:cubicBezTo>
                  <a:cubicBezTo>
                    <a:pt x="827" y="1024"/>
                    <a:pt x="691" y="1084"/>
                    <a:pt x="542" y="1084"/>
                  </a:cubicBezTo>
                  <a:cubicBezTo>
                    <a:pt x="392" y="1084"/>
                    <a:pt x="257" y="1024"/>
                    <a:pt x="158" y="926"/>
                  </a:cubicBezTo>
                  <a:cubicBezTo>
                    <a:pt x="60" y="827"/>
                    <a:pt x="0" y="692"/>
                    <a:pt x="0" y="542"/>
                  </a:cubicBezTo>
                  <a:cubicBezTo>
                    <a:pt x="0" y="393"/>
                    <a:pt x="60" y="258"/>
                    <a:pt x="158" y="159"/>
                  </a:cubicBezTo>
                  <a:cubicBezTo>
                    <a:pt x="257" y="61"/>
                    <a:pt x="392" y="0"/>
                    <a:pt x="542" y="0"/>
                  </a:cubicBezTo>
                  <a:cubicBezTo>
                    <a:pt x="542" y="0"/>
                    <a:pt x="542" y="0"/>
                    <a:pt x="542" y="0"/>
                  </a:cubicBezTo>
                  <a:close/>
                  <a:moveTo>
                    <a:pt x="517" y="1000"/>
                  </a:moveTo>
                  <a:cubicBezTo>
                    <a:pt x="517" y="1000"/>
                    <a:pt x="517" y="1000"/>
                    <a:pt x="517" y="1000"/>
                  </a:cubicBezTo>
                  <a:cubicBezTo>
                    <a:pt x="517" y="825"/>
                    <a:pt x="517" y="825"/>
                    <a:pt x="517" y="825"/>
                  </a:cubicBezTo>
                  <a:cubicBezTo>
                    <a:pt x="468" y="827"/>
                    <a:pt x="420" y="837"/>
                    <a:pt x="376" y="854"/>
                  </a:cubicBezTo>
                  <a:cubicBezTo>
                    <a:pt x="370" y="856"/>
                    <a:pt x="363" y="859"/>
                    <a:pt x="357" y="861"/>
                  </a:cubicBezTo>
                  <a:cubicBezTo>
                    <a:pt x="361" y="869"/>
                    <a:pt x="365" y="877"/>
                    <a:pt x="369" y="884"/>
                  </a:cubicBezTo>
                  <a:cubicBezTo>
                    <a:pt x="396" y="934"/>
                    <a:pt x="430" y="972"/>
                    <a:pt x="466" y="995"/>
                  </a:cubicBezTo>
                  <a:cubicBezTo>
                    <a:pt x="483" y="998"/>
                    <a:pt x="500" y="1000"/>
                    <a:pt x="517" y="1000"/>
                  </a:cubicBezTo>
                  <a:cubicBezTo>
                    <a:pt x="517" y="1000"/>
                    <a:pt x="517" y="1000"/>
                    <a:pt x="517" y="1000"/>
                  </a:cubicBezTo>
                  <a:close/>
                  <a:moveTo>
                    <a:pt x="866" y="218"/>
                  </a:moveTo>
                  <a:cubicBezTo>
                    <a:pt x="866" y="218"/>
                    <a:pt x="866" y="218"/>
                    <a:pt x="866" y="218"/>
                  </a:cubicBezTo>
                  <a:cubicBezTo>
                    <a:pt x="862" y="214"/>
                    <a:pt x="858" y="211"/>
                    <a:pt x="855" y="207"/>
                  </a:cubicBezTo>
                  <a:cubicBezTo>
                    <a:pt x="835" y="223"/>
                    <a:pt x="813" y="236"/>
                    <a:pt x="791" y="248"/>
                  </a:cubicBezTo>
                  <a:cubicBezTo>
                    <a:pt x="820" y="325"/>
                    <a:pt x="839" y="418"/>
                    <a:pt x="842" y="517"/>
                  </a:cubicBezTo>
                  <a:cubicBezTo>
                    <a:pt x="1000" y="517"/>
                    <a:pt x="1000" y="517"/>
                    <a:pt x="1000" y="517"/>
                  </a:cubicBezTo>
                  <a:cubicBezTo>
                    <a:pt x="993" y="401"/>
                    <a:pt x="943" y="296"/>
                    <a:pt x="866" y="218"/>
                  </a:cubicBezTo>
                  <a:cubicBezTo>
                    <a:pt x="866" y="218"/>
                    <a:pt x="866" y="218"/>
                    <a:pt x="866" y="218"/>
                  </a:cubicBezTo>
                  <a:close/>
                  <a:moveTo>
                    <a:pt x="815" y="174"/>
                  </a:moveTo>
                  <a:cubicBezTo>
                    <a:pt x="815" y="174"/>
                    <a:pt x="815" y="174"/>
                    <a:pt x="815" y="174"/>
                  </a:cubicBezTo>
                  <a:cubicBezTo>
                    <a:pt x="787" y="153"/>
                    <a:pt x="755" y="135"/>
                    <a:pt x="722" y="120"/>
                  </a:cubicBezTo>
                  <a:cubicBezTo>
                    <a:pt x="735" y="138"/>
                    <a:pt x="747" y="156"/>
                    <a:pt x="758" y="177"/>
                  </a:cubicBezTo>
                  <a:cubicBezTo>
                    <a:pt x="763" y="185"/>
                    <a:pt x="767" y="193"/>
                    <a:pt x="771" y="202"/>
                  </a:cubicBezTo>
                  <a:cubicBezTo>
                    <a:pt x="787" y="194"/>
                    <a:pt x="801" y="184"/>
                    <a:pt x="815" y="174"/>
                  </a:cubicBezTo>
                  <a:cubicBezTo>
                    <a:pt x="815" y="174"/>
                    <a:pt x="815" y="174"/>
                    <a:pt x="815" y="174"/>
                  </a:cubicBezTo>
                  <a:close/>
                  <a:moveTo>
                    <a:pt x="617" y="90"/>
                  </a:moveTo>
                  <a:cubicBezTo>
                    <a:pt x="617" y="90"/>
                    <a:pt x="617" y="90"/>
                    <a:pt x="617" y="90"/>
                  </a:cubicBezTo>
                  <a:cubicBezTo>
                    <a:pt x="601" y="87"/>
                    <a:pt x="584" y="85"/>
                    <a:pt x="567" y="84"/>
                  </a:cubicBezTo>
                  <a:cubicBezTo>
                    <a:pt x="567" y="260"/>
                    <a:pt x="567" y="260"/>
                    <a:pt x="567" y="260"/>
                  </a:cubicBezTo>
                  <a:cubicBezTo>
                    <a:pt x="616" y="258"/>
                    <a:pt x="664" y="247"/>
                    <a:pt x="707" y="231"/>
                  </a:cubicBezTo>
                  <a:cubicBezTo>
                    <a:pt x="714" y="229"/>
                    <a:pt x="720" y="226"/>
                    <a:pt x="726" y="224"/>
                  </a:cubicBezTo>
                  <a:cubicBezTo>
                    <a:pt x="723" y="216"/>
                    <a:pt x="719" y="208"/>
                    <a:pt x="714" y="201"/>
                  </a:cubicBezTo>
                  <a:cubicBezTo>
                    <a:pt x="687" y="151"/>
                    <a:pt x="654" y="112"/>
                    <a:pt x="617" y="90"/>
                  </a:cubicBezTo>
                  <a:cubicBezTo>
                    <a:pt x="617" y="90"/>
                    <a:pt x="617" y="90"/>
                    <a:pt x="617" y="90"/>
                  </a:cubicBezTo>
                  <a:close/>
                  <a:moveTo>
                    <a:pt x="517" y="84"/>
                  </a:moveTo>
                  <a:cubicBezTo>
                    <a:pt x="517" y="84"/>
                    <a:pt x="517" y="84"/>
                    <a:pt x="517" y="84"/>
                  </a:cubicBezTo>
                  <a:cubicBezTo>
                    <a:pt x="500" y="85"/>
                    <a:pt x="483" y="88"/>
                    <a:pt x="466" y="90"/>
                  </a:cubicBezTo>
                  <a:cubicBezTo>
                    <a:pt x="430" y="112"/>
                    <a:pt x="396" y="151"/>
                    <a:pt x="369" y="201"/>
                  </a:cubicBezTo>
                  <a:cubicBezTo>
                    <a:pt x="365" y="208"/>
                    <a:pt x="361" y="216"/>
                    <a:pt x="357" y="224"/>
                  </a:cubicBezTo>
                  <a:cubicBezTo>
                    <a:pt x="363" y="226"/>
                    <a:pt x="370" y="229"/>
                    <a:pt x="376" y="231"/>
                  </a:cubicBezTo>
                  <a:cubicBezTo>
                    <a:pt x="420" y="247"/>
                    <a:pt x="467" y="258"/>
                    <a:pt x="517" y="260"/>
                  </a:cubicBezTo>
                  <a:cubicBezTo>
                    <a:pt x="517" y="84"/>
                    <a:pt x="517" y="84"/>
                    <a:pt x="517" y="84"/>
                  </a:cubicBezTo>
                  <a:cubicBezTo>
                    <a:pt x="517" y="84"/>
                    <a:pt x="517" y="84"/>
                    <a:pt x="517" y="84"/>
                  </a:cubicBezTo>
                  <a:close/>
                  <a:moveTo>
                    <a:pt x="362" y="120"/>
                  </a:moveTo>
                  <a:cubicBezTo>
                    <a:pt x="362" y="120"/>
                    <a:pt x="362" y="120"/>
                    <a:pt x="362" y="120"/>
                  </a:cubicBezTo>
                  <a:cubicBezTo>
                    <a:pt x="328" y="135"/>
                    <a:pt x="297" y="153"/>
                    <a:pt x="268" y="174"/>
                  </a:cubicBezTo>
                  <a:cubicBezTo>
                    <a:pt x="283" y="184"/>
                    <a:pt x="297" y="194"/>
                    <a:pt x="312" y="202"/>
                  </a:cubicBezTo>
                  <a:cubicBezTo>
                    <a:pt x="316" y="193"/>
                    <a:pt x="320" y="185"/>
                    <a:pt x="325" y="177"/>
                  </a:cubicBezTo>
                  <a:cubicBezTo>
                    <a:pt x="336" y="156"/>
                    <a:pt x="349" y="138"/>
                    <a:pt x="362" y="120"/>
                  </a:cubicBezTo>
                  <a:cubicBezTo>
                    <a:pt x="362" y="120"/>
                    <a:pt x="362" y="120"/>
                    <a:pt x="362" y="120"/>
                  </a:cubicBezTo>
                  <a:close/>
                  <a:moveTo>
                    <a:pt x="229" y="207"/>
                  </a:moveTo>
                  <a:cubicBezTo>
                    <a:pt x="229" y="207"/>
                    <a:pt x="229" y="207"/>
                    <a:pt x="229" y="207"/>
                  </a:cubicBezTo>
                  <a:cubicBezTo>
                    <a:pt x="225" y="211"/>
                    <a:pt x="221" y="214"/>
                    <a:pt x="218" y="218"/>
                  </a:cubicBezTo>
                  <a:cubicBezTo>
                    <a:pt x="140" y="296"/>
                    <a:pt x="90" y="401"/>
                    <a:pt x="84" y="517"/>
                  </a:cubicBezTo>
                  <a:cubicBezTo>
                    <a:pt x="242" y="517"/>
                    <a:pt x="242" y="517"/>
                    <a:pt x="242" y="517"/>
                  </a:cubicBezTo>
                  <a:cubicBezTo>
                    <a:pt x="245" y="418"/>
                    <a:pt x="263" y="325"/>
                    <a:pt x="292" y="248"/>
                  </a:cubicBezTo>
                  <a:cubicBezTo>
                    <a:pt x="270" y="236"/>
                    <a:pt x="249" y="223"/>
                    <a:pt x="229" y="207"/>
                  </a:cubicBezTo>
                  <a:cubicBezTo>
                    <a:pt x="229" y="207"/>
                    <a:pt x="229" y="207"/>
                    <a:pt x="229" y="207"/>
                  </a:cubicBezTo>
                  <a:close/>
                  <a:moveTo>
                    <a:pt x="84" y="567"/>
                  </a:moveTo>
                  <a:cubicBezTo>
                    <a:pt x="84" y="567"/>
                    <a:pt x="84" y="567"/>
                    <a:pt x="84" y="567"/>
                  </a:cubicBezTo>
                  <a:cubicBezTo>
                    <a:pt x="90" y="684"/>
                    <a:pt x="140" y="789"/>
                    <a:pt x="218" y="867"/>
                  </a:cubicBezTo>
                  <a:cubicBezTo>
                    <a:pt x="229" y="878"/>
                    <a:pt x="229" y="878"/>
                    <a:pt x="229" y="878"/>
                  </a:cubicBezTo>
                  <a:cubicBezTo>
                    <a:pt x="249" y="863"/>
                    <a:pt x="270" y="849"/>
                    <a:pt x="292" y="837"/>
                  </a:cubicBezTo>
                  <a:cubicBezTo>
                    <a:pt x="263" y="760"/>
                    <a:pt x="245" y="667"/>
                    <a:pt x="242" y="567"/>
                  </a:cubicBezTo>
                  <a:cubicBezTo>
                    <a:pt x="84" y="567"/>
                    <a:pt x="84" y="567"/>
                    <a:pt x="84" y="567"/>
                  </a:cubicBezTo>
                  <a:cubicBezTo>
                    <a:pt x="84" y="567"/>
                    <a:pt x="84" y="567"/>
                    <a:pt x="84" y="567"/>
                  </a:cubicBezTo>
                  <a:close/>
                  <a:moveTo>
                    <a:pt x="268" y="911"/>
                  </a:moveTo>
                  <a:cubicBezTo>
                    <a:pt x="268" y="911"/>
                    <a:pt x="268" y="911"/>
                    <a:pt x="268" y="911"/>
                  </a:cubicBezTo>
                  <a:cubicBezTo>
                    <a:pt x="297" y="932"/>
                    <a:pt x="328" y="950"/>
                    <a:pt x="362" y="964"/>
                  </a:cubicBezTo>
                  <a:cubicBezTo>
                    <a:pt x="349" y="948"/>
                    <a:pt x="336" y="929"/>
                    <a:pt x="325" y="908"/>
                  </a:cubicBezTo>
                  <a:cubicBezTo>
                    <a:pt x="320" y="900"/>
                    <a:pt x="316" y="892"/>
                    <a:pt x="312" y="883"/>
                  </a:cubicBezTo>
                  <a:cubicBezTo>
                    <a:pt x="297" y="891"/>
                    <a:pt x="283" y="900"/>
                    <a:pt x="268" y="911"/>
                  </a:cubicBezTo>
                  <a:cubicBezTo>
                    <a:pt x="268" y="911"/>
                    <a:pt x="268" y="911"/>
                    <a:pt x="268" y="911"/>
                  </a:cubicBezTo>
                  <a:close/>
                  <a:moveTo>
                    <a:pt x="567" y="1000"/>
                  </a:moveTo>
                  <a:cubicBezTo>
                    <a:pt x="567" y="1000"/>
                    <a:pt x="567" y="1000"/>
                    <a:pt x="567" y="1000"/>
                  </a:cubicBezTo>
                  <a:cubicBezTo>
                    <a:pt x="584" y="1000"/>
                    <a:pt x="601" y="998"/>
                    <a:pt x="617" y="995"/>
                  </a:cubicBezTo>
                  <a:cubicBezTo>
                    <a:pt x="654" y="972"/>
                    <a:pt x="687" y="934"/>
                    <a:pt x="714" y="884"/>
                  </a:cubicBezTo>
                  <a:cubicBezTo>
                    <a:pt x="719" y="877"/>
                    <a:pt x="723" y="869"/>
                    <a:pt x="726" y="861"/>
                  </a:cubicBezTo>
                  <a:cubicBezTo>
                    <a:pt x="720" y="859"/>
                    <a:pt x="714" y="856"/>
                    <a:pt x="707" y="854"/>
                  </a:cubicBezTo>
                  <a:cubicBezTo>
                    <a:pt x="664" y="837"/>
                    <a:pt x="616" y="828"/>
                    <a:pt x="566" y="825"/>
                  </a:cubicBezTo>
                  <a:cubicBezTo>
                    <a:pt x="566" y="1000"/>
                    <a:pt x="566" y="1000"/>
                    <a:pt x="566" y="1000"/>
                  </a:cubicBezTo>
                  <a:cubicBezTo>
                    <a:pt x="567" y="1000"/>
                    <a:pt x="567" y="1000"/>
                    <a:pt x="567" y="1000"/>
                  </a:cubicBezTo>
                  <a:close/>
                  <a:moveTo>
                    <a:pt x="722" y="964"/>
                  </a:moveTo>
                  <a:cubicBezTo>
                    <a:pt x="722" y="964"/>
                    <a:pt x="722" y="964"/>
                    <a:pt x="722" y="964"/>
                  </a:cubicBezTo>
                  <a:cubicBezTo>
                    <a:pt x="755" y="950"/>
                    <a:pt x="787" y="932"/>
                    <a:pt x="815" y="911"/>
                  </a:cubicBezTo>
                  <a:cubicBezTo>
                    <a:pt x="801" y="900"/>
                    <a:pt x="787" y="891"/>
                    <a:pt x="771" y="883"/>
                  </a:cubicBezTo>
                  <a:cubicBezTo>
                    <a:pt x="767" y="892"/>
                    <a:pt x="763" y="900"/>
                    <a:pt x="758" y="908"/>
                  </a:cubicBezTo>
                  <a:cubicBezTo>
                    <a:pt x="747" y="929"/>
                    <a:pt x="735" y="948"/>
                    <a:pt x="722" y="964"/>
                  </a:cubicBezTo>
                  <a:cubicBezTo>
                    <a:pt x="722" y="964"/>
                    <a:pt x="722" y="964"/>
                    <a:pt x="722" y="964"/>
                  </a:cubicBezTo>
                  <a:close/>
                  <a:moveTo>
                    <a:pt x="855" y="878"/>
                  </a:moveTo>
                  <a:cubicBezTo>
                    <a:pt x="855" y="878"/>
                    <a:pt x="855" y="878"/>
                    <a:pt x="855" y="878"/>
                  </a:cubicBezTo>
                  <a:cubicBezTo>
                    <a:pt x="866" y="867"/>
                    <a:pt x="866" y="867"/>
                    <a:pt x="866" y="867"/>
                  </a:cubicBezTo>
                  <a:cubicBezTo>
                    <a:pt x="943" y="789"/>
                    <a:pt x="993" y="684"/>
                    <a:pt x="1000" y="567"/>
                  </a:cubicBezTo>
                  <a:cubicBezTo>
                    <a:pt x="842" y="567"/>
                    <a:pt x="842" y="567"/>
                    <a:pt x="842" y="567"/>
                  </a:cubicBezTo>
                  <a:cubicBezTo>
                    <a:pt x="839" y="667"/>
                    <a:pt x="820" y="760"/>
                    <a:pt x="791" y="837"/>
                  </a:cubicBezTo>
                  <a:cubicBezTo>
                    <a:pt x="813" y="849"/>
                    <a:pt x="835" y="863"/>
                    <a:pt x="855" y="878"/>
                  </a:cubicBezTo>
                  <a:cubicBezTo>
                    <a:pt x="855" y="878"/>
                    <a:pt x="855" y="878"/>
                    <a:pt x="855" y="878"/>
                  </a:cubicBezTo>
                  <a:close/>
                  <a:moveTo>
                    <a:pt x="746" y="269"/>
                  </a:moveTo>
                  <a:cubicBezTo>
                    <a:pt x="746" y="269"/>
                    <a:pt x="746" y="269"/>
                    <a:pt x="746" y="269"/>
                  </a:cubicBezTo>
                  <a:cubicBezTo>
                    <a:pt x="739" y="272"/>
                    <a:pt x="732" y="275"/>
                    <a:pt x="725" y="278"/>
                  </a:cubicBezTo>
                  <a:cubicBezTo>
                    <a:pt x="675" y="296"/>
                    <a:pt x="622" y="308"/>
                    <a:pt x="567" y="310"/>
                  </a:cubicBezTo>
                  <a:cubicBezTo>
                    <a:pt x="567" y="517"/>
                    <a:pt x="567" y="517"/>
                    <a:pt x="567" y="517"/>
                  </a:cubicBezTo>
                  <a:cubicBezTo>
                    <a:pt x="792" y="517"/>
                    <a:pt x="792" y="517"/>
                    <a:pt x="792" y="517"/>
                  </a:cubicBezTo>
                  <a:cubicBezTo>
                    <a:pt x="789" y="425"/>
                    <a:pt x="772" y="340"/>
                    <a:pt x="746" y="269"/>
                  </a:cubicBezTo>
                  <a:cubicBezTo>
                    <a:pt x="746" y="269"/>
                    <a:pt x="746" y="269"/>
                    <a:pt x="746" y="269"/>
                  </a:cubicBezTo>
                  <a:close/>
                  <a:moveTo>
                    <a:pt x="517" y="310"/>
                  </a:moveTo>
                  <a:cubicBezTo>
                    <a:pt x="517" y="310"/>
                    <a:pt x="517" y="310"/>
                    <a:pt x="517" y="310"/>
                  </a:cubicBezTo>
                  <a:cubicBezTo>
                    <a:pt x="462" y="308"/>
                    <a:pt x="409" y="296"/>
                    <a:pt x="358" y="278"/>
                  </a:cubicBezTo>
                  <a:cubicBezTo>
                    <a:pt x="352" y="275"/>
                    <a:pt x="345" y="272"/>
                    <a:pt x="338" y="269"/>
                  </a:cubicBezTo>
                  <a:cubicBezTo>
                    <a:pt x="311" y="340"/>
                    <a:pt x="294" y="425"/>
                    <a:pt x="292" y="517"/>
                  </a:cubicBezTo>
                  <a:cubicBezTo>
                    <a:pt x="517" y="517"/>
                    <a:pt x="517" y="517"/>
                    <a:pt x="517" y="517"/>
                  </a:cubicBezTo>
                  <a:cubicBezTo>
                    <a:pt x="517" y="310"/>
                    <a:pt x="517" y="310"/>
                    <a:pt x="517" y="310"/>
                  </a:cubicBezTo>
                  <a:cubicBezTo>
                    <a:pt x="517" y="310"/>
                    <a:pt x="517" y="310"/>
                    <a:pt x="517" y="310"/>
                  </a:cubicBezTo>
                  <a:close/>
                  <a:moveTo>
                    <a:pt x="517" y="775"/>
                  </a:moveTo>
                  <a:cubicBezTo>
                    <a:pt x="517" y="775"/>
                    <a:pt x="517" y="775"/>
                    <a:pt x="517" y="775"/>
                  </a:cubicBezTo>
                  <a:cubicBezTo>
                    <a:pt x="517" y="567"/>
                    <a:pt x="517" y="567"/>
                    <a:pt x="517" y="567"/>
                  </a:cubicBezTo>
                  <a:cubicBezTo>
                    <a:pt x="292" y="567"/>
                    <a:pt x="292" y="567"/>
                    <a:pt x="292" y="567"/>
                  </a:cubicBezTo>
                  <a:cubicBezTo>
                    <a:pt x="294" y="659"/>
                    <a:pt x="311" y="744"/>
                    <a:pt x="338" y="815"/>
                  </a:cubicBezTo>
                  <a:cubicBezTo>
                    <a:pt x="345" y="813"/>
                    <a:pt x="352" y="810"/>
                    <a:pt x="359" y="807"/>
                  </a:cubicBezTo>
                  <a:cubicBezTo>
                    <a:pt x="409" y="789"/>
                    <a:pt x="462" y="777"/>
                    <a:pt x="517" y="775"/>
                  </a:cubicBezTo>
                  <a:cubicBezTo>
                    <a:pt x="517" y="775"/>
                    <a:pt x="517" y="775"/>
                    <a:pt x="517" y="775"/>
                  </a:cubicBezTo>
                  <a:close/>
                  <a:moveTo>
                    <a:pt x="567" y="775"/>
                  </a:moveTo>
                  <a:cubicBezTo>
                    <a:pt x="567" y="775"/>
                    <a:pt x="567" y="775"/>
                    <a:pt x="567" y="775"/>
                  </a:cubicBezTo>
                  <a:cubicBezTo>
                    <a:pt x="622" y="778"/>
                    <a:pt x="675" y="789"/>
                    <a:pt x="725" y="807"/>
                  </a:cubicBezTo>
                  <a:cubicBezTo>
                    <a:pt x="732" y="810"/>
                    <a:pt x="739" y="813"/>
                    <a:pt x="746" y="815"/>
                  </a:cubicBezTo>
                  <a:cubicBezTo>
                    <a:pt x="772" y="744"/>
                    <a:pt x="789" y="659"/>
                    <a:pt x="792" y="567"/>
                  </a:cubicBezTo>
                  <a:cubicBezTo>
                    <a:pt x="567" y="567"/>
                    <a:pt x="567" y="567"/>
                    <a:pt x="567" y="567"/>
                  </a:cubicBezTo>
                  <a:cubicBezTo>
                    <a:pt x="567" y="775"/>
                    <a:pt x="567" y="775"/>
                    <a:pt x="567" y="775"/>
                  </a:cubicBezTo>
                  <a:cubicBezTo>
                    <a:pt x="567" y="775"/>
                    <a:pt x="567" y="775"/>
                    <a:pt x="567" y="7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43" name="千图PPT彼岸天：ID 8661124库_组合 9"/>
          <p:cNvGrpSpPr/>
          <p:nvPr>
            <p:custDataLst>
              <p:tags r:id="rId7"/>
            </p:custDataLst>
          </p:nvPr>
        </p:nvGrpSpPr>
        <p:grpSpPr>
          <a:xfrm>
            <a:off x="6823556" y="2263197"/>
            <a:ext cx="1091921" cy="1093558"/>
            <a:chOff x="6823556" y="2263197"/>
            <a:chExt cx="1091921" cy="1093558"/>
          </a:xfrm>
        </p:grpSpPr>
        <p:sp>
          <p:nvSpPr>
            <p:cNvPr id="44" name="椭圆 43"/>
            <p:cNvSpPr/>
            <p:nvPr/>
          </p:nvSpPr>
          <p:spPr>
            <a:xfrm>
              <a:off x="6823556" y="2263197"/>
              <a:ext cx="1091921" cy="1093558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5" name="任意多边形 33"/>
            <p:cNvSpPr/>
            <p:nvPr/>
          </p:nvSpPr>
          <p:spPr bwMode="auto">
            <a:xfrm>
              <a:off x="7106175" y="2612943"/>
              <a:ext cx="526681" cy="394065"/>
            </a:xfrm>
            <a:custGeom>
              <a:avLst/>
              <a:gdLst>
                <a:gd name="T0" fmla="*/ 828 w 1296"/>
                <a:gd name="T1" fmla="*/ 522 h 972"/>
                <a:gd name="T2" fmla="*/ 504 w 1296"/>
                <a:gd name="T3" fmla="*/ 288 h 972"/>
                <a:gd name="T4" fmla="*/ 445 w 1296"/>
                <a:gd name="T5" fmla="*/ 648 h 972"/>
                <a:gd name="T6" fmla="*/ 1175 w 1296"/>
                <a:gd name="T7" fmla="*/ 0 h 972"/>
                <a:gd name="T8" fmla="*/ 0 w 1296"/>
                <a:gd name="T9" fmla="*/ 122 h 972"/>
                <a:gd name="T10" fmla="*/ 121 w 1296"/>
                <a:gd name="T11" fmla="*/ 972 h 972"/>
                <a:gd name="T12" fmla="*/ 1296 w 1296"/>
                <a:gd name="T13" fmla="*/ 850 h 972"/>
                <a:gd name="T14" fmla="*/ 1175 w 1296"/>
                <a:gd name="T15" fmla="*/ 0 h 972"/>
                <a:gd name="T16" fmla="*/ 202 w 1296"/>
                <a:gd name="T17" fmla="*/ 891 h 972"/>
                <a:gd name="T18" fmla="*/ 81 w 1296"/>
                <a:gd name="T19" fmla="*/ 850 h 972"/>
                <a:gd name="T20" fmla="*/ 122 w 1296"/>
                <a:gd name="T21" fmla="*/ 729 h 972"/>
                <a:gd name="T22" fmla="*/ 243 w 1296"/>
                <a:gd name="T23" fmla="*/ 770 h 972"/>
                <a:gd name="T24" fmla="*/ 243 w 1296"/>
                <a:gd name="T25" fmla="*/ 526 h 972"/>
                <a:gd name="T26" fmla="*/ 122 w 1296"/>
                <a:gd name="T27" fmla="*/ 567 h 972"/>
                <a:gd name="T28" fmla="*/ 81 w 1296"/>
                <a:gd name="T29" fmla="*/ 446 h 972"/>
                <a:gd name="T30" fmla="*/ 202 w 1296"/>
                <a:gd name="T31" fmla="*/ 405 h 972"/>
                <a:gd name="T32" fmla="*/ 243 w 1296"/>
                <a:gd name="T33" fmla="*/ 526 h 972"/>
                <a:gd name="T34" fmla="*/ 202 w 1296"/>
                <a:gd name="T35" fmla="*/ 243 h 972"/>
                <a:gd name="T36" fmla="*/ 81 w 1296"/>
                <a:gd name="T37" fmla="*/ 202 h 972"/>
                <a:gd name="T38" fmla="*/ 122 w 1296"/>
                <a:gd name="T39" fmla="*/ 81 h 972"/>
                <a:gd name="T40" fmla="*/ 243 w 1296"/>
                <a:gd name="T41" fmla="*/ 122 h 972"/>
                <a:gd name="T42" fmla="*/ 972 w 1296"/>
                <a:gd name="T43" fmla="*/ 891 h 972"/>
                <a:gd name="T44" fmla="*/ 324 w 1296"/>
                <a:gd name="T45" fmla="*/ 81 h 972"/>
                <a:gd name="T46" fmla="*/ 972 w 1296"/>
                <a:gd name="T47" fmla="*/ 891 h 972"/>
                <a:gd name="T48" fmla="*/ 1174 w 1296"/>
                <a:gd name="T49" fmla="*/ 891 h 972"/>
                <a:gd name="T50" fmla="*/ 1053 w 1296"/>
                <a:gd name="T51" fmla="*/ 850 h 972"/>
                <a:gd name="T52" fmla="*/ 1094 w 1296"/>
                <a:gd name="T53" fmla="*/ 729 h 972"/>
                <a:gd name="T54" fmla="*/ 1215 w 1296"/>
                <a:gd name="T55" fmla="*/ 770 h 972"/>
                <a:gd name="T56" fmla="*/ 1215 w 1296"/>
                <a:gd name="T57" fmla="*/ 526 h 972"/>
                <a:gd name="T58" fmla="*/ 1094 w 1296"/>
                <a:gd name="T59" fmla="*/ 567 h 972"/>
                <a:gd name="T60" fmla="*/ 1053 w 1296"/>
                <a:gd name="T61" fmla="*/ 446 h 972"/>
                <a:gd name="T62" fmla="*/ 1174 w 1296"/>
                <a:gd name="T63" fmla="*/ 405 h 972"/>
                <a:gd name="T64" fmla="*/ 1215 w 1296"/>
                <a:gd name="T65" fmla="*/ 526 h 972"/>
                <a:gd name="T66" fmla="*/ 1174 w 1296"/>
                <a:gd name="T67" fmla="*/ 243 h 972"/>
                <a:gd name="T68" fmla="*/ 1053 w 1296"/>
                <a:gd name="T69" fmla="*/ 202 h 972"/>
                <a:gd name="T70" fmla="*/ 1094 w 1296"/>
                <a:gd name="T71" fmla="*/ 81 h 972"/>
                <a:gd name="T72" fmla="*/ 1215 w 1296"/>
                <a:gd name="T73" fmla="*/ 122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96" h="972">
                  <a:moveTo>
                    <a:pt x="504" y="684"/>
                  </a:moveTo>
                  <a:cubicBezTo>
                    <a:pt x="828" y="522"/>
                    <a:pt x="828" y="522"/>
                    <a:pt x="828" y="522"/>
                  </a:cubicBezTo>
                  <a:cubicBezTo>
                    <a:pt x="858" y="507"/>
                    <a:pt x="858" y="465"/>
                    <a:pt x="828" y="450"/>
                  </a:cubicBezTo>
                  <a:cubicBezTo>
                    <a:pt x="504" y="288"/>
                    <a:pt x="504" y="288"/>
                    <a:pt x="504" y="288"/>
                  </a:cubicBezTo>
                  <a:cubicBezTo>
                    <a:pt x="477" y="274"/>
                    <a:pt x="445" y="294"/>
                    <a:pt x="445" y="324"/>
                  </a:cubicBezTo>
                  <a:cubicBezTo>
                    <a:pt x="445" y="648"/>
                    <a:pt x="445" y="648"/>
                    <a:pt x="445" y="648"/>
                  </a:cubicBezTo>
                  <a:cubicBezTo>
                    <a:pt x="445" y="678"/>
                    <a:pt x="477" y="698"/>
                    <a:pt x="504" y="684"/>
                  </a:cubicBezTo>
                  <a:close/>
                  <a:moveTo>
                    <a:pt x="1175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54" y="0"/>
                    <a:pt x="0" y="55"/>
                    <a:pt x="0" y="122"/>
                  </a:cubicBezTo>
                  <a:cubicBezTo>
                    <a:pt x="0" y="850"/>
                    <a:pt x="0" y="850"/>
                    <a:pt x="0" y="850"/>
                  </a:cubicBezTo>
                  <a:cubicBezTo>
                    <a:pt x="0" y="917"/>
                    <a:pt x="54" y="972"/>
                    <a:pt x="121" y="972"/>
                  </a:cubicBezTo>
                  <a:cubicBezTo>
                    <a:pt x="1175" y="972"/>
                    <a:pt x="1175" y="972"/>
                    <a:pt x="1175" y="972"/>
                  </a:cubicBezTo>
                  <a:cubicBezTo>
                    <a:pt x="1242" y="972"/>
                    <a:pt x="1296" y="917"/>
                    <a:pt x="1296" y="850"/>
                  </a:cubicBezTo>
                  <a:cubicBezTo>
                    <a:pt x="1296" y="122"/>
                    <a:pt x="1296" y="122"/>
                    <a:pt x="1296" y="122"/>
                  </a:cubicBezTo>
                  <a:cubicBezTo>
                    <a:pt x="1296" y="55"/>
                    <a:pt x="1242" y="0"/>
                    <a:pt x="1175" y="0"/>
                  </a:cubicBezTo>
                  <a:close/>
                  <a:moveTo>
                    <a:pt x="243" y="850"/>
                  </a:moveTo>
                  <a:cubicBezTo>
                    <a:pt x="243" y="873"/>
                    <a:pt x="226" y="891"/>
                    <a:pt x="202" y="891"/>
                  </a:cubicBezTo>
                  <a:cubicBezTo>
                    <a:pt x="122" y="891"/>
                    <a:pt x="122" y="891"/>
                    <a:pt x="122" y="891"/>
                  </a:cubicBezTo>
                  <a:cubicBezTo>
                    <a:pt x="99" y="891"/>
                    <a:pt x="81" y="874"/>
                    <a:pt x="81" y="850"/>
                  </a:cubicBezTo>
                  <a:cubicBezTo>
                    <a:pt x="81" y="770"/>
                    <a:pt x="81" y="770"/>
                    <a:pt x="81" y="770"/>
                  </a:cubicBezTo>
                  <a:cubicBezTo>
                    <a:pt x="81" y="747"/>
                    <a:pt x="98" y="729"/>
                    <a:pt x="122" y="729"/>
                  </a:cubicBezTo>
                  <a:cubicBezTo>
                    <a:pt x="202" y="729"/>
                    <a:pt x="202" y="729"/>
                    <a:pt x="202" y="729"/>
                  </a:cubicBezTo>
                  <a:cubicBezTo>
                    <a:pt x="225" y="729"/>
                    <a:pt x="243" y="746"/>
                    <a:pt x="243" y="770"/>
                  </a:cubicBezTo>
                  <a:cubicBezTo>
                    <a:pt x="243" y="850"/>
                    <a:pt x="243" y="850"/>
                    <a:pt x="243" y="850"/>
                  </a:cubicBezTo>
                  <a:close/>
                  <a:moveTo>
                    <a:pt x="243" y="526"/>
                  </a:moveTo>
                  <a:cubicBezTo>
                    <a:pt x="243" y="549"/>
                    <a:pt x="226" y="567"/>
                    <a:pt x="202" y="567"/>
                  </a:cubicBezTo>
                  <a:cubicBezTo>
                    <a:pt x="122" y="567"/>
                    <a:pt x="122" y="567"/>
                    <a:pt x="122" y="567"/>
                  </a:cubicBezTo>
                  <a:cubicBezTo>
                    <a:pt x="99" y="567"/>
                    <a:pt x="81" y="550"/>
                    <a:pt x="81" y="526"/>
                  </a:cubicBezTo>
                  <a:cubicBezTo>
                    <a:pt x="81" y="446"/>
                    <a:pt x="81" y="446"/>
                    <a:pt x="81" y="446"/>
                  </a:cubicBezTo>
                  <a:cubicBezTo>
                    <a:pt x="81" y="423"/>
                    <a:pt x="98" y="405"/>
                    <a:pt x="122" y="405"/>
                  </a:cubicBezTo>
                  <a:cubicBezTo>
                    <a:pt x="202" y="405"/>
                    <a:pt x="202" y="405"/>
                    <a:pt x="202" y="405"/>
                  </a:cubicBezTo>
                  <a:cubicBezTo>
                    <a:pt x="225" y="405"/>
                    <a:pt x="243" y="422"/>
                    <a:pt x="243" y="446"/>
                  </a:cubicBezTo>
                  <a:cubicBezTo>
                    <a:pt x="243" y="526"/>
                    <a:pt x="243" y="526"/>
                    <a:pt x="243" y="526"/>
                  </a:cubicBezTo>
                  <a:close/>
                  <a:moveTo>
                    <a:pt x="243" y="202"/>
                  </a:moveTo>
                  <a:cubicBezTo>
                    <a:pt x="243" y="225"/>
                    <a:pt x="226" y="243"/>
                    <a:pt x="202" y="243"/>
                  </a:cubicBezTo>
                  <a:cubicBezTo>
                    <a:pt x="122" y="243"/>
                    <a:pt x="122" y="243"/>
                    <a:pt x="122" y="243"/>
                  </a:cubicBezTo>
                  <a:cubicBezTo>
                    <a:pt x="99" y="243"/>
                    <a:pt x="81" y="226"/>
                    <a:pt x="81" y="202"/>
                  </a:cubicBezTo>
                  <a:cubicBezTo>
                    <a:pt x="81" y="122"/>
                    <a:pt x="81" y="122"/>
                    <a:pt x="81" y="122"/>
                  </a:cubicBezTo>
                  <a:cubicBezTo>
                    <a:pt x="81" y="99"/>
                    <a:pt x="98" y="81"/>
                    <a:pt x="122" y="81"/>
                  </a:cubicBezTo>
                  <a:cubicBezTo>
                    <a:pt x="202" y="81"/>
                    <a:pt x="202" y="81"/>
                    <a:pt x="202" y="81"/>
                  </a:cubicBezTo>
                  <a:cubicBezTo>
                    <a:pt x="225" y="81"/>
                    <a:pt x="243" y="98"/>
                    <a:pt x="243" y="122"/>
                  </a:cubicBezTo>
                  <a:cubicBezTo>
                    <a:pt x="243" y="202"/>
                    <a:pt x="243" y="202"/>
                    <a:pt x="243" y="202"/>
                  </a:cubicBezTo>
                  <a:close/>
                  <a:moveTo>
                    <a:pt x="972" y="891"/>
                  </a:moveTo>
                  <a:cubicBezTo>
                    <a:pt x="324" y="891"/>
                    <a:pt x="324" y="891"/>
                    <a:pt x="324" y="891"/>
                  </a:cubicBezTo>
                  <a:cubicBezTo>
                    <a:pt x="324" y="81"/>
                    <a:pt x="324" y="81"/>
                    <a:pt x="324" y="81"/>
                  </a:cubicBezTo>
                  <a:cubicBezTo>
                    <a:pt x="972" y="81"/>
                    <a:pt x="972" y="81"/>
                    <a:pt x="972" y="81"/>
                  </a:cubicBezTo>
                  <a:cubicBezTo>
                    <a:pt x="972" y="891"/>
                    <a:pt x="972" y="891"/>
                    <a:pt x="972" y="891"/>
                  </a:cubicBezTo>
                  <a:close/>
                  <a:moveTo>
                    <a:pt x="1215" y="850"/>
                  </a:moveTo>
                  <a:cubicBezTo>
                    <a:pt x="1215" y="873"/>
                    <a:pt x="1198" y="891"/>
                    <a:pt x="1174" y="891"/>
                  </a:cubicBezTo>
                  <a:cubicBezTo>
                    <a:pt x="1094" y="891"/>
                    <a:pt x="1094" y="891"/>
                    <a:pt x="1094" y="891"/>
                  </a:cubicBezTo>
                  <a:cubicBezTo>
                    <a:pt x="1071" y="891"/>
                    <a:pt x="1053" y="874"/>
                    <a:pt x="1053" y="850"/>
                  </a:cubicBezTo>
                  <a:cubicBezTo>
                    <a:pt x="1053" y="770"/>
                    <a:pt x="1053" y="770"/>
                    <a:pt x="1053" y="770"/>
                  </a:cubicBezTo>
                  <a:cubicBezTo>
                    <a:pt x="1053" y="747"/>
                    <a:pt x="1070" y="729"/>
                    <a:pt x="1094" y="729"/>
                  </a:cubicBezTo>
                  <a:cubicBezTo>
                    <a:pt x="1174" y="729"/>
                    <a:pt x="1174" y="729"/>
                    <a:pt x="1174" y="729"/>
                  </a:cubicBezTo>
                  <a:cubicBezTo>
                    <a:pt x="1197" y="729"/>
                    <a:pt x="1215" y="746"/>
                    <a:pt x="1215" y="770"/>
                  </a:cubicBezTo>
                  <a:cubicBezTo>
                    <a:pt x="1215" y="850"/>
                    <a:pt x="1215" y="850"/>
                    <a:pt x="1215" y="850"/>
                  </a:cubicBezTo>
                  <a:close/>
                  <a:moveTo>
                    <a:pt x="1215" y="526"/>
                  </a:moveTo>
                  <a:cubicBezTo>
                    <a:pt x="1215" y="549"/>
                    <a:pt x="1198" y="567"/>
                    <a:pt x="1174" y="567"/>
                  </a:cubicBezTo>
                  <a:cubicBezTo>
                    <a:pt x="1094" y="567"/>
                    <a:pt x="1094" y="567"/>
                    <a:pt x="1094" y="567"/>
                  </a:cubicBezTo>
                  <a:cubicBezTo>
                    <a:pt x="1071" y="567"/>
                    <a:pt x="1053" y="550"/>
                    <a:pt x="1053" y="526"/>
                  </a:cubicBezTo>
                  <a:cubicBezTo>
                    <a:pt x="1053" y="446"/>
                    <a:pt x="1053" y="446"/>
                    <a:pt x="1053" y="446"/>
                  </a:cubicBezTo>
                  <a:cubicBezTo>
                    <a:pt x="1053" y="423"/>
                    <a:pt x="1070" y="405"/>
                    <a:pt x="1094" y="405"/>
                  </a:cubicBezTo>
                  <a:cubicBezTo>
                    <a:pt x="1174" y="405"/>
                    <a:pt x="1174" y="405"/>
                    <a:pt x="1174" y="405"/>
                  </a:cubicBezTo>
                  <a:cubicBezTo>
                    <a:pt x="1197" y="405"/>
                    <a:pt x="1215" y="422"/>
                    <a:pt x="1215" y="446"/>
                  </a:cubicBezTo>
                  <a:cubicBezTo>
                    <a:pt x="1215" y="526"/>
                    <a:pt x="1215" y="526"/>
                    <a:pt x="1215" y="526"/>
                  </a:cubicBezTo>
                  <a:close/>
                  <a:moveTo>
                    <a:pt x="1215" y="202"/>
                  </a:moveTo>
                  <a:cubicBezTo>
                    <a:pt x="1215" y="225"/>
                    <a:pt x="1198" y="243"/>
                    <a:pt x="1174" y="243"/>
                  </a:cubicBezTo>
                  <a:cubicBezTo>
                    <a:pt x="1094" y="243"/>
                    <a:pt x="1094" y="243"/>
                    <a:pt x="1094" y="243"/>
                  </a:cubicBezTo>
                  <a:cubicBezTo>
                    <a:pt x="1071" y="243"/>
                    <a:pt x="1053" y="226"/>
                    <a:pt x="1053" y="202"/>
                  </a:cubicBezTo>
                  <a:cubicBezTo>
                    <a:pt x="1053" y="122"/>
                    <a:pt x="1053" y="122"/>
                    <a:pt x="1053" y="122"/>
                  </a:cubicBezTo>
                  <a:cubicBezTo>
                    <a:pt x="1053" y="99"/>
                    <a:pt x="1070" y="81"/>
                    <a:pt x="1094" y="81"/>
                  </a:cubicBezTo>
                  <a:cubicBezTo>
                    <a:pt x="1174" y="81"/>
                    <a:pt x="1174" y="81"/>
                    <a:pt x="1174" y="81"/>
                  </a:cubicBezTo>
                  <a:cubicBezTo>
                    <a:pt x="1197" y="81"/>
                    <a:pt x="1215" y="98"/>
                    <a:pt x="1215" y="122"/>
                  </a:cubicBezTo>
                  <a:cubicBezTo>
                    <a:pt x="1215" y="202"/>
                    <a:pt x="1215" y="202"/>
                    <a:pt x="1215" y="20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46" name="千图PPT彼岸天：ID 8661124库_组合 1"/>
          <p:cNvGrpSpPr/>
          <p:nvPr>
            <p:custDataLst>
              <p:tags r:id="rId8"/>
            </p:custDataLst>
          </p:nvPr>
        </p:nvGrpSpPr>
        <p:grpSpPr>
          <a:xfrm>
            <a:off x="1049050" y="1863240"/>
            <a:ext cx="2963331" cy="654626"/>
            <a:chOff x="1049050" y="1863240"/>
            <a:chExt cx="2963331" cy="654626"/>
          </a:xfrm>
        </p:grpSpPr>
        <p:sp>
          <p:nvSpPr>
            <p:cNvPr id="47" name="文本框 68"/>
            <p:cNvSpPr txBox="1"/>
            <p:nvPr/>
          </p:nvSpPr>
          <p:spPr>
            <a:xfrm>
              <a:off x="1049050" y="1863240"/>
              <a:ext cx="2963331" cy="214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 anchorCtr="0">
              <a:normAutofit/>
            </a:bodyPr>
            <a:lstStyle/>
            <a:p>
              <a:pPr marL="0" marR="0" lvl="0" indent="0" algn="r" rtl="0">
                <a:buSzPct val="25000"/>
                <a:buNone/>
              </a:pPr>
              <a:r>
                <a:rPr lang="zh-CN" altLang="en-US" sz="1400" b="1" i="0" u="none" strike="noStrike" cap="none" baseline="0">
                  <a:solidFill>
                    <a:schemeClr val="accent3"/>
                  </a:solidFill>
                  <a:cs typeface="+mn-ea"/>
                  <a:sym typeface="+mn-lt"/>
                </a:rPr>
                <a:t>输入标题文本</a:t>
              </a:r>
              <a:endParaRPr lang="zh-CN" altLang="en-US" sz="1400" b="1" i="0" u="none" strike="noStrike" cap="none" baseline="0">
                <a:solidFill>
                  <a:schemeClr val="accent3"/>
                </a:solidFill>
                <a:cs typeface="+mn-ea"/>
                <a:sym typeface="+mn-lt"/>
              </a:endParaRPr>
            </a:p>
          </p:txBody>
        </p:sp>
        <p:sp>
          <p:nvSpPr>
            <p:cNvPr id="48" name="文本框 69"/>
            <p:cNvSpPr txBox="1"/>
            <p:nvPr/>
          </p:nvSpPr>
          <p:spPr>
            <a:xfrm>
              <a:off x="1049050" y="2139603"/>
              <a:ext cx="2963331" cy="3782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rmAutofit/>
            </a:bodyPr>
            <a:lstStyle/>
            <a:p>
              <a:pPr marL="0" marR="0" lvl="0" indent="0" algn="r" rtl="0">
                <a:lnSpc>
                  <a:spcPct val="120000"/>
                </a:lnSpc>
                <a:buSzPct val="25000"/>
                <a:buNone/>
              </a:pPr>
              <a:r>
                <a:rPr lang="zh-CN" altLang="en-US" sz="1000" b="0" i="0" u="none" strike="noStrike" cap="none" baseline="0">
                  <a:cs typeface="+mn-ea"/>
                  <a:sym typeface="+mn-lt"/>
                </a:rPr>
                <a:t>请替换文字内容复制你的内容到此</a:t>
              </a:r>
              <a:br>
                <a:rPr lang="zh-CN" altLang="en-US" sz="1000" b="0" i="0" u="none" strike="noStrike" cap="none" baseline="0">
                  <a:cs typeface="+mn-ea"/>
                  <a:sym typeface="+mn-lt"/>
                </a:rPr>
              </a:br>
              <a:endParaRPr lang="zh-CN" altLang="en-US" sz="1000" b="0" i="0" u="none" strike="noStrike" cap="none" baseline="0">
                <a:cs typeface="+mn-ea"/>
                <a:sym typeface="+mn-lt"/>
              </a:endParaRPr>
            </a:p>
          </p:txBody>
        </p:sp>
      </p:grpSp>
      <p:grpSp>
        <p:nvGrpSpPr>
          <p:cNvPr id="49" name="千图PPT彼岸天：ID 8661124库_组合 50"/>
          <p:cNvGrpSpPr/>
          <p:nvPr>
            <p:custDataLst>
              <p:tags r:id="rId9"/>
            </p:custDataLst>
          </p:nvPr>
        </p:nvGrpSpPr>
        <p:grpSpPr>
          <a:xfrm>
            <a:off x="1049050" y="4480342"/>
            <a:ext cx="2963331" cy="654628"/>
            <a:chOff x="1049050" y="4480342"/>
            <a:chExt cx="2963331" cy="654628"/>
          </a:xfrm>
        </p:grpSpPr>
        <p:sp>
          <p:nvSpPr>
            <p:cNvPr id="50" name="文本框 70"/>
            <p:cNvSpPr txBox="1"/>
            <p:nvPr/>
          </p:nvSpPr>
          <p:spPr>
            <a:xfrm>
              <a:off x="1049050" y="4480342"/>
              <a:ext cx="2963331" cy="214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 anchorCtr="0">
              <a:normAutofit/>
            </a:bodyPr>
            <a:lstStyle/>
            <a:p>
              <a:pPr marL="0" marR="0" lvl="0" indent="0" algn="r" rtl="0">
                <a:buSzPct val="25000"/>
                <a:buNone/>
              </a:pPr>
              <a:r>
                <a:rPr lang="zh-CN" altLang="en-US" sz="1400" b="1" i="0" u="none" strike="noStrike" cap="none" baseline="0">
                  <a:solidFill>
                    <a:schemeClr val="accent3"/>
                  </a:solidFill>
                  <a:cs typeface="+mn-ea"/>
                  <a:sym typeface="+mn-lt"/>
                </a:rPr>
                <a:t>输入标题文本</a:t>
              </a:r>
              <a:endParaRPr lang="zh-CN" altLang="en-US" sz="1400" b="1" i="0" u="none" strike="noStrike" cap="none" baseline="0">
                <a:solidFill>
                  <a:schemeClr val="accent3"/>
                </a:solidFill>
                <a:cs typeface="+mn-ea"/>
                <a:sym typeface="+mn-lt"/>
              </a:endParaRPr>
            </a:p>
          </p:txBody>
        </p:sp>
        <p:sp>
          <p:nvSpPr>
            <p:cNvPr id="51" name="文本框 71"/>
            <p:cNvSpPr txBox="1"/>
            <p:nvPr/>
          </p:nvSpPr>
          <p:spPr>
            <a:xfrm>
              <a:off x="1049050" y="4756707"/>
              <a:ext cx="2963331" cy="3782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rmAutofit/>
            </a:bodyPr>
            <a:lstStyle/>
            <a:p>
              <a:pPr marL="0" marR="0" lvl="0" indent="0" algn="r" rtl="0">
                <a:lnSpc>
                  <a:spcPct val="120000"/>
                </a:lnSpc>
                <a:buSzPct val="25000"/>
                <a:buNone/>
              </a:pPr>
              <a:r>
                <a:rPr lang="zh-CN" altLang="en-US" sz="1000" b="0" i="0" u="none" strike="noStrike" cap="none" baseline="0">
                  <a:cs typeface="+mn-ea"/>
                  <a:sym typeface="+mn-lt"/>
                </a:rPr>
                <a:t>请替换文字内容复制你的内容到此</a:t>
              </a:r>
              <a:br>
                <a:rPr lang="zh-CN" altLang="en-US" sz="1000" b="0" i="0" u="none" strike="noStrike" cap="none" baseline="0">
                  <a:cs typeface="+mn-ea"/>
                  <a:sym typeface="+mn-lt"/>
                </a:rPr>
              </a:br>
              <a:endParaRPr lang="zh-CN" altLang="en-US" sz="1000" b="0" i="0" u="none" strike="noStrike" cap="none" baseline="0">
                <a:cs typeface="+mn-ea"/>
                <a:sym typeface="+mn-lt"/>
              </a:endParaRPr>
            </a:p>
          </p:txBody>
        </p:sp>
      </p:grpSp>
      <p:grpSp>
        <p:nvGrpSpPr>
          <p:cNvPr id="52" name="千图PPT彼岸天：ID 8661124库_组合 49"/>
          <p:cNvGrpSpPr/>
          <p:nvPr>
            <p:custDataLst>
              <p:tags r:id="rId10"/>
            </p:custDataLst>
          </p:nvPr>
        </p:nvGrpSpPr>
        <p:grpSpPr>
          <a:xfrm>
            <a:off x="1049050" y="3165749"/>
            <a:ext cx="2353362" cy="654626"/>
            <a:chOff x="1049050" y="3165749"/>
            <a:chExt cx="2353362" cy="654626"/>
          </a:xfrm>
        </p:grpSpPr>
        <p:sp>
          <p:nvSpPr>
            <p:cNvPr id="53" name="文本框 72"/>
            <p:cNvSpPr txBox="1"/>
            <p:nvPr/>
          </p:nvSpPr>
          <p:spPr>
            <a:xfrm>
              <a:off x="1049050" y="3165749"/>
              <a:ext cx="2353362" cy="214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 anchorCtr="0">
              <a:normAutofit/>
            </a:bodyPr>
            <a:lstStyle/>
            <a:p>
              <a:pPr marL="0" marR="0" lvl="0" indent="0" algn="r" rtl="0">
                <a:buSzPct val="25000"/>
                <a:buNone/>
              </a:pPr>
              <a:r>
                <a:rPr lang="zh-CN" altLang="en-US" sz="1400" b="1" i="0" u="none" strike="noStrike" cap="none" baseline="0">
                  <a:solidFill>
                    <a:schemeClr val="accent1"/>
                  </a:solidFill>
                  <a:cs typeface="+mn-ea"/>
                  <a:sym typeface="+mn-lt"/>
                </a:rPr>
                <a:t>输入标题文本</a:t>
              </a:r>
              <a:endParaRPr lang="zh-CN" altLang="en-US" sz="1400" b="1" i="0" u="none" strike="noStrike" cap="none" baseline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54" name="文本框 73"/>
            <p:cNvSpPr txBox="1"/>
            <p:nvPr/>
          </p:nvSpPr>
          <p:spPr>
            <a:xfrm>
              <a:off x="1049050" y="3442112"/>
              <a:ext cx="2353362" cy="3782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rmAutofit/>
            </a:bodyPr>
            <a:lstStyle/>
            <a:p>
              <a:pPr marL="0" marR="0" lvl="0" indent="0" algn="r" rtl="0">
                <a:lnSpc>
                  <a:spcPct val="120000"/>
                </a:lnSpc>
                <a:buSzPct val="25000"/>
                <a:buNone/>
              </a:pPr>
              <a:r>
                <a:rPr lang="zh-CN" altLang="en-US" sz="1000" b="0" i="0" u="none" strike="noStrike" cap="none" baseline="0">
                  <a:cs typeface="+mn-ea"/>
                  <a:sym typeface="+mn-lt"/>
                </a:rPr>
                <a:t>请替换文字内容复制你的内容到此</a:t>
              </a:r>
              <a:br>
                <a:rPr lang="zh-CN" altLang="en-US" sz="1000" b="0" i="0" u="none" strike="noStrike" cap="none" baseline="0">
                  <a:cs typeface="+mn-ea"/>
                  <a:sym typeface="+mn-lt"/>
                </a:rPr>
              </a:br>
              <a:endParaRPr lang="zh-CN" altLang="en-US" sz="1000" b="0" i="0" u="none" strike="noStrike" cap="none" baseline="0">
                <a:cs typeface="+mn-ea"/>
                <a:sym typeface="+mn-lt"/>
              </a:endParaRPr>
            </a:p>
          </p:txBody>
        </p:sp>
      </p:grpSp>
      <p:grpSp>
        <p:nvGrpSpPr>
          <p:cNvPr id="55" name="千图PPT彼岸天：ID 8661124库_组合 53"/>
          <p:cNvGrpSpPr/>
          <p:nvPr>
            <p:custDataLst>
              <p:tags r:id="rId11"/>
            </p:custDataLst>
          </p:nvPr>
        </p:nvGrpSpPr>
        <p:grpSpPr>
          <a:xfrm>
            <a:off x="8179619" y="1863240"/>
            <a:ext cx="2963331" cy="654626"/>
            <a:chOff x="8179619" y="1863240"/>
            <a:chExt cx="2963331" cy="654626"/>
          </a:xfrm>
        </p:grpSpPr>
        <p:sp>
          <p:nvSpPr>
            <p:cNvPr id="56" name="文本框 74"/>
            <p:cNvSpPr txBox="1"/>
            <p:nvPr/>
          </p:nvSpPr>
          <p:spPr>
            <a:xfrm>
              <a:off x="8179619" y="1863240"/>
              <a:ext cx="2963331" cy="214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 anchorCtr="0">
              <a:normAutofit/>
            </a:bodyPr>
            <a:lstStyle/>
            <a:p>
              <a:pPr marL="0" marR="0" lvl="0" indent="0" algn="l" rtl="0">
                <a:buSzPct val="25000"/>
                <a:buNone/>
              </a:pPr>
              <a:r>
                <a:rPr lang="zh-CN" altLang="en-US" sz="1400" b="1" i="0" u="none" strike="noStrike" cap="none" baseline="0">
                  <a:solidFill>
                    <a:schemeClr val="accent1"/>
                  </a:solidFill>
                  <a:cs typeface="+mn-ea"/>
                  <a:sym typeface="+mn-lt"/>
                </a:rPr>
                <a:t>输入标题文本</a:t>
              </a:r>
              <a:endParaRPr lang="zh-CN" altLang="en-US" sz="1400" b="1" i="0" u="none" strike="noStrike" cap="none" baseline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57" name="文本框 75"/>
            <p:cNvSpPr txBox="1"/>
            <p:nvPr/>
          </p:nvSpPr>
          <p:spPr>
            <a:xfrm>
              <a:off x="8179619" y="2139603"/>
              <a:ext cx="2963331" cy="3782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rmAutofit/>
            </a:bodyPr>
            <a:lstStyle/>
            <a:p>
              <a:pPr marL="0" marR="0" lvl="0" indent="0" algn="l" rtl="0">
                <a:lnSpc>
                  <a:spcPct val="120000"/>
                </a:lnSpc>
                <a:buSzPct val="25000"/>
                <a:buNone/>
              </a:pPr>
              <a:r>
                <a:rPr lang="zh-CN" altLang="en-US" sz="1000" b="0" i="0" u="none" strike="noStrike" cap="none" baseline="0">
                  <a:cs typeface="+mn-ea"/>
                  <a:sym typeface="+mn-lt"/>
                </a:rPr>
                <a:t>请替换文字内容复制你的内容到此</a:t>
              </a:r>
              <a:br>
                <a:rPr lang="zh-CN" altLang="en-US" sz="1000" b="0" i="0" u="none" strike="noStrike" cap="none" baseline="0">
                  <a:cs typeface="+mn-ea"/>
                  <a:sym typeface="+mn-lt"/>
                </a:rPr>
              </a:br>
              <a:endParaRPr lang="zh-CN" altLang="en-US" sz="1000" b="0" i="0" u="none" strike="noStrike" cap="none" baseline="0">
                <a:cs typeface="+mn-ea"/>
                <a:sym typeface="+mn-lt"/>
              </a:endParaRPr>
            </a:p>
          </p:txBody>
        </p:sp>
      </p:grpSp>
      <p:grpSp>
        <p:nvGrpSpPr>
          <p:cNvPr id="58" name="千图PPT彼岸天：ID 8661124库_组合 51"/>
          <p:cNvGrpSpPr/>
          <p:nvPr>
            <p:custDataLst>
              <p:tags r:id="rId12"/>
            </p:custDataLst>
          </p:nvPr>
        </p:nvGrpSpPr>
        <p:grpSpPr>
          <a:xfrm>
            <a:off x="8179619" y="4480342"/>
            <a:ext cx="2963331" cy="654628"/>
            <a:chOff x="8179619" y="4480342"/>
            <a:chExt cx="2963331" cy="654628"/>
          </a:xfrm>
        </p:grpSpPr>
        <p:sp>
          <p:nvSpPr>
            <p:cNvPr id="59" name="文本框 76"/>
            <p:cNvSpPr txBox="1"/>
            <p:nvPr/>
          </p:nvSpPr>
          <p:spPr>
            <a:xfrm>
              <a:off x="8179619" y="4480342"/>
              <a:ext cx="2963331" cy="214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 anchorCtr="0">
              <a:normAutofit/>
            </a:bodyPr>
            <a:lstStyle/>
            <a:p>
              <a:pPr marL="0" marR="0" lvl="0" indent="0" algn="l" rtl="0">
                <a:buSzPct val="25000"/>
                <a:buNone/>
              </a:pPr>
              <a:r>
                <a:rPr lang="zh-CN" altLang="en-US" sz="1400" b="1" i="0" u="none" strike="noStrike" cap="none" baseline="0">
                  <a:solidFill>
                    <a:schemeClr val="accent1"/>
                  </a:solidFill>
                  <a:cs typeface="+mn-ea"/>
                  <a:sym typeface="+mn-lt"/>
                </a:rPr>
                <a:t>输入标题文本</a:t>
              </a:r>
              <a:endParaRPr lang="zh-CN" altLang="en-US" sz="1400" b="1" i="0" u="none" strike="noStrike" cap="none" baseline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60" name="文本框 77"/>
            <p:cNvSpPr txBox="1"/>
            <p:nvPr/>
          </p:nvSpPr>
          <p:spPr>
            <a:xfrm>
              <a:off x="8179619" y="4756707"/>
              <a:ext cx="2963331" cy="3782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rmAutofit/>
            </a:bodyPr>
            <a:lstStyle/>
            <a:p>
              <a:pPr marL="0" marR="0" lvl="0" indent="0" algn="l" rtl="0">
                <a:lnSpc>
                  <a:spcPct val="120000"/>
                </a:lnSpc>
                <a:buSzPct val="25000"/>
                <a:buNone/>
              </a:pPr>
              <a:r>
                <a:rPr lang="zh-CN" altLang="en-US" sz="1000" b="0" i="0" u="none" strike="noStrike" cap="none" baseline="0">
                  <a:cs typeface="+mn-ea"/>
                  <a:sym typeface="+mn-lt"/>
                </a:rPr>
                <a:t>请替换文字内容复制你的内容到此</a:t>
              </a:r>
              <a:br>
                <a:rPr lang="zh-CN" altLang="en-US" sz="1000" b="0" i="0" u="none" strike="noStrike" cap="none" baseline="0">
                  <a:cs typeface="+mn-ea"/>
                  <a:sym typeface="+mn-lt"/>
                </a:rPr>
              </a:br>
              <a:endParaRPr lang="zh-CN" altLang="en-US" sz="1000" b="0" i="0" u="none" strike="noStrike" cap="none" baseline="0">
                <a:cs typeface="+mn-ea"/>
                <a:sym typeface="+mn-lt"/>
              </a:endParaRPr>
            </a:p>
          </p:txBody>
        </p:sp>
      </p:grpSp>
      <p:grpSp>
        <p:nvGrpSpPr>
          <p:cNvPr id="61" name="千图PPT彼岸天：ID 8661124库_组合 52"/>
          <p:cNvGrpSpPr/>
          <p:nvPr>
            <p:custDataLst>
              <p:tags r:id="rId13"/>
            </p:custDataLst>
          </p:nvPr>
        </p:nvGrpSpPr>
        <p:grpSpPr>
          <a:xfrm>
            <a:off x="8789585" y="3165749"/>
            <a:ext cx="2353362" cy="654626"/>
            <a:chOff x="8789585" y="3165749"/>
            <a:chExt cx="2353362" cy="654626"/>
          </a:xfrm>
        </p:grpSpPr>
        <p:sp>
          <p:nvSpPr>
            <p:cNvPr id="62" name="文本框 78"/>
            <p:cNvSpPr txBox="1"/>
            <p:nvPr/>
          </p:nvSpPr>
          <p:spPr>
            <a:xfrm>
              <a:off x="8789585" y="3165749"/>
              <a:ext cx="2353362" cy="214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 anchorCtr="0">
              <a:normAutofit/>
            </a:bodyPr>
            <a:lstStyle/>
            <a:p>
              <a:pPr marL="0" marR="0" lvl="0" indent="0" algn="l" rtl="0">
                <a:buSzPct val="25000"/>
                <a:buNone/>
              </a:pPr>
              <a:r>
                <a:rPr lang="zh-CN" altLang="en-US" sz="1400" b="1" i="0" u="none" strike="noStrike" cap="none" baseline="0">
                  <a:solidFill>
                    <a:schemeClr val="accent3"/>
                  </a:solidFill>
                  <a:cs typeface="+mn-ea"/>
                  <a:sym typeface="+mn-lt"/>
                </a:rPr>
                <a:t>输入标题文本</a:t>
              </a:r>
              <a:endParaRPr lang="zh-CN" altLang="en-US" sz="1400" b="1" i="0" u="none" strike="noStrike" cap="none" baseline="0">
                <a:solidFill>
                  <a:schemeClr val="accent3"/>
                </a:solidFill>
                <a:cs typeface="+mn-ea"/>
                <a:sym typeface="+mn-lt"/>
              </a:endParaRPr>
            </a:p>
          </p:txBody>
        </p:sp>
        <p:sp>
          <p:nvSpPr>
            <p:cNvPr id="63" name="文本框 79"/>
            <p:cNvSpPr txBox="1"/>
            <p:nvPr/>
          </p:nvSpPr>
          <p:spPr>
            <a:xfrm>
              <a:off x="8789585" y="3442112"/>
              <a:ext cx="2353362" cy="3782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rmAutofit/>
            </a:bodyPr>
            <a:lstStyle/>
            <a:p>
              <a:pPr marL="0" marR="0" lvl="0" indent="0" algn="l" rtl="0">
                <a:lnSpc>
                  <a:spcPct val="120000"/>
                </a:lnSpc>
                <a:buSzPct val="25000"/>
                <a:buNone/>
              </a:pPr>
              <a:r>
                <a:rPr lang="zh-CN" altLang="en-US" sz="1000" b="0" i="0" u="none" strike="noStrike" cap="none" baseline="0">
                  <a:cs typeface="+mn-ea"/>
                  <a:sym typeface="+mn-lt"/>
                </a:rPr>
                <a:t>请替换文字内容复制你的内容到此</a:t>
              </a:r>
              <a:br>
                <a:rPr lang="zh-CN" altLang="en-US" sz="1000" b="0" i="0" u="none" strike="noStrike" cap="none" baseline="0">
                  <a:cs typeface="+mn-ea"/>
                  <a:sym typeface="+mn-lt"/>
                </a:rPr>
              </a:br>
              <a:endParaRPr lang="zh-CN" altLang="en-US" sz="1000" b="0" i="0" u="none" strike="noStrike" cap="none" baseline="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nodeType="afterEffect"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nodeType="afterEffect"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9" presetClass="entr" presetSubtype="0" decel="100000" fill="hold" nodeType="afterEffect"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49" presetClass="entr" presetSubtype="0" decel="100000" fill="hold" nodeType="afterEffect"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49" presetClass="entr" presetSubtype="0" decel="100000" fill="hold" nodeType="afterEffect"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49" presetClass="entr" presetSubtype="0" decel="100000" fill="hold" nodeType="afterEffect"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53" presetClass="entr" presetSubtype="16" fill="hold" nodeType="afterEffect"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53" presetClass="entr" presetSubtype="16" fill="hold" nodeType="afterEffect"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500"/>
                            </p:stCondLst>
                            <p:childTnLst>
                              <p:par>
                                <p:cTn id="70" presetID="53" presetClass="entr" presetSubtype="16" fill="hold" nodeType="afterEffect"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0"/>
                            </p:stCondLst>
                            <p:childTnLst>
                              <p:par>
                                <p:cTn id="78" presetID="53" presetClass="entr" presetSubtype="16" fill="hold" nodeType="afterEffect"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500"/>
                            </p:stCondLst>
                            <p:childTnLst>
                              <p:par>
                                <p:cTn id="86" presetID="53" presetClass="entr" presetSubtype="16" fill="hold" nodeType="afterEffect"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000"/>
                            </p:stCondLst>
                            <p:childTnLst>
                              <p:par>
                                <p:cTn id="94" presetID="53" presetClass="entr" presetSubtype="16" fill="hold" nodeType="afterEffect"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经营理念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5" name="千图PPT彼岸天：ID 8661124库_组合 1"/>
          <p:cNvGrpSpPr/>
          <p:nvPr>
            <p:custDataLst>
              <p:tags r:id="rId1"/>
            </p:custDataLst>
          </p:nvPr>
        </p:nvGrpSpPr>
        <p:grpSpPr>
          <a:xfrm>
            <a:off x="1168692" y="1736812"/>
            <a:ext cx="2984629" cy="1569803"/>
            <a:chOff x="1168692" y="1736812"/>
            <a:chExt cx="2984629" cy="1569803"/>
          </a:xfrm>
        </p:grpSpPr>
        <p:sp>
          <p:nvSpPr>
            <p:cNvPr id="16" name="六边形 15"/>
            <p:cNvSpPr/>
            <p:nvPr/>
          </p:nvSpPr>
          <p:spPr>
            <a:xfrm>
              <a:off x="2256830" y="1736812"/>
              <a:ext cx="808352" cy="689955"/>
            </a:xfrm>
            <a:prstGeom prst="hexagon">
              <a:avLst/>
            </a:prstGeom>
            <a:solidFill>
              <a:schemeClr val="accent1"/>
            </a:solidFill>
            <a:ln w="12700">
              <a:solidFill>
                <a:schemeClr val="bg1">
                  <a:lumMod val="75000"/>
                </a:schemeClr>
              </a:solidFill>
              <a:headEnd type="oval" w="med" len="med"/>
              <a:tailEnd type="oval" w="med" len="me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>
              <a:normAutofit fontScale="92500" lnSpcReduction="10000"/>
            </a:bodyPr>
            <a:lstStyle/>
            <a:p>
              <a:pPr algn="ctr"/>
              <a:r>
                <a:rPr lang="en-US" sz="2800" b="1" spc="-15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sz="2800" b="1" spc="-15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" name="文本框 5"/>
            <p:cNvSpPr txBox="1"/>
            <p:nvPr/>
          </p:nvSpPr>
          <p:spPr>
            <a:xfrm>
              <a:off x="1168692" y="2900350"/>
              <a:ext cx="2984629" cy="406265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100">
                  <a:cs typeface="+mn-ea"/>
                  <a:sym typeface="+mn-lt"/>
                </a:rPr>
                <a:t>请替换文字内容复制你的内容到此</a:t>
              </a:r>
              <a:br>
                <a:rPr lang="zh-CN" altLang="en-US" sz="1100">
                  <a:cs typeface="+mn-ea"/>
                  <a:sym typeface="+mn-lt"/>
                </a:rPr>
              </a:br>
              <a:endParaRPr lang="zh-CN" altLang="en-US" sz="1100">
                <a:cs typeface="+mn-ea"/>
                <a:sym typeface="+mn-lt"/>
              </a:endParaRPr>
            </a:p>
          </p:txBody>
        </p:sp>
        <p:sp>
          <p:nvSpPr>
            <p:cNvPr id="18" name="文本框 6"/>
            <p:cNvSpPr txBox="1"/>
            <p:nvPr/>
          </p:nvSpPr>
          <p:spPr>
            <a:xfrm>
              <a:off x="2045453" y="2543509"/>
              <a:ext cx="1231106" cy="246221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zh-CN" altLang="en-US" sz="1600" b="1">
                  <a:solidFill>
                    <a:schemeClr val="accent1"/>
                  </a:solidFill>
                  <a:cs typeface="+mn-ea"/>
                  <a:sym typeface="+mn-lt"/>
                </a:rPr>
                <a:t>输入标题文本</a:t>
              </a:r>
              <a:endParaRPr lang="zh-CN" altLang="en-US" sz="1600" b="1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" name="千图PPT彼岸天：ID 8661124库_组合 25"/>
          <p:cNvGrpSpPr/>
          <p:nvPr>
            <p:custDataLst>
              <p:tags r:id="rId2"/>
            </p:custDataLst>
          </p:nvPr>
        </p:nvGrpSpPr>
        <p:grpSpPr>
          <a:xfrm>
            <a:off x="4644053" y="1736812"/>
            <a:ext cx="2984629" cy="1569803"/>
            <a:chOff x="4644053" y="1736812"/>
            <a:chExt cx="2984629" cy="1569803"/>
          </a:xfrm>
        </p:grpSpPr>
        <p:sp>
          <p:nvSpPr>
            <p:cNvPr id="20" name="六边形 19"/>
            <p:cNvSpPr/>
            <p:nvPr/>
          </p:nvSpPr>
          <p:spPr>
            <a:xfrm>
              <a:off x="5732191" y="1736812"/>
              <a:ext cx="808352" cy="689955"/>
            </a:xfrm>
            <a:prstGeom prst="hexagon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  <a:headEnd type="oval" w="med" len="med"/>
              <a:tailEnd type="oval" w="med" len="me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2400">
                  <a:cs typeface="+mn-ea"/>
                  <a:sym typeface="+mn-lt"/>
                </a:rPr>
                <a:t>02</a:t>
              </a:r>
              <a:endParaRPr lang="en-US" altLang="zh-CN" sz="2400">
                <a:cs typeface="+mn-ea"/>
                <a:sym typeface="+mn-lt"/>
              </a:endParaRPr>
            </a:p>
          </p:txBody>
        </p:sp>
        <p:sp>
          <p:nvSpPr>
            <p:cNvPr id="21" name="文本框 23"/>
            <p:cNvSpPr txBox="1"/>
            <p:nvPr/>
          </p:nvSpPr>
          <p:spPr>
            <a:xfrm>
              <a:off x="4644053" y="2900350"/>
              <a:ext cx="2984629" cy="406265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100">
                  <a:cs typeface="+mn-ea"/>
                  <a:sym typeface="+mn-lt"/>
                </a:rPr>
                <a:t>请替换文字内容复制你的内容到此</a:t>
              </a:r>
              <a:br>
                <a:rPr lang="zh-CN" altLang="en-US" sz="1100">
                  <a:cs typeface="+mn-ea"/>
                  <a:sym typeface="+mn-lt"/>
                </a:rPr>
              </a:br>
              <a:endParaRPr lang="zh-CN" altLang="en-US" sz="1100">
                <a:cs typeface="+mn-ea"/>
                <a:sym typeface="+mn-lt"/>
              </a:endParaRPr>
            </a:p>
          </p:txBody>
        </p:sp>
        <p:sp>
          <p:nvSpPr>
            <p:cNvPr id="22" name="文本框 24"/>
            <p:cNvSpPr txBox="1"/>
            <p:nvPr/>
          </p:nvSpPr>
          <p:spPr>
            <a:xfrm>
              <a:off x="5520814" y="2543509"/>
              <a:ext cx="1231106" cy="246221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zh-CN" altLang="en-US" sz="1600" b="1">
                  <a:cs typeface="+mn-ea"/>
                  <a:sym typeface="+mn-lt"/>
                </a:rPr>
                <a:t>输入标题文本</a:t>
              </a:r>
              <a:endParaRPr lang="zh-CN" altLang="en-US" sz="1600" b="1">
                <a:cs typeface="+mn-ea"/>
                <a:sym typeface="+mn-lt"/>
              </a:endParaRPr>
            </a:p>
          </p:txBody>
        </p:sp>
      </p:grpSp>
      <p:grpSp>
        <p:nvGrpSpPr>
          <p:cNvPr id="23" name="千图PPT彼岸天：ID 8661124库_组合 26"/>
          <p:cNvGrpSpPr/>
          <p:nvPr>
            <p:custDataLst>
              <p:tags r:id="rId3"/>
            </p:custDataLst>
          </p:nvPr>
        </p:nvGrpSpPr>
        <p:grpSpPr>
          <a:xfrm>
            <a:off x="7976475" y="1736812"/>
            <a:ext cx="2984629" cy="1569803"/>
            <a:chOff x="7976475" y="1736812"/>
            <a:chExt cx="2984629" cy="1569803"/>
          </a:xfrm>
        </p:grpSpPr>
        <p:sp>
          <p:nvSpPr>
            <p:cNvPr id="24" name="六边形 23"/>
            <p:cNvSpPr/>
            <p:nvPr/>
          </p:nvSpPr>
          <p:spPr>
            <a:xfrm>
              <a:off x="9064613" y="1736812"/>
              <a:ext cx="808352" cy="689955"/>
            </a:xfrm>
            <a:prstGeom prst="hexagon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  <a:headEnd type="oval" w="med" len="med"/>
              <a:tailEnd type="oval" w="med" len="me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2400">
                  <a:cs typeface="+mn-ea"/>
                  <a:sym typeface="+mn-lt"/>
                </a:rPr>
                <a:t>03</a:t>
              </a:r>
              <a:endParaRPr lang="en-US" altLang="zh-CN" sz="2400">
                <a:cs typeface="+mn-ea"/>
                <a:sym typeface="+mn-lt"/>
              </a:endParaRPr>
            </a:p>
          </p:txBody>
        </p:sp>
        <p:sp>
          <p:nvSpPr>
            <p:cNvPr id="25" name="文本框 26"/>
            <p:cNvSpPr txBox="1"/>
            <p:nvPr/>
          </p:nvSpPr>
          <p:spPr>
            <a:xfrm>
              <a:off x="7976475" y="2900350"/>
              <a:ext cx="2984629" cy="406265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100">
                  <a:cs typeface="+mn-ea"/>
                  <a:sym typeface="+mn-lt"/>
                </a:rPr>
                <a:t>请替换文字内容复制你的内容到此</a:t>
              </a:r>
              <a:br>
                <a:rPr lang="zh-CN" altLang="en-US" sz="1100">
                  <a:cs typeface="+mn-ea"/>
                  <a:sym typeface="+mn-lt"/>
                </a:rPr>
              </a:br>
              <a:endParaRPr lang="zh-CN" altLang="en-US" sz="1100">
                <a:cs typeface="+mn-ea"/>
                <a:sym typeface="+mn-lt"/>
              </a:endParaRPr>
            </a:p>
          </p:txBody>
        </p:sp>
        <p:sp>
          <p:nvSpPr>
            <p:cNvPr id="26" name="文本框 27"/>
            <p:cNvSpPr txBox="1"/>
            <p:nvPr/>
          </p:nvSpPr>
          <p:spPr>
            <a:xfrm>
              <a:off x="8853236" y="2543509"/>
              <a:ext cx="1231106" cy="246221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zh-CN" altLang="en-US" sz="1600" b="1">
                  <a:cs typeface="+mn-ea"/>
                  <a:sym typeface="+mn-lt"/>
                </a:rPr>
                <a:t>输入标题文本</a:t>
              </a:r>
              <a:endParaRPr lang="zh-CN" altLang="en-US" sz="1600" b="1">
                <a:cs typeface="+mn-ea"/>
                <a:sym typeface="+mn-lt"/>
              </a:endParaRPr>
            </a:p>
          </p:txBody>
        </p:sp>
      </p:grpSp>
      <p:grpSp>
        <p:nvGrpSpPr>
          <p:cNvPr id="27" name="千图PPT彼岸天：ID 8661124库_组合 31"/>
          <p:cNvGrpSpPr/>
          <p:nvPr>
            <p:custDataLst>
              <p:tags r:id="rId4"/>
            </p:custDataLst>
          </p:nvPr>
        </p:nvGrpSpPr>
        <p:grpSpPr>
          <a:xfrm>
            <a:off x="1168692" y="3971657"/>
            <a:ext cx="2984629" cy="1647924"/>
            <a:chOff x="1168692" y="3971657"/>
            <a:chExt cx="2984629" cy="1647924"/>
          </a:xfrm>
        </p:grpSpPr>
        <p:sp>
          <p:nvSpPr>
            <p:cNvPr id="28" name="六边形 27"/>
            <p:cNvSpPr/>
            <p:nvPr/>
          </p:nvSpPr>
          <p:spPr>
            <a:xfrm>
              <a:off x="2256830" y="3971657"/>
              <a:ext cx="808352" cy="689955"/>
            </a:xfrm>
            <a:prstGeom prst="hexagon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  <a:headEnd type="oval" w="med" len="med"/>
              <a:tailEnd type="oval" w="med" len="me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2400">
                  <a:cs typeface="+mn-ea"/>
                  <a:sym typeface="+mn-lt"/>
                </a:rPr>
                <a:t>06</a:t>
              </a:r>
              <a:endParaRPr lang="en-US" altLang="zh-CN" sz="2400">
                <a:cs typeface="+mn-ea"/>
                <a:sym typeface="+mn-lt"/>
              </a:endParaRPr>
            </a:p>
          </p:txBody>
        </p:sp>
        <p:sp>
          <p:nvSpPr>
            <p:cNvPr id="29" name="文本框 29"/>
            <p:cNvSpPr txBox="1"/>
            <p:nvPr/>
          </p:nvSpPr>
          <p:spPr>
            <a:xfrm>
              <a:off x="1168692" y="5213316"/>
              <a:ext cx="2984629" cy="406265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100">
                  <a:cs typeface="+mn-ea"/>
                  <a:sym typeface="+mn-lt"/>
                </a:rPr>
                <a:t>请替换文字内容复制你的内容到此</a:t>
              </a:r>
              <a:br>
                <a:rPr lang="zh-CN" altLang="en-US" sz="1100">
                  <a:cs typeface="+mn-ea"/>
                  <a:sym typeface="+mn-lt"/>
                </a:rPr>
              </a:br>
              <a:endParaRPr lang="zh-CN" altLang="en-US" sz="1100">
                <a:cs typeface="+mn-ea"/>
                <a:sym typeface="+mn-lt"/>
              </a:endParaRPr>
            </a:p>
          </p:txBody>
        </p:sp>
        <p:sp>
          <p:nvSpPr>
            <p:cNvPr id="30" name="文本框 30"/>
            <p:cNvSpPr txBox="1"/>
            <p:nvPr/>
          </p:nvSpPr>
          <p:spPr>
            <a:xfrm>
              <a:off x="2045453" y="4856475"/>
              <a:ext cx="1231106" cy="246221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zh-CN" altLang="en-US" sz="1600" b="1">
                  <a:cs typeface="+mn-ea"/>
                  <a:sym typeface="+mn-lt"/>
                </a:rPr>
                <a:t>输入标题文本</a:t>
              </a:r>
              <a:endParaRPr lang="zh-CN" altLang="en-US" sz="1600" b="1">
                <a:cs typeface="+mn-ea"/>
                <a:sym typeface="+mn-lt"/>
              </a:endParaRPr>
            </a:p>
          </p:txBody>
        </p:sp>
      </p:grpSp>
      <p:grpSp>
        <p:nvGrpSpPr>
          <p:cNvPr id="31" name="千图PPT彼岸天：ID 8661124库_组合 30"/>
          <p:cNvGrpSpPr/>
          <p:nvPr>
            <p:custDataLst>
              <p:tags r:id="rId5"/>
            </p:custDataLst>
          </p:nvPr>
        </p:nvGrpSpPr>
        <p:grpSpPr>
          <a:xfrm>
            <a:off x="4644053" y="3971657"/>
            <a:ext cx="2984629" cy="1647924"/>
            <a:chOff x="4644053" y="3971657"/>
            <a:chExt cx="2984629" cy="1647924"/>
          </a:xfrm>
        </p:grpSpPr>
        <p:sp>
          <p:nvSpPr>
            <p:cNvPr id="32" name="六边形 31"/>
            <p:cNvSpPr/>
            <p:nvPr/>
          </p:nvSpPr>
          <p:spPr>
            <a:xfrm>
              <a:off x="5732191" y="3971657"/>
              <a:ext cx="808352" cy="689955"/>
            </a:xfrm>
            <a:prstGeom prst="hexagon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  <a:headEnd type="oval" w="med" len="med"/>
              <a:tailEnd type="oval" w="med" len="me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2400">
                  <a:cs typeface="+mn-ea"/>
                  <a:sym typeface="+mn-lt"/>
                </a:rPr>
                <a:t>05</a:t>
              </a:r>
              <a:endParaRPr lang="en-US" altLang="zh-CN" sz="2400">
                <a:cs typeface="+mn-ea"/>
                <a:sym typeface="+mn-lt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4644053" y="5213316"/>
              <a:ext cx="2984629" cy="406265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100">
                  <a:cs typeface="+mn-ea"/>
                  <a:sym typeface="+mn-lt"/>
                </a:rPr>
                <a:t>请替换文字内容复制你的内容到此</a:t>
              </a:r>
              <a:br>
                <a:rPr lang="zh-CN" altLang="en-US" sz="1100">
                  <a:cs typeface="+mn-ea"/>
                  <a:sym typeface="+mn-lt"/>
                </a:rPr>
              </a:br>
              <a:endParaRPr lang="zh-CN" altLang="en-US" sz="1100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520814" y="4856475"/>
              <a:ext cx="1231106" cy="246221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zh-CN" altLang="en-US" sz="1600" b="1">
                  <a:cs typeface="+mn-ea"/>
                  <a:sym typeface="+mn-lt"/>
                </a:rPr>
                <a:t>输入标题文本</a:t>
              </a:r>
              <a:endParaRPr lang="zh-CN" altLang="en-US" sz="1600" b="1">
                <a:cs typeface="+mn-ea"/>
                <a:sym typeface="+mn-lt"/>
              </a:endParaRPr>
            </a:p>
          </p:txBody>
        </p:sp>
      </p:grpSp>
      <p:grpSp>
        <p:nvGrpSpPr>
          <p:cNvPr id="35" name="千图PPT彼岸天：ID 8661124库_组合 28"/>
          <p:cNvGrpSpPr/>
          <p:nvPr>
            <p:custDataLst>
              <p:tags r:id="rId6"/>
            </p:custDataLst>
          </p:nvPr>
        </p:nvGrpSpPr>
        <p:grpSpPr>
          <a:xfrm>
            <a:off x="7976475" y="3971657"/>
            <a:ext cx="2984629" cy="1647924"/>
            <a:chOff x="7976475" y="3971657"/>
            <a:chExt cx="2984629" cy="1647924"/>
          </a:xfrm>
        </p:grpSpPr>
        <p:sp>
          <p:nvSpPr>
            <p:cNvPr id="36" name="六边形 35"/>
            <p:cNvSpPr/>
            <p:nvPr/>
          </p:nvSpPr>
          <p:spPr>
            <a:xfrm>
              <a:off x="9064613" y="3971657"/>
              <a:ext cx="808352" cy="689955"/>
            </a:xfrm>
            <a:prstGeom prst="hexagon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  <a:headEnd type="oval" w="med" len="med"/>
              <a:tailEnd type="oval" w="med" len="me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2400">
                  <a:cs typeface="+mn-ea"/>
                  <a:sym typeface="+mn-lt"/>
                </a:rPr>
                <a:t>04</a:t>
              </a:r>
              <a:endParaRPr lang="en-US" altLang="zh-CN" sz="2400">
                <a:cs typeface="+mn-ea"/>
                <a:sym typeface="+mn-lt"/>
              </a:endParaRPr>
            </a:p>
          </p:txBody>
        </p:sp>
        <p:sp>
          <p:nvSpPr>
            <p:cNvPr id="37" name="文本框 35"/>
            <p:cNvSpPr txBox="1"/>
            <p:nvPr/>
          </p:nvSpPr>
          <p:spPr>
            <a:xfrm>
              <a:off x="7976475" y="5213316"/>
              <a:ext cx="2984629" cy="406265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100">
                  <a:cs typeface="+mn-ea"/>
                  <a:sym typeface="+mn-lt"/>
                </a:rPr>
                <a:t>请替换文字内容复制你的内容到此</a:t>
              </a:r>
              <a:br>
                <a:rPr lang="zh-CN" altLang="en-US" sz="1100">
                  <a:cs typeface="+mn-ea"/>
                  <a:sym typeface="+mn-lt"/>
                </a:rPr>
              </a:br>
              <a:endParaRPr lang="zh-CN" altLang="en-US" sz="1100">
                <a:cs typeface="+mn-ea"/>
                <a:sym typeface="+mn-lt"/>
              </a:endParaRPr>
            </a:p>
          </p:txBody>
        </p:sp>
        <p:sp>
          <p:nvSpPr>
            <p:cNvPr id="38" name="文本框 36"/>
            <p:cNvSpPr txBox="1"/>
            <p:nvPr/>
          </p:nvSpPr>
          <p:spPr>
            <a:xfrm>
              <a:off x="8853236" y="4856475"/>
              <a:ext cx="1231106" cy="246221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zh-CN" altLang="en-US" sz="1600" b="1">
                  <a:cs typeface="+mn-ea"/>
                  <a:sym typeface="+mn-lt"/>
                </a:rPr>
                <a:t>输入标题文本</a:t>
              </a:r>
              <a:endParaRPr lang="zh-CN" altLang="en-US" sz="1600" b="1">
                <a:cs typeface="+mn-ea"/>
                <a:sym typeface="+mn-lt"/>
              </a:endParaRPr>
            </a:p>
          </p:txBody>
        </p:sp>
      </p:grpSp>
      <p:grpSp>
        <p:nvGrpSpPr>
          <p:cNvPr id="39" name="千图PPT彼岸天：ID 8661124库_组合 33"/>
          <p:cNvGrpSpPr/>
          <p:nvPr>
            <p:custDataLst>
              <p:tags r:id="rId7"/>
            </p:custDataLst>
          </p:nvPr>
        </p:nvGrpSpPr>
        <p:grpSpPr>
          <a:xfrm>
            <a:off x="3065182" y="4316635"/>
            <a:ext cx="5999431" cy="0"/>
            <a:chOff x="3065182" y="4316635"/>
            <a:chExt cx="5999431" cy="0"/>
          </a:xfrm>
        </p:grpSpPr>
        <p:cxnSp>
          <p:nvCxnSpPr>
            <p:cNvPr id="40" name="直接连接符 39"/>
            <p:cNvCxnSpPr>
              <a:stCxn id="32" idx="0"/>
              <a:endCxn id="36" idx="3"/>
            </p:cNvCxnSpPr>
            <p:nvPr/>
          </p:nvCxnSpPr>
          <p:spPr>
            <a:xfrm>
              <a:off x="6540543" y="4316635"/>
              <a:ext cx="2524070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  <a:headEnd type="oval" w="med" len="med"/>
              <a:tailEnd type="oval" w="med" len="me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28" idx="0"/>
              <a:endCxn id="32" idx="3"/>
            </p:cNvCxnSpPr>
            <p:nvPr/>
          </p:nvCxnSpPr>
          <p:spPr>
            <a:xfrm>
              <a:off x="3065182" y="4316635"/>
              <a:ext cx="2667009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  <a:headEnd type="oval" w="med" len="med"/>
              <a:tailEnd type="oval" w="med" len="me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千图PPT彼岸天：ID 8661124库_组合 32"/>
          <p:cNvGrpSpPr/>
          <p:nvPr>
            <p:custDataLst>
              <p:tags r:id="rId8"/>
            </p:custDataLst>
          </p:nvPr>
        </p:nvGrpSpPr>
        <p:grpSpPr>
          <a:xfrm>
            <a:off x="3065182" y="2081790"/>
            <a:ext cx="5999431" cy="0"/>
            <a:chOff x="3065182" y="2081790"/>
            <a:chExt cx="5999431" cy="0"/>
          </a:xfrm>
        </p:grpSpPr>
        <p:cxnSp>
          <p:nvCxnSpPr>
            <p:cNvPr id="43" name="直接连接符 42"/>
            <p:cNvCxnSpPr>
              <a:stCxn id="20" idx="0"/>
              <a:endCxn id="24" idx="3"/>
            </p:cNvCxnSpPr>
            <p:nvPr/>
          </p:nvCxnSpPr>
          <p:spPr>
            <a:xfrm>
              <a:off x="6540543" y="2081790"/>
              <a:ext cx="2524070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  <a:headEnd type="oval" w="med" len="med"/>
              <a:tailEnd type="oval" w="med" len="me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16" idx="0"/>
              <a:endCxn id="20" idx="3"/>
            </p:cNvCxnSpPr>
            <p:nvPr/>
          </p:nvCxnSpPr>
          <p:spPr>
            <a:xfrm>
              <a:off x="3065182" y="2081790"/>
              <a:ext cx="2667009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  <a:headEnd type="oval" w="med" len="med"/>
              <a:tailEnd type="oval" w="med" len="me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cs typeface="+mn-ea"/>
                <a:sym typeface="+mn-lt"/>
              </a:rPr>
              <a:t>研发背景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cs typeface="+mn-ea"/>
                <a:sym typeface="+mn-lt"/>
              </a:rPr>
              <a:t>产品介绍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>
                <a:cs typeface="+mn-ea"/>
                <a:sym typeface="+mn-lt"/>
              </a:rPr>
              <a:t>服务介绍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>
                <a:cs typeface="+mn-ea"/>
                <a:sym typeface="+mn-lt"/>
              </a:rPr>
              <a:t>配套设施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>
                <a:cs typeface="+mn-ea"/>
                <a:sym typeface="+mn-lt"/>
              </a:rPr>
              <a:t>产品服务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PRODUCT&amp;SERVICES</a:t>
            </a:r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研发背景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千图PPT彼岸天：ID 8661124库_任意多边形 36"/>
          <p:cNvSpPr/>
          <p:nvPr>
            <p:custDataLst>
              <p:tags r:id="rId1"/>
            </p:custDataLst>
          </p:nvPr>
        </p:nvSpPr>
        <p:spPr bwMode="auto">
          <a:xfrm>
            <a:off x="4913640" y="3096986"/>
            <a:ext cx="2455980" cy="2576455"/>
          </a:xfrm>
          <a:custGeom>
            <a:avLst/>
            <a:gdLst>
              <a:gd name="T0" fmla="*/ 1111 w 1136"/>
              <a:gd name="T1" fmla="*/ 196 h 1193"/>
              <a:gd name="T2" fmla="*/ 1006 w 1136"/>
              <a:gd name="T3" fmla="*/ 399 h 1193"/>
              <a:gd name="T4" fmla="*/ 843 w 1136"/>
              <a:gd name="T5" fmla="*/ 688 h 1193"/>
              <a:gd name="T6" fmla="*/ 837 w 1136"/>
              <a:gd name="T7" fmla="*/ 760 h 1193"/>
              <a:gd name="T8" fmla="*/ 299 w 1136"/>
              <a:gd name="T9" fmla="*/ 760 h 1193"/>
              <a:gd name="T10" fmla="*/ 293 w 1136"/>
              <a:gd name="T11" fmla="*/ 688 h 1193"/>
              <a:gd name="T12" fmla="*/ 130 w 1136"/>
              <a:gd name="T13" fmla="*/ 399 h 1193"/>
              <a:gd name="T14" fmla="*/ 24 w 1136"/>
              <a:gd name="T15" fmla="*/ 196 h 1193"/>
              <a:gd name="T16" fmla="*/ 0 w 1136"/>
              <a:gd name="T17" fmla="*/ 21 h 1193"/>
              <a:gd name="T18" fmla="*/ 3 w 1136"/>
              <a:gd name="T19" fmla="*/ 55 h 1193"/>
              <a:gd name="T20" fmla="*/ 101 w 1136"/>
              <a:gd name="T21" fmla="*/ 323 h 1193"/>
              <a:gd name="T22" fmla="*/ 314 w 1136"/>
              <a:gd name="T23" fmla="*/ 632 h 1193"/>
              <a:gd name="T24" fmla="*/ 335 w 1136"/>
              <a:gd name="T25" fmla="*/ 710 h 1193"/>
              <a:gd name="T26" fmla="*/ 452 w 1136"/>
              <a:gd name="T27" fmla="*/ 790 h 1193"/>
              <a:gd name="T28" fmla="*/ 445 w 1136"/>
              <a:gd name="T29" fmla="*/ 724 h 1193"/>
              <a:gd name="T30" fmla="*/ 279 w 1136"/>
              <a:gd name="T31" fmla="*/ 456 h 1193"/>
              <a:gd name="T32" fmla="*/ 202 w 1136"/>
              <a:gd name="T33" fmla="*/ 311 h 1193"/>
              <a:gd name="T34" fmla="*/ 179 w 1136"/>
              <a:gd name="T35" fmla="*/ 166 h 1193"/>
              <a:gd name="T36" fmla="*/ 181 w 1136"/>
              <a:gd name="T37" fmla="*/ 166 h 1193"/>
              <a:gd name="T38" fmla="*/ 211 w 1136"/>
              <a:gd name="T39" fmla="*/ 308 h 1193"/>
              <a:gd name="T40" fmla="*/ 294 w 1136"/>
              <a:gd name="T41" fmla="*/ 445 h 1193"/>
              <a:gd name="T42" fmla="*/ 481 w 1136"/>
              <a:gd name="T43" fmla="*/ 715 h 1193"/>
              <a:gd name="T44" fmla="*/ 493 w 1136"/>
              <a:gd name="T45" fmla="*/ 789 h 1193"/>
              <a:gd name="T46" fmla="*/ 486 w 1136"/>
              <a:gd name="T47" fmla="*/ 589 h 1193"/>
              <a:gd name="T48" fmla="*/ 394 w 1136"/>
              <a:gd name="T49" fmla="*/ 410 h 1193"/>
              <a:gd name="T50" fmla="*/ 336 w 1136"/>
              <a:gd name="T51" fmla="*/ 230 h 1193"/>
              <a:gd name="T52" fmla="*/ 328 w 1136"/>
              <a:gd name="T53" fmla="*/ 111 h 1193"/>
              <a:gd name="T54" fmla="*/ 361 w 1136"/>
              <a:gd name="T55" fmla="*/ 290 h 1193"/>
              <a:gd name="T56" fmla="*/ 415 w 1136"/>
              <a:gd name="T57" fmla="*/ 412 h 1193"/>
              <a:gd name="T58" fmla="*/ 573 w 1136"/>
              <a:gd name="T59" fmla="*/ 721 h 1193"/>
              <a:gd name="T60" fmla="*/ 585 w 1136"/>
              <a:gd name="T61" fmla="*/ 692 h 1193"/>
              <a:gd name="T62" fmla="*/ 645 w 1136"/>
              <a:gd name="T63" fmla="*/ 335 h 1193"/>
              <a:gd name="T64" fmla="*/ 671 w 1136"/>
              <a:gd name="T65" fmla="*/ 78 h 1193"/>
              <a:gd name="T66" fmla="*/ 675 w 1136"/>
              <a:gd name="T67" fmla="*/ 117 h 1193"/>
              <a:gd name="T68" fmla="*/ 653 w 1136"/>
              <a:gd name="T69" fmla="*/ 414 h 1193"/>
              <a:gd name="T70" fmla="*/ 619 w 1136"/>
              <a:gd name="T71" fmla="*/ 722 h 1193"/>
              <a:gd name="T72" fmla="*/ 680 w 1136"/>
              <a:gd name="T73" fmla="*/ 770 h 1193"/>
              <a:gd name="T74" fmla="*/ 838 w 1136"/>
              <a:gd name="T75" fmla="*/ 426 h 1193"/>
              <a:gd name="T76" fmla="*/ 886 w 1136"/>
              <a:gd name="T77" fmla="*/ 344 h 1193"/>
              <a:gd name="T78" fmla="*/ 929 w 1136"/>
              <a:gd name="T79" fmla="*/ 238 h 1193"/>
              <a:gd name="T80" fmla="*/ 950 w 1136"/>
              <a:gd name="T81" fmla="*/ 143 h 1193"/>
              <a:gd name="T82" fmla="*/ 958 w 1136"/>
              <a:gd name="T83" fmla="*/ 96 h 1193"/>
              <a:gd name="T84" fmla="*/ 947 w 1136"/>
              <a:gd name="T85" fmla="*/ 200 h 1193"/>
              <a:gd name="T86" fmla="*/ 921 w 1136"/>
              <a:gd name="T87" fmla="*/ 299 h 1193"/>
              <a:gd name="T88" fmla="*/ 879 w 1136"/>
              <a:gd name="T89" fmla="*/ 394 h 1193"/>
              <a:gd name="T90" fmla="*/ 719 w 1136"/>
              <a:gd name="T91" fmla="*/ 784 h 1193"/>
              <a:gd name="T92" fmla="*/ 805 w 1136"/>
              <a:gd name="T93" fmla="*/ 687 h 1193"/>
              <a:gd name="T94" fmla="*/ 894 w 1136"/>
              <a:gd name="T95" fmla="*/ 511 h 1193"/>
              <a:gd name="T96" fmla="*/ 1074 w 1136"/>
              <a:gd name="T97" fmla="*/ 258 h 1193"/>
              <a:gd name="T98" fmla="*/ 1134 w 1136"/>
              <a:gd name="T99" fmla="*/ 36 h 1193"/>
              <a:gd name="T100" fmla="*/ 1135 w 1136"/>
              <a:gd name="T101" fmla="*/ 36 h 1193"/>
              <a:gd name="T102" fmla="*/ 833 w 1136"/>
              <a:gd name="T103" fmla="*/ 887 h 1193"/>
              <a:gd name="T104" fmla="*/ 302 w 1136"/>
              <a:gd name="T105" fmla="*/ 987 h 1193"/>
              <a:gd name="T106" fmla="*/ 568 w 1136"/>
              <a:gd name="T107" fmla="*/ 1101 h 1193"/>
              <a:gd name="T108" fmla="*/ 725 w 1136"/>
              <a:gd name="T109" fmla="*/ 1135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136" h="1193">
                <a:moveTo>
                  <a:pt x="1135" y="36"/>
                </a:moveTo>
                <a:cubicBezTo>
                  <a:pt x="1135" y="42"/>
                  <a:pt x="1135" y="49"/>
                  <a:pt x="1135" y="56"/>
                </a:cubicBezTo>
                <a:cubicBezTo>
                  <a:pt x="1134" y="63"/>
                  <a:pt x="1134" y="70"/>
                  <a:pt x="1133" y="78"/>
                </a:cubicBezTo>
                <a:cubicBezTo>
                  <a:pt x="1133" y="86"/>
                  <a:pt x="1131" y="95"/>
                  <a:pt x="1130" y="104"/>
                </a:cubicBezTo>
                <a:cubicBezTo>
                  <a:pt x="1129" y="113"/>
                  <a:pt x="1128" y="123"/>
                  <a:pt x="1126" y="133"/>
                </a:cubicBezTo>
                <a:cubicBezTo>
                  <a:pt x="1122" y="152"/>
                  <a:pt x="1118" y="174"/>
                  <a:pt x="1111" y="196"/>
                </a:cubicBezTo>
                <a:cubicBezTo>
                  <a:pt x="1104" y="218"/>
                  <a:pt x="1096" y="241"/>
                  <a:pt x="1086" y="264"/>
                </a:cubicBezTo>
                <a:cubicBezTo>
                  <a:pt x="1075" y="287"/>
                  <a:pt x="1063" y="310"/>
                  <a:pt x="1049" y="332"/>
                </a:cubicBezTo>
                <a:cubicBezTo>
                  <a:pt x="1046" y="338"/>
                  <a:pt x="1042" y="344"/>
                  <a:pt x="1039" y="349"/>
                </a:cubicBezTo>
                <a:cubicBezTo>
                  <a:pt x="1037" y="352"/>
                  <a:pt x="1035" y="355"/>
                  <a:pt x="1033" y="358"/>
                </a:cubicBezTo>
                <a:cubicBezTo>
                  <a:pt x="1028" y="366"/>
                  <a:pt x="1028" y="366"/>
                  <a:pt x="1028" y="366"/>
                </a:cubicBezTo>
                <a:cubicBezTo>
                  <a:pt x="1020" y="377"/>
                  <a:pt x="1013" y="388"/>
                  <a:pt x="1006" y="399"/>
                </a:cubicBezTo>
                <a:cubicBezTo>
                  <a:pt x="976" y="444"/>
                  <a:pt x="944" y="487"/>
                  <a:pt x="917" y="528"/>
                </a:cubicBezTo>
                <a:cubicBezTo>
                  <a:pt x="889" y="569"/>
                  <a:pt x="867" y="608"/>
                  <a:pt x="855" y="644"/>
                </a:cubicBezTo>
                <a:cubicBezTo>
                  <a:pt x="853" y="649"/>
                  <a:pt x="852" y="653"/>
                  <a:pt x="851" y="658"/>
                </a:cubicBezTo>
                <a:cubicBezTo>
                  <a:pt x="849" y="662"/>
                  <a:pt x="848" y="666"/>
                  <a:pt x="847" y="670"/>
                </a:cubicBezTo>
                <a:cubicBezTo>
                  <a:pt x="846" y="674"/>
                  <a:pt x="845" y="678"/>
                  <a:pt x="844" y="682"/>
                </a:cubicBezTo>
                <a:cubicBezTo>
                  <a:pt x="844" y="684"/>
                  <a:pt x="843" y="686"/>
                  <a:pt x="843" y="688"/>
                </a:cubicBezTo>
                <a:cubicBezTo>
                  <a:pt x="842" y="690"/>
                  <a:pt x="842" y="692"/>
                  <a:pt x="842" y="694"/>
                </a:cubicBezTo>
                <a:cubicBezTo>
                  <a:pt x="841" y="702"/>
                  <a:pt x="839" y="709"/>
                  <a:pt x="839" y="715"/>
                </a:cubicBezTo>
                <a:cubicBezTo>
                  <a:pt x="838" y="722"/>
                  <a:pt x="838" y="728"/>
                  <a:pt x="837" y="733"/>
                </a:cubicBezTo>
                <a:cubicBezTo>
                  <a:pt x="837" y="736"/>
                  <a:pt x="837" y="738"/>
                  <a:pt x="837" y="741"/>
                </a:cubicBezTo>
                <a:cubicBezTo>
                  <a:pt x="837" y="743"/>
                  <a:pt x="837" y="746"/>
                  <a:pt x="837" y="748"/>
                </a:cubicBezTo>
                <a:cubicBezTo>
                  <a:pt x="837" y="753"/>
                  <a:pt x="837" y="756"/>
                  <a:pt x="837" y="760"/>
                </a:cubicBezTo>
                <a:cubicBezTo>
                  <a:pt x="837" y="766"/>
                  <a:pt x="837" y="769"/>
                  <a:pt x="837" y="769"/>
                </a:cubicBezTo>
                <a:cubicBezTo>
                  <a:pt x="833" y="787"/>
                  <a:pt x="833" y="787"/>
                  <a:pt x="833" y="787"/>
                </a:cubicBezTo>
                <a:cubicBezTo>
                  <a:pt x="830" y="790"/>
                  <a:pt x="761" y="853"/>
                  <a:pt x="568" y="853"/>
                </a:cubicBezTo>
                <a:cubicBezTo>
                  <a:pt x="374" y="853"/>
                  <a:pt x="305" y="790"/>
                  <a:pt x="302" y="787"/>
                </a:cubicBezTo>
                <a:cubicBezTo>
                  <a:pt x="299" y="769"/>
                  <a:pt x="299" y="769"/>
                  <a:pt x="299" y="769"/>
                </a:cubicBezTo>
                <a:cubicBezTo>
                  <a:pt x="299" y="769"/>
                  <a:pt x="299" y="766"/>
                  <a:pt x="299" y="760"/>
                </a:cubicBezTo>
                <a:cubicBezTo>
                  <a:pt x="299" y="756"/>
                  <a:pt x="299" y="753"/>
                  <a:pt x="299" y="748"/>
                </a:cubicBezTo>
                <a:cubicBezTo>
                  <a:pt x="298" y="746"/>
                  <a:pt x="298" y="743"/>
                  <a:pt x="298" y="741"/>
                </a:cubicBezTo>
                <a:cubicBezTo>
                  <a:pt x="298" y="738"/>
                  <a:pt x="298" y="736"/>
                  <a:pt x="298" y="733"/>
                </a:cubicBezTo>
                <a:cubicBezTo>
                  <a:pt x="298" y="728"/>
                  <a:pt x="297" y="722"/>
                  <a:pt x="297" y="715"/>
                </a:cubicBezTo>
                <a:cubicBezTo>
                  <a:pt x="296" y="709"/>
                  <a:pt x="295" y="702"/>
                  <a:pt x="294" y="694"/>
                </a:cubicBezTo>
                <a:cubicBezTo>
                  <a:pt x="293" y="692"/>
                  <a:pt x="293" y="690"/>
                  <a:pt x="293" y="688"/>
                </a:cubicBezTo>
                <a:cubicBezTo>
                  <a:pt x="292" y="686"/>
                  <a:pt x="292" y="684"/>
                  <a:pt x="291" y="682"/>
                </a:cubicBezTo>
                <a:cubicBezTo>
                  <a:pt x="290" y="678"/>
                  <a:pt x="289" y="674"/>
                  <a:pt x="288" y="670"/>
                </a:cubicBezTo>
                <a:cubicBezTo>
                  <a:pt x="288" y="666"/>
                  <a:pt x="286" y="662"/>
                  <a:pt x="285" y="658"/>
                </a:cubicBezTo>
                <a:cubicBezTo>
                  <a:pt x="283" y="653"/>
                  <a:pt x="282" y="649"/>
                  <a:pt x="281" y="644"/>
                </a:cubicBezTo>
                <a:cubicBezTo>
                  <a:pt x="268" y="608"/>
                  <a:pt x="246" y="569"/>
                  <a:pt x="218" y="528"/>
                </a:cubicBezTo>
                <a:cubicBezTo>
                  <a:pt x="191" y="487"/>
                  <a:pt x="160" y="444"/>
                  <a:pt x="130" y="399"/>
                </a:cubicBezTo>
                <a:cubicBezTo>
                  <a:pt x="122" y="388"/>
                  <a:pt x="115" y="377"/>
                  <a:pt x="108" y="366"/>
                </a:cubicBezTo>
                <a:cubicBezTo>
                  <a:pt x="102" y="358"/>
                  <a:pt x="102" y="358"/>
                  <a:pt x="102" y="358"/>
                </a:cubicBezTo>
                <a:cubicBezTo>
                  <a:pt x="100" y="355"/>
                  <a:pt x="99" y="352"/>
                  <a:pt x="97" y="349"/>
                </a:cubicBezTo>
                <a:cubicBezTo>
                  <a:pt x="93" y="344"/>
                  <a:pt x="90" y="338"/>
                  <a:pt x="86" y="332"/>
                </a:cubicBezTo>
                <a:cubicBezTo>
                  <a:pt x="73" y="310"/>
                  <a:pt x="60" y="287"/>
                  <a:pt x="50" y="264"/>
                </a:cubicBezTo>
                <a:cubicBezTo>
                  <a:pt x="39" y="241"/>
                  <a:pt x="31" y="218"/>
                  <a:pt x="24" y="196"/>
                </a:cubicBezTo>
                <a:cubicBezTo>
                  <a:pt x="17" y="174"/>
                  <a:pt x="13" y="152"/>
                  <a:pt x="9" y="133"/>
                </a:cubicBezTo>
                <a:cubicBezTo>
                  <a:pt x="8" y="123"/>
                  <a:pt x="6" y="113"/>
                  <a:pt x="5" y="104"/>
                </a:cubicBezTo>
                <a:cubicBezTo>
                  <a:pt x="4" y="95"/>
                  <a:pt x="3" y="86"/>
                  <a:pt x="2" y="78"/>
                </a:cubicBezTo>
                <a:cubicBezTo>
                  <a:pt x="2" y="70"/>
                  <a:pt x="1" y="63"/>
                  <a:pt x="1" y="56"/>
                </a:cubicBezTo>
                <a:cubicBezTo>
                  <a:pt x="0" y="49"/>
                  <a:pt x="0" y="42"/>
                  <a:pt x="0" y="36"/>
                </a:cubicBezTo>
                <a:cubicBezTo>
                  <a:pt x="0" y="30"/>
                  <a:pt x="0" y="25"/>
                  <a:pt x="0" y="21"/>
                </a:cubicBezTo>
                <a:cubicBezTo>
                  <a:pt x="0" y="16"/>
                  <a:pt x="0" y="12"/>
                  <a:pt x="0" y="9"/>
                </a:cubicBezTo>
                <a:cubicBezTo>
                  <a:pt x="0" y="3"/>
                  <a:pt x="0" y="0"/>
                  <a:pt x="0" y="0"/>
                </a:cubicBezTo>
                <a:cubicBezTo>
                  <a:pt x="0" y="0"/>
                  <a:pt x="0" y="3"/>
                  <a:pt x="0" y="9"/>
                </a:cubicBezTo>
                <a:cubicBezTo>
                  <a:pt x="1" y="12"/>
                  <a:pt x="1" y="16"/>
                  <a:pt x="1" y="21"/>
                </a:cubicBezTo>
                <a:cubicBezTo>
                  <a:pt x="1" y="25"/>
                  <a:pt x="1" y="30"/>
                  <a:pt x="2" y="36"/>
                </a:cubicBezTo>
                <a:cubicBezTo>
                  <a:pt x="2" y="42"/>
                  <a:pt x="3" y="48"/>
                  <a:pt x="3" y="55"/>
                </a:cubicBezTo>
                <a:cubicBezTo>
                  <a:pt x="4" y="62"/>
                  <a:pt x="5" y="70"/>
                  <a:pt x="6" y="78"/>
                </a:cubicBezTo>
                <a:cubicBezTo>
                  <a:pt x="7" y="86"/>
                  <a:pt x="9" y="94"/>
                  <a:pt x="10" y="103"/>
                </a:cubicBezTo>
                <a:cubicBezTo>
                  <a:pt x="11" y="112"/>
                  <a:pt x="14" y="121"/>
                  <a:pt x="16" y="131"/>
                </a:cubicBezTo>
                <a:cubicBezTo>
                  <a:pt x="20" y="150"/>
                  <a:pt x="26" y="171"/>
                  <a:pt x="33" y="193"/>
                </a:cubicBezTo>
                <a:cubicBezTo>
                  <a:pt x="41" y="214"/>
                  <a:pt x="50" y="236"/>
                  <a:pt x="62" y="258"/>
                </a:cubicBezTo>
                <a:cubicBezTo>
                  <a:pt x="73" y="280"/>
                  <a:pt x="86" y="302"/>
                  <a:pt x="101" y="323"/>
                </a:cubicBezTo>
                <a:cubicBezTo>
                  <a:pt x="104" y="328"/>
                  <a:pt x="108" y="334"/>
                  <a:pt x="112" y="339"/>
                </a:cubicBezTo>
                <a:cubicBezTo>
                  <a:pt x="114" y="342"/>
                  <a:pt x="116" y="345"/>
                  <a:pt x="117" y="347"/>
                </a:cubicBezTo>
                <a:cubicBezTo>
                  <a:pt x="123" y="355"/>
                  <a:pt x="123" y="355"/>
                  <a:pt x="123" y="355"/>
                </a:cubicBezTo>
                <a:cubicBezTo>
                  <a:pt x="131" y="366"/>
                  <a:pt x="139" y="377"/>
                  <a:pt x="147" y="387"/>
                </a:cubicBezTo>
                <a:cubicBezTo>
                  <a:pt x="178" y="430"/>
                  <a:pt x="212" y="471"/>
                  <a:pt x="242" y="511"/>
                </a:cubicBezTo>
                <a:cubicBezTo>
                  <a:pt x="272" y="552"/>
                  <a:pt x="298" y="593"/>
                  <a:pt x="314" y="632"/>
                </a:cubicBezTo>
                <a:cubicBezTo>
                  <a:pt x="315" y="637"/>
                  <a:pt x="317" y="642"/>
                  <a:pt x="319" y="646"/>
                </a:cubicBezTo>
                <a:cubicBezTo>
                  <a:pt x="321" y="651"/>
                  <a:pt x="322" y="656"/>
                  <a:pt x="324" y="660"/>
                </a:cubicBezTo>
                <a:cubicBezTo>
                  <a:pt x="325" y="665"/>
                  <a:pt x="326" y="669"/>
                  <a:pt x="327" y="674"/>
                </a:cubicBezTo>
                <a:cubicBezTo>
                  <a:pt x="328" y="676"/>
                  <a:pt x="329" y="678"/>
                  <a:pt x="329" y="680"/>
                </a:cubicBezTo>
                <a:cubicBezTo>
                  <a:pt x="330" y="682"/>
                  <a:pt x="330" y="684"/>
                  <a:pt x="331" y="687"/>
                </a:cubicBezTo>
                <a:cubicBezTo>
                  <a:pt x="332" y="695"/>
                  <a:pt x="334" y="703"/>
                  <a:pt x="335" y="710"/>
                </a:cubicBezTo>
                <a:cubicBezTo>
                  <a:pt x="336" y="718"/>
                  <a:pt x="337" y="724"/>
                  <a:pt x="338" y="731"/>
                </a:cubicBezTo>
                <a:cubicBezTo>
                  <a:pt x="338" y="734"/>
                  <a:pt x="339" y="737"/>
                  <a:pt x="339" y="739"/>
                </a:cubicBezTo>
                <a:cubicBezTo>
                  <a:pt x="339" y="742"/>
                  <a:pt x="339" y="744"/>
                  <a:pt x="339" y="747"/>
                </a:cubicBezTo>
                <a:cubicBezTo>
                  <a:pt x="339" y="748"/>
                  <a:pt x="339" y="750"/>
                  <a:pt x="339" y="751"/>
                </a:cubicBezTo>
                <a:cubicBezTo>
                  <a:pt x="349" y="758"/>
                  <a:pt x="382" y="779"/>
                  <a:pt x="452" y="792"/>
                </a:cubicBezTo>
                <a:cubicBezTo>
                  <a:pt x="452" y="791"/>
                  <a:pt x="452" y="791"/>
                  <a:pt x="452" y="790"/>
                </a:cubicBezTo>
                <a:cubicBezTo>
                  <a:pt x="452" y="787"/>
                  <a:pt x="452" y="784"/>
                  <a:pt x="452" y="780"/>
                </a:cubicBezTo>
                <a:cubicBezTo>
                  <a:pt x="452" y="778"/>
                  <a:pt x="452" y="776"/>
                  <a:pt x="452" y="774"/>
                </a:cubicBezTo>
                <a:cubicBezTo>
                  <a:pt x="452" y="772"/>
                  <a:pt x="452" y="770"/>
                  <a:pt x="451" y="767"/>
                </a:cubicBezTo>
                <a:cubicBezTo>
                  <a:pt x="451" y="763"/>
                  <a:pt x="451" y="758"/>
                  <a:pt x="450" y="752"/>
                </a:cubicBezTo>
                <a:cubicBezTo>
                  <a:pt x="449" y="747"/>
                  <a:pt x="448" y="741"/>
                  <a:pt x="447" y="734"/>
                </a:cubicBezTo>
                <a:cubicBezTo>
                  <a:pt x="447" y="731"/>
                  <a:pt x="446" y="728"/>
                  <a:pt x="445" y="724"/>
                </a:cubicBezTo>
                <a:cubicBezTo>
                  <a:pt x="444" y="721"/>
                  <a:pt x="444" y="717"/>
                  <a:pt x="443" y="714"/>
                </a:cubicBezTo>
                <a:cubicBezTo>
                  <a:pt x="442" y="710"/>
                  <a:pt x="441" y="707"/>
                  <a:pt x="439" y="703"/>
                </a:cubicBezTo>
                <a:cubicBezTo>
                  <a:pt x="438" y="699"/>
                  <a:pt x="437" y="696"/>
                  <a:pt x="436" y="692"/>
                </a:cubicBezTo>
                <a:cubicBezTo>
                  <a:pt x="424" y="662"/>
                  <a:pt x="404" y="628"/>
                  <a:pt x="379" y="593"/>
                </a:cubicBezTo>
                <a:cubicBezTo>
                  <a:pt x="354" y="559"/>
                  <a:pt x="326" y="522"/>
                  <a:pt x="299" y="485"/>
                </a:cubicBezTo>
                <a:cubicBezTo>
                  <a:pt x="292" y="475"/>
                  <a:pt x="285" y="466"/>
                  <a:pt x="279" y="456"/>
                </a:cubicBezTo>
                <a:cubicBezTo>
                  <a:pt x="274" y="449"/>
                  <a:pt x="274" y="449"/>
                  <a:pt x="274" y="449"/>
                </a:cubicBezTo>
                <a:cubicBezTo>
                  <a:pt x="271" y="446"/>
                  <a:pt x="271" y="446"/>
                  <a:pt x="271" y="446"/>
                </a:cubicBezTo>
                <a:cubicBezTo>
                  <a:pt x="269" y="442"/>
                  <a:pt x="269" y="442"/>
                  <a:pt x="269" y="442"/>
                </a:cubicBezTo>
                <a:cubicBezTo>
                  <a:pt x="266" y="437"/>
                  <a:pt x="263" y="433"/>
                  <a:pt x="259" y="428"/>
                </a:cubicBezTo>
                <a:cubicBezTo>
                  <a:pt x="247" y="408"/>
                  <a:pt x="235" y="389"/>
                  <a:pt x="226" y="369"/>
                </a:cubicBezTo>
                <a:cubicBezTo>
                  <a:pt x="216" y="349"/>
                  <a:pt x="208" y="330"/>
                  <a:pt x="202" y="311"/>
                </a:cubicBezTo>
                <a:cubicBezTo>
                  <a:pt x="196" y="292"/>
                  <a:pt x="191" y="273"/>
                  <a:pt x="188" y="256"/>
                </a:cubicBezTo>
                <a:cubicBezTo>
                  <a:pt x="187" y="248"/>
                  <a:pt x="185" y="240"/>
                  <a:pt x="184" y="232"/>
                </a:cubicBezTo>
                <a:cubicBezTo>
                  <a:pt x="183" y="224"/>
                  <a:pt x="182" y="216"/>
                  <a:pt x="182" y="209"/>
                </a:cubicBezTo>
                <a:cubicBezTo>
                  <a:pt x="181" y="202"/>
                  <a:pt x="181" y="196"/>
                  <a:pt x="180" y="190"/>
                </a:cubicBezTo>
                <a:cubicBezTo>
                  <a:pt x="180" y="184"/>
                  <a:pt x="180" y="178"/>
                  <a:pt x="180" y="173"/>
                </a:cubicBezTo>
                <a:cubicBezTo>
                  <a:pt x="180" y="170"/>
                  <a:pt x="179" y="168"/>
                  <a:pt x="179" y="166"/>
                </a:cubicBezTo>
                <a:cubicBezTo>
                  <a:pt x="179" y="164"/>
                  <a:pt x="179" y="161"/>
                  <a:pt x="179" y="160"/>
                </a:cubicBezTo>
                <a:cubicBezTo>
                  <a:pt x="179" y="156"/>
                  <a:pt x="179" y="152"/>
                  <a:pt x="180" y="150"/>
                </a:cubicBezTo>
                <a:cubicBezTo>
                  <a:pt x="180" y="144"/>
                  <a:pt x="180" y="141"/>
                  <a:pt x="180" y="141"/>
                </a:cubicBezTo>
                <a:cubicBezTo>
                  <a:pt x="180" y="141"/>
                  <a:pt x="180" y="144"/>
                  <a:pt x="180" y="150"/>
                </a:cubicBezTo>
                <a:cubicBezTo>
                  <a:pt x="180" y="152"/>
                  <a:pt x="180" y="156"/>
                  <a:pt x="180" y="159"/>
                </a:cubicBezTo>
                <a:cubicBezTo>
                  <a:pt x="181" y="161"/>
                  <a:pt x="181" y="164"/>
                  <a:pt x="181" y="166"/>
                </a:cubicBezTo>
                <a:cubicBezTo>
                  <a:pt x="181" y="168"/>
                  <a:pt x="181" y="170"/>
                  <a:pt x="181" y="173"/>
                </a:cubicBezTo>
                <a:cubicBezTo>
                  <a:pt x="182" y="178"/>
                  <a:pt x="182" y="183"/>
                  <a:pt x="183" y="189"/>
                </a:cubicBezTo>
                <a:cubicBezTo>
                  <a:pt x="184" y="195"/>
                  <a:pt x="184" y="202"/>
                  <a:pt x="185" y="209"/>
                </a:cubicBezTo>
                <a:cubicBezTo>
                  <a:pt x="186" y="216"/>
                  <a:pt x="188" y="223"/>
                  <a:pt x="189" y="231"/>
                </a:cubicBezTo>
                <a:cubicBezTo>
                  <a:pt x="191" y="239"/>
                  <a:pt x="192" y="247"/>
                  <a:pt x="194" y="255"/>
                </a:cubicBezTo>
                <a:cubicBezTo>
                  <a:pt x="199" y="272"/>
                  <a:pt x="204" y="289"/>
                  <a:pt x="211" y="308"/>
                </a:cubicBezTo>
                <a:cubicBezTo>
                  <a:pt x="218" y="326"/>
                  <a:pt x="227" y="344"/>
                  <a:pt x="238" y="363"/>
                </a:cubicBezTo>
                <a:cubicBezTo>
                  <a:pt x="248" y="382"/>
                  <a:pt x="260" y="400"/>
                  <a:pt x="273" y="418"/>
                </a:cubicBezTo>
                <a:cubicBezTo>
                  <a:pt x="276" y="422"/>
                  <a:pt x="280" y="427"/>
                  <a:pt x="283" y="432"/>
                </a:cubicBezTo>
                <a:cubicBezTo>
                  <a:pt x="286" y="435"/>
                  <a:pt x="286" y="435"/>
                  <a:pt x="286" y="435"/>
                </a:cubicBezTo>
                <a:cubicBezTo>
                  <a:pt x="289" y="438"/>
                  <a:pt x="289" y="438"/>
                  <a:pt x="289" y="438"/>
                </a:cubicBezTo>
                <a:cubicBezTo>
                  <a:pt x="294" y="445"/>
                  <a:pt x="294" y="445"/>
                  <a:pt x="294" y="445"/>
                </a:cubicBezTo>
                <a:cubicBezTo>
                  <a:pt x="301" y="454"/>
                  <a:pt x="308" y="463"/>
                  <a:pt x="315" y="472"/>
                </a:cubicBezTo>
                <a:cubicBezTo>
                  <a:pt x="344" y="508"/>
                  <a:pt x="374" y="542"/>
                  <a:pt x="402" y="576"/>
                </a:cubicBezTo>
                <a:cubicBezTo>
                  <a:pt x="429" y="610"/>
                  <a:pt x="453" y="645"/>
                  <a:pt x="468" y="678"/>
                </a:cubicBezTo>
                <a:cubicBezTo>
                  <a:pt x="470" y="683"/>
                  <a:pt x="472" y="687"/>
                  <a:pt x="473" y="691"/>
                </a:cubicBezTo>
                <a:cubicBezTo>
                  <a:pt x="475" y="695"/>
                  <a:pt x="477" y="699"/>
                  <a:pt x="478" y="703"/>
                </a:cubicBezTo>
                <a:cubicBezTo>
                  <a:pt x="479" y="707"/>
                  <a:pt x="480" y="711"/>
                  <a:pt x="481" y="715"/>
                </a:cubicBezTo>
                <a:cubicBezTo>
                  <a:pt x="482" y="719"/>
                  <a:pt x="484" y="722"/>
                  <a:pt x="484" y="726"/>
                </a:cubicBezTo>
                <a:cubicBezTo>
                  <a:pt x="486" y="733"/>
                  <a:pt x="488" y="740"/>
                  <a:pt x="489" y="747"/>
                </a:cubicBezTo>
                <a:cubicBezTo>
                  <a:pt x="490" y="753"/>
                  <a:pt x="490" y="759"/>
                  <a:pt x="491" y="765"/>
                </a:cubicBezTo>
                <a:cubicBezTo>
                  <a:pt x="492" y="767"/>
                  <a:pt x="492" y="770"/>
                  <a:pt x="492" y="772"/>
                </a:cubicBezTo>
                <a:cubicBezTo>
                  <a:pt x="492" y="775"/>
                  <a:pt x="492" y="777"/>
                  <a:pt x="493" y="779"/>
                </a:cubicBezTo>
                <a:cubicBezTo>
                  <a:pt x="493" y="783"/>
                  <a:pt x="493" y="786"/>
                  <a:pt x="493" y="789"/>
                </a:cubicBezTo>
                <a:cubicBezTo>
                  <a:pt x="494" y="794"/>
                  <a:pt x="494" y="797"/>
                  <a:pt x="494" y="797"/>
                </a:cubicBezTo>
                <a:cubicBezTo>
                  <a:pt x="489" y="797"/>
                  <a:pt x="489" y="797"/>
                  <a:pt x="489" y="797"/>
                </a:cubicBezTo>
                <a:cubicBezTo>
                  <a:pt x="506" y="799"/>
                  <a:pt x="524" y="800"/>
                  <a:pt x="544" y="801"/>
                </a:cubicBezTo>
                <a:cubicBezTo>
                  <a:pt x="544" y="797"/>
                  <a:pt x="544" y="793"/>
                  <a:pt x="544" y="789"/>
                </a:cubicBezTo>
                <a:cubicBezTo>
                  <a:pt x="543" y="768"/>
                  <a:pt x="540" y="738"/>
                  <a:pt x="532" y="704"/>
                </a:cubicBezTo>
                <a:cubicBezTo>
                  <a:pt x="524" y="669"/>
                  <a:pt x="507" y="631"/>
                  <a:pt x="486" y="589"/>
                </a:cubicBezTo>
                <a:cubicBezTo>
                  <a:pt x="465" y="548"/>
                  <a:pt x="441" y="505"/>
                  <a:pt x="419" y="460"/>
                </a:cubicBezTo>
                <a:cubicBezTo>
                  <a:pt x="413" y="449"/>
                  <a:pt x="407" y="438"/>
                  <a:pt x="402" y="427"/>
                </a:cubicBezTo>
                <a:cubicBezTo>
                  <a:pt x="400" y="423"/>
                  <a:pt x="400" y="423"/>
                  <a:pt x="400" y="423"/>
                </a:cubicBezTo>
                <a:cubicBezTo>
                  <a:pt x="399" y="421"/>
                  <a:pt x="399" y="421"/>
                  <a:pt x="399" y="421"/>
                </a:cubicBezTo>
                <a:cubicBezTo>
                  <a:pt x="398" y="419"/>
                  <a:pt x="398" y="419"/>
                  <a:pt x="398" y="419"/>
                </a:cubicBezTo>
                <a:cubicBezTo>
                  <a:pt x="394" y="410"/>
                  <a:pt x="394" y="410"/>
                  <a:pt x="394" y="410"/>
                </a:cubicBezTo>
                <a:cubicBezTo>
                  <a:pt x="391" y="405"/>
                  <a:pt x="389" y="399"/>
                  <a:pt x="386" y="394"/>
                </a:cubicBezTo>
                <a:cubicBezTo>
                  <a:pt x="376" y="371"/>
                  <a:pt x="367" y="348"/>
                  <a:pt x="360" y="326"/>
                </a:cubicBezTo>
                <a:cubicBezTo>
                  <a:pt x="358" y="320"/>
                  <a:pt x="356" y="315"/>
                  <a:pt x="354" y="309"/>
                </a:cubicBezTo>
                <a:cubicBezTo>
                  <a:pt x="353" y="304"/>
                  <a:pt x="351" y="298"/>
                  <a:pt x="350" y="293"/>
                </a:cubicBezTo>
                <a:cubicBezTo>
                  <a:pt x="347" y="282"/>
                  <a:pt x="343" y="271"/>
                  <a:pt x="342" y="261"/>
                </a:cubicBezTo>
                <a:cubicBezTo>
                  <a:pt x="340" y="250"/>
                  <a:pt x="338" y="240"/>
                  <a:pt x="336" y="230"/>
                </a:cubicBezTo>
                <a:cubicBezTo>
                  <a:pt x="334" y="220"/>
                  <a:pt x="333" y="210"/>
                  <a:pt x="332" y="201"/>
                </a:cubicBezTo>
                <a:cubicBezTo>
                  <a:pt x="329" y="183"/>
                  <a:pt x="328" y="166"/>
                  <a:pt x="327" y="150"/>
                </a:cubicBezTo>
                <a:cubicBezTo>
                  <a:pt x="327" y="143"/>
                  <a:pt x="326" y="136"/>
                  <a:pt x="326" y="129"/>
                </a:cubicBezTo>
                <a:cubicBezTo>
                  <a:pt x="326" y="123"/>
                  <a:pt x="326" y="117"/>
                  <a:pt x="326" y="111"/>
                </a:cubicBezTo>
                <a:cubicBezTo>
                  <a:pt x="326" y="90"/>
                  <a:pt x="326" y="77"/>
                  <a:pt x="326" y="77"/>
                </a:cubicBezTo>
                <a:cubicBezTo>
                  <a:pt x="326" y="77"/>
                  <a:pt x="327" y="89"/>
                  <a:pt x="328" y="111"/>
                </a:cubicBezTo>
                <a:cubicBezTo>
                  <a:pt x="328" y="117"/>
                  <a:pt x="329" y="123"/>
                  <a:pt x="329" y="129"/>
                </a:cubicBezTo>
                <a:cubicBezTo>
                  <a:pt x="329" y="136"/>
                  <a:pt x="331" y="143"/>
                  <a:pt x="331" y="150"/>
                </a:cubicBezTo>
                <a:cubicBezTo>
                  <a:pt x="333" y="165"/>
                  <a:pt x="335" y="182"/>
                  <a:pt x="338" y="200"/>
                </a:cubicBezTo>
                <a:cubicBezTo>
                  <a:pt x="340" y="209"/>
                  <a:pt x="342" y="219"/>
                  <a:pt x="344" y="229"/>
                </a:cubicBezTo>
                <a:cubicBezTo>
                  <a:pt x="346" y="238"/>
                  <a:pt x="349" y="248"/>
                  <a:pt x="351" y="258"/>
                </a:cubicBezTo>
                <a:cubicBezTo>
                  <a:pt x="353" y="269"/>
                  <a:pt x="357" y="279"/>
                  <a:pt x="361" y="290"/>
                </a:cubicBezTo>
                <a:cubicBezTo>
                  <a:pt x="362" y="295"/>
                  <a:pt x="364" y="300"/>
                  <a:pt x="366" y="306"/>
                </a:cubicBezTo>
                <a:cubicBezTo>
                  <a:pt x="368" y="311"/>
                  <a:pt x="370" y="316"/>
                  <a:pt x="372" y="322"/>
                </a:cubicBezTo>
                <a:cubicBezTo>
                  <a:pt x="380" y="343"/>
                  <a:pt x="390" y="364"/>
                  <a:pt x="401" y="386"/>
                </a:cubicBezTo>
                <a:cubicBezTo>
                  <a:pt x="404" y="391"/>
                  <a:pt x="407" y="397"/>
                  <a:pt x="410" y="402"/>
                </a:cubicBezTo>
                <a:cubicBezTo>
                  <a:pt x="414" y="410"/>
                  <a:pt x="414" y="410"/>
                  <a:pt x="414" y="410"/>
                </a:cubicBezTo>
                <a:cubicBezTo>
                  <a:pt x="415" y="412"/>
                  <a:pt x="415" y="412"/>
                  <a:pt x="415" y="412"/>
                </a:cubicBezTo>
                <a:cubicBezTo>
                  <a:pt x="416" y="414"/>
                  <a:pt x="416" y="414"/>
                  <a:pt x="416" y="414"/>
                </a:cubicBezTo>
                <a:cubicBezTo>
                  <a:pt x="419" y="418"/>
                  <a:pt x="419" y="418"/>
                  <a:pt x="419" y="418"/>
                </a:cubicBezTo>
                <a:cubicBezTo>
                  <a:pt x="425" y="429"/>
                  <a:pt x="431" y="440"/>
                  <a:pt x="437" y="450"/>
                </a:cubicBezTo>
                <a:cubicBezTo>
                  <a:pt x="462" y="493"/>
                  <a:pt x="488" y="535"/>
                  <a:pt x="511" y="576"/>
                </a:cubicBezTo>
                <a:cubicBezTo>
                  <a:pt x="535" y="617"/>
                  <a:pt x="555" y="657"/>
                  <a:pt x="566" y="694"/>
                </a:cubicBezTo>
                <a:cubicBezTo>
                  <a:pt x="568" y="704"/>
                  <a:pt x="571" y="713"/>
                  <a:pt x="573" y="721"/>
                </a:cubicBezTo>
                <a:cubicBezTo>
                  <a:pt x="575" y="730"/>
                  <a:pt x="577" y="738"/>
                  <a:pt x="578" y="746"/>
                </a:cubicBezTo>
                <a:cubicBezTo>
                  <a:pt x="579" y="750"/>
                  <a:pt x="579" y="754"/>
                  <a:pt x="580" y="758"/>
                </a:cubicBezTo>
                <a:cubicBezTo>
                  <a:pt x="580" y="754"/>
                  <a:pt x="581" y="750"/>
                  <a:pt x="581" y="745"/>
                </a:cubicBezTo>
                <a:cubicBezTo>
                  <a:pt x="582" y="737"/>
                  <a:pt x="582" y="729"/>
                  <a:pt x="583" y="720"/>
                </a:cubicBezTo>
                <a:cubicBezTo>
                  <a:pt x="583" y="715"/>
                  <a:pt x="584" y="711"/>
                  <a:pt x="584" y="706"/>
                </a:cubicBezTo>
                <a:cubicBezTo>
                  <a:pt x="584" y="701"/>
                  <a:pt x="585" y="697"/>
                  <a:pt x="585" y="692"/>
                </a:cubicBezTo>
                <a:cubicBezTo>
                  <a:pt x="587" y="682"/>
                  <a:pt x="588" y="672"/>
                  <a:pt x="589" y="661"/>
                </a:cubicBezTo>
                <a:cubicBezTo>
                  <a:pt x="590" y="651"/>
                  <a:pt x="592" y="640"/>
                  <a:pt x="593" y="629"/>
                </a:cubicBezTo>
                <a:cubicBezTo>
                  <a:pt x="596" y="607"/>
                  <a:pt x="601" y="584"/>
                  <a:pt x="605" y="560"/>
                </a:cubicBezTo>
                <a:cubicBezTo>
                  <a:pt x="613" y="512"/>
                  <a:pt x="623" y="462"/>
                  <a:pt x="632" y="411"/>
                </a:cubicBezTo>
                <a:cubicBezTo>
                  <a:pt x="635" y="398"/>
                  <a:pt x="637" y="386"/>
                  <a:pt x="639" y="373"/>
                </a:cubicBezTo>
                <a:cubicBezTo>
                  <a:pt x="641" y="361"/>
                  <a:pt x="643" y="348"/>
                  <a:pt x="645" y="335"/>
                </a:cubicBezTo>
                <a:cubicBezTo>
                  <a:pt x="647" y="323"/>
                  <a:pt x="649" y="311"/>
                  <a:pt x="651" y="298"/>
                </a:cubicBezTo>
                <a:cubicBezTo>
                  <a:pt x="653" y="286"/>
                  <a:pt x="654" y="274"/>
                  <a:pt x="656" y="262"/>
                </a:cubicBezTo>
                <a:cubicBezTo>
                  <a:pt x="662" y="214"/>
                  <a:pt x="665" y="169"/>
                  <a:pt x="668" y="131"/>
                </a:cubicBezTo>
                <a:cubicBezTo>
                  <a:pt x="669" y="126"/>
                  <a:pt x="669" y="121"/>
                  <a:pt x="669" y="117"/>
                </a:cubicBezTo>
                <a:cubicBezTo>
                  <a:pt x="670" y="112"/>
                  <a:pt x="670" y="108"/>
                  <a:pt x="670" y="103"/>
                </a:cubicBezTo>
                <a:cubicBezTo>
                  <a:pt x="670" y="94"/>
                  <a:pt x="671" y="86"/>
                  <a:pt x="671" y="78"/>
                </a:cubicBezTo>
                <a:cubicBezTo>
                  <a:pt x="672" y="63"/>
                  <a:pt x="672" y="49"/>
                  <a:pt x="673" y="38"/>
                </a:cubicBezTo>
                <a:cubicBezTo>
                  <a:pt x="674" y="15"/>
                  <a:pt x="674" y="2"/>
                  <a:pt x="674" y="2"/>
                </a:cubicBezTo>
                <a:cubicBezTo>
                  <a:pt x="674" y="2"/>
                  <a:pt x="674" y="15"/>
                  <a:pt x="674" y="38"/>
                </a:cubicBezTo>
                <a:cubicBezTo>
                  <a:pt x="675" y="49"/>
                  <a:pt x="675" y="63"/>
                  <a:pt x="675" y="78"/>
                </a:cubicBezTo>
                <a:cubicBezTo>
                  <a:pt x="675" y="86"/>
                  <a:pt x="675" y="95"/>
                  <a:pt x="675" y="103"/>
                </a:cubicBezTo>
                <a:cubicBezTo>
                  <a:pt x="675" y="108"/>
                  <a:pt x="675" y="112"/>
                  <a:pt x="675" y="117"/>
                </a:cubicBezTo>
                <a:cubicBezTo>
                  <a:pt x="675" y="122"/>
                  <a:pt x="675" y="126"/>
                  <a:pt x="675" y="131"/>
                </a:cubicBezTo>
                <a:cubicBezTo>
                  <a:pt x="673" y="170"/>
                  <a:pt x="673" y="215"/>
                  <a:pt x="669" y="263"/>
                </a:cubicBezTo>
                <a:cubicBezTo>
                  <a:pt x="668" y="275"/>
                  <a:pt x="667" y="288"/>
                  <a:pt x="666" y="300"/>
                </a:cubicBezTo>
                <a:cubicBezTo>
                  <a:pt x="665" y="313"/>
                  <a:pt x="664" y="325"/>
                  <a:pt x="662" y="338"/>
                </a:cubicBezTo>
                <a:cubicBezTo>
                  <a:pt x="661" y="350"/>
                  <a:pt x="659" y="363"/>
                  <a:pt x="658" y="376"/>
                </a:cubicBezTo>
                <a:cubicBezTo>
                  <a:pt x="656" y="389"/>
                  <a:pt x="655" y="401"/>
                  <a:pt x="653" y="414"/>
                </a:cubicBezTo>
                <a:cubicBezTo>
                  <a:pt x="646" y="466"/>
                  <a:pt x="639" y="517"/>
                  <a:pt x="633" y="564"/>
                </a:cubicBezTo>
                <a:cubicBezTo>
                  <a:pt x="630" y="588"/>
                  <a:pt x="627" y="611"/>
                  <a:pt x="625" y="633"/>
                </a:cubicBezTo>
                <a:cubicBezTo>
                  <a:pt x="624" y="644"/>
                  <a:pt x="623" y="655"/>
                  <a:pt x="622" y="665"/>
                </a:cubicBezTo>
                <a:cubicBezTo>
                  <a:pt x="622" y="675"/>
                  <a:pt x="621" y="685"/>
                  <a:pt x="621" y="695"/>
                </a:cubicBezTo>
                <a:cubicBezTo>
                  <a:pt x="620" y="699"/>
                  <a:pt x="620" y="704"/>
                  <a:pt x="620" y="708"/>
                </a:cubicBezTo>
                <a:cubicBezTo>
                  <a:pt x="620" y="713"/>
                  <a:pt x="620" y="717"/>
                  <a:pt x="619" y="722"/>
                </a:cubicBezTo>
                <a:cubicBezTo>
                  <a:pt x="619" y="730"/>
                  <a:pt x="619" y="739"/>
                  <a:pt x="619" y="746"/>
                </a:cubicBezTo>
                <a:cubicBezTo>
                  <a:pt x="618" y="762"/>
                  <a:pt x="619" y="776"/>
                  <a:pt x="619" y="787"/>
                </a:cubicBezTo>
                <a:cubicBezTo>
                  <a:pt x="619" y="791"/>
                  <a:pt x="619" y="796"/>
                  <a:pt x="619" y="799"/>
                </a:cubicBezTo>
                <a:cubicBezTo>
                  <a:pt x="641" y="798"/>
                  <a:pt x="661" y="796"/>
                  <a:pt x="678" y="793"/>
                </a:cubicBezTo>
                <a:cubicBezTo>
                  <a:pt x="678" y="791"/>
                  <a:pt x="678" y="788"/>
                  <a:pt x="678" y="786"/>
                </a:cubicBezTo>
                <a:cubicBezTo>
                  <a:pt x="679" y="781"/>
                  <a:pt x="679" y="776"/>
                  <a:pt x="680" y="770"/>
                </a:cubicBezTo>
                <a:cubicBezTo>
                  <a:pt x="680" y="764"/>
                  <a:pt x="681" y="758"/>
                  <a:pt x="682" y="751"/>
                </a:cubicBezTo>
                <a:cubicBezTo>
                  <a:pt x="682" y="744"/>
                  <a:pt x="684" y="736"/>
                  <a:pt x="685" y="728"/>
                </a:cubicBezTo>
                <a:cubicBezTo>
                  <a:pt x="686" y="720"/>
                  <a:pt x="689" y="712"/>
                  <a:pt x="691" y="703"/>
                </a:cubicBezTo>
                <a:cubicBezTo>
                  <a:pt x="693" y="694"/>
                  <a:pt x="696" y="684"/>
                  <a:pt x="699" y="675"/>
                </a:cubicBezTo>
                <a:cubicBezTo>
                  <a:pt x="711" y="636"/>
                  <a:pt x="733" y="595"/>
                  <a:pt x="758" y="554"/>
                </a:cubicBezTo>
                <a:cubicBezTo>
                  <a:pt x="783" y="512"/>
                  <a:pt x="811" y="470"/>
                  <a:pt x="838" y="426"/>
                </a:cubicBezTo>
                <a:cubicBezTo>
                  <a:pt x="845" y="415"/>
                  <a:pt x="851" y="404"/>
                  <a:pt x="858" y="393"/>
                </a:cubicBezTo>
                <a:cubicBezTo>
                  <a:pt x="860" y="391"/>
                  <a:pt x="861" y="388"/>
                  <a:pt x="863" y="385"/>
                </a:cubicBezTo>
                <a:cubicBezTo>
                  <a:pt x="868" y="377"/>
                  <a:pt x="868" y="377"/>
                  <a:pt x="868" y="377"/>
                </a:cubicBezTo>
                <a:cubicBezTo>
                  <a:pt x="871" y="371"/>
                  <a:pt x="874" y="366"/>
                  <a:pt x="877" y="360"/>
                </a:cubicBezTo>
                <a:cubicBezTo>
                  <a:pt x="881" y="352"/>
                  <a:pt x="881" y="352"/>
                  <a:pt x="881" y="352"/>
                </a:cubicBezTo>
                <a:cubicBezTo>
                  <a:pt x="886" y="344"/>
                  <a:pt x="886" y="344"/>
                  <a:pt x="886" y="344"/>
                </a:cubicBezTo>
                <a:cubicBezTo>
                  <a:pt x="888" y="338"/>
                  <a:pt x="891" y="333"/>
                  <a:pt x="894" y="327"/>
                </a:cubicBezTo>
                <a:cubicBezTo>
                  <a:pt x="900" y="317"/>
                  <a:pt x="904" y="305"/>
                  <a:pt x="909" y="294"/>
                </a:cubicBezTo>
                <a:cubicBezTo>
                  <a:pt x="911" y="289"/>
                  <a:pt x="913" y="284"/>
                  <a:pt x="915" y="278"/>
                </a:cubicBezTo>
                <a:cubicBezTo>
                  <a:pt x="917" y="273"/>
                  <a:pt x="919" y="267"/>
                  <a:pt x="921" y="262"/>
                </a:cubicBezTo>
                <a:cubicBezTo>
                  <a:pt x="923" y="256"/>
                  <a:pt x="925" y="251"/>
                  <a:pt x="927" y="246"/>
                </a:cubicBezTo>
                <a:cubicBezTo>
                  <a:pt x="927" y="243"/>
                  <a:pt x="929" y="240"/>
                  <a:pt x="929" y="238"/>
                </a:cubicBezTo>
                <a:cubicBezTo>
                  <a:pt x="930" y="235"/>
                  <a:pt x="931" y="232"/>
                  <a:pt x="931" y="230"/>
                </a:cubicBezTo>
                <a:cubicBezTo>
                  <a:pt x="934" y="219"/>
                  <a:pt x="937" y="209"/>
                  <a:pt x="940" y="199"/>
                </a:cubicBezTo>
                <a:cubicBezTo>
                  <a:pt x="942" y="189"/>
                  <a:pt x="943" y="179"/>
                  <a:pt x="945" y="170"/>
                </a:cubicBezTo>
                <a:cubicBezTo>
                  <a:pt x="946" y="165"/>
                  <a:pt x="947" y="160"/>
                  <a:pt x="948" y="156"/>
                </a:cubicBezTo>
                <a:cubicBezTo>
                  <a:pt x="948" y="154"/>
                  <a:pt x="949" y="151"/>
                  <a:pt x="949" y="149"/>
                </a:cubicBezTo>
                <a:cubicBezTo>
                  <a:pt x="949" y="147"/>
                  <a:pt x="950" y="145"/>
                  <a:pt x="950" y="143"/>
                </a:cubicBezTo>
                <a:cubicBezTo>
                  <a:pt x="951" y="134"/>
                  <a:pt x="952" y="126"/>
                  <a:pt x="953" y="118"/>
                </a:cubicBezTo>
                <a:cubicBezTo>
                  <a:pt x="954" y="110"/>
                  <a:pt x="955" y="103"/>
                  <a:pt x="955" y="96"/>
                </a:cubicBezTo>
                <a:cubicBezTo>
                  <a:pt x="956" y="89"/>
                  <a:pt x="956" y="83"/>
                  <a:pt x="956" y="78"/>
                </a:cubicBezTo>
                <a:cubicBezTo>
                  <a:pt x="958" y="55"/>
                  <a:pt x="958" y="42"/>
                  <a:pt x="958" y="42"/>
                </a:cubicBezTo>
                <a:cubicBezTo>
                  <a:pt x="958" y="42"/>
                  <a:pt x="958" y="55"/>
                  <a:pt x="958" y="78"/>
                </a:cubicBezTo>
                <a:cubicBezTo>
                  <a:pt x="958" y="83"/>
                  <a:pt x="958" y="90"/>
                  <a:pt x="958" y="96"/>
                </a:cubicBezTo>
                <a:cubicBezTo>
                  <a:pt x="958" y="103"/>
                  <a:pt x="957" y="110"/>
                  <a:pt x="957" y="118"/>
                </a:cubicBezTo>
                <a:cubicBezTo>
                  <a:pt x="956" y="126"/>
                  <a:pt x="956" y="134"/>
                  <a:pt x="955" y="143"/>
                </a:cubicBezTo>
                <a:cubicBezTo>
                  <a:pt x="955" y="145"/>
                  <a:pt x="955" y="148"/>
                  <a:pt x="955" y="150"/>
                </a:cubicBezTo>
                <a:cubicBezTo>
                  <a:pt x="954" y="152"/>
                  <a:pt x="954" y="154"/>
                  <a:pt x="954" y="157"/>
                </a:cubicBezTo>
                <a:cubicBezTo>
                  <a:pt x="953" y="161"/>
                  <a:pt x="952" y="166"/>
                  <a:pt x="952" y="171"/>
                </a:cubicBezTo>
                <a:cubicBezTo>
                  <a:pt x="950" y="180"/>
                  <a:pt x="949" y="190"/>
                  <a:pt x="947" y="200"/>
                </a:cubicBezTo>
                <a:cubicBezTo>
                  <a:pt x="945" y="211"/>
                  <a:pt x="943" y="221"/>
                  <a:pt x="941" y="232"/>
                </a:cubicBezTo>
                <a:cubicBezTo>
                  <a:pt x="940" y="235"/>
                  <a:pt x="940" y="238"/>
                  <a:pt x="939" y="240"/>
                </a:cubicBezTo>
                <a:cubicBezTo>
                  <a:pt x="938" y="243"/>
                  <a:pt x="937" y="246"/>
                  <a:pt x="937" y="249"/>
                </a:cubicBezTo>
                <a:cubicBezTo>
                  <a:pt x="935" y="254"/>
                  <a:pt x="934" y="260"/>
                  <a:pt x="932" y="265"/>
                </a:cubicBezTo>
                <a:cubicBezTo>
                  <a:pt x="930" y="271"/>
                  <a:pt x="929" y="276"/>
                  <a:pt x="927" y="282"/>
                </a:cubicBezTo>
                <a:cubicBezTo>
                  <a:pt x="925" y="288"/>
                  <a:pt x="923" y="293"/>
                  <a:pt x="921" y="299"/>
                </a:cubicBezTo>
                <a:cubicBezTo>
                  <a:pt x="917" y="311"/>
                  <a:pt x="913" y="322"/>
                  <a:pt x="907" y="334"/>
                </a:cubicBezTo>
                <a:cubicBezTo>
                  <a:pt x="905" y="339"/>
                  <a:pt x="902" y="345"/>
                  <a:pt x="900" y="351"/>
                </a:cubicBezTo>
                <a:cubicBezTo>
                  <a:pt x="896" y="360"/>
                  <a:pt x="896" y="360"/>
                  <a:pt x="896" y="360"/>
                </a:cubicBezTo>
                <a:cubicBezTo>
                  <a:pt x="892" y="368"/>
                  <a:pt x="892" y="368"/>
                  <a:pt x="892" y="368"/>
                </a:cubicBezTo>
                <a:cubicBezTo>
                  <a:pt x="889" y="374"/>
                  <a:pt x="886" y="380"/>
                  <a:pt x="883" y="385"/>
                </a:cubicBezTo>
                <a:cubicBezTo>
                  <a:pt x="879" y="394"/>
                  <a:pt x="879" y="394"/>
                  <a:pt x="879" y="394"/>
                </a:cubicBezTo>
                <a:cubicBezTo>
                  <a:pt x="877" y="397"/>
                  <a:pt x="876" y="400"/>
                  <a:pt x="875" y="403"/>
                </a:cubicBezTo>
                <a:cubicBezTo>
                  <a:pt x="868" y="414"/>
                  <a:pt x="862" y="425"/>
                  <a:pt x="856" y="436"/>
                </a:cubicBezTo>
                <a:cubicBezTo>
                  <a:pt x="832" y="482"/>
                  <a:pt x="805" y="526"/>
                  <a:pt x="783" y="568"/>
                </a:cubicBezTo>
                <a:cubicBezTo>
                  <a:pt x="760" y="610"/>
                  <a:pt x="742" y="649"/>
                  <a:pt x="733" y="685"/>
                </a:cubicBezTo>
                <a:cubicBezTo>
                  <a:pt x="723" y="720"/>
                  <a:pt x="720" y="751"/>
                  <a:pt x="719" y="772"/>
                </a:cubicBezTo>
                <a:cubicBezTo>
                  <a:pt x="719" y="776"/>
                  <a:pt x="719" y="780"/>
                  <a:pt x="719" y="784"/>
                </a:cubicBezTo>
                <a:cubicBezTo>
                  <a:pt x="765" y="772"/>
                  <a:pt x="789" y="757"/>
                  <a:pt x="796" y="751"/>
                </a:cubicBezTo>
                <a:cubicBezTo>
                  <a:pt x="796" y="750"/>
                  <a:pt x="796" y="748"/>
                  <a:pt x="796" y="747"/>
                </a:cubicBezTo>
                <a:cubicBezTo>
                  <a:pt x="796" y="744"/>
                  <a:pt x="796" y="742"/>
                  <a:pt x="797" y="739"/>
                </a:cubicBezTo>
                <a:cubicBezTo>
                  <a:pt x="797" y="737"/>
                  <a:pt x="797" y="734"/>
                  <a:pt x="798" y="731"/>
                </a:cubicBezTo>
                <a:cubicBezTo>
                  <a:pt x="798" y="724"/>
                  <a:pt x="799" y="718"/>
                  <a:pt x="800" y="710"/>
                </a:cubicBezTo>
                <a:cubicBezTo>
                  <a:pt x="801" y="703"/>
                  <a:pt x="803" y="695"/>
                  <a:pt x="805" y="687"/>
                </a:cubicBezTo>
                <a:cubicBezTo>
                  <a:pt x="805" y="684"/>
                  <a:pt x="806" y="682"/>
                  <a:pt x="806" y="680"/>
                </a:cubicBezTo>
                <a:cubicBezTo>
                  <a:pt x="807" y="678"/>
                  <a:pt x="807" y="676"/>
                  <a:pt x="808" y="674"/>
                </a:cubicBezTo>
                <a:cubicBezTo>
                  <a:pt x="809" y="669"/>
                  <a:pt x="810" y="665"/>
                  <a:pt x="812" y="660"/>
                </a:cubicBezTo>
                <a:cubicBezTo>
                  <a:pt x="813" y="656"/>
                  <a:pt x="815" y="651"/>
                  <a:pt x="816" y="646"/>
                </a:cubicBezTo>
                <a:cubicBezTo>
                  <a:pt x="818" y="642"/>
                  <a:pt x="820" y="637"/>
                  <a:pt x="822" y="632"/>
                </a:cubicBezTo>
                <a:cubicBezTo>
                  <a:pt x="838" y="593"/>
                  <a:pt x="864" y="552"/>
                  <a:pt x="894" y="511"/>
                </a:cubicBezTo>
                <a:cubicBezTo>
                  <a:pt x="924" y="471"/>
                  <a:pt x="957" y="430"/>
                  <a:pt x="989" y="387"/>
                </a:cubicBezTo>
                <a:cubicBezTo>
                  <a:pt x="997" y="377"/>
                  <a:pt x="1004" y="366"/>
                  <a:pt x="1012" y="355"/>
                </a:cubicBezTo>
                <a:cubicBezTo>
                  <a:pt x="1018" y="347"/>
                  <a:pt x="1018" y="347"/>
                  <a:pt x="1018" y="347"/>
                </a:cubicBezTo>
                <a:cubicBezTo>
                  <a:pt x="1020" y="345"/>
                  <a:pt x="1022" y="342"/>
                  <a:pt x="1024" y="339"/>
                </a:cubicBezTo>
                <a:cubicBezTo>
                  <a:pt x="1027" y="334"/>
                  <a:pt x="1031" y="328"/>
                  <a:pt x="1035" y="323"/>
                </a:cubicBezTo>
                <a:cubicBezTo>
                  <a:pt x="1049" y="302"/>
                  <a:pt x="1062" y="280"/>
                  <a:pt x="1074" y="258"/>
                </a:cubicBezTo>
                <a:cubicBezTo>
                  <a:pt x="1085" y="236"/>
                  <a:pt x="1094" y="214"/>
                  <a:pt x="1102" y="193"/>
                </a:cubicBezTo>
                <a:cubicBezTo>
                  <a:pt x="1110" y="171"/>
                  <a:pt x="1115" y="150"/>
                  <a:pt x="1120" y="131"/>
                </a:cubicBezTo>
                <a:cubicBezTo>
                  <a:pt x="1122" y="121"/>
                  <a:pt x="1124" y="112"/>
                  <a:pt x="1125" y="103"/>
                </a:cubicBezTo>
                <a:cubicBezTo>
                  <a:pt x="1127" y="94"/>
                  <a:pt x="1128" y="86"/>
                  <a:pt x="1129" y="78"/>
                </a:cubicBezTo>
                <a:cubicBezTo>
                  <a:pt x="1130" y="70"/>
                  <a:pt x="1131" y="62"/>
                  <a:pt x="1132" y="55"/>
                </a:cubicBezTo>
                <a:cubicBezTo>
                  <a:pt x="1133" y="48"/>
                  <a:pt x="1133" y="42"/>
                  <a:pt x="1134" y="36"/>
                </a:cubicBezTo>
                <a:cubicBezTo>
                  <a:pt x="1134" y="30"/>
                  <a:pt x="1134" y="25"/>
                  <a:pt x="1134" y="21"/>
                </a:cubicBezTo>
                <a:cubicBezTo>
                  <a:pt x="1135" y="16"/>
                  <a:pt x="1135" y="12"/>
                  <a:pt x="1135" y="9"/>
                </a:cubicBezTo>
                <a:cubicBezTo>
                  <a:pt x="1135" y="3"/>
                  <a:pt x="1135" y="0"/>
                  <a:pt x="1135" y="0"/>
                </a:cubicBezTo>
                <a:cubicBezTo>
                  <a:pt x="1135" y="0"/>
                  <a:pt x="1135" y="3"/>
                  <a:pt x="1135" y="9"/>
                </a:cubicBezTo>
                <a:cubicBezTo>
                  <a:pt x="1135" y="12"/>
                  <a:pt x="1135" y="16"/>
                  <a:pt x="1135" y="21"/>
                </a:cubicBezTo>
                <a:cubicBezTo>
                  <a:pt x="1136" y="25"/>
                  <a:pt x="1136" y="30"/>
                  <a:pt x="1135" y="36"/>
                </a:cubicBezTo>
                <a:close/>
                <a:moveTo>
                  <a:pt x="568" y="901"/>
                </a:moveTo>
                <a:cubicBezTo>
                  <a:pt x="398" y="901"/>
                  <a:pt x="337" y="850"/>
                  <a:pt x="337" y="849"/>
                </a:cubicBezTo>
                <a:cubicBezTo>
                  <a:pt x="320" y="868"/>
                  <a:pt x="320" y="868"/>
                  <a:pt x="320" y="868"/>
                </a:cubicBezTo>
                <a:cubicBezTo>
                  <a:pt x="302" y="887"/>
                  <a:pt x="302" y="887"/>
                  <a:pt x="302" y="887"/>
                </a:cubicBezTo>
                <a:cubicBezTo>
                  <a:pt x="305" y="890"/>
                  <a:pt x="374" y="953"/>
                  <a:pt x="568" y="953"/>
                </a:cubicBezTo>
                <a:cubicBezTo>
                  <a:pt x="761" y="953"/>
                  <a:pt x="830" y="890"/>
                  <a:pt x="833" y="887"/>
                </a:cubicBezTo>
                <a:cubicBezTo>
                  <a:pt x="799" y="849"/>
                  <a:pt x="799" y="849"/>
                  <a:pt x="799" y="849"/>
                </a:cubicBezTo>
                <a:cubicBezTo>
                  <a:pt x="798" y="850"/>
                  <a:pt x="738" y="901"/>
                  <a:pt x="568" y="901"/>
                </a:cubicBezTo>
                <a:close/>
                <a:moveTo>
                  <a:pt x="568" y="1001"/>
                </a:moveTo>
                <a:cubicBezTo>
                  <a:pt x="398" y="1001"/>
                  <a:pt x="337" y="950"/>
                  <a:pt x="337" y="949"/>
                </a:cubicBezTo>
                <a:cubicBezTo>
                  <a:pt x="320" y="968"/>
                  <a:pt x="320" y="968"/>
                  <a:pt x="320" y="968"/>
                </a:cubicBezTo>
                <a:cubicBezTo>
                  <a:pt x="302" y="987"/>
                  <a:pt x="302" y="987"/>
                  <a:pt x="302" y="987"/>
                </a:cubicBezTo>
                <a:cubicBezTo>
                  <a:pt x="305" y="990"/>
                  <a:pt x="374" y="1053"/>
                  <a:pt x="568" y="1053"/>
                </a:cubicBezTo>
                <a:cubicBezTo>
                  <a:pt x="761" y="1053"/>
                  <a:pt x="830" y="990"/>
                  <a:pt x="833" y="987"/>
                </a:cubicBezTo>
                <a:cubicBezTo>
                  <a:pt x="799" y="949"/>
                  <a:pt x="799" y="949"/>
                  <a:pt x="799" y="949"/>
                </a:cubicBezTo>
                <a:cubicBezTo>
                  <a:pt x="798" y="950"/>
                  <a:pt x="738" y="1001"/>
                  <a:pt x="568" y="1001"/>
                </a:cubicBezTo>
                <a:close/>
                <a:moveTo>
                  <a:pt x="799" y="1049"/>
                </a:moveTo>
                <a:cubicBezTo>
                  <a:pt x="798" y="1050"/>
                  <a:pt x="738" y="1101"/>
                  <a:pt x="568" y="1101"/>
                </a:cubicBezTo>
                <a:cubicBezTo>
                  <a:pt x="398" y="1101"/>
                  <a:pt x="337" y="1050"/>
                  <a:pt x="337" y="1049"/>
                </a:cubicBezTo>
                <a:cubicBezTo>
                  <a:pt x="320" y="1068"/>
                  <a:pt x="320" y="1068"/>
                  <a:pt x="320" y="1068"/>
                </a:cubicBezTo>
                <a:cubicBezTo>
                  <a:pt x="302" y="1087"/>
                  <a:pt x="302" y="1087"/>
                  <a:pt x="302" y="1087"/>
                </a:cubicBezTo>
                <a:cubicBezTo>
                  <a:pt x="304" y="1089"/>
                  <a:pt x="335" y="1117"/>
                  <a:pt x="411" y="1135"/>
                </a:cubicBezTo>
                <a:cubicBezTo>
                  <a:pt x="430" y="1156"/>
                  <a:pt x="477" y="1193"/>
                  <a:pt x="568" y="1193"/>
                </a:cubicBezTo>
                <a:cubicBezTo>
                  <a:pt x="658" y="1193"/>
                  <a:pt x="706" y="1156"/>
                  <a:pt x="725" y="1135"/>
                </a:cubicBezTo>
                <a:cubicBezTo>
                  <a:pt x="801" y="1117"/>
                  <a:pt x="831" y="1089"/>
                  <a:pt x="833" y="1087"/>
                </a:cubicBezTo>
                <a:lnTo>
                  <a:pt x="799" y="10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8" name="千图PPT彼岸天：ID 8661124库_任意多边形 37"/>
          <p:cNvSpPr/>
          <p:nvPr>
            <p:custDataLst>
              <p:tags r:id="rId2"/>
            </p:custDataLst>
          </p:nvPr>
        </p:nvSpPr>
        <p:spPr bwMode="auto">
          <a:xfrm>
            <a:off x="5924872" y="1868538"/>
            <a:ext cx="778503" cy="1449313"/>
          </a:xfrm>
          <a:custGeom>
            <a:avLst/>
            <a:gdLst>
              <a:gd name="T0" fmla="*/ 270 w 360"/>
              <a:gd name="T1" fmla="*/ 462 h 671"/>
              <a:gd name="T2" fmla="*/ 335 w 360"/>
              <a:gd name="T3" fmla="*/ 393 h 671"/>
              <a:gd name="T4" fmla="*/ 341 w 360"/>
              <a:gd name="T5" fmla="*/ 382 h 671"/>
              <a:gd name="T6" fmla="*/ 359 w 360"/>
              <a:gd name="T7" fmla="*/ 296 h 671"/>
              <a:gd name="T8" fmla="*/ 356 w 360"/>
              <a:gd name="T9" fmla="*/ 250 h 671"/>
              <a:gd name="T10" fmla="*/ 336 w 360"/>
              <a:gd name="T11" fmla="*/ 292 h 671"/>
              <a:gd name="T12" fmla="*/ 305 w 360"/>
              <a:gd name="T13" fmla="*/ 132 h 671"/>
              <a:gd name="T14" fmla="*/ 195 w 360"/>
              <a:gd name="T15" fmla="*/ 0 h 671"/>
              <a:gd name="T16" fmla="*/ 176 w 360"/>
              <a:gd name="T17" fmla="*/ 93 h 671"/>
              <a:gd name="T18" fmla="*/ 10 w 360"/>
              <a:gd name="T19" fmla="*/ 344 h 671"/>
              <a:gd name="T20" fmla="*/ 20 w 360"/>
              <a:gd name="T21" fmla="*/ 448 h 671"/>
              <a:gd name="T22" fmla="*/ 3 w 360"/>
              <a:gd name="T23" fmla="*/ 432 h 671"/>
              <a:gd name="T24" fmla="*/ 160 w 360"/>
              <a:gd name="T25" fmla="*/ 671 h 671"/>
              <a:gd name="T26" fmla="*/ 101 w 360"/>
              <a:gd name="T27" fmla="*/ 497 h 671"/>
              <a:gd name="T28" fmla="*/ 181 w 360"/>
              <a:gd name="T29" fmla="*/ 237 h 671"/>
              <a:gd name="T30" fmla="*/ 115 w 360"/>
              <a:gd name="T31" fmla="*/ 495 h 671"/>
              <a:gd name="T32" fmla="*/ 177 w 360"/>
              <a:gd name="T33" fmla="*/ 656 h 671"/>
              <a:gd name="T34" fmla="*/ 184 w 360"/>
              <a:gd name="T35" fmla="*/ 592 h 671"/>
              <a:gd name="T36" fmla="*/ 322 w 360"/>
              <a:gd name="T37" fmla="*/ 440 h 671"/>
              <a:gd name="T38" fmla="*/ 270 w 360"/>
              <a:gd name="T39" fmla="*/ 462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60" h="671">
                <a:moveTo>
                  <a:pt x="270" y="462"/>
                </a:moveTo>
                <a:cubicBezTo>
                  <a:pt x="270" y="462"/>
                  <a:pt x="313" y="430"/>
                  <a:pt x="335" y="393"/>
                </a:cubicBezTo>
                <a:cubicBezTo>
                  <a:pt x="337" y="389"/>
                  <a:pt x="339" y="386"/>
                  <a:pt x="341" y="382"/>
                </a:cubicBezTo>
                <a:cubicBezTo>
                  <a:pt x="352" y="356"/>
                  <a:pt x="358" y="327"/>
                  <a:pt x="359" y="296"/>
                </a:cubicBezTo>
                <a:cubicBezTo>
                  <a:pt x="360" y="280"/>
                  <a:pt x="359" y="265"/>
                  <a:pt x="356" y="250"/>
                </a:cubicBezTo>
                <a:cubicBezTo>
                  <a:pt x="346" y="274"/>
                  <a:pt x="336" y="292"/>
                  <a:pt x="336" y="292"/>
                </a:cubicBezTo>
                <a:cubicBezTo>
                  <a:pt x="336" y="292"/>
                  <a:pt x="358" y="242"/>
                  <a:pt x="305" y="132"/>
                </a:cubicBezTo>
                <a:cubicBezTo>
                  <a:pt x="272" y="64"/>
                  <a:pt x="195" y="0"/>
                  <a:pt x="195" y="0"/>
                </a:cubicBezTo>
                <a:cubicBezTo>
                  <a:pt x="195" y="0"/>
                  <a:pt x="210" y="31"/>
                  <a:pt x="176" y="93"/>
                </a:cubicBezTo>
                <a:cubicBezTo>
                  <a:pt x="148" y="143"/>
                  <a:pt x="30" y="208"/>
                  <a:pt x="10" y="344"/>
                </a:cubicBezTo>
                <a:cubicBezTo>
                  <a:pt x="0" y="407"/>
                  <a:pt x="20" y="448"/>
                  <a:pt x="20" y="448"/>
                </a:cubicBezTo>
                <a:cubicBezTo>
                  <a:pt x="20" y="448"/>
                  <a:pt x="13" y="448"/>
                  <a:pt x="3" y="432"/>
                </a:cubicBezTo>
                <a:cubicBezTo>
                  <a:pt x="20" y="565"/>
                  <a:pt x="160" y="671"/>
                  <a:pt x="160" y="671"/>
                </a:cubicBezTo>
                <a:cubicBezTo>
                  <a:pt x="160" y="671"/>
                  <a:pt x="115" y="626"/>
                  <a:pt x="101" y="497"/>
                </a:cubicBezTo>
                <a:cubicBezTo>
                  <a:pt x="86" y="357"/>
                  <a:pt x="181" y="237"/>
                  <a:pt x="181" y="237"/>
                </a:cubicBezTo>
                <a:cubicBezTo>
                  <a:pt x="181" y="237"/>
                  <a:pt x="96" y="368"/>
                  <a:pt x="115" y="495"/>
                </a:cubicBezTo>
                <a:cubicBezTo>
                  <a:pt x="127" y="582"/>
                  <a:pt x="163" y="636"/>
                  <a:pt x="177" y="656"/>
                </a:cubicBezTo>
                <a:cubicBezTo>
                  <a:pt x="172" y="646"/>
                  <a:pt x="168" y="627"/>
                  <a:pt x="184" y="592"/>
                </a:cubicBezTo>
                <a:cubicBezTo>
                  <a:pt x="207" y="540"/>
                  <a:pt x="275" y="507"/>
                  <a:pt x="322" y="440"/>
                </a:cubicBezTo>
                <a:cubicBezTo>
                  <a:pt x="294" y="456"/>
                  <a:pt x="270" y="462"/>
                  <a:pt x="270" y="46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9" name="千图PPT彼岸天：ID 8661124库_任意多边形 38"/>
          <p:cNvSpPr/>
          <p:nvPr>
            <p:custDataLst>
              <p:tags r:id="rId3"/>
            </p:custDataLst>
          </p:nvPr>
        </p:nvSpPr>
        <p:spPr bwMode="auto">
          <a:xfrm>
            <a:off x="6385768" y="2870645"/>
            <a:ext cx="549424" cy="1109801"/>
          </a:xfrm>
          <a:custGeom>
            <a:avLst/>
            <a:gdLst>
              <a:gd name="T0" fmla="*/ 201 w 254"/>
              <a:gd name="T1" fmla="*/ 353 h 514"/>
              <a:gd name="T2" fmla="*/ 243 w 254"/>
              <a:gd name="T3" fmla="*/ 299 h 514"/>
              <a:gd name="T4" fmla="*/ 247 w 254"/>
              <a:gd name="T5" fmla="*/ 291 h 514"/>
              <a:gd name="T6" fmla="*/ 253 w 254"/>
              <a:gd name="T7" fmla="*/ 225 h 514"/>
              <a:gd name="T8" fmla="*/ 246 w 254"/>
              <a:gd name="T9" fmla="*/ 190 h 514"/>
              <a:gd name="T10" fmla="*/ 235 w 254"/>
              <a:gd name="T11" fmla="*/ 222 h 514"/>
              <a:gd name="T12" fmla="*/ 199 w 254"/>
              <a:gd name="T13" fmla="*/ 100 h 514"/>
              <a:gd name="T14" fmla="*/ 108 w 254"/>
              <a:gd name="T15" fmla="*/ 0 h 514"/>
              <a:gd name="T16" fmla="*/ 102 w 254"/>
              <a:gd name="T17" fmla="*/ 71 h 514"/>
              <a:gd name="T18" fmla="*/ 2 w 254"/>
              <a:gd name="T19" fmla="*/ 265 h 514"/>
              <a:gd name="T20" fmla="*/ 18 w 254"/>
              <a:gd name="T21" fmla="*/ 345 h 514"/>
              <a:gd name="T22" fmla="*/ 4 w 254"/>
              <a:gd name="T23" fmla="*/ 333 h 514"/>
              <a:gd name="T24" fmla="*/ 139 w 254"/>
              <a:gd name="T25" fmla="*/ 514 h 514"/>
              <a:gd name="T26" fmla="*/ 81 w 254"/>
              <a:gd name="T27" fmla="*/ 381 h 514"/>
              <a:gd name="T28" fmla="*/ 118 w 254"/>
              <a:gd name="T29" fmla="*/ 181 h 514"/>
              <a:gd name="T30" fmla="*/ 91 w 254"/>
              <a:gd name="T31" fmla="*/ 380 h 514"/>
              <a:gd name="T32" fmla="*/ 150 w 254"/>
              <a:gd name="T33" fmla="*/ 502 h 514"/>
              <a:gd name="T34" fmla="*/ 149 w 254"/>
              <a:gd name="T35" fmla="*/ 453 h 514"/>
              <a:gd name="T36" fmla="*/ 237 w 254"/>
              <a:gd name="T37" fmla="*/ 336 h 514"/>
              <a:gd name="T38" fmla="*/ 201 w 254"/>
              <a:gd name="T39" fmla="*/ 353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54" h="514">
                <a:moveTo>
                  <a:pt x="201" y="353"/>
                </a:moveTo>
                <a:cubicBezTo>
                  <a:pt x="201" y="353"/>
                  <a:pt x="230" y="328"/>
                  <a:pt x="243" y="299"/>
                </a:cubicBezTo>
                <a:cubicBezTo>
                  <a:pt x="244" y="297"/>
                  <a:pt x="246" y="294"/>
                  <a:pt x="247" y="291"/>
                </a:cubicBezTo>
                <a:cubicBezTo>
                  <a:pt x="252" y="271"/>
                  <a:pt x="254" y="249"/>
                  <a:pt x="253" y="225"/>
                </a:cubicBezTo>
                <a:cubicBezTo>
                  <a:pt x="252" y="213"/>
                  <a:pt x="249" y="201"/>
                  <a:pt x="246" y="190"/>
                </a:cubicBezTo>
                <a:cubicBezTo>
                  <a:pt x="241" y="208"/>
                  <a:pt x="235" y="222"/>
                  <a:pt x="235" y="222"/>
                </a:cubicBezTo>
                <a:cubicBezTo>
                  <a:pt x="235" y="222"/>
                  <a:pt x="247" y="184"/>
                  <a:pt x="199" y="100"/>
                </a:cubicBezTo>
                <a:cubicBezTo>
                  <a:pt x="170" y="49"/>
                  <a:pt x="108" y="0"/>
                  <a:pt x="108" y="0"/>
                </a:cubicBezTo>
                <a:cubicBezTo>
                  <a:pt x="108" y="0"/>
                  <a:pt x="122" y="24"/>
                  <a:pt x="102" y="71"/>
                </a:cubicBezTo>
                <a:cubicBezTo>
                  <a:pt x="86" y="111"/>
                  <a:pt x="5" y="162"/>
                  <a:pt x="2" y="265"/>
                </a:cubicBezTo>
                <a:cubicBezTo>
                  <a:pt x="0" y="314"/>
                  <a:pt x="18" y="345"/>
                  <a:pt x="18" y="345"/>
                </a:cubicBezTo>
                <a:cubicBezTo>
                  <a:pt x="18" y="345"/>
                  <a:pt x="13" y="345"/>
                  <a:pt x="4" y="333"/>
                </a:cubicBezTo>
                <a:cubicBezTo>
                  <a:pt x="28" y="434"/>
                  <a:pt x="139" y="514"/>
                  <a:pt x="139" y="514"/>
                </a:cubicBezTo>
                <a:cubicBezTo>
                  <a:pt x="139" y="514"/>
                  <a:pt x="102" y="480"/>
                  <a:pt x="81" y="381"/>
                </a:cubicBezTo>
                <a:cubicBezTo>
                  <a:pt x="59" y="275"/>
                  <a:pt x="118" y="181"/>
                  <a:pt x="118" y="181"/>
                </a:cubicBezTo>
                <a:cubicBezTo>
                  <a:pt x="118" y="181"/>
                  <a:pt x="67" y="283"/>
                  <a:pt x="91" y="380"/>
                </a:cubicBezTo>
                <a:cubicBezTo>
                  <a:pt x="107" y="446"/>
                  <a:pt x="138" y="487"/>
                  <a:pt x="150" y="502"/>
                </a:cubicBezTo>
                <a:cubicBezTo>
                  <a:pt x="146" y="495"/>
                  <a:pt x="141" y="480"/>
                  <a:pt x="149" y="453"/>
                </a:cubicBezTo>
                <a:cubicBezTo>
                  <a:pt x="162" y="413"/>
                  <a:pt x="209" y="387"/>
                  <a:pt x="237" y="336"/>
                </a:cubicBezTo>
                <a:cubicBezTo>
                  <a:pt x="219" y="348"/>
                  <a:pt x="201" y="353"/>
                  <a:pt x="201" y="35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0" name="千图PPT彼岸天：ID 8661124库_任意多边形 39"/>
          <p:cNvSpPr/>
          <p:nvPr>
            <p:custDataLst>
              <p:tags r:id="rId4"/>
            </p:custDataLst>
          </p:nvPr>
        </p:nvSpPr>
        <p:spPr bwMode="auto">
          <a:xfrm>
            <a:off x="5610002" y="1803739"/>
            <a:ext cx="440817" cy="823225"/>
          </a:xfrm>
          <a:custGeom>
            <a:avLst/>
            <a:gdLst>
              <a:gd name="T0" fmla="*/ 157 w 204"/>
              <a:gd name="T1" fmla="*/ 252 h 381"/>
              <a:gd name="T2" fmla="*/ 192 w 204"/>
              <a:gd name="T3" fmla="*/ 207 h 381"/>
              <a:gd name="T4" fmla="*/ 196 w 204"/>
              <a:gd name="T5" fmla="*/ 201 h 381"/>
              <a:gd name="T6" fmla="*/ 204 w 204"/>
              <a:gd name="T7" fmla="*/ 151 h 381"/>
              <a:gd name="T8" fmla="*/ 201 w 204"/>
              <a:gd name="T9" fmla="*/ 125 h 381"/>
              <a:gd name="T10" fmla="*/ 190 w 204"/>
              <a:gd name="T11" fmla="*/ 150 h 381"/>
              <a:gd name="T12" fmla="*/ 168 w 204"/>
              <a:gd name="T13" fmla="*/ 64 h 381"/>
              <a:gd name="T14" fmla="*/ 101 w 204"/>
              <a:gd name="T15" fmla="*/ 0 h 381"/>
              <a:gd name="T16" fmla="*/ 93 w 204"/>
              <a:gd name="T17" fmla="*/ 54 h 381"/>
              <a:gd name="T18" fmla="*/ 3 w 204"/>
              <a:gd name="T19" fmla="*/ 211 h 381"/>
              <a:gd name="T20" fmla="*/ 12 w 204"/>
              <a:gd name="T21" fmla="*/ 269 h 381"/>
              <a:gd name="T22" fmla="*/ 2 w 204"/>
              <a:gd name="T23" fmla="*/ 262 h 381"/>
              <a:gd name="T24" fmla="*/ 99 w 204"/>
              <a:gd name="T25" fmla="*/ 381 h 381"/>
              <a:gd name="T26" fmla="*/ 60 w 204"/>
              <a:gd name="T27" fmla="*/ 288 h 381"/>
              <a:gd name="T28" fmla="*/ 99 w 204"/>
              <a:gd name="T29" fmla="*/ 134 h 381"/>
              <a:gd name="T30" fmla="*/ 68 w 204"/>
              <a:gd name="T31" fmla="*/ 286 h 381"/>
              <a:gd name="T32" fmla="*/ 108 w 204"/>
              <a:gd name="T33" fmla="*/ 371 h 381"/>
              <a:gd name="T34" fmla="*/ 110 w 204"/>
              <a:gd name="T35" fmla="*/ 334 h 381"/>
              <a:gd name="T36" fmla="*/ 186 w 204"/>
              <a:gd name="T37" fmla="*/ 235 h 381"/>
              <a:gd name="T38" fmla="*/ 157 w 204"/>
              <a:gd name="T39" fmla="*/ 252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4" h="381">
                <a:moveTo>
                  <a:pt x="157" y="252"/>
                </a:moveTo>
                <a:cubicBezTo>
                  <a:pt x="157" y="252"/>
                  <a:pt x="181" y="230"/>
                  <a:pt x="192" y="207"/>
                </a:cubicBezTo>
                <a:cubicBezTo>
                  <a:pt x="194" y="205"/>
                  <a:pt x="195" y="203"/>
                  <a:pt x="196" y="201"/>
                </a:cubicBezTo>
                <a:cubicBezTo>
                  <a:pt x="201" y="185"/>
                  <a:pt x="204" y="168"/>
                  <a:pt x="204" y="151"/>
                </a:cubicBezTo>
                <a:cubicBezTo>
                  <a:pt x="204" y="142"/>
                  <a:pt x="202" y="133"/>
                  <a:pt x="201" y="125"/>
                </a:cubicBezTo>
                <a:cubicBezTo>
                  <a:pt x="195" y="139"/>
                  <a:pt x="190" y="150"/>
                  <a:pt x="190" y="150"/>
                </a:cubicBezTo>
                <a:cubicBezTo>
                  <a:pt x="190" y="150"/>
                  <a:pt x="202" y="120"/>
                  <a:pt x="168" y="64"/>
                </a:cubicBezTo>
                <a:cubicBezTo>
                  <a:pt x="147" y="29"/>
                  <a:pt x="101" y="0"/>
                  <a:pt x="101" y="0"/>
                </a:cubicBezTo>
                <a:cubicBezTo>
                  <a:pt x="101" y="0"/>
                  <a:pt x="110" y="16"/>
                  <a:pt x="93" y="54"/>
                </a:cubicBezTo>
                <a:cubicBezTo>
                  <a:pt x="78" y="85"/>
                  <a:pt x="11" y="133"/>
                  <a:pt x="3" y="211"/>
                </a:cubicBezTo>
                <a:cubicBezTo>
                  <a:pt x="0" y="248"/>
                  <a:pt x="12" y="269"/>
                  <a:pt x="12" y="269"/>
                </a:cubicBezTo>
                <a:cubicBezTo>
                  <a:pt x="12" y="269"/>
                  <a:pt x="8" y="270"/>
                  <a:pt x="2" y="262"/>
                </a:cubicBezTo>
                <a:cubicBezTo>
                  <a:pt x="15" y="334"/>
                  <a:pt x="99" y="381"/>
                  <a:pt x="99" y="381"/>
                </a:cubicBezTo>
                <a:cubicBezTo>
                  <a:pt x="99" y="381"/>
                  <a:pt x="72" y="360"/>
                  <a:pt x="60" y="288"/>
                </a:cubicBezTo>
                <a:cubicBezTo>
                  <a:pt x="48" y="211"/>
                  <a:pt x="99" y="134"/>
                  <a:pt x="99" y="134"/>
                </a:cubicBezTo>
                <a:cubicBezTo>
                  <a:pt x="99" y="134"/>
                  <a:pt x="54" y="216"/>
                  <a:pt x="68" y="286"/>
                </a:cubicBezTo>
                <a:cubicBezTo>
                  <a:pt x="77" y="334"/>
                  <a:pt x="100" y="361"/>
                  <a:pt x="108" y="371"/>
                </a:cubicBezTo>
                <a:cubicBezTo>
                  <a:pt x="105" y="366"/>
                  <a:pt x="102" y="355"/>
                  <a:pt x="110" y="334"/>
                </a:cubicBezTo>
                <a:cubicBezTo>
                  <a:pt x="122" y="303"/>
                  <a:pt x="161" y="278"/>
                  <a:pt x="186" y="235"/>
                </a:cubicBezTo>
                <a:cubicBezTo>
                  <a:pt x="170" y="247"/>
                  <a:pt x="157" y="252"/>
                  <a:pt x="157" y="25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1" name="千图PPT彼岸天：ID 8661124库_任意多边形 40"/>
          <p:cNvSpPr/>
          <p:nvPr>
            <p:custDataLst>
              <p:tags r:id="rId5"/>
            </p:custDataLst>
          </p:nvPr>
        </p:nvSpPr>
        <p:spPr bwMode="auto">
          <a:xfrm>
            <a:off x="5776108" y="3281345"/>
            <a:ext cx="494664" cy="831438"/>
          </a:xfrm>
          <a:custGeom>
            <a:avLst/>
            <a:gdLst>
              <a:gd name="T0" fmla="*/ 20 w 229"/>
              <a:gd name="T1" fmla="*/ 190 h 385"/>
              <a:gd name="T2" fmla="*/ 15 w 229"/>
              <a:gd name="T3" fmla="*/ 126 h 385"/>
              <a:gd name="T4" fmla="*/ 43 w 229"/>
              <a:gd name="T5" fmla="*/ 68 h 385"/>
              <a:gd name="T6" fmla="*/ 45 w 229"/>
              <a:gd name="T7" fmla="*/ 93 h 385"/>
              <a:gd name="T8" fmla="*/ 94 w 229"/>
              <a:gd name="T9" fmla="*/ 32 h 385"/>
              <a:gd name="T10" fmla="*/ 153 w 229"/>
              <a:gd name="T11" fmla="*/ 4 h 385"/>
              <a:gd name="T12" fmla="*/ 183 w 229"/>
              <a:gd name="T13" fmla="*/ 0 h 385"/>
              <a:gd name="T14" fmla="*/ 164 w 229"/>
              <a:gd name="T15" fmla="*/ 46 h 385"/>
              <a:gd name="T16" fmla="*/ 210 w 229"/>
              <a:gd name="T17" fmla="*/ 198 h 385"/>
              <a:gd name="T18" fmla="*/ 134 w 229"/>
              <a:gd name="T19" fmla="*/ 354 h 385"/>
              <a:gd name="T20" fmla="*/ 95 w 229"/>
              <a:gd name="T21" fmla="*/ 385 h 385"/>
              <a:gd name="T22" fmla="*/ 140 w 229"/>
              <a:gd name="T23" fmla="*/ 293 h 385"/>
              <a:gd name="T24" fmla="*/ 122 w 229"/>
              <a:gd name="T25" fmla="*/ 167 h 385"/>
              <a:gd name="T26" fmla="*/ 122 w 229"/>
              <a:gd name="T27" fmla="*/ 297 h 385"/>
              <a:gd name="T28" fmla="*/ 74 w 229"/>
              <a:gd name="T29" fmla="*/ 361 h 385"/>
              <a:gd name="T30" fmla="*/ 26 w 229"/>
              <a:gd name="T31" fmla="*/ 258 h 385"/>
              <a:gd name="T32" fmla="*/ 0 w 229"/>
              <a:gd name="T33" fmla="*/ 165 h 385"/>
              <a:gd name="T34" fmla="*/ 20 w 229"/>
              <a:gd name="T35" fmla="*/ 190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9" h="385">
                <a:moveTo>
                  <a:pt x="20" y="190"/>
                </a:moveTo>
                <a:cubicBezTo>
                  <a:pt x="20" y="190"/>
                  <a:pt x="9" y="161"/>
                  <a:pt x="15" y="126"/>
                </a:cubicBezTo>
                <a:cubicBezTo>
                  <a:pt x="22" y="90"/>
                  <a:pt x="43" y="68"/>
                  <a:pt x="43" y="68"/>
                </a:cubicBezTo>
                <a:cubicBezTo>
                  <a:pt x="45" y="93"/>
                  <a:pt x="45" y="93"/>
                  <a:pt x="45" y="93"/>
                </a:cubicBezTo>
                <a:cubicBezTo>
                  <a:pt x="45" y="93"/>
                  <a:pt x="52" y="65"/>
                  <a:pt x="94" y="32"/>
                </a:cubicBezTo>
                <a:cubicBezTo>
                  <a:pt x="114" y="17"/>
                  <a:pt x="136" y="9"/>
                  <a:pt x="153" y="4"/>
                </a:cubicBezTo>
                <a:cubicBezTo>
                  <a:pt x="171" y="1"/>
                  <a:pt x="183" y="0"/>
                  <a:pt x="183" y="0"/>
                </a:cubicBezTo>
                <a:cubicBezTo>
                  <a:pt x="183" y="0"/>
                  <a:pt x="166" y="9"/>
                  <a:pt x="164" y="46"/>
                </a:cubicBezTo>
                <a:cubicBezTo>
                  <a:pt x="160" y="105"/>
                  <a:pt x="192" y="118"/>
                  <a:pt x="210" y="198"/>
                </a:cubicBezTo>
                <a:cubicBezTo>
                  <a:pt x="229" y="285"/>
                  <a:pt x="166" y="335"/>
                  <a:pt x="134" y="354"/>
                </a:cubicBezTo>
                <a:cubicBezTo>
                  <a:pt x="111" y="368"/>
                  <a:pt x="99" y="380"/>
                  <a:pt x="95" y="385"/>
                </a:cubicBezTo>
                <a:cubicBezTo>
                  <a:pt x="102" y="376"/>
                  <a:pt x="125" y="343"/>
                  <a:pt x="140" y="293"/>
                </a:cubicBezTo>
                <a:cubicBezTo>
                  <a:pt x="159" y="232"/>
                  <a:pt x="122" y="167"/>
                  <a:pt x="122" y="167"/>
                </a:cubicBezTo>
                <a:cubicBezTo>
                  <a:pt x="122" y="167"/>
                  <a:pt x="151" y="231"/>
                  <a:pt x="122" y="297"/>
                </a:cubicBezTo>
                <a:cubicBezTo>
                  <a:pt x="104" y="337"/>
                  <a:pt x="74" y="361"/>
                  <a:pt x="74" y="361"/>
                </a:cubicBezTo>
                <a:cubicBezTo>
                  <a:pt x="74" y="361"/>
                  <a:pt x="68" y="330"/>
                  <a:pt x="26" y="258"/>
                </a:cubicBezTo>
                <a:cubicBezTo>
                  <a:pt x="11" y="233"/>
                  <a:pt x="0" y="199"/>
                  <a:pt x="0" y="165"/>
                </a:cubicBezTo>
                <a:cubicBezTo>
                  <a:pt x="12" y="189"/>
                  <a:pt x="20" y="190"/>
                  <a:pt x="20" y="19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2" name="千图PPT彼岸天：ID 8661124库_任意多边形 41"/>
          <p:cNvSpPr/>
          <p:nvPr>
            <p:custDataLst>
              <p:tags r:id="rId6"/>
            </p:custDataLst>
          </p:nvPr>
        </p:nvSpPr>
        <p:spPr bwMode="auto">
          <a:xfrm>
            <a:off x="6763611" y="2369591"/>
            <a:ext cx="566765" cy="926356"/>
          </a:xfrm>
          <a:custGeom>
            <a:avLst/>
            <a:gdLst>
              <a:gd name="T0" fmla="*/ 97 w 262"/>
              <a:gd name="T1" fmla="*/ 429 h 429"/>
              <a:gd name="T2" fmla="*/ 54 w 262"/>
              <a:gd name="T3" fmla="*/ 337 h 429"/>
              <a:gd name="T4" fmla="*/ 18 w 262"/>
              <a:gd name="T5" fmla="*/ 200 h 429"/>
              <a:gd name="T6" fmla="*/ 29 w 262"/>
              <a:gd name="T7" fmla="*/ 215 h 429"/>
              <a:gd name="T8" fmla="*/ 74 w 262"/>
              <a:gd name="T9" fmla="*/ 97 h 429"/>
              <a:gd name="T10" fmla="*/ 187 w 262"/>
              <a:gd name="T11" fmla="*/ 0 h 429"/>
              <a:gd name="T12" fmla="*/ 211 w 262"/>
              <a:gd name="T13" fmla="*/ 119 h 429"/>
              <a:gd name="T14" fmla="*/ 220 w 262"/>
              <a:gd name="T15" fmla="*/ 310 h 429"/>
              <a:gd name="T16" fmla="*/ 116 w 262"/>
              <a:gd name="T17" fmla="*/ 424 h 429"/>
              <a:gd name="T18" fmla="*/ 152 w 262"/>
              <a:gd name="T19" fmla="*/ 324 h 429"/>
              <a:gd name="T20" fmla="*/ 138 w 262"/>
              <a:gd name="T21" fmla="*/ 242 h 429"/>
              <a:gd name="T22" fmla="*/ 137 w 262"/>
              <a:gd name="T23" fmla="*/ 327 h 429"/>
              <a:gd name="T24" fmla="*/ 97 w 262"/>
              <a:gd name="T25" fmla="*/ 429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" h="429">
                <a:moveTo>
                  <a:pt x="97" y="429"/>
                </a:moveTo>
                <a:cubicBezTo>
                  <a:pt x="97" y="429"/>
                  <a:pt x="91" y="386"/>
                  <a:pt x="54" y="337"/>
                </a:cubicBezTo>
                <a:cubicBezTo>
                  <a:pt x="0" y="267"/>
                  <a:pt x="18" y="200"/>
                  <a:pt x="18" y="200"/>
                </a:cubicBezTo>
                <a:cubicBezTo>
                  <a:pt x="29" y="215"/>
                  <a:pt x="29" y="215"/>
                  <a:pt x="29" y="215"/>
                </a:cubicBezTo>
                <a:cubicBezTo>
                  <a:pt x="29" y="215"/>
                  <a:pt x="26" y="152"/>
                  <a:pt x="74" y="97"/>
                </a:cubicBezTo>
                <a:cubicBezTo>
                  <a:pt x="122" y="42"/>
                  <a:pt x="187" y="0"/>
                  <a:pt x="187" y="0"/>
                </a:cubicBezTo>
                <a:cubicBezTo>
                  <a:pt x="187" y="0"/>
                  <a:pt x="172" y="47"/>
                  <a:pt x="211" y="119"/>
                </a:cubicBezTo>
                <a:cubicBezTo>
                  <a:pt x="249" y="192"/>
                  <a:pt x="262" y="235"/>
                  <a:pt x="220" y="310"/>
                </a:cubicBezTo>
                <a:cubicBezTo>
                  <a:pt x="178" y="385"/>
                  <a:pt x="116" y="424"/>
                  <a:pt x="116" y="424"/>
                </a:cubicBezTo>
                <a:cubicBezTo>
                  <a:pt x="116" y="424"/>
                  <a:pt x="151" y="354"/>
                  <a:pt x="152" y="324"/>
                </a:cubicBezTo>
                <a:cubicBezTo>
                  <a:pt x="152" y="293"/>
                  <a:pt x="138" y="242"/>
                  <a:pt x="138" y="242"/>
                </a:cubicBezTo>
                <a:cubicBezTo>
                  <a:pt x="138" y="242"/>
                  <a:pt x="149" y="274"/>
                  <a:pt x="137" y="327"/>
                </a:cubicBezTo>
                <a:cubicBezTo>
                  <a:pt x="125" y="379"/>
                  <a:pt x="97" y="429"/>
                  <a:pt x="97" y="42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3" name="千图PPT彼岸天：ID 8661124库_任意多边形 42"/>
          <p:cNvSpPr/>
          <p:nvPr>
            <p:custDataLst>
              <p:tags r:id="rId7"/>
            </p:custDataLst>
          </p:nvPr>
        </p:nvSpPr>
        <p:spPr bwMode="auto">
          <a:xfrm>
            <a:off x="5065142" y="2116783"/>
            <a:ext cx="661682" cy="1190116"/>
          </a:xfrm>
          <a:custGeom>
            <a:avLst/>
            <a:gdLst>
              <a:gd name="T0" fmla="*/ 244 w 306"/>
              <a:gd name="T1" fmla="*/ 551 h 551"/>
              <a:gd name="T2" fmla="*/ 141 w 306"/>
              <a:gd name="T3" fmla="*/ 472 h 551"/>
              <a:gd name="T4" fmla="*/ 21 w 306"/>
              <a:gd name="T5" fmla="*/ 335 h 551"/>
              <a:gd name="T6" fmla="*/ 41 w 306"/>
              <a:gd name="T7" fmla="*/ 346 h 551"/>
              <a:gd name="T8" fmla="*/ 19 w 306"/>
              <a:gd name="T9" fmla="*/ 182 h 551"/>
              <a:gd name="T10" fmla="*/ 85 w 306"/>
              <a:gd name="T11" fmla="*/ 0 h 551"/>
              <a:gd name="T12" fmla="*/ 181 w 306"/>
              <a:gd name="T13" fmla="*/ 123 h 551"/>
              <a:gd name="T14" fmla="*/ 306 w 306"/>
              <a:gd name="T15" fmla="*/ 337 h 551"/>
              <a:gd name="T16" fmla="*/ 261 w 306"/>
              <a:gd name="T17" fmla="*/ 533 h 551"/>
              <a:gd name="T18" fmla="*/ 240 w 306"/>
              <a:gd name="T19" fmla="*/ 396 h 551"/>
              <a:gd name="T20" fmla="*/ 176 w 306"/>
              <a:gd name="T21" fmla="*/ 309 h 551"/>
              <a:gd name="T22" fmla="*/ 225 w 306"/>
              <a:gd name="T23" fmla="*/ 408 h 551"/>
              <a:gd name="T24" fmla="*/ 244 w 306"/>
              <a:gd name="T25" fmla="*/ 551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06" h="551">
                <a:moveTo>
                  <a:pt x="244" y="551"/>
                </a:moveTo>
                <a:cubicBezTo>
                  <a:pt x="244" y="551"/>
                  <a:pt x="210" y="505"/>
                  <a:pt x="141" y="472"/>
                </a:cubicBezTo>
                <a:cubicBezTo>
                  <a:pt x="41" y="424"/>
                  <a:pt x="21" y="335"/>
                  <a:pt x="21" y="335"/>
                </a:cubicBezTo>
                <a:cubicBezTo>
                  <a:pt x="41" y="346"/>
                  <a:pt x="41" y="346"/>
                  <a:pt x="41" y="346"/>
                </a:cubicBezTo>
                <a:cubicBezTo>
                  <a:pt x="41" y="346"/>
                  <a:pt x="0" y="275"/>
                  <a:pt x="19" y="182"/>
                </a:cubicBezTo>
                <a:cubicBezTo>
                  <a:pt x="38" y="88"/>
                  <a:pt x="85" y="0"/>
                  <a:pt x="85" y="0"/>
                </a:cubicBezTo>
                <a:cubicBezTo>
                  <a:pt x="85" y="0"/>
                  <a:pt x="97" y="63"/>
                  <a:pt x="181" y="123"/>
                </a:cubicBezTo>
                <a:cubicBezTo>
                  <a:pt x="266" y="184"/>
                  <a:pt x="306" y="224"/>
                  <a:pt x="306" y="337"/>
                </a:cubicBezTo>
                <a:cubicBezTo>
                  <a:pt x="305" y="450"/>
                  <a:pt x="261" y="533"/>
                  <a:pt x="261" y="533"/>
                </a:cubicBezTo>
                <a:cubicBezTo>
                  <a:pt x="261" y="533"/>
                  <a:pt x="257" y="432"/>
                  <a:pt x="240" y="396"/>
                </a:cubicBezTo>
                <a:cubicBezTo>
                  <a:pt x="222" y="360"/>
                  <a:pt x="176" y="309"/>
                  <a:pt x="176" y="309"/>
                </a:cubicBezTo>
                <a:cubicBezTo>
                  <a:pt x="176" y="309"/>
                  <a:pt x="207" y="341"/>
                  <a:pt x="225" y="408"/>
                </a:cubicBezTo>
                <a:cubicBezTo>
                  <a:pt x="243" y="476"/>
                  <a:pt x="244" y="551"/>
                  <a:pt x="244" y="55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4" name="千图PPT彼岸天：ID 8661124库_任意多边形 43"/>
          <p:cNvSpPr/>
          <p:nvPr>
            <p:custDataLst>
              <p:tags r:id="rId8"/>
            </p:custDataLst>
          </p:nvPr>
        </p:nvSpPr>
        <p:spPr bwMode="auto">
          <a:xfrm>
            <a:off x="5378186" y="1944290"/>
            <a:ext cx="225428" cy="379669"/>
          </a:xfrm>
          <a:custGeom>
            <a:avLst/>
            <a:gdLst>
              <a:gd name="T0" fmla="*/ 30 w 104"/>
              <a:gd name="T1" fmla="*/ 176 h 176"/>
              <a:gd name="T2" fmla="*/ 17 w 104"/>
              <a:gd name="T3" fmla="*/ 133 h 176"/>
              <a:gd name="T4" fmla="*/ 11 w 104"/>
              <a:gd name="T5" fmla="*/ 72 h 176"/>
              <a:gd name="T6" fmla="*/ 14 w 104"/>
              <a:gd name="T7" fmla="*/ 79 h 176"/>
              <a:gd name="T8" fmla="*/ 38 w 104"/>
              <a:gd name="T9" fmla="*/ 33 h 176"/>
              <a:gd name="T10" fmla="*/ 87 w 104"/>
              <a:gd name="T11" fmla="*/ 0 h 176"/>
              <a:gd name="T12" fmla="*/ 82 w 104"/>
              <a:gd name="T13" fmla="*/ 54 h 176"/>
              <a:gd name="T14" fmla="*/ 83 w 104"/>
              <a:gd name="T15" fmla="*/ 135 h 176"/>
              <a:gd name="T16" fmla="*/ 37 w 104"/>
              <a:gd name="T17" fmla="*/ 175 h 176"/>
              <a:gd name="T18" fmla="*/ 56 w 104"/>
              <a:gd name="T19" fmla="*/ 135 h 176"/>
              <a:gd name="T20" fmla="*/ 55 w 104"/>
              <a:gd name="T21" fmla="*/ 99 h 176"/>
              <a:gd name="T22" fmla="*/ 50 w 104"/>
              <a:gd name="T23" fmla="*/ 135 h 176"/>
              <a:gd name="T24" fmla="*/ 30 w 104"/>
              <a:gd name="T25" fmla="*/ 17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4" h="176">
                <a:moveTo>
                  <a:pt x="30" y="176"/>
                </a:moveTo>
                <a:cubicBezTo>
                  <a:pt x="30" y="176"/>
                  <a:pt x="29" y="157"/>
                  <a:pt x="17" y="133"/>
                </a:cubicBezTo>
                <a:cubicBezTo>
                  <a:pt x="0" y="99"/>
                  <a:pt x="11" y="72"/>
                  <a:pt x="11" y="72"/>
                </a:cubicBezTo>
                <a:cubicBezTo>
                  <a:pt x="14" y="79"/>
                  <a:pt x="14" y="79"/>
                  <a:pt x="14" y="79"/>
                </a:cubicBezTo>
                <a:cubicBezTo>
                  <a:pt x="14" y="79"/>
                  <a:pt x="16" y="52"/>
                  <a:pt x="38" y="33"/>
                </a:cubicBezTo>
                <a:cubicBezTo>
                  <a:pt x="59" y="13"/>
                  <a:pt x="87" y="0"/>
                  <a:pt x="87" y="0"/>
                </a:cubicBezTo>
                <a:cubicBezTo>
                  <a:pt x="87" y="0"/>
                  <a:pt x="70" y="20"/>
                  <a:pt x="82" y="54"/>
                </a:cubicBezTo>
                <a:cubicBezTo>
                  <a:pt x="93" y="88"/>
                  <a:pt x="104" y="106"/>
                  <a:pt x="83" y="135"/>
                </a:cubicBezTo>
                <a:cubicBezTo>
                  <a:pt x="63" y="164"/>
                  <a:pt x="37" y="175"/>
                  <a:pt x="37" y="175"/>
                </a:cubicBezTo>
                <a:cubicBezTo>
                  <a:pt x="37" y="175"/>
                  <a:pt x="54" y="148"/>
                  <a:pt x="56" y="135"/>
                </a:cubicBezTo>
                <a:cubicBezTo>
                  <a:pt x="58" y="123"/>
                  <a:pt x="55" y="99"/>
                  <a:pt x="55" y="99"/>
                </a:cubicBezTo>
                <a:cubicBezTo>
                  <a:pt x="55" y="99"/>
                  <a:pt x="58" y="114"/>
                  <a:pt x="50" y="135"/>
                </a:cubicBezTo>
                <a:cubicBezTo>
                  <a:pt x="43" y="157"/>
                  <a:pt x="30" y="176"/>
                  <a:pt x="30" y="17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5" name="千图PPT彼岸天：ID 8661124库_任意多边形 44"/>
          <p:cNvSpPr/>
          <p:nvPr>
            <p:custDataLst>
              <p:tags r:id="rId9"/>
            </p:custDataLst>
          </p:nvPr>
        </p:nvSpPr>
        <p:spPr bwMode="auto">
          <a:xfrm>
            <a:off x="4894473" y="2445343"/>
            <a:ext cx="194398" cy="360503"/>
          </a:xfrm>
          <a:custGeom>
            <a:avLst/>
            <a:gdLst>
              <a:gd name="T0" fmla="*/ 51 w 90"/>
              <a:gd name="T1" fmla="*/ 167 h 167"/>
              <a:gd name="T2" fmla="*/ 27 w 90"/>
              <a:gd name="T3" fmla="*/ 137 h 167"/>
              <a:gd name="T4" fmla="*/ 2 w 90"/>
              <a:gd name="T5" fmla="*/ 91 h 167"/>
              <a:gd name="T6" fmla="*/ 7 w 90"/>
              <a:gd name="T7" fmla="*/ 96 h 167"/>
              <a:gd name="T8" fmla="*/ 11 w 90"/>
              <a:gd name="T9" fmla="*/ 48 h 167"/>
              <a:gd name="T10" fmla="*/ 41 w 90"/>
              <a:gd name="T11" fmla="*/ 0 h 167"/>
              <a:gd name="T12" fmla="*/ 54 w 90"/>
              <a:gd name="T13" fmla="*/ 45 h 167"/>
              <a:gd name="T14" fmla="*/ 82 w 90"/>
              <a:gd name="T15" fmla="*/ 110 h 167"/>
              <a:gd name="T16" fmla="*/ 57 w 90"/>
              <a:gd name="T17" fmla="*/ 163 h 167"/>
              <a:gd name="T18" fmla="*/ 60 w 90"/>
              <a:gd name="T19" fmla="*/ 122 h 167"/>
              <a:gd name="T20" fmla="*/ 47 w 90"/>
              <a:gd name="T21" fmla="*/ 94 h 167"/>
              <a:gd name="T22" fmla="*/ 55 w 90"/>
              <a:gd name="T23" fmla="*/ 125 h 167"/>
              <a:gd name="T24" fmla="*/ 51 w 90"/>
              <a:gd name="T25" fmla="*/ 167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0" h="167">
                <a:moveTo>
                  <a:pt x="51" y="167"/>
                </a:moveTo>
                <a:cubicBezTo>
                  <a:pt x="51" y="167"/>
                  <a:pt x="44" y="151"/>
                  <a:pt x="27" y="137"/>
                </a:cubicBezTo>
                <a:cubicBezTo>
                  <a:pt x="2" y="118"/>
                  <a:pt x="2" y="91"/>
                  <a:pt x="2" y="91"/>
                </a:cubicBezTo>
                <a:cubicBezTo>
                  <a:pt x="7" y="96"/>
                  <a:pt x="7" y="96"/>
                  <a:pt x="7" y="96"/>
                </a:cubicBezTo>
                <a:cubicBezTo>
                  <a:pt x="7" y="96"/>
                  <a:pt x="0" y="73"/>
                  <a:pt x="11" y="48"/>
                </a:cubicBezTo>
                <a:cubicBezTo>
                  <a:pt x="23" y="22"/>
                  <a:pt x="41" y="0"/>
                  <a:pt x="41" y="0"/>
                </a:cubicBezTo>
                <a:cubicBezTo>
                  <a:pt x="41" y="0"/>
                  <a:pt x="34" y="23"/>
                  <a:pt x="54" y="45"/>
                </a:cubicBezTo>
                <a:cubicBezTo>
                  <a:pt x="74" y="68"/>
                  <a:pt x="90" y="78"/>
                  <a:pt x="82" y="110"/>
                </a:cubicBezTo>
                <a:cubicBezTo>
                  <a:pt x="75" y="142"/>
                  <a:pt x="57" y="163"/>
                  <a:pt x="57" y="163"/>
                </a:cubicBezTo>
                <a:cubicBezTo>
                  <a:pt x="57" y="163"/>
                  <a:pt x="62" y="134"/>
                  <a:pt x="60" y="122"/>
                </a:cubicBezTo>
                <a:cubicBezTo>
                  <a:pt x="57" y="111"/>
                  <a:pt x="47" y="94"/>
                  <a:pt x="47" y="94"/>
                </a:cubicBezTo>
                <a:cubicBezTo>
                  <a:pt x="47" y="94"/>
                  <a:pt x="54" y="105"/>
                  <a:pt x="55" y="125"/>
                </a:cubicBezTo>
                <a:cubicBezTo>
                  <a:pt x="56" y="145"/>
                  <a:pt x="51" y="167"/>
                  <a:pt x="51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6" name="千图PPT彼岸天：ID 8661124库_任意多边形 45"/>
          <p:cNvSpPr/>
          <p:nvPr>
            <p:custDataLst>
              <p:tags r:id="rId10"/>
            </p:custDataLst>
          </p:nvPr>
        </p:nvSpPr>
        <p:spPr bwMode="auto">
          <a:xfrm>
            <a:off x="6662305" y="2004525"/>
            <a:ext cx="355027" cy="585019"/>
          </a:xfrm>
          <a:custGeom>
            <a:avLst/>
            <a:gdLst>
              <a:gd name="T0" fmla="*/ 109 w 164"/>
              <a:gd name="T1" fmla="*/ 271 h 271"/>
              <a:gd name="T2" fmla="*/ 133 w 164"/>
              <a:gd name="T3" fmla="*/ 212 h 271"/>
              <a:gd name="T4" fmla="*/ 151 w 164"/>
              <a:gd name="T5" fmla="*/ 124 h 271"/>
              <a:gd name="T6" fmla="*/ 145 w 164"/>
              <a:gd name="T7" fmla="*/ 134 h 271"/>
              <a:gd name="T8" fmla="*/ 113 w 164"/>
              <a:gd name="T9" fmla="*/ 60 h 271"/>
              <a:gd name="T10" fmla="*/ 39 w 164"/>
              <a:gd name="T11" fmla="*/ 0 h 271"/>
              <a:gd name="T12" fmla="*/ 41 w 164"/>
              <a:gd name="T13" fmla="*/ 79 h 271"/>
              <a:gd name="T14" fmla="*/ 28 w 164"/>
              <a:gd name="T15" fmla="*/ 198 h 271"/>
              <a:gd name="T16" fmla="*/ 97 w 164"/>
              <a:gd name="T17" fmla="*/ 268 h 271"/>
              <a:gd name="T18" fmla="*/ 72 w 164"/>
              <a:gd name="T19" fmla="*/ 205 h 271"/>
              <a:gd name="T20" fmla="*/ 77 w 164"/>
              <a:gd name="T21" fmla="*/ 153 h 271"/>
              <a:gd name="T22" fmla="*/ 81 w 164"/>
              <a:gd name="T23" fmla="*/ 207 h 271"/>
              <a:gd name="T24" fmla="*/ 109 w 164"/>
              <a:gd name="T25" fmla="*/ 271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4" h="271">
                <a:moveTo>
                  <a:pt x="109" y="271"/>
                </a:moveTo>
                <a:cubicBezTo>
                  <a:pt x="109" y="271"/>
                  <a:pt x="112" y="243"/>
                  <a:pt x="133" y="212"/>
                </a:cubicBezTo>
                <a:cubicBezTo>
                  <a:pt x="164" y="166"/>
                  <a:pt x="151" y="124"/>
                  <a:pt x="151" y="124"/>
                </a:cubicBezTo>
                <a:cubicBezTo>
                  <a:pt x="145" y="134"/>
                  <a:pt x="145" y="134"/>
                  <a:pt x="145" y="134"/>
                </a:cubicBezTo>
                <a:cubicBezTo>
                  <a:pt x="145" y="134"/>
                  <a:pt x="145" y="94"/>
                  <a:pt x="113" y="60"/>
                </a:cubicBezTo>
                <a:cubicBezTo>
                  <a:pt x="81" y="25"/>
                  <a:pt x="39" y="0"/>
                  <a:pt x="39" y="0"/>
                </a:cubicBezTo>
                <a:cubicBezTo>
                  <a:pt x="39" y="0"/>
                  <a:pt x="62" y="33"/>
                  <a:pt x="41" y="79"/>
                </a:cubicBezTo>
                <a:cubicBezTo>
                  <a:pt x="20" y="126"/>
                  <a:pt x="0" y="151"/>
                  <a:pt x="28" y="198"/>
                </a:cubicBezTo>
                <a:cubicBezTo>
                  <a:pt x="57" y="245"/>
                  <a:pt x="97" y="268"/>
                  <a:pt x="97" y="268"/>
                </a:cubicBezTo>
                <a:cubicBezTo>
                  <a:pt x="97" y="268"/>
                  <a:pt x="73" y="225"/>
                  <a:pt x="72" y="205"/>
                </a:cubicBezTo>
                <a:cubicBezTo>
                  <a:pt x="70" y="186"/>
                  <a:pt x="77" y="153"/>
                  <a:pt x="77" y="153"/>
                </a:cubicBezTo>
                <a:cubicBezTo>
                  <a:pt x="77" y="153"/>
                  <a:pt x="72" y="174"/>
                  <a:pt x="81" y="207"/>
                </a:cubicBezTo>
                <a:cubicBezTo>
                  <a:pt x="90" y="240"/>
                  <a:pt x="109" y="271"/>
                  <a:pt x="109" y="2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7" name="千图PPT彼岸天：ID 8661124库_任意多边形 46"/>
          <p:cNvSpPr/>
          <p:nvPr>
            <p:custDataLst>
              <p:tags r:id="rId11"/>
            </p:custDataLst>
          </p:nvPr>
        </p:nvSpPr>
        <p:spPr bwMode="auto">
          <a:xfrm>
            <a:off x="6921501" y="3389039"/>
            <a:ext cx="407048" cy="425302"/>
          </a:xfrm>
          <a:custGeom>
            <a:avLst/>
            <a:gdLst>
              <a:gd name="T0" fmla="*/ 4 w 188"/>
              <a:gd name="T1" fmla="*/ 191 h 197"/>
              <a:gd name="T2" fmla="*/ 64 w 188"/>
              <a:gd name="T3" fmla="*/ 188 h 197"/>
              <a:gd name="T4" fmla="*/ 143 w 188"/>
              <a:gd name="T5" fmla="*/ 164 h 197"/>
              <a:gd name="T6" fmla="*/ 132 w 188"/>
              <a:gd name="T7" fmla="*/ 163 h 197"/>
              <a:gd name="T8" fmla="*/ 176 w 188"/>
              <a:gd name="T9" fmla="*/ 98 h 197"/>
              <a:gd name="T10" fmla="*/ 188 w 188"/>
              <a:gd name="T11" fmla="*/ 0 h 197"/>
              <a:gd name="T12" fmla="*/ 125 w 188"/>
              <a:gd name="T13" fmla="*/ 38 h 197"/>
              <a:gd name="T14" fmla="*/ 24 w 188"/>
              <a:gd name="T15" fmla="*/ 80 h 197"/>
              <a:gd name="T16" fmla="*/ 1 w 188"/>
              <a:gd name="T17" fmla="*/ 179 h 197"/>
              <a:gd name="T18" fmla="*/ 39 w 188"/>
              <a:gd name="T19" fmla="*/ 125 h 197"/>
              <a:gd name="T20" fmla="*/ 84 w 188"/>
              <a:gd name="T21" fmla="*/ 107 h 197"/>
              <a:gd name="T22" fmla="*/ 42 w 188"/>
              <a:gd name="T23" fmla="*/ 135 h 197"/>
              <a:gd name="T24" fmla="*/ 4 w 188"/>
              <a:gd name="T25" fmla="*/ 191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8" h="197">
                <a:moveTo>
                  <a:pt x="4" y="191"/>
                </a:moveTo>
                <a:cubicBezTo>
                  <a:pt x="4" y="191"/>
                  <a:pt x="28" y="181"/>
                  <a:pt x="64" y="188"/>
                </a:cubicBezTo>
                <a:cubicBezTo>
                  <a:pt x="115" y="197"/>
                  <a:pt x="143" y="164"/>
                  <a:pt x="143" y="164"/>
                </a:cubicBezTo>
                <a:cubicBezTo>
                  <a:pt x="132" y="163"/>
                  <a:pt x="132" y="163"/>
                  <a:pt x="132" y="163"/>
                </a:cubicBezTo>
                <a:cubicBezTo>
                  <a:pt x="132" y="163"/>
                  <a:pt x="164" y="145"/>
                  <a:pt x="176" y="98"/>
                </a:cubicBezTo>
                <a:cubicBezTo>
                  <a:pt x="188" y="52"/>
                  <a:pt x="188" y="0"/>
                  <a:pt x="188" y="0"/>
                </a:cubicBezTo>
                <a:cubicBezTo>
                  <a:pt x="188" y="0"/>
                  <a:pt x="174" y="37"/>
                  <a:pt x="125" y="38"/>
                </a:cubicBezTo>
                <a:cubicBezTo>
                  <a:pt x="77" y="39"/>
                  <a:pt x="47" y="31"/>
                  <a:pt x="24" y="80"/>
                </a:cubicBezTo>
                <a:cubicBezTo>
                  <a:pt x="0" y="129"/>
                  <a:pt x="1" y="179"/>
                  <a:pt x="1" y="179"/>
                </a:cubicBezTo>
                <a:cubicBezTo>
                  <a:pt x="1" y="179"/>
                  <a:pt x="24" y="136"/>
                  <a:pt x="39" y="125"/>
                </a:cubicBezTo>
                <a:cubicBezTo>
                  <a:pt x="54" y="115"/>
                  <a:pt x="84" y="107"/>
                  <a:pt x="84" y="107"/>
                </a:cubicBezTo>
                <a:cubicBezTo>
                  <a:pt x="84" y="107"/>
                  <a:pt x="64" y="111"/>
                  <a:pt x="42" y="135"/>
                </a:cubicBezTo>
                <a:cubicBezTo>
                  <a:pt x="20" y="159"/>
                  <a:pt x="4" y="191"/>
                  <a:pt x="4" y="1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8" name="千图PPT彼岸天：ID 8661124库_任意多边形 47"/>
          <p:cNvSpPr/>
          <p:nvPr>
            <p:custDataLst>
              <p:tags r:id="rId12"/>
            </p:custDataLst>
          </p:nvPr>
        </p:nvSpPr>
        <p:spPr bwMode="auto">
          <a:xfrm>
            <a:off x="4825111" y="3096986"/>
            <a:ext cx="799494" cy="706403"/>
          </a:xfrm>
          <a:custGeom>
            <a:avLst/>
            <a:gdLst>
              <a:gd name="T0" fmla="*/ 44 w 370"/>
              <a:gd name="T1" fmla="*/ 0 h 327"/>
              <a:gd name="T2" fmla="*/ 121 w 370"/>
              <a:gd name="T3" fmla="*/ 276 h 327"/>
              <a:gd name="T4" fmla="*/ 189 w 370"/>
              <a:gd name="T5" fmla="*/ 304 h 327"/>
              <a:gd name="T6" fmla="*/ 178 w 370"/>
              <a:gd name="T7" fmla="*/ 311 h 327"/>
              <a:gd name="T8" fmla="*/ 160 w 370"/>
              <a:gd name="T9" fmla="*/ 318 h 327"/>
              <a:gd name="T10" fmla="*/ 257 w 370"/>
              <a:gd name="T11" fmla="*/ 315 h 327"/>
              <a:gd name="T12" fmla="*/ 356 w 370"/>
              <a:gd name="T13" fmla="*/ 277 h 327"/>
              <a:gd name="T14" fmla="*/ 258 w 370"/>
              <a:gd name="T15" fmla="*/ 252 h 327"/>
              <a:gd name="T16" fmla="*/ 163 w 370"/>
              <a:gd name="T17" fmla="*/ 190 h 327"/>
              <a:gd name="T18" fmla="*/ 274 w 370"/>
              <a:gd name="T19" fmla="*/ 241 h 327"/>
              <a:gd name="T20" fmla="*/ 370 w 370"/>
              <a:gd name="T21" fmla="*/ 252 h 327"/>
              <a:gd name="T22" fmla="*/ 357 w 370"/>
              <a:gd name="T23" fmla="*/ 242 h 327"/>
              <a:gd name="T24" fmla="*/ 335 w 370"/>
              <a:gd name="T25" fmla="*/ 212 h 327"/>
              <a:gd name="T26" fmla="*/ 289 w 370"/>
              <a:gd name="T27" fmla="*/ 116 h 327"/>
              <a:gd name="T28" fmla="*/ 197 w 370"/>
              <a:gd name="T29" fmla="*/ 62 h 327"/>
              <a:gd name="T30" fmla="*/ 207 w 370"/>
              <a:gd name="T31" fmla="*/ 75 h 327"/>
              <a:gd name="T32" fmla="*/ 124 w 370"/>
              <a:gd name="T33" fmla="*/ 70 h 327"/>
              <a:gd name="T34" fmla="*/ 44 w 370"/>
              <a:gd name="T35" fmla="*/ 0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70" h="327">
                <a:moveTo>
                  <a:pt x="44" y="0"/>
                </a:moveTo>
                <a:cubicBezTo>
                  <a:pt x="44" y="0"/>
                  <a:pt x="0" y="194"/>
                  <a:pt x="121" y="276"/>
                </a:cubicBezTo>
                <a:cubicBezTo>
                  <a:pt x="143" y="291"/>
                  <a:pt x="166" y="299"/>
                  <a:pt x="189" y="304"/>
                </a:cubicBezTo>
                <a:cubicBezTo>
                  <a:pt x="185" y="307"/>
                  <a:pt x="182" y="310"/>
                  <a:pt x="178" y="311"/>
                </a:cubicBezTo>
                <a:cubicBezTo>
                  <a:pt x="167" y="316"/>
                  <a:pt x="160" y="318"/>
                  <a:pt x="160" y="318"/>
                </a:cubicBezTo>
                <a:cubicBezTo>
                  <a:pt x="160" y="318"/>
                  <a:pt x="204" y="327"/>
                  <a:pt x="257" y="315"/>
                </a:cubicBezTo>
                <a:cubicBezTo>
                  <a:pt x="309" y="303"/>
                  <a:pt x="356" y="277"/>
                  <a:pt x="356" y="277"/>
                </a:cubicBezTo>
                <a:cubicBezTo>
                  <a:pt x="356" y="277"/>
                  <a:pt x="308" y="271"/>
                  <a:pt x="258" y="252"/>
                </a:cubicBezTo>
                <a:cubicBezTo>
                  <a:pt x="209" y="232"/>
                  <a:pt x="163" y="190"/>
                  <a:pt x="163" y="190"/>
                </a:cubicBezTo>
                <a:cubicBezTo>
                  <a:pt x="163" y="190"/>
                  <a:pt x="225" y="229"/>
                  <a:pt x="274" y="241"/>
                </a:cubicBezTo>
                <a:cubicBezTo>
                  <a:pt x="322" y="254"/>
                  <a:pt x="370" y="252"/>
                  <a:pt x="370" y="252"/>
                </a:cubicBezTo>
                <a:cubicBezTo>
                  <a:pt x="357" y="242"/>
                  <a:pt x="357" y="242"/>
                  <a:pt x="357" y="242"/>
                </a:cubicBezTo>
                <a:cubicBezTo>
                  <a:pt x="350" y="235"/>
                  <a:pt x="342" y="226"/>
                  <a:pt x="335" y="212"/>
                </a:cubicBezTo>
                <a:cubicBezTo>
                  <a:pt x="321" y="186"/>
                  <a:pt x="310" y="140"/>
                  <a:pt x="289" y="116"/>
                </a:cubicBezTo>
                <a:cubicBezTo>
                  <a:pt x="261" y="84"/>
                  <a:pt x="229" y="70"/>
                  <a:pt x="197" y="62"/>
                </a:cubicBezTo>
                <a:cubicBezTo>
                  <a:pt x="201" y="66"/>
                  <a:pt x="204" y="70"/>
                  <a:pt x="207" y="75"/>
                </a:cubicBezTo>
                <a:cubicBezTo>
                  <a:pt x="178" y="71"/>
                  <a:pt x="149" y="74"/>
                  <a:pt x="124" y="70"/>
                </a:cubicBezTo>
                <a:cubicBezTo>
                  <a:pt x="60" y="60"/>
                  <a:pt x="44" y="0"/>
                  <a:pt x="4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9" name="千图PPT彼岸天：ID 8661124库_任意多边形 48"/>
          <p:cNvSpPr/>
          <p:nvPr>
            <p:custDataLst>
              <p:tags r:id="rId13"/>
            </p:custDataLst>
          </p:nvPr>
        </p:nvSpPr>
        <p:spPr bwMode="auto">
          <a:xfrm>
            <a:off x="4822373" y="2728269"/>
            <a:ext cx="369629" cy="459983"/>
          </a:xfrm>
          <a:custGeom>
            <a:avLst/>
            <a:gdLst>
              <a:gd name="T0" fmla="*/ 135 w 171"/>
              <a:gd name="T1" fmla="*/ 213 h 213"/>
              <a:gd name="T2" fmla="*/ 102 w 171"/>
              <a:gd name="T3" fmla="*/ 198 h 213"/>
              <a:gd name="T4" fmla="*/ 19 w 171"/>
              <a:gd name="T5" fmla="*/ 135 h 213"/>
              <a:gd name="T6" fmla="*/ 31 w 171"/>
              <a:gd name="T7" fmla="*/ 0 h 213"/>
              <a:gd name="T8" fmla="*/ 68 w 171"/>
              <a:gd name="T9" fmla="*/ 47 h 213"/>
              <a:gd name="T10" fmla="*/ 138 w 171"/>
              <a:gd name="T11" fmla="*/ 89 h 213"/>
              <a:gd name="T12" fmla="*/ 144 w 171"/>
              <a:gd name="T13" fmla="*/ 207 h 213"/>
              <a:gd name="T14" fmla="*/ 113 w 171"/>
              <a:gd name="T15" fmla="*/ 143 h 213"/>
              <a:gd name="T16" fmla="*/ 72 w 171"/>
              <a:gd name="T17" fmla="*/ 115 h 213"/>
              <a:gd name="T18" fmla="*/ 118 w 171"/>
              <a:gd name="T19" fmla="*/ 162 h 213"/>
              <a:gd name="T20" fmla="*/ 135 w 171"/>
              <a:gd name="T21" fmla="*/ 213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1" h="213">
                <a:moveTo>
                  <a:pt x="135" y="213"/>
                </a:moveTo>
                <a:cubicBezTo>
                  <a:pt x="135" y="213"/>
                  <a:pt x="124" y="207"/>
                  <a:pt x="102" y="198"/>
                </a:cubicBezTo>
                <a:cubicBezTo>
                  <a:pt x="80" y="189"/>
                  <a:pt x="34" y="178"/>
                  <a:pt x="19" y="135"/>
                </a:cubicBezTo>
                <a:cubicBezTo>
                  <a:pt x="0" y="80"/>
                  <a:pt x="31" y="0"/>
                  <a:pt x="31" y="0"/>
                </a:cubicBezTo>
                <a:cubicBezTo>
                  <a:pt x="31" y="0"/>
                  <a:pt x="35" y="33"/>
                  <a:pt x="68" y="47"/>
                </a:cubicBezTo>
                <a:cubicBezTo>
                  <a:pt x="101" y="60"/>
                  <a:pt x="112" y="58"/>
                  <a:pt x="138" y="89"/>
                </a:cubicBezTo>
                <a:cubicBezTo>
                  <a:pt x="171" y="128"/>
                  <a:pt x="144" y="207"/>
                  <a:pt x="144" y="207"/>
                </a:cubicBezTo>
                <a:cubicBezTo>
                  <a:pt x="144" y="207"/>
                  <a:pt x="134" y="165"/>
                  <a:pt x="113" y="143"/>
                </a:cubicBezTo>
                <a:cubicBezTo>
                  <a:pt x="92" y="120"/>
                  <a:pt x="72" y="115"/>
                  <a:pt x="72" y="115"/>
                </a:cubicBezTo>
                <a:cubicBezTo>
                  <a:pt x="72" y="115"/>
                  <a:pt x="104" y="129"/>
                  <a:pt x="118" y="162"/>
                </a:cubicBezTo>
                <a:cubicBezTo>
                  <a:pt x="133" y="194"/>
                  <a:pt x="135" y="213"/>
                  <a:pt x="135" y="2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30" name="千图PPT彼岸天：ID 8661124库_任意多边形 49"/>
          <p:cNvSpPr/>
          <p:nvPr>
            <p:custDataLst>
              <p:tags r:id="rId14"/>
            </p:custDataLst>
          </p:nvPr>
        </p:nvSpPr>
        <p:spPr bwMode="auto">
          <a:xfrm>
            <a:off x="5196565" y="3827118"/>
            <a:ext cx="636127" cy="425302"/>
          </a:xfrm>
          <a:custGeom>
            <a:avLst/>
            <a:gdLst>
              <a:gd name="T0" fmla="*/ 289 w 294"/>
              <a:gd name="T1" fmla="*/ 154 h 197"/>
              <a:gd name="T2" fmla="*/ 240 w 294"/>
              <a:gd name="T3" fmla="*/ 164 h 197"/>
              <a:gd name="T4" fmla="*/ 97 w 294"/>
              <a:gd name="T5" fmla="*/ 162 h 197"/>
              <a:gd name="T6" fmla="*/ 0 w 294"/>
              <a:gd name="T7" fmla="*/ 2 h 197"/>
              <a:gd name="T8" fmla="*/ 79 w 294"/>
              <a:gd name="T9" fmla="*/ 24 h 197"/>
              <a:gd name="T10" fmla="*/ 192 w 294"/>
              <a:gd name="T11" fmla="*/ 14 h 197"/>
              <a:gd name="T12" fmla="*/ 294 w 294"/>
              <a:gd name="T13" fmla="*/ 140 h 197"/>
              <a:gd name="T14" fmla="*/ 207 w 294"/>
              <a:gd name="T15" fmla="*/ 93 h 197"/>
              <a:gd name="T16" fmla="*/ 138 w 294"/>
              <a:gd name="T17" fmla="*/ 96 h 197"/>
              <a:gd name="T18" fmla="*/ 229 w 294"/>
              <a:gd name="T19" fmla="*/ 110 h 197"/>
              <a:gd name="T20" fmla="*/ 289 w 294"/>
              <a:gd name="T21" fmla="*/ 154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4" h="197">
                <a:moveTo>
                  <a:pt x="289" y="154"/>
                </a:moveTo>
                <a:cubicBezTo>
                  <a:pt x="289" y="154"/>
                  <a:pt x="272" y="156"/>
                  <a:pt x="240" y="164"/>
                </a:cubicBezTo>
                <a:cubicBezTo>
                  <a:pt x="208" y="173"/>
                  <a:pt x="149" y="197"/>
                  <a:pt x="97" y="162"/>
                </a:cubicBezTo>
                <a:cubicBezTo>
                  <a:pt x="30" y="116"/>
                  <a:pt x="0" y="2"/>
                  <a:pt x="0" y="2"/>
                </a:cubicBezTo>
                <a:cubicBezTo>
                  <a:pt x="0" y="2"/>
                  <a:pt x="31" y="35"/>
                  <a:pt x="79" y="24"/>
                </a:cubicBezTo>
                <a:cubicBezTo>
                  <a:pt x="127" y="12"/>
                  <a:pt x="137" y="0"/>
                  <a:pt x="192" y="14"/>
                </a:cubicBezTo>
                <a:cubicBezTo>
                  <a:pt x="259" y="30"/>
                  <a:pt x="294" y="140"/>
                  <a:pt x="294" y="140"/>
                </a:cubicBezTo>
                <a:cubicBezTo>
                  <a:pt x="294" y="140"/>
                  <a:pt x="249" y="102"/>
                  <a:pt x="207" y="93"/>
                </a:cubicBezTo>
                <a:cubicBezTo>
                  <a:pt x="166" y="85"/>
                  <a:pt x="138" y="96"/>
                  <a:pt x="138" y="96"/>
                </a:cubicBezTo>
                <a:cubicBezTo>
                  <a:pt x="138" y="96"/>
                  <a:pt x="187" y="86"/>
                  <a:pt x="229" y="110"/>
                </a:cubicBezTo>
                <a:cubicBezTo>
                  <a:pt x="271" y="134"/>
                  <a:pt x="289" y="154"/>
                  <a:pt x="289" y="15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31" name="千图PPT彼岸天：ID 8661124库_任意多边形 50"/>
          <p:cNvSpPr/>
          <p:nvPr>
            <p:custDataLst>
              <p:tags r:id="rId15"/>
            </p:custDataLst>
          </p:nvPr>
        </p:nvSpPr>
        <p:spPr bwMode="auto">
          <a:xfrm>
            <a:off x="6329182" y="3790612"/>
            <a:ext cx="281101" cy="475499"/>
          </a:xfrm>
          <a:custGeom>
            <a:avLst/>
            <a:gdLst>
              <a:gd name="T0" fmla="*/ 91 w 130"/>
              <a:gd name="T1" fmla="*/ 53 h 220"/>
              <a:gd name="T2" fmla="*/ 92 w 130"/>
              <a:gd name="T3" fmla="*/ 69 h 220"/>
              <a:gd name="T4" fmla="*/ 80 w 130"/>
              <a:gd name="T5" fmla="*/ 53 h 220"/>
              <a:gd name="T6" fmla="*/ 71 w 130"/>
              <a:gd name="T7" fmla="*/ 0 h 220"/>
              <a:gd name="T8" fmla="*/ 12 w 130"/>
              <a:gd name="T9" fmla="*/ 66 h 220"/>
              <a:gd name="T10" fmla="*/ 7 w 130"/>
              <a:gd name="T11" fmla="*/ 121 h 220"/>
              <a:gd name="T12" fmla="*/ 0 w 130"/>
              <a:gd name="T13" fmla="*/ 115 h 220"/>
              <a:gd name="T14" fmla="*/ 35 w 130"/>
              <a:gd name="T15" fmla="*/ 173 h 220"/>
              <a:gd name="T16" fmla="*/ 71 w 130"/>
              <a:gd name="T17" fmla="*/ 220 h 220"/>
              <a:gd name="T18" fmla="*/ 72 w 130"/>
              <a:gd name="T19" fmla="*/ 219 h 220"/>
              <a:gd name="T20" fmla="*/ 82 w 130"/>
              <a:gd name="T21" fmla="*/ 187 h 220"/>
              <a:gd name="T22" fmla="*/ 70 w 130"/>
              <a:gd name="T23" fmla="*/ 107 h 220"/>
              <a:gd name="T24" fmla="*/ 93 w 130"/>
              <a:gd name="T25" fmla="*/ 164 h 220"/>
              <a:gd name="T26" fmla="*/ 91 w 130"/>
              <a:gd name="T27" fmla="*/ 205 h 220"/>
              <a:gd name="T28" fmla="*/ 119 w 130"/>
              <a:gd name="T29" fmla="*/ 158 h 220"/>
              <a:gd name="T30" fmla="*/ 120 w 130"/>
              <a:gd name="T31" fmla="*/ 152 h 220"/>
              <a:gd name="T32" fmla="*/ 91 w 130"/>
              <a:gd name="T33" fmla="*/ 53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0" h="220">
                <a:moveTo>
                  <a:pt x="91" y="53"/>
                </a:moveTo>
                <a:cubicBezTo>
                  <a:pt x="92" y="69"/>
                  <a:pt x="92" y="69"/>
                  <a:pt x="92" y="69"/>
                </a:cubicBezTo>
                <a:cubicBezTo>
                  <a:pt x="88" y="63"/>
                  <a:pt x="83" y="58"/>
                  <a:pt x="80" y="53"/>
                </a:cubicBezTo>
                <a:cubicBezTo>
                  <a:pt x="64" y="32"/>
                  <a:pt x="71" y="0"/>
                  <a:pt x="71" y="0"/>
                </a:cubicBezTo>
                <a:cubicBezTo>
                  <a:pt x="71" y="0"/>
                  <a:pt x="27" y="22"/>
                  <a:pt x="12" y="66"/>
                </a:cubicBezTo>
                <a:cubicBezTo>
                  <a:pt x="5" y="85"/>
                  <a:pt x="4" y="104"/>
                  <a:pt x="7" y="121"/>
                </a:cubicBezTo>
                <a:cubicBezTo>
                  <a:pt x="5" y="119"/>
                  <a:pt x="2" y="117"/>
                  <a:pt x="0" y="115"/>
                </a:cubicBezTo>
                <a:cubicBezTo>
                  <a:pt x="2" y="140"/>
                  <a:pt x="18" y="159"/>
                  <a:pt x="35" y="173"/>
                </a:cubicBezTo>
                <a:cubicBezTo>
                  <a:pt x="64" y="198"/>
                  <a:pt x="71" y="220"/>
                  <a:pt x="71" y="220"/>
                </a:cubicBezTo>
                <a:cubicBezTo>
                  <a:pt x="71" y="220"/>
                  <a:pt x="72" y="219"/>
                  <a:pt x="72" y="219"/>
                </a:cubicBezTo>
                <a:cubicBezTo>
                  <a:pt x="76" y="211"/>
                  <a:pt x="79" y="200"/>
                  <a:pt x="82" y="187"/>
                </a:cubicBezTo>
                <a:cubicBezTo>
                  <a:pt x="92" y="144"/>
                  <a:pt x="70" y="107"/>
                  <a:pt x="70" y="107"/>
                </a:cubicBezTo>
                <a:cubicBezTo>
                  <a:pt x="70" y="107"/>
                  <a:pt x="87" y="131"/>
                  <a:pt x="93" y="164"/>
                </a:cubicBezTo>
                <a:cubicBezTo>
                  <a:pt x="95" y="176"/>
                  <a:pt x="93" y="191"/>
                  <a:pt x="91" y="205"/>
                </a:cubicBezTo>
                <a:cubicBezTo>
                  <a:pt x="101" y="195"/>
                  <a:pt x="113" y="180"/>
                  <a:pt x="119" y="158"/>
                </a:cubicBezTo>
                <a:cubicBezTo>
                  <a:pt x="119" y="156"/>
                  <a:pt x="120" y="154"/>
                  <a:pt x="120" y="152"/>
                </a:cubicBezTo>
                <a:cubicBezTo>
                  <a:pt x="130" y="110"/>
                  <a:pt x="107" y="73"/>
                  <a:pt x="91" y="5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32" name="千图PPT彼岸天：ID 8661124库_任意多边形 51"/>
          <p:cNvSpPr/>
          <p:nvPr>
            <p:custDataLst>
              <p:tags r:id="rId16"/>
            </p:custDataLst>
          </p:nvPr>
        </p:nvSpPr>
        <p:spPr bwMode="auto">
          <a:xfrm>
            <a:off x="6061772" y="1855761"/>
            <a:ext cx="185271" cy="336774"/>
          </a:xfrm>
          <a:custGeom>
            <a:avLst/>
            <a:gdLst>
              <a:gd name="T0" fmla="*/ 28 w 86"/>
              <a:gd name="T1" fmla="*/ 37 h 156"/>
              <a:gd name="T2" fmla="*/ 27 w 86"/>
              <a:gd name="T3" fmla="*/ 48 h 156"/>
              <a:gd name="T4" fmla="*/ 35 w 86"/>
              <a:gd name="T5" fmla="*/ 37 h 156"/>
              <a:gd name="T6" fmla="*/ 43 w 86"/>
              <a:gd name="T7" fmla="*/ 0 h 156"/>
              <a:gd name="T8" fmla="*/ 80 w 86"/>
              <a:gd name="T9" fmla="*/ 49 h 156"/>
              <a:gd name="T10" fmla="*/ 82 w 86"/>
              <a:gd name="T11" fmla="*/ 88 h 156"/>
              <a:gd name="T12" fmla="*/ 86 w 86"/>
              <a:gd name="T13" fmla="*/ 84 h 156"/>
              <a:gd name="T14" fmla="*/ 61 w 86"/>
              <a:gd name="T15" fmla="*/ 124 h 156"/>
              <a:gd name="T16" fmla="*/ 35 w 86"/>
              <a:gd name="T17" fmla="*/ 156 h 156"/>
              <a:gd name="T18" fmla="*/ 35 w 86"/>
              <a:gd name="T19" fmla="*/ 156 h 156"/>
              <a:gd name="T20" fmla="*/ 29 w 86"/>
              <a:gd name="T21" fmla="*/ 133 h 156"/>
              <a:gd name="T22" fmla="*/ 40 w 86"/>
              <a:gd name="T23" fmla="*/ 76 h 156"/>
              <a:gd name="T24" fmla="*/ 23 w 86"/>
              <a:gd name="T25" fmla="*/ 115 h 156"/>
              <a:gd name="T26" fmla="*/ 23 w 86"/>
              <a:gd name="T27" fmla="*/ 145 h 156"/>
              <a:gd name="T28" fmla="*/ 6 w 86"/>
              <a:gd name="T29" fmla="*/ 111 h 156"/>
              <a:gd name="T30" fmla="*/ 5 w 86"/>
              <a:gd name="T31" fmla="*/ 106 h 156"/>
              <a:gd name="T32" fmla="*/ 28 w 86"/>
              <a:gd name="T33" fmla="*/ 37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6" h="156">
                <a:moveTo>
                  <a:pt x="28" y="37"/>
                </a:moveTo>
                <a:cubicBezTo>
                  <a:pt x="27" y="48"/>
                  <a:pt x="27" y="48"/>
                  <a:pt x="27" y="48"/>
                </a:cubicBezTo>
                <a:cubicBezTo>
                  <a:pt x="30" y="44"/>
                  <a:pt x="33" y="40"/>
                  <a:pt x="35" y="37"/>
                </a:cubicBezTo>
                <a:cubicBezTo>
                  <a:pt x="47" y="23"/>
                  <a:pt x="43" y="0"/>
                  <a:pt x="43" y="0"/>
                </a:cubicBezTo>
                <a:cubicBezTo>
                  <a:pt x="43" y="0"/>
                  <a:pt x="71" y="17"/>
                  <a:pt x="80" y="49"/>
                </a:cubicBezTo>
                <a:cubicBezTo>
                  <a:pt x="84" y="63"/>
                  <a:pt x="84" y="76"/>
                  <a:pt x="82" y="88"/>
                </a:cubicBezTo>
                <a:cubicBezTo>
                  <a:pt x="83" y="87"/>
                  <a:pt x="85" y="85"/>
                  <a:pt x="86" y="84"/>
                </a:cubicBezTo>
                <a:cubicBezTo>
                  <a:pt x="84" y="101"/>
                  <a:pt x="73" y="114"/>
                  <a:pt x="61" y="124"/>
                </a:cubicBezTo>
                <a:cubicBezTo>
                  <a:pt x="41" y="141"/>
                  <a:pt x="35" y="156"/>
                  <a:pt x="35" y="156"/>
                </a:cubicBezTo>
                <a:cubicBezTo>
                  <a:pt x="35" y="156"/>
                  <a:pt x="35" y="156"/>
                  <a:pt x="35" y="156"/>
                </a:cubicBezTo>
                <a:cubicBezTo>
                  <a:pt x="33" y="150"/>
                  <a:pt x="31" y="142"/>
                  <a:pt x="29" y="133"/>
                </a:cubicBezTo>
                <a:cubicBezTo>
                  <a:pt x="24" y="102"/>
                  <a:pt x="40" y="76"/>
                  <a:pt x="40" y="76"/>
                </a:cubicBezTo>
                <a:cubicBezTo>
                  <a:pt x="40" y="76"/>
                  <a:pt x="28" y="93"/>
                  <a:pt x="23" y="115"/>
                </a:cubicBezTo>
                <a:cubicBezTo>
                  <a:pt x="21" y="124"/>
                  <a:pt x="22" y="135"/>
                  <a:pt x="23" y="145"/>
                </a:cubicBezTo>
                <a:cubicBezTo>
                  <a:pt x="16" y="138"/>
                  <a:pt x="9" y="126"/>
                  <a:pt x="6" y="111"/>
                </a:cubicBezTo>
                <a:cubicBezTo>
                  <a:pt x="5" y="109"/>
                  <a:pt x="5" y="108"/>
                  <a:pt x="5" y="106"/>
                </a:cubicBezTo>
                <a:cubicBezTo>
                  <a:pt x="0" y="76"/>
                  <a:pt x="17" y="51"/>
                  <a:pt x="28" y="3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33" name="千图PPT彼岸天：ID 8661124库_任意多边形 52"/>
          <p:cNvSpPr/>
          <p:nvPr>
            <p:custDataLst>
              <p:tags r:id="rId17"/>
            </p:custDataLst>
          </p:nvPr>
        </p:nvSpPr>
        <p:spPr bwMode="auto">
          <a:xfrm>
            <a:off x="5700356" y="2898937"/>
            <a:ext cx="272887" cy="522045"/>
          </a:xfrm>
          <a:custGeom>
            <a:avLst/>
            <a:gdLst>
              <a:gd name="T0" fmla="*/ 44 w 126"/>
              <a:gd name="T1" fmla="*/ 57 h 242"/>
              <a:gd name="T2" fmla="*/ 41 w 126"/>
              <a:gd name="T3" fmla="*/ 74 h 242"/>
              <a:gd name="T4" fmla="*/ 55 w 126"/>
              <a:gd name="T5" fmla="*/ 58 h 242"/>
              <a:gd name="T6" fmla="*/ 69 w 126"/>
              <a:gd name="T7" fmla="*/ 0 h 242"/>
              <a:gd name="T8" fmla="*/ 120 w 126"/>
              <a:gd name="T9" fmla="*/ 75 h 242"/>
              <a:gd name="T10" fmla="*/ 120 w 126"/>
              <a:gd name="T11" fmla="*/ 135 h 242"/>
              <a:gd name="T12" fmla="*/ 126 w 126"/>
              <a:gd name="T13" fmla="*/ 130 h 242"/>
              <a:gd name="T14" fmla="*/ 87 w 126"/>
              <a:gd name="T15" fmla="*/ 192 h 242"/>
              <a:gd name="T16" fmla="*/ 46 w 126"/>
              <a:gd name="T17" fmla="*/ 242 h 242"/>
              <a:gd name="T18" fmla="*/ 45 w 126"/>
              <a:gd name="T19" fmla="*/ 241 h 242"/>
              <a:gd name="T20" fmla="*/ 39 w 126"/>
              <a:gd name="T21" fmla="*/ 206 h 242"/>
              <a:gd name="T22" fmla="*/ 59 w 126"/>
              <a:gd name="T23" fmla="*/ 117 h 242"/>
              <a:gd name="T24" fmla="*/ 31 w 126"/>
              <a:gd name="T25" fmla="*/ 179 h 242"/>
              <a:gd name="T26" fmla="*/ 28 w 126"/>
              <a:gd name="T27" fmla="*/ 225 h 242"/>
              <a:gd name="T28" fmla="*/ 6 w 126"/>
              <a:gd name="T29" fmla="*/ 172 h 242"/>
              <a:gd name="T30" fmla="*/ 5 w 126"/>
              <a:gd name="T31" fmla="*/ 165 h 242"/>
              <a:gd name="T32" fmla="*/ 44 w 126"/>
              <a:gd name="T33" fmla="*/ 57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25" h="241">
                <a:moveTo>
                  <a:pt x="44" y="57"/>
                </a:moveTo>
                <a:cubicBezTo>
                  <a:pt x="41" y="74"/>
                  <a:pt x="41" y="74"/>
                  <a:pt x="41" y="74"/>
                </a:cubicBezTo>
                <a:cubicBezTo>
                  <a:pt x="47" y="68"/>
                  <a:pt x="51" y="62"/>
                  <a:pt x="55" y="58"/>
                </a:cubicBezTo>
                <a:cubicBezTo>
                  <a:pt x="73" y="36"/>
                  <a:pt x="69" y="0"/>
                  <a:pt x="69" y="0"/>
                </a:cubicBezTo>
                <a:cubicBezTo>
                  <a:pt x="69" y="0"/>
                  <a:pt x="110" y="26"/>
                  <a:pt x="120" y="75"/>
                </a:cubicBezTo>
                <a:cubicBezTo>
                  <a:pt x="125" y="97"/>
                  <a:pt x="124" y="117"/>
                  <a:pt x="120" y="135"/>
                </a:cubicBezTo>
                <a:cubicBezTo>
                  <a:pt x="122" y="134"/>
                  <a:pt x="124" y="132"/>
                  <a:pt x="126" y="130"/>
                </a:cubicBezTo>
                <a:cubicBezTo>
                  <a:pt x="122" y="157"/>
                  <a:pt x="104" y="177"/>
                  <a:pt x="87" y="192"/>
                </a:cubicBezTo>
                <a:cubicBezTo>
                  <a:pt x="55" y="218"/>
                  <a:pt x="46" y="242"/>
                  <a:pt x="46" y="242"/>
                </a:cubicBezTo>
                <a:cubicBezTo>
                  <a:pt x="46" y="242"/>
                  <a:pt x="45" y="241"/>
                  <a:pt x="45" y="241"/>
                </a:cubicBezTo>
                <a:cubicBezTo>
                  <a:pt x="42" y="232"/>
                  <a:pt x="40" y="220"/>
                  <a:pt x="39" y="206"/>
                </a:cubicBezTo>
                <a:cubicBezTo>
                  <a:pt x="33" y="158"/>
                  <a:pt x="59" y="117"/>
                  <a:pt x="59" y="117"/>
                </a:cubicBezTo>
                <a:cubicBezTo>
                  <a:pt x="59" y="117"/>
                  <a:pt x="39" y="144"/>
                  <a:pt x="31" y="179"/>
                </a:cubicBezTo>
                <a:cubicBezTo>
                  <a:pt x="27" y="192"/>
                  <a:pt x="27" y="209"/>
                  <a:pt x="28" y="225"/>
                </a:cubicBezTo>
                <a:cubicBezTo>
                  <a:pt x="19" y="213"/>
                  <a:pt x="10" y="196"/>
                  <a:pt x="6" y="172"/>
                </a:cubicBezTo>
                <a:cubicBezTo>
                  <a:pt x="5" y="169"/>
                  <a:pt x="5" y="167"/>
                  <a:pt x="5" y="165"/>
                </a:cubicBezTo>
                <a:cubicBezTo>
                  <a:pt x="0" y="118"/>
                  <a:pt x="27" y="78"/>
                  <a:pt x="44" y="5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34" name="千图PPT彼岸天：ID 8661124库_任意多边形 53"/>
          <p:cNvSpPr/>
          <p:nvPr>
            <p:custDataLst>
              <p:tags r:id="rId18"/>
            </p:custDataLst>
          </p:nvPr>
        </p:nvSpPr>
        <p:spPr bwMode="auto">
          <a:xfrm>
            <a:off x="6671432" y="3839896"/>
            <a:ext cx="336773" cy="445380"/>
          </a:xfrm>
          <a:custGeom>
            <a:avLst/>
            <a:gdLst>
              <a:gd name="T0" fmla="*/ 86 w 156"/>
              <a:gd name="T1" fmla="*/ 41 h 206"/>
              <a:gd name="T2" fmla="*/ 77 w 156"/>
              <a:gd name="T3" fmla="*/ 56 h 206"/>
              <a:gd name="T4" fmla="*/ 95 w 156"/>
              <a:gd name="T5" fmla="*/ 46 h 206"/>
              <a:gd name="T6" fmla="*/ 131 w 156"/>
              <a:gd name="T7" fmla="*/ 0 h 206"/>
              <a:gd name="T8" fmla="*/ 146 w 156"/>
              <a:gd name="T9" fmla="*/ 87 h 206"/>
              <a:gd name="T10" fmla="*/ 122 w 156"/>
              <a:gd name="T11" fmla="*/ 141 h 206"/>
              <a:gd name="T12" fmla="*/ 130 w 156"/>
              <a:gd name="T13" fmla="*/ 138 h 206"/>
              <a:gd name="T14" fmla="*/ 70 w 156"/>
              <a:gd name="T15" fmla="*/ 178 h 206"/>
              <a:gd name="T16" fmla="*/ 14 w 156"/>
              <a:gd name="T17" fmla="*/ 206 h 206"/>
              <a:gd name="T18" fmla="*/ 14 w 156"/>
              <a:gd name="T19" fmla="*/ 205 h 206"/>
              <a:gd name="T20" fmla="*/ 22 w 156"/>
              <a:gd name="T21" fmla="*/ 171 h 206"/>
              <a:gd name="T22" fmla="*/ 75 w 156"/>
              <a:gd name="T23" fmla="*/ 101 h 206"/>
              <a:gd name="T24" fmla="*/ 26 w 156"/>
              <a:gd name="T25" fmla="*/ 144 h 206"/>
              <a:gd name="T26" fmla="*/ 5 w 156"/>
              <a:gd name="T27" fmla="*/ 184 h 206"/>
              <a:gd name="T28" fmla="*/ 6 w 156"/>
              <a:gd name="T29" fmla="*/ 128 h 206"/>
              <a:gd name="T30" fmla="*/ 8 w 156"/>
              <a:gd name="T31" fmla="*/ 122 h 206"/>
              <a:gd name="T32" fmla="*/ 86 w 156"/>
              <a:gd name="T33" fmla="*/ 4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6" h="206">
                <a:moveTo>
                  <a:pt x="86" y="41"/>
                </a:moveTo>
                <a:cubicBezTo>
                  <a:pt x="77" y="56"/>
                  <a:pt x="77" y="56"/>
                  <a:pt x="77" y="56"/>
                </a:cubicBezTo>
                <a:cubicBezTo>
                  <a:pt x="84" y="52"/>
                  <a:pt x="90" y="49"/>
                  <a:pt x="95" y="46"/>
                </a:cubicBezTo>
                <a:cubicBezTo>
                  <a:pt x="120" y="34"/>
                  <a:pt x="131" y="0"/>
                  <a:pt x="131" y="0"/>
                </a:cubicBezTo>
                <a:cubicBezTo>
                  <a:pt x="131" y="0"/>
                  <a:pt x="156" y="40"/>
                  <a:pt x="146" y="87"/>
                </a:cubicBezTo>
                <a:cubicBezTo>
                  <a:pt x="142" y="108"/>
                  <a:pt x="133" y="126"/>
                  <a:pt x="122" y="141"/>
                </a:cubicBezTo>
                <a:cubicBezTo>
                  <a:pt x="124" y="140"/>
                  <a:pt x="127" y="139"/>
                  <a:pt x="130" y="138"/>
                </a:cubicBezTo>
                <a:cubicBezTo>
                  <a:pt x="115" y="160"/>
                  <a:pt x="91" y="171"/>
                  <a:pt x="70" y="178"/>
                </a:cubicBezTo>
                <a:cubicBezTo>
                  <a:pt x="32" y="189"/>
                  <a:pt x="14" y="206"/>
                  <a:pt x="14" y="206"/>
                </a:cubicBezTo>
                <a:cubicBezTo>
                  <a:pt x="14" y="206"/>
                  <a:pt x="14" y="205"/>
                  <a:pt x="14" y="205"/>
                </a:cubicBezTo>
                <a:cubicBezTo>
                  <a:pt x="15" y="196"/>
                  <a:pt x="18" y="184"/>
                  <a:pt x="22" y="171"/>
                </a:cubicBezTo>
                <a:cubicBezTo>
                  <a:pt x="36" y="126"/>
                  <a:pt x="75" y="101"/>
                  <a:pt x="75" y="101"/>
                </a:cubicBezTo>
                <a:cubicBezTo>
                  <a:pt x="75" y="101"/>
                  <a:pt x="47" y="116"/>
                  <a:pt x="26" y="144"/>
                </a:cubicBezTo>
                <a:cubicBezTo>
                  <a:pt x="18" y="155"/>
                  <a:pt x="11" y="169"/>
                  <a:pt x="5" y="184"/>
                </a:cubicBezTo>
                <a:cubicBezTo>
                  <a:pt x="2" y="170"/>
                  <a:pt x="0" y="151"/>
                  <a:pt x="6" y="128"/>
                </a:cubicBezTo>
                <a:cubicBezTo>
                  <a:pt x="7" y="126"/>
                  <a:pt x="8" y="124"/>
                  <a:pt x="8" y="122"/>
                </a:cubicBezTo>
                <a:cubicBezTo>
                  <a:pt x="23" y="78"/>
                  <a:pt x="62" y="53"/>
                  <a:pt x="86" y="4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35" name="千图PPT彼岸天：ID 8661124库_任意多边形 54"/>
          <p:cNvSpPr/>
          <p:nvPr>
            <p:custDataLst>
              <p:tags r:id="rId19"/>
            </p:custDataLst>
          </p:nvPr>
        </p:nvSpPr>
        <p:spPr bwMode="auto">
          <a:xfrm>
            <a:off x="7099471" y="3073257"/>
            <a:ext cx="252808" cy="326734"/>
          </a:xfrm>
          <a:custGeom>
            <a:avLst/>
            <a:gdLst>
              <a:gd name="T0" fmla="*/ 61 w 117"/>
              <a:gd name="T1" fmla="*/ 29 h 151"/>
              <a:gd name="T2" fmla="*/ 55 w 117"/>
              <a:gd name="T3" fmla="*/ 40 h 151"/>
              <a:gd name="T4" fmla="*/ 69 w 117"/>
              <a:gd name="T5" fmla="*/ 33 h 151"/>
              <a:gd name="T6" fmla="*/ 95 w 117"/>
              <a:gd name="T7" fmla="*/ 0 h 151"/>
              <a:gd name="T8" fmla="*/ 111 w 117"/>
              <a:gd name="T9" fmla="*/ 67 h 151"/>
              <a:gd name="T10" fmla="*/ 95 w 117"/>
              <a:gd name="T11" fmla="*/ 107 h 151"/>
              <a:gd name="T12" fmla="*/ 101 w 117"/>
              <a:gd name="T13" fmla="*/ 105 h 151"/>
              <a:gd name="T14" fmla="*/ 56 w 117"/>
              <a:gd name="T15" fmla="*/ 132 h 151"/>
              <a:gd name="T16" fmla="*/ 14 w 117"/>
              <a:gd name="T17" fmla="*/ 151 h 151"/>
              <a:gd name="T18" fmla="*/ 13 w 117"/>
              <a:gd name="T19" fmla="*/ 150 h 151"/>
              <a:gd name="T20" fmla="*/ 18 w 117"/>
              <a:gd name="T21" fmla="*/ 125 h 151"/>
              <a:gd name="T22" fmla="*/ 56 w 117"/>
              <a:gd name="T23" fmla="*/ 74 h 151"/>
              <a:gd name="T24" fmla="*/ 20 w 117"/>
              <a:gd name="T25" fmla="*/ 104 h 151"/>
              <a:gd name="T26" fmla="*/ 6 w 117"/>
              <a:gd name="T27" fmla="*/ 134 h 151"/>
              <a:gd name="T28" fmla="*/ 4 w 117"/>
              <a:gd name="T29" fmla="*/ 91 h 151"/>
              <a:gd name="T30" fmla="*/ 5 w 117"/>
              <a:gd name="T31" fmla="*/ 87 h 151"/>
              <a:gd name="T32" fmla="*/ 61 w 117"/>
              <a:gd name="T33" fmla="*/ 29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7" h="151">
                <a:moveTo>
                  <a:pt x="61" y="29"/>
                </a:moveTo>
                <a:cubicBezTo>
                  <a:pt x="55" y="40"/>
                  <a:pt x="55" y="40"/>
                  <a:pt x="55" y="40"/>
                </a:cubicBezTo>
                <a:cubicBezTo>
                  <a:pt x="60" y="37"/>
                  <a:pt x="65" y="35"/>
                  <a:pt x="69" y="33"/>
                </a:cubicBezTo>
                <a:cubicBezTo>
                  <a:pt x="88" y="25"/>
                  <a:pt x="95" y="0"/>
                  <a:pt x="95" y="0"/>
                </a:cubicBezTo>
                <a:cubicBezTo>
                  <a:pt x="95" y="0"/>
                  <a:pt x="117" y="32"/>
                  <a:pt x="111" y="67"/>
                </a:cubicBezTo>
                <a:cubicBezTo>
                  <a:pt x="109" y="83"/>
                  <a:pt x="103" y="96"/>
                  <a:pt x="95" y="107"/>
                </a:cubicBezTo>
                <a:cubicBezTo>
                  <a:pt x="97" y="106"/>
                  <a:pt x="99" y="106"/>
                  <a:pt x="101" y="105"/>
                </a:cubicBezTo>
                <a:cubicBezTo>
                  <a:pt x="91" y="122"/>
                  <a:pt x="73" y="129"/>
                  <a:pt x="56" y="132"/>
                </a:cubicBezTo>
                <a:cubicBezTo>
                  <a:pt x="27" y="139"/>
                  <a:pt x="14" y="151"/>
                  <a:pt x="14" y="151"/>
                </a:cubicBezTo>
                <a:cubicBezTo>
                  <a:pt x="14" y="151"/>
                  <a:pt x="14" y="151"/>
                  <a:pt x="13" y="150"/>
                </a:cubicBezTo>
                <a:cubicBezTo>
                  <a:pt x="14" y="143"/>
                  <a:pt x="16" y="135"/>
                  <a:pt x="18" y="125"/>
                </a:cubicBezTo>
                <a:cubicBezTo>
                  <a:pt x="27" y="92"/>
                  <a:pt x="56" y="74"/>
                  <a:pt x="56" y="74"/>
                </a:cubicBezTo>
                <a:cubicBezTo>
                  <a:pt x="56" y="74"/>
                  <a:pt x="35" y="84"/>
                  <a:pt x="20" y="104"/>
                </a:cubicBezTo>
                <a:cubicBezTo>
                  <a:pt x="14" y="112"/>
                  <a:pt x="9" y="123"/>
                  <a:pt x="6" y="134"/>
                </a:cubicBezTo>
                <a:cubicBezTo>
                  <a:pt x="3" y="123"/>
                  <a:pt x="0" y="108"/>
                  <a:pt x="4" y="91"/>
                </a:cubicBezTo>
                <a:cubicBezTo>
                  <a:pt x="4" y="89"/>
                  <a:pt x="5" y="88"/>
                  <a:pt x="5" y="87"/>
                </a:cubicBezTo>
                <a:cubicBezTo>
                  <a:pt x="14" y="54"/>
                  <a:pt x="44" y="37"/>
                  <a:pt x="61" y="2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36" name="千图PPT彼岸天：ID 8661124库_组合 59"/>
          <p:cNvGrpSpPr/>
          <p:nvPr>
            <p:custDataLst>
              <p:tags r:id="rId20"/>
            </p:custDataLst>
          </p:nvPr>
        </p:nvGrpSpPr>
        <p:grpSpPr>
          <a:xfrm>
            <a:off x="8139354" y="3392284"/>
            <a:ext cx="3194126" cy="808954"/>
            <a:chOff x="8139354" y="3392284"/>
            <a:chExt cx="3194126" cy="808954"/>
          </a:xfrm>
        </p:grpSpPr>
        <p:sp>
          <p:nvSpPr>
            <p:cNvPr id="37" name="矩形 36"/>
            <p:cNvSpPr/>
            <p:nvPr/>
          </p:nvSpPr>
          <p:spPr>
            <a:xfrm>
              <a:off x="8746260" y="3419006"/>
              <a:ext cx="2587220" cy="246221"/>
            </a:xfrm>
            <a:prstGeom prst="rect">
              <a:avLst/>
            </a:prstGeom>
          </p:spPr>
          <p:txBody>
            <a:bodyPr wrap="none" lIns="144000" tIns="0" rIns="144000" bIns="0">
              <a:normAutofit/>
            </a:bodyPr>
            <a:lstStyle/>
            <a:p>
              <a:r>
                <a:rPr lang="zh-CN" altLang="en-US" sz="1600" b="1">
                  <a:solidFill>
                    <a:schemeClr val="accent4"/>
                  </a:solidFill>
                  <a:cs typeface="+mn-ea"/>
                  <a:sym typeface="+mn-lt"/>
                </a:rPr>
                <a:t>输入标题文本</a:t>
              </a:r>
              <a:endParaRPr lang="zh-CN" altLang="en-US" sz="1600" b="1">
                <a:solidFill>
                  <a:schemeClr val="accent4"/>
                </a:solidFill>
                <a:cs typeface="+mn-ea"/>
                <a:sym typeface="+mn-lt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8746260" y="3665227"/>
              <a:ext cx="2587220" cy="536011"/>
            </a:xfrm>
            <a:prstGeom prst="rect">
              <a:avLst/>
            </a:prstGeom>
          </p:spPr>
          <p:txBody>
            <a:bodyPr wrap="square" lIns="144000" tIns="0" rIns="144000" bIns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请替换文字内容复制你的内容到此</a:t>
              </a:r>
              <a:br>
                <a:rPr lang="zh-CN" altLang="en-US" sz="11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</a:br>
              <a:endParaRPr lang="zh-CN" altLang="en-US" sz="110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8139354" y="3392284"/>
              <a:ext cx="489858" cy="489858"/>
              <a:chOff x="7698094" y="3392284"/>
              <a:chExt cx="489858" cy="489858"/>
            </a:xfrm>
          </p:grpSpPr>
          <p:sp>
            <p:nvSpPr>
              <p:cNvPr id="40" name="椭圆 39"/>
              <p:cNvSpPr/>
              <p:nvPr/>
            </p:nvSpPr>
            <p:spPr>
              <a:xfrm>
                <a:off x="7698094" y="3392284"/>
                <a:ext cx="489858" cy="48985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 bwMode="auto">
              <a:xfrm>
                <a:off x="7831850" y="3567915"/>
                <a:ext cx="212129" cy="131945"/>
              </a:xfrm>
              <a:custGeom>
                <a:avLst/>
                <a:gdLst>
                  <a:gd name="connsiteX0" fmla="*/ 308536 w 331788"/>
                  <a:gd name="connsiteY0" fmla="*/ 66675 h 206375"/>
                  <a:gd name="connsiteX1" fmla="*/ 314995 w 331788"/>
                  <a:gd name="connsiteY1" fmla="*/ 66675 h 206375"/>
                  <a:gd name="connsiteX2" fmla="*/ 331788 w 331788"/>
                  <a:gd name="connsiteY2" fmla="*/ 83491 h 206375"/>
                  <a:gd name="connsiteX3" fmla="*/ 331788 w 331788"/>
                  <a:gd name="connsiteY3" fmla="*/ 189559 h 206375"/>
                  <a:gd name="connsiteX4" fmla="*/ 314995 w 331788"/>
                  <a:gd name="connsiteY4" fmla="*/ 206375 h 206375"/>
                  <a:gd name="connsiteX5" fmla="*/ 85056 w 331788"/>
                  <a:gd name="connsiteY5" fmla="*/ 206375 h 206375"/>
                  <a:gd name="connsiteX6" fmla="*/ 68263 w 331788"/>
                  <a:gd name="connsiteY6" fmla="*/ 189559 h 206375"/>
                  <a:gd name="connsiteX7" fmla="*/ 68263 w 331788"/>
                  <a:gd name="connsiteY7" fmla="*/ 183092 h 206375"/>
                  <a:gd name="connsiteX8" fmla="*/ 281408 w 331788"/>
                  <a:gd name="connsiteY8" fmla="*/ 183092 h 206375"/>
                  <a:gd name="connsiteX9" fmla="*/ 308536 w 331788"/>
                  <a:gd name="connsiteY9" fmla="*/ 155928 h 206375"/>
                  <a:gd name="connsiteX10" fmla="*/ 308536 w 331788"/>
                  <a:gd name="connsiteY10" fmla="*/ 66675 h 206375"/>
                  <a:gd name="connsiteX11" fmla="*/ 275059 w 331788"/>
                  <a:gd name="connsiteY11" fmla="*/ 33338 h 206375"/>
                  <a:gd name="connsiteX12" fmla="*/ 281557 w 331788"/>
                  <a:gd name="connsiteY12" fmla="*/ 33338 h 206375"/>
                  <a:gd name="connsiteX13" fmla="*/ 298451 w 331788"/>
                  <a:gd name="connsiteY13" fmla="*/ 50154 h 206375"/>
                  <a:gd name="connsiteX14" fmla="*/ 298451 w 331788"/>
                  <a:gd name="connsiteY14" fmla="*/ 156222 h 206375"/>
                  <a:gd name="connsiteX15" fmla="*/ 281557 w 331788"/>
                  <a:gd name="connsiteY15" fmla="*/ 173038 h 206375"/>
                  <a:gd name="connsiteX16" fmla="*/ 50232 w 331788"/>
                  <a:gd name="connsiteY16" fmla="*/ 173038 h 206375"/>
                  <a:gd name="connsiteX17" fmla="*/ 33338 w 331788"/>
                  <a:gd name="connsiteY17" fmla="*/ 156222 h 206375"/>
                  <a:gd name="connsiteX18" fmla="*/ 33338 w 331788"/>
                  <a:gd name="connsiteY18" fmla="*/ 149755 h 206375"/>
                  <a:gd name="connsiteX19" fmla="*/ 247768 w 331788"/>
                  <a:gd name="connsiteY19" fmla="*/ 149755 h 206375"/>
                  <a:gd name="connsiteX20" fmla="*/ 275059 w 331788"/>
                  <a:gd name="connsiteY20" fmla="*/ 122591 h 206375"/>
                  <a:gd name="connsiteX21" fmla="*/ 275059 w 331788"/>
                  <a:gd name="connsiteY21" fmla="*/ 33338 h 206375"/>
                  <a:gd name="connsiteX22" fmla="*/ 99109 w 331788"/>
                  <a:gd name="connsiteY22" fmla="*/ 21630 h 206375"/>
                  <a:gd name="connsiteX23" fmla="*/ 97823 w 331788"/>
                  <a:gd name="connsiteY23" fmla="*/ 22920 h 206375"/>
                  <a:gd name="connsiteX24" fmla="*/ 95250 w 331788"/>
                  <a:gd name="connsiteY24" fmla="*/ 28079 h 206375"/>
                  <a:gd name="connsiteX25" fmla="*/ 96536 w 331788"/>
                  <a:gd name="connsiteY25" fmla="*/ 31949 h 206375"/>
                  <a:gd name="connsiteX26" fmla="*/ 97823 w 331788"/>
                  <a:gd name="connsiteY26" fmla="*/ 33238 h 206375"/>
                  <a:gd name="connsiteX27" fmla="*/ 118406 w 331788"/>
                  <a:gd name="connsiteY27" fmla="*/ 66775 h 206375"/>
                  <a:gd name="connsiteX28" fmla="*/ 119692 w 331788"/>
                  <a:gd name="connsiteY28" fmla="*/ 68064 h 206375"/>
                  <a:gd name="connsiteX29" fmla="*/ 111974 w 331788"/>
                  <a:gd name="connsiteY29" fmla="*/ 68064 h 206375"/>
                  <a:gd name="connsiteX30" fmla="*/ 104255 w 331788"/>
                  <a:gd name="connsiteY30" fmla="*/ 75804 h 206375"/>
                  <a:gd name="connsiteX31" fmla="*/ 111974 w 331788"/>
                  <a:gd name="connsiteY31" fmla="*/ 83543 h 206375"/>
                  <a:gd name="connsiteX32" fmla="*/ 124838 w 331788"/>
                  <a:gd name="connsiteY32" fmla="*/ 83543 h 206375"/>
                  <a:gd name="connsiteX33" fmla="*/ 124838 w 331788"/>
                  <a:gd name="connsiteY33" fmla="*/ 89992 h 206375"/>
                  <a:gd name="connsiteX34" fmla="*/ 111974 w 331788"/>
                  <a:gd name="connsiteY34" fmla="*/ 89992 h 206375"/>
                  <a:gd name="connsiteX35" fmla="*/ 104255 w 331788"/>
                  <a:gd name="connsiteY35" fmla="*/ 97731 h 206375"/>
                  <a:gd name="connsiteX36" fmla="*/ 111974 w 331788"/>
                  <a:gd name="connsiteY36" fmla="*/ 105470 h 206375"/>
                  <a:gd name="connsiteX37" fmla="*/ 124838 w 331788"/>
                  <a:gd name="connsiteY37" fmla="*/ 105470 h 206375"/>
                  <a:gd name="connsiteX38" fmla="*/ 124838 w 331788"/>
                  <a:gd name="connsiteY38" fmla="*/ 114499 h 206375"/>
                  <a:gd name="connsiteX39" fmla="*/ 132557 w 331788"/>
                  <a:gd name="connsiteY39" fmla="*/ 122238 h 206375"/>
                  <a:gd name="connsiteX40" fmla="*/ 140275 w 331788"/>
                  <a:gd name="connsiteY40" fmla="*/ 114499 h 206375"/>
                  <a:gd name="connsiteX41" fmla="*/ 140275 w 331788"/>
                  <a:gd name="connsiteY41" fmla="*/ 105470 h 206375"/>
                  <a:gd name="connsiteX42" fmla="*/ 153139 w 331788"/>
                  <a:gd name="connsiteY42" fmla="*/ 105470 h 206375"/>
                  <a:gd name="connsiteX43" fmla="*/ 160858 w 331788"/>
                  <a:gd name="connsiteY43" fmla="*/ 97731 h 206375"/>
                  <a:gd name="connsiteX44" fmla="*/ 153139 w 331788"/>
                  <a:gd name="connsiteY44" fmla="*/ 89992 h 206375"/>
                  <a:gd name="connsiteX45" fmla="*/ 140275 w 331788"/>
                  <a:gd name="connsiteY45" fmla="*/ 89992 h 206375"/>
                  <a:gd name="connsiteX46" fmla="*/ 140275 w 331788"/>
                  <a:gd name="connsiteY46" fmla="*/ 83543 h 206375"/>
                  <a:gd name="connsiteX47" fmla="*/ 153139 w 331788"/>
                  <a:gd name="connsiteY47" fmla="*/ 83543 h 206375"/>
                  <a:gd name="connsiteX48" fmla="*/ 160858 w 331788"/>
                  <a:gd name="connsiteY48" fmla="*/ 75804 h 206375"/>
                  <a:gd name="connsiteX49" fmla="*/ 153139 w 331788"/>
                  <a:gd name="connsiteY49" fmla="*/ 68064 h 206375"/>
                  <a:gd name="connsiteX50" fmla="*/ 145421 w 331788"/>
                  <a:gd name="connsiteY50" fmla="*/ 68064 h 206375"/>
                  <a:gd name="connsiteX51" fmla="*/ 146707 w 331788"/>
                  <a:gd name="connsiteY51" fmla="*/ 66775 h 206375"/>
                  <a:gd name="connsiteX52" fmla="*/ 168577 w 331788"/>
                  <a:gd name="connsiteY52" fmla="*/ 33238 h 206375"/>
                  <a:gd name="connsiteX53" fmla="*/ 168577 w 331788"/>
                  <a:gd name="connsiteY53" fmla="*/ 31949 h 206375"/>
                  <a:gd name="connsiteX54" fmla="*/ 169863 w 331788"/>
                  <a:gd name="connsiteY54" fmla="*/ 28079 h 206375"/>
                  <a:gd name="connsiteX55" fmla="*/ 168577 w 331788"/>
                  <a:gd name="connsiteY55" fmla="*/ 22920 h 206375"/>
                  <a:gd name="connsiteX56" fmla="*/ 166004 w 331788"/>
                  <a:gd name="connsiteY56" fmla="*/ 21630 h 206375"/>
                  <a:gd name="connsiteX57" fmla="*/ 156999 w 331788"/>
                  <a:gd name="connsiteY57" fmla="*/ 22920 h 206375"/>
                  <a:gd name="connsiteX58" fmla="*/ 155712 w 331788"/>
                  <a:gd name="connsiteY58" fmla="*/ 22920 h 206375"/>
                  <a:gd name="connsiteX59" fmla="*/ 153139 w 331788"/>
                  <a:gd name="connsiteY59" fmla="*/ 28079 h 206375"/>
                  <a:gd name="connsiteX60" fmla="*/ 150567 w 331788"/>
                  <a:gd name="connsiteY60" fmla="*/ 33238 h 206375"/>
                  <a:gd name="connsiteX61" fmla="*/ 132557 w 331788"/>
                  <a:gd name="connsiteY61" fmla="*/ 60325 h 206375"/>
                  <a:gd name="connsiteX62" fmla="*/ 115833 w 331788"/>
                  <a:gd name="connsiteY62" fmla="*/ 33238 h 206375"/>
                  <a:gd name="connsiteX63" fmla="*/ 111974 w 331788"/>
                  <a:gd name="connsiteY63" fmla="*/ 28079 h 206375"/>
                  <a:gd name="connsiteX64" fmla="*/ 109401 w 331788"/>
                  <a:gd name="connsiteY64" fmla="*/ 22920 h 206375"/>
                  <a:gd name="connsiteX65" fmla="*/ 99109 w 331788"/>
                  <a:gd name="connsiteY65" fmla="*/ 21630 h 206375"/>
                  <a:gd name="connsiteX66" fmla="*/ 16894 w 331788"/>
                  <a:gd name="connsiteY66" fmla="*/ 0 h 206375"/>
                  <a:gd name="connsiteX67" fmla="*/ 248219 w 331788"/>
                  <a:gd name="connsiteY67" fmla="*/ 0 h 206375"/>
                  <a:gd name="connsiteX68" fmla="*/ 265113 w 331788"/>
                  <a:gd name="connsiteY68" fmla="*/ 16816 h 206375"/>
                  <a:gd name="connsiteX69" fmla="*/ 265113 w 331788"/>
                  <a:gd name="connsiteY69" fmla="*/ 122884 h 206375"/>
                  <a:gd name="connsiteX70" fmla="*/ 248219 w 331788"/>
                  <a:gd name="connsiteY70" fmla="*/ 139700 h 206375"/>
                  <a:gd name="connsiteX71" fmla="*/ 23392 w 331788"/>
                  <a:gd name="connsiteY71" fmla="*/ 139700 h 206375"/>
                  <a:gd name="connsiteX72" fmla="*/ 16894 w 331788"/>
                  <a:gd name="connsiteY72" fmla="*/ 139700 h 206375"/>
                  <a:gd name="connsiteX73" fmla="*/ 0 w 331788"/>
                  <a:gd name="connsiteY73" fmla="*/ 122884 h 206375"/>
                  <a:gd name="connsiteX74" fmla="*/ 0 w 331788"/>
                  <a:gd name="connsiteY74" fmla="*/ 16816 h 206375"/>
                  <a:gd name="connsiteX75" fmla="*/ 16894 w 331788"/>
                  <a:gd name="connsiteY75" fmla="*/ 0 h 206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331788" h="206375">
                    <a:moveTo>
                      <a:pt x="308536" y="66675"/>
                    </a:moveTo>
                    <a:cubicBezTo>
                      <a:pt x="308536" y="66675"/>
                      <a:pt x="308536" y="66675"/>
                      <a:pt x="314995" y="66675"/>
                    </a:cubicBezTo>
                    <a:cubicBezTo>
                      <a:pt x="324037" y="66675"/>
                      <a:pt x="331788" y="73143"/>
                      <a:pt x="331788" y="83491"/>
                    </a:cubicBezTo>
                    <a:cubicBezTo>
                      <a:pt x="331788" y="83491"/>
                      <a:pt x="331788" y="83491"/>
                      <a:pt x="331788" y="189559"/>
                    </a:cubicBezTo>
                    <a:cubicBezTo>
                      <a:pt x="331788" y="198614"/>
                      <a:pt x="324037" y="206375"/>
                      <a:pt x="314995" y="206375"/>
                    </a:cubicBezTo>
                    <a:cubicBezTo>
                      <a:pt x="314995" y="206375"/>
                      <a:pt x="314995" y="206375"/>
                      <a:pt x="85056" y="206375"/>
                    </a:cubicBezTo>
                    <a:cubicBezTo>
                      <a:pt x="76014" y="206375"/>
                      <a:pt x="68263" y="198614"/>
                      <a:pt x="68263" y="189559"/>
                    </a:cubicBezTo>
                    <a:cubicBezTo>
                      <a:pt x="68263" y="189559"/>
                      <a:pt x="68263" y="189559"/>
                      <a:pt x="68263" y="183092"/>
                    </a:cubicBezTo>
                    <a:cubicBezTo>
                      <a:pt x="68263" y="183092"/>
                      <a:pt x="68263" y="183092"/>
                      <a:pt x="281408" y="183092"/>
                    </a:cubicBezTo>
                    <a:cubicBezTo>
                      <a:pt x="296910" y="183092"/>
                      <a:pt x="308536" y="171450"/>
                      <a:pt x="308536" y="155928"/>
                    </a:cubicBezTo>
                    <a:cubicBezTo>
                      <a:pt x="308536" y="155928"/>
                      <a:pt x="308536" y="155928"/>
                      <a:pt x="308536" y="66675"/>
                    </a:cubicBezTo>
                    <a:close/>
                    <a:moveTo>
                      <a:pt x="275059" y="33338"/>
                    </a:moveTo>
                    <a:cubicBezTo>
                      <a:pt x="275059" y="33338"/>
                      <a:pt x="275059" y="33338"/>
                      <a:pt x="281557" y="33338"/>
                    </a:cubicBezTo>
                    <a:cubicBezTo>
                      <a:pt x="290654" y="33338"/>
                      <a:pt x="298451" y="41099"/>
                      <a:pt x="298451" y="50154"/>
                    </a:cubicBezTo>
                    <a:cubicBezTo>
                      <a:pt x="298451" y="50154"/>
                      <a:pt x="298451" y="50154"/>
                      <a:pt x="298451" y="156222"/>
                    </a:cubicBezTo>
                    <a:cubicBezTo>
                      <a:pt x="298451" y="165277"/>
                      <a:pt x="290654" y="173038"/>
                      <a:pt x="281557" y="173038"/>
                    </a:cubicBezTo>
                    <a:cubicBezTo>
                      <a:pt x="281557" y="173038"/>
                      <a:pt x="281557" y="173038"/>
                      <a:pt x="50232" y="173038"/>
                    </a:cubicBezTo>
                    <a:cubicBezTo>
                      <a:pt x="41135" y="173038"/>
                      <a:pt x="33338" y="165277"/>
                      <a:pt x="33338" y="156222"/>
                    </a:cubicBezTo>
                    <a:cubicBezTo>
                      <a:pt x="33338" y="156222"/>
                      <a:pt x="33338" y="156222"/>
                      <a:pt x="33338" y="149755"/>
                    </a:cubicBezTo>
                    <a:cubicBezTo>
                      <a:pt x="33338" y="149755"/>
                      <a:pt x="33338" y="149755"/>
                      <a:pt x="247768" y="149755"/>
                    </a:cubicBezTo>
                    <a:cubicBezTo>
                      <a:pt x="263363" y="149755"/>
                      <a:pt x="275059" y="138113"/>
                      <a:pt x="275059" y="122591"/>
                    </a:cubicBezTo>
                    <a:cubicBezTo>
                      <a:pt x="275059" y="122591"/>
                      <a:pt x="275059" y="122591"/>
                      <a:pt x="275059" y="33338"/>
                    </a:cubicBezTo>
                    <a:close/>
                    <a:moveTo>
                      <a:pt x="99109" y="21630"/>
                    </a:moveTo>
                    <a:cubicBezTo>
                      <a:pt x="97823" y="21630"/>
                      <a:pt x="97823" y="21630"/>
                      <a:pt x="97823" y="22920"/>
                    </a:cubicBezTo>
                    <a:cubicBezTo>
                      <a:pt x="96536" y="24210"/>
                      <a:pt x="95250" y="25499"/>
                      <a:pt x="95250" y="28079"/>
                    </a:cubicBezTo>
                    <a:cubicBezTo>
                      <a:pt x="95250" y="29369"/>
                      <a:pt x="96536" y="30659"/>
                      <a:pt x="96536" y="31949"/>
                    </a:cubicBezTo>
                    <a:cubicBezTo>
                      <a:pt x="96536" y="31949"/>
                      <a:pt x="96536" y="31949"/>
                      <a:pt x="97823" y="33238"/>
                    </a:cubicBezTo>
                    <a:cubicBezTo>
                      <a:pt x="97823" y="33238"/>
                      <a:pt x="97823" y="33238"/>
                      <a:pt x="118406" y="66775"/>
                    </a:cubicBezTo>
                    <a:cubicBezTo>
                      <a:pt x="118406" y="66775"/>
                      <a:pt x="118406" y="66775"/>
                      <a:pt x="119692" y="68064"/>
                    </a:cubicBezTo>
                    <a:cubicBezTo>
                      <a:pt x="119692" y="68064"/>
                      <a:pt x="119692" y="68064"/>
                      <a:pt x="111974" y="68064"/>
                    </a:cubicBezTo>
                    <a:cubicBezTo>
                      <a:pt x="108114" y="68064"/>
                      <a:pt x="104255" y="71934"/>
                      <a:pt x="104255" y="75804"/>
                    </a:cubicBezTo>
                    <a:cubicBezTo>
                      <a:pt x="104255" y="79673"/>
                      <a:pt x="108114" y="83543"/>
                      <a:pt x="111974" y="83543"/>
                    </a:cubicBezTo>
                    <a:cubicBezTo>
                      <a:pt x="111974" y="83543"/>
                      <a:pt x="111974" y="83543"/>
                      <a:pt x="124838" y="83543"/>
                    </a:cubicBezTo>
                    <a:cubicBezTo>
                      <a:pt x="124838" y="83543"/>
                      <a:pt x="124838" y="83543"/>
                      <a:pt x="124838" y="89992"/>
                    </a:cubicBezTo>
                    <a:cubicBezTo>
                      <a:pt x="124838" y="89992"/>
                      <a:pt x="124838" y="89992"/>
                      <a:pt x="111974" y="89992"/>
                    </a:cubicBezTo>
                    <a:cubicBezTo>
                      <a:pt x="108114" y="89992"/>
                      <a:pt x="104255" y="93861"/>
                      <a:pt x="104255" y="97731"/>
                    </a:cubicBezTo>
                    <a:cubicBezTo>
                      <a:pt x="104255" y="101601"/>
                      <a:pt x="108114" y="105470"/>
                      <a:pt x="111974" y="105470"/>
                    </a:cubicBezTo>
                    <a:cubicBezTo>
                      <a:pt x="111974" y="105470"/>
                      <a:pt x="111974" y="105470"/>
                      <a:pt x="124838" y="105470"/>
                    </a:cubicBezTo>
                    <a:cubicBezTo>
                      <a:pt x="124838" y="105470"/>
                      <a:pt x="124838" y="105470"/>
                      <a:pt x="124838" y="114499"/>
                    </a:cubicBezTo>
                    <a:cubicBezTo>
                      <a:pt x="124838" y="119658"/>
                      <a:pt x="128697" y="122238"/>
                      <a:pt x="132557" y="122238"/>
                    </a:cubicBezTo>
                    <a:cubicBezTo>
                      <a:pt x="136416" y="122238"/>
                      <a:pt x="140275" y="119658"/>
                      <a:pt x="140275" y="114499"/>
                    </a:cubicBezTo>
                    <a:cubicBezTo>
                      <a:pt x="140275" y="114499"/>
                      <a:pt x="140275" y="114499"/>
                      <a:pt x="140275" y="105470"/>
                    </a:cubicBezTo>
                    <a:cubicBezTo>
                      <a:pt x="140275" y="105470"/>
                      <a:pt x="140275" y="105470"/>
                      <a:pt x="153139" y="105470"/>
                    </a:cubicBezTo>
                    <a:cubicBezTo>
                      <a:pt x="158285" y="105470"/>
                      <a:pt x="160858" y="101601"/>
                      <a:pt x="160858" y="97731"/>
                    </a:cubicBezTo>
                    <a:cubicBezTo>
                      <a:pt x="160858" y="93861"/>
                      <a:pt x="158285" y="89992"/>
                      <a:pt x="153139" y="89992"/>
                    </a:cubicBezTo>
                    <a:cubicBezTo>
                      <a:pt x="153139" y="89992"/>
                      <a:pt x="153139" y="89992"/>
                      <a:pt x="140275" y="89992"/>
                    </a:cubicBezTo>
                    <a:cubicBezTo>
                      <a:pt x="140275" y="89992"/>
                      <a:pt x="140275" y="89992"/>
                      <a:pt x="140275" y="83543"/>
                    </a:cubicBezTo>
                    <a:cubicBezTo>
                      <a:pt x="140275" y="83543"/>
                      <a:pt x="140275" y="83543"/>
                      <a:pt x="153139" y="83543"/>
                    </a:cubicBezTo>
                    <a:cubicBezTo>
                      <a:pt x="158285" y="83543"/>
                      <a:pt x="160858" y="79673"/>
                      <a:pt x="160858" y="75804"/>
                    </a:cubicBezTo>
                    <a:cubicBezTo>
                      <a:pt x="160858" y="71934"/>
                      <a:pt x="158285" y="68064"/>
                      <a:pt x="153139" y="68064"/>
                    </a:cubicBezTo>
                    <a:cubicBezTo>
                      <a:pt x="153139" y="68064"/>
                      <a:pt x="153139" y="68064"/>
                      <a:pt x="145421" y="68064"/>
                    </a:cubicBezTo>
                    <a:cubicBezTo>
                      <a:pt x="145421" y="68064"/>
                      <a:pt x="145421" y="68064"/>
                      <a:pt x="146707" y="66775"/>
                    </a:cubicBezTo>
                    <a:cubicBezTo>
                      <a:pt x="146707" y="66775"/>
                      <a:pt x="146707" y="66775"/>
                      <a:pt x="168577" y="33238"/>
                    </a:cubicBezTo>
                    <a:cubicBezTo>
                      <a:pt x="168577" y="33238"/>
                      <a:pt x="168577" y="33238"/>
                      <a:pt x="168577" y="31949"/>
                    </a:cubicBezTo>
                    <a:cubicBezTo>
                      <a:pt x="169863" y="30659"/>
                      <a:pt x="169863" y="29369"/>
                      <a:pt x="169863" y="28079"/>
                    </a:cubicBezTo>
                    <a:cubicBezTo>
                      <a:pt x="169863" y="25499"/>
                      <a:pt x="169863" y="24210"/>
                      <a:pt x="168577" y="22920"/>
                    </a:cubicBezTo>
                    <a:cubicBezTo>
                      <a:pt x="167290" y="21630"/>
                      <a:pt x="167290" y="21630"/>
                      <a:pt x="166004" y="21630"/>
                    </a:cubicBezTo>
                    <a:cubicBezTo>
                      <a:pt x="163431" y="19050"/>
                      <a:pt x="159572" y="20340"/>
                      <a:pt x="156999" y="22920"/>
                    </a:cubicBezTo>
                    <a:cubicBezTo>
                      <a:pt x="156999" y="22920"/>
                      <a:pt x="155712" y="22920"/>
                      <a:pt x="155712" y="22920"/>
                    </a:cubicBezTo>
                    <a:cubicBezTo>
                      <a:pt x="155712" y="22920"/>
                      <a:pt x="155712" y="22920"/>
                      <a:pt x="153139" y="28079"/>
                    </a:cubicBezTo>
                    <a:cubicBezTo>
                      <a:pt x="153139" y="28079"/>
                      <a:pt x="153139" y="28079"/>
                      <a:pt x="150567" y="33238"/>
                    </a:cubicBezTo>
                    <a:cubicBezTo>
                      <a:pt x="150567" y="33238"/>
                      <a:pt x="150567" y="33238"/>
                      <a:pt x="132557" y="60325"/>
                    </a:cubicBezTo>
                    <a:cubicBezTo>
                      <a:pt x="132557" y="60325"/>
                      <a:pt x="132557" y="60325"/>
                      <a:pt x="115833" y="33238"/>
                    </a:cubicBezTo>
                    <a:cubicBezTo>
                      <a:pt x="115833" y="33238"/>
                      <a:pt x="115833" y="33238"/>
                      <a:pt x="111974" y="28079"/>
                    </a:cubicBezTo>
                    <a:cubicBezTo>
                      <a:pt x="111974" y="28079"/>
                      <a:pt x="111974" y="28079"/>
                      <a:pt x="109401" y="22920"/>
                    </a:cubicBezTo>
                    <a:cubicBezTo>
                      <a:pt x="106828" y="20340"/>
                      <a:pt x="101682" y="19050"/>
                      <a:pt x="99109" y="21630"/>
                    </a:cubicBezTo>
                    <a:close/>
                    <a:moveTo>
                      <a:pt x="16894" y="0"/>
                    </a:moveTo>
                    <a:cubicBezTo>
                      <a:pt x="16894" y="0"/>
                      <a:pt x="16894" y="0"/>
                      <a:pt x="248219" y="0"/>
                    </a:cubicBezTo>
                    <a:cubicBezTo>
                      <a:pt x="257316" y="0"/>
                      <a:pt x="265113" y="7761"/>
                      <a:pt x="265113" y="16816"/>
                    </a:cubicBezTo>
                    <a:cubicBezTo>
                      <a:pt x="265113" y="16816"/>
                      <a:pt x="265113" y="16816"/>
                      <a:pt x="265113" y="122884"/>
                    </a:cubicBezTo>
                    <a:cubicBezTo>
                      <a:pt x="265113" y="133233"/>
                      <a:pt x="257316" y="139700"/>
                      <a:pt x="248219" y="139700"/>
                    </a:cubicBezTo>
                    <a:cubicBezTo>
                      <a:pt x="248219" y="139700"/>
                      <a:pt x="248219" y="139700"/>
                      <a:pt x="23392" y="139700"/>
                    </a:cubicBezTo>
                    <a:lnTo>
                      <a:pt x="16894" y="139700"/>
                    </a:lnTo>
                    <a:cubicBezTo>
                      <a:pt x="7797" y="139700"/>
                      <a:pt x="0" y="133233"/>
                      <a:pt x="0" y="122884"/>
                    </a:cubicBezTo>
                    <a:cubicBezTo>
                      <a:pt x="0" y="122884"/>
                      <a:pt x="0" y="122884"/>
                      <a:pt x="0" y="16816"/>
                    </a:cubicBezTo>
                    <a:cubicBezTo>
                      <a:pt x="0" y="7761"/>
                      <a:pt x="7797" y="0"/>
                      <a:pt x="1689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2" name="千图PPT彼岸天：ID 8661124库_组合 57"/>
          <p:cNvGrpSpPr/>
          <p:nvPr>
            <p:custDataLst>
              <p:tags r:id="rId21"/>
            </p:custDataLst>
          </p:nvPr>
        </p:nvGrpSpPr>
        <p:grpSpPr>
          <a:xfrm>
            <a:off x="8139354" y="5023032"/>
            <a:ext cx="3194126" cy="782232"/>
            <a:chOff x="8139354" y="5023032"/>
            <a:chExt cx="3194126" cy="782232"/>
          </a:xfrm>
        </p:grpSpPr>
        <p:sp>
          <p:nvSpPr>
            <p:cNvPr id="43" name="矩形 42"/>
            <p:cNvSpPr/>
            <p:nvPr/>
          </p:nvSpPr>
          <p:spPr>
            <a:xfrm>
              <a:off x="8746260" y="5023032"/>
              <a:ext cx="2587220" cy="246221"/>
            </a:xfrm>
            <a:prstGeom prst="rect">
              <a:avLst/>
            </a:prstGeom>
          </p:spPr>
          <p:txBody>
            <a:bodyPr wrap="none" lIns="144000" tIns="0" rIns="144000" bIns="0">
              <a:normAutofit/>
            </a:bodyPr>
            <a:lstStyle/>
            <a:p>
              <a:r>
                <a:rPr lang="zh-CN" altLang="en-US" sz="1600" b="1">
                  <a:solidFill>
                    <a:schemeClr val="accent6"/>
                  </a:solidFill>
                  <a:cs typeface="+mn-ea"/>
                  <a:sym typeface="+mn-lt"/>
                </a:rPr>
                <a:t>输入标题文本</a:t>
              </a:r>
              <a:endParaRPr lang="zh-CN" altLang="en-US" sz="1600" b="1">
                <a:solidFill>
                  <a:schemeClr val="accent6"/>
                </a:solidFill>
                <a:cs typeface="+mn-ea"/>
                <a:sym typeface="+mn-lt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8746260" y="5269253"/>
              <a:ext cx="2587220" cy="536011"/>
            </a:xfrm>
            <a:prstGeom prst="rect">
              <a:avLst/>
            </a:prstGeom>
          </p:spPr>
          <p:txBody>
            <a:bodyPr wrap="square" lIns="144000" tIns="0" rIns="144000" bIns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请替换文字内容复制你的内容到此</a:t>
              </a:r>
              <a:br>
                <a:rPr lang="zh-CN" altLang="en-US" sz="11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</a:br>
              <a:endParaRPr lang="zh-CN" altLang="en-US" sz="110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8139354" y="5074916"/>
              <a:ext cx="489858" cy="489858"/>
              <a:chOff x="7698094" y="5074916"/>
              <a:chExt cx="489858" cy="489858"/>
            </a:xfrm>
          </p:grpSpPr>
          <p:sp>
            <p:nvSpPr>
              <p:cNvPr id="46" name="椭圆 45"/>
              <p:cNvSpPr/>
              <p:nvPr/>
            </p:nvSpPr>
            <p:spPr>
              <a:xfrm>
                <a:off x="7698094" y="5074916"/>
                <a:ext cx="489858" cy="489858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 bwMode="auto">
              <a:xfrm>
                <a:off x="7831850" y="5238809"/>
                <a:ext cx="212129" cy="171530"/>
              </a:xfrm>
              <a:custGeom>
                <a:avLst/>
                <a:gdLst>
                  <a:gd name="connsiteX0" fmla="*/ 9105 w 331788"/>
                  <a:gd name="connsiteY0" fmla="*/ 87313 h 268288"/>
                  <a:gd name="connsiteX1" fmla="*/ 63736 w 331788"/>
                  <a:gd name="connsiteY1" fmla="*/ 87313 h 268288"/>
                  <a:gd name="connsiteX2" fmla="*/ 67638 w 331788"/>
                  <a:gd name="connsiteY2" fmla="*/ 92447 h 268288"/>
                  <a:gd name="connsiteX3" fmla="*/ 67638 w 331788"/>
                  <a:gd name="connsiteY3" fmla="*/ 172025 h 268288"/>
                  <a:gd name="connsiteX4" fmla="*/ 89750 w 331788"/>
                  <a:gd name="connsiteY4" fmla="*/ 193845 h 268288"/>
                  <a:gd name="connsiteX5" fmla="*/ 196410 w 331788"/>
                  <a:gd name="connsiteY5" fmla="*/ 193845 h 268288"/>
                  <a:gd name="connsiteX6" fmla="*/ 201613 w 331788"/>
                  <a:gd name="connsiteY6" fmla="*/ 197695 h 268288"/>
                  <a:gd name="connsiteX7" fmla="*/ 201613 w 331788"/>
                  <a:gd name="connsiteY7" fmla="*/ 220798 h 268288"/>
                  <a:gd name="connsiteX8" fmla="*/ 192508 w 331788"/>
                  <a:gd name="connsiteY8" fmla="*/ 229783 h 268288"/>
                  <a:gd name="connsiteX9" fmla="*/ 88450 w 331788"/>
                  <a:gd name="connsiteY9" fmla="*/ 229783 h 268288"/>
                  <a:gd name="connsiteX10" fmla="*/ 84547 w 331788"/>
                  <a:gd name="connsiteY10" fmla="*/ 231066 h 268288"/>
                  <a:gd name="connsiteX11" fmla="*/ 59834 w 331788"/>
                  <a:gd name="connsiteY11" fmla="*/ 265721 h 268288"/>
                  <a:gd name="connsiteX12" fmla="*/ 55931 w 331788"/>
                  <a:gd name="connsiteY12" fmla="*/ 268288 h 268288"/>
                  <a:gd name="connsiteX13" fmla="*/ 52029 w 331788"/>
                  <a:gd name="connsiteY13" fmla="*/ 265721 h 268288"/>
                  <a:gd name="connsiteX14" fmla="*/ 27315 w 331788"/>
                  <a:gd name="connsiteY14" fmla="*/ 231066 h 268288"/>
                  <a:gd name="connsiteX15" fmla="*/ 23413 w 331788"/>
                  <a:gd name="connsiteY15" fmla="*/ 229783 h 268288"/>
                  <a:gd name="connsiteX16" fmla="*/ 9105 w 331788"/>
                  <a:gd name="connsiteY16" fmla="*/ 229783 h 268288"/>
                  <a:gd name="connsiteX17" fmla="*/ 0 w 331788"/>
                  <a:gd name="connsiteY17" fmla="*/ 220798 h 268288"/>
                  <a:gd name="connsiteX18" fmla="*/ 0 w 331788"/>
                  <a:gd name="connsiteY18" fmla="*/ 96298 h 268288"/>
                  <a:gd name="connsiteX19" fmla="*/ 9105 w 331788"/>
                  <a:gd name="connsiteY19" fmla="*/ 87313 h 268288"/>
                  <a:gd name="connsiteX20" fmla="*/ 200880 w 331788"/>
                  <a:gd name="connsiteY20" fmla="*/ 25400 h 268288"/>
                  <a:gd name="connsiteX21" fmla="*/ 199567 w 331788"/>
                  <a:gd name="connsiteY21" fmla="*/ 28004 h 268288"/>
                  <a:gd name="connsiteX22" fmla="*/ 199567 w 331788"/>
                  <a:gd name="connsiteY22" fmla="*/ 39723 h 268288"/>
                  <a:gd name="connsiteX23" fmla="*/ 178563 w 331788"/>
                  <a:gd name="connsiteY23" fmla="*/ 64463 h 268288"/>
                  <a:gd name="connsiteX24" fmla="*/ 208757 w 331788"/>
                  <a:gd name="connsiteY24" fmla="*/ 94412 h 268288"/>
                  <a:gd name="connsiteX25" fmla="*/ 223197 w 331788"/>
                  <a:gd name="connsiteY25" fmla="*/ 103527 h 268288"/>
                  <a:gd name="connsiteX26" fmla="*/ 210069 w 331788"/>
                  <a:gd name="connsiteY26" fmla="*/ 110037 h 268288"/>
                  <a:gd name="connsiteX27" fmla="*/ 193004 w 331788"/>
                  <a:gd name="connsiteY27" fmla="*/ 103527 h 268288"/>
                  <a:gd name="connsiteX28" fmla="*/ 189065 w 331788"/>
                  <a:gd name="connsiteY28" fmla="*/ 99621 h 268288"/>
                  <a:gd name="connsiteX29" fmla="*/ 186440 w 331788"/>
                  <a:gd name="connsiteY29" fmla="*/ 99621 h 268288"/>
                  <a:gd name="connsiteX30" fmla="*/ 175938 w 331788"/>
                  <a:gd name="connsiteY30" fmla="*/ 111340 h 268288"/>
                  <a:gd name="connsiteX31" fmla="*/ 174625 w 331788"/>
                  <a:gd name="connsiteY31" fmla="*/ 112642 h 268288"/>
                  <a:gd name="connsiteX32" fmla="*/ 174625 w 331788"/>
                  <a:gd name="connsiteY32" fmla="*/ 113944 h 268288"/>
                  <a:gd name="connsiteX33" fmla="*/ 178563 w 331788"/>
                  <a:gd name="connsiteY33" fmla="*/ 116548 h 268288"/>
                  <a:gd name="connsiteX34" fmla="*/ 199567 w 331788"/>
                  <a:gd name="connsiteY34" fmla="*/ 128267 h 268288"/>
                  <a:gd name="connsiteX35" fmla="*/ 199567 w 331788"/>
                  <a:gd name="connsiteY35" fmla="*/ 139986 h 268288"/>
                  <a:gd name="connsiteX36" fmla="*/ 200880 w 331788"/>
                  <a:gd name="connsiteY36" fmla="*/ 141288 h 268288"/>
                  <a:gd name="connsiteX37" fmla="*/ 216633 w 331788"/>
                  <a:gd name="connsiteY37" fmla="*/ 141288 h 268288"/>
                  <a:gd name="connsiteX38" fmla="*/ 219259 w 331788"/>
                  <a:gd name="connsiteY38" fmla="*/ 139986 h 268288"/>
                  <a:gd name="connsiteX39" fmla="*/ 219259 w 331788"/>
                  <a:gd name="connsiteY39" fmla="*/ 128267 h 268288"/>
                  <a:gd name="connsiteX40" fmla="*/ 242888 w 331788"/>
                  <a:gd name="connsiteY40" fmla="*/ 103527 h 268288"/>
                  <a:gd name="connsiteX41" fmla="*/ 214008 w 331788"/>
                  <a:gd name="connsiteY41" fmla="*/ 74880 h 268288"/>
                  <a:gd name="connsiteX42" fmla="*/ 198255 w 331788"/>
                  <a:gd name="connsiteY42" fmla="*/ 64463 h 268288"/>
                  <a:gd name="connsiteX43" fmla="*/ 211382 w 331788"/>
                  <a:gd name="connsiteY43" fmla="*/ 56651 h 268288"/>
                  <a:gd name="connsiteX44" fmla="*/ 227135 w 331788"/>
                  <a:gd name="connsiteY44" fmla="*/ 60557 h 268288"/>
                  <a:gd name="connsiteX45" fmla="*/ 229761 w 331788"/>
                  <a:gd name="connsiteY45" fmla="*/ 63161 h 268288"/>
                  <a:gd name="connsiteX46" fmla="*/ 233699 w 331788"/>
                  <a:gd name="connsiteY46" fmla="*/ 63161 h 268288"/>
                  <a:gd name="connsiteX47" fmla="*/ 241575 w 331788"/>
                  <a:gd name="connsiteY47" fmla="*/ 50140 h 268288"/>
                  <a:gd name="connsiteX48" fmla="*/ 241575 w 331788"/>
                  <a:gd name="connsiteY48" fmla="*/ 47536 h 268288"/>
                  <a:gd name="connsiteX49" fmla="*/ 237637 w 331788"/>
                  <a:gd name="connsiteY49" fmla="*/ 44932 h 268288"/>
                  <a:gd name="connsiteX50" fmla="*/ 219259 w 331788"/>
                  <a:gd name="connsiteY50" fmla="*/ 38421 h 268288"/>
                  <a:gd name="connsiteX51" fmla="*/ 219259 w 331788"/>
                  <a:gd name="connsiteY51" fmla="*/ 28004 h 268288"/>
                  <a:gd name="connsiteX52" fmla="*/ 216633 w 331788"/>
                  <a:gd name="connsiteY52" fmla="*/ 25400 h 268288"/>
                  <a:gd name="connsiteX53" fmla="*/ 200880 w 331788"/>
                  <a:gd name="connsiteY53" fmla="*/ 25400 h 268288"/>
                  <a:gd name="connsiteX54" fmla="*/ 95464 w 331788"/>
                  <a:gd name="connsiteY54" fmla="*/ 0 h 268288"/>
                  <a:gd name="connsiteX55" fmla="*/ 320166 w 331788"/>
                  <a:gd name="connsiteY55" fmla="*/ 0 h 268288"/>
                  <a:gd name="connsiteX56" fmla="*/ 331788 w 331788"/>
                  <a:gd name="connsiteY56" fmla="*/ 12898 h 268288"/>
                  <a:gd name="connsiteX57" fmla="*/ 331788 w 331788"/>
                  <a:gd name="connsiteY57" fmla="*/ 166390 h 268288"/>
                  <a:gd name="connsiteX58" fmla="*/ 320166 w 331788"/>
                  <a:gd name="connsiteY58" fmla="*/ 177999 h 268288"/>
                  <a:gd name="connsiteX59" fmla="*/ 302086 w 331788"/>
                  <a:gd name="connsiteY59" fmla="*/ 177999 h 268288"/>
                  <a:gd name="connsiteX60" fmla="*/ 298212 w 331788"/>
                  <a:gd name="connsiteY60" fmla="*/ 180579 h 268288"/>
                  <a:gd name="connsiteX61" fmla="*/ 265927 w 331788"/>
                  <a:gd name="connsiteY61" fmla="*/ 225723 h 268288"/>
                  <a:gd name="connsiteX62" fmla="*/ 262053 w 331788"/>
                  <a:gd name="connsiteY62" fmla="*/ 227013 h 268288"/>
                  <a:gd name="connsiteX63" fmla="*/ 258179 w 331788"/>
                  <a:gd name="connsiteY63" fmla="*/ 225723 h 268288"/>
                  <a:gd name="connsiteX64" fmla="*/ 227186 w 331788"/>
                  <a:gd name="connsiteY64" fmla="*/ 180579 h 268288"/>
                  <a:gd name="connsiteX65" fmla="*/ 223311 w 331788"/>
                  <a:gd name="connsiteY65" fmla="*/ 177999 h 268288"/>
                  <a:gd name="connsiteX66" fmla="*/ 95464 w 331788"/>
                  <a:gd name="connsiteY66" fmla="*/ 177999 h 268288"/>
                  <a:gd name="connsiteX67" fmla="*/ 82550 w 331788"/>
                  <a:gd name="connsiteY67" fmla="*/ 166390 h 268288"/>
                  <a:gd name="connsiteX68" fmla="*/ 82550 w 331788"/>
                  <a:gd name="connsiteY68" fmla="*/ 12898 h 268288"/>
                  <a:gd name="connsiteX69" fmla="*/ 95464 w 331788"/>
                  <a:gd name="connsiteY69" fmla="*/ 0 h 268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331788" h="268288">
                    <a:moveTo>
                      <a:pt x="9105" y="87313"/>
                    </a:moveTo>
                    <a:cubicBezTo>
                      <a:pt x="9105" y="87313"/>
                      <a:pt x="9105" y="87313"/>
                      <a:pt x="63736" y="87313"/>
                    </a:cubicBezTo>
                    <a:cubicBezTo>
                      <a:pt x="66337" y="87313"/>
                      <a:pt x="67638" y="89880"/>
                      <a:pt x="67638" y="92447"/>
                    </a:cubicBezTo>
                    <a:cubicBezTo>
                      <a:pt x="67638" y="92447"/>
                      <a:pt x="67638" y="92447"/>
                      <a:pt x="67638" y="172025"/>
                    </a:cubicBezTo>
                    <a:cubicBezTo>
                      <a:pt x="67638" y="183576"/>
                      <a:pt x="78044" y="193845"/>
                      <a:pt x="89750" y="193845"/>
                    </a:cubicBezTo>
                    <a:cubicBezTo>
                      <a:pt x="89750" y="193845"/>
                      <a:pt x="89750" y="193845"/>
                      <a:pt x="196410" y="193845"/>
                    </a:cubicBezTo>
                    <a:cubicBezTo>
                      <a:pt x="199012" y="193845"/>
                      <a:pt x="201613" y="195128"/>
                      <a:pt x="201613" y="197695"/>
                    </a:cubicBezTo>
                    <a:cubicBezTo>
                      <a:pt x="201613" y="197695"/>
                      <a:pt x="201613" y="197695"/>
                      <a:pt x="201613" y="220798"/>
                    </a:cubicBezTo>
                    <a:cubicBezTo>
                      <a:pt x="201613" y="225932"/>
                      <a:pt x="197711" y="229783"/>
                      <a:pt x="192508" y="229783"/>
                    </a:cubicBezTo>
                    <a:cubicBezTo>
                      <a:pt x="192508" y="229783"/>
                      <a:pt x="192508" y="229783"/>
                      <a:pt x="88450" y="229783"/>
                    </a:cubicBezTo>
                    <a:cubicBezTo>
                      <a:pt x="87149" y="229783"/>
                      <a:pt x="85848" y="229783"/>
                      <a:pt x="84547" y="231066"/>
                    </a:cubicBezTo>
                    <a:cubicBezTo>
                      <a:pt x="84547" y="231066"/>
                      <a:pt x="84547" y="231066"/>
                      <a:pt x="59834" y="265721"/>
                    </a:cubicBezTo>
                    <a:cubicBezTo>
                      <a:pt x="58533" y="267005"/>
                      <a:pt x="57232" y="268288"/>
                      <a:pt x="55931" y="268288"/>
                    </a:cubicBezTo>
                    <a:cubicBezTo>
                      <a:pt x="54631" y="268288"/>
                      <a:pt x="53330" y="267005"/>
                      <a:pt x="52029" y="265721"/>
                    </a:cubicBezTo>
                    <a:cubicBezTo>
                      <a:pt x="52029" y="265721"/>
                      <a:pt x="52029" y="265721"/>
                      <a:pt x="27315" y="231066"/>
                    </a:cubicBezTo>
                    <a:cubicBezTo>
                      <a:pt x="26015" y="229783"/>
                      <a:pt x="24714" y="229783"/>
                      <a:pt x="23413" y="229783"/>
                    </a:cubicBezTo>
                    <a:cubicBezTo>
                      <a:pt x="23413" y="229783"/>
                      <a:pt x="23413" y="229783"/>
                      <a:pt x="9105" y="229783"/>
                    </a:cubicBezTo>
                    <a:cubicBezTo>
                      <a:pt x="3902" y="229783"/>
                      <a:pt x="0" y="225932"/>
                      <a:pt x="0" y="220798"/>
                    </a:cubicBezTo>
                    <a:cubicBezTo>
                      <a:pt x="0" y="220798"/>
                      <a:pt x="0" y="220798"/>
                      <a:pt x="0" y="96298"/>
                    </a:cubicBezTo>
                    <a:cubicBezTo>
                      <a:pt x="0" y="91164"/>
                      <a:pt x="3902" y="87313"/>
                      <a:pt x="9105" y="87313"/>
                    </a:cubicBezTo>
                    <a:close/>
                    <a:moveTo>
                      <a:pt x="200880" y="25400"/>
                    </a:moveTo>
                    <a:cubicBezTo>
                      <a:pt x="200880" y="25400"/>
                      <a:pt x="199567" y="26702"/>
                      <a:pt x="199567" y="28004"/>
                    </a:cubicBezTo>
                    <a:cubicBezTo>
                      <a:pt x="199567" y="28004"/>
                      <a:pt x="199567" y="28004"/>
                      <a:pt x="199567" y="39723"/>
                    </a:cubicBezTo>
                    <a:cubicBezTo>
                      <a:pt x="186440" y="42328"/>
                      <a:pt x="178563" y="52744"/>
                      <a:pt x="178563" y="64463"/>
                    </a:cubicBezTo>
                    <a:cubicBezTo>
                      <a:pt x="178563" y="85297"/>
                      <a:pt x="196942" y="90506"/>
                      <a:pt x="208757" y="94412"/>
                    </a:cubicBezTo>
                    <a:cubicBezTo>
                      <a:pt x="221884" y="98318"/>
                      <a:pt x="223197" y="99621"/>
                      <a:pt x="223197" y="103527"/>
                    </a:cubicBezTo>
                    <a:cubicBezTo>
                      <a:pt x="223197" y="108735"/>
                      <a:pt x="215320" y="110037"/>
                      <a:pt x="210069" y="110037"/>
                    </a:cubicBezTo>
                    <a:cubicBezTo>
                      <a:pt x="203506" y="110037"/>
                      <a:pt x="196942" y="107433"/>
                      <a:pt x="193004" y="103527"/>
                    </a:cubicBezTo>
                    <a:cubicBezTo>
                      <a:pt x="193004" y="103527"/>
                      <a:pt x="193004" y="103527"/>
                      <a:pt x="189065" y="99621"/>
                    </a:cubicBezTo>
                    <a:cubicBezTo>
                      <a:pt x="189065" y="99621"/>
                      <a:pt x="187753" y="99621"/>
                      <a:pt x="186440" y="99621"/>
                    </a:cubicBezTo>
                    <a:cubicBezTo>
                      <a:pt x="186440" y="99621"/>
                      <a:pt x="186440" y="99621"/>
                      <a:pt x="175938" y="111340"/>
                    </a:cubicBezTo>
                    <a:cubicBezTo>
                      <a:pt x="174625" y="111340"/>
                      <a:pt x="174625" y="111340"/>
                      <a:pt x="174625" y="112642"/>
                    </a:cubicBezTo>
                    <a:cubicBezTo>
                      <a:pt x="174625" y="112642"/>
                      <a:pt x="174625" y="112642"/>
                      <a:pt x="174625" y="113944"/>
                    </a:cubicBezTo>
                    <a:cubicBezTo>
                      <a:pt x="174625" y="113944"/>
                      <a:pt x="174625" y="113944"/>
                      <a:pt x="178563" y="116548"/>
                    </a:cubicBezTo>
                    <a:cubicBezTo>
                      <a:pt x="183814" y="121756"/>
                      <a:pt x="191691" y="126965"/>
                      <a:pt x="199567" y="128267"/>
                    </a:cubicBezTo>
                    <a:cubicBezTo>
                      <a:pt x="199567" y="128267"/>
                      <a:pt x="199567" y="128267"/>
                      <a:pt x="199567" y="139986"/>
                    </a:cubicBezTo>
                    <a:cubicBezTo>
                      <a:pt x="199567" y="141288"/>
                      <a:pt x="200880" y="141288"/>
                      <a:pt x="200880" y="141288"/>
                    </a:cubicBezTo>
                    <a:cubicBezTo>
                      <a:pt x="200880" y="141288"/>
                      <a:pt x="200880" y="141288"/>
                      <a:pt x="216633" y="141288"/>
                    </a:cubicBezTo>
                    <a:cubicBezTo>
                      <a:pt x="217946" y="141288"/>
                      <a:pt x="219259" y="141288"/>
                      <a:pt x="219259" y="139986"/>
                    </a:cubicBezTo>
                    <a:cubicBezTo>
                      <a:pt x="219259" y="139986"/>
                      <a:pt x="219259" y="139986"/>
                      <a:pt x="219259" y="128267"/>
                    </a:cubicBezTo>
                    <a:cubicBezTo>
                      <a:pt x="233699" y="125663"/>
                      <a:pt x="242888" y="116548"/>
                      <a:pt x="242888" y="103527"/>
                    </a:cubicBezTo>
                    <a:cubicBezTo>
                      <a:pt x="242888" y="83995"/>
                      <a:pt x="225822" y="78787"/>
                      <a:pt x="214008" y="74880"/>
                    </a:cubicBezTo>
                    <a:cubicBezTo>
                      <a:pt x="199567" y="70974"/>
                      <a:pt x="198255" y="69672"/>
                      <a:pt x="198255" y="64463"/>
                    </a:cubicBezTo>
                    <a:cubicBezTo>
                      <a:pt x="198255" y="59255"/>
                      <a:pt x="206131" y="56651"/>
                      <a:pt x="211382" y="56651"/>
                    </a:cubicBezTo>
                    <a:cubicBezTo>
                      <a:pt x="216633" y="56651"/>
                      <a:pt x="223197" y="59255"/>
                      <a:pt x="227135" y="60557"/>
                    </a:cubicBezTo>
                    <a:cubicBezTo>
                      <a:pt x="227135" y="60557"/>
                      <a:pt x="227135" y="60557"/>
                      <a:pt x="229761" y="63161"/>
                    </a:cubicBezTo>
                    <a:cubicBezTo>
                      <a:pt x="231073" y="64463"/>
                      <a:pt x="232386" y="64463"/>
                      <a:pt x="233699" y="63161"/>
                    </a:cubicBezTo>
                    <a:cubicBezTo>
                      <a:pt x="233699" y="63161"/>
                      <a:pt x="233699" y="63161"/>
                      <a:pt x="241575" y="50140"/>
                    </a:cubicBezTo>
                    <a:cubicBezTo>
                      <a:pt x="242888" y="48838"/>
                      <a:pt x="241575" y="47536"/>
                      <a:pt x="241575" y="47536"/>
                    </a:cubicBezTo>
                    <a:cubicBezTo>
                      <a:pt x="241575" y="47536"/>
                      <a:pt x="241575" y="47536"/>
                      <a:pt x="237637" y="44932"/>
                    </a:cubicBezTo>
                    <a:cubicBezTo>
                      <a:pt x="232386" y="41025"/>
                      <a:pt x="225822" y="39723"/>
                      <a:pt x="219259" y="38421"/>
                    </a:cubicBezTo>
                    <a:cubicBezTo>
                      <a:pt x="219259" y="38421"/>
                      <a:pt x="219259" y="38421"/>
                      <a:pt x="219259" y="28004"/>
                    </a:cubicBezTo>
                    <a:cubicBezTo>
                      <a:pt x="219259" y="26702"/>
                      <a:pt x="217946" y="25400"/>
                      <a:pt x="216633" y="25400"/>
                    </a:cubicBezTo>
                    <a:cubicBezTo>
                      <a:pt x="216633" y="25400"/>
                      <a:pt x="216633" y="25400"/>
                      <a:pt x="200880" y="25400"/>
                    </a:cubicBezTo>
                    <a:close/>
                    <a:moveTo>
                      <a:pt x="95464" y="0"/>
                    </a:moveTo>
                    <a:cubicBezTo>
                      <a:pt x="95464" y="0"/>
                      <a:pt x="95464" y="0"/>
                      <a:pt x="320166" y="0"/>
                    </a:cubicBezTo>
                    <a:cubicBezTo>
                      <a:pt x="326622" y="0"/>
                      <a:pt x="331788" y="6449"/>
                      <a:pt x="331788" y="12898"/>
                    </a:cubicBezTo>
                    <a:cubicBezTo>
                      <a:pt x="331788" y="12898"/>
                      <a:pt x="331788" y="12898"/>
                      <a:pt x="331788" y="166390"/>
                    </a:cubicBezTo>
                    <a:cubicBezTo>
                      <a:pt x="331788" y="172840"/>
                      <a:pt x="326622" y="177999"/>
                      <a:pt x="320166" y="177999"/>
                    </a:cubicBezTo>
                    <a:cubicBezTo>
                      <a:pt x="320166" y="177999"/>
                      <a:pt x="320166" y="177999"/>
                      <a:pt x="302086" y="177999"/>
                    </a:cubicBezTo>
                    <a:cubicBezTo>
                      <a:pt x="300795" y="177999"/>
                      <a:pt x="299503" y="179289"/>
                      <a:pt x="298212" y="180579"/>
                    </a:cubicBezTo>
                    <a:cubicBezTo>
                      <a:pt x="298212" y="180579"/>
                      <a:pt x="298212" y="180579"/>
                      <a:pt x="265927" y="225723"/>
                    </a:cubicBezTo>
                    <a:cubicBezTo>
                      <a:pt x="265927" y="227013"/>
                      <a:pt x="263344" y="227013"/>
                      <a:pt x="262053" y="227013"/>
                    </a:cubicBezTo>
                    <a:cubicBezTo>
                      <a:pt x="260762" y="227013"/>
                      <a:pt x="259470" y="227013"/>
                      <a:pt x="258179" y="225723"/>
                    </a:cubicBezTo>
                    <a:cubicBezTo>
                      <a:pt x="258179" y="225723"/>
                      <a:pt x="258179" y="225723"/>
                      <a:pt x="227186" y="180579"/>
                    </a:cubicBezTo>
                    <a:cubicBezTo>
                      <a:pt x="225894" y="179289"/>
                      <a:pt x="224603" y="177999"/>
                      <a:pt x="223311" y="177999"/>
                    </a:cubicBezTo>
                    <a:cubicBezTo>
                      <a:pt x="223311" y="177999"/>
                      <a:pt x="223311" y="177999"/>
                      <a:pt x="95464" y="177999"/>
                    </a:cubicBezTo>
                    <a:cubicBezTo>
                      <a:pt x="89007" y="177999"/>
                      <a:pt x="82550" y="172840"/>
                      <a:pt x="82550" y="166390"/>
                    </a:cubicBezTo>
                    <a:cubicBezTo>
                      <a:pt x="82550" y="166390"/>
                      <a:pt x="82550" y="166390"/>
                      <a:pt x="82550" y="12898"/>
                    </a:cubicBezTo>
                    <a:cubicBezTo>
                      <a:pt x="82550" y="6449"/>
                      <a:pt x="89007" y="0"/>
                      <a:pt x="9546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8" name="千图PPT彼岸天：ID 8661124库_组合 60"/>
          <p:cNvGrpSpPr/>
          <p:nvPr>
            <p:custDataLst>
              <p:tags r:id="rId22"/>
            </p:custDataLst>
          </p:nvPr>
        </p:nvGrpSpPr>
        <p:grpSpPr>
          <a:xfrm>
            <a:off x="8139354" y="1630469"/>
            <a:ext cx="3194126" cy="782232"/>
            <a:chOff x="8139354" y="1630469"/>
            <a:chExt cx="3194126" cy="782232"/>
          </a:xfrm>
        </p:grpSpPr>
        <p:sp>
          <p:nvSpPr>
            <p:cNvPr id="49" name="矩形 48"/>
            <p:cNvSpPr/>
            <p:nvPr/>
          </p:nvSpPr>
          <p:spPr>
            <a:xfrm>
              <a:off x="8746260" y="1630469"/>
              <a:ext cx="2587220" cy="246221"/>
            </a:xfrm>
            <a:prstGeom prst="rect">
              <a:avLst/>
            </a:prstGeom>
          </p:spPr>
          <p:txBody>
            <a:bodyPr wrap="none" lIns="144000" tIns="0" rIns="144000" bIns="0">
              <a:normAutofit/>
            </a:bodyPr>
            <a:lstStyle/>
            <a:p>
              <a:r>
                <a:rPr lang="zh-CN" altLang="en-US" sz="1600" b="1">
                  <a:solidFill>
                    <a:schemeClr val="accent2"/>
                  </a:solidFill>
                  <a:cs typeface="+mn-ea"/>
                  <a:sym typeface="+mn-lt"/>
                </a:rPr>
                <a:t>输入标题文本</a:t>
              </a:r>
              <a:endParaRPr lang="zh-CN" altLang="en-US" sz="1600" b="1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8746260" y="1876690"/>
              <a:ext cx="2587220" cy="536011"/>
            </a:xfrm>
            <a:prstGeom prst="rect">
              <a:avLst/>
            </a:prstGeom>
          </p:spPr>
          <p:txBody>
            <a:bodyPr wrap="square" lIns="144000" tIns="0" rIns="144000" bIns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请替换文字内容复制你的内容到此</a:t>
              </a:r>
              <a:br>
                <a:rPr lang="zh-CN" altLang="en-US" sz="11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</a:br>
              <a:endParaRPr lang="zh-CN" altLang="en-US" sz="110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8139354" y="1653267"/>
              <a:ext cx="489858" cy="489858"/>
              <a:chOff x="7698094" y="1653267"/>
              <a:chExt cx="489858" cy="489858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7698094" y="1653267"/>
                <a:ext cx="489858" cy="48985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 bwMode="auto">
              <a:xfrm>
                <a:off x="7831850" y="1789278"/>
                <a:ext cx="212129" cy="210099"/>
              </a:xfrm>
              <a:custGeom>
                <a:avLst/>
                <a:gdLst>
                  <a:gd name="connsiteX0" fmla="*/ 292147 w 331788"/>
                  <a:gd name="connsiteY0" fmla="*/ 109538 h 328613"/>
                  <a:gd name="connsiteX1" fmla="*/ 327025 w 331788"/>
                  <a:gd name="connsiteY1" fmla="*/ 145621 h 328613"/>
                  <a:gd name="connsiteX2" fmla="*/ 327025 w 331788"/>
                  <a:gd name="connsiteY2" fmla="*/ 229385 h 328613"/>
                  <a:gd name="connsiteX3" fmla="*/ 293438 w 331788"/>
                  <a:gd name="connsiteY3" fmla="*/ 264179 h 328613"/>
                  <a:gd name="connsiteX4" fmla="*/ 252101 w 331788"/>
                  <a:gd name="connsiteY4" fmla="*/ 264179 h 328613"/>
                  <a:gd name="connsiteX5" fmla="*/ 252101 w 331788"/>
                  <a:gd name="connsiteY5" fmla="*/ 319593 h 328613"/>
                  <a:gd name="connsiteX6" fmla="*/ 243059 w 331788"/>
                  <a:gd name="connsiteY6" fmla="*/ 328613 h 328613"/>
                  <a:gd name="connsiteX7" fmla="*/ 205596 w 331788"/>
                  <a:gd name="connsiteY7" fmla="*/ 328613 h 328613"/>
                  <a:gd name="connsiteX8" fmla="*/ 195262 w 331788"/>
                  <a:gd name="connsiteY8" fmla="*/ 319593 h 328613"/>
                  <a:gd name="connsiteX9" fmla="*/ 195262 w 331788"/>
                  <a:gd name="connsiteY9" fmla="*/ 235829 h 328613"/>
                  <a:gd name="connsiteX10" fmla="*/ 224973 w 331788"/>
                  <a:gd name="connsiteY10" fmla="*/ 207478 h 328613"/>
                  <a:gd name="connsiteX11" fmla="*/ 255976 w 331788"/>
                  <a:gd name="connsiteY11" fmla="*/ 207478 h 328613"/>
                  <a:gd name="connsiteX12" fmla="*/ 255976 w 331788"/>
                  <a:gd name="connsiteY12" fmla="*/ 145621 h 328613"/>
                  <a:gd name="connsiteX13" fmla="*/ 292147 w 331788"/>
                  <a:gd name="connsiteY13" fmla="*/ 109538 h 328613"/>
                  <a:gd name="connsiteX14" fmla="*/ 38473 w 331788"/>
                  <a:gd name="connsiteY14" fmla="*/ 109538 h 328613"/>
                  <a:gd name="connsiteX15" fmla="*/ 75079 w 331788"/>
                  <a:gd name="connsiteY15" fmla="*/ 145621 h 328613"/>
                  <a:gd name="connsiteX16" fmla="*/ 75079 w 331788"/>
                  <a:gd name="connsiteY16" fmla="*/ 207478 h 328613"/>
                  <a:gd name="connsiteX17" fmla="*/ 106456 w 331788"/>
                  <a:gd name="connsiteY17" fmla="*/ 207478 h 328613"/>
                  <a:gd name="connsiteX18" fmla="*/ 136525 w 331788"/>
                  <a:gd name="connsiteY18" fmla="*/ 235829 h 328613"/>
                  <a:gd name="connsiteX19" fmla="*/ 136525 w 331788"/>
                  <a:gd name="connsiteY19" fmla="*/ 319593 h 328613"/>
                  <a:gd name="connsiteX20" fmla="*/ 126066 w 331788"/>
                  <a:gd name="connsiteY20" fmla="*/ 328613 h 328613"/>
                  <a:gd name="connsiteX21" fmla="*/ 88153 w 331788"/>
                  <a:gd name="connsiteY21" fmla="*/ 328613 h 328613"/>
                  <a:gd name="connsiteX22" fmla="*/ 79001 w 331788"/>
                  <a:gd name="connsiteY22" fmla="*/ 319593 h 328613"/>
                  <a:gd name="connsiteX23" fmla="*/ 79001 w 331788"/>
                  <a:gd name="connsiteY23" fmla="*/ 264179 h 328613"/>
                  <a:gd name="connsiteX24" fmla="*/ 37166 w 331788"/>
                  <a:gd name="connsiteY24" fmla="*/ 264179 h 328613"/>
                  <a:gd name="connsiteX25" fmla="*/ 3175 w 331788"/>
                  <a:gd name="connsiteY25" fmla="*/ 229385 h 328613"/>
                  <a:gd name="connsiteX26" fmla="*/ 3175 w 331788"/>
                  <a:gd name="connsiteY26" fmla="*/ 145621 h 328613"/>
                  <a:gd name="connsiteX27" fmla="*/ 38473 w 331788"/>
                  <a:gd name="connsiteY27" fmla="*/ 109538 h 328613"/>
                  <a:gd name="connsiteX28" fmla="*/ 160734 w 331788"/>
                  <a:gd name="connsiteY28" fmla="*/ 88900 h 328613"/>
                  <a:gd name="connsiteX29" fmla="*/ 171053 w 331788"/>
                  <a:gd name="connsiteY29" fmla="*/ 88900 h 328613"/>
                  <a:gd name="connsiteX30" fmla="*/ 173633 w 331788"/>
                  <a:gd name="connsiteY30" fmla="*/ 90195 h 328613"/>
                  <a:gd name="connsiteX31" fmla="*/ 174923 w 331788"/>
                  <a:gd name="connsiteY31" fmla="*/ 95375 h 328613"/>
                  <a:gd name="connsiteX32" fmla="*/ 169763 w 331788"/>
                  <a:gd name="connsiteY32" fmla="*/ 103146 h 328613"/>
                  <a:gd name="connsiteX33" fmla="*/ 172343 w 331788"/>
                  <a:gd name="connsiteY33" fmla="*/ 123867 h 328613"/>
                  <a:gd name="connsiteX34" fmla="*/ 167184 w 331788"/>
                  <a:gd name="connsiteY34" fmla="*/ 136818 h 328613"/>
                  <a:gd name="connsiteX35" fmla="*/ 164604 w 331788"/>
                  <a:gd name="connsiteY35" fmla="*/ 136818 h 328613"/>
                  <a:gd name="connsiteX36" fmla="*/ 159444 w 331788"/>
                  <a:gd name="connsiteY36" fmla="*/ 123867 h 328613"/>
                  <a:gd name="connsiteX37" fmla="*/ 162024 w 331788"/>
                  <a:gd name="connsiteY37" fmla="*/ 103146 h 328613"/>
                  <a:gd name="connsiteX38" fmla="*/ 156865 w 331788"/>
                  <a:gd name="connsiteY38" fmla="*/ 95375 h 328613"/>
                  <a:gd name="connsiteX39" fmla="*/ 158155 w 331788"/>
                  <a:gd name="connsiteY39" fmla="*/ 90195 h 328613"/>
                  <a:gd name="connsiteX40" fmla="*/ 160734 w 331788"/>
                  <a:gd name="connsiteY40" fmla="*/ 88900 h 328613"/>
                  <a:gd name="connsiteX41" fmla="*/ 136182 w 331788"/>
                  <a:gd name="connsiteY41" fmla="*/ 88900 h 328613"/>
                  <a:gd name="connsiteX42" fmla="*/ 138766 w 331788"/>
                  <a:gd name="connsiteY42" fmla="*/ 91502 h 328613"/>
                  <a:gd name="connsiteX43" fmla="*/ 165893 w 331788"/>
                  <a:gd name="connsiteY43" fmla="*/ 165652 h 328613"/>
                  <a:gd name="connsiteX44" fmla="*/ 193021 w 331788"/>
                  <a:gd name="connsiteY44" fmla="*/ 91502 h 328613"/>
                  <a:gd name="connsiteX45" fmla="*/ 196897 w 331788"/>
                  <a:gd name="connsiteY45" fmla="*/ 90201 h 328613"/>
                  <a:gd name="connsiteX46" fmla="*/ 208523 w 331788"/>
                  <a:gd name="connsiteY46" fmla="*/ 92802 h 328613"/>
                  <a:gd name="connsiteX47" fmla="*/ 231775 w 331788"/>
                  <a:gd name="connsiteY47" fmla="*/ 125325 h 328613"/>
                  <a:gd name="connsiteX48" fmla="*/ 231775 w 331788"/>
                  <a:gd name="connsiteY48" fmla="*/ 176059 h 328613"/>
                  <a:gd name="connsiteX49" fmla="*/ 226608 w 331788"/>
                  <a:gd name="connsiteY49" fmla="*/ 182563 h 328613"/>
                  <a:gd name="connsiteX50" fmla="*/ 105179 w 331788"/>
                  <a:gd name="connsiteY50" fmla="*/ 182563 h 328613"/>
                  <a:gd name="connsiteX51" fmla="*/ 100012 w 331788"/>
                  <a:gd name="connsiteY51" fmla="*/ 176059 h 328613"/>
                  <a:gd name="connsiteX52" fmla="*/ 100012 w 331788"/>
                  <a:gd name="connsiteY52" fmla="*/ 125325 h 328613"/>
                  <a:gd name="connsiteX53" fmla="*/ 123264 w 331788"/>
                  <a:gd name="connsiteY53" fmla="*/ 92802 h 328613"/>
                  <a:gd name="connsiteX54" fmla="*/ 134890 w 331788"/>
                  <a:gd name="connsiteY54" fmla="*/ 90201 h 328613"/>
                  <a:gd name="connsiteX55" fmla="*/ 136182 w 331788"/>
                  <a:gd name="connsiteY55" fmla="*/ 88900 h 328613"/>
                  <a:gd name="connsiteX56" fmla="*/ 292100 w 331788"/>
                  <a:gd name="connsiteY56" fmla="*/ 19050 h 328613"/>
                  <a:gd name="connsiteX57" fmla="*/ 331788 w 331788"/>
                  <a:gd name="connsiteY57" fmla="*/ 58738 h 328613"/>
                  <a:gd name="connsiteX58" fmla="*/ 292100 w 331788"/>
                  <a:gd name="connsiteY58" fmla="*/ 98426 h 328613"/>
                  <a:gd name="connsiteX59" fmla="*/ 252412 w 331788"/>
                  <a:gd name="connsiteY59" fmla="*/ 58738 h 328613"/>
                  <a:gd name="connsiteX60" fmla="*/ 292100 w 331788"/>
                  <a:gd name="connsiteY60" fmla="*/ 19050 h 328613"/>
                  <a:gd name="connsiteX61" fmla="*/ 39688 w 331788"/>
                  <a:gd name="connsiteY61" fmla="*/ 19050 h 328613"/>
                  <a:gd name="connsiteX62" fmla="*/ 79376 w 331788"/>
                  <a:gd name="connsiteY62" fmla="*/ 58738 h 328613"/>
                  <a:gd name="connsiteX63" fmla="*/ 39688 w 331788"/>
                  <a:gd name="connsiteY63" fmla="*/ 98426 h 328613"/>
                  <a:gd name="connsiteX64" fmla="*/ 0 w 331788"/>
                  <a:gd name="connsiteY64" fmla="*/ 58738 h 328613"/>
                  <a:gd name="connsiteX65" fmla="*/ 39688 w 331788"/>
                  <a:gd name="connsiteY65" fmla="*/ 19050 h 328613"/>
                  <a:gd name="connsiteX66" fmla="*/ 165894 w 331788"/>
                  <a:gd name="connsiteY66" fmla="*/ 0 h 328613"/>
                  <a:gd name="connsiteX67" fmla="*/ 204788 w 331788"/>
                  <a:gd name="connsiteY67" fmla="*/ 39688 h 328613"/>
                  <a:gd name="connsiteX68" fmla="*/ 165894 w 331788"/>
                  <a:gd name="connsiteY68" fmla="*/ 79376 h 328613"/>
                  <a:gd name="connsiteX69" fmla="*/ 127000 w 331788"/>
                  <a:gd name="connsiteY69" fmla="*/ 39688 h 328613"/>
                  <a:gd name="connsiteX70" fmla="*/ 165894 w 331788"/>
                  <a:gd name="connsiteY70" fmla="*/ 0 h 328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331788" h="328613">
                    <a:moveTo>
                      <a:pt x="292147" y="109538"/>
                    </a:moveTo>
                    <a:cubicBezTo>
                      <a:pt x="311524" y="109538"/>
                      <a:pt x="327025" y="126291"/>
                      <a:pt x="327025" y="145621"/>
                    </a:cubicBezTo>
                    <a:cubicBezTo>
                      <a:pt x="327025" y="145621"/>
                      <a:pt x="327025" y="145621"/>
                      <a:pt x="327025" y="229385"/>
                    </a:cubicBezTo>
                    <a:cubicBezTo>
                      <a:pt x="327025" y="248715"/>
                      <a:pt x="311524" y="264179"/>
                      <a:pt x="293438" y="264179"/>
                    </a:cubicBezTo>
                    <a:cubicBezTo>
                      <a:pt x="293438" y="264179"/>
                      <a:pt x="293438" y="264179"/>
                      <a:pt x="252101" y="264179"/>
                    </a:cubicBezTo>
                    <a:cubicBezTo>
                      <a:pt x="252101" y="264179"/>
                      <a:pt x="252101" y="264179"/>
                      <a:pt x="252101" y="319593"/>
                    </a:cubicBezTo>
                    <a:cubicBezTo>
                      <a:pt x="252101" y="324747"/>
                      <a:pt x="248226" y="328613"/>
                      <a:pt x="243059" y="328613"/>
                    </a:cubicBezTo>
                    <a:cubicBezTo>
                      <a:pt x="243059" y="328613"/>
                      <a:pt x="243059" y="328613"/>
                      <a:pt x="205596" y="328613"/>
                    </a:cubicBezTo>
                    <a:cubicBezTo>
                      <a:pt x="199138" y="328613"/>
                      <a:pt x="195262" y="324747"/>
                      <a:pt x="195262" y="319593"/>
                    </a:cubicBezTo>
                    <a:cubicBezTo>
                      <a:pt x="195262" y="319593"/>
                      <a:pt x="195262" y="319593"/>
                      <a:pt x="195262" y="235829"/>
                    </a:cubicBezTo>
                    <a:cubicBezTo>
                      <a:pt x="195262" y="220364"/>
                      <a:pt x="208180" y="207478"/>
                      <a:pt x="224973" y="207478"/>
                    </a:cubicBezTo>
                    <a:cubicBezTo>
                      <a:pt x="224973" y="207478"/>
                      <a:pt x="224973" y="207478"/>
                      <a:pt x="255976" y="207478"/>
                    </a:cubicBezTo>
                    <a:cubicBezTo>
                      <a:pt x="255976" y="207478"/>
                      <a:pt x="255976" y="207478"/>
                      <a:pt x="255976" y="145621"/>
                    </a:cubicBezTo>
                    <a:cubicBezTo>
                      <a:pt x="255976" y="126291"/>
                      <a:pt x="271478" y="109538"/>
                      <a:pt x="292147" y="109538"/>
                    </a:cubicBezTo>
                    <a:close/>
                    <a:moveTo>
                      <a:pt x="38473" y="109538"/>
                    </a:moveTo>
                    <a:cubicBezTo>
                      <a:pt x="59391" y="109538"/>
                      <a:pt x="75079" y="126291"/>
                      <a:pt x="75079" y="145621"/>
                    </a:cubicBezTo>
                    <a:cubicBezTo>
                      <a:pt x="75079" y="145621"/>
                      <a:pt x="75079" y="145621"/>
                      <a:pt x="75079" y="207478"/>
                    </a:cubicBezTo>
                    <a:cubicBezTo>
                      <a:pt x="75079" y="207478"/>
                      <a:pt x="75079" y="207478"/>
                      <a:pt x="106456" y="207478"/>
                    </a:cubicBezTo>
                    <a:cubicBezTo>
                      <a:pt x="123451" y="207478"/>
                      <a:pt x="136525" y="220364"/>
                      <a:pt x="136525" y="235829"/>
                    </a:cubicBezTo>
                    <a:cubicBezTo>
                      <a:pt x="136525" y="235829"/>
                      <a:pt x="136525" y="235829"/>
                      <a:pt x="136525" y="319593"/>
                    </a:cubicBezTo>
                    <a:cubicBezTo>
                      <a:pt x="136525" y="324747"/>
                      <a:pt x="132603" y="328613"/>
                      <a:pt x="126066" y="328613"/>
                    </a:cubicBezTo>
                    <a:cubicBezTo>
                      <a:pt x="126066" y="328613"/>
                      <a:pt x="126066" y="328613"/>
                      <a:pt x="88153" y="328613"/>
                    </a:cubicBezTo>
                    <a:cubicBezTo>
                      <a:pt x="82923" y="328613"/>
                      <a:pt x="79001" y="324747"/>
                      <a:pt x="79001" y="319593"/>
                    </a:cubicBezTo>
                    <a:cubicBezTo>
                      <a:pt x="79001" y="319593"/>
                      <a:pt x="79001" y="319593"/>
                      <a:pt x="79001" y="264179"/>
                    </a:cubicBezTo>
                    <a:cubicBezTo>
                      <a:pt x="79001" y="264179"/>
                      <a:pt x="79001" y="264179"/>
                      <a:pt x="37166" y="264179"/>
                    </a:cubicBezTo>
                    <a:cubicBezTo>
                      <a:pt x="18863" y="264179"/>
                      <a:pt x="3175" y="248715"/>
                      <a:pt x="3175" y="229385"/>
                    </a:cubicBezTo>
                    <a:cubicBezTo>
                      <a:pt x="3175" y="229385"/>
                      <a:pt x="3175" y="229385"/>
                      <a:pt x="3175" y="145621"/>
                    </a:cubicBezTo>
                    <a:cubicBezTo>
                      <a:pt x="3175" y="126291"/>
                      <a:pt x="18863" y="109538"/>
                      <a:pt x="38473" y="109538"/>
                    </a:cubicBezTo>
                    <a:close/>
                    <a:moveTo>
                      <a:pt x="160734" y="88900"/>
                    </a:moveTo>
                    <a:cubicBezTo>
                      <a:pt x="160734" y="88900"/>
                      <a:pt x="160734" y="88900"/>
                      <a:pt x="171053" y="88900"/>
                    </a:cubicBezTo>
                    <a:cubicBezTo>
                      <a:pt x="172343" y="88900"/>
                      <a:pt x="173633" y="90195"/>
                      <a:pt x="173633" y="90195"/>
                    </a:cubicBezTo>
                    <a:cubicBezTo>
                      <a:pt x="174923" y="92785"/>
                      <a:pt x="176213" y="94080"/>
                      <a:pt x="174923" y="95375"/>
                    </a:cubicBezTo>
                    <a:cubicBezTo>
                      <a:pt x="174923" y="95375"/>
                      <a:pt x="174923" y="95375"/>
                      <a:pt x="169763" y="103146"/>
                    </a:cubicBezTo>
                    <a:cubicBezTo>
                      <a:pt x="169763" y="103146"/>
                      <a:pt x="169763" y="103146"/>
                      <a:pt x="172343" y="123867"/>
                    </a:cubicBezTo>
                    <a:cubicBezTo>
                      <a:pt x="172343" y="123867"/>
                      <a:pt x="172343" y="123867"/>
                      <a:pt x="167184" y="136818"/>
                    </a:cubicBezTo>
                    <a:cubicBezTo>
                      <a:pt x="167184" y="138113"/>
                      <a:pt x="164604" y="138113"/>
                      <a:pt x="164604" y="136818"/>
                    </a:cubicBezTo>
                    <a:cubicBezTo>
                      <a:pt x="164604" y="136818"/>
                      <a:pt x="164604" y="136818"/>
                      <a:pt x="159444" y="123867"/>
                    </a:cubicBezTo>
                    <a:cubicBezTo>
                      <a:pt x="159444" y="123867"/>
                      <a:pt x="159444" y="123867"/>
                      <a:pt x="162024" y="103146"/>
                    </a:cubicBezTo>
                    <a:cubicBezTo>
                      <a:pt x="162024" y="103146"/>
                      <a:pt x="162024" y="103146"/>
                      <a:pt x="156865" y="95375"/>
                    </a:cubicBezTo>
                    <a:cubicBezTo>
                      <a:pt x="155575" y="94080"/>
                      <a:pt x="156865" y="92785"/>
                      <a:pt x="158155" y="90195"/>
                    </a:cubicBezTo>
                    <a:cubicBezTo>
                      <a:pt x="158155" y="90195"/>
                      <a:pt x="159444" y="88900"/>
                      <a:pt x="160734" y="88900"/>
                    </a:cubicBezTo>
                    <a:close/>
                    <a:moveTo>
                      <a:pt x="136182" y="88900"/>
                    </a:moveTo>
                    <a:cubicBezTo>
                      <a:pt x="137474" y="88900"/>
                      <a:pt x="138766" y="90201"/>
                      <a:pt x="138766" y="91502"/>
                    </a:cubicBezTo>
                    <a:cubicBezTo>
                      <a:pt x="138766" y="91502"/>
                      <a:pt x="138766" y="91502"/>
                      <a:pt x="165893" y="165652"/>
                    </a:cubicBezTo>
                    <a:cubicBezTo>
                      <a:pt x="165893" y="165652"/>
                      <a:pt x="165893" y="165652"/>
                      <a:pt x="193021" y="91502"/>
                    </a:cubicBezTo>
                    <a:cubicBezTo>
                      <a:pt x="193021" y="90201"/>
                      <a:pt x="195605" y="88900"/>
                      <a:pt x="196897" y="90201"/>
                    </a:cubicBezTo>
                    <a:cubicBezTo>
                      <a:pt x="196897" y="90201"/>
                      <a:pt x="196897" y="90201"/>
                      <a:pt x="208523" y="92802"/>
                    </a:cubicBezTo>
                    <a:cubicBezTo>
                      <a:pt x="222733" y="98006"/>
                      <a:pt x="231775" y="111015"/>
                      <a:pt x="231775" y="125325"/>
                    </a:cubicBezTo>
                    <a:cubicBezTo>
                      <a:pt x="231775" y="125325"/>
                      <a:pt x="231775" y="125325"/>
                      <a:pt x="231775" y="176059"/>
                    </a:cubicBezTo>
                    <a:cubicBezTo>
                      <a:pt x="231775" y="179961"/>
                      <a:pt x="229192" y="182563"/>
                      <a:pt x="226608" y="182563"/>
                    </a:cubicBezTo>
                    <a:cubicBezTo>
                      <a:pt x="226608" y="182563"/>
                      <a:pt x="226608" y="182563"/>
                      <a:pt x="105179" y="182563"/>
                    </a:cubicBezTo>
                    <a:cubicBezTo>
                      <a:pt x="102595" y="182563"/>
                      <a:pt x="100012" y="179961"/>
                      <a:pt x="100012" y="176059"/>
                    </a:cubicBezTo>
                    <a:cubicBezTo>
                      <a:pt x="100012" y="176059"/>
                      <a:pt x="100012" y="176059"/>
                      <a:pt x="100012" y="125325"/>
                    </a:cubicBezTo>
                    <a:cubicBezTo>
                      <a:pt x="100012" y="111015"/>
                      <a:pt x="109054" y="98006"/>
                      <a:pt x="123264" y="92802"/>
                    </a:cubicBezTo>
                    <a:cubicBezTo>
                      <a:pt x="123264" y="92802"/>
                      <a:pt x="123264" y="92802"/>
                      <a:pt x="134890" y="90201"/>
                    </a:cubicBezTo>
                    <a:cubicBezTo>
                      <a:pt x="134890" y="88900"/>
                      <a:pt x="134890" y="88900"/>
                      <a:pt x="136182" y="88900"/>
                    </a:cubicBezTo>
                    <a:close/>
                    <a:moveTo>
                      <a:pt x="292100" y="19050"/>
                    </a:moveTo>
                    <a:cubicBezTo>
                      <a:pt x="314019" y="19050"/>
                      <a:pt x="331788" y="36819"/>
                      <a:pt x="331788" y="58738"/>
                    </a:cubicBezTo>
                    <a:cubicBezTo>
                      <a:pt x="331788" y="80657"/>
                      <a:pt x="314019" y="98426"/>
                      <a:pt x="292100" y="98426"/>
                    </a:cubicBezTo>
                    <a:cubicBezTo>
                      <a:pt x="270181" y="98426"/>
                      <a:pt x="252412" y="80657"/>
                      <a:pt x="252412" y="58738"/>
                    </a:cubicBezTo>
                    <a:cubicBezTo>
                      <a:pt x="252412" y="36819"/>
                      <a:pt x="270181" y="19050"/>
                      <a:pt x="292100" y="19050"/>
                    </a:cubicBezTo>
                    <a:close/>
                    <a:moveTo>
                      <a:pt x="39688" y="19050"/>
                    </a:moveTo>
                    <a:cubicBezTo>
                      <a:pt x="61607" y="19050"/>
                      <a:pt x="79376" y="36819"/>
                      <a:pt x="79376" y="58738"/>
                    </a:cubicBezTo>
                    <a:cubicBezTo>
                      <a:pt x="79376" y="80657"/>
                      <a:pt x="61607" y="98426"/>
                      <a:pt x="39688" y="98426"/>
                    </a:cubicBezTo>
                    <a:cubicBezTo>
                      <a:pt x="17769" y="98426"/>
                      <a:pt x="0" y="80657"/>
                      <a:pt x="0" y="58738"/>
                    </a:cubicBezTo>
                    <a:cubicBezTo>
                      <a:pt x="0" y="36819"/>
                      <a:pt x="17769" y="19050"/>
                      <a:pt x="39688" y="19050"/>
                    </a:cubicBezTo>
                    <a:close/>
                    <a:moveTo>
                      <a:pt x="165894" y="0"/>
                    </a:moveTo>
                    <a:cubicBezTo>
                      <a:pt x="187375" y="0"/>
                      <a:pt x="204788" y="17769"/>
                      <a:pt x="204788" y="39688"/>
                    </a:cubicBezTo>
                    <a:cubicBezTo>
                      <a:pt x="204788" y="61607"/>
                      <a:pt x="187375" y="79376"/>
                      <a:pt x="165894" y="79376"/>
                    </a:cubicBezTo>
                    <a:cubicBezTo>
                      <a:pt x="144413" y="79376"/>
                      <a:pt x="127000" y="61607"/>
                      <a:pt x="127000" y="39688"/>
                    </a:cubicBezTo>
                    <a:cubicBezTo>
                      <a:pt x="127000" y="17769"/>
                      <a:pt x="144413" y="0"/>
                      <a:pt x="16589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4" name="千图PPT彼岸天：ID 8661124库_组合 1"/>
          <p:cNvGrpSpPr/>
          <p:nvPr>
            <p:custDataLst>
              <p:tags r:id="rId23"/>
            </p:custDataLst>
          </p:nvPr>
        </p:nvGrpSpPr>
        <p:grpSpPr>
          <a:xfrm>
            <a:off x="858520" y="1630469"/>
            <a:ext cx="3209345" cy="782232"/>
            <a:chOff x="858520" y="1630469"/>
            <a:chExt cx="3209345" cy="782232"/>
          </a:xfrm>
        </p:grpSpPr>
        <p:sp>
          <p:nvSpPr>
            <p:cNvPr id="55" name="矩形 54"/>
            <p:cNvSpPr/>
            <p:nvPr/>
          </p:nvSpPr>
          <p:spPr>
            <a:xfrm>
              <a:off x="858520" y="1630469"/>
              <a:ext cx="2587220" cy="246221"/>
            </a:xfrm>
            <a:prstGeom prst="rect">
              <a:avLst/>
            </a:prstGeom>
          </p:spPr>
          <p:txBody>
            <a:bodyPr wrap="none" lIns="144000" tIns="0" rIns="144000" bIns="0">
              <a:normAutofit/>
            </a:bodyPr>
            <a:lstStyle/>
            <a:p>
              <a:pPr algn="r"/>
              <a:r>
                <a:rPr lang="zh-CN" altLang="en-US" sz="1600" b="1">
                  <a:solidFill>
                    <a:schemeClr val="accent1"/>
                  </a:solidFill>
                  <a:cs typeface="+mn-ea"/>
                  <a:sym typeface="+mn-lt"/>
                </a:rPr>
                <a:t>输入标题文本</a:t>
              </a:r>
              <a:endParaRPr lang="zh-CN" altLang="en-US" sz="1600" b="1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858520" y="1876690"/>
              <a:ext cx="2587220" cy="536011"/>
            </a:xfrm>
            <a:prstGeom prst="rect">
              <a:avLst/>
            </a:prstGeom>
          </p:spPr>
          <p:txBody>
            <a:bodyPr wrap="square" lIns="144000" tIns="0" rIns="144000" bIns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1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请替换文字内容复制你的内容到此</a:t>
              </a:r>
              <a:br>
                <a:rPr lang="zh-CN" altLang="en-US" sz="11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</a:br>
              <a:endParaRPr lang="zh-CN" altLang="en-US" sz="110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3578007" y="1653267"/>
              <a:ext cx="489858" cy="489858"/>
              <a:chOff x="1363763" y="1653267"/>
              <a:chExt cx="489858" cy="489858"/>
            </a:xfrm>
          </p:grpSpPr>
          <p:sp>
            <p:nvSpPr>
              <p:cNvPr id="58" name="椭圆 57"/>
              <p:cNvSpPr/>
              <p:nvPr/>
            </p:nvSpPr>
            <p:spPr>
              <a:xfrm>
                <a:off x="1363763" y="1653267"/>
                <a:ext cx="489858" cy="48985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9" name="任意多边形: 形状 58"/>
              <p:cNvSpPr/>
              <p:nvPr/>
            </p:nvSpPr>
            <p:spPr bwMode="auto">
              <a:xfrm>
                <a:off x="1518705" y="1804342"/>
                <a:ext cx="179973" cy="179973"/>
              </a:xfrm>
              <a:custGeom>
                <a:avLst/>
                <a:gdLst>
                  <a:gd name="connsiteX0" fmla="*/ 221853 w 338138"/>
                  <a:gd name="connsiteY0" fmla="*/ 169862 h 338138"/>
                  <a:gd name="connsiteX1" fmla="*/ 243284 w 338138"/>
                  <a:gd name="connsiteY1" fmla="*/ 169862 h 338138"/>
                  <a:gd name="connsiteX2" fmla="*/ 254000 w 338138"/>
                  <a:gd name="connsiteY2" fmla="*/ 180379 h 338138"/>
                  <a:gd name="connsiteX3" fmla="*/ 254000 w 338138"/>
                  <a:gd name="connsiteY3" fmla="*/ 243483 h 338138"/>
                  <a:gd name="connsiteX4" fmla="*/ 243284 w 338138"/>
                  <a:gd name="connsiteY4" fmla="*/ 254000 h 338138"/>
                  <a:gd name="connsiteX5" fmla="*/ 221853 w 338138"/>
                  <a:gd name="connsiteY5" fmla="*/ 254000 h 338138"/>
                  <a:gd name="connsiteX6" fmla="*/ 211137 w 338138"/>
                  <a:gd name="connsiteY6" fmla="*/ 243483 h 338138"/>
                  <a:gd name="connsiteX7" fmla="*/ 211137 w 338138"/>
                  <a:gd name="connsiteY7" fmla="*/ 180379 h 338138"/>
                  <a:gd name="connsiteX8" fmla="*/ 221853 w 338138"/>
                  <a:gd name="connsiteY8" fmla="*/ 169862 h 338138"/>
                  <a:gd name="connsiteX9" fmla="*/ 94853 w 338138"/>
                  <a:gd name="connsiteY9" fmla="*/ 127000 h 338138"/>
                  <a:gd name="connsiteX10" fmla="*/ 116284 w 338138"/>
                  <a:gd name="connsiteY10" fmla="*/ 127000 h 338138"/>
                  <a:gd name="connsiteX11" fmla="*/ 127000 w 338138"/>
                  <a:gd name="connsiteY11" fmla="*/ 137583 h 338138"/>
                  <a:gd name="connsiteX12" fmla="*/ 127000 w 338138"/>
                  <a:gd name="connsiteY12" fmla="*/ 243417 h 338138"/>
                  <a:gd name="connsiteX13" fmla="*/ 116284 w 338138"/>
                  <a:gd name="connsiteY13" fmla="*/ 254000 h 338138"/>
                  <a:gd name="connsiteX14" fmla="*/ 94853 w 338138"/>
                  <a:gd name="connsiteY14" fmla="*/ 254000 h 338138"/>
                  <a:gd name="connsiteX15" fmla="*/ 84137 w 338138"/>
                  <a:gd name="connsiteY15" fmla="*/ 243417 h 338138"/>
                  <a:gd name="connsiteX16" fmla="*/ 84137 w 338138"/>
                  <a:gd name="connsiteY16" fmla="*/ 137583 h 338138"/>
                  <a:gd name="connsiteX17" fmla="*/ 94853 w 338138"/>
                  <a:gd name="connsiteY17" fmla="*/ 127000 h 338138"/>
                  <a:gd name="connsiteX18" fmla="*/ 285353 w 338138"/>
                  <a:gd name="connsiteY18" fmla="*/ 85725 h 338138"/>
                  <a:gd name="connsiteX19" fmla="*/ 306784 w 338138"/>
                  <a:gd name="connsiteY19" fmla="*/ 85725 h 338138"/>
                  <a:gd name="connsiteX20" fmla="*/ 317500 w 338138"/>
                  <a:gd name="connsiteY20" fmla="*/ 96242 h 338138"/>
                  <a:gd name="connsiteX21" fmla="*/ 317500 w 338138"/>
                  <a:gd name="connsiteY21" fmla="*/ 243483 h 338138"/>
                  <a:gd name="connsiteX22" fmla="*/ 306784 w 338138"/>
                  <a:gd name="connsiteY22" fmla="*/ 254000 h 338138"/>
                  <a:gd name="connsiteX23" fmla="*/ 285353 w 338138"/>
                  <a:gd name="connsiteY23" fmla="*/ 254000 h 338138"/>
                  <a:gd name="connsiteX24" fmla="*/ 274637 w 338138"/>
                  <a:gd name="connsiteY24" fmla="*/ 243483 h 338138"/>
                  <a:gd name="connsiteX25" fmla="*/ 274637 w 338138"/>
                  <a:gd name="connsiteY25" fmla="*/ 96242 h 338138"/>
                  <a:gd name="connsiteX26" fmla="*/ 285353 w 338138"/>
                  <a:gd name="connsiteY26" fmla="*/ 85725 h 338138"/>
                  <a:gd name="connsiteX27" fmla="*/ 158353 w 338138"/>
                  <a:gd name="connsiteY27" fmla="*/ 42862 h 338138"/>
                  <a:gd name="connsiteX28" fmla="*/ 179784 w 338138"/>
                  <a:gd name="connsiteY28" fmla="*/ 42862 h 338138"/>
                  <a:gd name="connsiteX29" fmla="*/ 190500 w 338138"/>
                  <a:gd name="connsiteY29" fmla="*/ 53419 h 338138"/>
                  <a:gd name="connsiteX30" fmla="*/ 190500 w 338138"/>
                  <a:gd name="connsiteY30" fmla="*/ 243443 h 338138"/>
                  <a:gd name="connsiteX31" fmla="*/ 179784 w 338138"/>
                  <a:gd name="connsiteY31" fmla="*/ 254000 h 338138"/>
                  <a:gd name="connsiteX32" fmla="*/ 158353 w 338138"/>
                  <a:gd name="connsiteY32" fmla="*/ 254000 h 338138"/>
                  <a:gd name="connsiteX33" fmla="*/ 147637 w 338138"/>
                  <a:gd name="connsiteY33" fmla="*/ 243443 h 338138"/>
                  <a:gd name="connsiteX34" fmla="*/ 147637 w 338138"/>
                  <a:gd name="connsiteY34" fmla="*/ 53419 h 338138"/>
                  <a:gd name="connsiteX35" fmla="*/ 158353 w 338138"/>
                  <a:gd name="connsiteY35" fmla="*/ 42862 h 338138"/>
                  <a:gd name="connsiteX36" fmla="*/ 0 w 338138"/>
                  <a:gd name="connsiteY36" fmla="*/ 0 h 338138"/>
                  <a:gd name="connsiteX37" fmla="*/ 42267 w 338138"/>
                  <a:gd name="connsiteY37" fmla="*/ 0 h 338138"/>
                  <a:gd name="connsiteX38" fmla="*/ 42267 w 338138"/>
                  <a:gd name="connsiteY38" fmla="*/ 295871 h 338138"/>
                  <a:gd name="connsiteX39" fmla="*/ 338138 w 338138"/>
                  <a:gd name="connsiteY39" fmla="*/ 295871 h 338138"/>
                  <a:gd name="connsiteX40" fmla="*/ 338138 w 338138"/>
                  <a:gd name="connsiteY40" fmla="*/ 338138 h 338138"/>
                  <a:gd name="connsiteX41" fmla="*/ 21133 w 338138"/>
                  <a:gd name="connsiteY41" fmla="*/ 338138 h 338138"/>
                  <a:gd name="connsiteX42" fmla="*/ 0 w 338138"/>
                  <a:gd name="connsiteY42" fmla="*/ 317005 h 338138"/>
                  <a:gd name="connsiteX43" fmla="*/ 0 w 338138"/>
                  <a:gd name="connsiteY43" fmla="*/ 0 h 33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338138" h="338138">
                    <a:moveTo>
                      <a:pt x="221853" y="169862"/>
                    </a:moveTo>
                    <a:cubicBezTo>
                      <a:pt x="221853" y="169862"/>
                      <a:pt x="221853" y="169862"/>
                      <a:pt x="243284" y="169862"/>
                    </a:cubicBezTo>
                    <a:cubicBezTo>
                      <a:pt x="248642" y="169862"/>
                      <a:pt x="254000" y="175121"/>
                      <a:pt x="254000" y="180379"/>
                    </a:cubicBezTo>
                    <a:cubicBezTo>
                      <a:pt x="254000" y="180379"/>
                      <a:pt x="254000" y="180379"/>
                      <a:pt x="254000" y="243483"/>
                    </a:cubicBezTo>
                    <a:cubicBezTo>
                      <a:pt x="254000" y="248742"/>
                      <a:pt x="248642" y="254000"/>
                      <a:pt x="243284" y="254000"/>
                    </a:cubicBezTo>
                    <a:cubicBezTo>
                      <a:pt x="243284" y="254000"/>
                      <a:pt x="243284" y="254000"/>
                      <a:pt x="221853" y="254000"/>
                    </a:cubicBezTo>
                    <a:cubicBezTo>
                      <a:pt x="216495" y="254000"/>
                      <a:pt x="211137" y="248742"/>
                      <a:pt x="211137" y="243483"/>
                    </a:cubicBezTo>
                    <a:cubicBezTo>
                      <a:pt x="211137" y="243483"/>
                      <a:pt x="211137" y="243483"/>
                      <a:pt x="211137" y="180379"/>
                    </a:cubicBezTo>
                    <a:cubicBezTo>
                      <a:pt x="211137" y="175121"/>
                      <a:pt x="216495" y="169862"/>
                      <a:pt x="221853" y="169862"/>
                    </a:cubicBezTo>
                    <a:close/>
                    <a:moveTo>
                      <a:pt x="94853" y="127000"/>
                    </a:moveTo>
                    <a:cubicBezTo>
                      <a:pt x="94853" y="127000"/>
                      <a:pt x="94853" y="127000"/>
                      <a:pt x="116284" y="127000"/>
                    </a:cubicBezTo>
                    <a:cubicBezTo>
                      <a:pt x="121642" y="127000"/>
                      <a:pt x="127000" y="132292"/>
                      <a:pt x="127000" y="137583"/>
                    </a:cubicBezTo>
                    <a:cubicBezTo>
                      <a:pt x="127000" y="137583"/>
                      <a:pt x="127000" y="137583"/>
                      <a:pt x="127000" y="243417"/>
                    </a:cubicBezTo>
                    <a:cubicBezTo>
                      <a:pt x="127000" y="248708"/>
                      <a:pt x="121642" y="254000"/>
                      <a:pt x="116284" y="254000"/>
                    </a:cubicBezTo>
                    <a:cubicBezTo>
                      <a:pt x="116284" y="254000"/>
                      <a:pt x="116284" y="254000"/>
                      <a:pt x="94853" y="254000"/>
                    </a:cubicBezTo>
                    <a:cubicBezTo>
                      <a:pt x="89495" y="254000"/>
                      <a:pt x="84137" y="248708"/>
                      <a:pt x="84137" y="243417"/>
                    </a:cubicBezTo>
                    <a:cubicBezTo>
                      <a:pt x="84137" y="243417"/>
                      <a:pt x="84137" y="243417"/>
                      <a:pt x="84137" y="137583"/>
                    </a:cubicBezTo>
                    <a:cubicBezTo>
                      <a:pt x="84137" y="132292"/>
                      <a:pt x="89495" y="127000"/>
                      <a:pt x="94853" y="127000"/>
                    </a:cubicBezTo>
                    <a:close/>
                    <a:moveTo>
                      <a:pt x="285353" y="85725"/>
                    </a:moveTo>
                    <a:cubicBezTo>
                      <a:pt x="285353" y="85725"/>
                      <a:pt x="285353" y="85725"/>
                      <a:pt x="306784" y="85725"/>
                    </a:cubicBezTo>
                    <a:cubicBezTo>
                      <a:pt x="312142" y="85725"/>
                      <a:pt x="317500" y="90984"/>
                      <a:pt x="317500" y="96242"/>
                    </a:cubicBezTo>
                    <a:cubicBezTo>
                      <a:pt x="317500" y="96242"/>
                      <a:pt x="317500" y="96242"/>
                      <a:pt x="317500" y="243483"/>
                    </a:cubicBezTo>
                    <a:cubicBezTo>
                      <a:pt x="317500" y="248742"/>
                      <a:pt x="312142" y="254000"/>
                      <a:pt x="306784" y="254000"/>
                    </a:cubicBezTo>
                    <a:cubicBezTo>
                      <a:pt x="306784" y="254000"/>
                      <a:pt x="306784" y="254000"/>
                      <a:pt x="285353" y="254000"/>
                    </a:cubicBezTo>
                    <a:cubicBezTo>
                      <a:pt x="279995" y="254000"/>
                      <a:pt x="274637" y="248742"/>
                      <a:pt x="274637" y="243483"/>
                    </a:cubicBezTo>
                    <a:cubicBezTo>
                      <a:pt x="274637" y="243483"/>
                      <a:pt x="274637" y="243483"/>
                      <a:pt x="274637" y="96242"/>
                    </a:cubicBezTo>
                    <a:cubicBezTo>
                      <a:pt x="274637" y="90984"/>
                      <a:pt x="279995" y="85725"/>
                      <a:pt x="285353" y="85725"/>
                    </a:cubicBezTo>
                    <a:close/>
                    <a:moveTo>
                      <a:pt x="158353" y="42862"/>
                    </a:moveTo>
                    <a:cubicBezTo>
                      <a:pt x="158353" y="42862"/>
                      <a:pt x="158353" y="42862"/>
                      <a:pt x="179784" y="42862"/>
                    </a:cubicBezTo>
                    <a:cubicBezTo>
                      <a:pt x="185142" y="42862"/>
                      <a:pt x="190500" y="48140"/>
                      <a:pt x="190500" y="53419"/>
                    </a:cubicBezTo>
                    <a:cubicBezTo>
                      <a:pt x="190500" y="53419"/>
                      <a:pt x="190500" y="53419"/>
                      <a:pt x="190500" y="243443"/>
                    </a:cubicBezTo>
                    <a:cubicBezTo>
                      <a:pt x="190500" y="248722"/>
                      <a:pt x="185142" y="254000"/>
                      <a:pt x="179784" y="254000"/>
                    </a:cubicBezTo>
                    <a:cubicBezTo>
                      <a:pt x="179784" y="254000"/>
                      <a:pt x="179784" y="254000"/>
                      <a:pt x="158353" y="254000"/>
                    </a:cubicBezTo>
                    <a:cubicBezTo>
                      <a:pt x="152995" y="254000"/>
                      <a:pt x="147637" y="248722"/>
                      <a:pt x="147637" y="243443"/>
                    </a:cubicBezTo>
                    <a:cubicBezTo>
                      <a:pt x="147637" y="243443"/>
                      <a:pt x="147637" y="243443"/>
                      <a:pt x="147637" y="53419"/>
                    </a:cubicBezTo>
                    <a:cubicBezTo>
                      <a:pt x="147637" y="48140"/>
                      <a:pt x="152995" y="42862"/>
                      <a:pt x="158353" y="42862"/>
                    </a:cubicBezTo>
                    <a:close/>
                    <a:moveTo>
                      <a:pt x="0" y="0"/>
                    </a:moveTo>
                    <a:cubicBezTo>
                      <a:pt x="0" y="0"/>
                      <a:pt x="0" y="0"/>
                      <a:pt x="42267" y="0"/>
                    </a:cubicBezTo>
                    <a:cubicBezTo>
                      <a:pt x="42267" y="0"/>
                      <a:pt x="42267" y="0"/>
                      <a:pt x="42267" y="295871"/>
                    </a:cubicBezTo>
                    <a:lnTo>
                      <a:pt x="338138" y="295871"/>
                    </a:lnTo>
                    <a:cubicBezTo>
                      <a:pt x="338138" y="295871"/>
                      <a:pt x="338138" y="295871"/>
                      <a:pt x="338138" y="338138"/>
                    </a:cubicBezTo>
                    <a:cubicBezTo>
                      <a:pt x="338138" y="338138"/>
                      <a:pt x="338138" y="338138"/>
                      <a:pt x="21133" y="338138"/>
                    </a:cubicBezTo>
                    <a:cubicBezTo>
                      <a:pt x="9246" y="338138"/>
                      <a:pt x="0" y="328892"/>
                      <a:pt x="0" y="317005"/>
                    </a:cubicBezTo>
                    <a:cubicBezTo>
                      <a:pt x="0" y="317005"/>
                      <a:pt x="0" y="317005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0" name="千图PPT彼岸天：ID 8661124库_组合 55"/>
          <p:cNvGrpSpPr/>
          <p:nvPr>
            <p:custDataLst>
              <p:tags r:id="rId24"/>
            </p:custDataLst>
          </p:nvPr>
        </p:nvGrpSpPr>
        <p:grpSpPr>
          <a:xfrm>
            <a:off x="858520" y="3392284"/>
            <a:ext cx="3209345" cy="808954"/>
            <a:chOff x="858520" y="3392284"/>
            <a:chExt cx="3209345" cy="808954"/>
          </a:xfrm>
        </p:grpSpPr>
        <p:sp>
          <p:nvSpPr>
            <p:cNvPr id="61" name="矩形 60"/>
            <p:cNvSpPr/>
            <p:nvPr/>
          </p:nvSpPr>
          <p:spPr>
            <a:xfrm>
              <a:off x="858520" y="3419006"/>
              <a:ext cx="2587220" cy="246221"/>
            </a:xfrm>
            <a:prstGeom prst="rect">
              <a:avLst/>
            </a:prstGeom>
          </p:spPr>
          <p:txBody>
            <a:bodyPr wrap="none" lIns="144000" tIns="0" rIns="144000" bIns="0">
              <a:normAutofit/>
            </a:bodyPr>
            <a:lstStyle/>
            <a:p>
              <a:pPr algn="r"/>
              <a:r>
                <a:rPr lang="zh-CN" altLang="en-US" sz="1600" b="1">
                  <a:solidFill>
                    <a:schemeClr val="accent3"/>
                  </a:solidFill>
                  <a:cs typeface="+mn-ea"/>
                  <a:sym typeface="+mn-lt"/>
                </a:rPr>
                <a:t>输入标题文本</a:t>
              </a:r>
              <a:endParaRPr lang="zh-CN" altLang="en-US" sz="1600" b="1">
                <a:solidFill>
                  <a:schemeClr val="accent3"/>
                </a:solidFill>
                <a:cs typeface="+mn-ea"/>
                <a:sym typeface="+mn-lt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858520" y="3665227"/>
              <a:ext cx="2587220" cy="536011"/>
            </a:xfrm>
            <a:prstGeom prst="rect">
              <a:avLst/>
            </a:prstGeom>
          </p:spPr>
          <p:txBody>
            <a:bodyPr wrap="square" lIns="144000" tIns="0" rIns="144000" bIns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1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请替换文字内容复制你的内容到此</a:t>
              </a:r>
              <a:br>
                <a:rPr lang="zh-CN" altLang="en-US" sz="11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</a:br>
              <a:endParaRPr lang="zh-CN" altLang="en-US" sz="110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3578007" y="3392284"/>
              <a:ext cx="489858" cy="489858"/>
              <a:chOff x="1363763" y="3392284"/>
              <a:chExt cx="489858" cy="489858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1363763" y="3392284"/>
                <a:ext cx="489858" cy="48985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5" name="任意多边形: 形状 64"/>
              <p:cNvSpPr/>
              <p:nvPr/>
            </p:nvSpPr>
            <p:spPr bwMode="auto">
              <a:xfrm>
                <a:off x="1470535" y="3528650"/>
                <a:ext cx="259868" cy="224200"/>
              </a:xfrm>
              <a:custGeom>
                <a:avLst/>
                <a:gdLst>
                  <a:gd name="connsiteX0" fmla="*/ 19050 w 331788"/>
                  <a:gd name="connsiteY0" fmla="*/ 213226 h 286251"/>
                  <a:gd name="connsiteX1" fmla="*/ 151105 w 331788"/>
                  <a:gd name="connsiteY1" fmla="*/ 213226 h 286251"/>
                  <a:gd name="connsiteX2" fmla="*/ 151105 w 331788"/>
                  <a:gd name="connsiteY2" fmla="*/ 278564 h 286251"/>
                  <a:gd name="connsiteX3" fmla="*/ 152400 w 331788"/>
                  <a:gd name="connsiteY3" fmla="*/ 286251 h 286251"/>
                  <a:gd name="connsiteX4" fmla="*/ 25523 w 331788"/>
                  <a:gd name="connsiteY4" fmla="*/ 286251 h 286251"/>
                  <a:gd name="connsiteX5" fmla="*/ 19050 w 331788"/>
                  <a:gd name="connsiteY5" fmla="*/ 278564 h 286251"/>
                  <a:gd name="connsiteX6" fmla="*/ 19050 w 331788"/>
                  <a:gd name="connsiteY6" fmla="*/ 213226 h 286251"/>
                  <a:gd name="connsiteX7" fmla="*/ 185265 w 331788"/>
                  <a:gd name="connsiteY7" fmla="*/ 165601 h 286251"/>
                  <a:gd name="connsiteX8" fmla="*/ 308448 w 331788"/>
                  <a:gd name="connsiteY8" fmla="*/ 165601 h 286251"/>
                  <a:gd name="connsiteX9" fmla="*/ 313635 w 331788"/>
                  <a:gd name="connsiteY9" fmla="*/ 165601 h 286251"/>
                  <a:gd name="connsiteX10" fmla="*/ 331788 w 331788"/>
                  <a:gd name="connsiteY10" fmla="*/ 187421 h 286251"/>
                  <a:gd name="connsiteX11" fmla="*/ 331788 w 331788"/>
                  <a:gd name="connsiteY11" fmla="*/ 278550 h 286251"/>
                  <a:gd name="connsiteX12" fmla="*/ 324008 w 331788"/>
                  <a:gd name="connsiteY12" fmla="*/ 286251 h 286251"/>
                  <a:gd name="connsiteX13" fmla="*/ 169705 w 331788"/>
                  <a:gd name="connsiteY13" fmla="*/ 286251 h 286251"/>
                  <a:gd name="connsiteX14" fmla="*/ 161925 w 331788"/>
                  <a:gd name="connsiteY14" fmla="*/ 278550 h 286251"/>
                  <a:gd name="connsiteX15" fmla="*/ 161925 w 331788"/>
                  <a:gd name="connsiteY15" fmla="*/ 187421 h 286251"/>
                  <a:gd name="connsiteX16" fmla="*/ 168408 w 331788"/>
                  <a:gd name="connsiteY16" fmla="*/ 173302 h 286251"/>
                  <a:gd name="connsiteX17" fmla="*/ 174892 w 331788"/>
                  <a:gd name="connsiteY17" fmla="*/ 166885 h 286251"/>
                  <a:gd name="connsiteX18" fmla="*/ 185265 w 331788"/>
                  <a:gd name="connsiteY18" fmla="*/ 165601 h 286251"/>
                  <a:gd name="connsiteX19" fmla="*/ 59302 w 331788"/>
                  <a:gd name="connsiteY19" fmla="*/ 117976 h 286251"/>
                  <a:gd name="connsiteX20" fmla="*/ 78640 w 331788"/>
                  <a:gd name="connsiteY20" fmla="*/ 117976 h 286251"/>
                  <a:gd name="connsiteX21" fmla="*/ 86375 w 331788"/>
                  <a:gd name="connsiteY21" fmla="*/ 123154 h 286251"/>
                  <a:gd name="connsiteX22" fmla="*/ 94110 w 331788"/>
                  <a:gd name="connsiteY22" fmla="*/ 160692 h 286251"/>
                  <a:gd name="connsiteX23" fmla="*/ 95399 w 331788"/>
                  <a:gd name="connsiteY23" fmla="*/ 165870 h 286251"/>
                  <a:gd name="connsiteX24" fmla="*/ 96688 w 331788"/>
                  <a:gd name="connsiteY24" fmla="*/ 169753 h 286251"/>
                  <a:gd name="connsiteX25" fmla="*/ 96688 w 331788"/>
                  <a:gd name="connsiteY25" fmla="*/ 172342 h 286251"/>
                  <a:gd name="connsiteX26" fmla="*/ 103134 w 331788"/>
                  <a:gd name="connsiteY26" fmla="*/ 172342 h 286251"/>
                  <a:gd name="connsiteX27" fmla="*/ 103134 w 331788"/>
                  <a:gd name="connsiteY27" fmla="*/ 165870 h 286251"/>
                  <a:gd name="connsiteX28" fmla="*/ 103134 w 331788"/>
                  <a:gd name="connsiteY28" fmla="*/ 164576 h 286251"/>
                  <a:gd name="connsiteX29" fmla="*/ 104424 w 331788"/>
                  <a:gd name="connsiteY29" fmla="*/ 160692 h 286251"/>
                  <a:gd name="connsiteX30" fmla="*/ 112159 w 331788"/>
                  <a:gd name="connsiteY30" fmla="*/ 134804 h 286251"/>
                  <a:gd name="connsiteX31" fmla="*/ 107002 w 331788"/>
                  <a:gd name="connsiteY31" fmla="*/ 121859 h 286251"/>
                  <a:gd name="connsiteX32" fmla="*/ 109580 w 331788"/>
                  <a:gd name="connsiteY32" fmla="*/ 117976 h 286251"/>
                  <a:gd name="connsiteX33" fmla="*/ 121183 w 331788"/>
                  <a:gd name="connsiteY33" fmla="*/ 117976 h 286251"/>
                  <a:gd name="connsiteX34" fmla="*/ 125050 w 331788"/>
                  <a:gd name="connsiteY34" fmla="*/ 121859 h 286251"/>
                  <a:gd name="connsiteX35" fmla="*/ 118605 w 331788"/>
                  <a:gd name="connsiteY35" fmla="*/ 134804 h 286251"/>
                  <a:gd name="connsiteX36" fmla="*/ 126340 w 331788"/>
                  <a:gd name="connsiteY36" fmla="*/ 160692 h 286251"/>
                  <a:gd name="connsiteX37" fmla="*/ 126340 w 331788"/>
                  <a:gd name="connsiteY37" fmla="*/ 165870 h 286251"/>
                  <a:gd name="connsiteX38" fmla="*/ 127629 w 331788"/>
                  <a:gd name="connsiteY38" fmla="*/ 165870 h 286251"/>
                  <a:gd name="connsiteX39" fmla="*/ 127629 w 331788"/>
                  <a:gd name="connsiteY39" fmla="*/ 172342 h 286251"/>
                  <a:gd name="connsiteX40" fmla="*/ 134075 w 331788"/>
                  <a:gd name="connsiteY40" fmla="*/ 172342 h 286251"/>
                  <a:gd name="connsiteX41" fmla="*/ 134075 w 331788"/>
                  <a:gd name="connsiteY41" fmla="*/ 169753 h 286251"/>
                  <a:gd name="connsiteX42" fmla="*/ 135364 w 331788"/>
                  <a:gd name="connsiteY42" fmla="*/ 165870 h 286251"/>
                  <a:gd name="connsiteX43" fmla="*/ 136653 w 331788"/>
                  <a:gd name="connsiteY43" fmla="*/ 160692 h 286251"/>
                  <a:gd name="connsiteX44" fmla="*/ 144388 w 331788"/>
                  <a:gd name="connsiteY44" fmla="*/ 123154 h 286251"/>
                  <a:gd name="connsiteX45" fmla="*/ 152123 w 331788"/>
                  <a:gd name="connsiteY45" fmla="*/ 117976 h 286251"/>
                  <a:gd name="connsiteX46" fmla="*/ 171461 w 331788"/>
                  <a:gd name="connsiteY46" fmla="*/ 117976 h 286251"/>
                  <a:gd name="connsiteX47" fmla="*/ 192088 w 331788"/>
                  <a:gd name="connsiteY47" fmla="*/ 138687 h 286251"/>
                  <a:gd name="connsiteX48" fmla="*/ 192088 w 331788"/>
                  <a:gd name="connsiteY48" fmla="*/ 152926 h 286251"/>
                  <a:gd name="connsiteX49" fmla="*/ 184353 w 331788"/>
                  <a:gd name="connsiteY49" fmla="*/ 152926 h 286251"/>
                  <a:gd name="connsiteX50" fmla="*/ 163726 w 331788"/>
                  <a:gd name="connsiteY50" fmla="*/ 160692 h 286251"/>
                  <a:gd name="connsiteX51" fmla="*/ 158569 w 331788"/>
                  <a:gd name="connsiteY51" fmla="*/ 165870 h 286251"/>
                  <a:gd name="connsiteX52" fmla="*/ 154702 w 331788"/>
                  <a:gd name="connsiteY52" fmla="*/ 172342 h 286251"/>
                  <a:gd name="connsiteX53" fmla="*/ 150834 w 331788"/>
                  <a:gd name="connsiteY53" fmla="*/ 186581 h 286251"/>
                  <a:gd name="connsiteX54" fmla="*/ 150834 w 331788"/>
                  <a:gd name="connsiteY54" fmla="*/ 202114 h 286251"/>
                  <a:gd name="connsiteX55" fmla="*/ 10313 w 331788"/>
                  <a:gd name="connsiteY55" fmla="*/ 202114 h 286251"/>
                  <a:gd name="connsiteX56" fmla="*/ 0 w 331788"/>
                  <a:gd name="connsiteY56" fmla="*/ 190464 h 286251"/>
                  <a:gd name="connsiteX57" fmla="*/ 0 w 331788"/>
                  <a:gd name="connsiteY57" fmla="*/ 182698 h 286251"/>
                  <a:gd name="connsiteX58" fmla="*/ 10313 w 331788"/>
                  <a:gd name="connsiteY58" fmla="*/ 172342 h 286251"/>
                  <a:gd name="connsiteX59" fmla="*/ 38675 w 331788"/>
                  <a:gd name="connsiteY59" fmla="*/ 172342 h 286251"/>
                  <a:gd name="connsiteX60" fmla="*/ 38675 w 331788"/>
                  <a:gd name="connsiteY60" fmla="*/ 138687 h 286251"/>
                  <a:gd name="connsiteX61" fmla="*/ 59302 w 331788"/>
                  <a:gd name="connsiteY61" fmla="*/ 117976 h 286251"/>
                  <a:gd name="connsiteX62" fmla="*/ 206838 w 331788"/>
                  <a:gd name="connsiteY62" fmla="*/ 33838 h 286251"/>
                  <a:gd name="connsiteX63" fmla="*/ 208124 w 331788"/>
                  <a:gd name="connsiteY63" fmla="*/ 33838 h 286251"/>
                  <a:gd name="connsiteX64" fmla="*/ 278858 w 331788"/>
                  <a:gd name="connsiteY64" fmla="*/ 48038 h 286251"/>
                  <a:gd name="connsiteX65" fmla="*/ 296863 w 331788"/>
                  <a:gd name="connsiteY65" fmla="*/ 69984 h 286251"/>
                  <a:gd name="connsiteX66" fmla="*/ 296863 w 331788"/>
                  <a:gd name="connsiteY66" fmla="*/ 99676 h 286251"/>
                  <a:gd name="connsiteX67" fmla="*/ 246706 w 331788"/>
                  <a:gd name="connsiteY67" fmla="*/ 151313 h 286251"/>
                  <a:gd name="connsiteX68" fmla="*/ 195263 w 331788"/>
                  <a:gd name="connsiteY68" fmla="*/ 99676 h 286251"/>
                  <a:gd name="connsiteX69" fmla="*/ 195263 w 331788"/>
                  <a:gd name="connsiteY69" fmla="*/ 45456 h 286251"/>
                  <a:gd name="connsiteX70" fmla="*/ 206838 w 331788"/>
                  <a:gd name="connsiteY70" fmla="*/ 33838 h 286251"/>
                  <a:gd name="connsiteX71" fmla="*/ 150465 w 331788"/>
                  <a:gd name="connsiteY71" fmla="*/ 198 h 286251"/>
                  <a:gd name="connsiteX72" fmla="*/ 163513 w 331788"/>
                  <a:gd name="connsiteY72" fmla="*/ 10479 h 286251"/>
                  <a:gd name="connsiteX73" fmla="*/ 163513 w 331788"/>
                  <a:gd name="connsiteY73" fmla="*/ 60599 h 286251"/>
                  <a:gd name="connsiteX74" fmla="*/ 116540 w 331788"/>
                  <a:gd name="connsiteY74" fmla="*/ 106863 h 286251"/>
                  <a:gd name="connsiteX75" fmla="*/ 68263 w 331788"/>
                  <a:gd name="connsiteY75" fmla="*/ 60599 h 286251"/>
                  <a:gd name="connsiteX76" fmla="*/ 68263 w 331788"/>
                  <a:gd name="connsiteY76" fmla="*/ 33611 h 286251"/>
                  <a:gd name="connsiteX77" fmla="*/ 85225 w 331788"/>
                  <a:gd name="connsiteY77" fmla="*/ 13049 h 286251"/>
                  <a:gd name="connsiteX78" fmla="*/ 150465 w 331788"/>
                  <a:gd name="connsiteY78" fmla="*/ 198 h 286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331788" h="286251">
                    <a:moveTo>
                      <a:pt x="19050" y="213226"/>
                    </a:moveTo>
                    <a:lnTo>
                      <a:pt x="151105" y="213226"/>
                    </a:lnTo>
                    <a:cubicBezTo>
                      <a:pt x="151105" y="213226"/>
                      <a:pt x="151105" y="213226"/>
                      <a:pt x="151105" y="278564"/>
                    </a:cubicBezTo>
                    <a:cubicBezTo>
                      <a:pt x="151105" y="281126"/>
                      <a:pt x="152400" y="283689"/>
                      <a:pt x="152400" y="286251"/>
                    </a:cubicBezTo>
                    <a:cubicBezTo>
                      <a:pt x="152400" y="286251"/>
                      <a:pt x="152400" y="286251"/>
                      <a:pt x="25523" y="286251"/>
                    </a:cubicBezTo>
                    <a:cubicBezTo>
                      <a:pt x="21639" y="286251"/>
                      <a:pt x="19050" y="282408"/>
                      <a:pt x="19050" y="278564"/>
                    </a:cubicBezTo>
                    <a:cubicBezTo>
                      <a:pt x="19050" y="278564"/>
                      <a:pt x="19050" y="278564"/>
                      <a:pt x="19050" y="213226"/>
                    </a:cubicBezTo>
                    <a:close/>
                    <a:moveTo>
                      <a:pt x="185265" y="165601"/>
                    </a:moveTo>
                    <a:lnTo>
                      <a:pt x="308448" y="165601"/>
                    </a:lnTo>
                    <a:cubicBezTo>
                      <a:pt x="309745" y="165601"/>
                      <a:pt x="312338" y="165601"/>
                      <a:pt x="313635" y="165601"/>
                    </a:cubicBezTo>
                    <a:cubicBezTo>
                      <a:pt x="324008" y="168168"/>
                      <a:pt x="331788" y="177153"/>
                      <a:pt x="331788" y="187421"/>
                    </a:cubicBezTo>
                    <a:cubicBezTo>
                      <a:pt x="331788" y="187421"/>
                      <a:pt x="331788" y="187421"/>
                      <a:pt x="331788" y="278550"/>
                    </a:cubicBezTo>
                    <a:cubicBezTo>
                      <a:pt x="331788" y="282401"/>
                      <a:pt x="327898" y="286251"/>
                      <a:pt x="324008" y="286251"/>
                    </a:cubicBezTo>
                    <a:cubicBezTo>
                      <a:pt x="324008" y="286251"/>
                      <a:pt x="324008" y="286251"/>
                      <a:pt x="169705" y="286251"/>
                    </a:cubicBezTo>
                    <a:cubicBezTo>
                      <a:pt x="165815" y="286251"/>
                      <a:pt x="161925" y="282401"/>
                      <a:pt x="161925" y="278550"/>
                    </a:cubicBezTo>
                    <a:cubicBezTo>
                      <a:pt x="161925" y="278550"/>
                      <a:pt x="161925" y="278550"/>
                      <a:pt x="161925" y="187421"/>
                    </a:cubicBezTo>
                    <a:cubicBezTo>
                      <a:pt x="161925" y="182287"/>
                      <a:pt x="164518" y="177153"/>
                      <a:pt x="168408" y="173302"/>
                    </a:cubicBezTo>
                    <a:cubicBezTo>
                      <a:pt x="169705" y="170735"/>
                      <a:pt x="172298" y="168168"/>
                      <a:pt x="174892" y="166885"/>
                    </a:cubicBezTo>
                    <a:cubicBezTo>
                      <a:pt x="177485" y="165601"/>
                      <a:pt x="181375" y="165601"/>
                      <a:pt x="185265" y="165601"/>
                    </a:cubicBezTo>
                    <a:close/>
                    <a:moveTo>
                      <a:pt x="59302" y="117976"/>
                    </a:moveTo>
                    <a:cubicBezTo>
                      <a:pt x="59302" y="117976"/>
                      <a:pt x="59302" y="117976"/>
                      <a:pt x="78640" y="117976"/>
                    </a:cubicBezTo>
                    <a:cubicBezTo>
                      <a:pt x="82507" y="117976"/>
                      <a:pt x="85086" y="120565"/>
                      <a:pt x="86375" y="123154"/>
                    </a:cubicBezTo>
                    <a:cubicBezTo>
                      <a:pt x="86375" y="123154"/>
                      <a:pt x="86375" y="123154"/>
                      <a:pt x="94110" y="160692"/>
                    </a:cubicBezTo>
                    <a:cubicBezTo>
                      <a:pt x="94110" y="160692"/>
                      <a:pt x="94110" y="160692"/>
                      <a:pt x="95399" y="165870"/>
                    </a:cubicBezTo>
                    <a:cubicBezTo>
                      <a:pt x="95399" y="165870"/>
                      <a:pt x="95399" y="165870"/>
                      <a:pt x="96688" y="169753"/>
                    </a:cubicBezTo>
                    <a:cubicBezTo>
                      <a:pt x="96688" y="171048"/>
                      <a:pt x="96688" y="171048"/>
                      <a:pt x="96688" y="172342"/>
                    </a:cubicBezTo>
                    <a:cubicBezTo>
                      <a:pt x="96688" y="172342"/>
                      <a:pt x="96688" y="172342"/>
                      <a:pt x="103134" y="172342"/>
                    </a:cubicBezTo>
                    <a:cubicBezTo>
                      <a:pt x="103134" y="169753"/>
                      <a:pt x="103134" y="168459"/>
                      <a:pt x="103134" y="165870"/>
                    </a:cubicBezTo>
                    <a:cubicBezTo>
                      <a:pt x="103134" y="165870"/>
                      <a:pt x="103134" y="165870"/>
                      <a:pt x="103134" y="164576"/>
                    </a:cubicBezTo>
                    <a:cubicBezTo>
                      <a:pt x="103134" y="164576"/>
                      <a:pt x="103134" y="164576"/>
                      <a:pt x="104424" y="160692"/>
                    </a:cubicBezTo>
                    <a:cubicBezTo>
                      <a:pt x="104424" y="160692"/>
                      <a:pt x="104424" y="160692"/>
                      <a:pt x="112159" y="134804"/>
                    </a:cubicBezTo>
                    <a:cubicBezTo>
                      <a:pt x="112159" y="134804"/>
                      <a:pt x="112159" y="134804"/>
                      <a:pt x="107002" y="121859"/>
                    </a:cubicBezTo>
                    <a:cubicBezTo>
                      <a:pt x="105713" y="120565"/>
                      <a:pt x="107002" y="117976"/>
                      <a:pt x="109580" y="117976"/>
                    </a:cubicBezTo>
                    <a:cubicBezTo>
                      <a:pt x="109580" y="117976"/>
                      <a:pt x="109580" y="117976"/>
                      <a:pt x="121183" y="117976"/>
                    </a:cubicBezTo>
                    <a:cubicBezTo>
                      <a:pt x="123761" y="117976"/>
                      <a:pt x="125050" y="120565"/>
                      <a:pt x="125050" y="121859"/>
                    </a:cubicBezTo>
                    <a:cubicBezTo>
                      <a:pt x="125050" y="121859"/>
                      <a:pt x="125050" y="121859"/>
                      <a:pt x="118605" y="134804"/>
                    </a:cubicBezTo>
                    <a:cubicBezTo>
                      <a:pt x="118605" y="134804"/>
                      <a:pt x="118605" y="134804"/>
                      <a:pt x="126340" y="160692"/>
                    </a:cubicBezTo>
                    <a:cubicBezTo>
                      <a:pt x="126340" y="160692"/>
                      <a:pt x="126340" y="160692"/>
                      <a:pt x="126340" y="165870"/>
                    </a:cubicBezTo>
                    <a:cubicBezTo>
                      <a:pt x="127629" y="165870"/>
                      <a:pt x="127629" y="165870"/>
                      <a:pt x="127629" y="165870"/>
                    </a:cubicBezTo>
                    <a:cubicBezTo>
                      <a:pt x="127629" y="168459"/>
                      <a:pt x="127629" y="169753"/>
                      <a:pt x="127629" y="172342"/>
                    </a:cubicBezTo>
                    <a:cubicBezTo>
                      <a:pt x="127629" y="172342"/>
                      <a:pt x="127629" y="172342"/>
                      <a:pt x="134075" y="172342"/>
                    </a:cubicBezTo>
                    <a:cubicBezTo>
                      <a:pt x="134075" y="171048"/>
                      <a:pt x="134075" y="171048"/>
                      <a:pt x="134075" y="169753"/>
                    </a:cubicBezTo>
                    <a:cubicBezTo>
                      <a:pt x="134075" y="169753"/>
                      <a:pt x="134075" y="169753"/>
                      <a:pt x="135364" y="165870"/>
                    </a:cubicBezTo>
                    <a:cubicBezTo>
                      <a:pt x="135364" y="165870"/>
                      <a:pt x="135364" y="165870"/>
                      <a:pt x="136653" y="160692"/>
                    </a:cubicBezTo>
                    <a:cubicBezTo>
                      <a:pt x="136653" y="160692"/>
                      <a:pt x="136653" y="160692"/>
                      <a:pt x="144388" y="123154"/>
                    </a:cubicBezTo>
                    <a:cubicBezTo>
                      <a:pt x="145677" y="120565"/>
                      <a:pt x="148256" y="117976"/>
                      <a:pt x="152123" y="117976"/>
                    </a:cubicBezTo>
                    <a:cubicBezTo>
                      <a:pt x="152123" y="117976"/>
                      <a:pt x="152123" y="117976"/>
                      <a:pt x="171461" y="117976"/>
                    </a:cubicBezTo>
                    <a:cubicBezTo>
                      <a:pt x="183064" y="117976"/>
                      <a:pt x="192088" y="127037"/>
                      <a:pt x="192088" y="138687"/>
                    </a:cubicBezTo>
                    <a:cubicBezTo>
                      <a:pt x="192088" y="138687"/>
                      <a:pt x="192088" y="138687"/>
                      <a:pt x="192088" y="152926"/>
                    </a:cubicBezTo>
                    <a:cubicBezTo>
                      <a:pt x="192088" y="152926"/>
                      <a:pt x="192088" y="152926"/>
                      <a:pt x="184353" y="152926"/>
                    </a:cubicBezTo>
                    <a:cubicBezTo>
                      <a:pt x="176618" y="152926"/>
                      <a:pt x="168883" y="156809"/>
                      <a:pt x="163726" y="160692"/>
                    </a:cubicBezTo>
                    <a:cubicBezTo>
                      <a:pt x="161148" y="161987"/>
                      <a:pt x="159858" y="164576"/>
                      <a:pt x="158569" y="165870"/>
                    </a:cubicBezTo>
                    <a:cubicBezTo>
                      <a:pt x="157280" y="168459"/>
                      <a:pt x="155991" y="169753"/>
                      <a:pt x="154702" y="172342"/>
                    </a:cubicBezTo>
                    <a:cubicBezTo>
                      <a:pt x="152123" y="176225"/>
                      <a:pt x="150834" y="181403"/>
                      <a:pt x="150834" y="186581"/>
                    </a:cubicBezTo>
                    <a:cubicBezTo>
                      <a:pt x="150834" y="186581"/>
                      <a:pt x="150834" y="186581"/>
                      <a:pt x="150834" y="202114"/>
                    </a:cubicBezTo>
                    <a:cubicBezTo>
                      <a:pt x="150834" y="202114"/>
                      <a:pt x="150834" y="202114"/>
                      <a:pt x="10313" y="202114"/>
                    </a:cubicBezTo>
                    <a:cubicBezTo>
                      <a:pt x="5157" y="202114"/>
                      <a:pt x="0" y="196936"/>
                      <a:pt x="0" y="190464"/>
                    </a:cubicBezTo>
                    <a:cubicBezTo>
                      <a:pt x="0" y="190464"/>
                      <a:pt x="0" y="190464"/>
                      <a:pt x="0" y="182698"/>
                    </a:cubicBezTo>
                    <a:cubicBezTo>
                      <a:pt x="0" y="176225"/>
                      <a:pt x="5157" y="172342"/>
                      <a:pt x="10313" y="172342"/>
                    </a:cubicBezTo>
                    <a:cubicBezTo>
                      <a:pt x="10313" y="172342"/>
                      <a:pt x="10313" y="172342"/>
                      <a:pt x="38675" y="172342"/>
                    </a:cubicBezTo>
                    <a:cubicBezTo>
                      <a:pt x="38675" y="172342"/>
                      <a:pt x="38675" y="172342"/>
                      <a:pt x="38675" y="138687"/>
                    </a:cubicBezTo>
                    <a:cubicBezTo>
                      <a:pt x="38675" y="127037"/>
                      <a:pt x="47700" y="117976"/>
                      <a:pt x="59302" y="117976"/>
                    </a:cubicBezTo>
                    <a:close/>
                    <a:moveTo>
                      <a:pt x="206838" y="33838"/>
                    </a:moveTo>
                    <a:cubicBezTo>
                      <a:pt x="206838" y="33838"/>
                      <a:pt x="208124" y="33838"/>
                      <a:pt x="208124" y="33838"/>
                    </a:cubicBezTo>
                    <a:cubicBezTo>
                      <a:pt x="223557" y="36420"/>
                      <a:pt x="258281" y="44166"/>
                      <a:pt x="278858" y="48038"/>
                    </a:cubicBezTo>
                    <a:cubicBezTo>
                      <a:pt x="289147" y="50620"/>
                      <a:pt x="296863" y="59657"/>
                      <a:pt x="296863" y="69984"/>
                    </a:cubicBezTo>
                    <a:cubicBezTo>
                      <a:pt x="296863" y="69984"/>
                      <a:pt x="296863" y="69984"/>
                      <a:pt x="296863" y="99676"/>
                    </a:cubicBezTo>
                    <a:cubicBezTo>
                      <a:pt x="296863" y="128076"/>
                      <a:pt x="275000" y="151313"/>
                      <a:pt x="246706" y="151313"/>
                    </a:cubicBezTo>
                    <a:cubicBezTo>
                      <a:pt x="218412" y="151313"/>
                      <a:pt x="195263" y="128076"/>
                      <a:pt x="195263" y="99676"/>
                    </a:cubicBezTo>
                    <a:cubicBezTo>
                      <a:pt x="195263" y="99676"/>
                      <a:pt x="195263" y="99676"/>
                      <a:pt x="195263" y="45456"/>
                    </a:cubicBezTo>
                    <a:cubicBezTo>
                      <a:pt x="195263" y="39002"/>
                      <a:pt x="200407" y="33838"/>
                      <a:pt x="206838" y="33838"/>
                    </a:cubicBezTo>
                    <a:close/>
                    <a:moveTo>
                      <a:pt x="150465" y="198"/>
                    </a:moveTo>
                    <a:cubicBezTo>
                      <a:pt x="156989" y="-1087"/>
                      <a:pt x="163513" y="4053"/>
                      <a:pt x="163513" y="10479"/>
                    </a:cubicBezTo>
                    <a:cubicBezTo>
                      <a:pt x="163513" y="10479"/>
                      <a:pt x="163513" y="10479"/>
                      <a:pt x="163513" y="60599"/>
                    </a:cubicBezTo>
                    <a:cubicBezTo>
                      <a:pt x="163513" y="86301"/>
                      <a:pt x="142636" y="106863"/>
                      <a:pt x="116540" y="106863"/>
                    </a:cubicBezTo>
                    <a:cubicBezTo>
                      <a:pt x="90444" y="106863"/>
                      <a:pt x="68263" y="86301"/>
                      <a:pt x="68263" y="60599"/>
                    </a:cubicBezTo>
                    <a:cubicBezTo>
                      <a:pt x="68263" y="60599"/>
                      <a:pt x="68263" y="60599"/>
                      <a:pt x="68263" y="33611"/>
                    </a:cubicBezTo>
                    <a:cubicBezTo>
                      <a:pt x="68263" y="23330"/>
                      <a:pt x="76092" y="14334"/>
                      <a:pt x="85225" y="13049"/>
                    </a:cubicBezTo>
                    <a:cubicBezTo>
                      <a:pt x="104797" y="9194"/>
                      <a:pt x="137417" y="2768"/>
                      <a:pt x="150465" y="19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6" name="千图PPT彼岸天：ID 8661124库_组合 56"/>
          <p:cNvGrpSpPr/>
          <p:nvPr>
            <p:custDataLst>
              <p:tags r:id="rId25"/>
            </p:custDataLst>
          </p:nvPr>
        </p:nvGrpSpPr>
        <p:grpSpPr>
          <a:xfrm>
            <a:off x="858520" y="5023032"/>
            <a:ext cx="3209345" cy="782232"/>
            <a:chOff x="858520" y="5023032"/>
            <a:chExt cx="3209345" cy="782232"/>
          </a:xfrm>
        </p:grpSpPr>
        <p:sp>
          <p:nvSpPr>
            <p:cNvPr id="67" name="矩形 66"/>
            <p:cNvSpPr/>
            <p:nvPr/>
          </p:nvSpPr>
          <p:spPr>
            <a:xfrm>
              <a:off x="858520" y="5023032"/>
              <a:ext cx="2587220" cy="246221"/>
            </a:xfrm>
            <a:prstGeom prst="rect">
              <a:avLst/>
            </a:prstGeom>
          </p:spPr>
          <p:txBody>
            <a:bodyPr wrap="none" lIns="144000" tIns="0" rIns="144000" bIns="0">
              <a:normAutofit/>
            </a:bodyPr>
            <a:lstStyle/>
            <a:p>
              <a:pPr algn="r"/>
              <a:r>
                <a:rPr lang="zh-CN" altLang="en-US" sz="1600" b="1">
                  <a:solidFill>
                    <a:schemeClr val="accent5"/>
                  </a:solidFill>
                  <a:cs typeface="+mn-ea"/>
                  <a:sym typeface="+mn-lt"/>
                </a:rPr>
                <a:t>输入标题文本</a:t>
              </a:r>
              <a:endParaRPr lang="zh-CN" altLang="en-US" sz="1600" b="1">
                <a:solidFill>
                  <a:schemeClr val="accent5"/>
                </a:solidFill>
                <a:cs typeface="+mn-ea"/>
                <a:sym typeface="+mn-lt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858520" y="5269253"/>
              <a:ext cx="2587220" cy="536011"/>
            </a:xfrm>
            <a:prstGeom prst="rect">
              <a:avLst/>
            </a:prstGeom>
          </p:spPr>
          <p:txBody>
            <a:bodyPr wrap="square" lIns="144000" tIns="0" rIns="144000" bIns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1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请替换文字内容复制你的内容到此</a:t>
              </a:r>
              <a:br>
                <a:rPr lang="zh-CN" altLang="en-US" sz="11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</a:br>
              <a:endParaRPr lang="zh-CN" altLang="en-US" sz="110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3578007" y="5074916"/>
              <a:ext cx="489858" cy="489858"/>
              <a:chOff x="1363763" y="5074916"/>
              <a:chExt cx="489858" cy="489858"/>
            </a:xfrm>
          </p:grpSpPr>
          <p:sp>
            <p:nvSpPr>
              <p:cNvPr id="70" name="椭圆 69"/>
              <p:cNvSpPr/>
              <p:nvPr/>
            </p:nvSpPr>
            <p:spPr>
              <a:xfrm>
                <a:off x="1363763" y="5074916"/>
                <a:ext cx="489858" cy="489858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1" name="任意多边形: 形状 70"/>
              <p:cNvSpPr/>
              <p:nvPr/>
            </p:nvSpPr>
            <p:spPr bwMode="auto">
              <a:xfrm>
                <a:off x="1518706" y="5225991"/>
                <a:ext cx="179973" cy="179973"/>
              </a:xfrm>
              <a:custGeom>
                <a:avLst/>
                <a:gdLst>
                  <a:gd name="connsiteX0" fmla="*/ 65088 w 331788"/>
                  <a:gd name="connsiteY0" fmla="*/ 223838 h 331788"/>
                  <a:gd name="connsiteX1" fmla="*/ 276226 w 331788"/>
                  <a:gd name="connsiteY1" fmla="*/ 223838 h 331788"/>
                  <a:gd name="connsiteX2" fmla="*/ 276226 w 331788"/>
                  <a:gd name="connsiteY2" fmla="*/ 265113 h 331788"/>
                  <a:gd name="connsiteX3" fmla="*/ 65088 w 331788"/>
                  <a:gd name="connsiteY3" fmla="*/ 265113 h 331788"/>
                  <a:gd name="connsiteX4" fmla="*/ 65088 w 331788"/>
                  <a:gd name="connsiteY4" fmla="*/ 157163 h 331788"/>
                  <a:gd name="connsiteX5" fmla="*/ 163513 w 331788"/>
                  <a:gd name="connsiteY5" fmla="*/ 157163 h 331788"/>
                  <a:gd name="connsiteX6" fmla="*/ 163513 w 331788"/>
                  <a:gd name="connsiteY6" fmla="*/ 198438 h 331788"/>
                  <a:gd name="connsiteX7" fmla="*/ 65088 w 331788"/>
                  <a:gd name="connsiteY7" fmla="*/ 198438 h 331788"/>
                  <a:gd name="connsiteX8" fmla="*/ 65088 w 331788"/>
                  <a:gd name="connsiteY8" fmla="*/ 90488 h 331788"/>
                  <a:gd name="connsiteX9" fmla="*/ 209551 w 331788"/>
                  <a:gd name="connsiteY9" fmla="*/ 90488 h 331788"/>
                  <a:gd name="connsiteX10" fmla="*/ 209551 w 331788"/>
                  <a:gd name="connsiteY10" fmla="*/ 133351 h 331788"/>
                  <a:gd name="connsiteX11" fmla="*/ 65088 w 331788"/>
                  <a:gd name="connsiteY11" fmla="*/ 133351 h 331788"/>
                  <a:gd name="connsiteX12" fmla="*/ 65088 w 331788"/>
                  <a:gd name="connsiteY12" fmla="*/ 25400 h 331788"/>
                  <a:gd name="connsiteX13" fmla="*/ 142876 w 331788"/>
                  <a:gd name="connsiteY13" fmla="*/ 25400 h 331788"/>
                  <a:gd name="connsiteX14" fmla="*/ 142876 w 331788"/>
                  <a:gd name="connsiteY14" fmla="*/ 66675 h 331788"/>
                  <a:gd name="connsiteX15" fmla="*/ 65088 w 331788"/>
                  <a:gd name="connsiteY15" fmla="*/ 66675 h 331788"/>
                  <a:gd name="connsiteX16" fmla="*/ 0 w 331788"/>
                  <a:gd name="connsiteY16" fmla="*/ 0 h 331788"/>
                  <a:gd name="connsiteX17" fmla="*/ 38100 w 331788"/>
                  <a:gd name="connsiteY17" fmla="*/ 0 h 331788"/>
                  <a:gd name="connsiteX18" fmla="*/ 38100 w 331788"/>
                  <a:gd name="connsiteY18" fmla="*/ 293688 h 331788"/>
                  <a:gd name="connsiteX19" fmla="*/ 331788 w 331788"/>
                  <a:gd name="connsiteY19" fmla="*/ 293688 h 331788"/>
                  <a:gd name="connsiteX20" fmla="*/ 331788 w 331788"/>
                  <a:gd name="connsiteY20" fmla="*/ 331788 h 331788"/>
                  <a:gd name="connsiteX21" fmla="*/ 0 w 331788"/>
                  <a:gd name="connsiteY21" fmla="*/ 331788 h 331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1788" h="331788">
                    <a:moveTo>
                      <a:pt x="65088" y="223838"/>
                    </a:moveTo>
                    <a:lnTo>
                      <a:pt x="276226" y="223838"/>
                    </a:lnTo>
                    <a:lnTo>
                      <a:pt x="276226" y="265113"/>
                    </a:lnTo>
                    <a:lnTo>
                      <a:pt x="65088" y="265113"/>
                    </a:lnTo>
                    <a:close/>
                    <a:moveTo>
                      <a:pt x="65088" y="157163"/>
                    </a:moveTo>
                    <a:lnTo>
                      <a:pt x="163513" y="157163"/>
                    </a:lnTo>
                    <a:lnTo>
                      <a:pt x="163513" y="198438"/>
                    </a:lnTo>
                    <a:lnTo>
                      <a:pt x="65088" y="198438"/>
                    </a:lnTo>
                    <a:close/>
                    <a:moveTo>
                      <a:pt x="65088" y="90488"/>
                    </a:moveTo>
                    <a:lnTo>
                      <a:pt x="209551" y="90488"/>
                    </a:lnTo>
                    <a:lnTo>
                      <a:pt x="209551" y="133351"/>
                    </a:lnTo>
                    <a:lnTo>
                      <a:pt x="65088" y="133351"/>
                    </a:lnTo>
                    <a:close/>
                    <a:moveTo>
                      <a:pt x="65088" y="25400"/>
                    </a:moveTo>
                    <a:lnTo>
                      <a:pt x="142876" y="25400"/>
                    </a:lnTo>
                    <a:lnTo>
                      <a:pt x="142876" y="66675"/>
                    </a:lnTo>
                    <a:lnTo>
                      <a:pt x="65088" y="66675"/>
                    </a:lnTo>
                    <a:close/>
                    <a:moveTo>
                      <a:pt x="0" y="0"/>
                    </a:moveTo>
                    <a:lnTo>
                      <a:pt x="38100" y="0"/>
                    </a:lnTo>
                    <a:lnTo>
                      <a:pt x="38100" y="293688"/>
                    </a:lnTo>
                    <a:lnTo>
                      <a:pt x="331788" y="293688"/>
                    </a:lnTo>
                    <a:lnTo>
                      <a:pt x="331788" y="331788"/>
                    </a:lnTo>
                    <a:lnTo>
                      <a:pt x="0" y="33178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grpId="0" nodeType="withEffect"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grpId="0" nodeType="withEffect"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3" presetClass="entr" presetSubtype="16" fill="hold" grpId="0" nodeType="withEffect"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3" presetClass="entr" presetSubtype="16" fill="hold" grpId="0" nodeType="withEffect"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3" presetClass="entr" presetSubtype="16" fill="hold" grpId="0" nodeType="withEffect"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3" presetClass="entr" presetSubtype="16" fill="hold" grpId="0" nodeType="withEffect"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3" presetClass="entr" presetSubtype="16" fill="hold" grpId="0" nodeType="withEffect"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3" presetClass="entr" presetSubtype="16" fill="hold" grpId="0" nodeType="withEffect"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3" presetClass="entr" presetSubtype="16" fill="hold" grpId="0" nodeType="withEffect"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3" presetClass="entr" presetSubtype="16" fill="hold" grpId="0" nodeType="withEffect"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3" presetClass="entr" presetSubtype="16" fill="hold" grpId="0" nodeType="withEffect"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3" presetClass="entr" presetSubtype="16" fill="hold" grpId="0" nodeType="withEffect"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3" presetClass="entr" presetSubtype="16" fill="hold" grpId="0" nodeType="withEffect"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3" presetClass="entr" presetSubtype="16" fill="hold" grpId="0" nodeType="withEffect"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3" presetClass="entr" presetSubtype="16" fill="hold" grpId="0" nodeType="withEffect"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53" presetClass="entr" presetSubtype="16" fill="hold" nodeType="afterEffect"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53" presetClass="entr" presetSubtype="16" fill="hold" nodeType="afterEffect"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500"/>
                            </p:stCondLst>
                            <p:childTnLst>
                              <p:par>
                                <p:cTn id="107" presetID="53" presetClass="entr" presetSubtype="16" fill="hold" nodeType="afterEffect"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15" presetID="53" presetClass="entr" presetSubtype="16" fill="hold" nodeType="afterEffect"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3500"/>
                            </p:stCondLst>
                            <p:childTnLst>
                              <p:par>
                                <p:cTn id="123" presetID="53" presetClass="entr" presetSubtype="16" fill="hold" nodeType="afterEffect"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产品介绍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6096000" y="2024837"/>
            <a:ext cx="1705429" cy="170542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>
          <a:xfrm>
            <a:off x="2281251" y="3887429"/>
            <a:ext cx="1705429" cy="170542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509277" y="3887429"/>
            <a:ext cx="1705429" cy="170542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>
          <a:xfrm>
            <a:off x="9662951" y="2024837"/>
            <a:ext cx="1705429" cy="170542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324026" y="2024840"/>
            <a:ext cx="1682426" cy="17054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cs typeface="+mn-ea"/>
                <a:sym typeface="+mn-lt"/>
              </a:rPr>
              <a:t>输入标题或关键字</a:t>
            </a: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890977" y="2024838"/>
            <a:ext cx="1682426" cy="17054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cs typeface="+mn-ea"/>
                <a:sym typeface="+mn-lt"/>
              </a:rPr>
              <a:t>输入标题或关键字</a:t>
            </a: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4950" y="2782669"/>
            <a:ext cx="37643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cs typeface="+mn-ea"/>
                <a:sym typeface="+mn-lt"/>
              </a:rPr>
              <a:t>点击此处输入与此小标题或图形相关的文字描述内容或数据分析。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4949" y="2253121"/>
            <a:ext cx="3764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accent1"/>
                </a:solidFill>
                <a:cs typeface="+mn-ea"/>
                <a:sym typeface="+mn-lt"/>
              </a:rPr>
              <a:t>在此输入标题或关键词</a:t>
            </a:r>
            <a:endParaRPr lang="zh-CN" altLang="en-US" sz="240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1" name="椭圆 10"/>
          <p:cNvSpPr>
            <a:spLocks noChangeAspect="1"/>
          </p:cNvSpPr>
          <p:nvPr/>
        </p:nvSpPr>
        <p:spPr>
          <a:xfrm>
            <a:off x="4532037" y="3976896"/>
            <a:ext cx="330250" cy="34088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cs typeface="+mn-ea"/>
                <a:sym typeface="+mn-lt"/>
              </a:rPr>
              <a:t>1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62287" y="3976896"/>
            <a:ext cx="68691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cs typeface="+mn-ea"/>
                <a:sym typeface="+mn-lt"/>
              </a:rPr>
              <a:t>点击此处输入与此小标题或图形相关的文字描述内容或数据分析。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4532037" y="4654810"/>
            <a:ext cx="330250" cy="34088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cs typeface="+mn-ea"/>
                <a:sym typeface="+mn-lt"/>
              </a:rPr>
              <a:t>2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862287" y="4654810"/>
            <a:ext cx="68691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cs typeface="+mn-ea"/>
                <a:sym typeface="+mn-lt"/>
              </a:rPr>
              <a:t>点击此处输入与此小标题或图形相关的文字描述内容或数据分析。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>
            <a:spLocks noChangeAspect="1"/>
          </p:cNvSpPr>
          <p:nvPr/>
        </p:nvSpPr>
        <p:spPr>
          <a:xfrm>
            <a:off x="4532037" y="5299790"/>
            <a:ext cx="330250" cy="34088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cs typeface="+mn-ea"/>
                <a:sym typeface="+mn-lt"/>
              </a:rPr>
              <a:t>2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62287" y="5299790"/>
            <a:ext cx="68691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cs typeface="+mn-ea"/>
                <a:sym typeface="+mn-lt"/>
              </a:rPr>
              <a:t>点击此处输入与此小标题或图形相关的文字描述内容或数据分析。</a:t>
            </a:r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1" nodeType="withEffect"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2" presetClass="entr" presetSubtype="0" fill="hold" grpId="3" nodeType="afterEffect"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2" nodeType="afterEffect"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700"/>
                            </p:stCondLst>
                            <p:childTnLst>
                              <p:par>
                                <p:cTn id="46" presetID="10" presetClass="entr" presetSubtype="0" fill="hold" grpId="4" nodeType="afterEffect"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200"/>
                            </p:stCondLst>
                            <p:childTnLst>
                              <p:par>
                                <p:cTn id="50" presetID="10" presetClass="entr" presetSubtype="0" fill="hold" grpId="5" nodeType="afterEffect"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400"/>
                            </p:stCondLst>
                            <p:childTnLst>
                              <p:par>
                                <p:cTn id="54" presetID="10" presetClass="entr" presetSubtype="0" fill="hold" grpId="6" nodeType="afterEffect"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900"/>
                            </p:stCondLst>
                            <p:childTnLst>
                              <p:par>
                                <p:cTn id="58" presetID="10" presetClass="entr" presetSubtype="0" fill="hold" grpId="7" nodeType="afterEffect"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100"/>
                            </p:stCondLst>
                            <p:childTnLst>
                              <p:par>
                                <p:cTn id="62" presetID="10" presetClass="entr" presetSubtype="0" fill="hold" grpId="8" nodeType="afterEffect"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600"/>
                            </p:stCondLst>
                            <p:childTnLst>
                              <p:par>
                                <p:cTn id="66" presetID="10" presetClass="entr" presetSubtype="0" fill="hold" grpId="9" nodeType="afterEffect"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1" animBg="1"/>
      <p:bldP spid="9" grpId="2"/>
      <p:bldP spid="10" grpId="3"/>
      <p:bldP spid="11" grpId="4" animBg="1"/>
      <p:bldP spid="12" grpId="5"/>
      <p:bldP spid="13" grpId="6" animBg="1"/>
      <p:bldP spid="14" grpId="7"/>
      <p:bldP spid="15" grpId="8" animBg="1"/>
      <p:bldP spid="16" grpId="9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服务介绍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7380848" y="1873306"/>
            <a:ext cx="4658039" cy="310535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52850" y="1879334"/>
            <a:ext cx="6649468" cy="309933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8858" y="2182504"/>
            <a:ext cx="5835802" cy="124649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000" b="1">
                <a:solidFill>
                  <a:schemeClr val="accent1"/>
                </a:solidFill>
                <a:cs typeface="+mn-ea"/>
                <a:sym typeface="+mn-lt"/>
              </a:rPr>
              <a:t>在此输入研究方法小标题</a:t>
            </a:r>
            <a:endParaRPr lang="en-US" altLang="zh-CN" sz="2000" b="1">
              <a:solidFill>
                <a:schemeClr val="accent1"/>
              </a:solidFill>
              <a:cs typeface="+mn-ea"/>
              <a:sym typeface="+mn-lt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>
                <a:cs typeface="+mn-ea"/>
                <a:sym typeface="+mn-lt"/>
              </a:rPr>
              <a:t>点击此处输入研究发方法的具体内容（或该研究方法的第一步内容）</a:t>
            </a:r>
            <a:endParaRPr lang="en-US" altLang="zh-CN"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8858" y="3528595"/>
            <a:ext cx="5835802" cy="124649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000" b="1">
                <a:solidFill>
                  <a:schemeClr val="accent1"/>
                </a:solidFill>
                <a:cs typeface="+mn-ea"/>
                <a:sym typeface="+mn-lt"/>
              </a:rPr>
              <a:t>在此输入研究方法小标题</a:t>
            </a:r>
            <a:endParaRPr lang="en-US" altLang="zh-CN" sz="2000" b="1">
              <a:solidFill>
                <a:schemeClr val="accent1"/>
              </a:solidFill>
              <a:cs typeface="+mn-ea"/>
              <a:sym typeface="+mn-lt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>
                <a:cs typeface="+mn-ea"/>
                <a:sym typeface="+mn-lt"/>
              </a:rPr>
              <a:t>点击此处输入研究发方法的具体内容（或该研究方法的第一步内容）</a:t>
            </a:r>
            <a:endParaRPr lang="en-US" altLang="zh-CN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2850" y="5188038"/>
            <a:ext cx="350903" cy="1084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11686" y="5188038"/>
            <a:ext cx="350903" cy="1084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70522" y="5188038"/>
            <a:ext cx="350903" cy="1084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29358" y="5188038"/>
            <a:ext cx="350903" cy="1084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88194" y="5188038"/>
            <a:ext cx="350903" cy="1084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1" nodeType="afterEffect"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00"/>
                            </p:stCondLst>
                            <p:childTnLst>
                              <p:par>
                                <p:cTn id="17" presetID="10" presetClass="entr" presetSubtype="0" fill="hold" grpId="2" nodeType="afterEffect"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00"/>
                            </p:stCondLst>
                            <p:childTnLst>
                              <p:par>
                                <p:cTn id="21" presetID="2" presetClass="entr" presetSubtype="2" fill="hold" grpId="3" nodeType="afterEffect"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4" nodeType="withEffect"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5" nodeType="withEffect"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6" nodeType="withEffect"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7" nodeType="withEffect"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1"/>
      <p:bldP spid="6" grpId="2"/>
      <p:bldP spid="7" grpId="3" animBg="1"/>
      <p:bldP spid="8" grpId="4" animBg="1"/>
      <p:bldP spid="9" grpId="5" animBg="1"/>
      <p:bldP spid="10" grpId="6" animBg="1"/>
      <p:bldP spid="11" grpId="7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配套设施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0" name="千图PPT彼岸天：ID 8661124库_组合 3"/>
          <p:cNvGrpSpPr/>
          <p:nvPr>
            <p:custDataLst>
              <p:tags r:id="rId1"/>
            </p:custDataLst>
          </p:nvPr>
        </p:nvGrpSpPr>
        <p:grpSpPr>
          <a:xfrm>
            <a:off x="3166014" y="2119273"/>
            <a:ext cx="2601366" cy="2619455"/>
            <a:chOff x="1740215" y="2198819"/>
            <a:chExt cx="2601366" cy="2619455"/>
          </a:xfrm>
        </p:grpSpPr>
        <p:grpSp>
          <p:nvGrpSpPr>
            <p:cNvPr id="21" name="组合 20"/>
            <p:cNvGrpSpPr/>
            <p:nvPr/>
          </p:nvGrpSpPr>
          <p:grpSpPr>
            <a:xfrm>
              <a:off x="1740215" y="2198819"/>
              <a:ext cx="2601366" cy="2619455"/>
              <a:chOff x="2582905" y="2616198"/>
              <a:chExt cx="1076900" cy="1084389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2582905" y="2616198"/>
                <a:ext cx="1076900" cy="1084389"/>
                <a:chOff x="721926" y="3827665"/>
                <a:chExt cx="2227443" cy="2242936"/>
              </a:xfrm>
            </p:grpSpPr>
            <p:sp>
              <p:nvSpPr>
                <p:cNvPr id="25" name="任意多边形: 形状 24"/>
                <p:cNvSpPr/>
                <p:nvPr/>
              </p:nvSpPr>
              <p:spPr bwMode="auto">
                <a:xfrm>
                  <a:off x="721926" y="3827665"/>
                  <a:ext cx="1125537" cy="1716089"/>
                </a:xfrm>
                <a:custGeom>
                  <a:avLst/>
                  <a:gdLst>
                    <a:gd name="T0" fmla="*/ 1004 w 8508"/>
                    <a:gd name="T1" fmla="*/ 12737 h 12977"/>
                    <a:gd name="T2" fmla="*/ 820 w 8508"/>
                    <a:gd name="T3" fmla="*/ 12369 h 12977"/>
                    <a:gd name="T4" fmla="*/ 653 w 8508"/>
                    <a:gd name="T5" fmla="*/ 11991 h 12977"/>
                    <a:gd name="T6" fmla="*/ 505 w 8508"/>
                    <a:gd name="T7" fmla="*/ 11604 h 12977"/>
                    <a:gd name="T8" fmla="*/ 373 w 8508"/>
                    <a:gd name="T9" fmla="*/ 11208 h 12977"/>
                    <a:gd name="T10" fmla="*/ 262 w 8508"/>
                    <a:gd name="T11" fmla="*/ 10804 h 12977"/>
                    <a:gd name="T12" fmla="*/ 169 w 8508"/>
                    <a:gd name="T13" fmla="*/ 10393 h 12977"/>
                    <a:gd name="T14" fmla="*/ 96 w 8508"/>
                    <a:gd name="T15" fmla="*/ 9975 h 12977"/>
                    <a:gd name="T16" fmla="*/ 43 w 8508"/>
                    <a:gd name="T17" fmla="*/ 9549 h 12977"/>
                    <a:gd name="T18" fmla="*/ 11 w 8508"/>
                    <a:gd name="T19" fmla="*/ 9118 h 12977"/>
                    <a:gd name="T20" fmla="*/ 0 w 8508"/>
                    <a:gd name="T21" fmla="*/ 8681 h 12977"/>
                    <a:gd name="T22" fmla="*/ 98 w 8508"/>
                    <a:gd name="T23" fmla="*/ 7374 h 12977"/>
                    <a:gd name="T24" fmla="*/ 381 w 8508"/>
                    <a:gd name="T25" fmla="*/ 6128 h 12977"/>
                    <a:gd name="T26" fmla="*/ 837 w 8508"/>
                    <a:gd name="T27" fmla="*/ 4958 h 12977"/>
                    <a:gd name="T28" fmla="*/ 1449 w 8508"/>
                    <a:gd name="T29" fmla="*/ 3877 h 12977"/>
                    <a:gd name="T30" fmla="*/ 2205 w 8508"/>
                    <a:gd name="T31" fmla="*/ 2899 h 12977"/>
                    <a:gd name="T32" fmla="*/ 3090 w 8508"/>
                    <a:gd name="T33" fmla="*/ 2039 h 12977"/>
                    <a:gd name="T34" fmla="*/ 4089 w 8508"/>
                    <a:gd name="T35" fmla="*/ 1311 h 12977"/>
                    <a:gd name="T36" fmla="*/ 5190 w 8508"/>
                    <a:gd name="T37" fmla="*/ 729 h 12977"/>
                    <a:gd name="T38" fmla="*/ 6377 w 8508"/>
                    <a:gd name="T39" fmla="*/ 308 h 12977"/>
                    <a:gd name="T40" fmla="*/ 7636 w 8508"/>
                    <a:gd name="T41" fmla="*/ 61 h 12977"/>
                    <a:gd name="T42" fmla="*/ 8508 w 8508"/>
                    <a:gd name="T43" fmla="*/ 4795 h 12977"/>
                    <a:gd name="T44" fmla="*/ 7939 w 8508"/>
                    <a:gd name="T45" fmla="*/ 4863 h 12977"/>
                    <a:gd name="T46" fmla="*/ 7398 w 8508"/>
                    <a:gd name="T47" fmla="*/ 5008 h 12977"/>
                    <a:gd name="T48" fmla="*/ 6890 w 8508"/>
                    <a:gd name="T49" fmla="*/ 5227 h 12977"/>
                    <a:gd name="T50" fmla="*/ 6424 w 8508"/>
                    <a:gd name="T51" fmla="*/ 5514 h 12977"/>
                    <a:gd name="T52" fmla="*/ 6004 w 8508"/>
                    <a:gd name="T53" fmla="*/ 5860 h 12977"/>
                    <a:gd name="T54" fmla="*/ 5636 w 8508"/>
                    <a:gd name="T55" fmla="*/ 6262 h 12977"/>
                    <a:gd name="T56" fmla="*/ 5326 w 8508"/>
                    <a:gd name="T57" fmla="*/ 6712 h 12977"/>
                    <a:gd name="T58" fmla="*/ 5082 w 8508"/>
                    <a:gd name="T59" fmla="*/ 7205 h 12977"/>
                    <a:gd name="T60" fmla="*/ 4909 w 8508"/>
                    <a:gd name="T61" fmla="*/ 7734 h 12977"/>
                    <a:gd name="T62" fmla="*/ 4812 w 8508"/>
                    <a:gd name="T63" fmla="*/ 8293 h 12977"/>
                    <a:gd name="T64" fmla="*/ 4792 w 8508"/>
                    <a:gd name="T65" fmla="*/ 8745 h 12977"/>
                    <a:gd name="T66" fmla="*/ 4801 w 8508"/>
                    <a:gd name="T67" fmla="*/ 8937 h 12977"/>
                    <a:gd name="T68" fmla="*/ 4817 w 8508"/>
                    <a:gd name="T69" fmla="*/ 9127 h 12977"/>
                    <a:gd name="T70" fmla="*/ 4843 w 8508"/>
                    <a:gd name="T71" fmla="*/ 9314 h 12977"/>
                    <a:gd name="T72" fmla="*/ 4878 w 8508"/>
                    <a:gd name="T73" fmla="*/ 9497 h 12977"/>
                    <a:gd name="T74" fmla="*/ 4922 w 8508"/>
                    <a:gd name="T75" fmla="*/ 9678 h 12977"/>
                    <a:gd name="T76" fmla="*/ 4973 w 8508"/>
                    <a:gd name="T77" fmla="*/ 9855 h 12977"/>
                    <a:gd name="T78" fmla="*/ 5032 w 8508"/>
                    <a:gd name="T79" fmla="*/ 10029 h 12977"/>
                    <a:gd name="T80" fmla="*/ 5101 w 8508"/>
                    <a:gd name="T81" fmla="*/ 10199 h 12977"/>
                    <a:gd name="T82" fmla="*/ 5176 w 8508"/>
                    <a:gd name="T83" fmla="*/ 10365 h 12977"/>
                    <a:gd name="T84" fmla="*/ 5258 w 8508"/>
                    <a:gd name="T85" fmla="*/ 10527 h 129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8508" h="12977">
                      <a:moveTo>
                        <a:pt x="1135" y="12977"/>
                      </a:moveTo>
                      <a:lnTo>
                        <a:pt x="1069" y="12857"/>
                      </a:lnTo>
                      <a:lnTo>
                        <a:pt x="1004" y="12737"/>
                      </a:lnTo>
                      <a:lnTo>
                        <a:pt x="941" y="12615"/>
                      </a:lnTo>
                      <a:lnTo>
                        <a:pt x="879" y="12493"/>
                      </a:lnTo>
                      <a:lnTo>
                        <a:pt x="820" y="12369"/>
                      </a:lnTo>
                      <a:lnTo>
                        <a:pt x="763" y="12244"/>
                      </a:lnTo>
                      <a:lnTo>
                        <a:pt x="706" y="12118"/>
                      </a:lnTo>
                      <a:lnTo>
                        <a:pt x="653" y="11991"/>
                      </a:lnTo>
                      <a:lnTo>
                        <a:pt x="601" y="11863"/>
                      </a:lnTo>
                      <a:lnTo>
                        <a:pt x="552" y="11734"/>
                      </a:lnTo>
                      <a:lnTo>
                        <a:pt x="505" y="11604"/>
                      </a:lnTo>
                      <a:lnTo>
                        <a:pt x="459" y="11473"/>
                      </a:lnTo>
                      <a:lnTo>
                        <a:pt x="416" y="11341"/>
                      </a:lnTo>
                      <a:lnTo>
                        <a:pt x="373" y="11208"/>
                      </a:lnTo>
                      <a:lnTo>
                        <a:pt x="334" y="11074"/>
                      </a:lnTo>
                      <a:lnTo>
                        <a:pt x="297" y="10940"/>
                      </a:lnTo>
                      <a:lnTo>
                        <a:pt x="262" y="10804"/>
                      </a:lnTo>
                      <a:lnTo>
                        <a:pt x="229" y="10668"/>
                      </a:lnTo>
                      <a:lnTo>
                        <a:pt x="198" y="10530"/>
                      </a:lnTo>
                      <a:lnTo>
                        <a:pt x="169" y="10393"/>
                      </a:lnTo>
                      <a:lnTo>
                        <a:pt x="142" y="10254"/>
                      </a:lnTo>
                      <a:lnTo>
                        <a:pt x="118" y="10115"/>
                      </a:lnTo>
                      <a:lnTo>
                        <a:pt x="96" y="9975"/>
                      </a:lnTo>
                      <a:lnTo>
                        <a:pt x="76" y="9834"/>
                      </a:lnTo>
                      <a:lnTo>
                        <a:pt x="59" y="9691"/>
                      </a:lnTo>
                      <a:lnTo>
                        <a:pt x="43" y="9549"/>
                      </a:lnTo>
                      <a:lnTo>
                        <a:pt x="30" y="9406"/>
                      </a:lnTo>
                      <a:lnTo>
                        <a:pt x="20" y="9263"/>
                      </a:lnTo>
                      <a:lnTo>
                        <a:pt x="11" y="9118"/>
                      </a:lnTo>
                      <a:lnTo>
                        <a:pt x="4" y="8973"/>
                      </a:lnTo>
                      <a:lnTo>
                        <a:pt x="1" y="8827"/>
                      </a:lnTo>
                      <a:lnTo>
                        <a:pt x="0" y="8681"/>
                      </a:lnTo>
                      <a:lnTo>
                        <a:pt x="11" y="8239"/>
                      </a:lnTo>
                      <a:lnTo>
                        <a:pt x="43" y="7804"/>
                      </a:lnTo>
                      <a:lnTo>
                        <a:pt x="98" y="7374"/>
                      </a:lnTo>
                      <a:lnTo>
                        <a:pt x="173" y="6952"/>
                      </a:lnTo>
                      <a:lnTo>
                        <a:pt x="267" y="6536"/>
                      </a:lnTo>
                      <a:lnTo>
                        <a:pt x="381" y="6128"/>
                      </a:lnTo>
                      <a:lnTo>
                        <a:pt x="514" y="5730"/>
                      </a:lnTo>
                      <a:lnTo>
                        <a:pt x="666" y="5339"/>
                      </a:lnTo>
                      <a:lnTo>
                        <a:pt x="837" y="4958"/>
                      </a:lnTo>
                      <a:lnTo>
                        <a:pt x="1023" y="4587"/>
                      </a:lnTo>
                      <a:lnTo>
                        <a:pt x="1229" y="4226"/>
                      </a:lnTo>
                      <a:lnTo>
                        <a:pt x="1449" y="3877"/>
                      </a:lnTo>
                      <a:lnTo>
                        <a:pt x="1685" y="3538"/>
                      </a:lnTo>
                      <a:lnTo>
                        <a:pt x="1938" y="3213"/>
                      </a:lnTo>
                      <a:lnTo>
                        <a:pt x="2205" y="2899"/>
                      </a:lnTo>
                      <a:lnTo>
                        <a:pt x="2486" y="2598"/>
                      </a:lnTo>
                      <a:lnTo>
                        <a:pt x="2781" y="2312"/>
                      </a:lnTo>
                      <a:lnTo>
                        <a:pt x="3090" y="2039"/>
                      </a:lnTo>
                      <a:lnTo>
                        <a:pt x="3411" y="1781"/>
                      </a:lnTo>
                      <a:lnTo>
                        <a:pt x="3744" y="1538"/>
                      </a:lnTo>
                      <a:lnTo>
                        <a:pt x="4089" y="1311"/>
                      </a:lnTo>
                      <a:lnTo>
                        <a:pt x="4446" y="1101"/>
                      </a:lnTo>
                      <a:lnTo>
                        <a:pt x="4813" y="906"/>
                      </a:lnTo>
                      <a:lnTo>
                        <a:pt x="5190" y="729"/>
                      </a:lnTo>
                      <a:lnTo>
                        <a:pt x="5577" y="570"/>
                      </a:lnTo>
                      <a:lnTo>
                        <a:pt x="5972" y="430"/>
                      </a:lnTo>
                      <a:lnTo>
                        <a:pt x="6377" y="308"/>
                      </a:lnTo>
                      <a:lnTo>
                        <a:pt x="6789" y="205"/>
                      </a:lnTo>
                      <a:lnTo>
                        <a:pt x="7209" y="123"/>
                      </a:lnTo>
                      <a:lnTo>
                        <a:pt x="7636" y="61"/>
                      </a:lnTo>
                      <a:lnTo>
                        <a:pt x="8069" y="20"/>
                      </a:lnTo>
                      <a:lnTo>
                        <a:pt x="8508" y="0"/>
                      </a:lnTo>
                      <a:lnTo>
                        <a:pt x="8508" y="4795"/>
                      </a:lnTo>
                      <a:lnTo>
                        <a:pt x="8316" y="4808"/>
                      </a:lnTo>
                      <a:lnTo>
                        <a:pt x="8126" y="4831"/>
                      </a:lnTo>
                      <a:lnTo>
                        <a:pt x="7939" y="4863"/>
                      </a:lnTo>
                      <a:lnTo>
                        <a:pt x="7755" y="4903"/>
                      </a:lnTo>
                      <a:lnTo>
                        <a:pt x="7575" y="4952"/>
                      </a:lnTo>
                      <a:lnTo>
                        <a:pt x="7398" y="5008"/>
                      </a:lnTo>
                      <a:lnTo>
                        <a:pt x="7225" y="5073"/>
                      </a:lnTo>
                      <a:lnTo>
                        <a:pt x="7055" y="5147"/>
                      </a:lnTo>
                      <a:lnTo>
                        <a:pt x="6890" y="5227"/>
                      </a:lnTo>
                      <a:lnTo>
                        <a:pt x="6731" y="5315"/>
                      </a:lnTo>
                      <a:lnTo>
                        <a:pt x="6574" y="5411"/>
                      </a:lnTo>
                      <a:lnTo>
                        <a:pt x="6424" y="5514"/>
                      </a:lnTo>
                      <a:lnTo>
                        <a:pt x="6278" y="5622"/>
                      </a:lnTo>
                      <a:lnTo>
                        <a:pt x="6138" y="5738"/>
                      </a:lnTo>
                      <a:lnTo>
                        <a:pt x="6004" y="5860"/>
                      </a:lnTo>
                      <a:lnTo>
                        <a:pt x="5876" y="5988"/>
                      </a:lnTo>
                      <a:lnTo>
                        <a:pt x="5753" y="6122"/>
                      </a:lnTo>
                      <a:lnTo>
                        <a:pt x="5636" y="6262"/>
                      </a:lnTo>
                      <a:lnTo>
                        <a:pt x="5526" y="6407"/>
                      </a:lnTo>
                      <a:lnTo>
                        <a:pt x="5423" y="6557"/>
                      </a:lnTo>
                      <a:lnTo>
                        <a:pt x="5326" y="6712"/>
                      </a:lnTo>
                      <a:lnTo>
                        <a:pt x="5237" y="6872"/>
                      </a:lnTo>
                      <a:lnTo>
                        <a:pt x="5156" y="7037"/>
                      </a:lnTo>
                      <a:lnTo>
                        <a:pt x="5082" y="7205"/>
                      </a:lnTo>
                      <a:lnTo>
                        <a:pt x="5016" y="7377"/>
                      </a:lnTo>
                      <a:lnTo>
                        <a:pt x="4959" y="7554"/>
                      </a:lnTo>
                      <a:lnTo>
                        <a:pt x="4909" y="7734"/>
                      </a:lnTo>
                      <a:lnTo>
                        <a:pt x="4867" y="7918"/>
                      </a:lnTo>
                      <a:lnTo>
                        <a:pt x="4835" y="8105"/>
                      </a:lnTo>
                      <a:lnTo>
                        <a:pt x="4812" y="8293"/>
                      </a:lnTo>
                      <a:lnTo>
                        <a:pt x="4797" y="8487"/>
                      </a:lnTo>
                      <a:lnTo>
                        <a:pt x="4792" y="8681"/>
                      </a:lnTo>
                      <a:lnTo>
                        <a:pt x="4792" y="8745"/>
                      </a:lnTo>
                      <a:lnTo>
                        <a:pt x="4795" y="8810"/>
                      </a:lnTo>
                      <a:lnTo>
                        <a:pt x="4797" y="8874"/>
                      </a:lnTo>
                      <a:lnTo>
                        <a:pt x="4801" y="8937"/>
                      </a:lnTo>
                      <a:lnTo>
                        <a:pt x="4805" y="9001"/>
                      </a:lnTo>
                      <a:lnTo>
                        <a:pt x="4811" y="9064"/>
                      </a:lnTo>
                      <a:lnTo>
                        <a:pt x="4817" y="9127"/>
                      </a:lnTo>
                      <a:lnTo>
                        <a:pt x="4825" y="9190"/>
                      </a:lnTo>
                      <a:lnTo>
                        <a:pt x="4834" y="9252"/>
                      </a:lnTo>
                      <a:lnTo>
                        <a:pt x="4843" y="9314"/>
                      </a:lnTo>
                      <a:lnTo>
                        <a:pt x="4854" y="9376"/>
                      </a:lnTo>
                      <a:lnTo>
                        <a:pt x="4866" y="9436"/>
                      </a:lnTo>
                      <a:lnTo>
                        <a:pt x="4878" y="9497"/>
                      </a:lnTo>
                      <a:lnTo>
                        <a:pt x="4892" y="9558"/>
                      </a:lnTo>
                      <a:lnTo>
                        <a:pt x="4906" y="9619"/>
                      </a:lnTo>
                      <a:lnTo>
                        <a:pt x="4922" y="9678"/>
                      </a:lnTo>
                      <a:lnTo>
                        <a:pt x="4938" y="9738"/>
                      </a:lnTo>
                      <a:lnTo>
                        <a:pt x="4955" y="9797"/>
                      </a:lnTo>
                      <a:lnTo>
                        <a:pt x="4973" y="9855"/>
                      </a:lnTo>
                      <a:lnTo>
                        <a:pt x="4992" y="9914"/>
                      </a:lnTo>
                      <a:lnTo>
                        <a:pt x="5012" y="9971"/>
                      </a:lnTo>
                      <a:lnTo>
                        <a:pt x="5032" y="10029"/>
                      </a:lnTo>
                      <a:lnTo>
                        <a:pt x="5054" y="10086"/>
                      </a:lnTo>
                      <a:lnTo>
                        <a:pt x="5077" y="10143"/>
                      </a:lnTo>
                      <a:lnTo>
                        <a:pt x="5101" y="10199"/>
                      </a:lnTo>
                      <a:lnTo>
                        <a:pt x="5125" y="10255"/>
                      </a:lnTo>
                      <a:lnTo>
                        <a:pt x="5150" y="10310"/>
                      </a:lnTo>
                      <a:lnTo>
                        <a:pt x="5176" y="10365"/>
                      </a:lnTo>
                      <a:lnTo>
                        <a:pt x="5202" y="10420"/>
                      </a:lnTo>
                      <a:lnTo>
                        <a:pt x="5230" y="10474"/>
                      </a:lnTo>
                      <a:lnTo>
                        <a:pt x="5258" y="10527"/>
                      </a:lnTo>
                      <a:lnTo>
                        <a:pt x="5287" y="10579"/>
                      </a:lnTo>
                      <a:lnTo>
                        <a:pt x="1135" y="12977"/>
                      </a:lnTo>
                      <a:close/>
                    </a:path>
                  </a:pathLst>
                </a:custGeom>
                <a:solidFill>
                  <a:schemeClr val="accent2">
                    <a:lumMod val="100000"/>
                  </a:schemeClr>
                </a:solidFill>
                <a:ln>
                  <a:solidFill>
                    <a:schemeClr val="bg1"/>
                  </a:solidFill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6" name="任意多边形: 形状 25"/>
                <p:cNvSpPr/>
                <p:nvPr/>
              </p:nvSpPr>
              <p:spPr bwMode="auto">
                <a:xfrm>
                  <a:off x="861355" y="5211763"/>
                  <a:ext cx="1947863" cy="858838"/>
                </a:xfrm>
                <a:custGeom>
                  <a:avLst/>
                  <a:gdLst>
                    <a:gd name="T0" fmla="*/ 252217063 w 14736"/>
                    <a:gd name="T1" fmla="*/ 49939682 h 6488"/>
                    <a:gd name="T2" fmla="*/ 243445731 w 14736"/>
                    <a:gd name="T3" fmla="*/ 61101664 h 6488"/>
                    <a:gd name="T4" fmla="*/ 233696106 w 14736"/>
                    <a:gd name="T5" fmla="*/ 71387467 h 6488"/>
                    <a:gd name="T6" fmla="*/ 223037716 w 14736"/>
                    <a:gd name="T7" fmla="*/ 80727066 h 6488"/>
                    <a:gd name="T8" fmla="*/ 211523302 w 14736"/>
                    <a:gd name="T9" fmla="*/ 89032829 h 6488"/>
                    <a:gd name="T10" fmla="*/ 199257555 w 14736"/>
                    <a:gd name="T11" fmla="*/ 96287150 h 6488"/>
                    <a:gd name="T12" fmla="*/ 186275371 w 14736"/>
                    <a:gd name="T13" fmla="*/ 102349980 h 6488"/>
                    <a:gd name="T14" fmla="*/ 172646807 w 14736"/>
                    <a:gd name="T15" fmla="*/ 107203844 h 6488"/>
                    <a:gd name="T16" fmla="*/ 158494001 w 14736"/>
                    <a:gd name="T17" fmla="*/ 110760980 h 6488"/>
                    <a:gd name="T18" fmla="*/ 143834402 w 14736"/>
                    <a:gd name="T19" fmla="*/ 112951229 h 6488"/>
                    <a:gd name="T20" fmla="*/ 128738199 w 14736"/>
                    <a:gd name="T21" fmla="*/ 113687224 h 6488"/>
                    <a:gd name="T22" fmla="*/ 113641865 w 14736"/>
                    <a:gd name="T23" fmla="*/ 112951229 h 6488"/>
                    <a:gd name="T24" fmla="*/ 98982266 w 14736"/>
                    <a:gd name="T25" fmla="*/ 110760980 h 6488"/>
                    <a:gd name="T26" fmla="*/ 84829460 w 14736"/>
                    <a:gd name="T27" fmla="*/ 107203844 h 6488"/>
                    <a:gd name="T28" fmla="*/ 71200896 w 14736"/>
                    <a:gd name="T29" fmla="*/ 102349980 h 6488"/>
                    <a:gd name="T30" fmla="*/ 58218712 w 14736"/>
                    <a:gd name="T31" fmla="*/ 96287150 h 6488"/>
                    <a:gd name="T32" fmla="*/ 45952964 w 14736"/>
                    <a:gd name="T33" fmla="*/ 89032829 h 6488"/>
                    <a:gd name="T34" fmla="*/ 34438551 w 14736"/>
                    <a:gd name="T35" fmla="*/ 80727066 h 6488"/>
                    <a:gd name="T36" fmla="*/ 23780161 w 14736"/>
                    <a:gd name="T37" fmla="*/ 71387467 h 6488"/>
                    <a:gd name="T38" fmla="*/ 14030535 w 14736"/>
                    <a:gd name="T39" fmla="*/ 61101664 h 6488"/>
                    <a:gd name="T40" fmla="*/ 5259204 w 14736"/>
                    <a:gd name="T41" fmla="*/ 49939682 h 6488"/>
                    <a:gd name="T42" fmla="*/ 72616190 w 14736"/>
                    <a:gd name="T43" fmla="*/ 0 h 6488"/>
                    <a:gd name="T44" fmla="*/ 76267904 w 14736"/>
                    <a:gd name="T45" fmla="*/ 4853732 h 6488"/>
                    <a:gd name="T46" fmla="*/ 80339038 w 14736"/>
                    <a:gd name="T47" fmla="*/ 9392151 h 6488"/>
                    <a:gd name="T48" fmla="*/ 84794564 w 14736"/>
                    <a:gd name="T49" fmla="*/ 13527493 h 6488"/>
                    <a:gd name="T50" fmla="*/ 89599451 w 14736"/>
                    <a:gd name="T51" fmla="*/ 17259890 h 6488"/>
                    <a:gd name="T52" fmla="*/ 94736384 w 14736"/>
                    <a:gd name="T53" fmla="*/ 20571606 h 6488"/>
                    <a:gd name="T54" fmla="*/ 100187916 w 14736"/>
                    <a:gd name="T55" fmla="*/ 23410351 h 6488"/>
                    <a:gd name="T56" fmla="*/ 105883987 w 14736"/>
                    <a:gd name="T57" fmla="*/ 25758389 h 6488"/>
                    <a:gd name="T58" fmla="*/ 111859628 w 14736"/>
                    <a:gd name="T59" fmla="*/ 27580772 h 6488"/>
                    <a:gd name="T60" fmla="*/ 118027464 w 14736"/>
                    <a:gd name="T61" fmla="*/ 28859895 h 6488"/>
                    <a:gd name="T62" fmla="*/ 124387496 w 14736"/>
                    <a:gd name="T63" fmla="*/ 29560812 h 6488"/>
                    <a:gd name="T64" fmla="*/ 130922143 w 14736"/>
                    <a:gd name="T65" fmla="*/ 29665917 h 6488"/>
                    <a:gd name="T66" fmla="*/ 137352100 w 14736"/>
                    <a:gd name="T67" fmla="*/ 29175341 h 6488"/>
                    <a:gd name="T68" fmla="*/ 143589862 w 14736"/>
                    <a:gd name="T69" fmla="*/ 28071348 h 6488"/>
                    <a:gd name="T70" fmla="*/ 149617847 w 14736"/>
                    <a:gd name="T71" fmla="*/ 26424227 h 6488"/>
                    <a:gd name="T72" fmla="*/ 155418741 w 14736"/>
                    <a:gd name="T73" fmla="*/ 24233846 h 6488"/>
                    <a:gd name="T74" fmla="*/ 160957646 w 14736"/>
                    <a:gd name="T75" fmla="*/ 21570495 h 6488"/>
                    <a:gd name="T76" fmla="*/ 166181953 w 14736"/>
                    <a:gd name="T77" fmla="*/ 18416304 h 6488"/>
                    <a:gd name="T78" fmla="*/ 171126691 w 14736"/>
                    <a:gd name="T79" fmla="*/ 14824222 h 6488"/>
                    <a:gd name="T80" fmla="*/ 175687038 w 14736"/>
                    <a:gd name="T81" fmla="*/ 10811457 h 6488"/>
                    <a:gd name="T82" fmla="*/ 179897891 w 14736"/>
                    <a:gd name="T83" fmla="*/ 6395749 h 6488"/>
                    <a:gd name="T84" fmla="*/ 183689456 w 14736"/>
                    <a:gd name="T85" fmla="*/ 1647121 h 6488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14736" h="6488">
                      <a:moveTo>
                        <a:pt x="14736" y="2398"/>
                      </a:moveTo>
                      <a:lnTo>
                        <a:pt x="14589" y="2626"/>
                      </a:lnTo>
                      <a:lnTo>
                        <a:pt x="14435" y="2850"/>
                      </a:lnTo>
                      <a:lnTo>
                        <a:pt x="14273" y="3067"/>
                      </a:lnTo>
                      <a:lnTo>
                        <a:pt x="14106" y="3280"/>
                      </a:lnTo>
                      <a:lnTo>
                        <a:pt x="13933" y="3487"/>
                      </a:lnTo>
                      <a:lnTo>
                        <a:pt x="13753" y="3688"/>
                      </a:lnTo>
                      <a:lnTo>
                        <a:pt x="13567" y="3884"/>
                      </a:lnTo>
                      <a:lnTo>
                        <a:pt x="13375" y="4074"/>
                      </a:lnTo>
                      <a:lnTo>
                        <a:pt x="13177" y="4258"/>
                      </a:lnTo>
                      <a:lnTo>
                        <a:pt x="12973" y="4436"/>
                      </a:lnTo>
                      <a:lnTo>
                        <a:pt x="12765" y="4607"/>
                      </a:lnTo>
                      <a:lnTo>
                        <a:pt x="12550" y="4772"/>
                      </a:lnTo>
                      <a:lnTo>
                        <a:pt x="12331" y="4930"/>
                      </a:lnTo>
                      <a:lnTo>
                        <a:pt x="12106" y="5081"/>
                      </a:lnTo>
                      <a:lnTo>
                        <a:pt x="11876" y="5227"/>
                      </a:lnTo>
                      <a:lnTo>
                        <a:pt x="11643" y="5365"/>
                      </a:lnTo>
                      <a:lnTo>
                        <a:pt x="11404" y="5495"/>
                      </a:lnTo>
                      <a:lnTo>
                        <a:pt x="11160" y="5618"/>
                      </a:lnTo>
                      <a:lnTo>
                        <a:pt x="10912" y="5734"/>
                      </a:lnTo>
                      <a:lnTo>
                        <a:pt x="10661" y="5841"/>
                      </a:lnTo>
                      <a:lnTo>
                        <a:pt x="10405" y="5942"/>
                      </a:lnTo>
                      <a:lnTo>
                        <a:pt x="10145" y="6034"/>
                      </a:lnTo>
                      <a:lnTo>
                        <a:pt x="9881" y="6118"/>
                      </a:lnTo>
                      <a:lnTo>
                        <a:pt x="9614" y="6194"/>
                      </a:lnTo>
                      <a:lnTo>
                        <a:pt x="9344" y="6262"/>
                      </a:lnTo>
                      <a:lnTo>
                        <a:pt x="9071" y="6321"/>
                      </a:lnTo>
                      <a:lnTo>
                        <a:pt x="8794" y="6372"/>
                      </a:lnTo>
                      <a:lnTo>
                        <a:pt x="8514" y="6413"/>
                      </a:lnTo>
                      <a:lnTo>
                        <a:pt x="8232" y="6446"/>
                      </a:lnTo>
                      <a:lnTo>
                        <a:pt x="7946" y="6470"/>
                      </a:lnTo>
                      <a:lnTo>
                        <a:pt x="7658" y="6484"/>
                      </a:lnTo>
                      <a:lnTo>
                        <a:pt x="7368" y="6488"/>
                      </a:lnTo>
                      <a:lnTo>
                        <a:pt x="7078" y="6484"/>
                      </a:lnTo>
                      <a:lnTo>
                        <a:pt x="6790" y="6470"/>
                      </a:lnTo>
                      <a:lnTo>
                        <a:pt x="6504" y="6446"/>
                      </a:lnTo>
                      <a:lnTo>
                        <a:pt x="6222" y="6413"/>
                      </a:lnTo>
                      <a:lnTo>
                        <a:pt x="5942" y="6372"/>
                      </a:lnTo>
                      <a:lnTo>
                        <a:pt x="5665" y="6321"/>
                      </a:lnTo>
                      <a:lnTo>
                        <a:pt x="5392" y="6262"/>
                      </a:lnTo>
                      <a:lnTo>
                        <a:pt x="5122" y="6194"/>
                      </a:lnTo>
                      <a:lnTo>
                        <a:pt x="4855" y="6118"/>
                      </a:lnTo>
                      <a:lnTo>
                        <a:pt x="4591" y="6034"/>
                      </a:lnTo>
                      <a:lnTo>
                        <a:pt x="4331" y="5942"/>
                      </a:lnTo>
                      <a:lnTo>
                        <a:pt x="4075" y="5841"/>
                      </a:lnTo>
                      <a:lnTo>
                        <a:pt x="3824" y="5734"/>
                      </a:lnTo>
                      <a:lnTo>
                        <a:pt x="3576" y="5618"/>
                      </a:lnTo>
                      <a:lnTo>
                        <a:pt x="3332" y="5495"/>
                      </a:lnTo>
                      <a:lnTo>
                        <a:pt x="3093" y="5365"/>
                      </a:lnTo>
                      <a:lnTo>
                        <a:pt x="2860" y="5227"/>
                      </a:lnTo>
                      <a:lnTo>
                        <a:pt x="2630" y="5081"/>
                      </a:lnTo>
                      <a:lnTo>
                        <a:pt x="2405" y="4930"/>
                      </a:lnTo>
                      <a:lnTo>
                        <a:pt x="2186" y="4772"/>
                      </a:lnTo>
                      <a:lnTo>
                        <a:pt x="1971" y="4607"/>
                      </a:lnTo>
                      <a:lnTo>
                        <a:pt x="1763" y="4436"/>
                      </a:lnTo>
                      <a:lnTo>
                        <a:pt x="1559" y="4258"/>
                      </a:lnTo>
                      <a:lnTo>
                        <a:pt x="1361" y="4074"/>
                      </a:lnTo>
                      <a:lnTo>
                        <a:pt x="1169" y="3884"/>
                      </a:lnTo>
                      <a:lnTo>
                        <a:pt x="983" y="3688"/>
                      </a:lnTo>
                      <a:lnTo>
                        <a:pt x="803" y="3487"/>
                      </a:lnTo>
                      <a:lnTo>
                        <a:pt x="630" y="3280"/>
                      </a:lnTo>
                      <a:lnTo>
                        <a:pt x="463" y="3067"/>
                      </a:lnTo>
                      <a:lnTo>
                        <a:pt x="301" y="2850"/>
                      </a:lnTo>
                      <a:lnTo>
                        <a:pt x="147" y="2626"/>
                      </a:lnTo>
                      <a:lnTo>
                        <a:pt x="0" y="2399"/>
                      </a:lnTo>
                      <a:lnTo>
                        <a:pt x="4156" y="0"/>
                      </a:lnTo>
                      <a:lnTo>
                        <a:pt x="4223" y="94"/>
                      </a:lnTo>
                      <a:lnTo>
                        <a:pt x="4292" y="187"/>
                      </a:lnTo>
                      <a:lnTo>
                        <a:pt x="4365" y="277"/>
                      </a:lnTo>
                      <a:lnTo>
                        <a:pt x="4440" y="366"/>
                      </a:lnTo>
                      <a:lnTo>
                        <a:pt x="4518" y="452"/>
                      </a:lnTo>
                      <a:lnTo>
                        <a:pt x="4598" y="536"/>
                      </a:lnTo>
                      <a:lnTo>
                        <a:pt x="4681" y="617"/>
                      </a:lnTo>
                      <a:lnTo>
                        <a:pt x="4766" y="696"/>
                      </a:lnTo>
                      <a:lnTo>
                        <a:pt x="4853" y="772"/>
                      </a:lnTo>
                      <a:lnTo>
                        <a:pt x="4942" y="846"/>
                      </a:lnTo>
                      <a:lnTo>
                        <a:pt x="5035" y="917"/>
                      </a:lnTo>
                      <a:lnTo>
                        <a:pt x="5128" y="985"/>
                      </a:lnTo>
                      <a:lnTo>
                        <a:pt x="5225" y="1051"/>
                      </a:lnTo>
                      <a:lnTo>
                        <a:pt x="5322" y="1114"/>
                      </a:lnTo>
                      <a:lnTo>
                        <a:pt x="5422" y="1174"/>
                      </a:lnTo>
                      <a:lnTo>
                        <a:pt x="5524" y="1231"/>
                      </a:lnTo>
                      <a:lnTo>
                        <a:pt x="5628" y="1285"/>
                      </a:lnTo>
                      <a:lnTo>
                        <a:pt x="5734" y="1336"/>
                      </a:lnTo>
                      <a:lnTo>
                        <a:pt x="5841" y="1383"/>
                      </a:lnTo>
                      <a:lnTo>
                        <a:pt x="5950" y="1428"/>
                      </a:lnTo>
                      <a:lnTo>
                        <a:pt x="6060" y="1470"/>
                      </a:lnTo>
                      <a:lnTo>
                        <a:pt x="6173" y="1508"/>
                      </a:lnTo>
                      <a:lnTo>
                        <a:pt x="6287" y="1543"/>
                      </a:lnTo>
                      <a:lnTo>
                        <a:pt x="6402" y="1574"/>
                      </a:lnTo>
                      <a:lnTo>
                        <a:pt x="6518" y="1602"/>
                      </a:lnTo>
                      <a:lnTo>
                        <a:pt x="6637" y="1627"/>
                      </a:lnTo>
                      <a:lnTo>
                        <a:pt x="6755" y="1647"/>
                      </a:lnTo>
                      <a:lnTo>
                        <a:pt x="6875" y="1665"/>
                      </a:lnTo>
                      <a:lnTo>
                        <a:pt x="6997" y="1678"/>
                      </a:lnTo>
                      <a:lnTo>
                        <a:pt x="7119" y="1687"/>
                      </a:lnTo>
                      <a:lnTo>
                        <a:pt x="7243" y="1693"/>
                      </a:lnTo>
                      <a:lnTo>
                        <a:pt x="7368" y="1695"/>
                      </a:lnTo>
                      <a:lnTo>
                        <a:pt x="7493" y="1693"/>
                      </a:lnTo>
                      <a:lnTo>
                        <a:pt x="7617" y="1687"/>
                      </a:lnTo>
                      <a:lnTo>
                        <a:pt x="7739" y="1678"/>
                      </a:lnTo>
                      <a:lnTo>
                        <a:pt x="7861" y="1665"/>
                      </a:lnTo>
                      <a:lnTo>
                        <a:pt x="7981" y="1647"/>
                      </a:lnTo>
                      <a:lnTo>
                        <a:pt x="8099" y="1627"/>
                      </a:lnTo>
                      <a:lnTo>
                        <a:pt x="8218" y="1602"/>
                      </a:lnTo>
                      <a:lnTo>
                        <a:pt x="8334" y="1574"/>
                      </a:lnTo>
                      <a:lnTo>
                        <a:pt x="8449" y="1543"/>
                      </a:lnTo>
                      <a:lnTo>
                        <a:pt x="8563" y="1508"/>
                      </a:lnTo>
                      <a:lnTo>
                        <a:pt x="8676" y="1469"/>
                      </a:lnTo>
                      <a:lnTo>
                        <a:pt x="8786" y="1428"/>
                      </a:lnTo>
                      <a:lnTo>
                        <a:pt x="8895" y="1383"/>
                      </a:lnTo>
                      <a:lnTo>
                        <a:pt x="9002" y="1336"/>
                      </a:lnTo>
                      <a:lnTo>
                        <a:pt x="9108" y="1285"/>
                      </a:lnTo>
                      <a:lnTo>
                        <a:pt x="9212" y="1231"/>
                      </a:lnTo>
                      <a:lnTo>
                        <a:pt x="9314" y="1174"/>
                      </a:lnTo>
                      <a:lnTo>
                        <a:pt x="9414" y="1114"/>
                      </a:lnTo>
                      <a:lnTo>
                        <a:pt x="9511" y="1051"/>
                      </a:lnTo>
                      <a:lnTo>
                        <a:pt x="9608" y="985"/>
                      </a:lnTo>
                      <a:lnTo>
                        <a:pt x="9701" y="917"/>
                      </a:lnTo>
                      <a:lnTo>
                        <a:pt x="9794" y="846"/>
                      </a:lnTo>
                      <a:lnTo>
                        <a:pt x="9883" y="772"/>
                      </a:lnTo>
                      <a:lnTo>
                        <a:pt x="9970" y="696"/>
                      </a:lnTo>
                      <a:lnTo>
                        <a:pt x="10055" y="617"/>
                      </a:lnTo>
                      <a:lnTo>
                        <a:pt x="10138" y="536"/>
                      </a:lnTo>
                      <a:lnTo>
                        <a:pt x="10218" y="452"/>
                      </a:lnTo>
                      <a:lnTo>
                        <a:pt x="10296" y="365"/>
                      </a:lnTo>
                      <a:lnTo>
                        <a:pt x="10371" y="277"/>
                      </a:lnTo>
                      <a:lnTo>
                        <a:pt x="10444" y="187"/>
                      </a:lnTo>
                      <a:lnTo>
                        <a:pt x="10513" y="94"/>
                      </a:lnTo>
                      <a:lnTo>
                        <a:pt x="10580" y="0"/>
                      </a:lnTo>
                      <a:lnTo>
                        <a:pt x="14736" y="2398"/>
                      </a:lnTo>
                      <a:close/>
                    </a:path>
                  </a:pathLst>
                </a:custGeom>
                <a:solidFill>
                  <a:schemeClr val="accent4">
                    <a:lumMod val="100000"/>
                  </a:schemeClr>
                </a:solidFill>
                <a:ln w="9525">
                  <a:solidFill>
                    <a:schemeClr val="bg1"/>
                  </a:solidFill>
                  <a:rou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任意多边形: 形状 26"/>
                <p:cNvSpPr/>
                <p:nvPr/>
              </p:nvSpPr>
              <p:spPr bwMode="auto">
                <a:xfrm>
                  <a:off x="1823832" y="3827665"/>
                  <a:ext cx="1125537" cy="1716089"/>
                </a:xfrm>
                <a:custGeom>
                  <a:avLst/>
                  <a:gdLst>
                    <a:gd name="T0" fmla="*/ 15260909 w 8508"/>
                    <a:gd name="T1" fmla="*/ 1066786 h 12977"/>
                    <a:gd name="T2" fmla="*/ 37294889 w 8508"/>
                    <a:gd name="T3" fmla="*/ 5368709 h 12977"/>
                    <a:gd name="T4" fmla="*/ 58068659 w 8508"/>
                    <a:gd name="T5" fmla="*/ 12748403 h 12977"/>
                    <a:gd name="T6" fmla="*/ 77337346 w 8508"/>
                    <a:gd name="T7" fmla="*/ 22926312 h 12977"/>
                    <a:gd name="T8" fmla="*/ 94821020 w 8508"/>
                    <a:gd name="T9" fmla="*/ 35657259 h 12977"/>
                    <a:gd name="T10" fmla="*/ 110309471 w 8508"/>
                    <a:gd name="T11" fmla="*/ 50696601 h 12977"/>
                    <a:gd name="T12" fmla="*/ 123540231 w 8508"/>
                    <a:gd name="T13" fmla="*/ 67799427 h 12977"/>
                    <a:gd name="T14" fmla="*/ 134250966 w 8508"/>
                    <a:gd name="T15" fmla="*/ 86703637 h 12977"/>
                    <a:gd name="T16" fmla="*/ 142231464 w 8508"/>
                    <a:gd name="T17" fmla="*/ 107164056 h 12977"/>
                    <a:gd name="T18" fmla="*/ 147184202 w 8508"/>
                    <a:gd name="T19" fmla="*/ 128953626 h 12977"/>
                    <a:gd name="T20" fmla="*/ 148899364 w 8508"/>
                    <a:gd name="T21" fmla="*/ 151809982 h 12977"/>
                    <a:gd name="T22" fmla="*/ 148706880 w 8508"/>
                    <a:gd name="T23" fmla="*/ 159452042 h 12977"/>
                    <a:gd name="T24" fmla="*/ 148146756 w 8508"/>
                    <a:gd name="T25" fmla="*/ 166989234 h 12977"/>
                    <a:gd name="T26" fmla="*/ 147219259 w 8508"/>
                    <a:gd name="T27" fmla="*/ 174438884 h 12977"/>
                    <a:gd name="T28" fmla="*/ 145941718 w 8508"/>
                    <a:gd name="T29" fmla="*/ 181748755 h 12977"/>
                    <a:gd name="T30" fmla="*/ 144314133 w 8508"/>
                    <a:gd name="T31" fmla="*/ 188936171 h 12977"/>
                    <a:gd name="T32" fmla="*/ 142371429 w 8508"/>
                    <a:gd name="T33" fmla="*/ 196001132 h 12977"/>
                    <a:gd name="T34" fmla="*/ 140061351 w 8508"/>
                    <a:gd name="T35" fmla="*/ 202926183 h 12977"/>
                    <a:gd name="T36" fmla="*/ 137471211 w 8508"/>
                    <a:gd name="T37" fmla="*/ 209693999 h 12977"/>
                    <a:gd name="T38" fmla="*/ 134548490 w 8508"/>
                    <a:gd name="T39" fmla="*/ 216304317 h 12977"/>
                    <a:gd name="T40" fmla="*/ 131328245 w 8508"/>
                    <a:gd name="T41" fmla="*/ 222739680 h 12977"/>
                    <a:gd name="T42" fmla="*/ 56371092 w 8508"/>
                    <a:gd name="T43" fmla="*/ 185001480 h 12977"/>
                    <a:gd name="T44" fmla="*/ 57858580 w 8508"/>
                    <a:gd name="T45" fmla="*/ 182220854 h 12977"/>
                    <a:gd name="T46" fmla="*/ 59206236 w 8508"/>
                    <a:gd name="T47" fmla="*/ 179335494 h 12977"/>
                    <a:gd name="T48" fmla="*/ 60448852 w 8508"/>
                    <a:gd name="T49" fmla="*/ 176380046 h 12977"/>
                    <a:gd name="T50" fmla="*/ 61533909 w 8508"/>
                    <a:gd name="T51" fmla="*/ 173372230 h 12977"/>
                    <a:gd name="T52" fmla="*/ 62478868 w 8508"/>
                    <a:gd name="T53" fmla="*/ 170294327 h 12977"/>
                    <a:gd name="T54" fmla="*/ 63283996 w 8508"/>
                    <a:gd name="T55" fmla="*/ 167146601 h 12977"/>
                    <a:gd name="T56" fmla="*/ 63949026 w 8508"/>
                    <a:gd name="T57" fmla="*/ 163963831 h 12977"/>
                    <a:gd name="T58" fmla="*/ 64456497 w 8508"/>
                    <a:gd name="T59" fmla="*/ 160711106 h 12977"/>
                    <a:gd name="T60" fmla="*/ 64806541 w 8508"/>
                    <a:gd name="T61" fmla="*/ 157406013 h 12977"/>
                    <a:gd name="T62" fmla="*/ 64981563 w 8508"/>
                    <a:gd name="T63" fmla="*/ 154065877 h 12977"/>
                    <a:gd name="T64" fmla="*/ 64946638 w 8508"/>
                    <a:gd name="T65" fmla="*/ 148417346 h 12977"/>
                    <a:gd name="T66" fmla="*/ 63721485 w 8508"/>
                    <a:gd name="T67" fmla="*/ 138466892 h 12977"/>
                    <a:gd name="T68" fmla="*/ 61113882 w 8508"/>
                    <a:gd name="T69" fmla="*/ 129006125 h 12977"/>
                    <a:gd name="T70" fmla="*/ 57246069 w 8508"/>
                    <a:gd name="T71" fmla="*/ 120174825 h 12977"/>
                    <a:gd name="T72" fmla="*/ 52188292 w 8508"/>
                    <a:gd name="T73" fmla="*/ 112043077 h 12977"/>
                    <a:gd name="T74" fmla="*/ 46062920 w 8508"/>
                    <a:gd name="T75" fmla="*/ 104715883 h 12977"/>
                    <a:gd name="T76" fmla="*/ 39027514 w 8508"/>
                    <a:gd name="T77" fmla="*/ 98315299 h 12977"/>
                    <a:gd name="T78" fmla="*/ 31099403 w 8508"/>
                    <a:gd name="T79" fmla="*/ 92946590 h 12977"/>
                    <a:gd name="T80" fmla="*/ 22453875 w 8508"/>
                    <a:gd name="T81" fmla="*/ 88714622 h 12977"/>
                    <a:gd name="T82" fmla="*/ 13178373 w 8508"/>
                    <a:gd name="T83" fmla="*/ 85741718 h 12977"/>
                    <a:gd name="T84" fmla="*/ 3360210 w 8508"/>
                    <a:gd name="T85" fmla="*/ 84080378 h 12977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8508" h="12977">
                      <a:moveTo>
                        <a:pt x="0" y="0"/>
                      </a:moveTo>
                      <a:lnTo>
                        <a:pt x="439" y="20"/>
                      </a:lnTo>
                      <a:lnTo>
                        <a:pt x="872" y="61"/>
                      </a:lnTo>
                      <a:lnTo>
                        <a:pt x="1299" y="123"/>
                      </a:lnTo>
                      <a:lnTo>
                        <a:pt x="1719" y="205"/>
                      </a:lnTo>
                      <a:lnTo>
                        <a:pt x="2131" y="307"/>
                      </a:lnTo>
                      <a:lnTo>
                        <a:pt x="2536" y="430"/>
                      </a:lnTo>
                      <a:lnTo>
                        <a:pt x="2931" y="570"/>
                      </a:lnTo>
                      <a:lnTo>
                        <a:pt x="3318" y="729"/>
                      </a:lnTo>
                      <a:lnTo>
                        <a:pt x="3695" y="906"/>
                      </a:lnTo>
                      <a:lnTo>
                        <a:pt x="4062" y="1101"/>
                      </a:lnTo>
                      <a:lnTo>
                        <a:pt x="4419" y="1311"/>
                      </a:lnTo>
                      <a:lnTo>
                        <a:pt x="4764" y="1538"/>
                      </a:lnTo>
                      <a:lnTo>
                        <a:pt x="5097" y="1781"/>
                      </a:lnTo>
                      <a:lnTo>
                        <a:pt x="5418" y="2039"/>
                      </a:lnTo>
                      <a:lnTo>
                        <a:pt x="5727" y="2312"/>
                      </a:lnTo>
                      <a:lnTo>
                        <a:pt x="6022" y="2598"/>
                      </a:lnTo>
                      <a:lnTo>
                        <a:pt x="6303" y="2899"/>
                      </a:lnTo>
                      <a:lnTo>
                        <a:pt x="6570" y="3213"/>
                      </a:lnTo>
                      <a:lnTo>
                        <a:pt x="6823" y="3538"/>
                      </a:lnTo>
                      <a:lnTo>
                        <a:pt x="7059" y="3877"/>
                      </a:lnTo>
                      <a:lnTo>
                        <a:pt x="7279" y="4226"/>
                      </a:lnTo>
                      <a:lnTo>
                        <a:pt x="7485" y="4587"/>
                      </a:lnTo>
                      <a:lnTo>
                        <a:pt x="7671" y="4958"/>
                      </a:lnTo>
                      <a:lnTo>
                        <a:pt x="7842" y="5339"/>
                      </a:lnTo>
                      <a:lnTo>
                        <a:pt x="7994" y="5730"/>
                      </a:lnTo>
                      <a:lnTo>
                        <a:pt x="8127" y="6128"/>
                      </a:lnTo>
                      <a:lnTo>
                        <a:pt x="8241" y="6536"/>
                      </a:lnTo>
                      <a:lnTo>
                        <a:pt x="8335" y="6952"/>
                      </a:lnTo>
                      <a:lnTo>
                        <a:pt x="8410" y="7374"/>
                      </a:lnTo>
                      <a:lnTo>
                        <a:pt x="8465" y="7804"/>
                      </a:lnTo>
                      <a:lnTo>
                        <a:pt x="8497" y="8239"/>
                      </a:lnTo>
                      <a:lnTo>
                        <a:pt x="8508" y="8681"/>
                      </a:lnTo>
                      <a:lnTo>
                        <a:pt x="8507" y="8827"/>
                      </a:lnTo>
                      <a:lnTo>
                        <a:pt x="8504" y="8973"/>
                      </a:lnTo>
                      <a:lnTo>
                        <a:pt x="8497" y="9118"/>
                      </a:lnTo>
                      <a:lnTo>
                        <a:pt x="8488" y="9263"/>
                      </a:lnTo>
                      <a:lnTo>
                        <a:pt x="8478" y="9406"/>
                      </a:lnTo>
                      <a:lnTo>
                        <a:pt x="8465" y="9549"/>
                      </a:lnTo>
                      <a:lnTo>
                        <a:pt x="8449" y="9691"/>
                      </a:lnTo>
                      <a:lnTo>
                        <a:pt x="8432" y="9834"/>
                      </a:lnTo>
                      <a:lnTo>
                        <a:pt x="8412" y="9975"/>
                      </a:lnTo>
                      <a:lnTo>
                        <a:pt x="8390" y="10115"/>
                      </a:lnTo>
                      <a:lnTo>
                        <a:pt x="8366" y="10254"/>
                      </a:lnTo>
                      <a:lnTo>
                        <a:pt x="8339" y="10393"/>
                      </a:lnTo>
                      <a:lnTo>
                        <a:pt x="8310" y="10530"/>
                      </a:lnTo>
                      <a:lnTo>
                        <a:pt x="8279" y="10668"/>
                      </a:lnTo>
                      <a:lnTo>
                        <a:pt x="8246" y="10804"/>
                      </a:lnTo>
                      <a:lnTo>
                        <a:pt x="8211" y="10940"/>
                      </a:lnTo>
                      <a:lnTo>
                        <a:pt x="8174" y="11074"/>
                      </a:lnTo>
                      <a:lnTo>
                        <a:pt x="8135" y="11208"/>
                      </a:lnTo>
                      <a:lnTo>
                        <a:pt x="8092" y="11341"/>
                      </a:lnTo>
                      <a:lnTo>
                        <a:pt x="8049" y="11473"/>
                      </a:lnTo>
                      <a:lnTo>
                        <a:pt x="8003" y="11604"/>
                      </a:lnTo>
                      <a:lnTo>
                        <a:pt x="7956" y="11734"/>
                      </a:lnTo>
                      <a:lnTo>
                        <a:pt x="7907" y="11863"/>
                      </a:lnTo>
                      <a:lnTo>
                        <a:pt x="7855" y="11991"/>
                      </a:lnTo>
                      <a:lnTo>
                        <a:pt x="7802" y="12118"/>
                      </a:lnTo>
                      <a:lnTo>
                        <a:pt x="7745" y="12244"/>
                      </a:lnTo>
                      <a:lnTo>
                        <a:pt x="7688" y="12369"/>
                      </a:lnTo>
                      <a:lnTo>
                        <a:pt x="7629" y="12493"/>
                      </a:lnTo>
                      <a:lnTo>
                        <a:pt x="7567" y="12615"/>
                      </a:lnTo>
                      <a:lnTo>
                        <a:pt x="7504" y="12737"/>
                      </a:lnTo>
                      <a:lnTo>
                        <a:pt x="7439" y="12857"/>
                      </a:lnTo>
                      <a:lnTo>
                        <a:pt x="7373" y="12977"/>
                      </a:lnTo>
                      <a:lnTo>
                        <a:pt x="3221" y="10579"/>
                      </a:lnTo>
                      <a:lnTo>
                        <a:pt x="3250" y="10527"/>
                      </a:lnTo>
                      <a:lnTo>
                        <a:pt x="3278" y="10474"/>
                      </a:lnTo>
                      <a:lnTo>
                        <a:pt x="3306" y="10420"/>
                      </a:lnTo>
                      <a:lnTo>
                        <a:pt x="3332" y="10365"/>
                      </a:lnTo>
                      <a:lnTo>
                        <a:pt x="3358" y="10310"/>
                      </a:lnTo>
                      <a:lnTo>
                        <a:pt x="3383" y="10255"/>
                      </a:lnTo>
                      <a:lnTo>
                        <a:pt x="3407" y="10199"/>
                      </a:lnTo>
                      <a:lnTo>
                        <a:pt x="3431" y="10143"/>
                      </a:lnTo>
                      <a:lnTo>
                        <a:pt x="3454" y="10086"/>
                      </a:lnTo>
                      <a:lnTo>
                        <a:pt x="3476" y="10029"/>
                      </a:lnTo>
                      <a:lnTo>
                        <a:pt x="3496" y="9971"/>
                      </a:lnTo>
                      <a:lnTo>
                        <a:pt x="3516" y="9914"/>
                      </a:lnTo>
                      <a:lnTo>
                        <a:pt x="3535" y="9855"/>
                      </a:lnTo>
                      <a:lnTo>
                        <a:pt x="3553" y="9797"/>
                      </a:lnTo>
                      <a:lnTo>
                        <a:pt x="3570" y="9738"/>
                      </a:lnTo>
                      <a:lnTo>
                        <a:pt x="3586" y="9678"/>
                      </a:lnTo>
                      <a:lnTo>
                        <a:pt x="3602" y="9619"/>
                      </a:lnTo>
                      <a:lnTo>
                        <a:pt x="3616" y="9558"/>
                      </a:lnTo>
                      <a:lnTo>
                        <a:pt x="3630" y="9497"/>
                      </a:lnTo>
                      <a:lnTo>
                        <a:pt x="3642" y="9436"/>
                      </a:lnTo>
                      <a:lnTo>
                        <a:pt x="3654" y="9376"/>
                      </a:lnTo>
                      <a:lnTo>
                        <a:pt x="3665" y="9314"/>
                      </a:lnTo>
                      <a:lnTo>
                        <a:pt x="3674" y="9252"/>
                      </a:lnTo>
                      <a:lnTo>
                        <a:pt x="3683" y="9190"/>
                      </a:lnTo>
                      <a:lnTo>
                        <a:pt x="3691" y="9127"/>
                      </a:lnTo>
                      <a:lnTo>
                        <a:pt x="3697" y="9064"/>
                      </a:lnTo>
                      <a:lnTo>
                        <a:pt x="3703" y="9001"/>
                      </a:lnTo>
                      <a:lnTo>
                        <a:pt x="3707" y="8937"/>
                      </a:lnTo>
                      <a:lnTo>
                        <a:pt x="3711" y="8874"/>
                      </a:lnTo>
                      <a:lnTo>
                        <a:pt x="3713" y="8810"/>
                      </a:lnTo>
                      <a:lnTo>
                        <a:pt x="3716" y="8745"/>
                      </a:lnTo>
                      <a:lnTo>
                        <a:pt x="3716" y="8681"/>
                      </a:lnTo>
                      <a:lnTo>
                        <a:pt x="3711" y="8487"/>
                      </a:lnTo>
                      <a:lnTo>
                        <a:pt x="3696" y="8293"/>
                      </a:lnTo>
                      <a:lnTo>
                        <a:pt x="3673" y="8105"/>
                      </a:lnTo>
                      <a:lnTo>
                        <a:pt x="3641" y="7918"/>
                      </a:lnTo>
                      <a:lnTo>
                        <a:pt x="3599" y="7734"/>
                      </a:lnTo>
                      <a:lnTo>
                        <a:pt x="3549" y="7554"/>
                      </a:lnTo>
                      <a:lnTo>
                        <a:pt x="3492" y="7377"/>
                      </a:lnTo>
                      <a:lnTo>
                        <a:pt x="3426" y="7205"/>
                      </a:lnTo>
                      <a:lnTo>
                        <a:pt x="3352" y="7037"/>
                      </a:lnTo>
                      <a:lnTo>
                        <a:pt x="3271" y="6872"/>
                      </a:lnTo>
                      <a:lnTo>
                        <a:pt x="3182" y="6712"/>
                      </a:lnTo>
                      <a:lnTo>
                        <a:pt x="3085" y="6557"/>
                      </a:lnTo>
                      <a:lnTo>
                        <a:pt x="2982" y="6407"/>
                      </a:lnTo>
                      <a:lnTo>
                        <a:pt x="2872" y="6262"/>
                      </a:lnTo>
                      <a:lnTo>
                        <a:pt x="2755" y="6122"/>
                      </a:lnTo>
                      <a:lnTo>
                        <a:pt x="2632" y="5988"/>
                      </a:lnTo>
                      <a:lnTo>
                        <a:pt x="2504" y="5860"/>
                      </a:lnTo>
                      <a:lnTo>
                        <a:pt x="2370" y="5738"/>
                      </a:lnTo>
                      <a:lnTo>
                        <a:pt x="2230" y="5622"/>
                      </a:lnTo>
                      <a:lnTo>
                        <a:pt x="2084" y="5514"/>
                      </a:lnTo>
                      <a:lnTo>
                        <a:pt x="1934" y="5411"/>
                      </a:lnTo>
                      <a:lnTo>
                        <a:pt x="1777" y="5315"/>
                      </a:lnTo>
                      <a:lnTo>
                        <a:pt x="1618" y="5227"/>
                      </a:lnTo>
                      <a:lnTo>
                        <a:pt x="1453" y="5147"/>
                      </a:lnTo>
                      <a:lnTo>
                        <a:pt x="1283" y="5073"/>
                      </a:lnTo>
                      <a:lnTo>
                        <a:pt x="1110" y="5008"/>
                      </a:lnTo>
                      <a:lnTo>
                        <a:pt x="933" y="4952"/>
                      </a:lnTo>
                      <a:lnTo>
                        <a:pt x="753" y="4903"/>
                      </a:lnTo>
                      <a:lnTo>
                        <a:pt x="569" y="4863"/>
                      </a:lnTo>
                      <a:lnTo>
                        <a:pt x="382" y="4831"/>
                      </a:lnTo>
                      <a:lnTo>
                        <a:pt x="192" y="4808"/>
                      </a:lnTo>
                      <a:lnTo>
                        <a:pt x="0" y="479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>
                    <a:lumMod val="100000"/>
                  </a:schemeClr>
                </a:solidFill>
                <a:ln w="9525">
                  <a:solidFill>
                    <a:schemeClr val="bg1"/>
                  </a:solidFill>
                  <a:rou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 rot="18000000">
                  <a:off x="826270" y="4366243"/>
                  <a:ext cx="1042097" cy="590396"/>
                </a:xfrm>
                <a:prstGeom prst="rect">
                  <a:avLst/>
                </a:prstGeom>
              </p:spPr>
              <p:txBody>
                <a:bodyPr spcFirstLastPara="1" wrap="none">
                  <a:prstTxWarp prst="textArchUp">
                    <a:avLst>
                      <a:gd name="adj" fmla="val 11671062"/>
                    </a:avLst>
                  </a:prstTxWarp>
                  <a:normAutofit/>
                </a:bodyPr>
                <a:lstStyle/>
                <a:p>
                  <a:pPr>
                    <a:defRPr/>
                  </a:pPr>
                  <a:r>
                    <a:rPr lang="zh-CN" altLang="en-US" sz="1600" b="1">
                      <a:solidFill>
                        <a:schemeClr val="bg1"/>
                      </a:solidFill>
                      <a:cs typeface="+mn-ea"/>
                      <a:sym typeface="+mn-lt"/>
                    </a:rPr>
                    <a:t>输入标题文本</a:t>
                  </a:r>
                  <a:endParaRPr lang="zh-CN" altLang="en-US" sz="1600" b="1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矩形 28"/>
                <p:cNvSpPr/>
                <p:nvPr/>
              </p:nvSpPr>
              <p:spPr>
                <a:xfrm rot="3600000">
                  <a:off x="1797393" y="4404469"/>
                  <a:ext cx="1031315" cy="590396"/>
                </a:xfrm>
                <a:prstGeom prst="rect">
                  <a:avLst/>
                </a:prstGeom>
              </p:spPr>
              <p:txBody>
                <a:bodyPr spcFirstLastPara="1" wrap="none">
                  <a:prstTxWarp prst="textArchUp">
                    <a:avLst>
                      <a:gd name="adj" fmla="val 11671062"/>
                    </a:avLst>
                  </a:prstTxWarp>
                  <a:normAutofit/>
                </a:bodyPr>
                <a:lstStyle/>
                <a:p>
                  <a:pPr>
                    <a:defRPr/>
                  </a:pPr>
                  <a:r>
                    <a:rPr lang="zh-CN" altLang="en-US" sz="1600" b="1">
                      <a:solidFill>
                        <a:schemeClr val="bg1"/>
                      </a:solidFill>
                      <a:cs typeface="+mn-ea"/>
                      <a:sym typeface="+mn-lt"/>
                    </a:rPr>
                    <a:t>输入标题文本</a:t>
                  </a:r>
                  <a:endParaRPr lang="zh-CN" altLang="en-US" sz="1600" b="1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矩形 29"/>
                <p:cNvSpPr/>
                <p:nvPr/>
              </p:nvSpPr>
              <p:spPr>
                <a:xfrm>
                  <a:off x="1363376" y="5341601"/>
                  <a:ext cx="972119" cy="590396"/>
                </a:xfrm>
                <a:prstGeom prst="rect">
                  <a:avLst/>
                </a:prstGeom>
              </p:spPr>
              <p:txBody>
                <a:bodyPr spcFirstLastPara="1" wrap="none">
                  <a:prstTxWarp prst="textArchDown">
                    <a:avLst>
                      <a:gd name="adj" fmla="val 1312104"/>
                    </a:avLst>
                  </a:prstTxWarp>
                  <a:normAutofit/>
                </a:bodyPr>
                <a:lstStyle/>
                <a:p>
                  <a:pPr>
                    <a:defRPr/>
                  </a:pPr>
                  <a:r>
                    <a:rPr lang="zh-CN" altLang="en-US" sz="1600" b="1">
                      <a:solidFill>
                        <a:schemeClr val="bg1"/>
                      </a:solidFill>
                      <a:cs typeface="+mn-ea"/>
                      <a:sym typeface="+mn-lt"/>
                    </a:rPr>
                    <a:t>输入标题文本</a:t>
                  </a:r>
                  <a:endParaRPr lang="zh-CN" altLang="en-US" sz="1600" b="1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4" name="椭圆 23"/>
              <p:cNvSpPr/>
              <p:nvPr/>
            </p:nvSpPr>
            <p:spPr>
              <a:xfrm>
                <a:off x="2776544" y="2843774"/>
                <a:ext cx="680260" cy="6802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22" name="任意多边形: 形状 21"/>
            <p:cNvSpPr/>
            <p:nvPr/>
          </p:nvSpPr>
          <p:spPr>
            <a:xfrm>
              <a:off x="2699139" y="3255035"/>
              <a:ext cx="683518" cy="507022"/>
            </a:xfrm>
            <a:custGeom>
              <a:avLst/>
              <a:gdLst>
                <a:gd name="connsiteX0" fmla="*/ 9246 w 338138"/>
                <a:gd name="connsiteY0" fmla="*/ 217487 h 250825"/>
                <a:gd name="connsiteX1" fmla="*/ 328892 w 338138"/>
                <a:gd name="connsiteY1" fmla="*/ 217487 h 250825"/>
                <a:gd name="connsiteX2" fmla="*/ 338138 w 338138"/>
                <a:gd name="connsiteY2" fmla="*/ 226822 h 250825"/>
                <a:gd name="connsiteX3" fmla="*/ 314363 w 338138"/>
                <a:gd name="connsiteY3" fmla="*/ 250825 h 250825"/>
                <a:gd name="connsiteX4" fmla="*/ 23775 w 338138"/>
                <a:gd name="connsiteY4" fmla="*/ 250825 h 250825"/>
                <a:gd name="connsiteX5" fmla="*/ 0 w 338138"/>
                <a:gd name="connsiteY5" fmla="*/ 226822 h 250825"/>
                <a:gd name="connsiteX6" fmla="*/ 9246 w 338138"/>
                <a:gd name="connsiteY6" fmla="*/ 217487 h 250825"/>
                <a:gd name="connsiteX7" fmla="*/ 100182 w 338138"/>
                <a:gd name="connsiteY7" fmla="*/ 100012 h 250825"/>
                <a:gd name="connsiteX8" fmla="*/ 123655 w 338138"/>
                <a:gd name="connsiteY8" fmla="*/ 100012 h 250825"/>
                <a:gd name="connsiteX9" fmla="*/ 130175 w 338138"/>
                <a:gd name="connsiteY9" fmla="*/ 106705 h 250825"/>
                <a:gd name="connsiteX10" fmla="*/ 130175 w 338138"/>
                <a:gd name="connsiteY10" fmla="*/ 161583 h 250825"/>
                <a:gd name="connsiteX11" fmla="*/ 123655 w 338138"/>
                <a:gd name="connsiteY11" fmla="*/ 168275 h 250825"/>
                <a:gd name="connsiteX12" fmla="*/ 100182 w 338138"/>
                <a:gd name="connsiteY12" fmla="*/ 168275 h 250825"/>
                <a:gd name="connsiteX13" fmla="*/ 93662 w 338138"/>
                <a:gd name="connsiteY13" fmla="*/ 161583 h 250825"/>
                <a:gd name="connsiteX14" fmla="*/ 93662 w 338138"/>
                <a:gd name="connsiteY14" fmla="*/ 106705 h 250825"/>
                <a:gd name="connsiteX15" fmla="*/ 100182 w 338138"/>
                <a:gd name="connsiteY15" fmla="*/ 100012 h 250825"/>
                <a:gd name="connsiteX16" fmla="*/ 157332 w 338138"/>
                <a:gd name="connsiteY16" fmla="*/ 77787 h 250825"/>
                <a:gd name="connsiteX17" fmla="*/ 180805 w 338138"/>
                <a:gd name="connsiteY17" fmla="*/ 77787 h 250825"/>
                <a:gd name="connsiteX18" fmla="*/ 187325 w 338138"/>
                <a:gd name="connsiteY18" fmla="*/ 84441 h 250825"/>
                <a:gd name="connsiteX19" fmla="*/ 187325 w 338138"/>
                <a:gd name="connsiteY19" fmla="*/ 161622 h 250825"/>
                <a:gd name="connsiteX20" fmla="*/ 180805 w 338138"/>
                <a:gd name="connsiteY20" fmla="*/ 168275 h 250825"/>
                <a:gd name="connsiteX21" fmla="*/ 157332 w 338138"/>
                <a:gd name="connsiteY21" fmla="*/ 168275 h 250825"/>
                <a:gd name="connsiteX22" fmla="*/ 150812 w 338138"/>
                <a:gd name="connsiteY22" fmla="*/ 161622 h 250825"/>
                <a:gd name="connsiteX23" fmla="*/ 150812 w 338138"/>
                <a:gd name="connsiteY23" fmla="*/ 84441 h 250825"/>
                <a:gd name="connsiteX24" fmla="*/ 157332 w 338138"/>
                <a:gd name="connsiteY24" fmla="*/ 77787 h 250825"/>
                <a:gd name="connsiteX25" fmla="*/ 216070 w 338138"/>
                <a:gd name="connsiteY25" fmla="*/ 49212 h 250825"/>
                <a:gd name="connsiteX26" fmla="*/ 239543 w 338138"/>
                <a:gd name="connsiteY26" fmla="*/ 49212 h 250825"/>
                <a:gd name="connsiteX27" fmla="*/ 246063 w 338138"/>
                <a:gd name="connsiteY27" fmla="*/ 55827 h 250825"/>
                <a:gd name="connsiteX28" fmla="*/ 246063 w 338138"/>
                <a:gd name="connsiteY28" fmla="*/ 161661 h 250825"/>
                <a:gd name="connsiteX29" fmla="*/ 239543 w 338138"/>
                <a:gd name="connsiteY29" fmla="*/ 168275 h 250825"/>
                <a:gd name="connsiteX30" fmla="*/ 216070 w 338138"/>
                <a:gd name="connsiteY30" fmla="*/ 168275 h 250825"/>
                <a:gd name="connsiteX31" fmla="*/ 209550 w 338138"/>
                <a:gd name="connsiteY31" fmla="*/ 161661 h 250825"/>
                <a:gd name="connsiteX32" fmla="*/ 209550 w 338138"/>
                <a:gd name="connsiteY32" fmla="*/ 55827 h 250825"/>
                <a:gd name="connsiteX33" fmla="*/ 216070 w 338138"/>
                <a:gd name="connsiteY33" fmla="*/ 49212 h 250825"/>
                <a:gd name="connsiteX34" fmla="*/ 53428 w 338138"/>
                <a:gd name="connsiteY34" fmla="*/ 22225 h 250825"/>
                <a:gd name="connsiteX35" fmla="*/ 50800 w 338138"/>
                <a:gd name="connsiteY35" fmla="*/ 24858 h 250825"/>
                <a:gd name="connsiteX36" fmla="*/ 50800 w 338138"/>
                <a:gd name="connsiteY36" fmla="*/ 182834 h 250825"/>
                <a:gd name="connsiteX37" fmla="*/ 53428 w 338138"/>
                <a:gd name="connsiteY37" fmla="*/ 184150 h 250825"/>
                <a:gd name="connsiteX38" fmla="*/ 284710 w 338138"/>
                <a:gd name="connsiteY38" fmla="*/ 184150 h 250825"/>
                <a:gd name="connsiteX39" fmla="*/ 287338 w 338138"/>
                <a:gd name="connsiteY39" fmla="*/ 182834 h 250825"/>
                <a:gd name="connsiteX40" fmla="*/ 287338 w 338138"/>
                <a:gd name="connsiteY40" fmla="*/ 24858 h 250825"/>
                <a:gd name="connsiteX41" fmla="*/ 284710 w 338138"/>
                <a:gd name="connsiteY41" fmla="*/ 22225 h 250825"/>
                <a:gd name="connsiteX42" fmla="*/ 53428 w 338138"/>
                <a:gd name="connsiteY42" fmla="*/ 22225 h 250825"/>
                <a:gd name="connsiteX43" fmla="*/ 53663 w 338138"/>
                <a:gd name="connsiteY43" fmla="*/ 0 h 250825"/>
                <a:gd name="connsiteX44" fmla="*/ 286062 w 338138"/>
                <a:gd name="connsiteY44" fmla="*/ 0 h 250825"/>
                <a:gd name="connsiteX45" fmla="*/ 311150 w 338138"/>
                <a:gd name="connsiteY45" fmla="*/ 25008 h 250825"/>
                <a:gd name="connsiteX46" fmla="*/ 311150 w 338138"/>
                <a:gd name="connsiteY46" fmla="*/ 182955 h 250825"/>
                <a:gd name="connsiteX47" fmla="*/ 286062 w 338138"/>
                <a:gd name="connsiteY47" fmla="*/ 207963 h 250825"/>
                <a:gd name="connsiteX48" fmla="*/ 53663 w 338138"/>
                <a:gd name="connsiteY48" fmla="*/ 207963 h 250825"/>
                <a:gd name="connsiteX49" fmla="*/ 28575 w 338138"/>
                <a:gd name="connsiteY49" fmla="*/ 182955 h 250825"/>
                <a:gd name="connsiteX50" fmla="*/ 28575 w 338138"/>
                <a:gd name="connsiteY50" fmla="*/ 25008 h 250825"/>
                <a:gd name="connsiteX51" fmla="*/ 53663 w 338138"/>
                <a:gd name="connsiteY51" fmla="*/ 0 h 250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338138" h="250825">
                  <a:moveTo>
                    <a:pt x="9246" y="217487"/>
                  </a:moveTo>
                  <a:cubicBezTo>
                    <a:pt x="9246" y="217487"/>
                    <a:pt x="9246" y="217487"/>
                    <a:pt x="328892" y="217487"/>
                  </a:cubicBezTo>
                  <a:cubicBezTo>
                    <a:pt x="334176" y="217487"/>
                    <a:pt x="338138" y="221488"/>
                    <a:pt x="338138" y="226822"/>
                  </a:cubicBezTo>
                  <a:cubicBezTo>
                    <a:pt x="338138" y="240157"/>
                    <a:pt x="327571" y="250825"/>
                    <a:pt x="314363" y="250825"/>
                  </a:cubicBezTo>
                  <a:cubicBezTo>
                    <a:pt x="314363" y="250825"/>
                    <a:pt x="314363" y="250825"/>
                    <a:pt x="23775" y="250825"/>
                  </a:cubicBezTo>
                  <a:cubicBezTo>
                    <a:pt x="10567" y="250825"/>
                    <a:pt x="0" y="240157"/>
                    <a:pt x="0" y="226822"/>
                  </a:cubicBezTo>
                  <a:cubicBezTo>
                    <a:pt x="0" y="221488"/>
                    <a:pt x="3962" y="217487"/>
                    <a:pt x="9246" y="217487"/>
                  </a:cubicBezTo>
                  <a:close/>
                  <a:moveTo>
                    <a:pt x="100182" y="100012"/>
                  </a:moveTo>
                  <a:cubicBezTo>
                    <a:pt x="100182" y="100012"/>
                    <a:pt x="100182" y="100012"/>
                    <a:pt x="123655" y="100012"/>
                  </a:cubicBezTo>
                  <a:cubicBezTo>
                    <a:pt x="127567" y="100012"/>
                    <a:pt x="130175" y="102689"/>
                    <a:pt x="130175" y="106705"/>
                  </a:cubicBezTo>
                  <a:cubicBezTo>
                    <a:pt x="130175" y="106705"/>
                    <a:pt x="130175" y="106705"/>
                    <a:pt x="130175" y="161583"/>
                  </a:cubicBezTo>
                  <a:cubicBezTo>
                    <a:pt x="130175" y="165598"/>
                    <a:pt x="127567" y="168275"/>
                    <a:pt x="123655" y="168275"/>
                  </a:cubicBezTo>
                  <a:cubicBezTo>
                    <a:pt x="123655" y="168275"/>
                    <a:pt x="123655" y="168275"/>
                    <a:pt x="100182" y="168275"/>
                  </a:cubicBezTo>
                  <a:cubicBezTo>
                    <a:pt x="96270" y="168275"/>
                    <a:pt x="93662" y="165598"/>
                    <a:pt x="93662" y="161583"/>
                  </a:cubicBezTo>
                  <a:cubicBezTo>
                    <a:pt x="93662" y="161583"/>
                    <a:pt x="93662" y="161583"/>
                    <a:pt x="93662" y="106705"/>
                  </a:cubicBezTo>
                  <a:cubicBezTo>
                    <a:pt x="93662" y="102689"/>
                    <a:pt x="96270" y="100012"/>
                    <a:pt x="100182" y="100012"/>
                  </a:cubicBezTo>
                  <a:close/>
                  <a:moveTo>
                    <a:pt x="157332" y="77787"/>
                  </a:moveTo>
                  <a:cubicBezTo>
                    <a:pt x="157332" y="77787"/>
                    <a:pt x="157332" y="77787"/>
                    <a:pt x="180805" y="77787"/>
                  </a:cubicBezTo>
                  <a:cubicBezTo>
                    <a:pt x="184717" y="77787"/>
                    <a:pt x="187325" y="81779"/>
                    <a:pt x="187325" y="84441"/>
                  </a:cubicBezTo>
                  <a:cubicBezTo>
                    <a:pt x="187325" y="84441"/>
                    <a:pt x="187325" y="84441"/>
                    <a:pt x="187325" y="161622"/>
                  </a:cubicBezTo>
                  <a:cubicBezTo>
                    <a:pt x="187325" y="165614"/>
                    <a:pt x="184717" y="168275"/>
                    <a:pt x="180805" y="168275"/>
                  </a:cubicBezTo>
                  <a:cubicBezTo>
                    <a:pt x="180805" y="168275"/>
                    <a:pt x="180805" y="168275"/>
                    <a:pt x="157332" y="168275"/>
                  </a:cubicBezTo>
                  <a:cubicBezTo>
                    <a:pt x="153420" y="168275"/>
                    <a:pt x="150812" y="165614"/>
                    <a:pt x="150812" y="161622"/>
                  </a:cubicBezTo>
                  <a:cubicBezTo>
                    <a:pt x="150812" y="161622"/>
                    <a:pt x="150812" y="161622"/>
                    <a:pt x="150812" y="84441"/>
                  </a:cubicBezTo>
                  <a:cubicBezTo>
                    <a:pt x="150812" y="81779"/>
                    <a:pt x="153420" y="77787"/>
                    <a:pt x="157332" y="77787"/>
                  </a:cubicBezTo>
                  <a:close/>
                  <a:moveTo>
                    <a:pt x="216070" y="49212"/>
                  </a:moveTo>
                  <a:cubicBezTo>
                    <a:pt x="216070" y="49212"/>
                    <a:pt x="216070" y="49212"/>
                    <a:pt x="239543" y="49212"/>
                  </a:cubicBezTo>
                  <a:cubicBezTo>
                    <a:pt x="243455" y="49212"/>
                    <a:pt x="246063" y="51858"/>
                    <a:pt x="246063" y="55827"/>
                  </a:cubicBezTo>
                  <a:cubicBezTo>
                    <a:pt x="246063" y="55827"/>
                    <a:pt x="246063" y="55827"/>
                    <a:pt x="246063" y="161661"/>
                  </a:cubicBezTo>
                  <a:cubicBezTo>
                    <a:pt x="246063" y="165629"/>
                    <a:pt x="243455" y="168275"/>
                    <a:pt x="239543" y="168275"/>
                  </a:cubicBezTo>
                  <a:cubicBezTo>
                    <a:pt x="239543" y="168275"/>
                    <a:pt x="239543" y="168275"/>
                    <a:pt x="216070" y="168275"/>
                  </a:cubicBezTo>
                  <a:cubicBezTo>
                    <a:pt x="212158" y="168275"/>
                    <a:pt x="209550" y="165629"/>
                    <a:pt x="209550" y="161661"/>
                  </a:cubicBezTo>
                  <a:cubicBezTo>
                    <a:pt x="209550" y="161661"/>
                    <a:pt x="209550" y="161661"/>
                    <a:pt x="209550" y="55827"/>
                  </a:cubicBezTo>
                  <a:cubicBezTo>
                    <a:pt x="209550" y="51858"/>
                    <a:pt x="212158" y="49212"/>
                    <a:pt x="216070" y="49212"/>
                  </a:cubicBezTo>
                  <a:close/>
                  <a:moveTo>
                    <a:pt x="53428" y="22225"/>
                  </a:moveTo>
                  <a:cubicBezTo>
                    <a:pt x="52114" y="22225"/>
                    <a:pt x="50800" y="23541"/>
                    <a:pt x="50800" y="24858"/>
                  </a:cubicBezTo>
                  <a:lnTo>
                    <a:pt x="50800" y="182834"/>
                  </a:lnTo>
                  <a:cubicBezTo>
                    <a:pt x="50800" y="184150"/>
                    <a:pt x="52114" y="184150"/>
                    <a:pt x="53428" y="184150"/>
                  </a:cubicBezTo>
                  <a:cubicBezTo>
                    <a:pt x="53428" y="184150"/>
                    <a:pt x="53428" y="184150"/>
                    <a:pt x="284710" y="184150"/>
                  </a:cubicBezTo>
                  <a:cubicBezTo>
                    <a:pt x="286024" y="184150"/>
                    <a:pt x="287338" y="184150"/>
                    <a:pt x="287338" y="182834"/>
                  </a:cubicBezTo>
                  <a:cubicBezTo>
                    <a:pt x="287338" y="182834"/>
                    <a:pt x="287338" y="182834"/>
                    <a:pt x="287338" y="24858"/>
                  </a:cubicBezTo>
                  <a:cubicBezTo>
                    <a:pt x="287338" y="23541"/>
                    <a:pt x="286024" y="22225"/>
                    <a:pt x="284710" y="22225"/>
                  </a:cubicBezTo>
                  <a:cubicBezTo>
                    <a:pt x="284710" y="22225"/>
                    <a:pt x="284710" y="22225"/>
                    <a:pt x="53428" y="22225"/>
                  </a:cubicBezTo>
                  <a:close/>
                  <a:moveTo>
                    <a:pt x="53663" y="0"/>
                  </a:moveTo>
                  <a:cubicBezTo>
                    <a:pt x="53663" y="0"/>
                    <a:pt x="53663" y="0"/>
                    <a:pt x="286062" y="0"/>
                  </a:cubicBezTo>
                  <a:cubicBezTo>
                    <a:pt x="300587" y="0"/>
                    <a:pt x="311150" y="10530"/>
                    <a:pt x="311150" y="25008"/>
                  </a:cubicBezTo>
                  <a:cubicBezTo>
                    <a:pt x="311150" y="25008"/>
                    <a:pt x="311150" y="25008"/>
                    <a:pt x="311150" y="182955"/>
                  </a:cubicBezTo>
                  <a:cubicBezTo>
                    <a:pt x="311150" y="196117"/>
                    <a:pt x="300587" y="207963"/>
                    <a:pt x="286062" y="207963"/>
                  </a:cubicBezTo>
                  <a:cubicBezTo>
                    <a:pt x="286062" y="207963"/>
                    <a:pt x="286062" y="207963"/>
                    <a:pt x="53663" y="207963"/>
                  </a:cubicBezTo>
                  <a:cubicBezTo>
                    <a:pt x="39138" y="207963"/>
                    <a:pt x="28575" y="196117"/>
                    <a:pt x="28575" y="182955"/>
                  </a:cubicBezTo>
                  <a:cubicBezTo>
                    <a:pt x="28575" y="182955"/>
                    <a:pt x="28575" y="182955"/>
                    <a:pt x="28575" y="25008"/>
                  </a:cubicBezTo>
                  <a:cubicBezTo>
                    <a:pt x="28575" y="10530"/>
                    <a:pt x="39138" y="0"/>
                    <a:pt x="53663" y="0"/>
                  </a:cubicBez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31" name="千图PPT彼岸天：ID 8661124库_组合 4"/>
          <p:cNvGrpSpPr/>
          <p:nvPr>
            <p:custDataLst>
              <p:tags r:id="rId2"/>
            </p:custDataLst>
          </p:nvPr>
        </p:nvGrpSpPr>
        <p:grpSpPr>
          <a:xfrm>
            <a:off x="6424619" y="2119273"/>
            <a:ext cx="2601366" cy="2619455"/>
            <a:chOff x="1740215" y="2198819"/>
            <a:chExt cx="2601366" cy="2619455"/>
          </a:xfrm>
        </p:grpSpPr>
        <p:grpSp>
          <p:nvGrpSpPr>
            <p:cNvPr id="32" name="组合 31"/>
            <p:cNvGrpSpPr/>
            <p:nvPr/>
          </p:nvGrpSpPr>
          <p:grpSpPr>
            <a:xfrm>
              <a:off x="1740215" y="2198819"/>
              <a:ext cx="2601366" cy="2619455"/>
              <a:chOff x="2582905" y="2616198"/>
              <a:chExt cx="1076900" cy="1084389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2582905" y="2616198"/>
                <a:ext cx="1076900" cy="1084389"/>
                <a:chOff x="721926" y="3827665"/>
                <a:chExt cx="2227443" cy="2242936"/>
              </a:xfrm>
            </p:grpSpPr>
            <p:sp>
              <p:nvSpPr>
                <p:cNvPr id="36" name="任意多边形: 形状 35"/>
                <p:cNvSpPr/>
                <p:nvPr/>
              </p:nvSpPr>
              <p:spPr bwMode="auto">
                <a:xfrm>
                  <a:off x="721926" y="3827665"/>
                  <a:ext cx="1125537" cy="1716089"/>
                </a:xfrm>
                <a:custGeom>
                  <a:avLst/>
                  <a:gdLst>
                    <a:gd name="T0" fmla="*/ 1004 w 8508"/>
                    <a:gd name="T1" fmla="*/ 12737 h 12977"/>
                    <a:gd name="T2" fmla="*/ 820 w 8508"/>
                    <a:gd name="T3" fmla="*/ 12369 h 12977"/>
                    <a:gd name="T4" fmla="*/ 653 w 8508"/>
                    <a:gd name="T5" fmla="*/ 11991 h 12977"/>
                    <a:gd name="T6" fmla="*/ 505 w 8508"/>
                    <a:gd name="T7" fmla="*/ 11604 h 12977"/>
                    <a:gd name="T8" fmla="*/ 373 w 8508"/>
                    <a:gd name="T9" fmla="*/ 11208 h 12977"/>
                    <a:gd name="T10" fmla="*/ 262 w 8508"/>
                    <a:gd name="T11" fmla="*/ 10804 h 12977"/>
                    <a:gd name="T12" fmla="*/ 169 w 8508"/>
                    <a:gd name="T13" fmla="*/ 10393 h 12977"/>
                    <a:gd name="T14" fmla="*/ 96 w 8508"/>
                    <a:gd name="T15" fmla="*/ 9975 h 12977"/>
                    <a:gd name="T16" fmla="*/ 43 w 8508"/>
                    <a:gd name="T17" fmla="*/ 9549 h 12977"/>
                    <a:gd name="T18" fmla="*/ 11 w 8508"/>
                    <a:gd name="T19" fmla="*/ 9118 h 12977"/>
                    <a:gd name="T20" fmla="*/ 0 w 8508"/>
                    <a:gd name="T21" fmla="*/ 8681 h 12977"/>
                    <a:gd name="T22" fmla="*/ 98 w 8508"/>
                    <a:gd name="T23" fmla="*/ 7374 h 12977"/>
                    <a:gd name="T24" fmla="*/ 381 w 8508"/>
                    <a:gd name="T25" fmla="*/ 6128 h 12977"/>
                    <a:gd name="T26" fmla="*/ 837 w 8508"/>
                    <a:gd name="T27" fmla="*/ 4958 h 12977"/>
                    <a:gd name="T28" fmla="*/ 1449 w 8508"/>
                    <a:gd name="T29" fmla="*/ 3877 h 12977"/>
                    <a:gd name="T30" fmla="*/ 2205 w 8508"/>
                    <a:gd name="T31" fmla="*/ 2899 h 12977"/>
                    <a:gd name="T32" fmla="*/ 3090 w 8508"/>
                    <a:gd name="T33" fmla="*/ 2039 h 12977"/>
                    <a:gd name="T34" fmla="*/ 4089 w 8508"/>
                    <a:gd name="T35" fmla="*/ 1311 h 12977"/>
                    <a:gd name="T36" fmla="*/ 5190 w 8508"/>
                    <a:gd name="T37" fmla="*/ 729 h 12977"/>
                    <a:gd name="T38" fmla="*/ 6377 w 8508"/>
                    <a:gd name="T39" fmla="*/ 308 h 12977"/>
                    <a:gd name="T40" fmla="*/ 7636 w 8508"/>
                    <a:gd name="T41" fmla="*/ 61 h 12977"/>
                    <a:gd name="T42" fmla="*/ 8508 w 8508"/>
                    <a:gd name="T43" fmla="*/ 4795 h 12977"/>
                    <a:gd name="T44" fmla="*/ 7939 w 8508"/>
                    <a:gd name="T45" fmla="*/ 4863 h 12977"/>
                    <a:gd name="T46" fmla="*/ 7398 w 8508"/>
                    <a:gd name="T47" fmla="*/ 5008 h 12977"/>
                    <a:gd name="T48" fmla="*/ 6890 w 8508"/>
                    <a:gd name="T49" fmla="*/ 5227 h 12977"/>
                    <a:gd name="T50" fmla="*/ 6424 w 8508"/>
                    <a:gd name="T51" fmla="*/ 5514 h 12977"/>
                    <a:gd name="T52" fmla="*/ 6004 w 8508"/>
                    <a:gd name="T53" fmla="*/ 5860 h 12977"/>
                    <a:gd name="T54" fmla="*/ 5636 w 8508"/>
                    <a:gd name="T55" fmla="*/ 6262 h 12977"/>
                    <a:gd name="T56" fmla="*/ 5326 w 8508"/>
                    <a:gd name="T57" fmla="*/ 6712 h 12977"/>
                    <a:gd name="T58" fmla="*/ 5082 w 8508"/>
                    <a:gd name="T59" fmla="*/ 7205 h 12977"/>
                    <a:gd name="T60" fmla="*/ 4909 w 8508"/>
                    <a:gd name="T61" fmla="*/ 7734 h 12977"/>
                    <a:gd name="T62" fmla="*/ 4812 w 8508"/>
                    <a:gd name="T63" fmla="*/ 8293 h 12977"/>
                    <a:gd name="T64" fmla="*/ 4792 w 8508"/>
                    <a:gd name="T65" fmla="*/ 8745 h 12977"/>
                    <a:gd name="T66" fmla="*/ 4801 w 8508"/>
                    <a:gd name="T67" fmla="*/ 8937 h 12977"/>
                    <a:gd name="T68" fmla="*/ 4817 w 8508"/>
                    <a:gd name="T69" fmla="*/ 9127 h 12977"/>
                    <a:gd name="T70" fmla="*/ 4843 w 8508"/>
                    <a:gd name="T71" fmla="*/ 9314 h 12977"/>
                    <a:gd name="T72" fmla="*/ 4878 w 8508"/>
                    <a:gd name="T73" fmla="*/ 9497 h 12977"/>
                    <a:gd name="T74" fmla="*/ 4922 w 8508"/>
                    <a:gd name="T75" fmla="*/ 9678 h 12977"/>
                    <a:gd name="T76" fmla="*/ 4973 w 8508"/>
                    <a:gd name="T77" fmla="*/ 9855 h 12977"/>
                    <a:gd name="T78" fmla="*/ 5032 w 8508"/>
                    <a:gd name="T79" fmla="*/ 10029 h 12977"/>
                    <a:gd name="T80" fmla="*/ 5101 w 8508"/>
                    <a:gd name="T81" fmla="*/ 10199 h 12977"/>
                    <a:gd name="T82" fmla="*/ 5176 w 8508"/>
                    <a:gd name="T83" fmla="*/ 10365 h 12977"/>
                    <a:gd name="T84" fmla="*/ 5258 w 8508"/>
                    <a:gd name="T85" fmla="*/ 10527 h 129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8508" h="12977">
                      <a:moveTo>
                        <a:pt x="1135" y="12977"/>
                      </a:moveTo>
                      <a:lnTo>
                        <a:pt x="1069" y="12857"/>
                      </a:lnTo>
                      <a:lnTo>
                        <a:pt x="1004" y="12737"/>
                      </a:lnTo>
                      <a:lnTo>
                        <a:pt x="941" y="12615"/>
                      </a:lnTo>
                      <a:lnTo>
                        <a:pt x="879" y="12493"/>
                      </a:lnTo>
                      <a:lnTo>
                        <a:pt x="820" y="12369"/>
                      </a:lnTo>
                      <a:lnTo>
                        <a:pt x="763" y="12244"/>
                      </a:lnTo>
                      <a:lnTo>
                        <a:pt x="706" y="12118"/>
                      </a:lnTo>
                      <a:lnTo>
                        <a:pt x="653" y="11991"/>
                      </a:lnTo>
                      <a:lnTo>
                        <a:pt x="601" y="11863"/>
                      </a:lnTo>
                      <a:lnTo>
                        <a:pt x="552" y="11734"/>
                      </a:lnTo>
                      <a:lnTo>
                        <a:pt x="505" y="11604"/>
                      </a:lnTo>
                      <a:lnTo>
                        <a:pt x="459" y="11473"/>
                      </a:lnTo>
                      <a:lnTo>
                        <a:pt x="416" y="11341"/>
                      </a:lnTo>
                      <a:lnTo>
                        <a:pt x="373" y="11208"/>
                      </a:lnTo>
                      <a:lnTo>
                        <a:pt x="334" y="11074"/>
                      </a:lnTo>
                      <a:lnTo>
                        <a:pt x="297" y="10940"/>
                      </a:lnTo>
                      <a:lnTo>
                        <a:pt x="262" y="10804"/>
                      </a:lnTo>
                      <a:lnTo>
                        <a:pt x="229" y="10668"/>
                      </a:lnTo>
                      <a:lnTo>
                        <a:pt x="198" y="10530"/>
                      </a:lnTo>
                      <a:lnTo>
                        <a:pt x="169" y="10393"/>
                      </a:lnTo>
                      <a:lnTo>
                        <a:pt x="142" y="10254"/>
                      </a:lnTo>
                      <a:lnTo>
                        <a:pt x="118" y="10115"/>
                      </a:lnTo>
                      <a:lnTo>
                        <a:pt x="96" y="9975"/>
                      </a:lnTo>
                      <a:lnTo>
                        <a:pt x="76" y="9834"/>
                      </a:lnTo>
                      <a:lnTo>
                        <a:pt x="59" y="9691"/>
                      </a:lnTo>
                      <a:lnTo>
                        <a:pt x="43" y="9549"/>
                      </a:lnTo>
                      <a:lnTo>
                        <a:pt x="30" y="9406"/>
                      </a:lnTo>
                      <a:lnTo>
                        <a:pt x="20" y="9263"/>
                      </a:lnTo>
                      <a:lnTo>
                        <a:pt x="11" y="9118"/>
                      </a:lnTo>
                      <a:lnTo>
                        <a:pt x="4" y="8973"/>
                      </a:lnTo>
                      <a:lnTo>
                        <a:pt x="1" y="8827"/>
                      </a:lnTo>
                      <a:lnTo>
                        <a:pt x="0" y="8681"/>
                      </a:lnTo>
                      <a:lnTo>
                        <a:pt x="11" y="8239"/>
                      </a:lnTo>
                      <a:lnTo>
                        <a:pt x="43" y="7804"/>
                      </a:lnTo>
                      <a:lnTo>
                        <a:pt x="98" y="7374"/>
                      </a:lnTo>
                      <a:lnTo>
                        <a:pt x="173" y="6952"/>
                      </a:lnTo>
                      <a:lnTo>
                        <a:pt x="267" y="6536"/>
                      </a:lnTo>
                      <a:lnTo>
                        <a:pt x="381" y="6128"/>
                      </a:lnTo>
                      <a:lnTo>
                        <a:pt x="514" y="5730"/>
                      </a:lnTo>
                      <a:lnTo>
                        <a:pt x="666" y="5339"/>
                      </a:lnTo>
                      <a:lnTo>
                        <a:pt x="837" y="4958"/>
                      </a:lnTo>
                      <a:lnTo>
                        <a:pt x="1023" y="4587"/>
                      </a:lnTo>
                      <a:lnTo>
                        <a:pt x="1229" y="4226"/>
                      </a:lnTo>
                      <a:lnTo>
                        <a:pt x="1449" y="3877"/>
                      </a:lnTo>
                      <a:lnTo>
                        <a:pt x="1685" y="3538"/>
                      </a:lnTo>
                      <a:lnTo>
                        <a:pt x="1938" y="3213"/>
                      </a:lnTo>
                      <a:lnTo>
                        <a:pt x="2205" y="2899"/>
                      </a:lnTo>
                      <a:lnTo>
                        <a:pt x="2486" y="2598"/>
                      </a:lnTo>
                      <a:lnTo>
                        <a:pt x="2781" y="2312"/>
                      </a:lnTo>
                      <a:lnTo>
                        <a:pt x="3090" y="2039"/>
                      </a:lnTo>
                      <a:lnTo>
                        <a:pt x="3411" y="1781"/>
                      </a:lnTo>
                      <a:lnTo>
                        <a:pt x="3744" y="1538"/>
                      </a:lnTo>
                      <a:lnTo>
                        <a:pt x="4089" y="1311"/>
                      </a:lnTo>
                      <a:lnTo>
                        <a:pt x="4446" y="1101"/>
                      </a:lnTo>
                      <a:lnTo>
                        <a:pt x="4813" y="906"/>
                      </a:lnTo>
                      <a:lnTo>
                        <a:pt x="5190" y="729"/>
                      </a:lnTo>
                      <a:lnTo>
                        <a:pt x="5577" y="570"/>
                      </a:lnTo>
                      <a:lnTo>
                        <a:pt x="5972" y="430"/>
                      </a:lnTo>
                      <a:lnTo>
                        <a:pt x="6377" y="308"/>
                      </a:lnTo>
                      <a:lnTo>
                        <a:pt x="6789" y="205"/>
                      </a:lnTo>
                      <a:lnTo>
                        <a:pt x="7209" y="123"/>
                      </a:lnTo>
                      <a:lnTo>
                        <a:pt x="7636" y="61"/>
                      </a:lnTo>
                      <a:lnTo>
                        <a:pt x="8069" y="20"/>
                      </a:lnTo>
                      <a:lnTo>
                        <a:pt x="8508" y="0"/>
                      </a:lnTo>
                      <a:lnTo>
                        <a:pt x="8508" y="4795"/>
                      </a:lnTo>
                      <a:lnTo>
                        <a:pt x="8316" y="4808"/>
                      </a:lnTo>
                      <a:lnTo>
                        <a:pt x="8126" y="4831"/>
                      </a:lnTo>
                      <a:lnTo>
                        <a:pt x="7939" y="4863"/>
                      </a:lnTo>
                      <a:lnTo>
                        <a:pt x="7755" y="4903"/>
                      </a:lnTo>
                      <a:lnTo>
                        <a:pt x="7575" y="4952"/>
                      </a:lnTo>
                      <a:lnTo>
                        <a:pt x="7398" y="5008"/>
                      </a:lnTo>
                      <a:lnTo>
                        <a:pt x="7225" y="5073"/>
                      </a:lnTo>
                      <a:lnTo>
                        <a:pt x="7055" y="5147"/>
                      </a:lnTo>
                      <a:lnTo>
                        <a:pt x="6890" y="5227"/>
                      </a:lnTo>
                      <a:lnTo>
                        <a:pt x="6731" y="5315"/>
                      </a:lnTo>
                      <a:lnTo>
                        <a:pt x="6574" y="5411"/>
                      </a:lnTo>
                      <a:lnTo>
                        <a:pt x="6424" y="5514"/>
                      </a:lnTo>
                      <a:lnTo>
                        <a:pt x="6278" y="5622"/>
                      </a:lnTo>
                      <a:lnTo>
                        <a:pt x="6138" y="5738"/>
                      </a:lnTo>
                      <a:lnTo>
                        <a:pt x="6004" y="5860"/>
                      </a:lnTo>
                      <a:lnTo>
                        <a:pt x="5876" y="5988"/>
                      </a:lnTo>
                      <a:lnTo>
                        <a:pt x="5753" y="6122"/>
                      </a:lnTo>
                      <a:lnTo>
                        <a:pt x="5636" y="6262"/>
                      </a:lnTo>
                      <a:lnTo>
                        <a:pt x="5526" y="6407"/>
                      </a:lnTo>
                      <a:lnTo>
                        <a:pt x="5423" y="6557"/>
                      </a:lnTo>
                      <a:lnTo>
                        <a:pt x="5326" y="6712"/>
                      </a:lnTo>
                      <a:lnTo>
                        <a:pt x="5237" y="6872"/>
                      </a:lnTo>
                      <a:lnTo>
                        <a:pt x="5156" y="7037"/>
                      </a:lnTo>
                      <a:lnTo>
                        <a:pt x="5082" y="7205"/>
                      </a:lnTo>
                      <a:lnTo>
                        <a:pt x="5016" y="7377"/>
                      </a:lnTo>
                      <a:lnTo>
                        <a:pt x="4959" y="7554"/>
                      </a:lnTo>
                      <a:lnTo>
                        <a:pt x="4909" y="7734"/>
                      </a:lnTo>
                      <a:lnTo>
                        <a:pt x="4867" y="7918"/>
                      </a:lnTo>
                      <a:lnTo>
                        <a:pt x="4835" y="8105"/>
                      </a:lnTo>
                      <a:lnTo>
                        <a:pt x="4812" y="8293"/>
                      </a:lnTo>
                      <a:lnTo>
                        <a:pt x="4797" y="8487"/>
                      </a:lnTo>
                      <a:lnTo>
                        <a:pt x="4792" y="8681"/>
                      </a:lnTo>
                      <a:lnTo>
                        <a:pt x="4792" y="8745"/>
                      </a:lnTo>
                      <a:lnTo>
                        <a:pt x="4795" y="8810"/>
                      </a:lnTo>
                      <a:lnTo>
                        <a:pt x="4797" y="8874"/>
                      </a:lnTo>
                      <a:lnTo>
                        <a:pt x="4801" y="8937"/>
                      </a:lnTo>
                      <a:lnTo>
                        <a:pt x="4805" y="9001"/>
                      </a:lnTo>
                      <a:lnTo>
                        <a:pt x="4811" y="9064"/>
                      </a:lnTo>
                      <a:lnTo>
                        <a:pt x="4817" y="9127"/>
                      </a:lnTo>
                      <a:lnTo>
                        <a:pt x="4825" y="9190"/>
                      </a:lnTo>
                      <a:lnTo>
                        <a:pt x="4834" y="9252"/>
                      </a:lnTo>
                      <a:lnTo>
                        <a:pt x="4843" y="9314"/>
                      </a:lnTo>
                      <a:lnTo>
                        <a:pt x="4854" y="9376"/>
                      </a:lnTo>
                      <a:lnTo>
                        <a:pt x="4866" y="9436"/>
                      </a:lnTo>
                      <a:lnTo>
                        <a:pt x="4878" y="9497"/>
                      </a:lnTo>
                      <a:lnTo>
                        <a:pt x="4892" y="9558"/>
                      </a:lnTo>
                      <a:lnTo>
                        <a:pt x="4906" y="9619"/>
                      </a:lnTo>
                      <a:lnTo>
                        <a:pt x="4922" y="9678"/>
                      </a:lnTo>
                      <a:lnTo>
                        <a:pt x="4938" y="9738"/>
                      </a:lnTo>
                      <a:lnTo>
                        <a:pt x="4955" y="9797"/>
                      </a:lnTo>
                      <a:lnTo>
                        <a:pt x="4973" y="9855"/>
                      </a:lnTo>
                      <a:lnTo>
                        <a:pt x="4992" y="9914"/>
                      </a:lnTo>
                      <a:lnTo>
                        <a:pt x="5012" y="9971"/>
                      </a:lnTo>
                      <a:lnTo>
                        <a:pt x="5032" y="10029"/>
                      </a:lnTo>
                      <a:lnTo>
                        <a:pt x="5054" y="10086"/>
                      </a:lnTo>
                      <a:lnTo>
                        <a:pt x="5077" y="10143"/>
                      </a:lnTo>
                      <a:lnTo>
                        <a:pt x="5101" y="10199"/>
                      </a:lnTo>
                      <a:lnTo>
                        <a:pt x="5125" y="10255"/>
                      </a:lnTo>
                      <a:lnTo>
                        <a:pt x="5150" y="10310"/>
                      </a:lnTo>
                      <a:lnTo>
                        <a:pt x="5176" y="10365"/>
                      </a:lnTo>
                      <a:lnTo>
                        <a:pt x="5202" y="10420"/>
                      </a:lnTo>
                      <a:lnTo>
                        <a:pt x="5230" y="10474"/>
                      </a:lnTo>
                      <a:lnTo>
                        <a:pt x="5258" y="10527"/>
                      </a:lnTo>
                      <a:lnTo>
                        <a:pt x="5287" y="10579"/>
                      </a:lnTo>
                      <a:lnTo>
                        <a:pt x="1135" y="12977"/>
                      </a:lnTo>
                      <a:close/>
                    </a:path>
                  </a:pathLst>
                </a:custGeom>
                <a:solidFill>
                  <a:schemeClr val="accent2">
                    <a:lumMod val="100000"/>
                  </a:schemeClr>
                </a:solidFill>
                <a:ln>
                  <a:solidFill>
                    <a:schemeClr val="bg1"/>
                  </a:solidFill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7" name="任意多边形: 形状 36"/>
                <p:cNvSpPr/>
                <p:nvPr/>
              </p:nvSpPr>
              <p:spPr bwMode="auto">
                <a:xfrm>
                  <a:off x="861355" y="5211763"/>
                  <a:ext cx="1947863" cy="858838"/>
                </a:xfrm>
                <a:custGeom>
                  <a:avLst/>
                  <a:gdLst>
                    <a:gd name="T0" fmla="*/ 252217063 w 14736"/>
                    <a:gd name="T1" fmla="*/ 49939682 h 6488"/>
                    <a:gd name="T2" fmla="*/ 243445731 w 14736"/>
                    <a:gd name="T3" fmla="*/ 61101664 h 6488"/>
                    <a:gd name="T4" fmla="*/ 233696106 w 14736"/>
                    <a:gd name="T5" fmla="*/ 71387467 h 6488"/>
                    <a:gd name="T6" fmla="*/ 223037716 w 14736"/>
                    <a:gd name="T7" fmla="*/ 80727066 h 6488"/>
                    <a:gd name="T8" fmla="*/ 211523302 w 14736"/>
                    <a:gd name="T9" fmla="*/ 89032829 h 6488"/>
                    <a:gd name="T10" fmla="*/ 199257555 w 14736"/>
                    <a:gd name="T11" fmla="*/ 96287150 h 6488"/>
                    <a:gd name="T12" fmla="*/ 186275371 w 14736"/>
                    <a:gd name="T13" fmla="*/ 102349980 h 6488"/>
                    <a:gd name="T14" fmla="*/ 172646807 w 14736"/>
                    <a:gd name="T15" fmla="*/ 107203844 h 6488"/>
                    <a:gd name="T16" fmla="*/ 158494001 w 14736"/>
                    <a:gd name="T17" fmla="*/ 110760980 h 6488"/>
                    <a:gd name="T18" fmla="*/ 143834402 w 14736"/>
                    <a:gd name="T19" fmla="*/ 112951229 h 6488"/>
                    <a:gd name="T20" fmla="*/ 128738199 w 14736"/>
                    <a:gd name="T21" fmla="*/ 113687224 h 6488"/>
                    <a:gd name="T22" fmla="*/ 113641865 w 14736"/>
                    <a:gd name="T23" fmla="*/ 112951229 h 6488"/>
                    <a:gd name="T24" fmla="*/ 98982266 w 14736"/>
                    <a:gd name="T25" fmla="*/ 110760980 h 6488"/>
                    <a:gd name="T26" fmla="*/ 84829460 w 14736"/>
                    <a:gd name="T27" fmla="*/ 107203844 h 6488"/>
                    <a:gd name="T28" fmla="*/ 71200896 w 14736"/>
                    <a:gd name="T29" fmla="*/ 102349980 h 6488"/>
                    <a:gd name="T30" fmla="*/ 58218712 w 14736"/>
                    <a:gd name="T31" fmla="*/ 96287150 h 6488"/>
                    <a:gd name="T32" fmla="*/ 45952964 w 14736"/>
                    <a:gd name="T33" fmla="*/ 89032829 h 6488"/>
                    <a:gd name="T34" fmla="*/ 34438551 w 14736"/>
                    <a:gd name="T35" fmla="*/ 80727066 h 6488"/>
                    <a:gd name="T36" fmla="*/ 23780161 w 14736"/>
                    <a:gd name="T37" fmla="*/ 71387467 h 6488"/>
                    <a:gd name="T38" fmla="*/ 14030535 w 14736"/>
                    <a:gd name="T39" fmla="*/ 61101664 h 6488"/>
                    <a:gd name="T40" fmla="*/ 5259204 w 14736"/>
                    <a:gd name="T41" fmla="*/ 49939682 h 6488"/>
                    <a:gd name="T42" fmla="*/ 72616190 w 14736"/>
                    <a:gd name="T43" fmla="*/ 0 h 6488"/>
                    <a:gd name="T44" fmla="*/ 76267904 w 14736"/>
                    <a:gd name="T45" fmla="*/ 4853732 h 6488"/>
                    <a:gd name="T46" fmla="*/ 80339038 w 14736"/>
                    <a:gd name="T47" fmla="*/ 9392151 h 6488"/>
                    <a:gd name="T48" fmla="*/ 84794564 w 14736"/>
                    <a:gd name="T49" fmla="*/ 13527493 h 6488"/>
                    <a:gd name="T50" fmla="*/ 89599451 w 14736"/>
                    <a:gd name="T51" fmla="*/ 17259890 h 6488"/>
                    <a:gd name="T52" fmla="*/ 94736384 w 14736"/>
                    <a:gd name="T53" fmla="*/ 20571606 h 6488"/>
                    <a:gd name="T54" fmla="*/ 100187916 w 14736"/>
                    <a:gd name="T55" fmla="*/ 23410351 h 6488"/>
                    <a:gd name="T56" fmla="*/ 105883987 w 14736"/>
                    <a:gd name="T57" fmla="*/ 25758389 h 6488"/>
                    <a:gd name="T58" fmla="*/ 111859628 w 14736"/>
                    <a:gd name="T59" fmla="*/ 27580772 h 6488"/>
                    <a:gd name="T60" fmla="*/ 118027464 w 14736"/>
                    <a:gd name="T61" fmla="*/ 28859895 h 6488"/>
                    <a:gd name="T62" fmla="*/ 124387496 w 14736"/>
                    <a:gd name="T63" fmla="*/ 29560812 h 6488"/>
                    <a:gd name="T64" fmla="*/ 130922143 w 14736"/>
                    <a:gd name="T65" fmla="*/ 29665917 h 6488"/>
                    <a:gd name="T66" fmla="*/ 137352100 w 14736"/>
                    <a:gd name="T67" fmla="*/ 29175341 h 6488"/>
                    <a:gd name="T68" fmla="*/ 143589862 w 14736"/>
                    <a:gd name="T69" fmla="*/ 28071348 h 6488"/>
                    <a:gd name="T70" fmla="*/ 149617847 w 14736"/>
                    <a:gd name="T71" fmla="*/ 26424227 h 6488"/>
                    <a:gd name="T72" fmla="*/ 155418741 w 14736"/>
                    <a:gd name="T73" fmla="*/ 24233846 h 6488"/>
                    <a:gd name="T74" fmla="*/ 160957646 w 14736"/>
                    <a:gd name="T75" fmla="*/ 21570495 h 6488"/>
                    <a:gd name="T76" fmla="*/ 166181953 w 14736"/>
                    <a:gd name="T77" fmla="*/ 18416304 h 6488"/>
                    <a:gd name="T78" fmla="*/ 171126691 w 14736"/>
                    <a:gd name="T79" fmla="*/ 14824222 h 6488"/>
                    <a:gd name="T80" fmla="*/ 175687038 w 14736"/>
                    <a:gd name="T81" fmla="*/ 10811457 h 6488"/>
                    <a:gd name="T82" fmla="*/ 179897891 w 14736"/>
                    <a:gd name="T83" fmla="*/ 6395749 h 6488"/>
                    <a:gd name="T84" fmla="*/ 183689456 w 14736"/>
                    <a:gd name="T85" fmla="*/ 1647121 h 6488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14736" h="6488">
                      <a:moveTo>
                        <a:pt x="14736" y="2398"/>
                      </a:moveTo>
                      <a:lnTo>
                        <a:pt x="14589" y="2626"/>
                      </a:lnTo>
                      <a:lnTo>
                        <a:pt x="14435" y="2850"/>
                      </a:lnTo>
                      <a:lnTo>
                        <a:pt x="14273" y="3067"/>
                      </a:lnTo>
                      <a:lnTo>
                        <a:pt x="14106" y="3280"/>
                      </a:lnTo>
                      <a:lnTo>
                        <a:pt x="13933" y="3487"/>
                      </a:lnTo>
                      <a:lnTo>
                        <a:pt x="13753" y="3688"/>
                      </a:lnTo>
                      <a:lnTo>
                        <a:pt x="13567" y="3884"/>
                      </a:lnTo>
                      <a:lnTo>
                        <a:pt x="13375" y="4074"/>
                      </a:lnTo>
                      <a:lnTo>
                        <a:pt x="13177" y="4258"/>
                      </a:lnTo>
                      <a:lnTo>
                        <a:pt x="12973" y="4436"/>
                      </a:lnTo>
                      <a:lnTo>
                        <a:pt x="12765" y="4607"/>
                      </a:lnTo>
                      <a:lnTo>
                        <a:pt x="12550" y="4772"/>
                      </a:lnTo>
                      <a:lnTo>
                        <a:pt x="12331" y="4930"/>
                      </a:lnTo>
                      <a:lnTo>
                        <a:pt x="12106" y="5081"/>
                      </a:lnTo>
                      <a:lnTo>
                        <a:pt x="11876" y="5227"/>
                      </a:lnTo>
                      <a:lnTo>
                        <a:pt x="11643" y="5365"/>
                      </a:lnTo>
                      <a:lnTo>
                        <a:pt x="11404" y="5495"/>
                      </a:lnTo>
                      <a:lnTo>
                        <a:pt x="11160" y="5618"/>
                      </a:lnTo>
                      <a:lnTo>
                        <a:pt x="10912" y="5734"/>
                      </a:lnTo>
                      <a:lnTo>
                        <a:pt x="10661" y="5841"/>
                      </a:lnTo>
                      <a:lnTo>
                        <a:pt x="10405" y="5942"/>
                      </a:lnTo>
                      <a:lnTo>
                        <a:pt x="10145" y="6034"/>
                      </a:lnTo>
                      <a:lnTo>
                        <a:pt x="9881" y="6118"/>
                      </a:lnTo>
                      <a:lnTo>
                        <a:pt x="9614" y="6194"/>
                      </a:lnTo>
                      <a:lnTo>
                        <a:pt x="9344" y="6262"/>
                      </a:lnTo>
                      <a:lnTo>
                        <a:pt x="9071" y="6321"/>
                      </a:lnTo>
                      <a:lnTo>
                        <a:pt x="8794" y="6372"/>
                      </a:lnTo>
                      <a:lnTo>
                        <a:pt x="8514" y="6413"/>
                      </a:lnTo>
                      <a:lnTo>
                        <a:pt x="8232" y="6446"/>
                      </a:lnTo>
                      <a:lnTo>
                        <a:pt x="7946" y="6470"/>
                      </a:lnTo>
                      <a:lnTo>
                        <a:pt x="7658" y="6484"/>
                      </a:lnTo>
                      <a:lnTo>
                        <a:pt x="7368" y="6488"/>
                      </a:lnTo>
                      <a:lnTo>
                        <a:pt x="7078" y="6484"/>
                      </a:lnTo>
                      <a:lnTo>
                        <a:pt x="6790" y="6470"/>
                      </a:lnTo>
                      <a:lnTo>
                        <a:pt x="6504" y="6446"/>
                      </a:lnTo>
                      <a:lnTo>
                        <a:pt x="6222" y="6413"/>
                      </a:lnTo>
                      <a:lnTo>
                        <a:pt x="5942" y="6372"/>
                      </a:lnTo>
                      <a:lnTo>
                        <a:pt x="5665" y="6321"/>
                      </a:lnTo>
                      <a:lnTo>
                        <a:pt x="5392" y="6262"/>
                      </a:lnTo>
                      <a:lnTo>
                        <a:pt x="5122" y="6194"/>
                      </a:lnTo>
                      <a:lnTo>
                        <a:pt x="4855" y="6118"/>
                      </a:lnTo>
                      <a:lnTo>
                        <a:pt x="4591" y="6034"/>
                      </a:lnTo>
                      <a:lnTo>
                        <a:pt x="4331" y="5942"/>
                      </a:lnTo>
                      <a:lnTo>
                        <a:pt x="4075" y="5841"/>
                      </a:lnTo>
                      <a:lnTo>
                        <a:pt x="3824" y="5734"/>
                      </a:lnTo>
                      <a:lnTo>
                        <a:pt x="3576" y="5618"/>
                      </a:lnTo>
                      <a:lnTo>
                        <a:pt x="3332" y="5495"/>
                      </a:lnTo>
                      <a:lnTo>
                        <a:pt x="3093" y="5365"/>
                      </a:lnTo>
                      <a:lnTo>
                        <a:pt x="2860" y="5227"/>
                      </a:lnTo>
                      <a:lnTo>
                        <a:pt x="2630" y="5081"/>
                      </a:lnTo>
                      <a:lnTo>
                        <a:pt x="2405" y="4930"/>
                      </a:lnTo>
                      <a:lnTo>
                        <a:pt x="2186" y="4772"/>
                      </a:lnTo>
                      <a:lnTo>
                        <a:pt x="1971" y="4607"/>
                      </a:lnTo>
                      <a:lnTo>
                        <a:pt x="1763" y="4436"/>
                      </a:lnTo>
                      <a:lnTo>
                        <a:pt x="1559" y="4258"/>
                      </a:lnTo>
                      <a:lnTo>
                        <a:pt x="1361" y="4074"/>
                      </a:lnTo>
                      <a:lnTo>
                        <a:pt x="1169" y="3884"/>
                      </a:lnTo>
                      <a:lnTo>
                        <a:pt x="983" y="3688"/>
                      </a:lnTo>
                      <a:lnTo>
                        <a:pt x="803" y="3487"/>
                      </a:lnTo>
                      <a:lnTo>
                        <a:pt x="630" y="3280"/>
                      </a:lnTo>
                      <a:lnTo>
                        <a:pt x="463" y="3067"/>
                      </a:lnTo>
                      <a:lnTo>
                        <a:pt x="301" y="2850"/>
                      </a:lnTo>
                      <a:lnTo>
                        <a:pt x="147" y="2626"/>
                      </a:lnTo>
                      <a:lnTo>
                        <a:pt x="0" y="2399"/>
                      </a:lnTo>
                      <a:lnTo>
                        <a:pt x="4156" y="0"/>
                      </a:lnTo>
                      <a:lnTo>
                        <a:pt x="4223" y="94"/>
                      </a:lnTo>
                      <a:lnTo>
                        <a:pt x="4292" y="187"/>
                      </a:lnTo>
                      <a:lnTo>
                        <a:pt x="4365" y="277"/>
                      </a:lnTo>
                      <a:lnTo>
                        <a:pt x="4440" y="366"/>
                      </a:lnTo>
                      <a:lnTo>
                        <a:pt x="4518" y="452"/>
                      </a:lnTo>
                      <a:lnTo>
                        <a:pt x="4598" y="536"/>
                      </a:lnTo>
                      <a:lnTo>
                        <a:pt x="4681" y="617"/>
                      </a:lnTo>
                      <a:lnTo>
                        <a:pt x="4766" y="696"/>
                      </a:lnTo>
                      <a:lnTo>
                        <a:pt x="4853" y="772"/>
                      </a:lnTo>
                      <a:lnTo>
                        <a:pt x="4942" y="846"/>
                      </a:lnTo>
                      <a:lnTo>
                        <a:pt x="5035" y="917"/>
                      </a:lnTo>
                      <a:lnTo>
                        <a:pt x="5128" y="985"/>
                      </a:lnTo>
                      <a:lnTo>
                        <a:pt x="5225" y="1051"/>
                      </a:lnTo>
                      <a:lnTo>
                        <a:pt x="5322" y="1114"/>
                      </a:lnTo>
                      <a:lnTo>
                        <a:pt x="5422" y="1174"/>
                      </a:lnTo>
                      <a:lnTo>
                        <a:pt x="5524" y="1231"/>
                      </a:lnTo>
                      <a:lnTo>
                        <a:pt x="5628" y="1285"/>
                      </a:lnTo>
                      <a:lnTo>
                        <a:pt x="5734" y="1336"/>
                      </a:lnTo>
                      <a:lnTo>
                        <a:pt x="5841" y="1383"/>
                      </a:lnTo>
                      <a:lnTo>
                        <a:pt x="5950" y="1428"/>
                      </a:lnTo>
                      <a:lnTo>
                        <a:pt x="6060" y="1470"/>
                      </a:lnTo>
                      <a:lnTo>
                        <a:pt x="6173" y="1508"/>
                      </a:lnTo>
                      <a:lnTo>
                        <a:pt x="6287" y="1543"/>
                      </a:lnTo>
                      <a:lnTo>
                        <a:pt x="6402" y="1574"/>
                      </a:lnTo>
                      <a:lnTo>
                        <a:pt x="6518" y="1602"/>
                      </a:lnTo>
                      <a:lnTo>
                        <a:pt x="6637" y="1627"/>
                      </a:lnTo>
                      <a:lnTo>
                        <a:pt x="6755" y="1647"/>
                      </a:lnTo>
                      <a:lnTo>
                        <a:pt x="6875" y="1665"/>
                      </a:lnTo>
                      <a:lnTo>
                        <a:pt x="6997" y="1678"/>
                      </a:lnTo>
                      <a:lnTo>
                        <a:pt x="7119" y="1687"/>
                      </a:lnTo>
                      <a:lnTo>
                        <a:pt x="7243" y="1693"/>
                      </a:lnTo>
                      <a:lnTo>
                        <a:pt x="7368" y="1695"/>
                      </a:lnTo>
                      <a:lnTo>
                        <a:pt x="7493" y="1693"/>
                      </a:lnTo>
                      <a:lnTo>
                        <a:pt x="7617" y="1687"/>
                      </a:lnTo>
                      <a:lnTo>
                        <a:pt x="7739" y="1678"/>
                      </a:lnTo>
                      <a:lnTo>
                        <a:pt x="7861" y="1665"/>
                      </a:lnTo>
                      <a:lnTo>
                        <a:pt x="7981" y="1647"/>
                      </a:lnTo>
                      <a:lnTo>
                        <a:pt x="8099" y="1627"/>
                      </a:lnTo>
                      <a:lnTo>
                        <a:pt x="8218" y="1602"/>
                      </a:lnTo>
                      <a:lnTo>
                        <a:pt x="8334" y="1574"/>
                      </a:lnTo>
                      <a:lnTo>
                        <a:pt x="8449" y="1543"/>
                      </a:lnTo>
                      <a:lnTo>
                        <a:pt x="8563" y="1508"/>
                      </a:lnTo>
                      <a:lnTo>
                        <a:pt x="8676" y="1469"/>
                      </a:lnTo>
                      <a:lnTo>
                        <a:pt x="8786" y="1428"/>
                      </a:lnTo>
                      <a:lnTo>
                        <a:pt x="8895" y="1383"/>
                      </a:lnTo>
                      <a:lnTo>
                        <a:pt x="9002" y="1336"/>
                      </a:lnTo>
                      <a:lnTo>
                        <a:pt x="9108" y="1285"/>
                      </a:lnTo>
                      <a:lnTo>
                        <a:pt x="9212" y="1231"/>
                      </a:lnTo>
                      <a:lnTo>
                        <a:pt x="9314" y="1174"/>
                      </a:lnTo>
                      <a:lnTo>
                        <a:pt x="9414" y="1114"/>
                      </a:lnTo>
                      <a:lnTo>
                        <a:pt x="9511" y="1051"/>
                      </a:lnTo>
                      <a:lnTo>
                        <a:pt x="9608" y="985"/>
                      </a:lnTo>
                      <a:lnTo>
                        <a:pt x="9701" y="917"/>
                      </a:lnTo>
                      <a:lnTo>
                        <a:pt x="9794" y="846"/>
                      </a:lnTo>
                      <a:lnTo>
                        <a:pt x="9883" y="772"/>
                      </a:lnTo>
                      <a:lnTo>
                        <a:pt x="9970" y="696"/>
                      </a:lnTo>
                      <a:lnTo>
                        <a:pt x="10055" y="617"/>
                      </a:lnTo>
                      <a:lnTo>
                        <a:pt x="10138" y="536"/>
                      </a:lnTo>
                      <a:lnTo>
                        <a:pt x="10218" y="452"/>
                      </a:lnTo>
                      <a:lnTo>
                        <a:pt x="10296" y="365"/>
                      </a:lnTo>
                      <a:lnTo>
                        <a:pt x="10371" y="277"/>
                      </a:lnTo>
                      <a:lnTo>
                        <a:pt x="10444" y="187"/>
                      </a:lnTo>
                      <a:lnTo>
                        <a:pt x="10513" y="94"/>
                      </a:lnTo>
                      <a:lnTo>
                        <a:pt x="10580" y="0"/>
                      </a:lnTo>
                      <a:lnTo>
                        <a:pt x="14736" y="2398"/>
                      </a:lnTo>
                      <a:close/>
                    </a:path>
                  </a:pathLst>
                </a:custGeom>
                <a:solidFill>
                  <a:schemeClr val="accent4">
                    <a:lumMod val="100000"/>
                  </a:schemeClr>
                </a:solidFill>
                <a:ln w="9525">
                  <a:solidFill>
                    <a:schemeClr val="bg1"/>
                  </a:solidFill>
                  <a:rou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8" name="任意多边形: 形状 37"/>
                <p:cNvSpPr/>
                <p:nvPr/>
              </p:nvSpPr>
              <p:spPr bwMode="auto">
                <a:xfrm>
                  <a:off x="1823832" y="3827665"/>
                  <a:ext cx="1125537" cy="1716089"/>
                </a:xfrm>
                <a:custGeom>
                  <a:avLst/>
                  <a:gdLst>
                    <a:gd name="T0" fmla="*/ 15260909 w 8508"/>
                    <a:gd name="T1" fmla="*/ 1066786 h 12977"/>
                    <a:gd name="T2" fmla="*/ 37294889 w 8508"/>
                    <a:gd name="T3" fmla="*/ 5368709 h 12977"/>
                    <a:gd name="T4" fmla="*/ 58068659 w 8508"/>
                    <a:gd name="T5" fmla="*/ 12748403 h 12977"/>
                    <a:gd name="T6" fmla="*/ 77337346 w 8508"/>
                    <a:gd name="T7" fmla="*/ 22926312 h 12977"/>
                    <a:gd name="T8" fmla="*/ 94821020 w 8508"/>
                    <a:gd name="T9" fmla="*/ 35657259 h 12977"/>
                    <a:gd name="T10" fmla="*/ 110309471 w 8508"/>
                    <a:gd name="T11" fmla="*/ 50696601 h 12977"/>
                    <a:gd name="T12" fmla="*/ 123540231 w 8508"/>
                    <a:gd name="T13" fmla="*/ 67799427 h 12977"/>
                    <a:gd name="T14" fmla="*/ 134250966 w 8508"/>
                    <a:gd name="T15" fmla="*/ 86703637 h 12977"/>
                    <a:gd name="T16" fmla="*/ 142231464 w 8508"/>
                    <a:gd name="T17" fmla="*/ 107164056 h 12977"/>
                    <a:gd name="T18" fmla="*/ 147184202 w 8508"/>
                    <a:gd name="T19" fmla="*/ 128953626 h 12977"/>
                    <a:gd name="T20" fmla="*/ 148899364 w 8508"/>
                    <a:gd name="T21" fmla="*/ 151809982 h 12977"/>
                    <a:gd name="T22" fmla="*/ 148706880 w 8508"/>
                    <a:gd name="T23" fmla="*/ 159452042 h 12977"/>
                    <a:gd name="T24" fmla="*/ 148146756 w 8508"/>
                    <a:gd name="T25" fmla="*/ 166989234 h 12977"/>
                    <a:gd name="T26" fmla="*/ 147219259 w 8508"/>
                    <a:gd name="T27" fmla="*/ 174438884 h 12977"/>
                    <a:gd name="T28" fmla="*/ 145941718 w 8508"/>
                    <a:gd name="T29" fmla="*/ 181748755 h 12977"/>
                    <a:gd name="T30" fmla="*/ 144314133 w 8508"/>
                    <a:gd name="T31" fmla="*/ 188936171 h 12977"/>
                    <a:gd name="T32" fmla="*/ 142371429 w 8508"/>
                    <a:gd name="T33" fmla="*/ 196001132 h 12977"/>
                    <a:gd name="T34" fmla="*/ 140061351 w 8508"/>
                    <a:gd name="T35" fmla="*/ 202926183 h 12977"/>
                    <a:gd name="T36" fmla="*/ 137471211 w 8508"/>
                    <a:gd name="T37" fmla="*/ 209693999 h 12977"/>
                    <a:gd name="T38" fmla="*/ 134548490 w 8508"/>
                    <a:gd name="T39" fmla="*/ 216304317 h 12977"/>
                    <a:gd name="T40" fmla="*/ 131328245 w 8508"/>
                    <a:gd name="T41" fmla="*/ 222739680 h 12977"/>
                    <a:gd name="T42" fmla="*/ 56371092 w 8508"/>
                    <a:gd name="T43" fmla="*/ 185001480 h 12977"/>
                    <a:gd name="T44" fmla="*/ 57858580 w 8508"/>
                    <a:gd name="T45" fmla="*/ 182220854 h 12977"/>
                    <a:gd name="T46" fmla="*/ 59206236 w 8508"/>
                    <a:gd name="T47" fmla="*/ 179335494 h 12977"/>
                    <a:gd name="T48" fmla="*/ 60448852 w 8508"/>
                    <a:gd name="T49" fmla="*/ 176380046 h 12977"/>
                    <a:gd name="T50" fmla="*/ 61533909 w 8508"/>
                    <a:gd name="T51" fmla="*/ 173372230 h 12977"/>
                    <a:gd name="T52" fmla="*/ 62478868 w 8508"/>
                    <a:gd name="T53" fmla="*/ 170294327 h 12977"/>
                    <a:gd name="T54" fmla="*/ 63283996 w 8508"/>
                    <a:gd name="T55" fmla="*/ 167146601 h 12977"/>
                    <a:gd name="T56" fmla="*/ 63949026 w 8508"/>
                    <a:gd name="T57" fmla="*/ 163963831 h 12977"/>
                    <a:gd name="T58" fmla="*/ 64456497 w 8508"/>
                    <a:gd name="T59" fmla="*/ 160711106 h 12977"/>
                    <a:gd name="T60" fmla="*/ 64806541 w 8508"/>
                    <a:gd name="T61" fmla="*/ 157406013 h 12977"/>
                    <a:gd name="T62" fmla="*/ 64981563 w 8508"/>
                    <a:gd name="T63" fmla="*/ 154065877 h 12977"/>
                    <a:gd name="T64" fmla="*/ 64946638 w 8508"/>
                    <a:gd name="T65" fmla="*/ 148417346 h 12977"/>
                    <a:gd name="T66" fmla="*/ 63721485 w 8508"/>
                    <a:gd name="T67" fmla="*/ 138466892 h 12977"/>
                    <a:gd name="T68" fmla="*/ 61113882 w 8508"/>
                    <a:gd name="T69" fmla="*/ 129006125 h 12977"/>
                    <a:gd name="T70" fmla="*/ 57246069 w 8508"/>
                    <a:gd name="T71" fmla="*/ 120174825 h 12977"/>
                    <a:gd name="T72" fmla="*/ 52188292 w 8508"/>
                    <a:gd name="T73" fmla="*/ 112043077 h 12977"/>
                    <a:gd name="T74" fmla="*/ 46062920 w 8508"/>
                    <a:gd name="T75" fmla="*/ 104715883 h 12977"/>
                    <a:gd name="T76" fmla="*/ 39027514 w 8508"/>
                    <a:gd name="T77" fmla="*/ 98315299 h 12977"/>
                    <a:gd name="T78" fmla="*/ 31099403 w 8508"/>
                    <a:gd name="T79" fmla="*/ 92946590 h 12977"/>
                    <a:gd name="T80" fmla="*/ 22453875 w 8508"/>
                    <a:gd name="T81" fmla="*/ 88714622 h 12977"/>
                    <a:gd name="T82" fmla="*/ 13178373 w 8508"/>
                    <a:gd name="T83" fmla="*/ 85741718 h 12977"/>
                    <a:gd name="T84" fmla="*/ 3360210 w 8508"/>
                    <a:gd name="T85" fmla="*/ 84080378 h 12977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8508" h="12977">
                      <a:moveTo>
                        <a:pt x="0" y="0"/>
                      </a:moveTo>
                      <a:lnTo>
                        <a:pt x="439" y="20"/>
                      </a:lnTo>
                      <a:lnTo>
                        <a:pt x="872" y="61"/>
                      </a:lnTo>
                      <a:lnTo>
                        <a:pt x="1299" y="123"/>
                      </a:lnTo>
                      <a:lnTo>
                        <a:pt x="1719" y="205"/>
                      </a:lnTo>
                      <a:lnTo>
                        <a:pt x="2131" y="307"/>
                      </a:lnTo>
                      <a:lnTo>
                        <a:pt x="2536" y="430"/>
                      </a:lnTo>
                      <a:lnTo>
                        <a:pt x="2931" y="570"/>
                      </a:lnTo>
                      <a:lnTo>
                        <a:pt x="3318" y="729"/>
                      </a:lnTo>
                      <a:lnTo>
                        <a:pt x="3695" y="906"/>
                      </a:lnTo>
                      <a:lnTo>
                        <a:pt x="4062" y="1101"/>
                      </a:lnTo>
                      <a:lnTo>
                        <a:pt x="4419" y="1311"/>
                      </a:lnTo>
                      <a:lnTo>
                        <a:pt x="4764" y="1538"/>
                      </a:lnTo>
                      <a:lnTo>
                        <a:pt x="5097" y="1781"/>
                      </a:lnTo>
                      <a:lnTo>
                        <a:pt x="5418" y="2039"/>
                      </a:lnTo>
                      <a:lnTo>
                        <a:pt x="5727" y="2312"/>
                      </a:lnTo>
                      <a:lnTo>
                        <a:pt x="6022" y="2598"/>
                      </a:lnTo>
                      <a:lnTo>
                        <a:pt x="6303" y="2899"/>
                      </a:lnTo>
                      <a:lnTo>
                        <a:pt x="6570" y="3213"/>
                      </a:lnTo>
                      <a:lnTo>
                        <a:pt x="6823" y="3538"/>
                      </a:lnTo>
                      <a:lnTo>
                        <a:pt x="7059" y="3877"/>
                      </a:lnTo>
                      <a:lnTo>
                        <a:pt x="7279" y="4226"/>
                      </a:lnTo>
                      <a:lnTo>
                        <a:pt x="7485" y="4587"/>
                      </a:lnTo>
                      <a:lnTo>
                        <a:pt x="7671" y="4958"/>
                      </a:lnTo>
                      <a:lnTo>
                        <a:pt x="7842" y="5339"/>
                      </a:lnTo>
                      <a:lnTo>
                        <a:pt x="7994" y="5730"/>
                      </a:lnTo>
                      <a:lnTo>
                        <a:pt x="8127" y="6128"/>
                      </a:lnTo>
                      <a:lnTo>
                        <a:pt x="8241" y="6536"/>
                      </a:lnTo>
                      <a:lnTo>
                        <a:pt x="8335" y="6952"/>
                      </a:lnTo>
                      <a:lnTo>
                        <a:pt x="8410" y="7374"/>
                      </a:lnTo>
                      <a:lnTo>
                        <a:pt x="8465" y="7804"/>
                      </a:lnTo>
                      <a:lnTo>
                        <a:pt x="8497" y="8239"/>
                      </a:lnTo>
                      <a:lnTo>
                        <a:pt x="8508" y="8681"/>
                      </a:lnTo>
                      <a:lnTo>
                        <a:pt x="8507" y="8827"/>
                      </a:lnTo>
                      <a:lnTo>
                        <a:pt x="8504" y="8973"/>
                      </a:lnTo>
                      <a:lnTo>
                        <a:pt x="8497" y="9118"/>
                      </a:lnTo>
                      <a:lnTo>
                        <a:pt x="8488" y="9263"/>
                      </a:lnTo>
                      <a:lnTo>
                        <a:pt x="8478" y="9406"/>
                      </a:lnTo>
                      <a:lnTo>
                        <a:pt x="8465" y="9549"/>
                      </a:lnTo>
                      <a:lnTo>
                        <a:pt x="8449" y="9691"/>
                      </a:lnTo>
                      <a:lnTo>
                        <a:pt x="8432" y="9834"/>
                      </a:lnTo>
                      <a:lnTo>
                        <a:pt x="8412" y="9975"/>
                      </a:lnTo>
                      <a:lnTo>
                        <a:pt x="8390" y="10115"/>
                      </a:lnTo>
                      <a:lnTo>
                        <a:pt x="8366" y="10254"/>
                      </a:lnTo>
                      <a:lnTo>
                        <a:pt x="8339" y="10393"/>
                      </a:lnTo>
                      <a:lnTo>
                        <a:pt x="8310" y="10530"/>
                      </a:lnTo>
                      <a:lnTo>
                        <a:pt x="8279" y="10668"/>
                      </a:lnTo>
                      <a:lnTo>
                        <a:pt x="8246" y="10804"/>
                      </a:lnTo>
                      <a:lnTo>
                        <a:pt x="8211" y="10940"/>
                      </a:lnTo>
                      <a:lnTo>
                        <a:pt x="8174" y="11074"/>
                      </a:lnTo>
                      <a:lnTo>
                        <a:pt x="8135" y="11208"/>
                      </a:lnTo>
                      <a:lnTo>
                        <a:pt x="8092" y="11341"/>
                      </a:lnTo>
                      <a:lnTo>
                        <a:pt x="8049" y="11473"/>
                      </a:lnTo>
                      <a:lnTo>
                        <a:pt x="8003" y="11604"/>
                      </a:lnTo>
                      <a:lnTo>
                        <a:pt x="7956" y="11734"/>
                      </a:lnTo>
                      <a:lnTo>
                        <a:pt x="7907" y="11863"/>
                      </a:lnTo>
                      <a:lnTo>
                        <a:pt x="7855" y="11991"/>
                      </a:lnTo>
                      <a:lnTo>
                        <a:pt x="7802" y="12118"/>
                      </a:lnTo>
                      <a:lnTo>
                        <a:pt x="7745" y="12244"/>
                      </a:lnTo>
                      <a:lnTo>
                        <a:pt x="7688" y="12369"/>
                      </a:lnTo>
                      <a:lnTo>
                        <a:pt x="7629" y="12493"/>
                      </a:lnTo>
                      <a:lnTo>
                        <a:pt x="7567" y="12615"/>
                      </a:lnTo>
                      <a:lnTo>
                        <a:pt x="7504" y="12737"/>
                      </a:lnTo>
                      <a:lnTo>
                        <a:pt x="7439" y="12857"/>
                      </a:lnTo>
                      <a:lnTo>
                        <a:pt x="7373" y="12977"/>
                      </a:lnTo>
                      <a:lnTo>
                        <a:pt x="3221" y="10579"/>
                      </a:lnTo>
                      <a:lnTo>
                        <a:pt x="3250" y="10527"/>
                      </a:lnTo>
                      <a:lnTo>
                        <a:pt x="3278" y="10474"/>
                      </a:lnTo>
                      <a:lnTo>
                        <a:pt x="3306" y="10420"/>
                      </a:lnTo>
                      <a:lnTo>
                        <a:pt x="3332" y="10365"/>
                      </a:lnTo>
                      <a:lnTo>
                        <a:pt x="3358" y="10310"/>
                      </a:lnTo>
                      <a:lnTo>
                        <a:pt x="3383" y="10255"/>
                      </a:lnTo>
                      <a:lnTo>
                        <a:pt x="3407" y="10199"/>
                      </a:lnTo>
                      <a:lnTo>
                        <a:pt x="3431" y="10143"/>
                      </a:lnTo>
                      <a:lnTo>
                        <a:pt x="3454" y="10086"/>
                      </a:lnTo>
                      <a:lnTo>
                        <a:pt x="3476" y="10029"/>
                      </a:lnTo>
                      <a:lnTo>
                        <a:pt x="3496" y="9971"/>
                      </a:lnTo>
                      <a:lnTo>
                        <a:pt x="3516" y="9914"/>
                      </a:lnTo>
                      <a:lnTo>
                        <a:pt x="3535" y="9855"/>
                      </a:lnTo>
                      <a:lnTo>
                        <a:pt x="3553" y="9797"/>
                      </a:lnTo>
                      <a:lnTo>
                        <a:pt x="3570" y="9738"/>
                      </a:lnTo>
                      <a:lnTo>
                        <a:pt x="3586" y="9678"/>
                      </a:lnTo>
                      <a:lnTo>
                        <a:pt x="3602" y="9619"/>
                      </a:lnTo>
                      <a:lnTo>
                        <a:pt x="3616" y="9558"/>
                      </a:lnTo>
                      <a:lnTo>
                        <a:pt x="3630" y="9497"/>
                      </a:lnTo>
                      <a:lnTo>
                        <a:pt x="3642" y="9436"/>
                      </a:lnTo>
                      <a:lnTo>
                        <a:pt x="3654" y="9376"/>
                      </a:lnTo>
                      <a:lnTo>
                        <a:pt x="3665" y="9314"/>
                      </a:lnTo>
                      <a:lnTo>
                        <a:pt x="3674" y="9252"/>
                      </a:lnTo>
                      <a:lnTo>
                        <a:pt x="3683" y="9190"/>
                      </a:lnTo>
                      <a:lnTo>
                        <a:pt x="3691" y="9127"/>
                      </a:lnTo>
                      <a:lnTo>
                        <a:pt x="3697" y="9064"/>
                      </a:lnTo>
                      <a:lnTo>
                        <a:pt x="3703" y="9001"/>
                      </a:lnTo>
                      <a:lnTo>
                        <a:pt x="3707" y="8937"/>
                      </a:lnTo>
                      <a:lnTo>
                        <a:pt x="3711" y="8874"/>
                      </a:lnTo>
                      <a:lnTo>
                        <a:pt x="3713" y="8810"/>
                      </a:lnTo>
                      <a:lnTo>
                        <a:pt x="3716" y="8745"/>
                      </a:lnTo>
                      <a:lnTo>
                        <a:pt x="3716" y="8681"/>
                      </a:lnTo>
                      <a:lnTo>
                        <a:pt x="3711" y="8487"/>
                      </a:lnTo>
                      <a:lnTo>
                        <a:pt x="3696" y="8293"/>
                      </a:lnTo>
                      <a:lnTo>
                        <a:pt x="3673" y="8105"/>
                      </a:lnTo>
                      <a:lnTo>
                        <a:pt x="3641" y="7918"/>
                      </a:lnTo>
                      <a:lnTo>
                        <a:pt x="3599" y="7734"/>
                      </a:lnTo>
                      <a:lnTo>
                        <a:pt x="3549" y="7554"/>
                      </a:lnTo>
                      <a:lnTo>
                        <a:pt x="3492" y="7377"/>
                      </a:lnTo>
                      <a:lnTo>
                        <a:pt x="3426" y="7205"/>
                      </a:lnTo>
                      <a:lnTo>
                        <a:pt x="3352" y="7037"/>
                      </a:lnTo>
                      <a:lnTo>
                        <a:pt x="3271" y="6872"/>
                      </a:lnTo>
                      <a:lnTo>
                        <a:pt x="3182" y="6712"/>
                      </a:lnTo>
                      <a:lnTo>
                        <a:pt x="3085" y="6557"/>
                      </a:lnTo>
                      <a:lnTo>
                        <a:pt x="2982" y="6407"/>
                      </a:lnTo>
                      <a:lnTo>
                        <a:pt x="2872" y="6262"/>
                      </a:lnTo>
                      <a:lnTo>
                        <a:pt x="2755" y="6122"/>
                      </a:lnTo>
                      <a:lnTo>
                        <a:pt x="2632" y="5988"/>
                      </a:lnTo>
                      <a:lnTo>
                        <a:pt x="2504" y="5860"/>
                      </a:lnTo>
                      <a:lnTo>
                        <a:pt x="2370" y="5738"/>
                      </a:lnTo>
                      <a:lnTo>
                        <a:pt x="2230" y="5622"/>
                      </a:lnTo>
                      <a:lnTo>
                        <a:pt x="2084" y="5514"/>
                      </a:lnTo>
                      <a:lnTo>
                        <a:pt x="1934" y="5411"/>
                      </a:lnTo>
                      <a:lnTo>
                        <a:pt x="1777" y="5315"/>
                      </a:lnTo>
                      <a:lnTo>
                        <a:pt x="1618" y="5227"/>
                      </a:lnTo>
                      <a:lnTo>
                        <a:pt x="1453" y="5147"/>
                      </a:lnTo>
                      <a:lnTo>
                        <a:pt x="1283" y="5073"/>
                      </a:lnTo>
                      <a:lnTo>
                        <a:pt x="1110" y="5008"/>
                      </a:lnTo>
                      <a:lnTo>
                        <a:pt x="933" y="4952"/>
                      </a:lnTo>
                      <a:lnTo>
                        <a:pt x="753" y="4903"/>
                      </a:lnTo>
                      <a:lnTo>
                        <a:pt x="569" y="4863"/>
                      </a:lnTo>
                      <a:lnTo>
                        <a:pt x="382" y="4831"/>
                      </a:lnTo>
                      <a:lnTo>
                        <a:pt x="192" y="4808"/>
                      </a:lnTo>
                      <a:lnTo>
                        <a:pt x="0" y="479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>
                    <a:lumMod val="100000"/>
                  </a:schemeClr>
                </a:solidFill>
                <a:ln w="9525">
                  <a:solidFill>
                    <a:schemeClr val="bg1"/>
                  </a:solidFill>
                  <a:rou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矩形 38"/>
                <p:cNvSpPr/>
                <p:nvPr/>
              </p:nvSpPr>
              <p:spPr>
                <a:xfrm rot="18000000">
                  <a:off x="826270" y="4366243"/>
                  <a:ext cx="1042097" cy="590396"/>
                </a:xfrm>
                <a:prstGeom prst="rect">
                  <a:avLst/>
                </a:prstGeom>
              </p:spPr>
              <p:txBody>
                <a:bodyPr spcFirstLastPara="1" wrap="none">
                  <a:prstTxWarp prst="textArchUp">
                    <a:avLst>
                      <a:gd name="adj" fmla="val 11671062"/>
                    </a:avLst>
                  </a:prstTxWarp>
                  <a:normAutofit/>
                </a:bodyPr>
                <a:lstStyle/>
                <a:p>
                  <a:pPr>
                    <a:defRPr/>
                  </a:pPr>
                  <a:r>
                    <a:rPr lang="zh-CN" altLang="en-US" sz="1600" b="1">
                      <a:solidFill>
                        <a:schemeClr val="bg1"/>
                      </a:solidFill>
                      <a:cs typeface="+mn-ea"/>
                      <a:sym typeface="+mn-lt"/>
                    </a:rPr>
                    <a:t>输入标题文本</a:t>
                  </a:r>
                  <a:endParaRPr lang="zh-CN" altLang="en-US" sz="1600" b="1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 rot="3600000">
                  <a:off x="1797393" y="4404469"/>
                  <a:ext cx="1031315" cy="590396"/>
                </a:xfrm>
                <a:prstGeom prst="rect">
                  <a:avLst/>
                </a:prstGeom>
              </p:spPr>
              <p:txBody>
                <a:bodyPr spcFirstLastPara="1" wrap="none">
                  <a:prstTxWarp prst="textArchUp">
                    <a:avLst>
                      <a:gd name="adj" fmla="val 11671062"/>
                    </a:avLst>
                  </a:prstTxWarp>
                  <a:normAutofit/>
                </a:bodyPr>
                <a:lstStyle/>
                <a:p>
                  <a:pPr>
                    <a:defRPr/>
                  </a:pPr>
                  <a:r>
                    <a:rPr lang="zh-CN" altLang="en-US" sz="1600" b="1">
                      <a:solidFill>
                        <a:schemeClr val="bg1"/>
                      </a:solidFill>
                      <a:cs typeface="+mn-ea"/>
                      <a:sym typeface="+mn-lt"/>
                    </a:rPr>
                    <a:t>输入标题文本</a:t>
                  </a:r>
                  <a:endParaRPr lang="zh-CN" altLang="en-US" sz="1600" b="1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41" name="矩形 40"/>
                <p:cNvSpPr/>
                <p:nvPr/>
              </p:nvSpPr>
              <p:spPr>
                <a:xfrm>
                  <a:off x="1363376" y="5341601"/>
                  <a:ext cx="972119" cy="590396"/>
                </a:xfrm>
                <a:prstGeom prst="rect">
                  <a:avLst/>
                </a:prstGeom>
              </p:spPr>
              <p:txBody>
                <a:bodyPr spcFirstLastPara="1" wrap="none">
                  <a:prstTxWarp prst="textArchDown">
                    <a:avLst>
                      <a:gd name="adj" fmla="val 1312104"/>
                    </a:avLst>
                  </a:prstTxWarp>
                  <a:normAutofit/>
                </a:bodyPr>
                <a:lstStyle/>
                <a:p>
                  <a:pPr>
                    <a:defRPr/>
                  </a:pPr>
                  <a:r>
                    <a:rPr lang="zh-CN" altLang="en-US" sz="1600" b="1">
                      <a:solidFill>
                        <a:schemeClr val="bg1"/>
                      </a:solidFill>
                      <a:cs typeface="+mn-ea"/>
                      <a:sym typeface="+mn-lt"/>
                    </a:rPr>
                    <a:t>输入标题文本</a:t>
                  </a:r>
                  <a:endParaRPr lang="zh-CN" altLang="en-US" sz="1600" b="1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5" name="椭圆 34"/>
              <p:cNvSpPr/>
              <p:nvPr/>
            </p:nvSpPr>
            <p:spPr>
              <a:xfrm>
                <a:off x="2776544" y="2843774"/>
                <a:ext cx="680260" cy="6802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33" name="任意多边形: 形状 32"/>
            <p:cNvSpPr/>
            <p:nvPr/>
          </p:nvSpPr>
          <p:spPr>
            <a:xfrm>
              <a:off x="2705267" y="3173896"/>
              <a:ext cx="671262" cy="669300"/>
            </a:xfrm>
            <a:custGeom>
              <a:avLst/>
              <a:gdLst>
                <a:gd name="connsiteX0" fmla="*/ 15478 w 330200"/>
                <a:gd name="connsiteY0" fmla="*/ 259385 h 329235"/>
                <a:gd name="connsiteX1" fmla="*/ 314722 w 330200"/>
                <a:gd name="connsiteY1" fmla="*/ 259385 h 329235"/>
                <a:gd name="connsiteX2" fmla="*/ 330200 w 330200"/>
                <a:gd name="connsiteY2" fmla="*/ 274907 h 329235"/>
                <a:gd name="connsiteX3" fmla="*/ 330200 w 330200"/>
                <a:gd name="connsiteY3" fmla="*/ 313713 h 329235"/>
                <a:gd name="connsiteX4" fmla="*/ 314722 w 330200"/>
                <a:gd name="connsiteY4" fmla="*/ 329235 h 329235"/>
                <a:gd name="connsiteX5" fmla="*/ 15478 w 330200"/>
                <a:gd name="connsiteY5" fmla="*/ 329235 h 329235"/>
                <a:gd name="connsiteX6" fmla="*/ 0 w 330200"/>
                <a:gd name="connsiteY6" fmla="*/ 313713 h 329235"/>
                <a:gd name="connsiteX7" fmla="*/ 0 w 330200"/>
                <a:gd name="connsiteY7" fmla="*/ 274907 h 329235"/>
                <a:gd name="connsiteX8" fmla="*/ 15478 w 330200"/>
                <a:gd name="connsiteY8" fmla="*/ 259385 h 329235"/>
                <a:gd name="connsiteX9" fmla="*/ 157348 w 330200"/>
                <a:gd name="connsiteY9" fmla="*/ 2893 h 329235"/>
                <a:gd name="connsiteX10" fmla="*/ 172854 w 330200"/>
                <a:gd name="connsiteY10" fmla="*/ 2893 h 329235"/>
                <a:gd name="connsiteX11" fmla="*/ 322743 w 330200"/>
                <a:gd name="connsiteY11" fmla="*/ 101912 h 329235"/>
                <a:gd name="connsiteX12" fmla="*/ 329204 w 330200"/>
                <a:gd name="connsiteY12" fmla="*/ 118630 h 329235"/>
                <a:gd name="connsiteX13" fmla="*/ 314990 w 330200"/>
                <a:gd name="connsiteY13" fmla="*/ 128917 h 329235"/>
                <a:gd name="connsiteX14" fmla="*/ 299484 w 330200"/>
                <a:gd name="connsiteY14" fmla="*/ 128917 h 329235"/>
                <a:gd name="connsiteX15" fmla="*/ 299484 w 330200"/>
                <a:gd name="connsiteY15" fmla="*/ 229223 h 329235"/>
                <a:gd name="connsiteX16" fmla="*/ 269765 w 330200"/>
                <a:gd name="connsiteY16" fmla="*/ 229223 h 329235"/>
                <a:gd name="connsiteX17" fmla="*/ 269765 w 330200"/>
                <a:gd name="connsiteY17" fmla="*/ 128917 h 329235"/>
                <a:gd name="connsiteX18" fmla="*/ 220663 w 330200"/>
                <a:gd name="connsiteY18" fmla="*/ 128917 h 329235"/>
                <a:gd name="connsiteX19" fmla="*/ 220663 w 330200"/>
                <a:gd name="connsiteY19" fmla="*/ 229223 h 329235"/>
                <a:gd name="connsiteX20" fmla="*/ 189652 w 330200"/>
                <a:gd name="connsiteY20" fmla="*/ 229223 h 329235"/>
                <a:gd name="connsiteX21" fmla="*/ 189652 w 330200"/>
                <a:gd name="connsiteY21" fmla="*/ 128917 h 329235"/>
                <a:gd name="connsiteX22" fmla="*/ 140550 w 330200"/>
                <a:gd name="connsiteY22" fmla="*/ 128917 h 329235"/>
                <a:gd name="connsiteX23" fmla="*/ 140550 w 330200"/>
                <a:gd name="connsiteY23" fmla="*/ 229223 h 329235"/>
                <a:gd name="connsiteX24" fmla="*/ 109538 w 330200"/>
                <a:gd name="connsiteY24" fmla="*/ 229223 h 329235"/>
                <a:gd name="connsiteX25" fmla="*/ 109538 w 330200"/>
                <a:gd name="connsiteY25" fmla="*/ 128917 h 329235"/>
                <a:gd name="connsiteX26" fmla="*/ 60436 w 330200"/>
                <a:gd name="connsiteY26" fmla="*/ 128917 h 329235"/>
                <a:gd name="connsiteX27" fmla="*/ 60436 w 330200"/>
                <a:gd name="connsiteY27" fmla="*/ 229223 h 329235"/>
                <a:gd name="connsiteX28" fmla="*/ 30717 w 330200"/>
                <a:gd name="connsiteY28" fmla="*/ 229223 h 329235"/>
                <a:gd name="connsiteX29" fmla="*/ 30717 w 330200"/>
                <a:gd name="connsiteY29" fmla="*/ 128917 h 329235"/>
                <a:gd name="connsiteX30" fmla="*/ 15211 w 330200"/>
                <a:gd name="connsiteY30" fmla="*/ 128917 h 329235"/>
                <a:gd name="connsiteX31" fmla="*/ 997 w 330200"/>
                <a:gd name="connsiteY31" fmla="*/ 118630 h 329235"/>
                <a:gd name="connsiteX32" fmla="*/ 7458 w 330200"/>
                <a:gd name="connsiteY32" fmla="*/ 101912 h 329235"/>
                <a:gd name="connsiteX33" fmla="*/ 157348 w 330200"/>
                <a:gd name="connsiteY33" fmla="*/ 2893 h 329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30200" h="329235">
                  <a:moveTo>
                    <a:pt x="15478" y="259385"/>
                  </a:moveTo>
                  <a:cubicBezTo>
                    <a:pt x="15478" y="259385"/>
                    <a:pt x="15478" y="259385"/>
                    <a:pt x="314722" y="259385"/>
                  </a:cubicBezTo>
                  <a:cubicBezTo>
                    <a:pt x="322461" y="259385"/>
                    <a:pt x="330200" y="265853"/>
                    <a:pt x="330200" y="274907"/>
                  </a:cubicBezTo>
                  <a:cubicBezTo>
                    <a:pt x="330200" y="274907"/>
                    <a:pt x="330200" y="274907"/>
                    <a:pt x="330200" y="313713"/>
                  </a:cubicBezTo>
                  <a:cubicBezTo>
                    <a:pt x="330200" y="322768"/>
                    <a:pt x="322461" y="329235"/>
                    <a:pt x="314722" y="329235"/>
                  </a:cubicBezTo>
                  <a:cubicBezTo>
                    <a:pt x="314722" y="329235"/>
                    <a:pt x="314722" y="329235"/>
                    <a:pt x="15478" y="329235"/>
                  </a:cubicBezTo>
                  <a:cubicBezTo>
                    <a:pt x="7739" y="329235"/>
                    <a:pt x="0" y="322768"/>
                    <a:pt x="0" y="313713"/>
                  </a:cubicBezTo>
                  <a:cubicBezTo>
                    <a:pt x="0" y="313713"/>
                    <a:pt x="0" y="313713"/>
                    <a:pt x="0" y="274907"/>
                  </a:cubicBezTo>
                  <a:cubicBezTo>
                    <a:pt x="0" y="265853"/>
                    <a:pt x="7739" y="259385"/>
                    <a:pt x="15478" y="259385"/>
                  </a:cubicBezTo>
                  <a:close/>
                  <a:moveTo>
                    <a:pt x="157348" y="2893"/>
                  </a:moveTo>
                  <a:cubicBezTo>
                    <a:pt x="161224" y="-965"/>
                    <a:pt x="168977" y="-965"/>
                    <a:pt x="172854" y="2893"/>
                  </a:cubicBezTo>
                  <a:cubicBezTo>
                    <a:pt x="172854" y="2893"/>
                    <a:pt x="172854" y="2893"/>
                    <a:pt x="322743" y="101912"/>
                  </a:cubicBezTo>
                  <a:cubicBezTo>
                    <a:pt x="329204" y="105770"/>
                    <a:pt x="331788" y="112200"/>
                    <a:pt x="329204" y="118630"/>
                  </a:cubicBezTo>
                  <a:cubicBezTo>
                    <a:pt x="327912" y="125060"/>
                    <a:pt x="321451" y="128917"/>
                    <a:pt x="314990" y="128917"/>
                  </a:cubicBezTo>
                  <a:cubicBezTo>
                    <a:pt x="314990" y="128917"/>
                    <a:pt x="314990" y="128917"/>
                    <a:pt x="299484" y="128917"/>
                  </a:cubicBezTo>
                  <a:cubicBezTo>
                    <a:pt x="299484" y="128917"/>
                    <a:pt x="299484" y="128917"/>
                    <a:pt x="299484" y="229223"/>
                  </a:cubicBezTo>
                  <a:cubicBezTo>
                    <a:pt x="299484" y="229223"/>
                    <a:pt x="299484" y="229223"/>
                    <a:pt x="269765" y="229223"/>
                  </a:cubicBezTo>
                  <a:cubicBezTo>
                    <a:pt x="269765" y="229223"/>
                    <a:pt x="269765" y="229223"/>
                    <a:pt x="269765" y="128917"/>
                  </a:cubicBezTo>
                  <a:cubicBezTo>
                    <a:pt x="269765" y="128917"/>
                    <a:pt x="269765" y="128917"/>
                    <a:pt x="220663" y="128917"/>
                  </a:cubicBezTo>
                  <a:cubicBezTo>
                    <a:pt x="220663" y="128917"/>
                    <a:pt x="220663" y="128917"/>
                    <a:pt x="220663" y="229223"/>
                  </a:cubicBezTo>
                  <a:cubicBezTo>
                    <a:pt x="220663" y="229223"/>
                    <a:pt x="220663" y="229223"/>
                    <a:pt x="189652" y="229223"/>
                  </a:cubicBezTo>
                  <a:cubicBezTo>
                    <a:pt x="189652" y="229223"/>
                    <a:pt x="189652" y="229223"/>
                    <a:pt x="189652" y="128917"/>
                  </a:cubicBezTo>
                  <a:cubicBezTo>
                    <a:pt x="189652" y="128917"/>
                    <a:pt x="189652" y="128917"/>
                    <a:pt x="140550" y="128917"/>
                  </a:cubicBezTo>
                  <a:cubicBezTo>
                    <a:pt x="140550" y="128917"/>
                    <a:pt x="140550" y="128917"/>
                    <a:pt x="140550" y="229223"/>
                  </a:cubicBezTo>
                  <a:cubicBezTo>
                    <a:pt x="140550" y="229223"/>
                    <a:pt x="140550" y="229223"/>
                    <a:pt x="109538" y="229223"/>
                  </a:cubicBezTo>
                  <a:cubicBezTo>
                    <a:pt x="109538" y="229223"/>
                    <a:pt x="109538" y="229223"/>
                    <a:pt x="109538" y="128917"/>
                  </a:cubicBezTo>
                  <a:cubicBezTo>
                    <a:pt x="109538" y="128917"/>
                    <a:pt x="109538" y="128917"/>
                    <a:pt x="60436" y="128917"/>
                  </a:cubicBezTo>
                  <a:cubicBezTo>
                    <a:pt x="60436" y="128917"/>
                    <a:pt x="60436" y="128917"/>
                    <a:pt x="60436" y="229223"/>
                  </a:cubicBezTo>
                  <a:cubicBezTo>
                    <a:pt x="60436" y="229223"/>
                    <a:pt x="60436" y="229223"/>
                    <a:pt x="30717" y="229223"/>
                  </a:cubicBezTo>
                  <a:cubicBezTo>
                    <a:pt x="30717" y="229223"/>
                    <a:pt x="30717" y="229223"/>
                    <a:pt x="30717" y="128917"/>
                  </a:cubicBezTo>
                  <a:cubicBezTo>
                    <a:pt x="30717" y="128917"/>
                    <a:pt x="30717" y="128917"/>
                    <a:pt x="15211" y="128917"/>
                  </a:cubicBezTo>
                  <a:cubicBezTo>
                    <a:pt x="8750" y="128917"/>
                    <a:pt x="2290" y="125060"/>
                    <a:pt x="997" y="118630"/>
                  </a:cubicBezTo>
                  <a:cubicBezTo>
                    <a:pt x="-1587" y="112200"/>
                    <a:pt x="997" y="105770"/>
                    <a:pt x="7458" y="101912"/>
                  </a:cubicBezTo>
                  <a:cubicBezTo>
                    <a:pt x="7458" y="101912"/>
                    <a:pt x="7458" y="101912"/>
                    <a:pt x="157348" y="2893"/>
                  </a:cubicBez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42" name="千图PPT彼岸天：ID 8661124库_组合 5"/>
          <p:cNvGrpSpPr/>
          <p:nvPr>
            <p:custDataLst>
              <p:tags r:id="rId3"/>
            </p:custDataLst>
          </p:nvPr>
        </p:nvGrpSpPr>
        <p:grpSpPr>
          <a:xfrm>
            <a:off x="8646776" y="1736812"/>
            <a:ext cx="2749722" cy="3463424"/>
            <a:chOff x="8170814" y="1912116"/>
            <a:chExt cx="2749722" cy="3463424"/>
          </a:xfrm>
        </p:grpSpPr>
        <p:grpSp>
          <p:nvGrpSpPr>
            <p:cNvPr id="43" name="组合 42"/>
            <p:cNvGrpSpPr/>
            <p:nvPr/>
          </p:nvGrpSpPr>
          <p:grpSpPr>
            <a:xfrm>
              <a:off x="8170814" y="1912116"/>
              <a:ext cx="2611177" cy="3463424"/>
              <a:chOff x="1193500" y="1491637"/>
              <a:chExt cx="3761195" cy="3463424"/>
            </a:xfrm>
          </p:grpSpPr>
          <p:grpSp>
            <p:nvGrpSpPr>
              <p:cNvPr id="46" name="组合 45"/>
              <p:cNvGrpSpPr/>
              <p:nvPr/>
            </p:nvGrpSpPr>
            <p:grpSpPr>
              <a:xfrm>
                <a:off x="1193500" y="1491637"/>
                <a:ext cx="3761195" cy="815608"/>
                <a:chOff x="1317257" y="1824875"/>
                <a:chExt cx="3761195" cy="815608"/>
              </a:xfrm>
            </p:grpSpPr>
            <p:sp>
              <p:nvSpPr>
                <p:cNvPr id="53" name="文本框 127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 algn="r">
                    <a:lnSpc>
                      <a:spcPct val="120000"/>
                    </a:lnSpc>
                  </a:pPr>
                  <a:r>
                    <a:rPr lang="zh-CN" altLang="en-US" sz="1000">
                      <a:cs typeface="+mn-ea"/>
                      <a:sym typeface="+mn-lt"/>
                    </a:rPr>
                    <a:t>请替换文字内容复制你的内容到此</a:t>
                  </a:r>
                  <a:br>
                    <a:rPr lang="zh-CN" altLang="en-US" sz="1000">
                      <a:cs typeface="+mn-ea"/>
                      <a:sym typeface="+mn-lt"/>
                    </a:rPr>
                  </a:br>
                  <a:endParaRPr lang="zh-CN" altLang="en-US" sz="1000">
                    <a:cs typeface="+mn-ea"/>
                    <a:sym typeface="+mn-lt"/>
                  </a:endParaRPr>
                </a:p>
              </p:txBody>
            </p:sp>
            <p:sp>
              <p:nvSpPr>
                <p:cNvPr id="54" name="矩形 53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/>
                </a:bodyPr>
                <a:lstStyle/>
                <a:p>
                  <a:pPr algn="r"/>
                  <a:r>
                    <a:rPr lang="zh-CN" altLang="en-US" sz="1600" b="1">
                      <a:solidFill>
                        <a:schemeClr val="accent1"/>
                      </a:solidFill>
                      <a:cs typeface="+mn-ea"/>
                      <a:sym typeface="+mn-lt"/>
                    </a:rPr>
                    <a:t>输入标题文本</a:t>
                  </a:r>
                  <a:endParaRPr lang="zh-CN" altLang="en-US" sz="1600" b="1">
                    <a:solidFill>
                      <a:schemeClr val="accent1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7" name="组合 46"/>
              <p:cNvGrpSpPr/>
              <p:nvPr/>
            </p:nvGrpSpPr>
            <p:grpSpPr>
              <a:xfrm>
                <a:off x="1193500" y="2815545"/>
                <a:ext cx="3761195" cy="815608"/>
                <a:chOff x="1317257" y="1824875"/>
                <a:chExt cx="3761195" cy="815608"/>
              </a:xfrm>
            </p:grpSpPr>
            <p:sp>
              <p:nvSpPr>
                <p:cNvPr id="51" name="文本框 125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 algn="r">
                    <a:lnSpc>
                      <a:spcPct val="120000"/>
                    </a:lnSpc>
                  </a:pPr>
                  <a:r>
                    <a:rPr lang="zh-CN" altLang="en-US" sz="1000">
                      <a:cs typeface="+mn-ea"/>
                      <a:sym typeface="+mn-lt"/>
                    </a:rPr>
                    <a:t>请替换文字内容复制你的内容到此</a:t>
                  </a:r>
                  <a:br>
                    <a:rPr lang="zh-CN" altLang="en-US" sz="1000">
                      <a:cs typeface="+mn-ea"/>
                      <a:sym typeface="+mn-lt"/>
                    </a:rPr>
                  </a:br>
                  <a:endParaRPr lang="zh-CN" altLang="en-US" sz="1000">
                    <a:cs typeface="+mn-ea"/>
                    <a:sym typeface="+mn-lt"/>
                  </a:endParaRPr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/>
                </a:bodyPr>
                <a:lstStyle/>
                <a:p>
                  <a:pPr algn="r"/>
                  <a:r>
                    <a:rPr lang="zh-CN" altLang="en-US" sz="1600" b="1">
                      <a:solidFill>
                        <a:schemeClr val="accent2"/>
                      </a:solidFill>
                      <a:cs typeface="+mn-ea"/>
                      <a:sym typeface="+mn-lt"/>
                    </a:rPr>
                    <a:t>输入标题文本</a:t>
                  </a:r>
                  <a:endParaRPr lang="zh-CN" altLang="en-US" sz="1600" b="1">
                    <a:solidFill>
                      <a:schemeClr val="accent2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8" name="组合 47"/>
              <p:cNvGrpSpPr/>
              <p:nvPr/>
            </p:nvGrpSpPr>
            <p:grpSpPr>
              <a:xfrm>
                <a:off x="1193500" y="4139453"/>
                <a:ext cx="3761195" cy="815608"/>
                <a:chOff x="1317257" y="1824875"/>
                <a:chExt cx="3761195" cy="815608"/>
              </a:xfrm>
            </p:grpSpPr>
            <p:sp>
              <p:nvSpPr>
                <p:cNvPr id="49" name="文本框 123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 algn="r">
                    <a:lnSpc>
                      <a:spcPct val="120000"/>
                    </a:lnSpc>
                  </a:pPr>
                  <a:r>
                    <a:rPr lang="zh-CN" altLang="en-US" sz="1000">
                      <a:cs typeface="+mn-ea"/>
                      <a:sym typeface="+mn-lt"/>
                    </a:rPr>
                    <a:t>请替换文字内容复制你的内容到此</a:t>
                  </a:r>
                  <a:br>
                    <a:rPr lang="zh-CN" altLang="en-US" sz="1000">
                      <a:cs typeface="+mn-ea"/>
                      <a:sym typeface="+mn-lt"/>
                    </a:rPr>
                  </a:br>
                  <a:endParaRPr lang="zh-CN" altLang="en-US" sz="1000">
                    <a:cs typeface="+mn-ea"/>
                    <a:sym typeface="+mn-lt"/>
                  </a:endParaRPr>
                </a:p>
              </p:txBody>
            </p:sp>
            <p:sp>
              <p:nvSpPr>
                <p:cNvPr id="50" name="矩形 49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/>
                </a:bodyPr>
                <a:lstStyle/>
                <a:p>
                  <a:pPr algn="r"/>
                  <a:r>
                    <a:rPr lang="zh-CN" altLang="en-US" sz="1600" b="1">
                      <a:solidFill>
                        <a:schemeClr val="accent5"/>
                      </a:solidFill>
                      <a:cs typeface="+mn-ea"/>
                      <a:sym typeface="+mn-lt"/>
                    </a:rPr>
                    <a:t>输入标题文本</a:t>
                  </a:r>
                  <a:endParaRPr lang="zh-CN" altLang="en-US" sz="1600" b="1">
                    <a:solidFill>
                      <a:schemeClr val="accent5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cxnSp>
          <p:nvCxnSpPr>
            <p:cNvPr id="44" name="直接连接符 43"/>
            <p:cNvCxnSpPr/>
            <p:nvPr/>
          </p:nvCxnSpPr>
          <p:spPr>
            <a:xfrm>
              <a:off x="8472264" y="2924944"/>
              <a:ext cx="2448272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8472264" y="4263691"/>
              <a:ext cx="2448272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千图PPT彼岸天：ID 8661124库_组合 6"/>
          <p:cNvGrpSpPr/>
          <p:nvPr>
            <p:custDataLst>
              <p:tags r:id="rId4"/>
            </p:custDataLst>
          </p:nvPr>
        </p:nvGrpSpPr>
        <p:grpSpPr>
          <a:xfrm>
            <a:off x="819569" y="1736812"/>
            <a:ext cx="2713719" cy="3463424"/>
            <a:chOff x="1307468" y="1697288"/>
            <a:chExt cx="2713719" cy="3463424"/>
          </a:xfrm>
        </p:grpSpPr>
        <p:grpSp>
          <p:nvGrpSpPr>
            <p:cNvPr id="56" name="组合 55"/>
            <p:cNvGrpSpPr/>
            <p:nvPr/>
          </p:nvGrpSpPr>
          <p:grpSpPr>
            <a:xfrm>
              <a:off x="1410010" y="1697288"/>
              <a:ext cx="2611177" cy="3463424"/>
              <a:chOff x="1193500" y="1491637"/>
              <a:chExt cx="3761195" cy="3463424"/>
            </a:xfrm>
          </p:grpSpPr>
          <p:grpSp>
            <p:nvGrpSpPr>
              <p:cNvPr id="60" name="组合 59"/>
              <p:cNvGrpSpPr/>
              <p:nvPr/>
            </p:nvGrpSpPr>
            <p:grpSpPr>
              <a:xfrm>
                <a:off x="1193500" y="1491637"/>
                <a:ext cx="3761195" cy="815608"/>
                <a:chOff x="1317257" y="1824875"/>
                <a:chExt cx="3761195" cy="815608"/>
              </a:xfrm>
            </p:grpSpPr>
            <p:sp>
              <p:nvSpPr>
                <p:cNvPr id="67" name="文本框 141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000">
                      <a:cs typeface="+mn-ea"/>
                      <a:sym typeface="+mn-lt"/>
                    </a:rPr>
                    <a:t>请替换文字内容复制你的内容到此</a:t>
                  </a:r>
                  <a:br>
                    <a:rPr lang="zh-CN" altLang="en-US" sz="1000">
                      <a:cs typeface="+mn-ea"/>
                      <a:sym typeface="+mn-lt"/>
                    </a:rPr>
                  </a:br>
                  <a:endParaRPr lang="zh-CN" altLang="en-US" sz="1000">
                    <a:cs typeface="+mn-ea"/>
                    <a:sym typeface="+mn-lt"/>
                  </a:endParaRPr>
                </a:p>
              </p:txBody>
            </p:sp>
            <p:sp>
              <p:nvSpPr>
                <p:cNvPr id="68" name="矩形 67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/>
                </a:bodyPr>
                <a:lstStyle/>
                <a:p>
                  <a:r>
                    <a:rPr lang="zh-CN" altLang="en-US" sz="1600" b="1">
                      <a:solidFill>
                        <a:schemeClr val="accent1"/>
                      </a:solidFill>
                      <a:cs typeface="+mn-ea"/>
                      <a:sym typeface="+mn-lt"/>
                    </a:rPr>
                    <a:t>输入标题文本</a:t>
                  </a:r>
                  <a:endParaRPr lang="zh-CN" altLang="en-US" sz="1600" b="1">
                    <a:solidFill>
                      <a:schemeClr val="accent1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61" name="组合 60"/>
              <p:cNvGrpSpPr/>
              <p:nvPr/>
            </p:nvGrpSpPr>
            <p:grpSpPr>
              <a:xfrm>
                <a:off x="1193500" y="2815545"/>
                <a:ext cx="3761195" cy="815608"/>
                <a:chOff x="1317257" y="1824875"/>
                <a:chExt cx="3761195" cy="815608"/>
              </a:xfrm>
            </p:grpSpPr>
            <p:sp>
              <p:nvSpPr>
                <p:cNvPr id="65" name="文本框 139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000">
                      <a:cs typeface="+mn-ea"/>
                      <a:sym typeface="+mn-lt"/>
                    </a:rPr>
                    <a:t>请替换文字内容复制你的内容到此</a:t>
                  </a:r>
                  <a:br>
                    <a:rPr lang="zh-CN" altLang="en-US" sz="1000">
                      <a:cs typeface="+mn-ea"/>
                      <a:sym typeface="+mn-lt"/>
                    </a:rPr>
                  </a:br>
                  <a:endParaRPr lang="zh-CN" altLang="en-US" sz="1000">
                    <a:cs typeface="+mn-ea"/>
                    <a:sym typeface="+mn-lt"/>
                  </a:endParaRPr>
                </a:p>
              </p:txBody>
            </p:sp>
            <p:sp>
              <p:nvSpPr>
                <p:cNvPr id="66" name="矩形 65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/>
                </a:bodyPr>
                <a:lstStyle/>
                <a:p>
                  <a:r>
                    <a:rPr lang="zh-CN" altLang="en-US" sz="1600" b="1">
                      <a:solidFill>
                        <a:schemeClr val="accent2"/>
                      </a:solidFill>
                      <a:cs typeface="+mn-ea"/>
                      <a:sym typeface="+mn-lt"/>
                    </a:rPr>
                    <a:t>输入标题文本</a:t>
                  </a:r>
                  <a:endParaRPr lang="zh-CN" altLang="en-US" sz="1600" b="1">
                    <a:solidFill>
                      <a:schemeClr val="accent2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62" name="组合 61"/>
              <p:cNvGrpSpPr/>
              <p:nvPr/>
            </p:nvGrpSpPr>
            <p:grpSpPr>
              <a:xfrm>
                <a:off x="1193500" y="4139453"/>
                <a:ext cx="3761195" cy="815608"/>
                <a:chOff x="1317257" y="1824875"/>
                <a:chExt cx="3761195" cy="815608"/>
              </a:xfrm>
            </p:grpSpPr>
            <p:sp>
              <p:nvSpPr>
                <p:cNvPr id="63" name="文本框 137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000">
                      <a:cs typeface="+mn-ea"/>
                      <a:sym typeface="+mn-lt"/>
                    </a:rPr>
                    <a:t>请替换文字内容复制你的内容到此</a:t>
                  </a:r>
                  <a:br>
                    <a:rPr lang="zh-CN" altLang="en-US" sz="1000">
                      <a:cs typeface="+mn-ea"/>
                      <a:sym typeface="+mn-lt"/>
                    </a:rPr>
                  </a:br>
                  <a:endParaRPr lang="zh-CN" altLang="en-US" sz="1000">
                    <a:cs typeface="+mn-ea"/>
                    <a:sym typeface="+mn-lt"/>
                  </a:endParaRPr>
                </a:p>
              </p:txBody>
            </p:sp>
            <p:sp>
              <p:nvSpPr>
                <p:cNvPr id="64" name="矩形 63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/>
                </a:bodyPr>
                <a:lstStyle/>
                <a:p>
                  <a:r>
                    <a:rPr lang="zh-CN" altLang="en-US" sz="1600" b="1">
                      <a:solidFill>
                        <a:schemeClr val="accent5"/>
                      </a:solidFill>
                      <a:cs typeface="+mn-ea"/>
                      <a:sym typeface="+mn-lt"/>
                    </a:rPr>
                    <a:t>输入标题文本</a:t>
                  </a:r>
                  <a:endParaRPr lang="zh-CN" altLang="en-US" sz="1600" b="1">
                    <a:solidFill>
                      <a:schemeClr val="accent5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57" name="组合 56"/>
            <p:cNvGrpSpPr/>
            <p:nvPr/>
          </p:nvGrpSpPr>
          <p:grpSpPr>
            <a:xfrm>
              <a:off x="1307468" y="2710116"/>
              <a:ext cx="2448272" cy="1338747"/>
              <a:chOff x="1307468" y="2924944"/>
              <a:chExt cx="2448272" cy="1338747"/>
            </a:xfrm>
          </p:grpSpPr>
          <p:cxnSp>
            <p:nvCxnSpPr>
              <p:cNvPr id="58" name="直接连接符 57"/>
              <p:cNvCxnSpPr/>
              <p:nvPr/>
            </p:nvCxnSpPr>
            <p:spPr>
              <a:xfrm>
                <a:off x="1307468" y="2924944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>
                <a:off x="1307468" y="4263691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nodeType="afterEffect"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cs typeface="+mn-ea"/>
                <a:sym typeface="+mn-lt"/>
              </a:rPr>
              <a:t>市场规模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cs typeface="+mn-ea"/>
                <a:sym typeface="+mn-lt"/>
              </a:rPr>
              <a:t>业绩展示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>
                <a:cs typeface="+mn-ea"/>
                <a:sym typeface="+mn-lt"/>
              </a:rPr>
              <a:t>合作伙伴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>
                <a:cs typeface="+mn-ea"/>
                <a:sym typeface="+mn-lt"/>
              </a:rPr>
              <a:t>成功案例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>
                <a:cs typeface="+mn-ea"/>
                <a:sym typeface="+mn-lt"/>
              </a:rPr>
              <a:t>公司实力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COMPANY POWER</a:t>
            </a:r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市场规模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0" name="千图PPT彼岸天：ID 8661124库_组合 42"/>
          <p:cNvGrpSpPr/>
          <p:nvPr>
            <p:custDataLst>
              <p:tags r:id="rId1"/>
            </p:custDataLst>
          </p:nvPr>
        </p:nvGrpSpPr>
        <p:grpSpPr>
          <a:xfrm>
            <a:off x="8400133" y="1697095"/>
            <a:ext cx="3143401" cy="845770"/>
            <a:chOff x="8400133" y="1697095"/>
            <a:chExt cx="3143401" cy="845770"/>
          </a:xfrm>
        </p:grpSpPr>
        <p:sp>
          <p:nvSpPr>
            <p:cNvPr id="21" name="矩形 20"/>
            <p:cNvSpPr/>
            <p:nvPr/>
          </p:nvSpPr>
          <p:spPr>
            <a:xfrm>
              <a:off x="8400133" y="2007334"/>
              <a:ext cx="3143401" cy="535531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>
                <a:lnSpc>
                  <a:spcPct val="120000"/>
                </a:lnSpc>
                <a:buClr>
                  <a:srgbClr val="E24848"/>
                </a:buClr>
              </a:pPr>
              <a:r>
                <a:rPr lang="zh-CN" altLang="en-US" sz="1200" noProof="1">
                  <a:cs typeface="+mn-ea"/>
                  <a:sym typeface="+mn-lt"/>
                </a:rPr>
                <a:t>请替换文字内容复制你的内容到此</a:t>
              </a:r>
              <a:br>
                <a:rPr lang="zh-CN" altLang="en-US" sz="1200" noProof="1">
                  <a:cs typeface="+mn-ea"/>
                  <a:sym typeface="+mn-lt"/>
                </a:rPr>
              </a:br>
              <a:endParaRPr lang="zh-CN" altLang="en-US" sz="1200" noProof="1"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8400133" y="1697095"/>
              <a:ext cx="1261884" cy="307777"/>
            </a:xfrm>
            <a:prstGeom prst="rect">
              <a:avLst/>
            </a:prstGeom>
          </p:spPr>
          <p:txBody>
            <a:bodyPr wrap="none">
              <a:normAutofit fontScale="92500" lnSpcReduction="20000"/>
            </a:bodyPr>
            <a:lstStyle/>
            <a:p>
              <a:pPr>
                <a:lnSpc>
                  <a:spcPct val="110000"/>
                </a:lnSpc>
                <a:buClr>
                  <a:srgbClr val="E24848"/>
                </a:buClr>
              </a:pPr>
              <a:r>
                <a:rPr lang="zh-CN" altLang="en-US" sz="1600" b="1" noProof="1">
                  <a:solidFill>
                    <a:schemeClr val="accent4">
                      <a:lumMod val="100000"/>
                    </a:schemeClr>
                  </a:solidFill>
                  <a:cs typeface="+mn-ea"/>
                  <a:sym typeface="+mn-lt"/>
                </a:rPr>
                <a:t>输入标题文本</a:t>
              </a:r>
              <a:endParaRPr lang="zh-CN" altLang="en-US" sz="1600" b="1" noProof="1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千图PPT彼岸天：ID 8661124库_组合 41"/>
          <p:cNvGrpSpPr/>
          <p:nvPr>
            <p:custDataLst>
              <p:tags r:id="rId2"/>
            </p:custDataLst>
          </p:nvPr>
        </p:nvGrpSpPr>
        <p:grpSpPr>
          <a:xfrm>
            <a:off x="8400132" y="3058311"/>
            <a:ext cx="3143402" cy="845770"/>
            <a:chOff x="8400132" y="3058311"/>
            <a:chExt cx="3143402" cy="845770"/>
          </a:xfrm>
        </p:grpSpPr>
        <p:sp>
          <p:nvSpPr>
            <p:cNvPr id="24" name="矩形 23"/>
            <p:cNvSpPr/>
            <p:nvPr/>
          </p:nvSpPr>
          <p:spPr>
            <a:xfrm>
              <a:off x="8400133" y="3368550"/>
              <a:ext cx="3143401" cy="535531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>
                <a:lnSpc>
                  <a:spcPct val="120000"/>
                </a:lnSpc>
                <a:buClr>
                  <a:srgbClr val="E24848"/>
                </a:buClr>
              </a:pPr>
              <a:r>
                <a:rPr lang="zh-CN" altLang="en-US" sz="1200" noProof="1">
                  <a:cs typeface="+mn-ea"/>
                  <a:sym typeface="+mn-lt"/>
                </a:rPr>
                <a:t>请替换文字内容复制你的内容到此</a:t>
              </a:r>
              <a:br>
                <a:rPr lang="zh-CN" altLang="en-US" sz="1200" noProof="1">
                  <a:cs typeface="+mn-ea"/>
                  <a:sym typeface="+mn-lt"/>
                </a:rPr>
              </a:br>
              <a:endParaRPr lang="zh-CN" altLang="en-US" sz="1200" noProof="1"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8400132" y="3058311"/>
              <a:ext cx="1261884" cy="307777"/>
            </a:xfrm>
            <a:prstGeom prst="rect">
              <a:avLst/>
            </a:prstGeom>
          </p:spPr>
          <p:txBody>
            <a:bodyPr wrap="none">
              <a:normAutofit fontScale="92500" lnSpcReduction="20000"/>
            </a:bodyPr>
            <a:lstStyle/>
            <a:p>
              <a:pPr>
                <a:lnSpc>
                  <a:spcPct val="110000"/>
                </a:lnSpc>
                <a:buClr>
                  <a:srgbClr val="E24848"/>
                </a:buClr>
              </a:pPr>
              <a:r>
                <a:rPr lang="zh-CN" altLang="en-US" sz="1600" b="1" noProof="1">
                  <a:solidFill>
                    <a:schemeClr val="accent5">
                      <a:lumMod val="100000"/>
                    </a:schemeClr>
                  </a:solidFill>
                  <a:cs typeface="+mn-ea"/>
                  <a:sym typeface="+mn-lt"/>
                </a:rPr>
                <a:t>输入标题文本</a:t>
              </a:r>
              <a:endParaRPr lang="zh-CN" altLang="en-US" sz="1600" b="1" noProof="1">
                <a:solidFill>
                  <a:schemeClr val="accent5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6" name="千图PPT彼岸天：ID 8661124库_组合 40"/>
          <p:cNvGrpSpPr/>
          <p:nvPr>
            <p:custDataLst>
              <p:tags r:id="rId3"/>
            </p:custDataLst>
          </p:nvPr>
        </p:nvGrpSpPr>
        <p:grpSpPr>
          <a:xfrm>
            <a:off x="8400133" y="4419529"/>
            <a:ext cx="3143401" cy="845770"/>
            <a:chOff x="8400133" y="4419529"/>
            <a:chExt cx="3143401" cy="845770"/>
          </a:xfrm>
        </p:grpSpPr>
        <p:sp>
          <p:nvSpPr>
            <p:cNvPr id="27" name="矩形 26"/>
            <p:cNvSpPr/>
            <p:nvPr/>
          </p:nvSpPr>
          <p:spPr>
            <a:xfrm>
              <a:off x="8400133" y="4729768"/>
              <a:ext cx="3143401" cy="535531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>
                <a:lnSpc>
                  <a:spcPct val="120000"/>
                </a:lnSpc>
                <a:buClr>
                  <a:srgbClr val="E24848"/>
                </a:buClr>
              </a:pPr>
              <a:r>
                <a:rPr lang="zh-CN" altLang="en-US" sz="1200" noProof="1">
                  <a:cs typeface="+mn-ea"/>
                  <a:sym typeface="+mn-lt"/>
                </a:rPr>
                <a:t>请替换文字内容复制你的内容到此</a:t>
              </a:r>
              <a:br>
                <a:rPr lang="zh-CN" altLang="en-US" sz="1200" noProof="1">
                  <a:cs typeface="+mn-ea"/>
                  <a:sym typeface="+mn-lt"/>
                </a:rPr>
              </a:br>
              <a:endParaRPr lang="zh-CN" altLang="en-US" sz="1200" noProof="1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8400133" y="4419529"/>
              <a:ext cx="1261884" cy="307777"/>
            </a:xfrm>
            <a:prstGeom prst="rect">
              <a:avLst/>
            </a:prstGeom>
          </p:spPr>
          <p:txBody>
            <a:bodyPr wrap="none">
              <a:normAutofit fontScale="92500" lnSpcReduction="20000"/>
            </a:bodyPr>
            <a:lstStyle/>
            <a:p>
              <a:pPr>
                <a:lnSpc>
                  <a:spcPct val="110000"/>
                </a:lnSpc>
                <a:buClr>
                  <a:srgbClr val="E24848"/>
                </a:buClr>
              </a:pPr>
              <a:r>
                <a:rPr lang="zh-CN" altLang="en-US" sz="1600" b="1" noProof="1">
                  <a:solidFill>
                    <a:schemeClr val="accent6">
                      <a:lumMod val="100000"/>
                    </a:schemeClr>
                  </a:solidFill>
                  <a:cs typeface="+mn-ea"/>
                  <a:sym typeface="+mn-lt"/>
                </a:rPr>
                <a:t>输入标题文本</a:t>
              </a:r>
              <a:endParaRPr lang="zh-CN" altLang="en-US" sz="1600" b="1" noProof="1">
                <a:solidFill>
                  <a:schemeClr val="accent6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9" name="千图PPT彼岸天：ID 8661124库_组合 37"/>
          <p:cNvGrpSpPr/>
          <p:nvPr>
            <p:custDataLst>
              <p:tags r:id="rId4"/>
            </p:custDataLst>
          </p:nvPr>
        </p:nvGrpSpPr>
        <p:grpSpPr>
          <a:xfrm>
            <a:off x="648466" y="1697091"/>
            <a:ext cx="3143401" cy="845770"/>
            <a:chOff x="648466" y="1697091"/>
            <a:chExt cx="3143401" cy="845770"/>
          </a:xfrm>
        </p:grpSpPr>
        <p:sp>
          <p:nvSpPr>
            <p:cNvPr id="30" name="矩形 29"/>
            <p:cNvSpPr/>
            <p:nvPr/>
          </p:nvSpPr>
          <p:spPr>
            <a:xfrm>
              <a:off x="648466" y="2007330"/>
              <a:ext cx="3143401" cy="535531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 algn="r">
                <a:lnSpc>
                  <a:spcPct val="120000"/>
                </a:lnSpc>
                <a:buClr>
                  <a:srgbClr val="E24848"/>
                </a:buClr>
              </a:pPr>
              <a:r>
                <a:rPr lang="zh-CN" altLang="en-US" sz="1200" noProof="1">
                  <a:cs typeface="+mn-ea"/>
                  <a:sym typeface="+mn-lt"/>
                </a:rPr>
                <a:t>请替换文字内容复制你的内容到此</a:t>
              </a:r>
              <a:br>
                <a:rPr lang="zh-CN" altLang="en-US" sz="1200" noProof="1">
                  <a:cs typeface="+mn-ea"/>
                  <a:sym typeface="+mn-lt"/>
                </a:rPr>
              </a:br>
              <a:endParaRPr lang="zh-CN" altLang="en-US" sz="1200" noProof="1">
                <a:cs typeface="+mn-ea"/>
                <a:sym typeface="+mn-lt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529983" y="1697091"/>
              <a:ext cx="1261884" cy="307777"/>
            </a:xfrm>
            <a:prstGeom prst="rect">
              <a:avLst/>
            </a:prstGeom>
          </p:spPr>
          <p:txBody>
            <a:bodyPr wrap="none">
              <a:normAutofit fontScale="92500" lnSpcReduction="20000"/>
            </a:bodyPr>
            <a:lstStyle/>
            <a:p>
              <a:pPr algn="r">
                <a:lnSpc>
                  <a:spcPct val="110000"/>
                </a:lnSpc>
                <a:buClr>
                  <a:srgbClr val="E24848"/>
                </a:buClr>
              </a:pPr>
              <a:r>
                <a:rPr lang="zh-CN" altLang="en-US" sz="1600" b="1" noProof="1">
                  <a:solidFill>
                    <a:schemeClr val="accent1">
                      <a:lumMod val="100000"/>
                    </a:schemeClr>
                  </a:solidFill>
                  <a:cs typeface="+mn-ea"/>
                  <a:sym typeface="+mn-lt"/>
                </a:rPr>
                <a:t>输入标题文本</a:t>
              </a:r>
              <a:endParaRPr lang="zh-CN" altLang="en-US" sz="1600" b="1" noProof="1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2" name="千图PPT彼岸天：ID 8661124库_组合 38"/>
          <p:cNvGrpSpPr/>
          <p:nvPr>
            <p:custDataLst>
              <p:tags r:id="rId5"/>
            </p:custDataLst>
          </p:nvPr>
        </p:nvGrpSpPr>
        <p:grpSpPr>
          <a:xfrm>
            <a:off x="648466" y="3058307"/>
            <a:ext cx="3143401" cy="845770"/>
            <a:chOff x="648466" y="3058307"/>
            <a:chExt cx="3143401" cy="845770"/>
          </a:xfrm>
        </p:grpSpPr>
        <p:sp>
          <p:nvSpPr>
            <p:cNvPr id="33" name="矩形 32"/>
            <p:cNvSpPr/>
            <p:nvPr/>
          </p:nvSpPr>
          <p:spPr>
            <a:xfrm>
              <a:off x="648466" y="3368546"/>
              <a:ext cx="3143401" cy="535531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 algn="r">
                <a:lnSpc>
                  <a:spcPct val="120000"/>
                </a:lnSpc>
                <a:buClr>
                  <a:srgbClr val="E24848"/>
                </a:buClr>
              </a:pPr>
              <a:r>
                <a:rPr lang="zh-CN" altLang="en-US" sz="1200" noProof="1">
                  <a:cs typeface="+mn-ea"/>
                  <a:sym typeface="+mn-lt"/>
                </a:rPr>
                <a:t>请替换文字内容复制你的内容到此</a:t>
              </a:r>
              <a:br>
                <a:rPr lang="zh-CN" altLang="en-US" sz="1200" noProof="1">
                  <a:cs typeface="+mn-ea"/>
                  <a:sym typeface="+mn-lt"/>
                </a:rPr>
              </a:br>
              <a:endParaRPr lang="zh-CN" altLang="en-US" sz="1200" noProof="1">
                <a:cs typeface="+mn-ea"/>
                <a:sym typeface="+mn-lt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529983" y="3058307"/>
              <a:ext cx="1261884" cy="307777"/>
            </a:xfrm>
            <a:prstGeom prst="rect">
              <a:avLst/>
            </a:prstGeom>
          </p:spPr>
          <p:txBody>
            <a:bodyPr wrap="none">
              <a:normAutofit fontScale="92500" lnSpcReduction="20000"/>
            </a:bodyPr>
            <a:lstStyle/>
            <a:p>
              <a:pPr algn="r">
                <a:lnSpc>
                  <a:spcPct val="110000"/>
                </a:lnSpc>
                <a:buClr>
                  <a:srgbClr val="E24848"/>
                </a:buClr>
              </a:pPr>
              <a:r>
                <a:rPr lang="zh-CN" altLang="en-US" sz="1600" b="1" noProof="1">
                  <a:solidFill>
                    <a:schemeClr val="accent2">
                      <a:lumMod val="100000"/>
                    </a:schemeClr>
                  </a:solidFill>
                  <a:cs typeface="+mn-ea"/>
                  <a:sym typeface="+mn-lt"/>
                </a:rPr>
                <a:t>输入标题文本</a:t>
              </a:r>
              <a:endParaRPr lang="zh-CN" altLang="en-US" sz="1600" b="1" noProof="1">
                <a:solidFill>
                  <a:schemeClr val="accent2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5" name="千图PPT彼岸天：ID 8661124库_组合 39"/>
          <p:cNvGrpSpPr/>
          <p:nvPr>
            <p:custDataLst>
              <p:tags r:id="rId6"/>
            </p:custDataLst>
          </p:nvPr>
        </p:nvGrpSpPr>
        <p:grpSpPr>
          <a:xfrm>
            <a:off x="648466" y="4419525"/>
            <a:ext cx="3143401" cy="845770"/>
            <a:chOff x="648466" y="4419525"/>
            <a:chExt cx="3143401" cy="845770"/>
          </a:xfrm>
        </p:grpSpPr>
        <p:sp>
          <p:nvSpPr>
            <p:cNvPr id="36" name="矩形 35"/>
            <p:cNvSpPr/>
            <p:nvPr/>
          </p:nvSpPr>
          <p:spPr>
            <a:xfrm>
              <a:off x="648466" y="4729764"/>
              <a:ext cx="3143401" cy="535531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 algn="r">
                <a:lnSpc>
                  <a:spcPct val="120000"/>
                </a:lnSpc>
                <a:buClr>
                  <a:srgbClr val="E24848"/>
                </a:buClr>
              </a:pPr>
              <a:r>
                <a:rPr lang="zh-CN" altLang="en-US" sz="1200" noProof="1">
                  <a:cs typeface="+mn-ea"/>
                  <a:sym typeface="+mn-lt"/>
                </a:rPr>
                <a:t>请替换文字内容复制你的内容到此</a:t>
              </a:r>
              <a:br>
                <a:rPr lang="zh-CN" altLang="en-US" sz="1200" noProof="1">
                  <a:cs typeface="+mn-ea"/>
                  <a:sym typeface="+mn-lt"/>
                </a:rPr>
              </a:br>
              <a:endParaRPr lang="zh-CN" altLang="en-US" sz="1200" noProof="1">
                <a:cs typeface="+mn-ea"/>
                <a:sym typeface="+mn-lt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529983" y="4419525"/>
              <a:ext cx="1261884" cy="307777"/>
            </a:xfrm>
            <a:prstGeom prst="rect">
              <a:avLst/>
            </a:prstGeom>
          </p:spPr>
          <p:txBody>
            <a:bodyPr wrap="none">
              <a:normAutofit fontScale="92500" lnSpcReduction="20000"/>
            </a:bodyPr>
            <a:lstStyle/>
            <a:p>
              <a:pPr algn="r">
                <a:lnSpc>
                  <a:spcPct val="110000"/>
                </a:lnSpc>
                <a:buClr>
                  <a:srgbClr val="E24848"/>
                </a:buClr>
              </a:pPr>
              <a:r>
                <a:rPr lang="zh-CN" altLang="en-US" sz="1600" b="1" noProof="1">
                  <a:solidFill>
                    <a:schemeClr val="accent3">
                      <a:lumMod val="100000"/>
                    </a:schemeClr>
                  </a:solidFill>
                  <a:cs typeface="+mn-ea"/>
                  <a:sym typeface="+mn-lt"/>
                </a:rPr>
                <a:t>输入标题文本</a:t>
              </a:r>
              <a:endParaRPr lang="zh-CN" altLang="en-US" sz="1600" b="1" noProof="1">
                <a:solidFill>
                  <a:schemeClr val="accent3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8" name="千图PPT彼岸天：ID 8661124库_组合 1"/>
          <p:cNvGrpSpPr/>
          <p:nvPr>
            <p:custDataLst>
              <p:tags r:id="rId7"/>
            </p:custDataLst>
          </p:nvPr>
        </p:nvGrpSpPr>
        <p:grpSpPr>
          <a:xfrm>
            <a:off x="3831102" y="1831812"/>
            <a:ext cx="4546303" cy="3541704"/>
            <a:chOff x="3831102" y="1831812"/>
            <a:chExt cx="4546303" cy="3541704"/>
          </a:xfrm>
        </p:grpSpPr>
        <p:sp>
          <p:nvSpPr>
            <p:cNvPr id="39" name="任意多边形: 形状 38"/>
            <p:cNvSpPr/>
            <p:nvPr/>
          </p:nvSpPr>
          <p:spPr>
            <a:xfrm rot="16200000" flipH="1">
              <a:off x="4831350" y="1868750"/>
              <a:ext cx="3539962" cy="3469570"/>
            </a:xfrm>
            <a:custGeom>
              <a:avLst/>
              <a:gdLst>
                <a:gd name="connsiteX0" fmla="*/ 0 w 3539962"/>
                <a:gd name="connsiteY0" fmla="*/ 2597215 h 2597215"/>
                <a:gd name="connsiteX1" fmla="*/ 1769981 w 3539962"/>
                <a:gd name="connsiteY1" fmla="*/ 0 h 2597215"/>
                <a:gd name="connsiteX2" fmla="*/ 3539962 w 3539962"/>
                <a:gd name="connsiteY2" fmla="*/ 2597215 h 2597215"/>
                <a:gd name="connsiteX3" fmla="*/ 0 w 3539962"/>
                <a:gd name="connsiteY3" fmla="*/ 2597215 h 2597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962" h="2597215">
                  <a:moveTo>
                    <a:pt x="0" y="2597215"/>
                  </a:moveTo>
                  <a:lnTo>
                    <a:pt x="1769981" y="0"/>
                  </a:lnTo>
                  <a:lnTo>
                    <a:pt x="3539962" y="2597215"/>
                  </a:lnTo>
                  <a:lnTo>
                    <a:pt x="0" y="2597215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0" name="任意多边形: 形状 39"/>
            <p:cNvSpPr/>
            <p:nvPr/>
          </p:nvSpPr>
          <p:spPr>
            <a:xfrm rot="5400000">
              <a:off x="3963373" y="1745741"/>
              <a:ext cx="3539962" cy="3715588"/>
            </a:xfrm>
            <a:custGeom>
              <a:avLst/>
              <a:gdLst>
                <a:gd name="connsiteX0" fmla="*/ 0 w 3539962"/>
                <a:gd name="connsiteY0" fmla="*/ 2568186 h 2568186"/>
                <a:gd name="connsiteX1" fmla="*/ 1769984 w 3539962"/>
                <a:gd name="connsiteY1" fmla="*/ 0 h 2568186"/>
                <a:gd name="connsiteX2" fmla="*/ 3539962 w 3539962"/>
                <a:gd name="connsiteY2" fmla="*/ 2568186 h 2568186"/>
                <a:gd name="connsiteX3" fmla="*/ 0 w 3539962"/>
                <a:gd name="connsiteY3" fmla="*/ 2568186 h 256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962" h="2568186">
                  <a:moveTo>
                    <a:pt x="0" y="2568186"/>
                  </a:moveTo>
                  <a:lnTo>
                    <a:pt x="1769984" y="0"/>
                  </a:lnTo>
                  <a:lnTo>
                    <a:pt x="3539962" y="2568186"/>
                  </a:lnTo>
                  <a:lnTo>
                    <a:pt x="0" y="2568186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 rot="10800000" flipH="1" flipV="1">
              <a:off x="3831102" y="1831812"/>
              <a:ext cx="184355" cy="213188"/>
              <a:chOff x="4873960" y="2329812"/>
              <a:chExt cx="256898" cy="297081"/>
            </a:xfrm>
            <a:solidFill>
              <a:schemeClr val="accent2"/>
            </a:solidFill>
          </p:grpSpPr>
          <p:sp>
            <p:nvSpPr>
              <p:cNvPr id="59" name="任意多边形: 形状 58"/>
              <p:cNvSpPr/>
              <p:nvPr/>
            </p:nvSpPr>
            <p:spPr>
              <a:xfrm rot="13514935">
                <a:off x="4966269" y="2462305"/>
                <a:ext cx="72279" cy="256898"/>
              </a:xfrm>
              <a:custGeom>
                <a:avLst/>
                <a:gdLst>
                  <a:gd name="connsiteX0" fmla="*/ 125628 w 125628"/>
                  <a:gd name="connsiteY0" fmla="*/ 446518 h 446518"/>
                  <a:gd name="connsiteX1" fmla="*/ 0 w 125628"/>
                  <a:gd name="connsiteY1" fmla="*/ 446518 h 446518"/>
                  <a:gd name="connsiteX2" fmla="*/ 0 w 125628"/>
                  <a:gd name="connsiteY2" fmla="*/ 0 h 446518"/>
                  <a:gd name="connsiteX3" fmla="*/ 125628 w 125628"/>
                  <a:gd name="connsiteY3" fmla="*/ 124541 h 446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628" h="446518">
                    <a:moveTo>
                      <a:pt x="125628" y="446518"/>
                    </a:moveTo>
                    <a:lnTo>
                      <a:pt x="0" y="446518"/>
                    </a:lnTo>
                    <a:lnTo>
                      <a:pt x="0" y="0"/>
                    </a:lnTo>
                    <a:lnTo>
                      <a:pt x="125628" y="124541"/>
                    </a:lnTo>
                    <a:close/>
                  </a:path>
                </a:pathLst>
              </a:custGeom>
              <a:solidFill>
                <a:schemeClr val="accent1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0" name="任意多边形: 形状 59"/>
              <p:cNvSpPr/>
              <p:nvPr/>
            </p:nvSpPr>
            <p:spPr>
              <a:xfrm rot="18903744">
                <a:off x="4966494" y="2329812"/>
                <a:ext cx="72278" cy="259243"/>
              </a:xfrm>
              <a:custGeom>
                <a:avLst/>
                <a:gdLst>
                  <a:gd name="connsiteX0" fmla="*/ 125628 w 125628"/>
                  <a:gd name="connsiteY0" fmla="*/ 0 h 450590"/>
                  <a:gd name="connsiteX1" fmla="*/ 125628 w 125628"/>
                  <a:gd name="connsiteY1" fmla="*/ 450590 h 450590"/>
                  <a:gd name="connsiteX2" fmla="*/ 0 w 125628"/>
                  <a:gd name="connsiteY2" fmla="*/ 450590 h 450590"/>
                  <a:gd name="connsiteX3" fmla="*/ 0 w 125628"/>
                  <a:gd name="connsiteY3" fmla="*/ 125902 h 450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628" h="450590">
                    <a:moveTo>
                      <a:pt x="125628" y="0"/>
                    </a:moveTo>
                    <a:lnTo>
                      <a:pt x="125628" y="450590"/>
                    </a:lnTo>
                    <a:lnTo>
                      <a:pt x="0" y="450590"/>
                    </a:lnTo>
                    <a:lnTo>
                      <a:pt x="0" y="125902"/>
                    </a:lnTo>
                    <a:close/>
                  </a:path>
                </a:pathLst>
              </a:custGeom>
              <a:solidFill>
                <a:schemeClr val="accent1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 rot="10800000" flipH="1" flipV="1">
              <a:off x="3831102" y="3150259"/>
              <a:ext cx="184355" cy="213188"/>
              <a:chOff x="4873960" y="2329812"/>
              <a:chExt cx="256898" cy="297081"/>
            </a:xfrm>
            <a:solidFill>
              <a:schemeClr val="accent2"/>
            </a:solidFill>
          </p:grpSpPr>
          <p:sp>
            <p:nvSpPr>
              <p:cNvPr id="57" name="任意多边形: 形状 56"/>
              <p:cNvSpPr/>
              <p:nvPr/>
            </p:nvSpPr>
            <p:spPr>
              <a:xfrm rot="13514935">
                <a:off x="4966269" y="2462305"/>
                <a:ext cx="72279" cy="256898"/>
              </a:xfrm>
              <a:custGeom>
                <a:avLst/>
                <a:gdLst>
                  <a:gd name="connsiteX0" fmla="*/ 125628 w 125628"/>
                  <a:gd name="connsiteY0" fmla="*/ 446518 h 446518"/>
                  <a:gd name="connsiteX1" fmla="*/ 0 w 125628"/>
                  <a:gd name="connsiteY1" fmla="*/ 446518 h 446518"/>
                  <a:gd name="connsiteX2" fmla="*/ 0 w 125628"/>
                  <a:gd name="connsiteY2" fmla="*/ 0 h 446518"/>
                  <a:gd name="connsiteX3" fmla="*/ 125628 w 125628"/>
                  <a:gd name="connsiteY3" fmla="*/ 124541 h 446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628" h="446518">
                    <a:moveTo>
                      <a:pt x="125628" y="446518"/>
                    </a:moveTo>
                    <a:lnTo>
                      <a:pt x="0" y="446518"/>
                    </a:lnTo>
                    <a:lnTo>
                      <a:pt x="0" y="0"/>
                    </a:lnTo>
                    <a:lnTo>
                      <a:pt x="125628" y="124541"/>
                    </a:lnTo>
                    <a:close/>
                  </a:path>
                </a:pathLst>
              </a:custGeom>
              <a:solidFill>
                <a:schemeClr val="accent2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8" name="任意多边形: 形状 57"/>
              <p:cNvSpPr/>
              <p:nvPr/>
            </p:nvSpPr>
            <p:spPr>
              <a:xfrm rot="18903744">
                <a:off x="4966494" y="2329812"/>
                <a:ext cx="72278" cy="259243"/>
              </a:xfrm>
              <a:custGeom>
                <a:avLst/>
                <a:gdLst>
                  <a:gd name="connsiteX0" fmla="*/ 125628 w 125628"/>
                  <a:gd name="connsiteY0" fmla="*/ 0 h 450590"/>
                  <a:gd name="connsiteX1" fmla="*/ 125628 w 125628"/>
                  <a:gd name="connsiteY1" fmla="*/ 450590 h 450590"/>
                  <a:gd name="connsiteX2" fmla="*/ 0 w 125628"/>
                  <a:gd name="connsiteY2" fmla="*/ 450590 h 450590"/>
                  <a:gd name="connsiteX3" fmla="*/ 0 w 125628"/>
                  <a:gd name="connsiteY3" fmla="*/ 125902 h 450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628" h="450590">
                    <a:moveTo>
                      <a:pt x="125628" y="0"/>
                    </a:moveTo>
                    <a:lnTo>
                      <a:pt x="125628" y="450590"/>
                    </a:lnTo>
                    <a:lnTo>
                      <a:pt x="0" y="450590"/>
                    </a:lnTo>
                    <a:lnTo>
                      <a:pt x="0" y="125902"/>
                    </a:lnTo>
                    <a:close/>
                  </a:path>
                </a:pathLst>
              </a:custGeom>
              <a:solidFill>
                <a:schemeClr val="accent2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 rot="10800000" flipH="1" flipV="1">
              <a:off x="3831102" y="4524113"/>
              <a:ext cx="184355" cy="213188"/>
              <a:chOff x="4873960" y="2329812"/>
              <a:chExt cx="256898" cy="297081"/>
            </a:xfrm>
            <a:solidFill>
              <a:schemeClr val="accent2"/>
            </a:solidFill>
          </p:grpSpPr>
          <p:sp>
            <p:nvSpPr>
              <p:cNvPr id="55" name="任意多边形: 形状 54"/>
              <p:cNvSpPr/>
              <p:nvPr/>
            </p:nvSpPr>
            <p:spPr>
              <a:xfrm rot="13514935">
                <a:off x="4966269" y="2462305"/>
                <a:ext cx="72279" cy="256898"/>
              </a:xfrm>
              <a:custGeom>
                <a:avLst/>
                <a:gdLst>
                  <a:gd name="connsiteX0" fmla="*/ 125628 w 125628"/>
                  <a:gd name="connsiteY0" fmla="*/ 446518 h 446518"/>
                  <a:gd name="connsiteX1" fmla="*/ 0 w 125628"/>
                  <a:gd name="connsiteY1" fmla="*/ 446518 h 446518"/>
                  <a:gd name="connsiteX2" fmla="*/ 0 w 125628"/>
                  <a:gd name="connsiteY2" fmla="*/ 0 h 446518"/>
                  <a:gd name="connsiteX3" fmla="*/ 125628 w 125628"/>
                  <a:gd name="connsiteY3" fmla="*/ 124541 h 446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628" h="446518">
                    <a:moveTo>
                      <a:pt x="125628" y="446518"/>
                    </a:moveTo>
                    <a:lnTo>
                      <a:pt x="0" y="446518"/>
                    </a:lnTo>
                    <a:lnTo>
                      <a:pt x="0" y="0"/>
                    </a:lnTo>
                    <a:lnTo>
                      <a:pt x="125628" y="124541"/>
                    </a:lnTo>
                    <a:close/>
                  </a:path>
                </a:pathLst>
              </a:custGeom>
              <a:solidFill>
                <a:schemeClr val="accent3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6" name="任意多边形: 形状 55"/>
              <p:cNvSpPr/>
              <p:nvPr/>
            </p:nvSpPr>
            <p:spPr>
              <a:xfrm rot="18903744">
                <a:off x="4966494" y="2329812"/>
                <a:ext cx="72278" cy="259243"/>
              </a:xfrm>
              <a:custGeom>
                <a:avLst/>
                <a:gdLst>
                  <a:gd name="connsiteX0" fmla="*/ 125628 w 125628"/>
                  <a:gd name="connsiteY0" fmla="*/ 0 h 450590"/>
                  <a:gd name="connsiteX1" fmla="*/ 125628 w 125628"/>
                  <a:gd name="connsiteY1" fmla="*/ 450590 h 450590"/>
                  <a:gd name="connsiteX2" fmla="*/ 0 w 125628"/>
                  <a:gd name="connsiteY2" fmla="*/ 450590 h 450590"/>
                  <a:gd name="connsiteX3" fmla="*/ 0 w 125628"/>
                  <a:gd name="connsiteY3" fmla="*/ 125902 h 450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628" h="450590">
                    <a:moveTo>
                      <a:pt x="125628" y="0"/>
                    </a:moveTo>
                    <a:lnTo>
                      <a:pt x="125628" y="450590"/>
                    </a:lnTo>
                    <a:lnTo>
                      <a:pt x="0" y="450590"/>
                    </a:lnTo>
                    <a:lnTo>
                      <a:pt x="0" y="125902"/>
                    </a:lnTo>
                    <a:close/>
                  </a:path>
                </a:pathLst>
              </a:custGeom>
              <a:solidFill>
                <a:schemeClr val="accent3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 rot="10800000" flipV="1">
              <a:off x="8193050" y="1831812"/>
              <a:ext cx="184355" cy="213188"/>
              <a:chOff x="4873960" y="2329812"/>
              <a:chExt cx="256898" cy="297081"/>
            </a:xfrm>
            <a:solidFill>
              <a:schemeClr val="accent2"/>
            </a:solidFill>
          </p:grpSpPr>
          <p:sp>
            <p:nvSpPr>
              <p:cNvPr id="53" name="任意多边形: 形状 52"/>
              <p:cNvSpPr/>
              <p:nvPr/>
            </p:nvSpPr>
            <p:spPr>
              <a:xfrm rot="13514935">
                <a:off x="4966269" y="2462305"/>
                <a:ext cx="72279" cy="256898"/>
              </a:xfrm>
              <a:custGeom>
                <a:avLst/>
                <a:gdLst>
                  <a:gd name="connsiteX0" fmla="*/ 125628 w 125628"/>
                  <a:gd name="connsiteY0" fmla="*/ 446518 h 446518"/>
                  <a:gd name="connsiteX1" fmla="*/ 0 w 125628"/>
                  <a:gd name="connsiteY1" fmla="*/ 446518 h 446518"/>
                  <a:gd name="connsiteX2" fmla="*/ 0 w 125628"/>
                  <a:gd name="connsiteY2" fmla="*/ 0 h 446518"/>
                  <a:gd name="connsiteX3" fmla="*/ 125628 w 125628"/>
                  <a:gd name="connsiteY3" fmla="*/ 124541 h 446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628" h="446518">
                    <a:moveTo>
                      <a:pt x="125628" y="446518"/>
                    </a:moveTo>
                    <a:lnTo>
                      <a:pt x="0" y="446518"/>
                    </a:lnTo>
                    <a:lnTo>
                      <a:pt x="0" y="0"/>
                    </a:lnTo>
                    <a:lnTo>
                      <a:pt x="125628" y="124541"/>
                    </a:lnTo>
                    <a:close/>
                  </a:path>
                </a:pathLst>
              </a:custGeom>
              <a:solidFill>
                <a:schemeClr val="accent4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" name="任意多边形: 形状 53"/>
              <p:cNvSpPr/>
              <p:nvPr/>
            </p:nvSpPr>
            <p:spPr>
              <a:xfrm rot="18903744">
                <a:off x="4966494" y="2329812"/>
                <a:ext cx="72278" cy="259243"/>
              </a:xfrm>
              <a:custGeom>
                <a:avLst/>
                <a:gdLst>
                  <a:gd name="connsiteX0" fmla="*/ 125628 w 125628"/>
                  <a:gd name="connsiteY0" fmla="*/ 0 h 450590"/>
                  <a:gd name="connsiteX1" fmla="*/ 125628 w 125628"/>
                  <a:gd name="connsiteY1" fmla="*/ 450590 h 450590"/>
                  <a:gd name="connsiteX2" fmla="*/ 0 w 125628"/>
                  <a:gd name="connsiteY2" fmla="*/ 450590 h 450590"/>
                  <a:gd name="connsiteX3" fmla="*/ 0 w 125628"/>
                  <a:gd name="connsiteY3" fmla="*/ 125902 h 450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628" h="450590">
                    <a:moveTo>
                      <a:pt x="125628" y="0"/>
                    </a:moveTo>
                    <a:lnTo>
                      <a:pt x="125628" y="450590"/>
                    </a:lnTo>
                    <a:lnTo>
                      <a:pt x="0" y="450590"/>
                    </a:lnTo>
                    <a:lnTo>
                      <a:pt x="0" y="125902"/>
                    </a:lnTo>
                    <a:close/>
                  </a:path>
                </a:pathLst>
              </a:custGeom>
              <a:solidFill>
                <a:schemeClr val="accent4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 rot="10800000" flipV="1">
              <a:off x="8193050" y="3150259"/>
              <a:ext cx="184355" cy="213188"/>
              <a:chOff x="4873960" y="2329812"/>
              <a:chExt cx="256898" cy="297081"/>
            </a:xfrm>
            <a:solidFill>
              <a:schemeClr val="accent2"/>
            </a:solidFill>
          </p:grpSpPr>
          <p:sp>
            <p:nvSpPr>
              <p:cNvPr id="51" name="任意多边形: 形状 50"/>
              <p:cNvSpPr/>
              <p:nvPr/>
            </p:nvSpPr>
            <p:spPr>
              <a:xfrm rot="13514935">
                <a:off x="4966269" y="2462305"/>
                <a:ext cx="72279" cy="256898"/>
              </a:xfrm>
              <a:custGeom>
                <a:avLst/>
                <a:gdLst>
                  <a:gd name="connsiteX0" fmla="*/ 125628 w 125628"/>
                  <a:gd name="connsiteY0" fmla="*/ 446518 h 446518"/>
                  <a:gd name="connsiteX1" fmla="*/ 0 w 125628"/>
                  <a:gd name="connsiteY1" fmla="*/ 446518 h 446518"/>
                  <a:gd name="connsiteX2" fmla="*/ 0 w 125628"/>
                  <a:gd name="connsiteY2" fmla="*/ 0 h 446518"/>
                  <a:gd name="connsiteX3" fmla="*/ 125628 w 125628"/>
                  <a:gd name="connsiteY3" fmla="*/ 124541 h 446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628" h="446518">
                    <a:moveTo>
                      <a:pt x="125628" y="446518"/>
                    </a:moveTo>
                    <a:lnTo>
                      <a:pt x="0" y="446518"/>
                    </a:lnTo>
                    <a:lnTo>
                      <a:pt x="0" y="0"/>
                    </a:lnTo>
                    <a:lnTo>
                      <a:pt x="125628" y="124541"/>
                    </a:lnTo>
                    <a:close/>
                  </a:path>
                </a:pathLst>
              </a:custGeom>
              <a:solidFill>
                <a:schemeClr val="accent5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 rot="18903744">
                <a:off x="4966494" y="2329812"/>
                <a:ext cx="72278" cy="259243"/>
              </a:xfrm>
              <a:custGeom>
                <a:avLst/>
                <a:gdLst>
                  <a:gd name="connsiteX0" fmla="*/ 125628 w 125628"/>
                  <a:gd name="connsiteY0" fmla="*/ 0 h 450590"/>
                  <a:gd name="connsiteX1" fmla="*/ 125628 w 125628"/>
                  <a:gd name="connsiteY1" fmla="*/ 450590 h 450590"/>
                  <a:gd name="connsiteX2" fmla="*/ 0 w 125628"/>
                  <a:gd name="connsiteY2" fmla="*/ 450590 h 450590"/>
                  <a:gd name="connsiteX3" fmla="*/ 0 w 125628"/>
                  <a:gd name="connsiteY3" fmla="*/ 125902 h 450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628" h="450590">
                    <a:moveTo>
                      <a:pt x="125628" y="0"/>
                    </a:moveTo>
                    <a:lnTo>
                      <a:pt x="125628" y="450590"/>
                    </a:lnTo>
                    <a:lnTo>
                      <a:pt x="0" y="450590"/>
                    </a:lnTo>
                    <a:lnTo>
                      <a:pt x="0" y="125902"/>
                    </a:lnTo>
                    <a:close/>
                  </a:path>
                </a:pathLst>
              </a:custGeom>
              <a:solidFill>
                <a:schemeClr val="accent5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 rot="10800000" flipV="1">
              <a:off x="8193050" y="4524113"/>
              <a:ext cx="184355" cy="213188"/>
              <a:chOff x="4873960" y="2329812"/>
              <a:chExt cx="256898" cy="297081"/>
            </a:xfrm>
            <a:solidFill>
              <a:schemeClr val="accent2"/>
            </a:solidFill>
          </p:grpSpPr>
          <p:sp>
            <p:nvSpPr>
              <p:cNvPr id="49" name="任意多边形: 形状 48"/>
              <p:cNvSpPr/>
              <p:nvPr/>
            </p:nvSpPr>
            <p:spPr>
              <a:xfrm rot="13514935">
                <a:off x="4966269" y="2462305"/>
                <a:ext cx="72279" cy="256898"/>
              </a:xfrm>
              <a:custGeom>
                <a:avLst/>
                <a:gdLst>
                  <a:gd name="connsiteX0" fmla="*/ 125628 w 125628"/>
                  <a:gd name="connsiteY0" fmla="*/ 446518 h 446518"/>
                  <a:gd name="connsiteX1" fmla="*/ 0 w 125628"/>
                  <a:gd name="connsiteY1" fmla="*/ 446518 h 446518"/>
                  <a:gd name="connsiteX2" fmla="*/ 0 w 125628"/>
                  <a:gd name="connsiteY2" fmla="*/ 0 h 446518"/>
                  <a:gd name="connsiteX3" fmla="*/ 125628 w 125628"/>
                  <a:gd name="connsiteY3" fmla="*/ 124541 h 446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628" h="446518">
                    <a:moveTo>
                      <a:pt x="125628" y="446518"/>
                    </a:moveTo>
                    <a:lnTo>
                      <a:pt x="0" y="446518"/>
                    </a:lnTo>
                    <a:lnTo>
                      <a:pt x="0" y="0"/>
                    </a:lnTo>
                    <a:lnTo>
                      <a:pt x="125628" y="124541"/>
                    </a:lnTo>
                    <a:close/>
                  </a:path>
                </a:pathLst>
              </a:custGeom>
              <a:solidFill>
                <a:schemeClr val="accent6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 rot="18903744">
                <a:off x="4966494" y="2329812"/>
                <a:ext cx="72278" cy="259243"/>
              </a:xfrm>
              <a:custGeom>
                <a:avLst/>
                <a:gdLst>
                  <a:gd name="connsiteX0" fmla="*/ 125628 w 125628"/>
                  <a:gd name="connsiteY0" fmla="*/ 0 h 450590"/>
                  <a:gd name="connsiteX1" fmla="*/ 125628 w 125628"/>
                  <a:gd name="connsiteY1" fmla="*/ 450590 h 450590"/>
                  <a:gd name="connsiteX2" fmla="*/ 0 w 125628"/>
                  <a:gd name="connsiteY2" fmla="*/ 450590 h 450590"/>
                  <a:gd name="connsiteX3" fmla="*/ 0 w 125628"/>
                  <a:gd name="connsiteY3" fmla="*/ 125902 h 450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628" h="450590">
                    <a:moveTo>
                      <a:pt x="125628" y="0"/>
                    </a:moveTo>
                    <a:lnTo>
                      <a:pt x="125628" y="450590"/>
                    </a:lnTo>
                    <a:lnTo>
                      <a:pt x="0" y="450590"/>
                    </a:lnTo>
                    <a:lnTo>
                      <a:pt x="0" y="125902"/>
                    </a:lnTo>
                    <a:close/>
                  </a:path>
                </a:pathLst>
              </a:custGeom>
              <a:solidFill>
                <a:schemeClr val="accent6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47" name="菱形 46"/>
            <p:cNvSpPr/>
            <p:nvPr/>
          </p:nvSpPr>
          <p:spPr>
            <a:xfrm rot="5400000">
              <a:off x="4911401" y="2250216"/>
              <a:ext cx="2575383" cy="2665094"/>
            </a:xfrm>
            <a:prstGeom prst="diamond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8" name="任意多边形: 形状 47"/>
            <p:cNvSpPr/>
            <p:nvPr/>
          </p:nvSpPr>
          <p:spPr bwMode="auto">
            <a:xfrm>
              <a:off x="5761439" y="3195788"/>
              <a:ext cx="875307" cy="875307"/>
            </a:xfrm>
            <a:custGeom>
              <a:avLst/>
              <a:gdLst>
                <a:gd name="connsiteX0" fmla="*/ 164953 w 331788"/>
                <a:gd name="connsiteY0" fmla="*/ 74613 h 331788"/>
                <a:gd name="connsiteX1" fmla="*/ 155892 w 331788"/>
                <a:gd name="connsiteY1" fmla="*/ 82366 h 331788"/>
                <a:gd name="connsiteX2" fmla="*/ 155892 w 331788"/>
                <a:gd name="connsiteY2" fmla="*/ 99164 h 331788"/>
                <a:gd name="connsiteX3" fmla="*/ 122237 w 331788"/>
                <a:gd name="connsiteY3" fmla="*/ 132760 h 331788"/>
                <a:gd name="connsiteX4" fmla="*/ 155892 w 331788"/>
                <a:gd name="connsiteY4" fmla="*/ 166356 h 331788"/>
                <a:gd name="connsiteX5" fmla="*/ 172720 w 331788"/>
                <a:gd name="connsiteY5" fmla="*/ 166356 h 331788"/>
                <a:gd name="connsiteX6" fmla="*/ 189547 w 331788"/>
                <a:gd name="connsiteY6" fmla="*/ 183154 h 331788"/>
                <a:gd name="connsiteX7" fmla="*/ 172720 w 331788"/>
                <a:gd name="connsiteY7" fmla="*/ 199952 h 331788"/>
                <a:gd name="connsiteX8" fmla="*/ 139065 w 331788"/>
                <a:gd name="connsiteY8" fmla="*/ 199952 h 331788"/>
                <a:gd name="connsiteX9" fmla="*/ 131298 w 331788"/>
                <a:gd name="connsiteY9" fmla="*/ 207705 h 331788"/>
                <a:gd name="connsiteX10" fmla="*/ 139065 w 331788"/>
                <a:gd name="connsiteY10" fmla="*/ 216750 h 331788"/>
                <a:gd name="connsiteX11" fmla="*/ 155892 w 331788"/>
                <a:gd name="connsiteY11" fmla="*/ 216750 h 331788"/>
                <a:gd name="connsiteX12" fmla="*/ 155892 w 331788"/>
                <a:gd name="connsiteY12" fmla="*/ 233548 h 331788"/>
                <a:gd name="connsiteX13" fmla="*/ 164953 w 331788"/>
                <a:gd name="connsiteY13" fmla="*/ 241301 h 331788"/>
                <a:gd name="connsiteX14" fmla="*/ 172720 w 331788"/>
                <a:gd name="connsiteY14" fmla="*/ 233548 h 331788"/>
                <a:gd name="connsiteX15" fmla="*/ 172720 w 331788"/>
                <a:gd name="connsiteY15" fmla="*/ 216750 h 331788"/>
                <a:gd name="connsiteX16" fmla="*/ 206375 w 331788"/>
                <a:gd name="connsiteY16" fmla="*/ 183154 h 331788"/>
                <a:gd name="connsiteX17" fmla="*/ 172720 w 331788"/>
                <a:gd name="connsiteY17" fmla="*/ 149558 h 331788"/>
                <a:gd name="connsiteX18" fmla="*/ 155892 w 331788"/>
                <a:gd name="connsiteY18" fmla="*/ 149558 h 331788"/>
                <a:gd name="connsiteX19" fmla="*/ 139065 w 331788"/>
                <a:gd name="connsiteY19" fmla="*/ 132760 h 331788"/>
                <a:gd name="connsiteX20" fmla="*/ 155892 w 331788"/>
                <a:gd name="connsiteY20" fmla="*/ 115962 h 331788"/>
                <a:gd name="connsiteX21" fmla="*/ 189547 w 331788"/>
                <a:gd name="connsiteY21" fmla="*/ 115962 h 331788"/>
                <a:gd name="connsiteX22" fmla="*/ 198608 w 331788"/>
                <a:gd name="connsiteY22" fmla="*/ 108209 h 331788"/>
                <a:gd name="connsiteX23" fmla="*/ 189547 w 331788"/>
                <a:gd name="connsiteY23" fmla="*/ 99164 h 331788"/>
                <a:gd name="connsiteX24" fmla="*/ 172720 w 331788"/>
                <a:gd name="connsiteY24" fmla="*/ 99164 h 331788"/>
                <a:gd name="connsiteX25" fmla="*/ 172720 w 331788"/>
                <a:gd name="connsiteY25" fmla="*/ 82366 h 331788"/>
                <a:gd name="connsiteX26" fmla="*/ 164953 w 331788"/>
                <a:gd name="connsiteY26" fmla="*/ 74613 h 331788"/>
                <a:gd name="connsiteX27" fmla="*/ 165100 w 331788"/>
                <a:gd name="connsiteY27" fmla="*/ 52388 h 331788"/>
                <a:gd name="connsiteX28" fmla="*/ 279400 w 331788"/>
                <a:gd name="connsiteY28" fmla="*/ 166688 h 331788"/>
                <a:gd name="connsiteX29" fmla="*/ 165100 w 331788"/>
                <a:gd name="connsiteY29" fmla="*/ 280988 h 331788"/>
                <a:gd name="connsiteX30" fmla="*/ 50800 w 331788"/>
                <a:gd name="connsiteY30" fmla="*/ 166688 h 331788"/>
                <a:gd name="connsiteX31" fmla="*/ 165100 w 331788"/>
                <a:gd name="connsiteY31" fmla="*/ 52388 h 331788"/>
                <a:gd name="connsiteX32" fmla="*/ 165894 w 331788"/>
                <a:gd name="connsiteY32" fmla="*/ 34925 h 331788"/>
                <a:gd name="connsiteX33" fmla="*/ 34925 w 331788"/>
                <a:gd name="connsiteY33" fmla="*/ 165894 h 331788"/>
                <a:gd name="connsiteX34" fmla="*/ 165894 w 331788"/>
                <a:gd name="connsiteY34" fmla="*/ 296863 h 331788"/>
                <a:gd name="connsiteX35" fmla="*/ 296863 w 331788"/>
                <a:gd name="connsiteY35" fmla="*/ 165894 h 331788"/>
                <a:gd name="connsiteX36" fmla="*/ 165894 w 331788"/>
                <a:gd name="connsiteY36" fmla="*/ 34925 h 331788"/>
                <a:gd name="connsiteX37" fmla="*/ 165894 w 331788"/>
                <a:gd name="connsiteY37" fmla="*/ 0 h 331788"/>
                <a:gd name="connsiteX38" fmla="*/ 331788 w 331788"/>
                <a:gd name="connsiteY38" fmla="*/ 165894 h 331788"/>
                <a:gd name="connsiteX39" fmla="*/ 165894 w 331788"/>
                <a:gd name="connsiteY39" fmla="*/ 331788 h 331788"/>
                <a:gd name="connsiteX40" fmla="*/ 0 w 331788"/>
                <a:gd name="connsiteY40" fmla="*/ 165894 h 331788"/>
                <a:gd name="connsiteX41" fmla="*/ 165894 w 331788"/>
                <a:gd name="connsiteY41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31788" h="331788">
                  <a:moveTo>
                    <a:pt x="164953" y="74613"/>
                  </a:moveTo>
                  <a:cubicBezTo>
                    <a:pt x="159776" y="74613"/>
                    <a:pt x="155892" y="77197"/>
                    <a:pt x="155892" y="82366"/>
                  </a:cubicBezTo>
                  <a:cubicBezTo>
                    <a:pt x="155892" y="82366"/>
                    <a:pt x="155892" y="82366"/>
                    <a:pt x="155892" y="99164"/>
                  </a:cubicBezTo>
                  <a:cubicBezTo>
                    <a:pt x="137770" y="99164"/>
                    <a:pt x="122237" y="113378"/>
                    <a:pt x="122237" y="132760"/>
                  </a:cubicBezTo>
                  <a:cubicBezTo>
                    <a:pt x="122237" y="150850"/>
                    <a:pt x="137770" y="166356"/>
                    <a:pt x="155892" y="166356"/>
                  </a:cubicBezTo>
                  <a:cubicBezTo>
                    <a:pt x="155892" y="166356"/>
                    <a:pt x="155892" y="166356"/>
                    <a:pt x="172720" y="166356"/>
                  </a:cubicBezTo>
                  <a:cubicBezTo>
                    <a:pt x="183075" y="166356"/>
                    <a:pt x="189547" y="172817"/>
                    <a:pt x="189547" y="183154"/>
                  </a:cubicBezTo>
                  <a:cubicBezTo>
                    <a:pt x="189547" y="193491"/>
                    <a:pt x="181781" y="199952"/>
                    <a:pt x="172720" y="199952"/>
                  </a:cubicBezTo>
                  <a:cubicBezTo>
                    <a:pt x="172720" y="199952"/>
                    <a:pt x="172720" y="199952"/>
                    <a:pt x="139065" y="199952"/>
                  </a:cubicBezTo>
                  <a:cubicBezTo>
                    <a:pt x="133887" y="199952"/>
                    <a:pt x="131298" y="202536"/>
                    <a:pt x="131298" y="207705"/>
                  </a:cubicBezTo>
                  <a:cubicBezTo>
                    <a:pt x="131298" y="212874"/>
                    <a:pt x="133887" y="216750"/>
                    <a:pt x="139065" y="216750"/>
                  </a:cubicBezTo>
                  <a:cubicBezTo>
                    <a:pt x="139065" y="216750"/>
                    <a:pt x="139065" y="216750"/>
                    <a:pt x="155892" y="216750"/>
                  </a:cubicBezTo>
                  <a:cubicBezTo>
                    <a:pt x="155892" y="216750"/>
                    <a:pt x="155892" y="216750"/>
                    <a:pt x="155892" y="233548"/>
                  </a:cubicBezTo>
                  <a:cubicBezTo>
                    <a:pt x="155892" y="236132"/>
                    <a:pt x="159776" y="241301"/>
                    <a:pt x="164953" y="241301"/>
                  </a:cubicBezTo>
                  <a:cubicBezTo>
                    <a:pt x="170131" y="241301"/>
                    <a:pt x="172720" y="238717"/>
                    <a:pt x="172720" y="233548"/>
                  </a:cubicBezTo>
                  <a:cubicBezTo>
                    <a:pt x="172720" y="233548"/>
                    <a:pt x="172720" y="233548"/>
                    <a:pt x="172720" y="216750"/>
                  </a:cubicBezTo>
                  <a:cubicBezTo>
                    <a:pt x="190842" y="216750"/>
                    <a:pt x="206375" y="201244"/>
                    <a:pt x="206375" y="183154"/>
                  </a:cubicBezTo>
                  <a:cubicBezTo>
                    <a:pt x="206375" y="165064"/>
                    <a:pt x="190842" y="149558"/>
                    <a:pt x="172720" y="149558"/>
                  </a:cubicBezTo>
                  <a:cubicBezTo>
                    <a:pt x="172720" y="149558"/>
                    <a:pt x="172720" y="149558"/>
                    <a:pt x="155892" y="149558"/>
                  </a:cubicBezTo>
                  <a:cubicBezTo>
                    <a:pt x="145537" y="149558"/>
                    <a:pt x="139065" y="143097"/>
                    <a:pt x="139065" y="132760"/>
                  </a:cubicBezTo>
                  <a:cubicBezTo>
                    <a:pt x="139065" y="122423"/>
                    <a:pt x="148126" y="115962"/>
                    <a:pt x="155892" y="115962"/>
                  </a:cubicBezTo>
                  <a:cubicBezTo>
                    <a:pt x="155892" y="115962"/>
                    <a:pt x="155892" y="115962"/>
                    <a:pt x="189547" y="115962"/>
                  </a:cubicBezTo>
                  <a:cubicBezTo>
                    <a:pt x="194725" y="115962"/>
                    <a:pt x="198608" y="113378"/>
                    <a:pt x="198608" y="108209"/>
                  </a:cubicBezTo>
                  <a:cubicBezTo>
                    <a:pt x="198608" y="103040"/>
                    <a:pt x="194725" y="99164"/>
                    <a:pt x="189547" y="99164"/>
                  </a:cubicBezTo>
                  <a:cubicBezTo>
                    <a:pt x="189547" y="99164"/>
                    <a:pt x="189547" y="99164"/>
                    <a:pt x="172720" y="99164"/>
                  </a:cubicBezTo>
                  <a:cubicBezTo>
                    <a:pt x="172720" y="99164"/>
                    <a:pt x="172720" y="99164"/>
                    <a:pt x="172720" y="82366"/>
                  </a:cubicBezTo>
                  <a:cubicBezTo>
                    <a:pt x="172720" y="77197"/>
                    <a:pt x="170131" y="74613"/>
                    <a:pt x="164953" y="74613"/>
                  </a:cubicBezTo>
                  <a:close/>
                  <a:moveTo>
                    <a:pt x="165100" y="52388"/>
                  </a:moveTo>
                  <a:cubicBezTo>
                    <a:pt x="227445" y="52388"/>
                    <a:pt x="279400" y="103044"/>
                    <a:pt x="279400" y="166688"/>
                  </a:cubicBezTo>
                  <a:cubicBezTo>
                    <a:pt x="279400" y="230332"/>
                    <a:pt x="227445" y="280988"/>
                    <a:pt x="165100" y="280988"/>
                  </a:cubicBezTo>
                  <a:cubicBezTo>
                    <a:pt x="101456" y="280988"/>
                    <a:pt x="50800" y="229033"/>
                    <a:pt x="50800" y="166688"/>
                  </a:cubicBezTo>
                  <a:cubicBezTo>
                    <a:pt x="50800" y="103044"/>
                    <a:pt x="102755" y="52388"/>
                    <a:pt x="165100" y="52388"/>
                  </a:cubicBezTo>
                  <a:close/>
                  <a:moveTo>
                    <a:pt x="165894" y="34925"/>
                  </a:moveTo>
                  <a:cubicBezTo>
                    <a:pt x="93562" y="34925"/>
                    <a:pt x="34925" y="93562"/>
                    <a:pt x="34925" y="165894"/>
                  </a:cubicBezTo>
                  <a:cubicBezTo>
                    <a:pt x="34925" y="238226"/>
                    <a:pt x="93562" y="296863"/>
                    <a:pt x="165894" y="296863"/>
                  </a:cubicBezTo>
                  <a:cubicBezTo>
                    <a:pt x="238226" y="296863"/>
                    <a:pt x="296863" y="238226"/>
                    <a:pt x="296863" y="165894"/>
                  </a:cubicBezTo>
                  <a:cubicBezTo>
                    <a:pt x="296863" y="93562"/>
                    <a:pt x="238226" y="34925"/>
                    <a:pt x="165894" y="34925"/>
                  </a:cubicBezTo>
                  <a:close/>
                  <a:moveTo>
                    <a:pt x="165894" y="0"/>
                  </a:moveTo>
                  <a:cubicBezTo>
                    <a:pt x="257913" y="0"/>
                    <a:pt x="331788" y="75171"/>
                    <a:pt x="331788" y="165894"/>
                  </a:cubicBezTo>
                  <a:cubicBezTo>
                    <a:pt x="331788" y="256617"/>
                    <a:pt x="257913" y="331788"/>
                    <a:pt x="165894" y="331788"/>
                  </a:cubicBezTo>
                  <a:cubicBezTo>
                    <a:pt x="75171" y="331788"/>
                    <a:pt x="0" y="257913"/>
                    <a:pt x="0" y="165894"/>
                  </a:cubicBezTo>
                  <a:cubicBezTo>
                    <a:pt x="0" y="75171"/>
                    <a:pt x="73875" y="0"/>
                    <a:pt x="16589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nodeType="afterEffect"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" presetClass="entr" presetSubtype="10" fill="hold" nodeType="afterEffect"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5" presetClass="entr" presetSubtype="10" fill="hold" nodeType="afterEffect"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5" presetClass="entr" presetSubtype="10" fill="hold" nodeType="afterEffect"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2" cstate="screen">
            <a:lum bright="70000" contrast="-70000"/>
          </a:blip>
          <a:srcRect/>
          <a:stretch>
            <a:fillRect/>
          </a:stretch>
        </p:blipFill>
        <p:spPr>
          <a:xfrm flipH="1">
            <a:off x="4916719" y="941000"/>
            <a:ext cx="2007618" cy="2409143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5642786" y="1776370"/>
            <a:ext cx="1653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solidFill>
                  <a:schemeClr val="bg1"/>
                </a:solidFill>
                <a:cs typeface="+mn-ea"/>
                <a:sym typeface="+mn-lt"/>
              </a:rPr>
              <a:t>目录</a:t>
            </a:r>
            <a:endParaRPr lang="zh-CN" altLang="en-US" sz="36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80649" y="4871226"/>
            <a:ext cx="170474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2400">
                <a:solidFill>
                  <a:schemeClr val="bg1"/>
                </a:solidFill>
                <a:cs typeface="+mn-ea"/>
                <a:sym typeface="+mn-lt"/>
              </a:rPr>
              <a:t>关于我们</a:t>
            </a:r>
            <a:endParaRPr lang="zh-CN" altLang="en-US" sz="2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98685" y="5242592"/>
            <a:ext cx="2268669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ABOUT US</a:t>
            </a:r>
            <a:endParaRPr lang="zh-CN" altLang="en-US" sz="16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012139" y="4871226"/>
            <a:ext cx="170474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2400">
                <a:solidFill>
                  <a:schemeClr val="bg1"/>
                </a:solidFill>
                <a:cs typeface="+mn-ea"/>
                <a:sym typeface="+mn-lt"/>
              </a:rPr>
              <a:t>企业文化</a:t>
            </a:r>
            <a:endParaRPr lang="zh-CN" altLang="en-US" sz="2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626591" y="5242592"/>
            <a:ext cx="2268669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COMPANY CULTRUE</a:t>
            </a:r>
            <a:endParaRPr lang="zh-CN" altLang="en-US" sz="16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243629" y="4871226"/>
            <a:ext cx="170474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2400">
                <a:solidFill>
                  <a:schemeClr val="bg1"/>
                </a:solidFill>
                <a:cs typeface="+mn-ea"/>
                <a:sym typeface="+mn-lt"/>
              </a:rPr>
              <a:t>产品服务</a:t>
            </a:r>
            <a:endParaRPr lang="zh-CN" altLang="en-US" sz="2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754497" y="5242592"/>
            <a:ext cx="2683007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PRODUCT&amp;SERVICES</a:t>
            </a:r>
            <a:endParaRPr lang="zh-CN" altLang="en-US" sz="16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475119" y="4871226"/>
            <a:ext cx="170474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2400">
                <a:solidFill>
                  <a:schemeClr val="bg1"/>
                </a:solidFill>
                <a:cs typeface="+mn-ea"/>
                <a:sym typeface="+mn-lt"/>
              </a:rPr>
              <a:t>公司实力</a:t>
            </a:r>
            <a:endParaRPr lang="zh-CN" altLang="en-US" sz="2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296741" y="5242592"/>
            <a:ext cx="2268669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COMPANY POWER</a:t>
            </a:r>
            <a:endParaRPr lang="zh-CN" altLang="en-US" sz="16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9706610" y="4871226"/>
            <a:ext cx="170474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2400">
                <a:solidFill>
                  <a:schemeClr val="bg1"/>
                </a:solidFill>
                <a:cs typeface="+mn-ea"/>
                <a:sym typeface="+mn-lt"/>
              </a:rPr>
              <a:t>未来展望</a:t>
            </a:r>
            <a:endParaRPr lang="zh-CN" altLang="en-US" sz="2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424646" y="5242592"/>
            <a:ext cx="2268669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LOOKING TO FUTURE</a:t>
            </a:r>
            <a:endParaRPr lang="zh-CN" altLang="en-US" sz="16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642786" y="2318468"/>
            <a:ext cx="3647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cs typeface="+mn-ea"/>
                <a:sym typeface="+mn-lt"/>
              </a:rPr>
              <a:t>CONTENTS</a:t>
            </a:r>
            <a:endParaRPr lang="zh-CN" altLang="en-US" sz="2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642786" y="2742916"/>
            <a:ext cx="3279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cs typeface="+mn-ea"/>
                <a:sym typeface="+mn-lt"/>
              </a:rPr>
              <a:t>ENTER YOUR COMPANY NAME</a:t>
            </a:r>
            <a:endParaRPr lang="zh-CN" altLang="en-US" sz="1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4" name="任意多边形 33"/>
          <p:cNvSpPr>
            <a:spLocks noChangeAspect="1"/>
          </p:cNvSpPr>
          <p:nvPr/>
        </p:nvSpPr>
        <p:spPr>
          <a:xfrm>
            <a:off x="10392467" y="4435299"/>
            <a:ext cx="333026" cy="324000"/>
          </a:xfrm>
          <a:custGeom>
            <a:avLst/>
            <a:gdLst>
              <a:gd name="connsiteX0" fmla="*/ 3767944 w 4447469"/>
              <a:gd name="connsiteY0" fmla="*/ 676597 h 4326925"/>
              <a:gd name="connsiteX1" fmla="*/ 720511 w 4447469"/>
              <a:gd name="connsiteY1" fmla="*/ 2247891 h 4326925"/>
              <a:gd name="connsiteX2" fmla="*/ 2077102 w 4447469"/>
              <a:gd name="connsiteY2" fmla="*/ 2247891 h 4326925"/>
              <a:gd name="connsiteX3" fmla="*/ 2077102 w 4447469"/>
              <a:gd name="connsiteY3" fmla="*/ 2356224 h 4326925"/>
              <a:gd name="connsiteX4" fmla="*/ 2090753 w 4447469"/>
              <a:gd name="connsiteY4" fmla="*/ 2356224 h 4326925"/>
              <a:gd name="connsiteX5" fmla="*/ 2090753 w 4447469"/>
              <a:gd name="connsiteY5" fmla="*/ 3675247 h 4326925"/>
              <a:gd name="connsiteX6" fmla="*/ 4447469 w 4447469"/>
              <a:gd name="connsiteY6" fmla="*/ 0 h 4326925"/>
              <a:gd name="connsiteX7" fmla="*/ 4110337 w 4447469"/>
              <a:gd name="connsiteY7" fmla="*/ 649743 h 4326925"/>
              <a:gd name="connsiteX8" fmla="*/ 4112328 w 4447469"/>
              <a:gd name="connsiteY8" fmla="*/ 650857 h 4326925"/>
              <a:gd name="connsiteX9" fmla="*/ 4076792 w 4447469"/>
              <a:gd name="connsiteY9" fmla="*/ 714393 h 4326925"/>
              <a:gd name="connsiteX10" fmla="*/ 3988907 w 4447469"/>
              <a:gd name="connsiteY10" fmla="*/ 883769 h 4326925"/>
              <a:gd name="connsiteX11" fmla="*/ 3984514 w 4447469"/>
              <a:gd name="connsiteY11" fmla="*/ 879375 h 4326925"/>
              <a:gd name="connsiteX12" fmla="*/ 2056247 w 4447469"/>
              <a:gd name="connsiteY12" fmla="*/ 4326925 h 4326925"/>
              <a:gd name="connsiteX13" fmla="*/ 1815388 w 4447469"/>
              <a:gd name="connsiteY13" fmla="*/ 4192208 h 4326925"/>
              <a:gd name="connsiteX14" fmla="*/ 1802753 w 4447469"/>
              <a:gd name="connsiteY14" fmla="*/ 4192208 h 4326925"/>
              <a:gd name="connsiteX15" fmla="*/ 1802753 w 4447469"/>
              <a:gd name="connsiteY15" fmla="*/ 2535891 h 4326925"/>
              <a:gd name="connsiteX16" fmla="*/ 161952 w 4447469"/>
              <a:gd name="connsiteY16" fmla="*/ 2535891 h 4326925"/>
              <a:gd name="connsiteX17" fmla="*/ 131984 w 4447469"/>
              <a:gd name="connsiteY17" fmla="*/ 2551343 h 4326925"/>
              <a:gd name="connsiteX18" fmla="*/ 0 w 4447469"/>
              <a:gd name="connsiteY18" fmla="*/ 2295366 h 4326925"/>
              <a:gd name="connsiteX19" fmla="*/ 3743658 w 4447469"/>
              <a:gd name="connsiteY19" fmla="*/ 365089 h 4326925"/>
              <a:gd name="connsiteX20" fmla="*/ 3743697 w 4447469"/>
              <a:gd name="connsiteY20" fmla="*/ 365166 h 4326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447469" h="4326925">
                <a:moveTo>
                  <a:pt x="3767944" y="676597"/>
                </a:moveTo>
                <a:lnTo>
                  <a:pt x="720511" y="2247891"/>
                </a:lnTo>
                <a:lnTo>
                  <a:pt x="2077102" y="2247891"/>
                </a:lnTo>
                <a:lnTo>
                  <a:pt x="2077102" y="2356224"/>
                </a:lnTo>
                <a:lnTo>
                  <a:pt x="2090753" y="2356224"/>
                </a:lnTo>
                <a:lnTo>
                  <a:pt x="2090753" y="3675247"/>
                </a:lnTo>
                <a:close/>
                <a:moveTo>
                  <a:pt x="4447469" y="0"/>
                </a:moveTo>
                <a:lnTo>
                  <a:pt x="4110337" y="649743"/>
                </a:lnTo>
                <a:lnTo>
                  <a:pt x="4112328" y="650857"/>
                </a:lnTo>
                <a:lnTo>
                  <a:pt x="4076792" y="714393"/>
                </a:lnTo>
                <a:lnTo>
                  <a:pt x="3988907" y="883769"/>
                </a:lnTo>
                <a:lnTo>
                  <a:pt x="3984514" y="879375"/>
                </a:lnTo>
                <a:lnTo>
                  <a:pt x="2056247" y="4326925"/>
                </a:lnTo>
                <a:lnTo>
                  <a:pt x="1815388" y="4192208"/>
                </a:lnTo>
                <a:lnTo>
                  <a:pt x="1802753" y="4192208"/>
                </a:lnTo>
                <a:lnTo>
                  <a:pt x="1802753" y="2535891"/>
                </a:lnTo>
                <a:lnTo>
                  <a:pt x="161952" y="2535891"/>
                </a:lnTo>
                <a:lnTo>
                  <a:pt x="131984" y="2551343"/>
                </a:lnTo>
                <a:lnTo>
                  <a:pt x="0" y="2295366"/>
                </a:lnTo>
                <a:lnTo>
                  <a:pt x="3743658" y="365089"/>
                </a:lnTo>
                <a:lnTo>
                  <a:pt x="3743697" y="3651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任意多边形 34"/>
          <p:cNvSpPr>
            <a:spLocks noChangeAspect="1"/>
          </p:cNvSpPr>
          <p:nvPr/>
        </p:nvSpPr>
        <p:spPr>
          <a:xfrm>
            <a:off x="1532292" y="4435299"/>
            <a:ext cx="201453" cy="324000"/>
          </a:xfrm>
          <a:custGeom>
            <a:avLst/>
            <a:gdLst>
              <a:gd name="connsiteX0" fmla="*/ 677901 w 2374831"/>
              <a:gd name="connsiteY0" fmla="*/ 3412116 h 3819479"/>
              <a:gd name="connsiteX1" fmla="*/ 1644059 w 2374831"/>
              <a:gd name="connsiteY1" fmla="*/ 3412116 h 3819479"/>
              <a:gd name="connsiteX2" fmla="*/ 1644059 w 2374831"/>
              <a:gd name="connsiteY2" fmla="*/ 3636403 h 3819479"/>
              <a:gd name="connsiteX3" fmla="*/ 1452135 w 2374831"/>
              <a:gd name="connsiteY3" fmla="*/ 3636403 h 3819479"/>
              <a:gd name="connsiteX4" fmla="*/ 1406366 w 2374831"/>
              <a:gd name="connsiteY4" fmla="*/ 3819479 h 3819479"/>
              <a:gd name="connsiteX5" fmla="*/ 904644 w 2374831"/>
              <a:gd name="connsiteY5" fmla="*/ 3819479 h 3819479"/>
              <a:gd name="connsiteX6" fmla="*/ 858875 w 2374831"/>
              <a:gd name="connsiteY6" fmla="*/ 3636403 h 3819479"/>
              <a:gd name="connsiteX7" fmla="*/ 677901 w 2374831"/>
              <a:gd name="connsiteY7" fmla="*/ 3636403 h 3819479"/>
              <a:gd name="connsiteX8" fmla="*/ 1210563 w 2374831"/>
              <a:gd name="connsiteY8" fmla="*/ 214813 h 3819479"/>
              <a:gd name="connsiteX9" fmla="*/ 234135 w 2374831"/>
              <a:gd name="connsiteY9" fmla="*/ 1200968 h 3819479"/>
              <a:gd name="connsiteX10" fmla="*/ 530439 w 2374831"/>
              <a:gd name="connsiteY10" fmla="*/ 2356594 h 3819479"/>
              <a:gd name="connsiteX11" fmla="*/ 629422 w 2374831"/>
              <a:gd name="connsiteY11" fmla="*/ 2455121 h 3819479"/>
              <a:gd name="connsiteX12" fmla="*/ 632955 w 2374831"/>
              <a:gd name="connsiteY12" fmla="*/ 2454082 h 3819479"/>
              <a:gd name="connsiteX13" fmla="*/ 634850 w 2374831"/>
              <a:gd name="connsiteY13" fmla="*/ 2460524 h 3819479"/>
              <a:gd name="connsiteX14" fmla="*/ 645415 w 2374831"/>
              <a:gd name="connsiteY14" fmla="*/ 2471041 h 3819479"/>
              <a:gd name="connsiteX15" fmla="*/ 640611 w 2374831"/>
              <a:gd name="connsiteY15" fmla="*/ 2480115 h 3819479"/>
              <a:gd name="connsiteX16" fmla="*/ 825141 w 2374831"/>
              <a:gd name="connsiteY16" fmla="*/ 3107541 h 3819479"/>
              <a:gd name="connsiteX17" fmla="*/ 1520487 w 2374831"/>
              <a:gd name="connsiteY17" fmla="*/ 3107541 h 3819479"/>
              <a:gd name="connsiteX18" fmla="*/ 1697625 w 2374831"/>
              <a:gd name="connsiteY18" fmla="*/ 2505248 h 3819479"/>
              <a:gd name="connsiteX19" fmla="*/ 1694714 w 2374831"/>
              <a:gd name="connsiteY19" fmla="*/ 2499211 h 3819479"/>
              <a:gd name="connsiteX20" fmla="*/ 1701121 w 2374831"/>
              <a:gd name="connsiteY20" fmla="*/ 2493362 h 3819479"/>
              <a:gd name="connsiteX21" fmla="*/ 1703057 w 2374831"/>
              <a:gd name="connsiteY21" fmla="*/ 2486779 h 3819479"/>
              <a:gd name="connsiteX22" fmla="*/ 1707047 w 2374831"/>
              <a:gd name="connsiteY22" fmla="*/ 2487952 h 3819479"/>
              <a:gd name="connsiteX23" fmla="*/ 1814604 w 2374831"/>
              <a:gd name="connsiteY23" fmla="*/ 2389768 h 3819479"/>
              <a:gd name="connsiteX24" fmla="*/ 2146142 w 2374831"/>
              <a:gd name="connsiteY24" fmla="*/ 1237621 h 3819479"/>
              <a:gd name="connsiteX25" fmla="*/ 1210563 w 2374831"/>
              <a:gd name="connsiteY25" fmla="*/ 214813 h 3819479"/>
              <a:gd name="connsiteX26" fmla="*/ 1214591 w 2374831"/>
              <a:gd name="connsiteY26" fmla="*/ 383 h 3819479"/>
              <a:gd name="connsiteX27" fmla="*/ 2356115 w 2374831"/>
              <a:gd name="connsiteY27" fmla="*/ 1191705 h 3819479"/>
              <a:gd name="connsiteX28" fmla="*/ 1940101 w 2374831"/>
              <a:gd name="connsiteY28" fmla="*/ 2566662 h 3819479"/>
              <a:gd name="connsiteX29" fmla="*/ 1858280 w 2374831"/>
              <a:gd name="connsiteY29" fmla="*/ 2636176 h 3819479"/>
              <a:gd name="connsiteX30" fmla="*/ 1662374 w 2374831"/>
              <a:gd name="connsiteY30" fmla="*/ 3302282 h 3819479"/>
              <a:gd name="connsiteX31" fmla="*/ 1642818 w 2374831"/>
              <a:gd name="connsiteY31" fmla="*/ 3296530 h 3819479"/>
              <a:gd name="connsiteX32" fmla="*/ 1642365 w 2374831"/>
              <a:gd name="connsiteY32" fmla="*/ 3298341 h 3819479"/>
              <a:gd name="connsiteX33" fmla="*/ 668645 w 2374831"/>
              <a:gd name="connsiteY33" fmla="*/ 3298341 h 3819479"/>
              <a:gd name="connsiteX34" fmla="*/ 620945 w 2374831"/>
              <a:gd name="connsiteY34" fmla="*/ 3107541 h 3819479"/>
              <a:gd name="connsiteX35" fmla="*/ 625980 w 2374831"/>
              <a:gd name="connsiteY35" fmla="*/ 3107541 h 3819479"/>
              <a:gd name="connsiteX36" fmla="*/ 477257 w 2374831"/>
              <a:gd name="connsiteY36" fmla="*/ 2601865 h 3819479"/>
              <a:gd name="connsiteX37" fmla="*/ 398351 w 2374831"/>
              <a:gd name="connsiteY37" fmla="*/ 2528795 h 3819479"/>
              <a:gd name="connsiteX38" fmla="*/ 25870 w 2374831"/>
              <a:gd name="connsiteY38" fmla="*/ 1147159 h 3819479"/>
              <a:gd name="connsiteX39" fmla="*/ 1214591 w 2374831"/>
              <a:gd name="connsiteY39" fmla="*/ 383 h 3819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374831" h="3819479">
                <a:moveTo>
                  <a:pt x="677901" y="3412116"/>
                </a:moveTo>
                <a:lnTo>
                  <a:pt x="1644059" y="3412116"/>
                </a:lnTo>
                <a:lnTo>
                  <a:pt x="1644059" y="3636403"/>
                </a:lnTo>
                <a:lnTo>
                  <a:pt x="1452135" y="3636403"/>
                </a:lnTo>
                <a:lnTo>
                  <a:pt x="1406366" y="3819479"/>
                </a:lnTo>
                <a:lnTo>
                  <a:pt x="904644" y="3819479"/>
                </a:lnTo>
                <a:lnTo>
                  <a:pt x="858875" y="3636403"/>
                </a:lnTo>
                <a:lnTo>
                  <a:pt x="677901" y="3636403"/>
                </a:lnTo>
                <a:close/>
                <a:moveTo>
                  <a:pt x="1210563" y="214813"/>
                </a:moveTo>
                <a:cubicBezTo>
                  <a:pt x="739590" y="200611"/>
                  <a:pt x="328256" y="616042"/>
                  <a:pt x="234135" y="1200968"/>
                </a:cubicBezTo>
                <a:cubicBezTo>
                  <a:pt x="165163" y="1629602"/>
                  <a:pt x="280924" y="2067284"/>
                  <a:pt x="530439" y="2356594"/>
                </a:cubicBezTo>
                <a:lnTo>
                  <a:pt x="629422" y="2455121"/>
                </a:lnTo>
                <a:lnTo>
                  <a:pt x="632955" y="2454082"/>
                </a:lnTo>
                <a:lnTo>
                  <a:pt x="634850" y="2460524"/>
                </a:lnTo>
                <a:lnTo>
                  <a:pt x="645415" y="2471041"/>
                </a:lnTo>
                <a:lnTo>
                  <a:pt x="640611" y="2480115"/>
                </a:lnTo>
                <a:lnTo>
                  <a:pt x="825141" y="3107541"/>
                </a:lnTo>
                <a:lnTo>
                  <a:pt x="1520487" y="3107541"/>
                </a:lnTo>
                <a:lnTo>
                  <a:pt x="1697625" y="2505248"/>
                </a:lnTo>
                <a:lnTo>
                  <a:pt x="1694714" y="2499211"/>
                </a:lnTo>
                <a:lnTo>
                  <a:pt x="1701121" y="2493362"/>
                </a:lnTo>
                <a:lnTo>
                  <a:pt x="1703057" y="2486779"/>
                </a:lnTo>
                <a:lnTo>
                  <a:pt x="1707047" y="2487952"/>
                </a:lnTo>
                <a:lnTo>
                  <a:pt x="1814604" y="2389768"/>
                </a:lnTo>
                <a:cubicBezTo>
                  <a:pt x="2075917" y="2110708"/>
                  <a:pt x="2205489" y="1673395"/>
                  <a:pt x="2146142" y="1237621"/>
                </a:cubicBezTo>
                <a:cubicBezTo>
                  <a:pt x="2067107" y="657287"/>
                  <a:pt x="1675186" y="228824"/>
                  <a:pt x="1210563" y="214813"/>
                </a:cubicBezTo>
                <a:close/>
                <a:moveTo>
                  <a:pt x="1214591" y="383"/>
                </a:moveTo>
                <a:cubicBezTo>
                  <a:pt x="1779092" y="16134"/>
                  <a:pt x="2256408" y="514273"/>
                  <a:pt x="2356115" y="1191705"/>
                </a:cubicBezTo>
                <a:cubicBezTo>
                  <a:pt x="2432917" y="1713508"/>
                  <a:pt x="2269282" y="2238010"/>
                  <a:pt x="1940101" y="2566662"/>
                </a:cubicBezTo>
                <a:lnTo>
                  <a:pt x="1858280" y="2636176"/>
                </a:lnTo>
                <a:lnTo>
                  <a:pt x="1662374" y="3302282"/>
                </a:lnTo>
                <a:lnTo>
                  <a:pt x="1642818" y="3296530"/>
                </a:lnTo>
                <a:lnTo>
                  <a:pt x="1642365" y="3298341"/>
                </a:lnTo>
                <a:lnTo>
                  <a:pt x="668645" y="3298341"/>
                </a:lnTo>
                <a:lnTo>
                  <a:pt x="620945" y="3107541"/>
                </a:lnTo>
                <a:lnTo>
                  <a:pt x="625980" y="3107541"/>
                </a:lnTo>
                <a:lnTo>
                  <a:pt x="477257" y="2601865"/>
                </a:lnTo>
                <a:lnTo>
                  <a:pt x="398351" y="2528795"/>
                </a:lnTo>
                <a:cubicBezTo>
                  <a:pt x="83040" y="2187205"/>
                  <a:pt x="-63507" y="1661104"/>
                  <a:pt x="25870" y="1147159"/>
                </a:cubicBezTo>
                <a:cubicBezTo>
                  <a:pt x="144292" y="466195"/>
                  <a:pt x="643655" y="-15547"/>
                  <a:pt x="1214591" y="38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任意多边形 35"/>
          <p:cNvSpPr/>
          <p:nvPr/>
        </p:nvSpPr>
        <p:spPr>
          <a:xfrm>
            <a:off x="3684509" y="4435565"/>
            <a:ext cx="360000" cy="324000"/>
          </a:xfrm>
          <a:custGeom>
            <a:avLst/>
            <a:gdLst>
              <a:gd name="connsiteX0" fmla="*/ 233325 w 327309"/>
              <a:gd name="connsiteY0" fmla="*/ 56528 h 327309"/>
              <a:gd name="connsiteX1" fmla="*/ 50285 w 327309"/>
              <a:gd name="connsiteY1" fmla="*/ 239568 h 327309"/>
              <a:gd name="connsiteX2" fmla="*/ 87741 w 327309"/>
              <a:gd name="connsiteY2" fmla="*/ 277025 h 327309"/>
              <a:gd name="connsiteX3" fmla="*/ 270781 w 327309"/>
              <a:gd name="connsiteY3" fmla="*/ 93985 h 327309"/>
              <a:gd name="connsiteX4" fmla="*/ 239171 w 327309"/>
              <a:gd name="connsiteY4" fmla="*/ 31038 h 327309"/>
              <a:gd name="connsiteX5" fmla="*/ 296272 w 327309"/>
              <a:gd name="connsiteY5" fmla="*/ 88139 h 327309"/>
              <a:gd name="connsiteX6" fmla="*/ 80982 w 327309"/>
              <a:gd name="connsiteY6" fmla="*/ 303429 h 327309"/>
              <a:gd name="connsiteX7" fmla="*/ 59606 w 327309"/>
              <a:gd name="connsiteY7" fmla="*/ 282053 h 327309"/>
              <a:gd name="connsiteX8" fmla="*/ 59606 w 327309"/>
              <a:gd name="connsiteY8" fmla="*/ 282053 h 327309"/>
              <a:gd name="connsiteX9" fmla="*/ 80982 w 327309"/>
              <a:gd name="connsiteY9" fmla="*/ 303429 h 327309"/>
              <a:gd name="connsiteX10" fmla="*/ 0 w 327309"/>
              <a:gd name="connsiteY10" fmla="*/ 327309 h 327309"/>
              <a:gd name="connsiteX11" fmla="*/ 23881 w 327309"/>
              <a:gd name="connsiteY11" fmla="*/ 246328 h 327309"/>
              <a:gd name="connsiteX12" fmla="*/ 38193 w 327309"/>
              <a:gd name="connsiteY12" fmla="*/ 260640 h 327309"/>
              <a:gd name="connsiteX13" fmla="*/ 38193 w 327309"/>
              <a:gd name="connsiteY13" fmla="*/ 260640 h 327309"/>
              <a:gd name="connsiteX14" fmla="*/ 23881 w 327309"/>
              <a:gd name="connsiteY14" fmla="*/ 246328 h 327309"/>
              <a:gd name="connsiteX15" fmla="*/ 278071 w 327309"/>
              <a:gd name="connsiteY15" fmla="*/ 63 h 327309"/>
              <a:gd name="connsiteX16" fmla="*/ 292270 w 327309"/>
              <a:gd name="connsiteY16" fmla="*/ 4998 h 327309"/>
              <a:gd name="connsiteX17" fmla="*/ 322311 w 327309"/>
              <a:gd name="connsiteY17" fmla="*/ 35039 h 327309"/>
              <a:gd name="connsiteX18" fmla="*/ 320026 w 327309"/>
              <a:gd name="connsiteY18" fmla="*/ 64385 h 327309"/>
              <a:gd name="connsiteX19" fmla="*/ 304210 w 327309"/>
              <a:gd name="connsiteY19" fmla="*/ 80200 h 327309"/>
              <a:gd name="connsiteX20" fmla="*/ 247109 w 327309"/>
              <a:gd name="connsiteY20" fmla="*/ 23099 h 327309"/>
              <a:gd name="connsiteX21" fmla="*/ 262925 w 327309"/>
              <a:gd name="connsiteY21" fmla="*/ 7284 h 327309"/>
              <a:gd name="connsiteX22" fmla="*/ 278071 w 327309"/>
              <a:gd name="connsiteY22" fmla="*/ 63 h 32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27309" h="327309">
                <a:moveTo>
                  <a:pt x="233325" y="56528"/>
                </a:moveTo>
                <a:lnTo>
                  <a:pt x="50285" y="239568"/>
                </a:lnTo>
                <a:lnTo>
                  <a:pt x="87741" y="277025"/>
                </a:lnTo>
                <a:lnTo>
                  <a:pt x="270781" y="93985"/>
                </a:lnTo>
                <a:close/>
                <a:moveTo>
                  <a:pt x="239171" y="31038"/>
                </a:moveTo>
                <a:lnTo>
                  <a:pt x="296272" y="88139"/>
                </a:lnTo>
                <a:lnTo>
                  <a:pt x="80982" y="303429"/>
                </a:lnTo>
                <a:lnTo>
                  <a:pt x="59606" y="282053"/>
                </a:lnTo>
                <a:lnTo>
                  <a:pt x="59606" y="282053"/>
                </a:lnTo>
                <a:lnTo>
                  <a:pt x="80982" y="303429"/>
                </a:lnTo>
                <a:lnTo>
                  <a:pt x="0" y="327309"/>
                </a:lnTo>
                <a:lnTo>
                  <a:pt x="23881" y="246328"/>
                </a:lnTo>
                <a:lnTo>
                  <a:pt x="38193" y="260640"/>
                </a:lnTo>
                <a:lnTo>
                  <a:pt x="38193" y="260640"/>
                </a:lnTo>
                <a:lnTo>
                  <a:pt x="23881" y="246328"/>
                </a:lnTo>
                <a:close/>
                <a:moveTo>
                  <a:pt x="278071" y="63"/>
                </a:moveTo>
                <a:cubicBezTo>
                  <a:pt x="283381" y="-350"/>
                  <a:pt x="288534" y="1262"/>
                  <a:pt x="292270" y="4998"/>
                </a:cubicBezTo>
                <a:lnTo>
                  <a:pt x="322311" y="35039"/>
                </a:lnTo>
                <a:cubicBezTo>
                  <a:pt x="329784" y="42512"/>
                  <a:pt x="328760" y="55650"/>
                  <a:pt x="320026" y="64385"/>
                </a:cubicBezTo>
                <a:cubicBezTo>
                  <a:pt x="314754" y="69657"/>
                  <a:pt x="309482" y="74928"/>
                  <a:pt x="304210" y="80200"/>
                </a:cubicBezTo>
                <a:lnTo>
                  <a:pt x="247109" y="23099"/>
                </a:lnTo>
                <a:lnTo>
                  <a:pt x="262925" y="7284"/>
                </a:lnTo>
                <a:cubicBezTo>
                  <a:pt x="267292" y="2917"/>
                  <a:pt x="272760" y="477"/>
                  <a:pt x="278071" y="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8" name="任意多边形 47"/>
          <p:cNvSpPr>
            <a:spLocks noChangeAspect="1"/>
          </p:cNvSpPr>
          <p:nvPr/>
        </p:nvSpPr>
        <p:spPr>
          <a:xfrm>
            <a:off x="8179707" y="4435299"/>
            <a:ext cx="295563" cy="324000"/>
          </a:xfrm>
          <a:custGeom>
            <a:avLst/>
            <a:gdLst>
              <a:gd name="connsiteX0" fmla="*/ 1864628 w 4326339"/>
              <a:gd name="connsiteY0" fmla="*/ 3283995 h 4742597"/>
              <a:gd name="connsiteX1" fmla="*/ 1864628 w 4326339"/>
              <a:gd name="connsiteY1" fmla="*/ 4461109 h 4742597"/>
              <a:gd name="connsiteX2" fmla="*/ 2461711 w 4326339"/>
              <a:gd name="connsiteY2" fmla="*/ 4461109 h 4742597"/>
              <a:gd name="connsiteX3" fmla="*/ 2461711 w 4326339"/>
              <a:gd name="connsiteY3" fmla="*/ 3283995 h 4742597"/>
              <a:gd name="connsiteX4" fmla="*/ 1583140 w 4326339"/>
              <a:gd name="connsiteY4" fmla="*/ 3002507 h 4742597"/>
              <a:gd name="connsiteX5" fmla="*/ 2743199 w 4326339"/>
              <a:gd name="connsiteY5" fmla="*/ 3002507 h 4742597"/>
              <a:gd name="connsiteX6" fmla="*/ 2743199 w 4326339"/>
              <a:gd name="connsiteY6" fmla="*/ 4742597 h 4742597"/>
              <a:gd name="connsiteX7" fmla="*/ 1583140 w 4326339"/>
              <a:gd name="connsiteY7" fmla="*/ 4742597 h 4742597"/>
              <a:gd name="connsiteX8" fmla="*/ 281488 w 4326339"/>
              <a:gd name="connsiteY8" fmla="*/ 1850981 h 4742597"/>
              <a:gd name="connsiteX9" fmla="*/ 281488 w 4326339"/>
              <a:gd name="connsiteY9" fmla="*/ 4461109 h 4742597"/>
              <a:gd name="connsiteX10" fmla="*/ 878571 w 4326339"/>
              <a:gd name="connsiteY10" fmla="*/ 4461109 h 4742597"/>
              <a:gd name="connsiteX11" fmla="*/ 878571 w 4326339"/>
              <a:gd name="connsiteY11" fmla="*/ 1850981 h 4742597"/>
              <a:gd name="connsiteX12" fmla="*/ 0 w 4326339"/>
              <a:gd name="connsiteY12" fmla="*/ 1569493 h 4742597"/>
              <a:gd name="connsiteX13" fmla="*/ 1160059 w 4326339"/>
              <a:gd name="connsiteY13" fmla="*/ 1569493 h 4742597"/>
              <a:gd name="connsiteX14" fmla="*/ 1160059 w 4326339"/>
              <a:gd name="connsiteY14" fmla="*/ 4742597 h 4742597"/>
              <a:gd name="connsiteX15" fmla="*/ 0 w 4326339"/>
              <a:gd name="connsiteY15" fmla="*/ 4742597 h 4742597"/>
              <a:gd name="connsiteX16" fmla="*/ 3447768 w 4326339"/>
              <a:gd name="connsiteY16" fmla="*/ 281488 h 4742597"/>
              <a:gd name="connsiteX17" fmla="*/ 3447768 w 4326339"/>
              <a:gd name="connsiteY17" fmla="*/ 4461109 h 4742597"/>
              <a:gd name="connsiteX18" fmla="*/ 4044851 w 4326339"/>
              <a:gd name="connsiteY18" fmla="*/ 4461109 h 4742597"/>
              <a:gd name="connsiteX19" fmla="*/ 4044851 w 4326339"/>
              <a:gd name="connsiteY19" fmla="*/ 281488 h 4742597"/>
              <a:gd name="connsiteX20" fmla="*/ 3166280 w 4326339"/>
              <a:gd name="connsiteY20" fmla="*/ 0 h 4742597"/>
              <a:gd name="connsiteX21" fmla="*/ 4326339 w 4326339"/>
              <a:gd name="connsiteY21" fmla="*/ 0 h 4742597"/>
              <a:gd name="connsiteX22" fmla="*/ 4326339 w 4326339"/>
              <a:gd name="connsiteY22" fmla="*/ 4742597 h 4742597"/>
              <a:gd name="connsiteX23" fmla="*/ 3166280 w 4326339"/>
              <a:gd name="connsiteY23" fmla="*/ 4742597 h 4742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326339" h="4742597">
                <a:moveTo>
                  <a:pt x="1864628" y="3283995"/>
                </a:moveTo>
                <a:lnTo>
                  <a:pt x="1864628" y="4461109"/>
                </a:lnTo>
                <a:lnTo>
                  <a:pt x="2461711" y="4461109"/>
                </a:lnTo>
                <a:lnTo>
                  <a:pt x="2461711" y="3283995"/>
                </a:lnTo>
                <a:close/>
                <a:moveTo>
                  <a:pt x="1583140" y="3002507"/>
                </a:moveTo>
                <a:lnTo>
                  <a:pt x="2743199" y="3002507"/>
                </a:lnTo>
                <a:lnTo>
                  <a:pt x="2743199" y="4742597"/>
                </a:lnTo>
                <a:lnTo>
                  <a:pt x="1583140" y="4742597"/>
                </a:lnTo>
                <a:close/>
                <a:moveTo>
                  <a:pt x="281488" y="1850981"/>
                </a:moveTo>
                <a:lnTo>
                  <a:pt x="281488" y="4461109"/>
                </a:lnTo>
                <a:lnTo>
                  <a:pt x="878571" y="4461109"/>
                </a:lnTo>
                <a:lnTo>
                  <a:pt x="878571" y="1850981"/>
                </a:lnTo>
                <a:close/>
                <a:moveTo>
                  <a:pt x="0" y="1569493"/>
                </a:moveTo>
                <a:lnTo>
                  <a:pt x="1160059" y="1569493"/>
                </a:lnTo>
                <a:lnTo>
                  <a:pt x="1160059" y="4742597"/>
                </a:lnTo>
                <a:lnTo>
                  <a:pt x="0" y="4742597"/>
                </a:lnTo>
                <a:close/>
                <a:moveTo>
                  <a:pt x="3447768" y="281488"/>
                </a:moveTo>
                <a:lnTo>
                  <a:pt x="3447768" y="4461109"/>
                </a:lnTo>
                <a:lnTo>
                  <a:pt x="4044851" y="4461109"/>
                </a:lnTo>
                <a:lnTo>
                  <a:pt x="4044851" y="281488"/>
                </a:lnTo>
                <a:close/>
                <a:moveTo>
                  <a:pt x="3166280" y="0"/>
                </a:moveTo>
                <a:lnTo>
                  <a:pt x="4326339" y="0"/>
                </a:lnTo>
                <a:lnTo>
                  <a:pt x="4326339" y="4742597"/>
                </a:lnTo>
                <a:lnTo>
                  <a:pt x="3166280" y="47425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9" name="任意多边形 48"/>
          <p:cNvSpPr>
            <a:spLocks noChangeAspect="1"/>
          </p:cNvSpPr>
          <p:nvPr/>
        </p:nvSpPr>
        <p:spPr>
          <a:xfrm>
            <a:off x="5961793" y="4435299"/>
            <a:ext cx="268411" cy="324000"/>
          </a:xfrm>
          <a:custGeom>
            <a:avLst/>
            <a:gdLst>
              <a:gd name="connsiteX0" fmla="*/ 2540739 w 5081480"/>
              <a:gd name="connsiteY0" fmla="*/ 1728231 h 6133889"/>
              <a:gd name="connsiteX1" fmla="*/ 1728230 w 5081480"/>
              <a:gd name="connsiteY1" fmla="*/ 2540740 h 6133889"/>
              <a:gd name="connsiteX2" fmla="*/ 2540739 w 5081480"/>
              <a:gd name="connsiteY2" fmla="*/ 3353249 h 6133889"/>
              <a:gd name="connsiteX3" fmla="*/ 3353248 w 5081480"/>
              <a:gd name="connsiteY3" fmla="*/ 2540740 h 6133889"/>
              <a:gd name="connsiteX4" fmla="*/ 2540739 w 5081480"/>
              <a:gd name="connsiteY4" fmla="*/ 1728231 h 6133889"/>
              <a:gd name="connsiteX5" fmla="*/ 2540740 w 5081480"/>
              <a:gd name="connsiteY5" fmla="*/ 1407975 h 6133889"/>
              <a:gd name="connsiteX6" fmla="*/ 3673505 w 5081480"/>
              <a:gd name="connsiteY6" fmla="*/ 2540740 h 6133889"/>
              <a:gd name="connsiteX7" fmla="*/ 2540740 w 5081480"/>
              <a:gd name="connsiteY7" fmla="*/ 3673505 h 6133889"/>
              <a:gd name="connsiteX8" fmla="*/ 1407975 w 5081480"/>
              <a:gd name="connsiteY8" fmla="*/ 2540740 h 6133889"/>
              <a:gd name="connsiteX9" fmla="*/ 2540740 w 5081480"/>
              <a:gd name="connsiteY9" fmla="*/ 1407975 h 6133889"/>
              <a:gd name="connsiteX10" fmla="*/ 2540740 w 5081480"/>
              <a:gd name="connsiteY10" fmla="*/ 305592 h 6133889"/>
              <a:gd name="connsiteX11" fmla="*/ 960252 w 5081480"/>
              <a:gd name="connsiteY11" fmla="*/ 960252 h 6133889"/>
              <a:gd name="connsiteX12" fmla="*/ 960252 w 5081480"/>
              <a:gd name="connsiteY12" fmla="*/ 4121228 h 6133889"/>
              <a:gd name="connsiteX13" fmla="*/ 2540740 w 5081480"/>
              <a:gd name="connsiteY13" fmla="*/ 5701715 h 6133889"/>
              <a:gd name="connsiteX14" fmla="*/ 4121228 w 5081480"/>
              <a:gd name="connsiteY14" fmla="*/ 4121228 h 6133889"/>
              <a:gd name="connsiteX15" fmla="*/ 4121228 w 5081480"/>
              <a:gd name="connsiteY15" fmla="*/ 960252 h 6133889"/>
              <a:gd name="connsiteX16" fmla="*/ 2540740 w 5081480"/>
              <a:gd name="connsiteY16" fmla="*/ 305592 h 6133889"/>
              <a:gd name="connsiteX17" fmla="*/ 2540741 w 5081480"/>
              <a:gd name="connsiteY17" fmla="*/ 0 h 6133889"/>
              <a:gd name="connsiteX18" fmla="*/ 4337315 w 5081480"/>
              <a:gd name="connsiteY18" fmla="*/ 744165 h 6133889"/>
              <a:gd name="connsiteX19" fmla="*/ 4337315 w 5081480"/>
              <a:gd name="connsiteY19" fmla="*/ 4337315 h 6133889"/>
              <a:gd name="connsiteX20" fmla="*/ 2540740 w 5081480"/>
              <a:gd name="connsiteY20" fmla="*/ 6133889 h 6133889"/>
              <a:gd name="connsiteX21" fmla="*/ 744165 w 5081480"/>
              <a:gd name="connsiteY21" fmla="*/ 4337315 h 6133889"/>
              <a:gd name="connsiteX22" fmla="*/ 744165 w 5081480"/>
              <a:gd name="connsiteY22" fmla="*/ 744165 h 6133889"/>
              <a:gd name="connsiteX23" fmla="*/ 2540741 w 5081480"/>
              <a:gd name="connsiteY23" fmla="*/ 0 h 6133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081480" h="6133889">
                <a:moveTo>
                  <a:pt x="2540739" y="1728231"/>
                </a:moveTo>
                <a:cubicBezTo>
                  <a:pt x="2092003" y="1728231"/>
                  <a:pt x="1728230" y="2092004"/>
                  <a:pt x="1728230" y="2540740"/>
                </a:cubicBezTo>
                <a:cubicBezTo>
                  <a:pt x="1728230" y="2989476"/>
                  <a:pt x="2092003" y="3353249"/>
                  <a:pt x="2540739" y="3353249"/>
                </a:cubicBezTo>
                <a:cubicBezTo>
                  <a:pt x="2989475" y="3353249"/>
                  <a:pt x="3353248" y="2989476"/>
                  <a:pt x="3353248" y="2540740"/>
                </a:cubicBezTo>
                <a:cubicBezTo>
                  <a:pt x="3353248" y="2092004"/>
                  <a:pt x="2989475" y="1728231"/>
                  <a:pt x="2540739" y="1728231"/>
                </a:cubicBezTo>
                <a:close/>
                <a:moveTo>
                  <a:pt x="2540740" y="1407975"/>
                </a:moveTo>
                <a:cubicBezTo>
                  <a:pt x="3166349" y="1407975"/>
                  <a:pt x="3673505" y="1915131"/>
                  <a:pt x="3673505" y="2540740"/>
                </a:cubicBezTo>
                <a:cubicBezTo>
                  <a:pt x="3673505" y="3166349"/>
                  <a:pt x="3166349" y="3673505"/>
                  <a:pt x="2540740" y="3673505"/>
                </a:cubicBezTo>
                <a:cubicBezTo>
                  <a:pt x="1915131" y="3673505"/>
                  <a:pt x="1407975" y="3166349"/>
                  <a:pt x="1407975" y="2540740"/>
                </a:cubicBezTo>
                <a:cubicBezTo>
                  <a:pt x="1407975" y="1915131"/>
                  <a:pt x="1915131" y="1407975"/>
                  <a:pt x="2540740" y="1407975"/>
                </a:cubicBezTo>
                <a:close/>
                <a:moveTo>
                  <a:pt x="2540740" y="305592"/>
                </a:moveTo>
                <a:cubicBezTo>
                  <a:pt x="1968716" y="305592"/>
                  <a:pt x="1396692" y="523813"/>
                  <a:pt x="960252" y="960252"/>
                </a:cubicBezTo>
                <a:cubicBezTo>
                  <a:pt x="87373" y="1833132"/>
                  <a:pt x="87373" y="3248348"/>
                  <a:pt x="960252" y="4121228"/>
                </a:cubicBezTo>
                <a:lnTo>
                  <a:pt x="2540740" y="5701715"/>
                </a:lnTo>
                <a:lnTo>
                  <a:pt x="4121228" y="4121228"/>
                </a:lnTo>
                <a:cubicBezTo>
                  <a:pt x="4994107" y="3248348"/>
                  <a:pt x="4994107" y="1833132"/>
                  <a:pt x="4121228" y="960252"/>
                </a:cubicBezTo>
                <a:cubicBezTo>
                  <a:pt x="3684788" y="523813"/>
                  <a:pt x="3112764" y="305592"/>
                  <a:pt x="2540740" y="305592"/>
                </a:cubicBezTo>
                <a:close/>
                <a:moveTo>
                  <a:pt x="2540741" y="0"/>
                </a:moveTo>
                <a:cubicBezTo>
                  <a:pt x="3190972" y="0"/>
                  <a:pt x="3841205" y="248054"/>
                  <a:pt x="4337315" y="744165"/>
                </a:cubicBezTo>
                <a:cubicBezTo>
                  <a:pt x="5329535" y="1736387"/>
                  <a:pt x="5329535" y="3345095"/>
                  <a:pt x="4337315" y="4337315"/>
                </a:cubicBezTo>
                <a:lnTo>
                  <a:pt x="2540740" y="6133889"/>
                </a:lnTo>
                <a:lnTo>
                  <a:pt x="744165" y="4337315"/>
                </a:lnTo>
                <a:cubicBezTo>
                  <a:pt x="-248055" y="3345094"/>
                  <a:pt x="-248055" y="1736387"/>
                  <a:pt x="744165" y="744165"/>
                </a:cubicBezTo>
                <a:cubicBezTo>
                  <a:pt x="1240276" y="248055"/>
                  <a:pt x="1890508" y="0"/>
                  <a:pt x="25407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11" nodeType="withEffect"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2" nodeType="withEffect"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3" presetClass="entr" presetSubtype="16" fill="hold" grpId="14" nodeType="afterEffect"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grpId="1" nodeType="afterEffect"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2" nodeType="withEffect"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53" presetClass="entr" presetSubtype="16" fill="hold" grpId="15" nodeType="afterEffect"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3" nodeType="afterEffect"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4" nodeType="withEffect"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53" presetClass="entr" presetSubtype="16" fill="hold" grpId="17" nodeType="afterEffect"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10" presetClass="entr" presetSubtype="0" fill="hold" grpId="5" nodeType="afterEffect"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6" nodeType="withEffect"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53" presetClass="entr" presetSubtype="16" fill="hold" grpId="16" nodeType="afterEffect"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10" presetClass="entr" presetSubtype="0" fill="hold" grpId="7" nodeType="afterEffect"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8" nodeType="withEffect"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53" presetClass="entr" presetSubtype="16" fill="hold" grpId="13" nodeType="afterEffect"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500"/>
                            </p:stCondLst>
                            <p:childTnLst>
                              <p:par>
                                <p:cTn id="81" presetID="10" presetClass="entr" presetSubtype="0" fill="hold" grpId="9" nodeType="afterEffect"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10" nodeType="withEffect"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3" grpId="1"/>
      <p:bldP spid="28" grpId="2"/>
      <p:bldP spid="29" grpId="3"/>
      <p:bldP spid="30" grpId="4"/>
      <p:bldP spid="31" grpId="5"/>
      <p:bldP spid="37" grpId="6"/>
      <p:bldP spid="38" grpId="7"/>
      <p:bldP spid="39" grpId="8"/>
      <p:bldP spid="40" grpId="9"/>
      <p:bldP spid="41" grpId="10"/>
      <p:bldP spid="25" grpId="11"/>
      <p:bldP spid="32" grpId="12"/>
      <p:bldP spid="34" grpId="13" animBg="1"/>
      <p:bldP spid="35" grpId="14" animBg="1"/>
      <p:bldP spid="36" grpId="15" animBg="1"/>
      <p:bldP spid="48" grpId="16" animBg="1"/>
      <p:bldP spid="49" grpId="17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业绩展示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0" name="千图PPT彼岸天：ID 8661124库_组合 4"/>
          <p:cNvGrpSpPr/>
          <p:nvPr>
            <p:custDataLst>
              <p:tags r:id="rId1"/>
            </p:custDataLst>
          </p:nvPr>
        </p:nvGrpSpPr>
        <p:grpSpPr>
          <a:xfrm>
            <a:off x="1307468" y="2624665"/>
            <a:ext cx="9613068" cy="2139516"/>
            <a:chOff x="1307468" y="2624665"/>
            <a:chExt cx="9613068" cy="2139516"/>
          </a:xfrm>
        </p:grpSpPr>
        <p:grpSp>
          <p:nvGrpSpPr>
            <p:cNvPr id="41" name="组合 40"/>
            <p:cNvGrpSpPr/>
            <p:nvPr/>
          </p:nvGrpSpPr>
          <p:grpSpPr>
            <a:xfrm>
              <a:off x="8170814" y="2624665"/>
              <a:ext cx="2749722" cy="2139516"/>
              <a:chOff x="8170814" y="1912116"/>
              <a:chExt cx="2749722" cy="2139516"/>
            </a:xfrm>
          </p:grpSpPr>
          <p:grpSp>
            <p:nvGrpSpPr>
              <p:cNvPr id="51" name="组合 50"/>
              <p:cNvGrpSpPr/>
              <p:nvPr/>
            </p:nvGrpSpPr>
            <p:grpSpPr>
              <a:xfrm>
                <a:off x="8170814" y="1912116"/>
                <a:ext cx="2611177" cy="2139516"/>
                <a:chOff x="1193500" y="1491637"/>
                <a:chExt cx="3761195" cy="2139516"/>
              </a:xfrm>
            </p:grpSpPr>
            <p:grpSp>
              <p:nvGrpSpPr>
                <p:cNvPr id="53" name="组合 52"/>
                <p:cNvGrpSpPr/>
                <p:nvPr/>
              </p:nvGrpSpPr>
              <p:grpSpPr>
                <a:xfrm>
                  <a:off x="1193500" y="1491637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57" name="文本框 52"/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/>
                  </a:bodyPr>
                  <a:lstStyle/>
                  <a:p>
                    <a:pPr algn="r">
                      <a:lnSpc>
                        <a:spcPct val="120000"/>
                      </a:lnSpc>
                    </a:pPr>
                    <a:r>
                      <a:rPr lang="zh-CN" altLang="en-US" sz="1000">
                        <a:cs typeface="+mn-ea"/>
                        <a:sym typeface="+mn-lt"/>
                      </a:rPr>
                      <a:t>请替换文字内容复制你的内容到此</a:t>
                    </a:r>
                    <a:br>
                      <a:rPr lang="zh-CN" altLang="en-US" sz="1000">
                        <a:cs typeface="+mn-ea"/>
                        <a:sym typeface="+mn-lt"/>
                      </a:rPr>
                    </a:br>
                    <a:endParaRPr lang="zh-CN" altLang="en-US" sz="1000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8" name="矩形 57"/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/>
                  </a:bodyPr>
                  <a:lstStyle/>
                  <a:p>
                    <a:pPr algn="r"/>
                    <a:r>
                      <a:rPr lang="zh-CN" altLang="en-US" sz="1600" b="1">
                        <a:solidFill>
                          <a:schemeClr val="accent1"/>
                        </a:solidFill>
                        <a:cs typeface="+mn-ea"/>
                        <a:sym typeface="+mn-lt"/>
                      </a:rPr>
                      <a:t>输入标题文本</a:t>
                    </a:r>
                    <a:endParaRPr lang="zh-CN" altLang="en-US" sz="1600" b="1">
                      <a:solidFill>
                        <a:schemeClr val="accent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54" name="组合 53"/>
                <p:cNvGrpSpPr/>
                <p:nvPr/>
              </p:nvGrpSpPr>
              <p:grpSpPr>
                <a:xfrm>
                  <a:off x="1193500" y="2815545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55" name="文本框 50"/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/>
                  </a:bodyPr>
                  <a:lstStyle/>
                  <a:p>
                    <a:pPr algn="r">
                      <a:lnSpc>
                        <a:spcPct val="120000"/>
                      </a:lnSpc>
                    </a:pPr>
                    <a:r>
                      <a:rPr lang="zh-CN" altLang="en-US" sz="1000">
                        <a:cs typeface="+mn-ea"/>
                        <a:sym typeface="+mn-lt"/>
                      </a:rPr>
                      <a:t>请替换文字内容复制你的内容到此</a:t>
                    </a:r>
                    <a:br>
                      <a:rPr lang="zh-CN" altLang="en-US" sz="1000">
                        <a:cs typeface="+mn-ea"/>
                        <a:sym typeface="+mn-lt"/>
                      </a:rPr>
                    </a:br>
                    <a:endParaRPr lang="zh-CN" altLang="en-US" sz="1000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6" name="矩形 55"/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/>
                  </a:bodyPr>
                  <a:lstStyle/>
                  <a:p>
                    <a:pPr algn="r"/>
                    <a:r>
                      <a:rPr lang="zh-CN" altLang="en-US" sz="1600" b="1">
                        <a:solidFill>
                          <a:schemeClr val="accent2"/>
                        </a:solidFill>
                        <a:cs typeface="+mn-ea"/>
                        <a:sym typeface="+mn-lt"/>
                      </a:rPr>
                      <a:t>输入标题文本</a:t>
                    </a:r>
                    <a:endParaRPr lang="zh-CN" altLang="en-US" sz="1600" b="1">
                      <a:solidFill>
                        <a:schemeClr val="accent2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</p:grpSp>
          <p:cxnSp>
            <p:nvCxnSpPr>
              <p:cNvPr id="52" name="直接连接符 51"/>
              <p:cNvCxnSpPr/>
              <p:nvPr/>
            </p:nvCxnSpPr>
            <p:spPr>
              <a:xfrm>
                <a:off x="8472264" y="2924944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/>
            <p:cNvGrpSpPr/>
            <p:nvPr/>
          </p:nvGrpSpPr>
          <p:grpSpPr>
            <a:xfrm>
              <a:off x="1307468" y="2624665"/>
              <a:ext cx="2713719" cy="2139516"/>
              <a:chOff x="1307468" y="1697288"/>
              <a:chExt cx="2713719" cy="2139516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1410010" y="1697288"/>
                <a:ext cx="2611177" cy="2139516"/>
                <a:chOff x="1193500" y="1491637"/>
                <a:chExt cx="3761195" cy="2139516"/>
              </a:xfrm>
            </p:grpSpPr>
            <p:grpSp>
              <p:nvGrpSpPr>
                <p:cNvPr id="45" name="组合 44"/>
                <p:cNvGrpSpPr/>
                <p:nvPr/>
              </p:nvGrpSpPr>
              <p:grpSpPr>
                <a:xfrm>
                  <a:off x="1193500" y="1491637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49" name="文本框 44"/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1000">
                        <a:cs typeface="+mn-ea"/>
                        <a:sym typeface="+mn-lt"/>
                      </a:rPr>
                      <a:t>请替换文字内容复制你的内容到此</a:t>
                    </a:r>
                    <a:br>
                      <a:rPr lang="zh-CN" altLang="en-US" sz="1000">
                        <a:cs typeface="+mn-ea"/>
                        <a:sym typeface="+mn-lt"/>
                      </a:rPr>
                    </a:br>
                    <a:endParaRPr lang="zh-CN" altLang="en-US" sz="1000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0" name="矩形 49"/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/>
                  </a:bodyPr>
                  <a:lstStyle/>
                  <a:p>
                    <a:r>
                      <a:rPr lang="zh-CN" altLang="en-US" sz="1600" b="1">
                        <a:solidFill>
                          <a:schemeClr val="accent1"/>
                        </a:solidFill>
                        <a:cs typeface="+mn-ea"/>
                        <a:sym typeface="+mn-lt"/>
                      </a:rPr>
                      <a:t>输入标题文本</a:t>
                    </a:r>
                    <a:endParaRPr lang="zh-CN" altLang="en-US" sz="1600" b="1">
                      <a:solidFill>
                        <a:schemeClr val="accent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46" name="组合 45"/>
                <p:cNvGrpSpPr/>
                <p:nvPr/>
              </p:nvGrpSpPr>
              <p:grpSpPr>
                <a:xfrm>
                  <a:off x="1193500" y="2815545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47" name="文本框 42"/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1000">
                        <a:cs typeface="+mn-ea"/>
                        <a:sym typeface="+mn-lt"/>
                      </a:rPr>
                      <a:t>请替换文字内容复制你的内容到此</a:t>
                    </a:r>
                    <a:br>
                      <a:rPr lang="zh-CN" altLang="en-US" sz="1000">
                        <a:cs typeface="+mn-ea"/>
                        <a:sym typeface="+mn-lt"/>
                      </a:rPr>
                    </a:br>
                    <a:endParaRPr lang="zh-CN" altLang="en-US" sz="1000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8" name="矩形 47"/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/>
                  </a:bodyPr>
                  <a:lstStyle/>
                  <a:p>
                    <a:r>
                      <a:rPr lang="zh-CN" altLang="en-US" sz="1600" b="1">
                        <a:solidFill>
                          <a:schemeClr val="accent2"/>
                        </a:solidFill>
                        <a:cs typeface="+mn-ea"/>
                        <a:sym typeface="+mn-lt"/>
                      </a:rPr>
                      <a:t>输入标题文本</a:t>
                    </a:r>
                    <a:endParaRPr lang="zh-CN" altLang="en-US" sz="1600" b="1">
                      <a:solidFill>
                        <a:schemeClr val="accent2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</p:grpSp>
          <p:cxnSp>
            <p:nvCxnSpPr>
              <p:cNvPr id="44" name="直接连接符 43"/>
              <p:cNvCxnSpPr/>
              <p:nvPr/>
            </p:nvCxnSpPr>
            <p:spPr>
              <a:xfrm>
                <a:off x="1307468" y="2710116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9" name="千图PPT彼岸天：ID 8661124库_组合 58"/>
          <p:cNvGrpSpPr/>
          <p:nvPr>
            <p:custDataLst>
              <p:tags r:id="rId2"/>
            </p:custDataLst>
          </p:nvPr>
        </p:nvGrpSpPr>
        <p:grpSpPr>
          <a:xfrm>
            <a:off x="2857609" y="4919846"/>
            <a:ext cx="3163550" cy="983675"/>
            <a:chOff x="2857609" y="4919846"/>
            <a:chExt cx="3163550" cy="983675"/>
          </a:xfrm>
        </p:grpSpPr>
        <p:sp>
          <p:nvSpPr>
            <p:cNvPr id="60" name="文本框 55"/>
            <p:cNvSpPr txBox="1"/>
            <p:nvPr/>
          </p:nvSpPr>
          <p:spPr>
            <a:xfrm>
              <a:off x="2857609" y="4919846"/>
              <a:ext cx="3163550" cy="242645"/>
            </a:xfrm>
            <a:prstGeom prst="rect">
              <a:avLst/>
            </a:prstGeom>
          </p:spPr>
          <p:txBody>
            <a:bodyPr wrap="none" lIns="0" tIns="0" rIns="0" bIns="0" anchor="ctr" anchorCtr="0">
              <a:noAutofit/>
            </a:bodyPr>
            <a:lstStyle/>
            <a:p>
              <a:pPr marL="0" indent="0" algn="r">
                <a:lnSpc>
                  <a:spcPct val="120000"/>
                </a:lnSpc>
                <a:buNone/>
              </a:pPr>
              <a:r>
                <a:rPr lang="zh-CN" altLang="en-US" sz="1400" b="1">
                  <a:cs typeface="+mn-ea"/>
                  <a:sym typeface="+mn-lt"/>
                </a:rPr>
                <a:t>输入标题文本</a:t>
              </a:r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61" name="文本框 56"/>
            <p:cNvSpPr txBox="1"/>
            <p:nvPr/>
          </p:nvSpPr>
          <p:spPr>
            <a:xfrm>
              <a:off x="2869911" y="5162491"/>
              <a:ext cx="3151248" cy="741030"/>
            </a:xfrm>
            <a:prstGeom prst="rect">
              <a:avLst/>
            </a:prstGeom>
            <a:noFill/>
          </p:spPr>
          <p:txBody>
            <a:bodyPr wrap="square" lIns="72000" tIns="72000" rIns="72000" bIns="72000">
              <a:normAutofit lnSpcReduction="100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100">
                  <a:cs typeface="+mn-ea"/>
                  <a:sym typeface="+mn-lt"/>
                </a:rPr>
                <a:t>请替换文字内容复制你的内容到此，</a:t>
              </a:r>
              <a:br>
                <a:rPr lang="zh-CN" altLang="en-US" sz="1100">
                  <a:cs typeface="+mn-ea"/>
                  <a:sym typeface="+mn-lt"/>
                </a:rPr>
              </a:br>
              <a:r>
                <a:rPr lang="zh-CN" altLang="en-US" sz="1100">
                  <a:cs typeface="+mn-ea"/>
                  <a:sym typeface="+mn-lt"/>
                </a:rPr>
                <a:t>请选择只保留文本，已保持全文档文本格式的统一</a:t>
              </a:r>
              <a:endParaRPr lang="zh-CN" altLang="en-US" sz="1100">
                <a:cs typeface="+mn-ea"/>
                <a:sym typeface="+mn-lt"/>
              </a:endParaRPr>
            </a:p>
          </p:txBody>
        </p:sp>
      </p:grpSp>
      <p:grpSp>
        <p:nvGrpSpPr>
          <p:cNvPr id="62" name="千图PPT彼岸天：ID 8661124库_组合 59"/>
          <p:cNvGrpSpPr/>
          <p:nvPr>
            <p:custDataLst>
              <p:tags r:id="rId3"/>
            </p:custDataLst>
          </p:nvPr>
        </p:nvGrpSpPr>
        <p:grpSpPr>
          <a:xfrm>
            <a:off x="6377633" y="4919846"/>
            <a:ext cx="3163550" cy="983675"/>
            <a:chOff x="6377633" y="4919846"/>
            <a:chExt cx="3163550" cy="983675"/>
          </a:xfrm>
        </p:grpSpPr>
        <p:sp>
          <p:nvSpPr>
            <p:cNvPr id="63" name="文本框 58"/>
            <p:cNvSpPr txBox="1"/>
            <p:nvPr/>
          </p:nvSpPr>
          <p:spPr>
            <a:xfrm>
              <a:off x="6377633" y="4919846"/>
              <a:ext cx="3163550" cy="242645"/>
            </a:xfrm>
            <a:prstGeom prst="rect">
              <a:avLst/>
            </a:prstGeom>
          </p:spPr>
          <p:txBody>
            <a:bodyPr wrap="none" lIns="0" tIns="0" rIns="0" bIns="0" anchor="ctr" anchorCtr="0">
              <a:noAutofit/>
            </a:bodyPr>
            <a:lstStyle/>
            <a:p>
              <a:pPr marL="0" indent="0">
                <a:lnSpc>
                  <a:spcPct val="120000"/>
                </a:lnSpc>
                <a:buNone/>
              </a:pPr>
              <a:r>
                <a:rPr lang="zh-CN" altLang="en-US" sz="1400" b="1">
                  <a:cs typeface="+mn-ea"/>
                  <a:sym typeface="+mn-lt"/>
                </a:rPr>
                <a:t>输入标题文本</a:t>
              </a:r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64" name="文本框 59"/>
            <p:cNvSpPr txBox="1"/>
            <p:nvPr/>
          </p:nvSpPr>
          <p:spPr>
            <a:xfrm>
              <a:off x="6389935" y="5162491"/>
              <a:ext cx="3151248" cy="741030"/>
            </a:xfrm>
            <a:prstGeom prst="rect">
              <a:avLst/>
            </a:prstGeom>
            <a:noFill/>
          </p:spPr>
          <p:txBody>
            <a:bodyPr wrap="square" lIns="72000" tIns="72000" rIns="72000" bIns="72000">
              <a:normAutofit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00">
                  <a:cs typeface="+mn-ea"/>
                  <a:sym typeface="+mn-lt"/>
                </a:rPr>
                <a:t>请替换文字内容复制你的内容到此，</a:t>
              </a:r>
              <a:br>
                <a:rPr lang="zh-CN" altLang="en-US" sz="1100">
                  <a:cs typeface="+mn-ea"/>
                  <a:sym typeface="+mn-lt"/>
                </a:rPr>
              </a:br>
              <a:r>
                <a:rPr lang="zh-CN" altLang="en-US" sz="1100">
                  <a:cs typeface="+mn-ea"/>
                  <a:sym typeface="+mn-lt"/>
                </a:rPr>
                <a:t>请选择只保留文本，已保持全文档文本格式的统一</a:t>
              </a:r>
              <a:endParaRPr lang="zh-CN" altLang="en-US" sz="1100">
                <a:cs typeface="+mn-ea"/>
                <a:sym typeface="+mn-lt"/>
              </a:endParaRPr>
            </a:p>
          </p:txBody>
        </p:sp>
      </p:grpSp>
      <p:grpSp>
        <p:nvGrpSpPr>
          <p:cNvPr id="65" name="千图PPT彼岸天：ID 8661124库_组合 32"/>
          <p:cNvGrpSpPr/>
          <p:nvPr>
            <p:custDataLst>
              <p:tags r:id="rId4"/>
            </p:custDataLst>
          </p:nvPr>
        </p:nvGrpSpPr>
        <p:grpSpPr>
          <a:xfrm>
            <a:off x="3755740" y="1028700"/>
            <a:ext cx="4584272" cy="2419583"/>
            <a:chOff x="3755740" y="1028700"/>
            <a:chExt cx="4584272" cy="2419583"/>
          </a:xfrm>
        </p:grpSpPr>
        <p:sp>
          <p:nvSpPr>
            <p:cNvPr id="66" name="直接连接符 65"/>
            <p:cNvSpPr/>
            <p:nvPr/>
          </p:nvSpPr>
          <p:spPr>
            <a:xfrm flipV="1">
              <a:off x="3755740" y="2238561"/>
              <a:ext cx="1" cy="1120543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6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0"/>
                      <a:lumOff val="100000"/>
                    </a:schemeClr>
                  </a:gs>
                </a:gsLst>
                <a:lin ang="16200000" scaled="1"/>
              </a:gradFill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7" name="直接连接符 66"/>
            <p:cNvSpPr/>
            <p:nvPr/>
          </p:nvSpPr>
          <p:spPr>
            <a:xfrm flipV="1">
              <a:off x="4039303" y="2238561"/>
              <a:ext cx="1" cy="1120543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6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0"/>
                      <a:lumOff val="100000"/>
                    </a:schemeClr>
                  </a:gs>
                </a:gsLst>
                <a:lin ang="16200000" scaled="1"/>
              </a:gradFill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8" name="直接连接符 67"/>
            <p:cNvSpPr/>
            <p:nvPr/>
          </p:nvSpPr>
          <p:spPr>
            <a:xfrm flipV="1">
              <a:off x="4535538" y="1884107"/>
              <a:ext cx="1" cy="1120543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6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0"/>
                      <a:lumOff val="100000"/>
                    </a:schemeClr>
                  </a:gs>
                </a:gsLst>
                <a:lin ang="16200000" scaled="1"/>
              </a:gradFill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9" name="直接连接符 68"/>
            <p:cNvSpPr/>
            <p:nvPr/>
          </p:nvSpPr>
          <p:spPr>
            <a:xfrm flipV="1">
              <a:off x="5197186" y="1624174"/>
              <a:ext cx="1" cy="1120544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6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0"/>
                      <a:lumOff val="100000"/>
                    </a:schemeClr>
                  </a:gs>
                </a:gsLst>
                <a:lin ang="16200000" scaled="1"/>
              </a:gradFill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0" name="直接连接符 69"/>
            <p:cNvSpPr/>
            <p:nvPr/>
          </p:nvSpPr>
          <p:spPr>
            <a:xfrm flipV="1">
              <a:off x="5693421" y="1028700"/>
              <a:ext cx="1" cy="1120543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6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0"/>
                      <a:lumOff val="100000"/>
                    </a:schemeClr>
                  </a:gs>
                </a:gsLst>
                <a:lin ang="16200000" scaled="1"/>
              </a:gradFill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1" name="直接连接符 70"/>
            <p:cNvSpPr/>
            <p:nvPr/>
          </p:nvSpPr>
          <p:spPr>
            <a:xfrm flipV="1">
              <a:off x="6355070" y="1028700"/>
              <a:ext cx="1" cy="1120543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6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0"/>
                      <a:lumOff val="100000"/>
                    </a:schemeClr>
                  </a:gs>
                </a:gsLst>
                <a:lin ang="16200000" scaled="1"/>
              </a:gradFill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2" name="直接连接符 71"/>
            <p:cNvSpPr/>
            <p:nvPr/>
          </p:nvSpPr>
          <p:spPr>
            <a:xfrm flipV="1">
              <a:off x="6851305" y="1265004"/>
              <a:ext cx="1" cy="1120543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6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0"/>
                      <a:lumOff val="100000"/>
                    </a:schemeClr>
                  </a:gs>
                </a:gsLst>
                <a:lin ang="16200000" scaled="1"/>
              </a:gradFill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3" name="直接连接符 72"/>
            <p:cNvSpPr/>
            <p:nvPr/>
          </p:nvSpPr>
          <p:spPr>
            <a:xfrm flipV="1">
              <a:off x="7347541" y="1624174"/>
              <a:ext cx="1" cy="1120544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6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0"/>
                      <a:lumOff val="100000"/>
                    </a:schemeClr>
                  </a:gs>
                </a:gsLst>
                <a:lin ang="16200000" scaled="1"/>
              </a:gradFill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4" name="直接连接符 73"/>
            <p:cNvSpPr/>
            <p:nvPr/>
          </p:nvSpPr>
          <p:spPr>
            <a:xfrm flipV="1">
              <a:off x="7843775" y="1884107"/>
              <a:ext cx="1" cy="1120543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6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0"/>
                      <a:lumOff val="100000"/>
                    </a:schemeClr>
                  </a:gs>
                </a:gsLst>
                <a:lin ang="16200000" scaled="1"/>
              </a:gradFill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5" name="直接连接符 74"/>
            <p:cNvSpPr/>
            <p:nvPr/>
          </p:nvSpPr>
          <p:spPr>
            <a:xfrm flipV="1">
              <a:off x="8009188" y="2238561"/>
              <a:ext cx="1" cy="1120543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6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0"/>
                      <a:lumOff val="100000"/>
                    </a:schemeClr>
                  </a:gs>
                </a:gsLst>
                <a:lin ang="16200000" scaled="1"/>
              </a:gradFill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6" name="直接连接符 75"/>
            <p:cNvSpPr/>
            <p:nvPr/>
          </p:nvSpPr>
          <p:spPr>
            <a:xfrm flipV="1">
              <a:off x="7595658" y="1999471"/>
              <a:ext cx="1" cy="576102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6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0"/>
                      <a:lumOff val="100000"/>
                    </a:schemeClr>
                  </a:gs>
                </a:gsLst>
                <a:lin ang="16200000" scaled="1"/>
              </a:gradFill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7" name="直接连接符 76"/>
            <p:cNvSpPr/>
            <p:nvPr/>
          </p:nvSpPr>
          <p:spPr>
            <a:xfrm flipV="1">
              <a:off x="7182128" y="1753351"/>
              <a:ext cx="1" cy="576102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6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0"/>
                      <a:lumOff val="100000"/>
                    </a:schemeClr>
                  </a:gs>
                </a:gsLst>
                <a:lin ang="16200000" scaled="1"/>
              </a:gradFill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8" name="直接连接符 77"/>
            <p:cNvSpPr/>
            <p:nvPr/>
          </p:nvSpPr>
          <p:spPr>
            <a:xfrm flipV="1">
              <a:off x="6685893" y="1537224"/>
              <a:ext cx="1" cy="576102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6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0"/>
                      <a:lumOff val="100000"/>
                    </a:schemeClr>
                  </a:gs>
                </a:gsLst>
                <a:lin ang="16200000" scaled="1"/>
              </a:gradFill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9" name="直接连接符 78"/>
            <p:cNvSpPr/>
            <p:nvPr/>
          </p:nvSpPr>
          <p:spPr>
            <a:xfrm flipV="1">
              <a:off x="6021159" y="1459872"/>
              <a:ext cx="1" cy="576102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6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0"/>
                      <a:lumOff val="100000"/>
                    </a:schemeClr>
                  </a:gs>
                </a:gsLst>
                <a:lin ang="16200000" scaled="1"/>
              </a:gradFill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0" name="直接连接符 79"/>
            <p:cNvSpPr/>
            <p:nvPr/>
          </p:nvSpPr>
          <p:spPr>
            <a:xfrm flipV="1">
              <a:off x="5445304" y="1753351"/>
              <a:ext cx="1" cy="576102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6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0"/>
                      <a:lumOff val="100000"/>
                    </a:schemeClr>
                  </a:gs>
                </a:gsLst>
                <a:lin ang="16200000" scaled="1"/>
              </a:gradFill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1" name="直接连接符 80"/>
            <p:cNvSpPr/>
            <p:nvPr/>
          </p:nvSpPr>
          <p:spPr>
            <a:xfrm flipV="1">
              <a:off x="4869449" y="1816639"/>
              <a:ext cx="1" cy="576102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6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0"/>
                      <a:lumOff val="100000"/>
                    </a:schemeClr>
                  </a:gs>
                </a:gsLst>
                <a:lin ang="16200000" scaled="1"/>
              </a:gradFill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2" name="直接连接符 81"/>
            <p:cNvSpPr/>
            <p:nvPr/>
          </p:nvSpPr>
          <p:spPr>
            <a:xfrm flipV="1">
              <a:off x="4287421" y="1816639"/>
              <a:ext cx="1" cy="576102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6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0"/>
                      <a:lumOff val="100000"/>
                    </a:schemeClr>
                  </a:gs>
                </a:gsLst>
                <a:lin ang="16200000" scaled="1"/>
              </a:gradFill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3" name="直接连接符 82"/>
            <p:cNvSpPr/>
            <p:nvPr/>
          </p:nvSpPr>
          <p:spPr>
            <a:xfrm flipV="1">
              <a:off x="8340011" y="2454709"/>
              <a:ext cx="1" cy="993574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6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0"/>
                      <a:lumOff val="100000"/>
                    </a:schemeClr>
                  </a:gs>
                </a:gsLst>
                <a:lin ang="16200000" scaled="1"/>
              </a:gradFill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84" name="千图PPT彼岸天：ID 8661124库_组合 57"/>
          <p:cNvGrpSpPr/>
          <p:nvPr>
            <p:custDataLst>
              <p:tags r:id="rId5"/>
            </p:custDataLst>
          </p:nvPr>
        </p:nvGrpSpPr>
        <p:grpSpPr>
          <a:xfrm>
            <a:off x="4033411" y="2517176"/>
            <a:ext cx="4332066" cy="3760633"/>
            <a:chOff x="4033411" y="2517176"/>
            <a:chExt cx="4332066" cy="3760633"/>
          </a:xfrm>
        </p:grpSpPr>
        <p:grpSp>
          <p:nvGrpSpPr>
            <p:cNvPr id="85" name="组合 84"/>
            <p:cNvGrpSpPr/>
            <p:nvPr/>
          </p:nvGrpSpPr>
          <p:grpSpPr>
            <a:xfrm>
              <a:off x="4033411" y="2517176"/>
              <a:ext cx="4332066" cy="3760633"/>
              <a:chOff x="0" y="0"/>
              <a:chExt cx="6684956" cy="5803158"/>
            </a:xfrm>
          </p:grpSpPr>
          <p:sp>
            <p:nvSpPr>
              <p:cNvPr id="90" name="任意多边形: 形状 89"/>
              <p:cNvSpPr/>
              <p:nvPr/>
            </p:nvSpPr>
            <p:spPr>
              <a:xfrm>
                <a:off x="2805398" y="2946400"/>
                <a:ext cx="594023" cy="28567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8" h="21444" extrusionOk="0">
                    <a:moveTo>
                      <a:pt x="19859" y="0"/>
                    </a:moveTo>
                    <a:cubicBezTo>
                      <a:pt x="19039" y="-1"/>
                      <a:pt x="18371" y="137"/>
                      <a:pt x="18367" y="309"/>
                    </a:cubicBezTo>
                    <a:lnTo>
                      <a:pt x="18273" y="20473"/>
                    </a:lnTo>
                    <a:cubicBezTo>
                      <a:pt x="15690" y="20750"/>
                      <a:pt x="12745" y="20845"/>
                      <a:pt x="9883" y="20743"/>
                    </a:cubicBezTo>
                    <a:cubicBezTo>
                      <a:pt x="7338" y="20651"/>
                      <a:pt x="4912" y="20396"/>
                      <a:pt x="3658" y="19928"/>
                    </a:cubicBezTo>
                    <a:cubicBezTo>
                      <a:pt x="2811" y="19611"/>
                      <a:pt x="2640" y="19235"/>
                      <a:pt x="3187" y="18891"/>
                    </a:cubicBezTo>
                    <a:cubicBezTo>
                      <a:pt x="3074" y="18818"/>
                      <a:pt x="2835" y="18757"/>
                      <a:pt x="2515" y="18720"/>
                    </a:cubicBezTo>
                    <a:cubicBezTo>
                      <a:pt x="1646" y="18619"/>
                      <a:pt x="584" y="18701"/>
                      <a:pt x="229" y="18891"/>
                    </a:cubicBezTo>
                    <a:cubicBezTo>
                      <a:pt x="-262" y="19313"/>
                      <a:pt x="42" y="19759"/>
                      <a:pt x="1076" y="20136"/>
                    </a:cubicBezTo>
                    <a:cubicBezTo>
                      <a:pt x="2476" y="20646"/>
                      <a:pt x="4960" y="20959"/>
                      <a:pt x="7584" y="21172"/>
                    </a:cubicBezTo>
                    <a:cubicBezTo>
                      <a:pt x="11806" y="21516"/>
                      <a:pt x="16630" y="21599"/>
                      <a:pt x="20168" y="21029"/>
                    </a:cubicBezTo>
                    <a:cubicBezTo>
                      <a:pt x="20468" y="20981"/>
                      <a:pt x="20751" y="20928"/>
                      <a:pt x="21015" y="20872"/>
                    </a:cubicBezTo>
                    <a:lnTo>
                      <a:pt x="21338" y="309"/>
                    </a:lnTo>
                    <a:cubicBezTo>
                      <a:pt x="21335" y="138"/>
                      <a:pt x="20674" y="0"/>
                      <a:pt x="19859" y="0"/>
                    </a:cubicBezTo>
                    <a:close/>
                  </a:path>
                </a:pathLst>
              </a:custGeom>
              <a:solidFill>
                <a:srgbClr val="EDEFF3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1" name="矩形: 圆角 90"/>
              <p:cNvSpPr/>
              <p:nvPr/>
            </p:nvSpPr>
            <p:spPr>
              <a:xfrm>
                <a:off x="3306274" y="0"/>
                <a:ext cx="82423" cy="172204"/>
              </a:xfrm>
              <a:prstGeom prst="roundRect">
                <a:avLst>
                  <a:gd name="adj" fmla="val 50000"/>
                </a:avLst>
              </a:prstGeom>
              <a:solidFill>
                <a:srgbClr val="E8E9ED"/>
              </a:solidFill>
              <a:ln w="6350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2" name="任意多边形: 形状 91"/>
              <p:cNvSpPr/>
              <p:nvPr/>
            </p:nvSpPr>
            <p:spPr>
              <a:xfrm>
                <a:off x="3344690" y="150110"/>
                <a:ext cx="3340266" cy="29774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0" y="10800"/>
                      <a:pt x="0" y="16200"/>
                      <a:pt x="0" y="18900"/>
                    </a:cubicBezTo>
                    <a:cubicBezTo>
                      <a:pt x="0" y="21600"/>
                      <a:pt x="0" y="21600"/>
                      <a:pt x="0" y="21600"/>
                    </a:cubicBezTo>
                    <a:cubicBezTo>
                      <a:pt x="1185" y="19661"/>
                      <a:pt x="3149" y="18406"/>
                      <a:pt x="5383" y="18406"/>
                    </a:cubicBezTo>
                    <a:cubicBezTo>
                      <a:pt x="7651" y="18406"/>
                      <a:pt x="9615" y="19661"/>
                      <a:pt x="10800" y="21600"/>
                    </a:cubicBezTo>
                    <a:cubicBezTo>
                      <a:pt x="12320" y="20414"/>
                      <a:pt x="14135" y="19727"/>
                      <a:pt x="16098" y="19697"/>
                    </a:cubicBezTo>
                    <a:cubicBezTo>
                      <a:pt x="18119" y="19666"/>
                      <a:pt x="20023" y="20355"/>
                      <a:pt x="21600" y="21562"/>
                    </a:cubicBezTo>
                    <a:cubicBezTo>
                      <a:pt x="20974" y="15496"/>
                      <a:pt x="18358" y="10106"/>
                      <a:pt x="14507" y="6232"/>
                    </a:cubicBezTo>
                    <a:cubicBezTo>
                      <a:pt x="10656" y="2358"/>
                      <a:pt x="5569" y="0"/>
                      <a:pt x="0" y="0"/>
                    </a:cubicBezTo>
                    <a:close/>
                  </a:path>
                </a:pathLst>
              </a:custGeom>
              <a:solidFill>
                <a:schemeClr val="accent4">
                  <a:lumMod val="100000"/>
                </a:schemeClr>
              </a:solidFill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3" name="任意多边形: 形状 92"/>
              <p:cNvSpPr/>
              <p:nvPr/>
            </p:nvSpPr>
            <p:spPr>
              <a:xfrm>
                <a:off x="0" y="150110"/>
                <a:ext cx="3344691" cy="29774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600" y="0"/>
                    </a:lnTo>
                    <a:cubicBezTo>
                      <a:pt x="16023" y="0"/>
                      <a:pt x="10935" y="2358"/>
                      <a:pt x="7086" y="6237"/>
                    </a:cubicBezTo>
                    <a:cubicBezTo>
                      <a:pt x="3237" y="10115"/>
                      <a:pt x="625" y="15515"/>
                      <a:pt x="0" y="21600"/>
                    </a:cubicBezTo>
                    <a:cubicBezTo>
                      <a:pt x="1591" y="20653"/>
                      <a:pt x="3392" y="20120"/>
                      <a:pt x="5268" y="20094"/>
                    </a:cubicBezTo>
                    <a:cubicBezTo>
                      <a:pt x="7242" y="20068"/>
                      <a:pt x="9145" y="20605"/>
                      <a:pt x="10817" y="21600"/>
                    </a:cubicBezTo>
                    <a:cubicBezTo>
                      <a:pt x="12318" y="20515"/>
                      <a:pt x="14068" y="19878"/>
                      <a:pt x="15932" y="19824"/>
                    </a:cubicBezTo>
                    <a:cubicBezTo>
                      <a:pt x="17983" y="19765"/>
                      <a:pt x="19951" y="20410"/>
                      <a:pt x="21600" y="21600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1">
                  <a:lumMod val="100000"/>
                </a:schemeClr>
              </a:solidFill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4" name="任意多边形: 形状 93"/>
              <p:cNvSpPr/>
              <p:nvPr/>
            </p:nvSpPr>
            <p:spPr>
              <a:xfrm>
                <a:off x="1667919" y="150110"/>
                <a:ext cx="1670134" cy="29664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626" y="19918"/>
                    </a:moveTo>
                    <a:cubicBezTo>
                      <a:pt x="14583" y="19893"/>
                      <a:pt x="18370" y="20488"/>
                      <a:pt x="21600" y="21562"/>
                    </a:cubicBezTo>
                    <a:cubicBezTo>
                      <a:pt x="21600" y="10781"/>
                      <a:pt x="21600" y="5390"/>
                      <a:pt x="21600" y="2695"/>
                    </a:cubicBezTo>
                    <a:cubicBezTo>
                      <a:pt x="21600" y="0"/>
                      <a:pt x="21600" y="0"/>
                      <a:pt x="21600" y="0"/>
                    </a:cubicBezTo>
                    <a:cubicBezTo>
                      <a:pt x="21566" y="0"/>
                      <a:pt x="21549" y="0"/>
                      <a:pt x="21532" y="0"/>
                    </a:cubicBezTo>
                    <a:cubicBezTo>
                      <a:pt x="21515" y="0"/>
                      <a:pt x="21498" y="0"/>
                      <a:pt x="21465" y="0"/>
                    </a:cubicBezTo>
                    <a:cubicBezTo>
                      <a:pt x="15912" y="38"/>
                      <a:pt x="10868" y="2404"/>
                      <a:pt x="7050" y="6273"/>
                    </a:cubicBezTo>
                    <a:cubicBezTo>
                      <a:pt x="3233" y="10142"/>
                      <a:pt x="643" y="15513"/>
                      <a:pt x="0" y="21562"/>
                    </a:cubicBezTo>
                    <a:cubicBezTo>
                      <a:pt x="0" y="21581"/>
                      <a:pt x="0" y="21590"/>
                      <a:pt x="0" y="21595"/>
                    </a:cubicBezTo>
                    <a:cubicBezTo>
                      <a:pt x="0" y="21600"/>
                      <a:pt x="0" y="21600"/>
                      <a:pt x="0" y="21600"/>
                    </a:cubicBezTo>
                    <a:cubicBezTo>
                      <a:pt x="68" y="21543"/>
                      <a:pt x="118" y="21514"/>
                      <a:pt x="169" y="21505"/>
                    </a:cubicBezTo>
                    <a:cubicBezTo>
                      <a:pt x="220" y="21495"/>
                      <a:pt x="271" y="21505"/>
                      <a:pt x="339" y="21524"/>
                    </a:cubicBezTo>
                    <a:cubicBezTo>
                      <a:pt x="3403" y="20510"/>
                      <a:pt x="6920" y="19941"/>
                      <a:pt x="10626" y="19918"/>
                    </a:cubicBezTo>
                    <a:close/>
                  </a:path>
                </a:pathLst>
              </a:custGeom>
              <a:solidFill>
                <a:schemeClr val="accent2">
                  <a:lumMod val="100000"/>
                </a:schemeClr>
              </a:solidFill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5" name="任意多边形: 形状 94"/>
              <p:cNvSpPr/>
              <p:nvPr/>
            </p:nvSpPr>
            <p:spPr>
              <a:xfrm>
                <a:off x="3338053" y="150110"/>
                <a:ext cx="1670134" cy="29774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34" y="21505"/>
                      <a:pt x="85" y="21438"/>
                      <a:pt x="144" y="21396"/>
                    </a:cubicBezTo>
                    <a:cubicBezTo>
                      <a:pt x="203" y="21353"/>
                      <a:pt x="271" y="21334"/>
                      <a:pt x="339" y="21334"/>
                    </a:cubicBezTo>
                    <a:cubicBezTo>
                      <a:pt x="3480" y="20275"/>
                      <a:pt x="7145" y="19697"/>
                      <a:pt x="11005" y="19729"/>
                    </a:cubicBezTo>
                    <a:cubicBezTo>
                      <a:pt x="14804" y="19760"/>
                      <a:pt x="18323" y="20370"/>
                      <a:pt x="21397" y="21410"/>
                    </a:cubicBezTo>
                    <a:cubicBezTo>
                      <a:pt x="21431" y="21429"/>
                      <a:pt x="21465" y="21448"/>
                      <a:pt x="21498" y="21476"/>
                    </a:cubicBezTo>
                    <a:cubicBezTo>
                      <a:pt x="21532" y="21505"/>
                      <a:pt x="21566" y="21543"/>
                      <a:pt x="21600" y="21600"/>
                    </a:cubicBezTo>
                    <a:lnTo>
                      <a:pt x="21600" y="21600"/>
                    </a:lnTo>
                    <a:cubicBezTo>
                      <a:pt x="20957" y="15515"/>
                      <a:pt x="18350" y="10115"/>
                      <a:pt x="14507" y="6237"/>
                    </a:cubicBezTo>
                    <a:cubicBezTo>
                      <a:pt x="10665" y="2358"/>
                      <a:pt x="5586" y="0"/>
                      <a:pt x="0" y="0"/>
                    </a:cubicBezTo>
                    <a:lnTo>
                      <a:pt x="0" y="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3">
                  <a:lumMod val="100000"/>
                </a:schemeClr>
              </a:solidFill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86" name="任意多边形: 形状 85"/>
            <p:cNvSpPr/>
            <p:nvPr/>
          </p:nvSpPr>
          <p:spPr>
            <a:xfrm>
              <a:off x="4398856" y="3718640"/>
              <a:ext cx="538904" cy="399749"/>
            </a:xfrm>
            <a:custGeom>
              <a:avLst/>
              <a:gdLst>
                <a:gd name="connsiteX0" fmla="*/ 9246 w 338138"/>
                <a:gd name="connsiteY0" fmla="*/ 217487 h 250825"/>
                <a:gd name="connsiteX1" fmla="*/ 328892 w 338138"/>
                <a:gd name="connsiteY1" fmla="*/ 217487 h 250825"/>
                <a:gd name="connsiteX2" fmla="*/ 338138 w 338138"/>
                <a:gd name="connsiteY2" fmla="*/ 226822 h 250825"/>
                <a:gd name="connsiteX3" fmla="*/ 314363 w 338138"/>
                <a:gd name="connsiteY3" fmla="*/ 250825 h 250825"/>
                <a:gd name="connsiteX4" fmla="*/ 23775 w 338138"/>
                <a:gd name="connsiteY4" fmla="*/ 250825 h 250825"/>
                <a:gd name="connsiteX5" fmla="*/ 0 w 338138"/>
                <a:gd name="connsiteY5" fmla="*/ 226822 h 250825"/>
                <a:gd name="connsiteX6" fmla="*/ 9246 w 338138"/>
                <a:gd name="connsiteY6" fmla="*/ 217487 h 250825"/>
                <a:gd name="connsiteX7" fmla="*/ 100182 w 338138"/>
                <a:gd name="connsiteY7" fmla="*/ 100012 h 250825"/>
                <a:gd name="connsiteX8" fmla="*/ 123655 w 338138"/>
                <a:gd name="connsiteY8" fmla="*/ 100012 h 250825"/>
                <a:gd name="connsiteX9" fmla="*/ 130175 w 338138"/>
                <a:gd name="connsiteY9" fmla="*/ 106705 h 250825"/>
                <a:gd name="connsiteX10" fmla="*/ 130175 w 338138"/>
                <a:gd name="connsiteY10" fmla="*/ 161583 h 250825"/>
                <a:gd name="connsiteX11" fmla="*/ 123655 w 338138"/>
                <a:gd name="connsiteY11" fmla="*/ 168275 h 250825"/>
                <a:gd name="connsiteX12" fmla="*/ 100182 w 338138"/>
                <a:gd name="connsiteY12" fmla="*/ 168275 h 250825"/>
                <a:gd name="connsiteX13" fmla="*/ 93662 w 338138"/>
                <a:gd name="connsiteY13" fmla="*/ 161583 h 250825"/>
                <a:gd name="connsiteX14" fmla="*/ 93662 w 338138"/>
                <a:gd name="connsiteY14" fmla="*/ 106705 h 250825"/>
                <a:gd name="connsiteX15" fmla="*/ 100182 w 338138"/>
                <a:gd name="connsiteY15" fmla="*/ 100012 h 250825"/>
                <a:gd name="connsiteX16" fmla="*/ 157332 w 338138"/>
                <a:gd name="connsiteY16" fmla="*/ 77787 h 250825"/>
                <a:gd name="connsiteX17" fmla="*/ 180805 w 338138"/>
                <a:gd name="connsiteY17" fmla="*/ 77787 h 250825"/>
                <a:gd name="connsiteX18" fmla="*/ 187325 w 338138"/>
                <a:gd name="connsiteY18" fmla="*/ 84441 h 250825"/>
                <a:gd name="connsiteX19" fmla="*/ 187325 w 338138"/>
                <a:gd name="connsiteY19" fmla="*/ 161622 h 250825"/>
                <a:gd name="connsiteX20" fmla="*/ 180805 w 338138"/>
                <a:gd name="connsiteY20" fmla="*/ 168275 h 250825"/>
                <a:gd name="connsiteX21" fmla="*/ 157332 w 338138"/>
                <a:gd name="connsiteY21" fmla="*/ 168275 h 250825"/>
                <a:gd name="connsiteX22" fmla="*/ 150812 w 338138"/>
                <a:gd name="connsiteY22" fmla="*/ 161622 h 250825"/>
                <a:gd name="connsiteX23" fmla="*/ 150812 w 338138"/>
                <a:gd name="connsiteY23" fmla="*/ 84441 h 250825"/>
                <a:gd name="connsiteX24" fmla="*/ 157332 w 338138"/>
                <a:gd name="connsiteY24" fmla="*/ 77787 h 250825"/>
                <a:gd name="connsiteX25" fmla="*/ 216070 w 338138"/>
                <a:gd name="connsiteY25" fmla="*/ 49212 h 250825"/>
                <a:gd name="connsiteX26" fmla="*/ 239543 w 338138"/>
                <a:gd name="connsiteY26" fmla="*/ 49212 h 250825"/>
                <a:gd name="connsiteX27" fmla="*/ 246063 w 338138"/>
                <a:gd name="connsiteY27" fmla="*/ 55827 h 250825"/>
                <a:gd name="connsiteX28" fmla="*/ 246063 w 338138"/>
                <a:gd name="connsiteY28" fmla="*/ 161661 h 250825"/>
                <a:gd name="connsiteX29" fmla="*/ 239543 w 338138"/>
                <a:gd name="connsiteY29" fmla="*/ 168275 h 250825"/>
                <a:gd name="connsiteX30" fmla="*/ 216070 w 338138"/>
                <a:gd name="connsiteY30" fmla="*/ 168275 h 250825"/>
                <a:gd name="connsiteX31" fmla="*/ 209550 w 338138"/>
                <a:gd name="connsiteY31" fmla="*/ 161661 h 250825"/>
                <a:gd name="connsiteX32" fmla="*/ 209550 w 338138"/>
                <a:gd name="connsiteY32" fmla="*/ 55827 h 250825"/>
                <a:gd name="connsiteX33" fmla="*/ 216070 w 338138"/>
                <a:gd name="connsiteY33" fmla="*/ 49212 h 250825"/>
                <a:gd name="connsiteX34" fmla="*/ 53428 w 338138"/>
                <a:gd name="connsiteY34" fmla="*/ 22225 h 250825"/>
                <a:gd name="connsiteX35" fmla="*/ 50800 w 338138"/>
                <a:gd name="connsiteY35" fmla="*/ 24858 h 250825"/>
                <a:gd name="connsiteX36" fmla="*/ 50800 w 338138"/>
                <a:gd name="connsiteY36" fmla="*/ 182834 h 250825"/>
                <a:gd name="connsiteX37" fmla="*/ 53428 w 338138"/>
                <a:gd name="connsiteY37" fmla="*/ 184150 h 250825"/>
                <a:gd name="connsiteX38" fmla="*/ 284710 w 338138"/>
                <a:gd name="connsiteY38" fmla="*/ 184150 h 250825"/>
                <a:gd name="connsiteX39" fmla="*/ 287338 w 338138"/>
                <a:gd name="connsiteY39" fmla="*/ 182834 h 250825"/>
                <a:gd name="connsiteX40" fmla="*/ 287338 w 338138"/>
                <a:gd name="connsiteY40" fmla="*/ 24858 h 250825"/>
                <a:gd name="connsiteX41" fmla="*/ 284710 w 338138"/>
                <a:gd name="connsiteY41" fmla="*/ 22225 h 250825"/>
                <a:gd name="connsiteX42" fmla="*/ 53428 w 338138"/>
                <a:gd name="connsiteY42" fmla="*/ 22225 h 250825"/>
                <a:gd name="connsiteX43" fmla="*/ 53663 w 338138"/>
                <a:gd name="connsiteY43" fmla="*/ 0 h 250825"/>
                <a:gd name="connsiteX44" fmla="*/ 286062 w 338138"/>
                <a:gd name="connsiteY44" fmla="*/ 0 h 250825"/>
                <a:gd name="connsiteX45" fmla="*/ 311150 w 338138"/>
                <a:gd name="connsiteY45" fmla="*/ 25008 h 250825"/>
                <a:gd name="connsiteX46" fmla="*/ 311150 w 338138"/>
                <a:gd name="connsiteY46" fmla="*/ 182955 h 250825"/>
                <a:gd name="connsiteX47" fmla="*/ 286062 w 338138"/>
                <a:gd name="connsiteY47" fmla="*/ 207963 h 250825"/>
                <a:gd name="connsiteX48" fmla="*/ 53663 w 338138"/>
                <a:gd name="connsiteY48" fmla="*/ 207963 h 250825"/>
                <a:gd name="connsiteX49" fmla="*/ 28575 w 338138"/>
                <a:gd name="connsiteY49" fmla="*/ 182955 h 250825"/>
                <a:gd name="connsiteX50" fmla="*/ 28575 w 338138"/>
                <a:gd name="connsiteY50" fmla="*/ 25008 h 250825"/>
                <a:gd name="connsiteX51" fmla="*/ 53663 w 338138"/>
                <a:gd name="connsiteY51" fmla="*/ 0 h 250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338138" h="250825">
                  <a:moveTo>
                    <a:pt x="9246" y="217487"/>
                  </a:moveTo>
                  <a:cubicBezTo>
                    <a:pt x="9246" y="217487"/>
                    <a:pt x="9246" y="217487"/>
                    <a:pt x="328892" y="217487"/>
                  </a:cubicBezTo>
                  <a:cubicBezTo>
                    <a:pt x="334176" y="217487"/>
                    <a:pt x="338138" y="221488"/>
                    <a:pt x="338138" y="226822"/>
                  </a:cubicBezTo>
                  <a:cubicBezTo>
                    <a:pt x="338138" y="240157"/>
                    <a:pt x="327571" y="250825"/>
                    <a:pt x="314363" y="250825"/>
                  </a:cubicBezTo>
                  <a:cubicBezTo>
                    <a:pt x="314363" y="250825"/>
                    <a:pt x="314363" y="250825"/>
                    <a:pt x="23775" y="250825"/>
                  </a:cubicBezTo>
                  <a:cubicBezTo>
                    <a:pt x="10567" y="250825"/>
                    <a:pt x="0" y="240157"/>
                    <a:pt x="0" y="226822"/>
                  </a:cubicBezTo>
                  <a:cubicBezTo>
                    <a:pt x="0" y="221488"/>
                    <a:pt x="3962" y="217487"/>
                    <a:pt x="9246" y="217487"/>
                  </a:cubicBezTo>
                  <a:close/>
                  <a:moveTo>
                    <a:pt x="100182" y="100012"/>
                  </a:moveTo>
                  <a:cubicBezTo>
                    <a:pt x="100182" y="100012"/>
                    <a:pt x="100182" y="100012"/>
                    <a:pt x="123655" y="100012"/>
                  </a:cubicBezTo>
                  <a:cubicBezTo>
                    <a:pt x="127567" y="100012"/>
                    <a:pt x="130175" y="102689"/>
                    <a:pt x="130175" y="106705"/>
                  </a:cubicBezTo>
                  <a:cubicBezTo>
                    <a:pt x="130175" y="106705"/>
                    <a:pt x="130175" y="106705"/>
                    <a:pt x="130175" y="161583"/>
                  </a:cubicBezTo>
                  <a:cubicBezTo>
                    <a:pt x="130175" y="165598"/>
                    <a:pt x="127567" y="168275"/>
                    <a:pt x="123655" y="168275"/>
                  </a:cubicBezTo>
                  <a:cubicBezTo>
                    <a:pt x="123655" y="168275"/>
                    <a:pt x="123655" y="168275"/>
                    <a:pt x="100182" y="168275"/>
                  </a:cubicBezTo>
                  <a:cubicBezTo>
                    <a:pt x="96270" y="168275"/>
                    <a:pt x="93662" y="165598"/>
                    <a:pt x="93662" y="161583"/>
                  </a:cubicBezTo>
                  <a:cubicBezTo>
                    <a:pt x="93662" y="161583"/>
                    <a:pt x="93662" y="161583"/>
                    <a:pt x="93662" y="106705"/>
                  </a:cubicBezTo>
                  <a:cubicBezTo>
                    <a:pt x="93662" y="102689"/>
                    <a:pt x="96270" y="100012"/>
                    <a:pt x="100182" y="100012"/>
                  </a:cubicBezTo>
                  <a:close/>
                  <a:moveTo>
                    <a:pt x="157332" y="77787"/>
                  </a:moveTo>
                  <a:cubicBezTo>
                    <a:pt x="157332" y="77787"/>
                    <a:pt x="157332" y="77787"/>
                    <a:pt x="180805" y="77787"/>
                  </a:cubicBezTo>
                  <a:cubicBezTo>
                    <a:pt x="184717" y="77787"/>
                    <a:pt x="187325" y="81779"/>
                    <a:pt x="187325" y="84441"/>
                  </a:cubicBezTo>
                  <a:cubicBezTo>
                    <a:pt x="187325" y="84441"/>
                    <a:pt x="187325" y="84441"/>
                    <a:pt x="187325" y="161622"/>
                  </a:cubicBezTo>
                  <a:cubicBezTo>
                    <a:pt x="187325" y="165614"/>
                    <a:pt x="184717" y="168275"/>
                    <a:pt x="180805" y="168275"/>
                  </a:cubicBezTo>
                  <a:cubicBezTo>
                    <a:pt x="180805" y="168275"/>
                    <a:pt x="180805" y="168275"/>
                    <a:pt x="157332" y="168275"/>
                  </a:cubicBezTo>
                  <a:cubicBezTo>
                    <a:pt x="153420" y="168275"/>
                    <a:pt x="150812" y="165614"/>
                    <a:pt x="150812" y="161622"/>
                  </a:cubicBezTo>
                  <a:cubicBezTo>
                    <a:pt x="150812" y="161622"/>
                    <a:pt x="150812" y="161622"/>
                    <a:pt x="150812" y="84441"/>
                  </a:cubicBezTo>
                  <a:cubicBezTo>
                    <a:pt x="150812" y="81779"/>
                    <a:pt x="153420" y="77787"/>
                    <a:pt x="157332" y="77787"/>
                  </a:cubicBezTo>
                  <a:close/>
                  <a:moveTo>
                    <a:pt x="216070" y="49212"/>
                  </a:moveTo>
                  <a:cubicBezTo>
                    <a:pt x="216070" y="49212"/>
                    <a:pt x="216070" y="49212"/>
                    <a:pt x="239543" y="49212"/>
                  </a:cubicBezTo>
                  <a:cubicBezTo>
                    <a:pt x="243455" y="49212"/>
                    <a:pt x="246063" y="51858"/>
                    <a:pt x="246063" y="55827"/>
                  </a:cubicBezTo>
                  <a:cubicBezTo>
                    <a:pt x="246063" y="55827"/>
                    <a:pt x="246063" y="55827"/>
                    <a:pt x="246063" y="161661"/>
                  </a:cubicBezTo>
                  <a:cubicBezTo>
                    <a:pt x="246063" y="165629"/>
                    <a:pt x="243455" y="168275"/>
                    <a:pt x="239543" y="168275"/>
                  </a:cubicBezTo>
                  <a:cubicBezTo>
                    <a:pt x="239543" y="168275"/>
                    <a:pt x="239543" y="168275"/>
                    <a:pt x="216070" y="168275"/>
                  </a:cubicBezTo>
                  <a:cubicBezTo>
                    <a:pt x="212158" y="168275"/>
                    <a:pt x="209550" y="165629"/>
                    <a:pt x="209550" y="161661"/>
                  </a:cubicBezTo>
                  <a:cubicBezTo>
                    <a:pt x="209550" y="161661"/>
                    <a:pt x="209550" y="161661"/>
                    <a:pt x="209550" y="55827"/>
                  </a:cubicBezTo>
                  <a:cubicBezTo>
                    <a:pt x="209550" y="51858"/>
                    <a:pt x="212158" y="49212"/>
                    <a:pt x="216070" y="49212"/>
                  </a:cubicBezTo>
                  <a:close/>
                  <a:moveTo>
                    <a:pt x="53428" y="22225"/>
                  </a:moveTo>
                  <a:cubicBezTo>
                    <a:pt x="52114" y="22225"/>
                    <a:pt x="50800" y="23541"/>
                    <a:pt x="50800" y="24858"/>
                  </a:cubicBezTo>
                  <a:lnTo>
                    <a:pt x="50800" y="182834"/>
                  </a:lnTo>
                  <a:cubicBezTo>
                    <a:pt x="50800" y="184150"/>
                    <a:pt x="52114" y="184150"/>
                    <a:pt x="53428" y="184150"/>
                  </a:cubicBezTo>
                  <a:cubicBezTo>
                    <a:pt x="53428" y="184150"/>
                    <a:pt x="53428" y="184150"/>
                    <a:pt x="284710" y="184150"/>
                  </a:cubicBezTo>
                  <a:cubicBezTo>
                    <a:pt x="286024" y="184150"/>
                    <a:pt x="287338" y="184150"/>
                    <a:pt x="287338" y="182834"/>
                  </a:cubicBezTo>
                  <a:cubicBezTo>
                    <a:pt x="287338" y="182834"/>
                    <a:pt x="287338" y="182834"/>
                    <a:pt x="287338" y="24858"/>
                  </a:cubicBezTo>
                  <a:cubicBezTo>
                    <a:pt x="287338" y="23541"/>
                    <a:pt x="286024" y="22225"/>
                    <a:pt x="284710" y="22225"/>
                  </a:cubicBezTo>
                  <a:cubicBezTo>
                    <a:pt x="284710" y="22225"/>
                    <a:pt x="284710" y="22225"/>
                    <a:pt x="53428" y="22225"/>
                  </a:cubicBezTo>
                  <a:close/>
                  <a:moveTo>
                    <a:pt x="53663" y="0"/>
                  </a:moveTo>
                  <a:cubicBezTo>
                    <a:pt x="53663" y="0"/>
                    <a:pt x="53663" y="0"/>
                    <a:pt x="286062" y="0"/>
                  </a:cubicBezTo>
                  <a:cubicBezTo>
                    <a:pt x="300587" y="0"/>
                    <a:pt x="311150" y="10530"/>
                    <a:pt x="311150" y="25008"/>
                  </a:cubicBezTo>
                  <a:cubicBezTo>
                    <a:pt x="311150" y="25008"/>
                    <a:pt x="311150" y="25008"/>
                    <a:pt x="311150" y="182955"/>
                  </a:cubicBezTo>
                  <a:cubicBezTo>
                    <a:pt x="311150" y="196117"/>
                    <a:pt x="300587" y="207963"/>
                    <a:pt x="286062" y="207963"/>
                  </a:cubicBezTo>
                  <a:cubicBezTo>
                    <a:pt x="286062" y="207963"/>
                    <a:pt x="286062" y="207963"/>
                    <a:pt x="53663" y="207963"/>
                  </a:cubicBezTo>
                  <a:cubicBezTo>
                    <a:pt x="39138" y="207963"/>
                    <a:pt x="28575" y="196117"/>
                    <a:pt x="28575" y="182955"/>
                  </a:cubicBezTo>
                  <a:cubicBezTo>
                    <a:pt x="28575" y="182955"/>
                    <a:pt x="28575" y="182955"/>
                    <a:pt x="28575" y="25008"/>
                  </a:cubicBezTo>
                  <a:cubicBezTo>
                    <a:pt x="28575" y="10530"/>
                    <a:pt x="39138" y="0"/>
                    <a:pt x="536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7" name="任意多边形: 形状 86"/>
            <p:cNvSpPr/>
            <p:nvPr/>
          </p:nvSpPr>
          <p:spPr>
            <a:xfrm>
              <a:off x="5404696" y="3759281"/>
              <a:ext cx="538904" cy="399749"/>
            </a:xfrm>
            <a:custGeom>
              <a:avLst/>
              <a:gdLst>
                <a:gd name="connsiteX0" fmla="*/ 9246 w 338138"/>
                <a:gd name="connsiteY0" fmla="*/ 217487 h 250825"/>
                <a:gd name="connsiteX1" fmla="*/ 328892 w 338138"/>
                <a:gd name="connsiteY1" fmla="*/ 217487 h 250825"/>
                <a:gd name="connsiteX2" fmla="*/ 338138 w 338138"/>
                <a:gd name="connsiteY2" fmla="*/ 226822 h 250825"/>
                <a:gd name="connsiteX3" fmla="*/ 314363 w 338138"/>
                <a:gd name="connsiteY3" fmla="*/ 250825 h 250825"/>
                <a:gd name="connsiteX4" fmla="*/ 23775 w 338138"/>
                <a:gd name="connsiteY4" fmla="*/ 250825 h 250825"/>
                <a:gd name="connsiteX5" fmla="*/ 0 w 338138"/>
                <a:gd name="connsiteY5" fmla="*/ 226822 h 250825"/>
                <a:gd name="connsiteX6" fmla="*/ 9246 w 338138"/>
                <a:gd name="connsiteY6" fmla="*/ 217487 h 250825"/>
                <a:gd name="connsiteX7" fmla="*/ 100182 w 338138"/>
                <a:gd name="connsiteY7" fmla="*/ 100012 h 250825"/>
                <a:gd name="connsiteX8" fmla="*/ 123655 w 338138"/>
                <a:gd name="connsiteY8" fmla="*/ 100012 h 250825"/>
                <a:gd name="connsiteX9" fmla="*/ 130175 w 338138"/>
                <a:gd name="connsiteY9" fmla="*/ 106705 h 250825"/>
                <a:gd name="connsiteX10" fmla="*/ 130175 w 338138"/>
                <a:gd name="connsiteY10" fmla="*/ 161583 h 250825"/>
                <a:gd name="connsiteX11" fmla="*/ 123655 w 338138"/>
                <a:gd name="connsiteY11" fmla="*/ 168275 h 250825"/>
                <a:gd name="connsiteX12" fmla="*/ 100182 w 338138"/>
                <a:gd name="connsiteY12" fmla="*/ 168275 h 250825"/>
                <a:gd name="connsiteX13" fmla="*/ 93662 w 338138"/>
                <a:gd name="connsiteY13" fmla="*/ 161583 h 250825"/>
                <a:gd name="connsiteX14" fmla="*/ 93662 w 338138"/>
                <a:gd name="connsiteY14" fmla="*/ 106705 h 250825"/>
                <a:gd name="connsiteX15" fmla="*/ 100182 w 338138"/>
                <a:gd name="connsiteY15" fmla="*/ 100012 h 250825"/>
                <a:gd name="connsiteX16" fmla="*/ 157332 w 338138"/>
                <a:gd name="connsiteY16" fmla="*/ 77787 h 250825"/>
                <a:gd name="connsiteX17" fmla="*/ 180805 w 338138"/>
                <a:gd name="connsiteY17" fmla="*/ 77787 h 250825"/>
                <a:gd name="connsiteX18" fmla="*/ 187325 w 338138"/>
                <a:gd name="connsiteY18" fmla="*/ 84441 h 250825"/>
                <a:gd name="connsiteX19" fmla="*/ 187325 w 338138"/>
                <a:gd name="connsiteY19" fmla="*/ 161622 h 250825"/>
                <a:gd name="connsiteX20" fmla="*/ 180805 w 338138"/>
                <a:gd name="connsiteY20" fmla="*/ 168275 h 250825"/>
                <a:gd name="connsiteX21" fmla="*/ 157332 w 338138"/>
                <a:gd name="connsiteY21" fmla="*/ 168275 h 250825"/>
                <a:gd name="connsiteX22" fmla="*/ 150812 w 338138"/>
                <a:gd name="connsiteY22" fmla="*/ 161622 h 250825"/>
                <a:gd name="connsiteX23" fmla="*/ 150812 w 338138"/>
                <a:gd name="connsiteY23" fmla="*/ 84441 h 250825"/>
                <a:gd name="connsiteX24" fmla="*/ 157332 w 338138"/>
                <a:gd name="connsiteY24" fmla="*/ 77787 h 250825"/>
                <a:gd name="connsiteX25" fmla="*/ 216070 w 338138"/>
                <a:gd name="connsiteY25" fmla="*/ 49212 h 250825"/>
                <a:gd name="connsiteX26" fmla="*/ 239543 w 338138"/>
                <a:gd name="connsiteY26" fmla="*/ 49212 h 250825"/>
                <a:gd name="connsiteX27" fmla="*/ 246063 w 338138"/>
                <a:gd name="connsiteY27" fmla="*/ 55827 h 250825"/>
                <a:gd name="connsiteX28" fmla="*/ 246063 w 338138"/>
                <a:gd name="connsiteY28" fmla="*/ 161661 h 250825"/>
                <a:gd name="connsiteX29" fmla="*/ 239543 w 338138"/>
                <a:gd name="connsiteY29" fmla="*/ 168275 h 250825"/>
                <a:gd name="connsiteX30" fmla="*/ 216070 w 338138"/>
                <a:gd name="connsiteY30" fmla="*/ 168275 h 250825"/>
                <a:gd name="connsiteX31" fmla="*/ 209550 w 338138"/>
                <a:gd name="connsiteY31" fmla="*/ 161661 h 250825"/>
                <a:gd name="connsiteX32" fmla="*/ 209550 w 338138"/>
                <a:gd name="connsiteY32" fmla="*/ 55827 h 250825"/>
                <a:gd name="connsiteX33" fmla="*/ 216070 w 338138"/>
                <a:gd name="connsiteY33" fmla="*/ 49212 h 250825"/>
                <a:gd name="connsiteX34" fmla="*/ 53428 w 338138"/>
                <a:gd name="connsiteY34" fmla="*/ 22225 h 250825"/>
                <a:gd name="connsiteX35" fmla="*/ 50800 w 338138"/>
                <a:gd name="connsiteY35" fmla="*/ 24858 h 250825"/>
                <a:gd name="connsiteX36" fmla="*/ 50800 w 338138"/>
                <a:gd name="connsiteY36" fmla="*/ 182834 h 250825"/>
                <a:gd name="connsiteX37" fmla="*/ 53428 w 338138"/>
                <a:gd name="connsiteY37" fmla="*/ 184150 h 250825"/>
                <a:gd name="connsiteX38" fmla="*/ 284710 w 338138"/>
                <a:gd name="connsiteY38" fmla="*/ 184150 h 250825"/>
                <a:gd name="connsiteX39" fmla="*/ 287338 w 338138"/>
                <a:gd name="connsiteY39" fmla="*/ 182834 h 250825"/>
                <a:gd name="connsiteX40" fmla="*/ 287338 w 338138"/>
                <a:gd name="connsiteY40" fmla="*/ 24858 h 250825"/>
                <a:gd name="connsiteX41" fmla="*/ 284710 w 338138"/>
                <a:gd name="connsiteY41" fmla="*/ 22225 h 250825"/>
                <a:gd name="connsiteX42" fmla="*/ 53428 w 338138"/>
                <a:gd name="connsiteY42" fmla="*/ 22225 h 250825"/>
                <a:gd name="connsiteX43" fmla="*/ 53663 w 338138"/>
                <a:gd name="connsiteY43" fmla="*/ 0 h 250825"/>
                <a:gd name="connsiteX44" fmla="*/ 286062 w 338138"/>
                <a:gd name="connsiteY44" fmla="*/ 0 h 250825"/>
                <a:gd name="connsiteX45" fmla="*/ 311150 w 338138"/>
                <a:gd name="connsiteY45" fmla="*/ 25008 h 250825"/>
                <a:gd name="connsiteX46" fmla="*/ 311150 w 338138"/>
                <a:gd name="connsiteY46" fmla="*/ 182955 h 250825"/>
                <a:gd name="connsiteX47" fmla="*/ 286062 w 338138"/>
                <a:gd name="connsiteY47" fmla="*/ 207963 h 250825"/>
                <a:gd name="connsiteX48" fmla="*/ 53663 w 338138"/>
                <a:gd name="connsiteY48" fmla="*/ 207963 h 250825"/>
                <a:gd name="connsiteX49" fmla="*/ 28575 w 338138"/>
                <a:gd name="connsiteY49" fmla="*/ 182955 h 250825"/>
                <a:gd name="connsiteX50" fmla="*/ 28575 w 338138"/>
                <a:gd name="connsiteY50" fmla="*/ 25008 h 250825"/>
                <a:gd name="connsiteX51" fmla="*/ 53663 w 338138"/>
                <a:gd name="connsiteY51" fmla="*/ 0 h 250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338138" h="250825">
                  <a:moveTo>
                    <a:pt x="9246" y="217487"/>
                  </a:moveTo>
                  <a:cubicBezTo>
                    <a:pt x="9246" y="217487"/>
                    <a:pt x="9246" y="217487"/>
                    <a:pt x="328892" y="217487"/>
                  </a:cubicBezTo>
                  <a:cubicBezTo>
                    <a:pt x="334176" y="217487"/>
                    <a:pt x="338138" y="221488"/>
                    <a:pt x="338138" y="226822"/>
                  </a:cubicBezTo>
                  <a:cubicBezTo>
                    <a:pt x="338138" y="240157"/>
                    <a:pt x="327571" y="250825"/>
                    <a:pt x="314363" y="250825"/>
                  </a:cubicBezTo>
                  <a:cubicBezTo>
                    <a:pt x="314363" y="250825"/>
                    <a:pt x="314363" y="250825"/>
                    <a:pt x="23775" y="250825"/>
                  </a:cubicBezTo>
                  <a:cubicBezTo>
                    <a:pt x="10567" y="250825"/>
                    <a:pt x="0" y="240157"/>
                    <a:pt x="0" y="226822"/>
                  </a:cubicBezTo>
                  <a:cubicBezTo>
                    <a:pt x="0" y="221488"/>
                    <a:pt x="3962" y="217487"/>
                    <a:pt x="9246" y="217487"/>
                  </a:cubicBezTo>
                  <a:close/>
                  <a:moveTo>
                    <a:pt x="100182" y="100012"/>
                  </a:moveTo>
                  <a:cubicBezTo>
                    <a:pt x="100182" y="100012"/>
                    <a:pt x="100182" y="100012"/>
                    <a:pt x="123655" y="100012"/>
                  </a:cubicBezTo>
                  <a:cubicBezTo>
                    <a:pt x="127567" y="100012"/>
                    <a:pt x="130175" y="102689"/>
                    <a:pt x="130175" y="106705"/>
                  </a:cubicBezTo>
                  <a:cubicBezTo>
                    <a:pt x="130175" y="106705"/>
                    <a:pt x="130175" y="106705"/>
                    <a:pt x="130175" y="161583"/>
                  </a:cubicBezTo>
                  <a:cubicBezTo>
                    <a:pt x="130175" y="165598"/>
                    <a:pt x="127567" y="168275"/>
                    <a:pt x="123655" y="168275"/>
                  </a:cubicBezTo>
                  <a:cubicBezTo>
                    <a:pt x="123655" y="168275"/>
                    <a:pt x="123655" y="168275"/>
                    <a:pt x="100182" y="168275"/>
                  </a:cubicBezTo>
                  <a:cubicBezTo>
                    <a:pt x="96270" y="168275"/>
                    <a:pt x="93662" y="165598"/>
                    <a:pt x="93662" y="161583"/>
                  </a:cubicBezTo>
                  <a:cubicBezTo>
                    <a:pt x="93662" y="161583"/>
                    <a:pt x="93662" y="161583"/>
                    <a:pt x="93662" y="106705"/>
                  </a:cubicBezTo>
                  <a:cubicBezTo>
                    <a:pt x="93662" y="102689"/>
                    <a:pt x="96270" y="100012"/>
                    <a:pt x="100182" y="100012"/>
                  </a:cubicBezTo>
                  <a:close/>
                  <a:moveTo>
                    <a:pt x="157332" y="77787"/>
                  </a:moveTo>
                  <a:cubicBezTo>
                    <a:pt x="157332" y="77787"/>
                    <a:pt x="157332" y="77787"/>
                    <a:pt x="180805" y="77787"/>
                  </a:cubicBezTo>
                  <a:cubicBezTo>
                    <a:pt x="184717" y="77787"/>
                    <a:pt x="187325" y="81779"/>
                    <a:pt x="187325" y="84441"/>
                  </a:cubicBezTo>
                  <a:cubicBezTo>
                    <a:pt x="187325" y="84441"/>
                    <a:pt x="187325" y="84441"/>
                    <a:pt x="187325" y="161622"/>
                  </a:cubicBezTo>
                  <a:cubicBezTo>
                    <a:pt x="187325" y="165614"/>
                    <a:pt x="184717" y="168275"/>
                    <a:pt x="180805" y="168275"/>
                  </a:cubicBezTo>
                  <a:cubicBezTo>
                    <a:pt x="180805" y="168275"/>
                    <a:pt x="180805" y="168275"/>
                    <a:pt x="157332" y="168275"/>
                  </a:cubicBezTo>
                  <a:cubicBezTo>
                    <a:pt x="153420" y="168275"/>
                    <a:pt x="150812" y="165614"/>
                    <a:pt x="150812" y="161622"/>
                  </a:cubicBezTo>
                  <a:cubicBezTo>
                    <a:pt x="150812" y="161622"/>
                    <a:pt x="150812" y="161622"/>
                    <a:pt x="150812" y="84441"/>
                  </a:cubicBezTo>
                  <a:cubicBezTo>
                    <a:pt x="150812" y="81779"/>
                    <a:pt x="153420" y="77787"/>
                    <a:pt x="157332" y="77787"/>
                  </a:cubicBezTo>
                  <a:close/>
                  <a:moveTo>
                    <a:pt x="216070" y="49212"/>
                  </a:moveTo>
                  <a:cubicBezTo>
                    <a:pt x="216070" y="49212"/>
                    <a:pt x="216070" y="49212"/>
                    <a:pt x="239543" y="49212"/>
                  </a:cubicBezTo>
                  <a:cubicBezTo>
                    <a:pt x="243455" y="49212"/>
                    <a:pt x="246063" y="51858"/>
                    <a:pt x="246063" y="55827"/>
                  </a:cubicBezTo>
                  <a:cubicBezTo>
                    <a:pt x="246063" y="55827"/>
                    <a:pt x="246063" y="55827"/>
                    <a:pt x="246063" y="161661"/>
                  </a:cubicBezTo>
                  <a:cubicBezTo>
                    <a:pt x="246063" y="165629"/>
                    <a:pt x="243455" y="168275"/>
                    <a:pt x="239543" y="168275"/>
                  </a:cubicBezTo>
                  <a:cubicBezTo>
                    <a:pt x="239543" y="168275"/>
                    <a:pt x="239543" y="168275"/>
                    <a:pt x="216070" y="168275"/>
                  </a:cubicBezTo>
                  <a:cubicBezTo>
                    <a:pt x="212158" y="168275"/>
                    <a:pt x="209550" y="165629"/>
                    <a:pt x="209550" y="161661"/>
                  </a:cubicBezTo>
                  <a:cubicBezTo>
                    <a:pt x="209550" y="161661"/>
                    <a:pt x="209550" y="161661"/>
                    <a:pt x="209550" y="55827"/>
                  </a:cubicBezTo>
                  <a:cubicBezTo>
                    <a:pt x="209550" y="51858"/>
                    <a:pt x="212158" y="49212"/>
                    <a:pt x="216070" y="49212"/>
                  </a:cubicBezTo>
                  <a:close/>
                  <a:moveTo>
                    <a:pt x="53428" y="22225"/>
                  </a:moveTo>
                  <a:cubicBezTo>
                    <a:pt x="52114" y="22225"/>
                    <a:pt x="50800" y="23541"/>
                    <a:pt x="50800" y="24858"/>
                  </a:cubicBezTo>
                  <a:lnTo>
                    <a:pt x="50800" y="182834"/>
                  </a:lnTo>
                  <a:cubicBezTo>
                    <a:pt x="50800" y="184150"/>
                    <a:pt x="52114" y="184150"/>
                    <a:pt x="53428" y="184150"/>
                  </a:cubicBezTo>
                  <a:cubicBezTo>
                    <a:pt x="53428" y="184150"/>
                    <a:pt x="53428" y="184150"/>
                    <a:pt x="284710" y="184150"/>
                  </a:cubicBezTo>
                  <a:cubicBezTo>
                    <a:pt x="286024" y="184150"/>
                    <a:pt x="287338" y="184150"/>
                    <a:pt x="287338" y="182834"/>
                  </a:cubicBezTo>
                  <a:cubicBezTo>
                    <a:pt x="287338" y="182834"/>
                    <a:pt x="287338" y="182834"/>
                    <a:pt x="287338" y="24858"/>
                  </a:cubicBezTo>
                  <a:cubicBezTo>
                    <a:pt x="287338" y="23541"/>
                    <a:pt x="286024" y="22225"/>
                    <a:pt x="284710" y="22225"/>
                  </a:cubicBezTo>
                  <a:cubicBezTo>
                    <a:pt x="284710" y="22225"/>
                    <a:pt x="284710" y="22225"/>
                    <a:pt x="53428" y="22225"/>
                  </a:cubicBezTo>
                  <a:close/>
                  <a:moveTo>
                    <a:pt x="53663" y="0"/>
                  </a:moveTo>
                  <a:cubicBezTo>
                    <a:pt x="53663" y="0"/>
                    <a:pt x="53663" y="0"/>
                    <a:pt x="286062" y="0"/>
                  </a:cubicBezTo>
                  <a:cubicBezTo>
                    <a:pt x="300587" y="0"/>
                    <a:pt x="311150" y="10530"/>
                    <a:pt x="311150" y="25008"/>
                  </a:cubicBezTo>
                  <a:cubicBezTo>
                    <a:pt x="311150" y="25008"/>
                    <a:pt x="311150" y="25008"/>
                    <a:pt x="311150" y="182955"/>
                  </a:cubicBezTo>
                  <a:cubicBezTo>
                    <a:pt x="311150" y="196117"/>
                    <a:pt x="300587" y="207963"/>
                    <a:pt x="286062" y="207963"/>
                  </a:cubicBezTo>
                  <a:cubicBezTo>
                    <a:pt x="286062" y="207963"/>
                    <a:pt x="286062" y="207963"/>
                    <a:pt x="53663" y="207963"/>
                  </a:cubicBezTo>
                  <a:cubicBezTo>
                    <a:pt x="39138" y="207963"/>
                    <a:pt x="28575" y="196117"/>
                    <a:pt x="28575" y="182955"/>
                  </a:cubicBezTo>
                  <a:cubicBezTo>
                    <a:pt x="28575" y="182955"/>
                    <a:pt x="28575" y="182955"/>
                    <a:pt x="28575" y="25008"/>
                  </a:cubicBezTo>
                  <a:cubicBezTo>
                    <a:pt x="28575" y="10530"/>
                    <a:pt x="39138" y="0"/>
                    <a:pt x="536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8" name="任意多边形: 形状 87"/>
            <p:cNvSpPr/>
            <p:nvPr/>
          </p:nvSpPr>
          <p:spPr>
            <a:xfrm>
              <a:off x="6416441" y="3759281"/>
              <a:ext cx="538904" cy="399749"/>
            </a:xfrm>
            <a:custGeom>
              <a:avLst/>
              <a:gdLst>
                <a:gd name="connsiteX0" fmla="*/ 9246 w 338138"/>
                <a:gd name="connsiteY0" fmla="*/ 217487 h 250825"/>
                <a:gd name="connsiteX1" fmla="*/ 328892 w 338138"/>
                <a:gd name="connsiteY1" fmla="*/ 217487 h 250825"/>
                <a:gd name="connsiteX2" fmla="*/ 338138 w 338138"/>
                <a:gd name="connsiteY2" fmla="*/ 226822 h 250825"/>
                <a:gd name="connsiteX3" fmla="*/ 314363 w 338138"/>
                <a:gd name="connsiteY3" fmla="*/ 250825 h 250825"/>
                <a:gd name="connsiteX4" fmla="*/ 23775 w 338138"/>
                <a:gd name="connsiteY4" fmla="*/ 250825 h 250825"/>
                <a:gd name="connsiteX5" fmla="*/ 0 w 338138"/>
                <a:gd name="connsiteY5" fmla="*/ 226822 h 250825"/>
                <a:gd name="connsiteX6" fmla="*/ 9246 w 338138"/>
                <a:gd name="connsiteY6" fmla="*/ 217487 h 250825"/>
                <a:gd name="connsiteX7" fmla="*/ 100182 w 338138"/>
                <a:gd name="connsiteY7" fmla="*/ 100012 h 250825"/>
                <a:gd name="connsiteX8" fmla="*/ 123655 w 338138"/>
                <a:gd name="connsiteY8" fmla="*/ 100012 h 250825"/>
                <a:gd name="connsiteX9" fmla="*/ 130175 w 338138"/>
                <a:gd name="connsiteY9" fmla="*/ 106705 h 250825"/>
                <a:gd name="connsiteX10" fmla="*/ 130175 w 338138"/>
                <a:gd name="connsiteY10" fmla="*/ 161583 h 250825"/>
                <a:gd name="connsiteX11" fmla="*/ 123655 w 338138"/>
                <a:gd name="connsiteY11" fmla="*/ 168275 h 250825"/>
                <a:gd name="connsiteX12" fmla="*/ 100182 w 338138"/>
                <a:gd name="connsiteY12" fmla="*/ 168275 h 250825"/>
                <a:gd name="connsiteX13" fmla="*/ 93662 w 338138"/>
                <a:gd name="connsiteY13" fmla="*/ 161583 h 250825"/>
                <a:gd name="connsiteX14" fmla="*/ 93662 w 338138"/>
                <a:gd name="connsiteY14" fmla="*/ 106705 h 250825"/>
                <a:gd name="connsiteX15" fmla="*/ 100182 w 338138"/>
                <a:gd name="connsiteY15" fmla="*/ 100012 h 250825"/>
                <a:gd name="connsiteX16" fmla="*/ 157332 w 338138"/>
                <a:gd name="connsiteY16" fmla="*/ 77787 h 250825"/>
                <a:gd name="connsiteX17" fmla="*/ 180805 w 338138"/>
                <a:gd name="connsiteY17" fmla="*/ 77787 h 250825"/>
                <a:gd name="connsiteX18" fmla="*/ 187325 w 338138"/>
                <a:gd name="connsiteY18" fmla="*/ 84441 h 250825"/>
                <a:gd name="connsiteX19" fmla="*/ 187325 w 338138"/>
                <a:gd name="connsiteY19" fmla="*/ 161622 h 250825"/>
                <a:gd name="connsiteX20" fmla="*/ 180805 w 338138"/>
                <a:gd name="connsiteY20" fmla="*/ 168275 h 250825"/>
                <a:gd name="connsiteX21" fmla="*/ 157332 w 338138"/>
                <a:gd name="connsiteY21" fmla="*/ 168275 h 250825"/>
                <a:gd name="connsiteX22" fmla="*/ 150812 w 338138"/>
                <a:gd name="connsiteY22" fmla="*/ 161622 h 250825"/>
                <a:gd name="connsiteX23" fmla="*/ 150812 w 338138"/>
                <a:gd name="connsiteY23" fmla="*/ 84441 h 250825"/>
                <a:gd name="connsiteX24" fmla="*/ 157332 w 338138"/>
                <a:gd name="connsiteY24" fmla="*/ 77787 h 250825"/>
                <a:gd name="connsiteX25" fmla="*/ 216070 w 338138"/>
                <a:gd name="connsiteY25" fmla="*/ 49212 h 250825"/>
                <a:gd name="connsiteX26" fmla="*/ 239543 w 338138"/>
                <a:gd name="connsiteY26" fmla="*/ 49212 h 250825"/>
                <a:gd name="connsiteX27" fmla="*/ 246063 w 338138"/>
                <a:gd name="connsiteY27" fmla="*/ 55827 h 250825"/>
                <a:gd name="connsiteX28" fmla="*/ 246063 w 338138"/>
                <a:gd name="connsiteY28" fmla="*/ 161661 h 250825"/>
                <a:gd name="connsiteX29" fmla="*/ 239543 w 338138"/>
                <a:gd name="connsiteY29" fmla="*/ 168275 h 250825"/>
                <a:gd name="connsiteX30" fmla="*/ 216070 w 338138"/>
                <a:gd name="connsiteY30" fmla="*/ 168275 h 250825"/>
                <a:gd name="connsiteX31" fmla="*/ 209550 w 338138"/>
                <a:gd name="connsiteY31" fmla="*/ 161661 h 250825"/>
                <a:gd name="connsiteX32" fmla="*/ 209550 w 338138"/>
                <a:gd name="connsiteY32" fmla="*/ 55827 h 250825"/>
                <a:gd name="connsiteX33" fmla="*/ 216070 w 338138"/>
                <a:gd name="connsiteY33" fmla="*/ 49212 h 250825"/>
                <a:gd name="connsiteX34" fmla="*/ 53428 w 338138"/>
                <a:gd name="connsiteY34" fmla="*/ 22225 h 250825"/>
                <a:gd name="connsiteX35" fmla="*/ 50800 w 338138"/>
                <a:gd name="connsiteY35" fmla="*/ 24858 h 250825"/>
                <a:gd name="connsiteX36" fmla="*/ 50800 w 338138"/>
                <a:gd name="connsiteY36" fmla="*/ 182834 h 250825"/>
                <a:gd name="connsiteX37" fmla="*/ 53428 w 338138"/>
                <a:gd name="connsiteY37" fmla="*/ 184150 h 250825"/>
                <a:gd name="connsiteX38" fmla="*/ 284710 w 338138"/>
                <a:gd name="connsiteY38" fmla="*/ 184150 h 250825"/>
                <a:gd name="connsiteX39" fmla="*/ 287338 w 338138"/>
                <a:gd name="connsiteY39" fmla="*/ 182834 h 250825"/>
                <a:gd name="connsiteX40" fmla="*/ 287338 w 338138"/>
                <a:gd name="connsiteY40" fmla="*/ 24858 h 250825"/>
                <a:gd name="connsiteX41" fmla="*/ 284710 w 338138"/>
                <a:gd name="connsiteY41" fmla="*/ 22225 h 250825"/>
                <a:gd name="connsiteX42" fmla="*/ 53428 w 338138"/>
                <a:gd name="connsiteY42" fmla="*/ 22225 h 250825"/>
                <a:gd name="connsiteX43" fmla="*/ 53663 w 338138"/>
                <a:gd name="connsiteY43" fmla="*/ 0 h 250825"/>
                <a:gd name="connsiteX44" fmla="*/ 286062 w 338138"/>
                <a:gd name="connsiteY44" fmla="*/ 0 h 250825"/>
                <a:gd name="connsiteX45" fmla="*/ 311150 w 338138"/>
                <a:gd name="connsiteY45" fmla="*/ 25008 h 250825"/>
                <a:gd name="connsiteX46" fmla="*/ 311150 w 338138"/>
                <a:gd name="connsiteY46" fmla="*/ 182955 h 250825"/>
                <a:gd name="connsiteX47" fmla="*/ 286062 w 338138"/>
                <a:gd name="connsiteY47" fmla="*/ 207963 h 250825"/>
                <a:gd name="connsiteX48" fmla="*/ 53663 w 338138"/>
                <a:gd name="connsiteY48" fmla="*/ 207963 h 250825"/>
                <a:gd name="connsiteX49" fmla="*/ 28575 w 338138"/>
                <a:gd name="connsiteY49" fmla="*/ 182955 h 250825"/>
                <a:gd name="connsiteX50" fmla="*/ 28575 w 338138"/>
                <a:gd name="connsiteY50" fmla="*/ 25008 h 250825"/>
                <a:gd name="connsiteX51" fmla="*/ 53663 w 338138"/>
                <a:gd name="connsiteY51" fmla="*/ 0 h 250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338138" h="250825">
                  <a:moveTo>
                    <a:pt x="9246" y="217487"/>
                  </a:moveTo>
                  <a:cubicBezTo>
                    <a:pt x="9246" y="217487"/>
                    <a:pt x="9246" y="217487"/>
                    <a:pt x="328892" y="217487"/>
                  </a:cubicBezTo>
                  <a:cubicBezTo>
                    <a:pt x="334176" y="217487"/>
                    <a:pt x="338138" y="221488"/>
                    <a:pt x="338138" y="226822"/>
                  </a:cubicBezTo>
                  <a:cubicBezTo>
                    <a:pt x="338138" y="240157"/>
                    <a:pt x="327571" y="250825"/>
                    <a:pt x="314363" y="250825"/>
                  </a:cubicBezTo>
                  <a:cubicBezTo>
                    <a:pt x="314363" y="250825"/>
                    <a:pt x="314363" y="250825"/>
                    <a:pt x="23775" y="250825"/>
                  </a:cubicBezTo>
                  <a:cubicBezTo>
                    <a:pt x="10567" y="250825"/>
                    <a:pt x="0" y="240157"/>
                    <a:pt x="0" y="226822"/>
                  </a:cubicBezTo>
                  <a:cubicBezTo>
                    <a:pt x="0" y="221488"/>
                    <a:pt x="3962" y="217487"/>
                    <a:pt x="9246" y="217487"/>
                  </a:cubicBezTo>
                  <a:close/>
                  <a:moveTo>
                    <a:pt x="100182" y="100012"/>
                  </a:moveTo>
                  <a:cubicBezTo>
                    <a:pt x="100182" y="100012"/>
                    <a:pt x="100182" y="100012"/>
                    <a:pt x="123655" y="100012"/>
                  </a:cubicBezTo>
                  <a:cubicBezTo>
                    <a:pt x="127567" y="100012"/>
                    <a:pt x="130175" y="102689"/>
                    <a:pt x="130175" y="106705"/>
                  </a:cubicBezTo>
                  <a:cubicBezTo>
                    <a:pt x="130175" y="106705"/>
                    <a:pt x="130175" y="106705"/>
                    <a:pt x="130175" y="161583"/>
                  </a:cubicBezTo>
                  <a:cubicBezTo>
                    <a:pt x="130175" y="165598"/>
                    <a:pt x="127567" y="168275"/>
                    <a:pt x="123655" y="168275"/>
                  </a:cubicBezTo>
                  <a:cubicBezTo>
                    <a:pt x="123655" y="168275"/>
                    <a:pt x="123655" y="168275"/>
                    <a:pt x="100182" y="168275"/>
                  </a:cubicBezTo>
                  <a:cubicBezTo>
                    <a:pt x="96270" y="168275"/>
                    <a:pt x="93662" y="165598"/>
                    <a:pt x="93662" y="161583"/>
                  </a:cubicBezTo>
                  <a:cubicBezTo>
                    <a:pt x="93662" y="161583"/>
                    <a:pt x="93662" y="161583"/>
                    <a:pt x="93662" y="106705"/>
                  </a:cubicBezTo>
                  <a:cubicBezTo>
                    <a:pt x="93662" y="102689"/>
                    <a:pt x="96270" y="100012"/>
                    <a:pt x="100182" y="100012"/>
                  </a:cubicBezTo>
                  <a:close/>
                  <a:moveTo>
                    <a:pt x="157332" y="77787"/>
                  </a:moveTo>
                  <a:cubicBezTo>
                    <a:pt x="157332" y="77787"/>
                    <a:pt x="157332" y="77787"/>
                    <a:pt x="180805" y="77787"/>
                  </a:cubicBezTo>
                  <a:cubicBezTo>
                    <a:pt x="184717" y="77787"/>
                    <a:pt x="187325" y="81779"/>
                    <a:pt x="187325" y="84441"/>
                  </a:cubicBezTo>
                  <a:cubicBezTo>
                    <a:pt x="187325" y="84441"/>
                    <a:pt x="187325" y="84441"/>
                    <a:pt x="187325" y="161622"/>
                  </a:cubicBezTo>
                  <a:cubicBezTo>
                    <a:pt x="187325" y="165614"/>
                    <a:pt x="184717" y="168275"/>
                    <a:pt x="180805" y="168275"/>
                  </a:cubicBezTo>
                  <a:cubicBezTo>
                    <a:pt x="180805" y="168275"/>
                    <a:pt x="180805" y="168275"/>
                    <a:pt x="157332" y="168275"/>
                  </a:cubicBezTo>
                  <a:cubicBezTo>
                    <a:pt x="153420" y="168275"/>
                    <a:pt x="150812" y="165614"/>
                    <a:pt x="150812" y="161622"/>
                  </a:cubicBezTo>
                  <a:cubicBezTo>
                    <a:pt x="150812" y="161622"/>
                    <a:pt x="150812" y="161622"/>
                    <a:pt x="150812" y="84441"/>
                  </a:cubicBezTo>
                  <a:cubicBezTo>
                    <a:pt x="150812" y="81779"/>
                    <a:pt x="153420" y="77787"/>
                    <a:pt x="157332" y="77787"/>
                  </a:cubicBezTo>
                  <a:close/>
                  <a:moveTo>
                    <a:pt x="216070" y="49212"/>
                  </a:moveTo>
                  <a:cubicBezTo>
                    <a:pt x="216070" y="49212"/>
                    <a:pt x="216070" y="49212"/>
                    <a:pt x="239543" y="49212"/>
                  </a:cubicBezTo>
                  <a:cubicBezTo>
                    <a:pt x="243455" y="49212"/>
                    <a:pt x="246063" y="51858"/>
                    <a:pt x="246063" y="55827"/>
                  </a:cubicBezTo>
                  <a:cubicBezTo>
                    <a:pt x="246063" y="55827"/>
                    <a:pt x="246063" y="55827"/>
                    <a:pt x="246063" y="161661"/>
                  </a:cubicBezTo>
                  <a:cubicBezTo>
                    <a:pt x="246063" y="165629"/>
                    <a:pt x="243455" y="168275"/>
                    <a:pt x="239543" y="168275"/>
                  </a:cubicBezTo>
                  <a:cubicBezTo>
                    <a:pt x="239543" y="168275"/>
                    <a:pt x="239543" y="168275"/>
                    <a:pt x="216070" y="168275"/>
                  </a:cubicBezTo>
                  <a:cubicBezTo>
                    <a:pt x="212158" y="168275"/>
                    <a:pt x="209550" y="165629"/>
                    <a:pt x="209550" y="161661"/>
                  </a:cubicBezTo>
                  <a:cubicBezTo>
                    <a:pt x="209550" y="161661"/>
                    <a:pt x="209550" y="161661"/>
                    <a:pt x="209550" y="55827"/>
                  </a:cubicBezTo>
                  <a:cubicBezTo>
                    <a:pt x="209550" y="51858"/>
                    <a:pt x="212158" y="49212"/>
                    <a:pt x="216070" y="49212"/>
                  </a:cubicBezTo>
                  <a:close/>
                  <a:moveTo>
                    <a:pt x="53428" y="22225"/>
                  </a:moveTo>
                  <a:cubicBezTo>
                    <a:pt x="52114" y="22225"/>
                    <a:pt x="50800" y="23541"/>
                    <a:pt x="50800" y="24858"/>
                  </a:cubicBezTo>
                  <a:lnTo>
                    <a:pt x="50800" y="182834"/>
                  </a:lnTo>
                  <a:cubicBezTo>
                    <a:pt x="50800" y="184150"/>
                    <a:pt x="52114" y="184150"/>
                    <a:pt x="53428" y="184150"/>
                  </a:cubicBezTo>
                  <a:cubicBezTo>
                    <a:pt x="53428" y="184150"/>
                    <a:pt x="53428" y="184150"/>
                    <a:pt x="284710" y="184150"/>
                  </a:cubicBezTo>
                  <a:cubicBezTo>
                    <a:pt x="286024" y="184150"/>
                    <a:pt x="287338" y="184150"/>
                    <a:pt x="287338" y="182834"/>
                  </a:cubicBezTo>
                  <a:cubicBezTo>
                    <a:pt x="287338" y="182834"/>
                    <a:pt x="287338" y="182834"/>
                    <a:pt x="287338" y="24858"/>
                  </a:cubicBezTo>
                  <a:cubicBezTo>
                    <a:pt x="287338" y="23541"/>
                    <a:pt x="286024" y="22225"/>
                    <a:pt x="284710" y="22225"/>
                  </a:cubicBezTo>
                  <a:cubicBezTo>
                    <a:pt x="284710" y="22225"/>
                    <a:pt x="284710" y="22225"/>
                    <a:pt x="53428" y="22225"/>
                  </a:cubicBezTo>
                  <a:close/>
                  <a:moveTo>
                    <a:pt x="53663" y="0"/>
                  </a:moveTo>
                  <a:cubicBezTo>
                    <a:pt x="53663" y="0"/>
                    <a:pt x="53663" y="0"/>
                    <a:pt x="286062" y="0"/>
                  </a:cubicBezTo>
                  <a:cubicBezTo>
                    <a:pt x="300587" y="0"/>
                    <a:pt x="311150" y="10530"/>
                    <a:pt x="311150" y="25008"/>
                  </a:cubicBezTo>
                  <a:cubicBezTo>
                    <a:pt x="311150" y="25008"/>
                    <a:pt x="311150" y="25008"/>
                    <a:pt x="311150" y="182955"/>
                  </a:cubicBezTo>
                  <a:cubicBezTo>
                    <a:pt x="311150" y="196117"/>
                    <a:pt x="300587" y="207963"/>
                    <a:pt x="286062" y="207963"/>
                  </a:cubicBezTo>
                  <a:cubicBezTo>
                    <a:pt x="286062" y="207963"/>
                    <a:pt x="286062" y="207963"/>
                    <a:pt x="53663" y="207963"/>
                  </a:cubicBezTo>
                  <a:cubicBezTo>
                    <a:pt x="39138" y="207963"/>
                    <a:pt x="28575" y="196117"/>
                    <a:pt x="28575" y="182955"/>
                  </a:cubicBezTo>
                  <a:cubicBezTo>
                    <a:pt x="28575" y="182955"/>
                    <a:pt x="28575" y="182955"/>
                    <a:pt x="28575" y="25008"/>
                  </a:cubicBezTo>
                  <a:cubicBezTo>
                    <a:pt x="28575" y="10530"/>
                    <a:pt x="39138" y="0"/>
                    <a:pt x="536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9" name="任意多边形: 形状 88"/>
            <p:cNvSpPr/>
            <p:nvPr/>
          </p:nvSpPr>
          <p:spPr>
            <a:xfrm>
              <a:off x="7455394" y="3718640"/>
              <a:ext cx="538904" cy="399749"/>
            </a:xfrm>
            <a:custGeom>
              <a:avLst/>
              <a:gdLst>
                <a:gd name="connsiteX0" fmla="*/ 9246 w 338138"/>
                <a:gd name="connsiteY0" fmla="*/ 217487 h 250825"/>
                <a:gd name="connsiteX1" fmla="*/ 328892 w 338138"/>
                <a:gd name="connsiteY1" fmla="*/ 217487 h 250825"/>
                <a:gd name="connsiteX2" fmla="*/ 338138 w 338138"/>
                <a:gd name="connsiteY2" fmla="*/ 226822 h 250825"/>
                <a:gd name="connsiteX3" fmla="*/ 314363 w 338138"/>
                <a:gd name="connsiteY3" fmla="*/ 250825 h 250825"/>
                <a:gd name="connsiteX4" fmla="*/ 23775 w 338138"/>
                <a:gd name="connsiteY4" fmla="*/ 250825 h 250825"/>
                <a:gd name="connsiteX5" fmla="*/ 0 w 338138"/>
                <a:gd name="connsiteY5" fmla="*/ 226822 h 250825"/>
                <a:gd name="connsiteX6" fmla="*/ 9246 w 338138"/>
                <a:gd name="connsiteY6" fmla="*/ 217487 h 250825"/>
                <a:gd name="connsiteX7" fmla="*/ 100182 w 338138"/>
                <a:gd name="connsiteY7" fmla="*/ 100012 h 250825"/>
                <a:gd name="connsiteX8" fmla="*/ 123655 w 338138"/>
                <a:gd name="connsiteY8" fmla="*/ 100012 h 250825"/>
                <a:gd name="connsiteX9" fmla="*/ 130175 w 338138"/>
                <a:gd name="connsiteY9" fmla="*/ 106705 h 250825"/>
                <a:gd name="connsiteX10" fmla="*/ 130175 w 338138"/>
                <a:gd name="connsiteY10" fmla="*/ 161583 h 250825"/>
                <a:gd name="connsiteX11" fmla="*/ 123655 w 338138"/>
                <a:gd name="connsiteY11" fmla="*/ 168275 h 250825"/>
                <a:gd name="connsiteX12" fmla="*/ 100182 w 338138"/>
                <a:gd name="connsiteY12" fmla="*/ 168275 h 250825"/>
                <a:gd name="connsiteX13" fmla="*/ 93662 w 338138"/>
                <a:gd name="connsiteY13" fmla="*/ 161583 h 250825"/>
                <a:gd name="connsiteX14" fmla="*/ 93662 w 338138"/>
                <a:gd name="connsiteY14" fmla="*/ 106705 h 250825"/>
                <a:gd name="connsiteX15" fmla="*/ 100182 w 338138"/>
                <a:gd name="connsiteY15" fmla="*/ 100012 h 250825"/>
                <a:gd name="connsiteX16" fmla="*/ 157332 w 338138"/>
                <a:gd name="connsiteY16" fmla="*/ 77787 h 250825"/>
                <a:gd name="connsiteX17" fmla="*/ 180805 w 338138"/>
                <a:gd name="connsiteY17" fmla="*/ 77787 h 250825"/>
                <a:gd name="connsiteX18" fmla="*/ 187325 w 338138"/>
                <a:gd name="connsiteY18" fmla="*/ 84441 h 250825"/>
                <a:gd name="connsiteX19" fmla="*/ 187325 w 338138"/>
                <a:gd name="connsiteY19" fmla="*/ 161622 h 250825"/>
                <a:gd name="connsiteX20" fmla="*/ 180805 w 338138"/>
                <a:gd name="connsiteY20" fmla="*/ 168275 h 250825"/>
                <a:gd name="connsiteX21" fmla="*/ 157332 w 338138"/>
                <a:gd name="connsiteY21" fmla="*/ 168275 h 250825"/>
                <a:gd name="connsiteX22" fmla="*/ 150812 w 338138"/>
                <a:gd name="connsiteY22" fmla="*/ 161622 h 250825"/>
                <a:gd name="connsiteX23" fmla="*/ 150812 w 338138"/>
                <a:gd name="connsiteY23" fmla="*/ 84441 h 250825"/>
                <a:gd name="connsiteX24" fmla="*/ 157332 w 338138"/>
                <a:gd name="connsiteY24" fmla="*/ 77787 h 250825"/>
                <a:gd name="connsiteX25" fmla="*/ 216070 w 338138"/>
                <a:gd name="connsiteY25" fmla="*/ 49212 h 250825"/>
                <a:gd name="connsiteX26" fmla="*/ 239543 w 338138"/>
                <a:gd name="connsiteY26" fmla="*/ 49212 h 250825"/>
                <a:gd name="connsiteX27" fmla="*/ 246063 w 338138"/>
                <a:gd name="connsiteY27" fmla="*/ 55827 h 250825"/>
                <a:gd name="connsiteX28" fmla="*/ 246063 w 338138"/>
                <a:gd name="connsiteY28" fmla="*/ 161661 h 250825"/>
                <a:gd name="connsiteX29" fmla="*/ 239543 w 338138"/>
                <a:gd name="connsiteY29" fmla="*/ 168275 h 250825"/>
                <a:gd name="connsiteX30" fmla="*/ 216070 w 338138"/>
                <a:gd name="connsiteY30" fmla="*/ 168275 h 250825"/>
                <a:gd name="connsiteX31" fmla="*/ 209550 w 338138"/>
                <a:gd name="connsiteY31" fmla="*/ 161661 h 250825"/>
                <a:gd name="connsiteX32" fmla="*/ 209550 w 338138"/>
                <a:gd name="connsiteY32" fmla="*/ 55827 h 250825"/>
                <a:gd name="connsiteX33" fmla="*/ 216070 w 338138"/>
                <a:gd name="connsiteY33" fmla="*/ 49212 h 250825"/>
                <a:gd name="connsiteX34" fmla="*/ 53428 w 338138"/>
                <a:gd name="connsiteY34" fmla="*/ 22225 h 250825"/>
                <a:gd name="connsiteX35" fmla="*/ 50800 w 338138"/>
                <a:gd name="connsiteY35" fmla="*/ 24858 h 250825"/>
                <a:gd name="connsiteX36" fmla="*/ 50800 w 338138"/>
                <a:gd name="connsiteY36" fmla="*/ 182834 h 250825"/>
                <a:gd name="connsiteX37" fmla="*/ 53428 w 338138"/>
                <a:gd name="connsiteY37" fmla="*/ 184150 h 250825"/>
                <a:gd name="connsiteX38" fmla="*/ 284710 w 338138"/>
                <a:gd name="connsiteY38" fmla="*/ 184150 h 250825"/>
                <a:gd name="connsiteX39" fmla="*/ 287338 w 338138"/>
                <a:gd name="connsiteY39" fmla="*/ 182834 h 250825"/>
                <a:gd name="connsiteX40" fmla="*/ 287338 w 338138"/>
                <a:gd name="connsiteY40" fmla="*/ 24858 h 250825"/>
                <a:gd name="connsiteX41" fmla="*/ 284710 w 338138"/>
                <a:gd name="connsiteY41" fmla="*/ 22225 h 250825"/>
                <a:gd name="connsiteX42" fmla="*/ 53428 w 338138"/>
                <a:gd name="connsiteY42" fmla="*/ 22225 h 250825"/>
                <a:gd name="connsiteX43" fmla="*/ 53663 w 338138"/>
                <a:gd name="connsiteY43" fmla="*/ 0 h 250825"/>
                <a:gd name="connsiteX44" fmla="*/ 286062 w 338138"/>
                <a:gd name="connsiteY44" fmla="*/ 0 h 250825"/>
                <a:gd name="connsiteX45" fmla="*/ 311150 w 338138"/>
                <a:gd name="connsiteY45" fmla="*/ 25008 h 250825"/>
                <a:gd name="connsiteX46" fmla="*/ 311150 w 338138"/>
                <a:gd name="connsiteY46" fmla="*/ 182955 h 250825"/>
                <a:gd name="connsiteX47" fmla="*/ 286062 w 338138"/>
                <a:gd name="connsiteY47" fmla="*/ 207963 h 250825"/>
                <a:gd name="connsiteX48" fmla="*/ 53663 w 338138"/>
                <a:gd name="connsiteY48" fmla="*/ 207963 h 250825"/>
                <a:gd name="connsiteX49" fmla="*/ 28575 w 338138"/>
                <a:gd name="connsiteY49" fmla="*/ 182955 h 250825"/>
                <a:gd name="connsiteX50" fmla="*/ 28575 w 338138"/>
                <a:gd name="connsiteY50" fmla="*/ 25008 h 250825"/>
                <a:gd name="connsiteX51" fmla="*/ 53663 w 338138"/>
                <a:gd name="connsiteY51" fmla="*/ 0 h 250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338138" h="250825">
                  <a:moveTo>
                    <a:pt x="9246" y="217487"/>
                  </a:moveTo>
                  <a:cubicBezTo>
                    <a:pt x="9246" y="217487"/>
                    <a:pt x="9246" y="217487"/>
                    <a:pt x="328892" y="217487"/>
                  </a:cubicBezTo>
                  <a:cubicBezTo>
                    <a:pt x="334176" y="217487"/>
                    <a:pt x="338138" y="221488"/>
                    <a:pt x="338138" y="226822"/>
                  </a:cubicBezTo>
                  <a:cubicBezTo>
                    <a:pt x="338138" y="240157"/>
                    <a:pt x="327571" y="250825"/>
                    <a:pt x="314363" y="250825"/>
                  </a:cubicBezTo>
                  <a:cubicBezTo>
                    <a:pt x="314363" y="250825"/>
                    <a:pt x="314363" y="250825"/>
                    <a:pt x="23775" y="250825"/>
                  </a:cubicBezTo>
                  <a:cubicBezTo>
                    <a:pt x="10567" y="250825"/>
                    <a:pt x="0" y="240157"/>
                    <a:pt x="0" y="226822"/>
                  </a:cubicBezTo>
                  <a:cubicBezTo>
                    <a:pt x="0" y="221488"/>
                    <a:pt x="3962" y="217487"/>
                    <a:pt x="9246" y="217487"/>
                  </a:cubicBezTo>
                  <a:close/>
                  <a:moveTo>
                    <a:pt x="100182" y="100012"/>
                  </a:moveTo>
                  <a:cubicBezTo>
                    <a:pt x="100182" y="100012"/>
                    <a:pt x="100182" y="100012"/>
                    <a:pt x="123655" y="100012"/>
                  </a:cubicBezTo>
                  <a:cubicBezTo>
                    <a:pt x="127567" y="100012"/>
                    <a:pt x="130175" y="102689"/>
                    <a:pt x="130175" y="106705"/>
                  </a:cubicBezTo>
                  <a:cubicBezTo>
                    <a:pt x="130175" y="106705"/>
                    <a:pt x="130175" y="106705"/>
                    <a:pt x="130175" y="161583"/>
                  </a:cubicBezTo>
                  <a:cubicBezTo>
                    <a:pt x="130175" y="165598"/>
                    <a:pt x="127567" y="168275"/>
                    <a:pt x="123655" y="168275"/>
                  </a:cubicBezTo>
                  <a:cubicBezTo>
                    <a:pt x="123655" y="168275"/>
                    <a:pt x="123655" y="168275"/>
                    <a:pt x="100182" y="168275"/>
                  </a:cubicBezTo>
                  <a:cubicBezTo>
                    <a:pt x="96270" y="168275"/>
                    <a:pt x="93662" y="165598"/>
                    <a:pt x="93662" y="161583"/>
                  </a:cubicBezTo>
                  <a:cubicBezTo>
                    <a:pt x="93662" y="161583"/>
                    <a:pt x="93662" y="161583"/>
                    <a:pt x="93662" y="106705"/>
                  </a:cubicBezTo>
                  <a:cubicBezTo>
                    <a:pt x="93662" y="102689"/>
                    <a:pt x="96270" y="100012"/>
                    <a:pt x="100182" y="100012"/>
                  </a:cubicBezTo>
                  <a:close/>
                  <a:moveTo>
                    <a:pt x="157332" y="77787"/>
                  </a:moveTo>
                  <a:cubicBezTo>
                    <a:pt x="157332" y="77787"/>
                    <a:pt x="157332" y="77787"/>
                    <a:pt x="180805" y="77787"/>
                  </a:cubicBezTo>
                  <a:cubicBezTo>
                    <a:pt x="184717" y="77787"/>
                    <a:pt x="187325" y="81779"/>
                    <a:pt x="187325" y="84441"/>
                  </a:cubicBezTo>
                  <a:cubicBezTo>
                    <a:pt x="187325" y="84441"/>
                    <a:pt x="187325" y="84441"/>
                    <a:pt x="187325" y="161622"/>
                  </a:cubicBezTo>
                  <a:cubicBezTo>
                    <a:pt x="187325" y="165614"/>
                    <a:pt x="184717" y="168275"/>
                    <a:pt x="180805" y="168275"/>
                  </a:cubicBezTo>
                  <a:cubicBezTo>
                    <a:pt x="180805" y="168275"/>
                    <a:pt x="180805" y="168275"/>
                    <a:pt x="157332" y="168275"/>
                  </a:cubicBezTo>
                  <a:cubicBezTo>
                    <a:pt x="153420" y="168275"/>
                    <a:pt x="150812" y="165614"/>
                    <a:pt x="150812" y="161622"/>
                  </a:cubicBezTo>
                  <a:cubicBezTo>
                    <a:pt x="150812" y="161622"/>
                    <a:pt x="150812" y="161622"/>
                    <a:pt x="150812" y="84441"/>
                  </a:cubicBezTo>
                  <a:cubicBezTo>
                    <a:pt x="150812" y="81779"/>
                    <a:pt x="153420" y="77787"/>
                    <a:pt x="157332" y="77787"/>
                  </a:cubicBezTo>
                  <a:close/>
                  <a:moveTo>
                    <a:pt x="216070" y="49212"/>
                  </a:moveTo>
                  <a:cubicBezTo>
                    <a:pt x="216070" y="49212"/>
                    <a:pt x="216070" y="49212"/>
                    <a:pt x="239543" y="49212"/>
                  </a:cubicBezTo>
                  <a:cubicBezTo>
                    <a:pt x="243455" y="49212"/>
                    <a:pt x="246063" y="51858"/>
                    <a:pt x="246063" y="55827"/>
                  </a:cubicBezTo>
                  <a:cubicBezTo>
                    <a:pt x="246063" y="55827"/>
                    <a:pt x="246063" y="55827"/>
                    <a:pt x="246063" y="161661"/>
                  </a:cubicBezTo>
                  <a:cubicBezTo>
                    <a:pt x="246063" y="165629"/>
                    <a:pt x="243455" y="168275"/>
                    <a:pt x="239543" y="168275"/>
                  </a:cubicBezTo>
                  <a:cubicBezTo>
                    <a:pt x="239543" y="168275"/>
                    <a:pt x="239543" y="168275"/>
                    <a:pt x="216070" y="168275"/>
                  </a:cubicBezTo>
                  <a:cubicBezTo>
                    <a:pt x="212158" y="168275"/>
                    <a:pt x="209550" y="165629"/>
                    <a:pt x="209550" y="161661"/>
                  </a:cubicBezTo>
                  <a:cubicBezTo>
                    <a:pt x="209550" y="161661"/>
                    <a:pt x="209550" y="161661"/>
                    <a:pt x="209550" y="55827"/>
                  </a:cubicBezTo>
                  <a:cubicBezTo>
                    <a:pt x="209550" y="51858"/>
                    <a:pt x="212158" y="49212"/>
                    <a:pt x="216070" y="49212"/>
                  </a:cubicBezTo>
                  <a:close/>
                  <a:moveTo>
                    <a:pt x="53428" y="22225"/>
                  </a:moveTo>
                  <a:cubicBezTo>
                    <a:pt x="52114" y="22225"/>
                    <a:pt x="50800" y="23541"/>
                    <a:pt x="50800" y="24858"/>
                  </a:cubicBezTo>
                  <a:lnTo>
                    <a:pt x="50800" y="182834"/>
                  </a:lnTo>
                  <a:cubicBezTo>
                    <a:pt x="50800" y="184150"/>
                    <a:pt x="52114" y="184150"/>
                    <a:pt x="53428" y="184150"/>
                  </a:cubicBezTo>
                  <a:cubicBezTo>
                    <a:pt x="53428" y="184150"/>
                    <a:pt x="53428" y="184150"/>
                    <a:pt x="284710" y="184150"/>
                  </a:cubicBezTo>
                  <a:cubicBezTo>
                    <a:pt x="286024" y="184150"/>
                    <a:pt x="287338" y="184150"/>
                    <a:pt x="287338" y="182834"/>
                  </a:cubicBezTo>
                  <a:cubicBezTo>
                    <a:pt x="287338" y="182834"/>
                    <a:pt x="287338" y="182834"/>
                    <a:pt x="287338" y="24858"/>
                  </a:cubicBezTo>
                  <a:cubicBezTo>
                    <a:pt x="287338" y="23541"/>
                    <a:pt x="286024" y="22225"/>
                    <a:pt x="284710" y="22225"/>
                  </a:cubicBezTo>
                  <a:cubicBezTo>
                    <a:pt x="284710" y="22225"/>
                    <a:pt x="284710" y="22225"/>
                    <a:pt x="53428" y="22225"/>
                  </a:cubicBezTo>
                  <a:close/>
                  <a:moveTo>
                    <a:pt x="53663" y="0"/>
                  </a:moveTo>
                  <a:cubicBezTo>
                    <a:pt x="53663" y="0"/>
                    <a:pt x="53663" y="0"/>
                    <a:pt x="286062" y="0"/>
                  </a:cubicBezTo>
                  <a:cubicBezTo>
                    <a:pt x="300587" y="0"/>
                    <a:pt x="311150" y="10530"/>
                    <a:pt x="311150" y="25008"/>
                  </a:cubicBezTo>
                  <a:cubicBezTo>
                    <a:pt x="311150" y="25008"/>
                    <a:pt x="311150" y="25008"/>
                    <a:pt x="311150" y="182955"/>
                  </a:cubicBezTo>
                  <a:cubicBezTo>
                    <a:pt x="311150" y="196117"/>
                    <a:pt x="300587" y="207963"/>
                    <a:pt x="286062" y="207963"/>
                  </a:cubicBezTo>
                  <a:cubicBezTo>
                    <a:pt x="286062" y="207963"/>
                    <a:pt x="286062" y="207963"/>
                    <a:pt x="53663" y="207963"/>
                  </a:cubicBezTo>
                  <a:cubicBezTo>
                    <a:pt x="39138" y="207963"/>
                    <a:pt x="28575" y="196117"/>
                    <a:pt x="28575" y="182955"/>
                  </a:cubicBezTo>
                  <a:cubicBezTo>
                    <a:pt x="28575" y="182955"/>
                    <a:pt x="28575" y="182955"/>
                    <a:pt x="28575" y="25008"/>
                  </a:cubicBezTo>
                  <a:cubicBezTo>
                    <a:pt x="28575" y="10530"/>
                    <a:pt x="39138" y="0"/>
                    <a:pt x="536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7" presetClass="entr" presetSubtype="0" fill="hold" nodeType="afterEffect"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37" presetClass="entr" presetSubtype="0" fill="hold" nodeType="afterEffect"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900" decel="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合作伙伴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1" name="千图PPT彼岸天：ID 8661124库_组合 1"/>
          <p:cNvGrpSpPr/>
          <p:nvPr>
            <p:custDataLst>
              <p:tags r:id="rId1"/>
            </p:custDataLst>
          </p:nvPr>
        </p:nvGrpSpPr>
        <p:grpSpPr>
          <a:xfrm>
            <a:off x="3431704" y="2054710"/>
            <a:ext cx="4924928" cy="3311384"/>
            <a:chOff x="3431704" y="2054710"/>
            <a:chExt cx="4924928" cy="3311384"/>
          </a:xfrm>
        </p:grpSpPr>
        <p:cxnSp>
          <p:nvCxnSpPr>
            <p:cNvPr id="22" name="Straight Connector 42"/>
            <p:cNvCxnSpPr/>
            <p:nvPr/>
          </p:nvCxnSpPr>
          <p:spPr>
            <a:xfrm flipH="1">
              <a:off x="3431704" y="3681028"/>
              <a:ext cx="810677" cy="0"/>
            </a:xfrm>
            <a:prstGeom prst="line">
              <a:avLst/>
            </a:prstGeom>
            <a:ln w="12700" cmpd="sng">
              <a:solidFill>
                <a:schemeClr val="accent1"/>
              </a:solidFill>
              <a:prstDash val="sysDash"/>
              <a:headEnd type="none"/>
              <a:tailEnd type="oval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43"/>
            <p:cNvCxnSpPr/>
            <p:nvPr/>
          </p:nvCxnSpPr>
          <p:spPr>
            <a:xfrm>
              <a:off x="7545955" y="3681028"/>
              <a:ext cx="810677" cy="0"/>
            </a:xfrm>
            <a:prstGeom prst="line">
              <a:avLst/>
            </a:prstGeom>
            <a:ln w="12700" cmpd="sng">
              <a:solidFill>
                <a:schemeClr val="accent4"/>
              </a:solidFill>
              <a:prstDash val="sysDash"/>
              <a:headEnd type="none"/>
              <a:tailEnd type="oval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44"/>
            <p:cNvCxnSpPr/>
            <p:nvPr/>
          </p:nvCxnSpPr>
          <p:spPr>
            <a:xfrm flipH="1">
              <a:off x="4242382" y="2306290"/>
              <a:ext cx="810677" cy="0"/>
            </a:xfrm>
            <a:prstGeom prst="line">
              <a:avLst/>
            </a:prstGeom>
            <a:ln w="12700" cmpd="sng">
              <a:solidFill>
                <a:schemeClr val="accent2"/>
              </a:solidFill>
              <a:prstDash val="sysDash"/>
              <a:headEnd type="none"/>
              <a:tailEnd type="oval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45"/>
            <p:cNvCxnSpPr/>
            <p:nvPr/>
          </p:nvCxnSpPr>
          <p:spPr>
            <a:xfrm flipH="1">
              <a:off x="4033376" y="5001091"/>
              <a:ext cx="810677" cy="0"/>
            </a:xfrm>
            <a:prstGeom prst="line">
              <a:avLst/>
            </a:prstGeom>
            <a:ln w="12700" cmpd="sng">
              <a:solidFill>
                <a:schemeClr val="accent6"/>
              </a:solidFill>
              <a:prstDash val="sysDash"/>
              <a:headEnd type="none"/>
              <a:tailEnd type="oval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46"/>
            <p:cNvCxnSpPr/>
            <p:nvPr/>
          </p:nvCxnSpPr>
          <p:spPr>
            <a:xfrm>
              <a:off x="6773518" y="2306290"/>
              <a:ext cx="810677" cy="0"/>
            </a:xfrm>
            <a:prstGeom prst="line">
              <a:avLst/>
            </a:prstGeom>
            <a:ln w="12700" cmpd="sng">
              <a:solidFill>
                <a:schemeClr val="accent3"/>
              </a:solidFill>
              <a:prstDash val="sysDash"/>
              <a:headEnd type="none"/>
              <a:tailEnd type="oval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47"/>
            <p:cNvCxnSpPr/>
            <p:nvPr/>
          </p:nvCxnSpPr>
          <p:spPr>
            <a:xfrm>
              <a:off x="6912224" y="5001091"/>
              <a:ext cx="810677" cy="0"/>
            </a:xfrm>
            <a:prstGeom prst="line">
              <a:avLst/>
            </a:prstGeom>
            <a:ln w="12700" cmpd="sng">
              <a:solidFill>
                <a:schemeClr val="accent5"/>
              </a:solidFill>
              <a:prstDash val="sysDash"/>
              <a:headEnd type="none"/>
              <a:tailEnd type="oval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"/>
            <p:cNvGrpSpPr/>
            <p:nvPr/>
          </p:nvGrpSpPr>
          <p:grpSpPr>
            <a:xfrm>
              <a:off x="4242382" y="2054710"/>
              <a:ext cx="3311385" cy="3311384"/>
              <a:chOff x="4445632" y="1520788"/>
              <a:chExt cx="3311385" cy="3311384"/>
            </a:xfrm>
          </p:grpSpPr>
          <p:sp>
            <p:nvSpPr>
              <p:cNvPr id="29" name="Freeform: Shape 32"/>
              <p:cNvSpPr/>
              <p:nvPr/>
            </p:nvSpPr>
            <p:spPr bwMode="auto">
              <a:xfrm>
                <a:off x="6082774" y="1520788"/>
                <a:ext cx="1474818" cy="1402159"/>
              </a:xfrm>
              <a:custGeom>
                <a:avLst/>
                <a:gdLst/>
                <a:ahLst/>
                <a:cxnLst>
                  <a:cxn ang="0">
                    <a:pos x="451" y="262"/>
                  </a:cxn>
                  <a:cxn ang="0">
                    <a:pos x="395" y="429"/>
                  </a:cxn>
                  <a:cxn ang="0">
                    <a:pos x="243" y="385"/>
                  </a:cxn>
                  <a:cxn ang="0">
                    <a:pos x="243" y="384"/>
                  </a:cxn>
                  <a:cxn ang="0">
                    <a:pos x="194" y="318"/>
                  </a:cxn>
                  <a:cxn ang="0">
                    <a:pos x="5" y="240"/>
                  </a:cxn>
                  <a:cxn ang="0">
                    <a:pos x="0" y="240"/>
                  </a:cxn>
                  <a:cxn ang="0">
                    <a:pos x="125" y="120"/>
                  </a:cxn>
                  <a:cxn ang="0">
                    <a:pos x="13" y="0"/>
                  </a:cxn>
                  <a:cxn ang="0">
                    <a:pos x="363" y="148"/>
                  </a:cxn>
                  <a:cxn ang="0">
                    <a:pos x="451" y="262"/>
                  </a:cxn>
                </a:cxnLst>
                <a:rect l="0" t="0" r="r" b="b"/>
                <a:pathLst>
                  <a:path w="451" h="429">
                    <a:moveTo>
                      <a:pt x="451" y="262"/>
                    </a:moveTo>
                    <a:cubicBezTo>
                      <a:pt x="395" y="429"/>
                      <a:pt x="395" y="429"/>
                      <a:pt x="395" y="429"/>
                    </a:cubicBezTo>
                    <a:cubicBezTo>
                      <a:pt x="243" y="385"/>
                      <a:pt x="243" y="385"/>
                      <a:pt x="243" y="385"/>
                    </a:cubicBezTo>
                    <a:cubicBezTo>
                      <a:pt x="243" y="385"/>
                      <a:pt x="243" y="384"/>
                      <a:pt x="243" y="384"/>
                    </a:cubicBezTo>
                    <a:cubicBezTo>
                      <a:pt x="230" y="360"/>
                      <a:pt x="214" y="338"/>
                      <a:pt x="194" y="318"/>
                    </a:cubicBezTo>
                    <a:cubicBezTo>
                      <a:pt x="142" y="266"/>
                      <a:pt x="79" y="240"/>
                      <a:pt x="5" y="240"/>
                    </a:cubicBezTo>
                    <a:cubicBezTo>
                      <a:pt x="4" y="240"/>
                      <a:pt x="2" y="240"/>
                      <a:pt x="0" y="240"/>
                    </a:cubicBezTo>
                    <a:cubicBezTo>
                      <a:pt x="125" y="120"/>
                      <a:pt x="125" y="120"/>
                      <a:pt x="125" y="12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49" y="2"/>
                      <a:pt x="266" y="51"/>
                      <a:pt x="363" y="148"/>
                    </a:cubicBezTo>
                    <a:cubicBezTo>
                      <a:pt x="399" y="183"/>
                      <a:pt x="428" y="222"/>
                      <a:pt x="451" y="26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0" name="Freeform: Shape 33"/>
              <p:cNvSpPr/>
              <p:nvPr/>
            </p:nvSpPr>
            <p:spPr bwMode="auto">
              <a:xfrm>
                <a:off x="6861923" y="2418975"/>
                <a:ext cx="895094" cy="1729897"/>
              </a:xfrm>
              <a:custGeom>
                <a:avLst/>
                <a:gdLst/>
                <a:ahLst/>
                <a:cxnLst>
                  <a:cxn ang="0">
                    <a:pos x="220" y="0"/>
                  </a:cxn>
                  <a:cxn ang="0">
                    <a:pos x="274" y="231"/>
                  </a:cxn>
                  <a:cxn ang="0">
                    <a:pos x="202" y="494"/>
                  </a:cxn>
                  <a:cxn ang="0">
                    <a:pos x="32" y="529"/>
                  </a:cxn>
                  <a:cxn ang="0">
                    <a:pos x="0" y="362"/>
                  </a:cxn>
                  <a:cxn ang="0">
                    <a:pos x="34" y="231"/>
                  </a:cxn>
                  <a:cxn ang="0">
                    <a:pos x="12" y="123"/>
                  </a:cxn>
                  <a:cxn ang="0">
                    <a:pos x="166" y="166"/>
                  </a:cxn>
                  <a:cxn ang="0">
                    <a:pos x="220" y="0"/>
                  </a:cxn>
                </a:cxnLst>
                <a:rect l="0" t="0" r="r" b="b"/>
                <a:pathLst>
                  <a:path w="274" h="529">
                    <a:moveTo>
                      <a:pt x="220" y="0"/>
                    </a:moveTo>
                    <a:cubicBezTo>
                      <a:pt x="256" y="70"/>
                      <a:pt x="274" y="147"/>
                      <a:pt x="274" y="231"/>
                    </a:cubicBezTo>
                    <a:cubicBezTo>
                      <a:pt x="274" y="329"/>
                      <a:pt x="250" y="416"/>
                      <a:pt x="202" y="494"/>
                    </a:cubicBezTo>
                    <a:cubicBezTo>
                      <a:pt x="32" y="529"/>
                      <a:pt x="32" y="529"/>
                      <a:pt x="32" y="529"/>
                    </a:cubicBezTo>
                    <a:cubicBezTo>
                      <a:pt x="0" y="362"/>
                      <a:pt x="0" y="362"/>
                      <a:pt x="0" y="362"/>
                    </a:cubicBezTo>
                    <a:cubicBezTo>
                      <a:pt x="22" y="323"/>
                      <a:pt x="34" y="279"/>
                      <a:pt x="34" y="231"/>
                    </a:cubicBezTo>
                    <a:cubicBezTo>
                      <a:pt x="34" y="192"/>
                      <a:pt x="26" y="156"/>
                      <a:pt x="12" y="123"/>
                    </a:cubicBezTo>
                    <a:cubicBezTo>
                      <a:pt x="166" y="166"/>
                      <a:pt x="166" y="166"/>
                      <a:pt x="166" y="166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" name="Freeform: Shape 34"/>
              <p:cNvSpPr/>
              <p:nvPr/>
            </p:nvSpPr>
            <p:spPr bwMode="auto">
              <a:xfrm>
                <a:off x="5713294" y="3655718"/>
                <a:ext cx="1776276" cy="1176454"/>
              </a:xfrm>
              <a:custGeom>
                <a:avLst/>
                <a:gdLst/>
                <a:ahLst/>
                <a:cxnLst>
                  <a:cxn ang="0">
                    <a:pos x="476" y="211"/>
                  </a:cxn>
                  <a:cxn ang="0">
                    <a:pos x="118" y="360"/>
                  </a:cxn>
                  <a:cxn ang="0">
                    <a:pos x="104" y="360"/>
                  </a:cxn>
                  <a:cxn ang="0">
                    <a:pos x="0" y="235"/>
                  </a:cxn>
                  <a:cxn ang="0">
                    <a:pos x="138" y="119"/>
                  </a:cxn>
                  <a:cxn ang="0">
                    <a:pos x="307" y="41"/>
                  </a:cxn>
                  <a:cxn ang="0">
                    <a:pos x="341" y="0"/>
                  </a:cxn>
                  <a:cxn ang="0">
                    <a:pos x="375" y="164"/>
                  </a:cxn>
                  <a:cxn ang="0">
                    <a:pos x="543" y="131"/>
                  </a:cxn>
                  <a:cxn ang="0">
                    <a:pos x="476" y="211"/>
                  </a:cxn>
                </a:cxnLst>
                <a:rect l="0" t="0" r="r" b="b"/>
                <a:pathLst>
                  <a:path w="543" h="360">
                    <a:moveTo>
                      <a:pt x="476" y="211"/>
                    </a:moveTo>
                    <a:cubicBezTo>
                      <a:pt x="378" y="310"/>
                      <a:pt x="258" y="360"/>
                      <a:pt x="118" y="360"/>
                    </a:cubicBezTo>
                    <a:cubicBezTo>
                      <a:pt x="113" y="360"/>
                      <a:pt x="109" y="360"/>
                      <a:pt x="104" y="360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138" y="119"/>
                      <a:pt x="138" y="119"/>
                      <a:pt x="138" y="119"/>
                    </a:cubicBezTo>
                    <a:cubicBezTo>
                      <a:pt x="203" y="115"/>
                      <a:pt x="259" y="89"/>
                      <a:pt x="307" y="41"/>
                    </a:cubicBezTo>
                    <a:cubicBezTo>
                      <a:pt x="320" y="28"/>
                      <a:pt x="331" y="14"/>
                      <a:pt x="341" y="0"/>
                    </a:cubicBezTo>
                    <a:cubicBezTo>
                      <a:pt x="375" y="164"/>
                      <a:pt x="375" y="164"/>
                      <a:pt x="375" y="164"/>
                    </a:cubicBezTo>
                    <a:cubicBezTo>
                      <a:pt x="543" y="131"/>
                      <a:pt x="543" y="131"/>
                      <a:pt x="543" y="131"/>
                    </a:cubicBezTo>
                    <a:cubicBezTo>
                      <a:pt x="524" y="159"/>
                      <a:pt x="502" y="186"/>
                      <a:pt x="476" y="21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" name="Freeform: Shape 35"/>
              <p:cNvSpPr/>
              <p:nvPr/>
            </p:nvSpPr>
            <p:spPr bwMode="auto">
              <a:xfrm>
                <a:off x="4641966" y="1520788"/>
                <a:ext cx="1794826" cy="1238291"/>
              </a:xfrm>
              <a:custGeom>
                <a:avLst/>
                <a:gdLst/>
                <a:ahLst/>
                <a:cxnLst>
                  <a:cxn ang="0">
                    <a:pos x="88" y="148"/>
                  </a:cxn>
                  <a:cxn ang="0">
                    <a:pos x="436" y="0"/>
                  </a:cxn>
                  <a:cxn ang="0">
                    <a:pos x="549" y="119"/>
                  </a:cxn>
                  <a:cxn ang="0">
                    <a:pos x="426" y="241"/>
                  </a:cxn>
                  <a:cxn ang="0">
                    <a:pos x="258" y="318"/>
                  </a:cxn>
                  <a:cxn ang="0">
                    <a:pos x="212" y="379"/>
                  </a:cxn>
                  <a:cxn ang="0">
                    <a:pos x="178" y="221"/>
                  </a:cxn>
                  <a:cxn ang="0">
                    <a:pos x="0" y="264"/>
                  </a:cxn>
                  <a:cxn ang="0">
                    <a:pos x="88" y="148"/>
                  </a:cxn>
                </a:cxnLst>
                <a:rect l="0" t="0" r="r" b="b"/>
                <a:pathLst>
                  <a:path w="549" h="379">
                    <a:moveTo>
                      <a:pt x="88" y="148"/>
                    </a:moveTo>
                    <a:cubicBezTo>
                      <a:pt x="185" y="52"/>
                      <a:pt x="301" y="2"/>
                      <a:pt x="436" y="0"/>
                    </a:cubicBezTo>
                    <a:cubicBezTo>
                      <a:pt x="549" y="119"/>
                      <a:pt x="549" y="119"/>
                      <a:pt x="549" y="119"/>
                    </a:cubicBezTo>
                    <a:cubicBezTo>
                      <a:pt x="426" y="241"/>
                      <a:pt x="426" y="241"/>
                      <a:pt x="426" y="241"/>
                    </a:cubicBezTo>
                    <a:cubicBezTo>
                      <a:pt x="361" y="245"/>
                      <a:pt x="305" y="271"/>
                      <a:pt x="258" y="318"/>
                    </a:cubicBezTo>
                    <a:cubicBezTo>
                      <a:pt x="239" y="337"/>
                      <a:pt x="224" y="357"/>
                      <a:pt x="212" y="379"/>
                    </a:cubicBezTo>
                    <a:cubicBezTo>
                      <a:pt x="178" y="221"/>
                      <a:pt x="178" y="221"/>
                      <a:pt x="178" y="221"/>
                    </a:cubicBezTo>
                    <a:cubicBezTo>
                      <a:pt x="0" y="264"/>
                      <a:pt x="0" y="264"/>
                      <a:pt x="0" y="264"/>
                    </a:cubicBezTo>
                    <a:cubicBezTo>
                      <a:pt x="23" y="223"/>
                      <a:pt x="52" y="184"/>
                      <a:pt x="88" y="14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3" name="Freeform: Shape 40"/>
              <p:cNvSpPr/>
              <p:nvPr/>
            </p:nvSpPr>
            <p:spPr bwMode="auto">
              <a:xfrm>
                <a:off x="4689889" y="3553687"/>
                <a:ext cx="1412980" cy="1275393"/>
              </a:xfrm>
              <a:custGeom>
                <a:avLst/>
                <a:gdLst/>
                <a:ahLst/>
                <a:cxnLst>
                  <a:cxn ang="0">
                    <a:pos x="431" y="150"/>
                  </a:cxn>
                  <a:cxn ang="0">
                    <a:pos x="432" y="150"/>
                  </a:cxn>
                  <a:cxn ang="0">
                    <a:pos x="298" y="266"/>
                  </a:cxn>
                  <a:cxn ang="0">
                    <a:pos x="402" y="390"/>
                  </a:cxn>
                  <a:cxn ang="0">
                    <a:pos x="73" y="242"/>
                  </a:cxn>
                  <a:cxn ang="0">
                    <a:pos x="0" y="152"/>
                  </a:cxn>
                  <a:cxn ang="0">
                    <a:pos x="47" y="0"/>
                  </a:cxn>
                  <a:cxn ang="0">
                    <a:pos x="212" y="36"/>
                  </a:cxn>
                  <a:cxn ang="0">
                    <a:pos x="243" y="72"/>
                  </a:cxn>
                  <a:cxn ang="0">
                    <a:pos x="431" y="150"/>
                  </a:cxn>
                </a:cxnLst>
                <a:rect l="0" t="0" r="r" b="b"/>
                <a:pathLst>
                  <a:path w="432" h="390">
                    <a:moveTo>
                      <a:pt x="431" y="150"/>
                    </a:moveTo>
                    <a:cubicBezTo>
                      <a:pt x="432" y="150"/>
                      <a:pt x="432" y="150"/>
                      <a:pt x="432" y="150"/>
                    </a:cubicBezTo>
                    <a:cubicBezTo>
                      <a:pt x="298" y="266"/>
                      <a:pt x="298" y="266"/>
                      <a:pt x="298" y="266"/>
                    </a:cubicBezTo>
                    <a:cubicBezTo>
                      <a:pt x="402" y="390"/>
                      <a:pt x="402" y="390"/>
                      <a:pt x="402" y="390"/>
                    </a:cubicBezTo>
                    <a:cubicBezTo>
                      <a:pt x="275" y="384"/>
                      <a:pt x="165" y="334"/>
                      <a:pt x="73" y="242"/>
                    </a:cubicBezTo>
                    <a:cubicBezTo>
                      <a:pt x="45" y="214"/>
                      <a:pt x="20" y="184"/>
                      <a:pt x="0" y="152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2" y="36"/>
                      <a:pt x="212" y="36"/>
                      <a:pt x="212" y="36"/>
                    </a:cubicBezTo>
                    <a:cubicBezTo>
                      <a:pt x="221" y="48"/>
                      <a:pt x="232" y="61"/>
                      <a:pt x="243" y="72"/>
                    </a:cubicBezTo>
                    <a:cubicBezTo>
                      <a:pt x="295" y="124"/>
                      <a:pt x="358" y="150"/>
                      <a:pt x="431" y="15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" name="Freeform: Shape 41"/>
              <p:cNvSpPr/>
              <p:nvPr/>
            </p:nvSpPr>
            <p:spPr bwMode="auto">
              <a:xfrm>
                <a:off x="4445632" y="2282933"/>
                <a:ext cx="912099" cy="1728351"/>
              </a:xfrm>
              <a:custGeom>
                <a:avLst/>
                <a:gdLst/>
                <a:ahLst/>
                <a:cxnLst>
                  <a:cxn ang="0">
                    <a:pos x="53" y="43"/>
                  </a:cxn>
                  <a:cxn ang="0">
                    <a:pos x="229" y="0"/>
                  </a:cxn>
                  <a:cxn ang="0">
                    <a:pos x="264" y="162"/>
                  </a:cxn>
                  <a:cxn ang="0">
                    <a:pos x="240" y="273"/>
                  </a:cxn>
                  <a:cxn ang="0">
                    <a:pos x="279" y="413"/>
                  </a:cxn>
                  <a:cxn ang="0">
                    <a:pos x="115" y="374"/>
                  </a:cxn>
                  <a:cxn ang="0">
                    <a:pos x="115" y="374"/>
                  </a:cxn>
                  <a:cxn ang="0">
                    <a:pos x="68" y="529"/>
                  </a:cxn>
                  <a:cxn ang="0">
                    <a:pos x="0" y="273"/>
                  </a:cxn>
                  <a:cxn ang="0">
                    <a:pos x="53" y="43"/>
                  </a:cxn>
                </a:cxnLst>
                <a:rect l="0" t="0" r="r" b="b"/>
                <a:pathLst>
                  <a:path w="279" h="529">
                    <a:moveTo>
                      <a:pt x="53" y="43"/>
                    </a:moveTo>
                    <a:cubicBezTo>
                      <a:pt x="229" y="0"/>
                      <a:pt x="229" y="0"/>
                      <a:pt x="229" y="0"/>
                    </a:cubicBezTo>
                    <a:cubicBezTo>
                      <a:pt x="264" y="162"/>
                      <a:pt x="264" y="162"/>
                      <a:pt x="264" y="162"/>
                    </a:cubicBezTo>
                    <a:cubicBezTo>
                      <a:pt x="248" y="196"/>
                      <a:pt x="240" y="233"/>
                      <a:pt x="240" y="273"/>
                    </a:cubicBezTo>
                    <a:cubicBezTo>
                      <a:pt x="240" y="325"/>
                      <a:pt x="253" y="372"/>
                      <a:pt x="279" y="413"/>
                    </a:cubicBezTo>
                    <a:cubicBezTo>
                      <a:pt x="115" y="374"/>
                      <a:pt x="115" y="374"/>
                      <a:pt x="115" y="374"/>
                    </a:cubicBezTo>
                    <a:cubicBezTo>
                      <a:pt x="115" y="374"/>
                      <a:pt x="115" y="374"/>
                      <a:pt x="115" y="374"/>
                    </a:cubicBezTo>
                    <a:cubicBezTo>
                      <a:pt x="68" y="529"/>
                      <a:pt x="68" y="529"/>
                      <a:pt x="68" y="529"/>
                    </a:cubicBezTo>
                    <a:cubicBezTo>
                      <a:pt x="22" y="453"/>
                      <a:pt x="0" y="368"/>
                      <a:pt x="0" y="273"/>
                    </a:cubicBezTo>
                    <a:cubicBezTo>
                      <a:pt x="0" y="189"/>
                      <a:pt x="18" y="112"/>
                      <a:pt x="53" y="4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Freeform: Shape 54"/>
              <p:cNvSpPr/>
              <p:nvPr/>
            </p:nvSpPr>
            <p:spPr bwMode="auto">
              <a:xfrm>
                <a:off x="5191914" y="4006367"/>
                <a:ext cx="363502" cy="363502"/>
              </a:xfrm>
              <a:custGeom>
                <a:avLst/>
                <a:gdLst>
                  <a:gd name="T0" fmla="*/ 287561776 w 21503"/>
                  <a:gd name="T1" fmla="*/ 165121067 h 21503"/>
                  <a:gd name="T2" fmla="*/ 137166295 w 21503"/>
                  <a:gd name="T3" fmla="*/ 14834570 h 21503"/>
                  <a:gd name="T4" fmla="*/ 121415177 w 21503"/>
                  <a:gd name="T5" fmla="*/ 7464862 h 21503"/>
                  <a:gd name="T6" fmla="*/ 40075582 w 21503"/>
                  <a:gd name="T7" fmla="*/ 53797 h 21503"/>
                  <a:gd name="T8" fmla="*/ 24336892 w 21503"/>
                  <a:gd name="T9" fmla="*/ 5764205 h 21503"/>
                  <a:gd name="T10" fmla="*/ 5764205 w 21503"/>
                  <a:gd name="T11" fmla="*/ 24309364 h 21503"/>
                  <a:gd name="T12" fmla="*/ 53797 w 21503"/>
                  <a:gd name="T13" fmla="*/ 40048053 h 21503"/>
                  <a:gd name="T14" fmla="*/ 7289546 w 21503"/>
                  <a:gd name="T15" fmla="*/ 121536589 h 21503"/>
                  <a:gd name="T16" fmla="*/ 14645425 w 21503"/>
                  <a:gd name="T17" fmla="*/ 137275278 h 21503"/>
                  <a:gd name="T18" fmla="*/ 165040906 w 21503"/>
                  <a:gd name="T19" fmla="*/ 287561776 h 21503"/>
                  <a:gd name="T20" fmla="*/ 178119750 w 21503"/>
                  <a:gd name="T21" fmla="*/ 287561776 h 21503"/>
                  <a:gd name="T22" fmla="*/ 287561776 w 21503"/>
                  <a:gd name="T23" fmla="*/ 178187365 h 21503"/>
                  <a:gd name="T24" fmla="*/ 287561776 w 21503"/>
                  <a:gd name="T25" fmla="*/ 165121067 h 21503"/>
                  <a:gd name="T26" fmla="*/ 62941049 w 21503"/>
                  <a:gd name="T27" fmla="*/ 63440632 h 21503"/>
                  <a:gd name="T28" fmla="*/ 34581848 w 21503"/>
                  <a:gd name="T29" fmla="*/ 63440632 h 21503"/>
                  <a:gd name="T30" fmla="*/ 34568029 w 21503"/>
                  <a:gd name="T31" fmla="*/ 35095260 h 21503"/>
                  <a:gd name="T32" fmla="*/ 62941049 w 21503"/>
                  <a:gd name="T33" fmla="*/ 35107806 h 21503"/>
                  <a:gd name="T34" fmla="*/ 62941049 w 21503"/>
                  <a:gd name="T35" fmla="*/ 63440632 h 21503"/>
                  <a:gd name="T36" fmla="*/ 62941049 w 21503"/>
                  <a:gd name="T37" fmla="*/ 63440632 h 2150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1503" h="21503">
                    <a:moveTo>
                      <a:pt x="21304" y="12233"/>
                    </a:moveTo>
                    <a:lnTo>
                      <a:pt x="10162" y="1099"/>
                    </a:lnTo>
                    <a:cubicBezTo>
                      <a:pt x="9896" y="833"/>
                      <a:pt x="9371" y="587"/>
                      <a:pt x="8995" y="553"/>
                    </a:cubicBezTo>
                    <a:lnTo>
                      <a:pt x="2969" y="4"/>
                    </a:lnTo>
                    <a:cubicBezTo>
                      <a:pt x="2594" y="-30"/>
                      <a:pt x="2069" y="160"/>
                      <a:pt x="1803" y="427"/>
                    </a:cubicBezTo>
                    <a:lnTo>
                      <a:pt x="427" y="1801"/>
                    </a:lnTo>
                    <a:cubicBezTo>
                      <a:pt x="161" y="2067"/>
                      <a:pt x="-30" y="2592"/>
                      <a:pt x="4" y="2967"/>
                    </a:cubicBezTo>
                    <a:lnTo>
                      <a:pt x="540" y="9004"/>
                    </a:lnTo>
                    <a:cubicBezTo>
                      <a:pt x="573" y="9379"/>
                      <a:pt x="819" y="9904"/>
                      <a:pt x="1085" y="10170"/>
                    </a:cubicBezTo>
                    <a:lnTo>
                      <a:pt x="12227" y="21304"/>
                    </a:lnTo>
                    <a:cubicBezTo>
                      <a:pt x="12493" y="21570"/>
                      <a:pt x="12929" y="21570"/>
                      <a:pt x="13196" y="21304"/>
                    </a:cubicBezTo>
                    <a:lnTo>
                      <a:pt x="21304" y="13201"/>
                    </a:lnTo>
                    <a:cubicBezTo>
                      <a:pt x="21570" y="12935"/>
                      <a:pt x="21570" y="12499"/>
                      <a:pt x="21304" y="12233"/>
                    </a:cubicBezTo>
                    <a:close/>
                    <a:moveTo>
                      <a:pt x="4663" y="4700"/>
                    </a:moveTo>
                    <a:cubicBezTo>
                      <a:pt x="4082" y="5281"/>
                      <a:pt x="3142" y="5280"/>
                      <a:pt x="2562" y="4700"/>
                    </a:cubicBezTo>
                    <a:cubicBezTo>
                      <a:pt x="1981" y="4120"/>
                      <a:pt x="1980" y="3180"/>
                      <a:pt x="2561" y="2600"/>
                    </a:cubicBezTo>
                    <a:cubicBezTo>
                      <a:pt x="3141" y="2020"/>
                      <a:pt x="4082" y="2021"/>
                      <a:pt x="4663" y="2601"/>
                    </a:cubicBezTo>
                    <a:cubicBezTo>
                      <a:pt x="5243" y="3181"/>
                      <a:pt x="5243" y="4121"/>
                      <a:pt x="4663" y="4700"/>
                    </a:cubicBezTo>
                    <a:close/>
                    <a:moveTo>
                      <a:pt x="4663" y="4700"/>
                    </a:move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36" name="Group 55"/>
              <p:cNvGrpSpPr/>
              <p:nvPr/>
            </p:nvGrpSpPr>
            <p:grpSpPr>
              <a:xfrm>
                <a:off x="6382884" y="4138716"/>
                <a:ext cx="368482" cy="311217"/>
                <a:chOff x="0" y="0"/>
                <a:chExt cx="581" cy="488"/>
              </a:xfrm>
              <a:solidFill>
                <a:schemeClr val="bg1"/>
              </a:solidFill>
              <a:effectLst/>
            </p:grpSpPr>
            <p:sp>
              <p:nvSpPr>
                <p:cNvPr id="48" name="Freeform: Shape 56"/>
                <p:cNvSpPr/>
                <p:nvPr/>
              </p:nvSpPr>
              <p:spPr bwMode="auto">
                <a:xfrm>
                  <a:off x="200" y="0"/>
                  <a:ext cx="381" cy="400"/>
                </a:xfrm>
                <a:custGeom>
                  <a:avLst/>
                  <a:gdLst>
                    <a:gd name="T0" fmla="*/ 0 w 21040"/>
                    <a:gd name="T1" fmla="*/ 0 h 20606"/>
                    <a:gd name="T2" fmla="*/ 0 w 21040"/>
                    <a:gd name="T3" fmla="*/ 0 h 20606"/>
                    <a:gd name="T4" fmla="*/ 0 w 21040"/>
                    <a:gd name="T5" fmla="*/ 0 h 20606"/>
                    <a:gd name="T6" fmla="*/ 0 w 21040"/>
                    <a:gd name="T7" fmla="*/ 0 h 20606"/>
                    <a:gd name="T8" fmla="*/ 0 w 21040"/>
                    <a:gd name="T9" fmla="*/ 0 h 20606"/>
                    <a:gd name="T10" fmla="*/ 0 w 21040"/>
                    <a:gd name="T11" fmla="*/ 0 h 20606"/>
                    <a:gd name="T12" fmla="*/ 0 w 21040"/>
                    <a:gd name="T13" fmla="*/ 0 h 20606"/>
                    <a:gd name="T14" fmla="*/ 0 w 21040"/>
                    <a:gd name="T15" fmla="*/ 0 h 20606"/>
                    <a:gd name="T16" fmla="*/ 0 w 21040"/>
                    <a:gd name="T17" fmla="*/ 0 h 20606"/>
                    <a:gd name="T18" fmla="*/ 0 w 21040"/>
                    <a:gd name="T19" fmla="*/ 0 h 20606"/>
                    <a:gd name="T20" fmla="*/ 0 w 21040"/>
                    <a:gd name="T21" fmla="*/ 0 h 2060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1040" h="20606">
                      <a:moveTo>
                        <a:pt x="20987" y="10157"/>
                      </a:moveTo>
                      <a:cubicBezTo>
                        <a:pt x="21600" y="5281"/>
                        <a:pt x="16771" y="773"/>
                        <a:pt x="10201" y="88"/>
                      </a:cubicBezTo>
                      <a:cubicBezTo>
                        <a:pt x="6178" y="-332"/>
                        <a:pt x="2437" y="782"/>
                        <a:pt x="0" y="2826"/>
                      </a:cubicBezTo>
                      <a:cubicBezTo>
                        <a:pt x="547" y="2777"/>
                        <a:pt x="1097" y="2748"/>
                        <a:pt x="1641" y="2748"/>
                      </a:cubicBezTo>
                      <a:cubicBezTo>
                        <a:pt x="4904" y="2748"/>
                        <a:pt x="8033" y="3641"/>
                        <a:pt x="10451" y="5264"/>
                      </a:cubicBezTo>
                      <a:cubicBezTo>
                        <a:pt x="13013" y="6984"/>
                        <a:pt x="14608" y="9400"/>
                        <a:pt x="14942" y="12067"/>
                      </a:cubicBezTo>
                      <a:cubicBezTo>
                        <a:pt x="15241" y="14439"/>
                        <a:pt x="14503" y="16856"/>
                        <a:pt x="12867" y="18912"/>
                      </a:cubicBezTo>
                      <a:cubicBezTo>
                        <a:pt x="16239" y="21268"/>
                        <a:pt x="19327" y="20635"/>
                        <a:pt x="18610" y="20131"/>
                      </a:cubicBezTo>
                      <a:cubicBezTo>
                        <a:pt x="16607" y="18721"/>
                        <a:pt x="16181" y="17345"/>
                        <a:pt x="16307" y="16265"/>
                      </a:cubicBezTo>
                      <a:cubicBezTo>
                        <a:pt x="18883" y="14899"/>
                        <a:pt x="20664" y="12734"/>
                        <a:pt x="20987" y="10157"/>
                      </a:cubicBezTo>
                      <a:close/>
                      <a:moveTo>
                        <a:pt x="20987" y="10157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9" name="Freeform: Shape 57"/>
                <p:cNvSpPr/>
                <p:nvPr/>
              </p:nvSpPr>
              <p:spPr bwMode="auto">
                <a:xfrm>
                  <a:off x="0" y="88"/>
                  <a:ext cx="433" cy="400"/>
                </a:xfrm>
                <a:custGeom>
                  <a:avLst/>
                  <a:gdLst>
                    <a:gd name="T0" fmla="*/ 0 w 20633"/>
                    <a:gd name="T1" fmla="*/ 0 h 21600"/>
                    <a:gd name="T2" fmla="*/ 0 w 20633"/>
                    <a:gd name="T3" fmla="*/ 0 h 21600"/>
                    <a:gd name="T4" fmla="*/ 0 w 20633"/>
                    <a:gd name="T5" fmla="*/ 0 h 21600"/>
                    <a:gd name="T6" fmla="*/ 0 w 20633"/>
                    <a:gd name="T7" fmla="*/ 0 h 21600"/>
                    <a:gd name="T8" fmla="*/ 0 w 20633"/>
                    <a:gd name="T9" fmla="*/ 0 h 21600"/>
                    <a:gd name="T10" fmla="*/ 0 w 20633"/>
                    <a:gd name="T11" fmla="*/ 0 h 21600"/>
                    <a:gd name="T12" fmla="*/ 0 w 20633"/>
                    <a:gd name="T13" fmla="*/ 0 h 21600"/>
                    <a:gd name="T14" fmla="*/ 0 w 20633"/>
                    <a:gd name="T15" fmla="*/ 0 h 21600"/>
                    <a:gd name="T16" fmla="*/ 0 w 20633"/>
                    <a:gd name="T17" fmla="*/ 0 h 21600"/>
                    <a:gd name="T18" fmla="*/ 0 w 20633"/>
                    <a:gd name="T19" fmla="*/ 0 h 21600"/>
                    <a:gd name="T20" fmla="*/ 0 w 20633"/>
                    <a:gd name="T21" fmla="*/ 0 h 21600"/>
                    <a:gd name="T22" fmla="*/ 0 w 20633"/>
                    <a:gd name="T23" fmla="*/ 0 h 21600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0633" h="21600">
                      <a:moveTo>
                        <a:pt x="20588" y="8045"/>
                      </a:moveTo>
                      <a:cubicBezTo>
                        <a:pt x="20105" y="3375"/>
                        <a:pt x="15867" y="0"/>
                        <a:pt x="10813" y="0"/>
                      </a:cubicBezTo>
                      <a:cubicBezTo>
                        <a:pt x="10335" y="0"/>
                        <a:pt x="9850" y="30"/>
                        <a:pt x="9360" y="92"/>
                      </a:cubicBezTo>
                      <a:cubicBezTo>
                        <a:pt x="3687" y="811"/>
                        <a:pt x="-483" y="5536"/>
                        <a:pt x="45" y="10647"/>
                      </a:cubicBezTo>
                      <a:cubicBezTo>
                        <a:pt x="325" y="13349"/>
                        <a:pt x="1863" y="15617"/>
                        <a:pt x="4088" y="17049"/>
                      </a:cubicBezTo>
                      <a:cubicBezTo>
                        <a:pt x="4197" y="18181"/>
                        <a:pt x="3829" y="19624"/>
                        <a:pt x="2099" y="21102"/>
                      </a:cubicBezTo>
                      <a:cubicBezTo>
                        <a:pt x="1822" y="21338"/>
                        <a:pt x="2199" y="21600"/>
                        <a:pt x="2959" y="21600"/>
                      </a:cubicBezTo>
                      <a:cubicBezTo>
                        <a:pt x="4145" y="21600"/>
                        <a:pt x="6264" y="20961"/>
                        <a:pt x="8295" y="18585"/>
                      </a:cubicBezTo>
                      <a:cubicBezTo>
                        <a:pt x="8797" y="18655"/>
                        <a:pt x="9311" y="18690"/>
                        <a:pt x="9833" y="18690"/>
                      </a:cubicBezTo>
                      <a:cubicBezTo>
                        <a:pt x="10307" y="18690"/>
                        <a:pt x="10789" y="18661"/>
                        <a:pt x="11274" y="18599"/>
                      </a:cubicBezTo>
                      <a:cubicBezTo>
                        <a:pt x="16947" y="17881"/>
                        <a:pt x="21117" y="13156"/>
                        <a:pt x="20588" y="8045"/>
                      </a:cubicBezTo>
                      <a:close/>
                      <a:moveTo>
                        <a:pt x="20588" y="8045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7" name="Freeform: Shape 58"/>
              <p:cNvSpPr/>
              <p:nvPr/>
            </p:nvSpPr>
            <p:spPr bwMode="auto">
              <a:xfrm>
                <a:off x="6694859" y="1971649"/>
                <a:ext cx="365993" cy="365993"/>
              </a:xfrm>
              <a:custGeom>
                <a:avLst/>
                <a:gdLst>
                  <a:gd name="T0" fmla="*/ 279556169 w 21600"/>
                  <a:gd name="T1" fmla="*/ 73828848 h 21532"/>
                  <a:gd name="T2" fmla="*/ 160439288 w 21600"/>
                  <a:gd name="T3" fmla="*/ 73828848 h 21532"/>
                  <a:gd name="T4" fmla="*/ 226217252 w 21600"/>
                  <a:gd name="T5" fmla="*/ 14362478 h 21532"/>
                  <a:gd name="T6" fmla="*/ 226843940 w 21600"/>
                  <a:gd name="T7" fmla="*/ 2731914 h 21532"/>
                  <a:gd name="T8" fmla="*/ 215304010 w 21600"/>
                  <a:gd name="T9" fmla="*/ 2096690 h 21532"/>
                  <a:gd name="T10" fmla="*/ 147319156 w 21600"/>
                  <a:gd name="T11" fmla="*/ 63536296 h 21532"/>
                  <a:gd name="T12" fmla="*/ 79334420 w 21600"/>
                  <a:gd name="T13" fmla="*/ 2096690 h 21532"/>
                  <a:gd name="T14" fmla="*/ 67794480 w 21600"/>
                  <a:gd name="T15" fmla="*/ 2731914 h 21532"/>
                  <a:gd name="T16" fmla="*/ 68421167 w 21600"/>
                  <a:gd name="T17" fmla="*/ 14362478 h 21532"/>
                  <a:gd name="T18" fmla="*/ 134199131 w 21600"/>
                  <a:gd name="T19" fmla="*/ 73828848 h 21532"/>
                  <a:gd name="T20" fmla="*/ 14727874 w 21600"/>
                  <a:gd name="T21" fmla="*/ 73828848 h 21532"/>
                  <a:gd name="T22" fmla="*/ 0 w 21600"/>
                  <a:gd name="T23" fmla="*/ 88661054 h 21532"/>
                  <a:gd name="T24" fmla="*/ 0 w 21600"/>
                  <a:gd name="T25" fmla="*/ 282248755 h 21532"/>
                  <a:gd name="T26" fmla="*/ 14727874 w 21600"/>
                  <a:gd name="T27" fmla="*/ 297080962 h 21532"/>
                  <a:gd name="T28" fmla="*/ 279556169 w 21600"/>
                  <a:gd name="T29" fmla="*/ 297080962 h 21532"/>
                  <a:gd name="T30" fmla="*/ 294284053 w 21600"/>
                  <a:gd name="T31" fmla="*/ 282248755 h 21532"/>
                  <a:gd name="T32" fmla="*/ 294284053 w 21600"/>
                  <a:gd name="T33" fmla="*/ 88661054 h 21532"/>
                  <a:gd name="T34" fmla="*/ 279556169 w 21600"/>
                  <a:gd name="T35" fmla="*/ 73828848 h 21532"/>
                  <a:gd name="T36" fmla="*/ 216571387 w 21600"/>
                  <a:gd name="T37" fmla="*/ 257537811 h 21532"/>
                  <a:gd name="T38" fmla="*/ 201843502 w 21600"/>
                  <a:gd name="T39" fmla="*/ 272355918 h 21532"/>
                  <a:gd name="T40" fmla="*/ 39265507 w 21600"/>
                  <a:gd name="T41" fmla="*/ 272355918 h 21532"/>
                  <a:gd name="T42" fmla="*/ 24537633 w 21600"/>
                  <a:gd name="T43" fmla="*/ 257537811 h 21532"/>
                  <a:gd name="T44" fmla="*/ 24537633 w 21600"/>
                  <a:gd name="T45" fmla="*/ 113384809 h 21532"/>
                  <a:gd name="T46" fmla="*/ 39265507 w 21600"/>
                  <a:gd name="T47" fmla="*/ 98553892 h 21532"/>
                  <a:gd name="T48" fmla="*/ 201843502 w 21600"/>
                  <a:gd name="T49" fmla="*/ 98553892 h 21532"/>
                  <a:gd name="T50" fmla="*/ 216571387 w 21600"/>
                  <a:gd name="T51" fmla="*/ 113384809 h 21532"/>
                  <a:gd name="T52" fmla="*/ 216571387 w 21600"/>
                  <a:gd name="T53" fmla="*/ 257537811 h 21532"/>
                  <a:gd name="T54" fmla="*/ 267675756 w 21600"/>
                  <a:gd name="T55" fmla="*/ 253164835 h 21532"/>
                  <a:gd name="T56" fmla="*/ 263670641 w 21600"/>
                  <a:gd name="T57" fmla="*/ 257192709 h 21532"/>
                  <a:gd name="T58" fmla="*/ 250358957 w 21600"/>
                  <a:gd name="T59" fmla="*/ 257192709 h 21532"/>
                  <a:gd name="T60" fmla="*/ 246367737 w 21600"/>
                  <a:gd name="T61" fmla="*/ 253164835 h 21532"/>
                  <a:gd name="T62" fmla="*/ 246367737 w 21600"/>
                  <a:gd name="T63" fmla="*/ 224010912 h 21532"/>
                  <a:gd name="T64" fmla="*/ 250358957 w 21600"/>
                  <a:gd name="T65" fmla="*/ 219981748 h 21532"/>
                  <a:gd name="T66" fmla="*/ 263670641 w 21600"/>
                  <a:gd name="T67" fmla="*/ 219981748 h 21532"/>
                  <a:gd name="T68" fmla="*/ 267675756 w 21600"/>
                  <a:gd name="T69" fmla="*/ 224010912 h 21532"/>
                  <a:gd name="T70" fmla="*/ 267675756 w 21600"/>
                  <a:gd name="T71" fmla="*/ 253164835 h 21532"/>
                  <a:gd name="T72" fmla="*/ 245917530 w 21600"/>
                  <a:gd name="T73" fmla="*/ 175637835 h 21532"/>
                  <a:gd name="T74" fmla="*/ 256708343 w 21600"/>
                  <a:gd name="T75" fmla="*/ 164766070 h 21532"/>
                  <a:gd name="T76" fmla="*/ 267499264 w 21600"/>
                  <a:gd name="T77" fmla="*/ 175637835 h 21532"/>
                  <a:gd name="T78" fmla="*/ 256708343 w 21600"/>
                  <a:gd name="T79" fmla="*/ 186510880 h 21532"/>
                  <a:gd name="T80" fmla="*/ 245917530 w 21600"/>
                  <a:gd name="T81" fmla="*/ 175637835 h 21532"/>
                  <a:gd name="T82" fmla="*/ 256708343 w 21600"/>
                  <a:gd name="T83" fmla="*/ 152003773 h 21532"/>
                  <a:gd name="T84" fmla="*/ 234719250 w 21600"/>
                  <a:gd name="T85" fmla="*/ 129859237 h 21532"/>
                  <a:gd name="T86" fmla="*/ 256708343 w 21600"/>
                  <a:gd name="T87" fmla="*/ 107728682 h 21532"/>
                  <a:gd name="T88" fmla="*/ 278697436 w 21600"/>
                  <a:gd name="T89" fmla="*/ 129859237 h 21532"/>
                  <a:gd name="T90" fmla="*/ 256708343 w 21600"/>
                  <a:gd name="T91" fmla="*/ 152003773 h 21532"/>
                  <a:gd name="T92" fmla="*/ 256708343 w 21600"/>
                  <a:gd name="T93" fmla="*/ 152003773 h 21532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21600" h="21532">
                    <a:moveTo>
                      <a:pt x="20519" y="5351"/>
                    </a:moveTo>
                    <a:lnTo>
                      <a:pt x="11776" y="5351"/>
                    </a:lnTo>
                    <a:lnTo>
                      <a:pt x="16604" y="1041"/>
                    </a:lnTo>
                    <a:cubicBezTo>
                      <a:pt x="16851" y="821"/>
                      <a:pt x="16872" y="443"/>
                      <a:pt x="16650" y="198"/>
                    </a:cubicBezTo>
                    <a:cubicBezTo>
                      <a:pt x="16429" y="-47"/>
                      <a:pt x="16049" y="-68"/>
                      <a:pt x="15803" y="152"/>
                    </a:cubicBezTo>
                    <a:lnTo>
                      <a:pt x="10813" y="4605"/>
                    </a:lnTo>
                    <a:lnTo>
                      <a:pt x="5823" y="152"/>
                    </a:lnTo>
                    <a:cubicBezTo>
                      <a:pt x="5577" y="-68"/>
                      <a:pt x="5198" y="-47"/>
                      <a:pt x="4976" y="198"/>
                    </a:cubicBezTo>
                    <a:cubicBezTo>
                      <a:pt x="4755" y="443"/>
                      <a:pt x="4775" y="821"/>
                      <a:pt x="5022" y="1041"/>
                    </a:cubicBezTo>
                    <a:lnTo>
                      <a:pt x="9850" y="5351"/>
                    </a:lnTo>
                    <a:lnTo>
                      <a:pt x="1081" y="5351"/>
                    </a:lnTo>
                    <a:cubicBezTo>
                      <a:pt x="487" y="5351"/>
                      <a:pt x="0" y="5835"/>
                      <a:pt x="0" y="6426"/>
                    </a:cubicBezTo>
                    <a:lnTo>
                      <a:pt x="0" y="20457"/>
                    </a:lnTo>
                    <a:cubicBezTo>
                      <a:pt x="0" y="21048"/>
                      <a:pt x="486" y="21532"/>
                      <a:pt x="1081" y="21532"/>
                    </a:cubicBezTo>
                    <a:lnTo>
                      <a:pt x="20519" y="21532"/>
                    </a:lnTo>
                    <a:cubicBezTo>
                      <a:pt x="21113" y="21532"/>
                      <a:pt x="21600" y="21048"/>
                      <a:pt x="21600" y="20457"/>
                    </a:cubicBezTo>
                    <a:lnTo>
                      <a:pt x="21600" y="6426"/>
                    </a:lnTo>
                    <a:cubicBezTo>
                      <a:pt x="21600" y="5835"/>
                      <a:pt x="21113" y="5351"/>
                      <a:pt x="20519" y="5351"/>
                    </a:cubicBezTo>
                    <a:close/>
                    <a:moveTo>
                      <a:pt x="15896" y="18666"/>
                    </a:moveTo>
                    <a:cubicBezTo>
                      <a:pt x="15896" y="19256"/>
                      <a:pt x="15409" y="19740"/>
                      <a:pt x="14815" y="19740"/>
                    </a:cubicBezTo>
                    <a:lnTo>
                      <a:pt x="2882" y="19740"/>
                    </a:lnTo>
                    <a:cubicBezTo>
                      <a:pt x="2288" y="19740"/>
                      <a:pt x="1801" y="19257"/>
                      <a:pt x="1801" y="18666"/>
                    </a:cubicBezTo>
                    <a:lnTo>
                      <a:pt x="1801" y="8218"/>
                    </a:lnTo>
                    <a:cubicBezTo>
                      <a:pt x="1801" y="7627"/>
                      <a:pt x="2288" y="7143"/>
                      <a:pt x="2882" y="7143"/>
                    </a:cubicBezTo>
                    <a:lnTo>
                      <a:pt x="14815" y="7143"/>
                    </a:lnTo>
                    <a:cubicBezTo>
                      <a:pt x="15409" y="7143"/>
                      <a:pt x="15896" y="7627"/>
                      <a:pt x="15896" y="8218"/>
                    </a:cubicBezTo>
                    <a:lnTo>
                      <a:pt x="15896" y="18666"/>
                    </a:lnTo>
                    <a:close/>
                    <a:moveTo>
                      <a:pt x="19647" y="18349"/>
                    </a:moveTo>
                    <a:cubicBezTo>
                      <a:pt x="19647" y="18510"/>
                      <a:pt x="19515" y="18641"/>
                      <a:pt x="19353" y="18641"/>
                    </a:cubicBezTo>
                    <a:lnTo>
                      <a:pt x="18376" y="18641"/>
                    </a:lnTo>
                    <a:cubicBezTo>
                      <a:pt x="18214" y="18641"/>
                      <a:pt x="18083" y="18510"/>
                      <a:pt x="18083" y="18349"/>
                    </a:cubicBezTo>
                    <a:lnTo>
                      <a:pt x="18083" y="16236"/>
                    </a:lnTo>
                    <a:cubicBezTo>
                      <a:pt x="18083" y="16074"/>
                      <a:pt x="18214" y="15944"/>
                      <a:pt x="18376" y="15944"/>
                    </a:cubicBezTo>
                    <a:lnTo>
                      <a:pt x="19353" y="15944"/>
                    </a:lnTo>
                    <a:cubicBezTo>
                      <a:pt x="19515" y="15944"/>
                      <a:pt x="19647" y="16074"/>
                      <a:pt x="19647" y="16236"/>
                    </a:cubicBezTo>
                    <a:lnTo>
                      <a:pt x="19647" y="18349"/>
                    </a:lnTo>
                    <a:close/>
                    <a:moveTo>
                      <a:pt x="18050" y="12730"/>
                    </a:moveTo>
                    <a:cubicBezTo>
                      <a:pt x="18050" y="12295"/>
                      <a:pt x="18405" y="11942"/>
                      <a:pt x="18842" y="11942"/>
                    </a:cubicBezTo>
                    <a:cubicBezTo>
                      <a:pt x="19280" y="11942"/>
                      <a:pt x="19634" y="12295"/>
                      <a:pt x="19634" y="12730"/>
                    </a:cubicBezTo>
                    <a:cubicBezTo>
                      <a:pt x="19634" y="13166"/>
                      <a:pt x="19280" y="13518"/>
                      <a:pt x="18842" y="13518"/>
                    </a:cubicBezTo>
                    <a:cubicBezTo>
                      <a:pt x="18405" y="13518"/>
                      <a:pt x="18050" y="13166"/>
                      <a:pt x="18050" y="12730"/>
                    </a:cubicBezTo>
                    <a:close/>
                    <a:moveTo>
                      <a:pt x="18842" y="11017"/>
                    </a:moveTo>
                    <a:cubicBezTo>
                      <a:pt x="17951" y="11017"/>
                      <a:pt x="17228" y="10299"/>
                      <a:pt x="17228" y="9412"/>
                    </a:cubicBezTo>
                    <a:cubicBezTo>
                      <a:pt x="17228" y="8526"/>
                      <a:pt x="17951" y="7808"/>
                      <a:pt x="18842" y="7808"/>
                    </a:cubicBezTo>
                    <a:cubicBezTo>
                      <a:pt x="19734" y="7808"/>
                      <a:pt x="20456" y="8526"/>
                      <a:pt x="20456" y="9412"/>
                    </a:cubicBezTo>
                    <a:cubicBezTo>
                      <a:pt x="20456" y="10299"/>
                      <a:pt x="19733" y="11017"/>
                      <a:pt x="18842" y="11017"/>
                    </a:cubicBezTo>
                    <a:close/>
                    <a:moveTo>
                      <a:pt x="18842" y="11017"/>
                    </a:move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38" name="Group 59"/>
              <p:cNvGrpSpPr/>
              <p:nvPr/>
            </p:nvGrpSpPr>
            <p:grpSpPr>
              <a:xfrm>
                <a:off x="5403443" y="1894519"/>
                <a:ext cx="363501" cy="229054"/>
                <a:chOff x="0" y="0"/>
                <a:chExt cx="575" cy="363"/>
              </a:xfrm>
              <a:solidFill>
                <a:schemeClr val="bg1"/>
              </a:solidFill>
              <a:effectLst/>
            </p:grpSpPr>
            <p:sp>
              <p:nvSpPr>
                <p:cNvPr id="46" name="Freeform: Shape 60"/>
                <p:cNvSpPr/>
                <p:nvPr/>
              </p:nvSpPr>
              <p:spPr bwMode="auto">
                <a:xfrm>
                  <a:off x="0" y="104"/>
                  <a:ext cx="205" cy="259"/>
                </a:xfrm>
                <a:custGeom>
                  <a:avLst/>
                  <a:gdLst>
                    <a:gd name="T0" fmla="*/ 0 w 21470"/>
                    <a:gd name="T1" fmla="*/ 0 h 21600"/>
                    <a:gd name="T2" fmla="*/ 0 w 21470"/>
                    <a:gd name="T3" fmla="*/ 0 h 21600"/>
                    <a:gd name="T4" fmla="*/ 0 w 21470"/>
                    <a:gd name="T5" fmla="*/ 0 h 21600"/>
                    <a:gd name="T6" fmla="*/ 0 w 21470"/>
                    <a:gd name="T7" fmla="*/ 0 h 21600"/>
                    <a:gd name="T8" fmla="*/ 0 w 21470"/>
                    <a:gd name="T9" fmla="*/ 0 h 21600"/>
                    <a:gd name="T10" fmla="*/ 0 w 21470"/>
                    <a:gd name="T11" fmla="*/ 0 h 21600"/>
                    <a:gd name="T12" fmla="*/ 0 w 21470"/>
                    <a:gd name="T13" fmla="*/ 0 h 21600"/>
                    <a:gd name="T14" fmla="*/ 0 w 21470"/>
                    <a:gd name="T15" fmla="*/ 0 h 21600"/>
                    <a:gd name="T16" fmla="*/ 0 w 21470"/>
                    <a:gd name="T17" fmla="*/ 0 h 21600"/>
                    <a:gd name="T18" fmla="*/ 0 w 21470"/>
                    <a:gd name="T19" fmla="*/ 0 h 21600"/>
                    <a:gd name="T20" fmla="*/ 0 w 21470"/>
                    <a:gd name="T21" fmla="*/ 0 h 21600"/>
                    <a:gd name="T22" fmla="*/ 0 w 21470"/>
                    <a:gd name="T23" fmla="*/ 0 h 21600"/>
                    <a:gd name="T24" fmla="*/ 0 w 21470"/>
                    <a:gd name="T25" fmla="*/ 0 h 21600"/>
                    <a:gd name="T26" fmla="*/ 0 w 21470"/>
                    <a:gd name="T27" fmla="*/ 0 h 21600"/>
                    <a:gd name="T28" fmla="*/ 0 w 21470"/>
                    <a:gd name="T29" fmla="*/ 0 h 21600"/>
                    <a:gd name="T30" fmla="*/ 0 w 21470"/>
                    <a:gd name="T31" fmla="*/ 0 h 21600"/>
                    <a:gd name="T32" fmla="*/ 0 w 21470"/>
                    <a:gd name="T33" fmla="*/ 0 h 21600"/>
                    <a:gd name="T34" fmla="*/ 0 w 21470"/>
                    <a:gd name="T35" fmla="*/ 0 h 21600"/>
                    <a:gd name="T36" fmla="*/ 0 w 21470"/>
                    <a:gd name="T37" fmla="*/ 0 h 21600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21470" h="21600">
                      <a:moveTo>
                        <a:pt x="13938" y="18089"/>
                      </a:moveTo>
                      <a:lnTo>
                        <a:pt x="13938" y="18075"/>
                      </a:lnTo>
                      <a:cubicBezTo>
                        <a:pt x="13949" y="17312"/>
                        <a:pt x="14370" y="14919"/>
                        <a:pt x="18829" y="12741"/>
                      </a:cubicBezTo>
                      <a:cubicBezTo>
                        <a:pt x="19646" y="11856"/>
                        <a:pt x="20317" y="10649"/>
                        <a:pt x="21003" y="9256"/>
                      </a:cubicBezTo>
                      <a:cubicBezTo>
                        <a:pt x="21476" y="8293"/>
                        <a:pt x="21396" y="7471"/>
                        <a:pt x="21396" y="6302"/>
                      </a:cubicBezTo>
                      <a:cubicBezTo>
                        <a:pt x="21396" y="5437"/>
                        <a:pt x="21600" y="4050"/>
                        <a:pt x="21332" y="3287"/>
                      </a:cubicBezTo>
                      <a:cubicBezTo>
                        <a:pt x="20424" y="712"/>
                        <a:pt x="18134" y="0"/>
                        <a:pt x="15449" y="0"/>
                      </a:cubicBezTo>
                      <a:cubicBezTo>
                        <a:pt x="12764" y="0"/>
                        <a:pt x="10471" y="714"/>
                        <a:pt x="9566" y="3295"/>
                      </a:cubicBezTo>
                      <a:cubicBezTo>
                        <a:pt x="9299" y="4054"/>
                        <a:pt x="9504" y="5439"/>
                        <a:pt x="9504" y="6301"/>
                      </a:cubicBezTo>
                      <a:cubicBezTo>
                        <a:pt x="9504" y="7473"/>
                        <a:pt x="9424" y="8297"/>
                        <a:pt x="9900" y="9263"/>
                      </a:cubicBezTo>
                      <a:cubicBezTo>
                        <a:pt x="10724" y="10935"/>
                        <a:pt x="11509" y="12336"/>
                        <a:pt x="12556" y="13231"/>
                      </a:cubicBezTo>
                      <a:cubicBezTo>
                        <a:pt x="8479" y="13828"/>
                        <a:pt x="5724" y="15525"/>
                        <a:pt x="3865" y="16187"/>
                      </a:cubicBezTo>
                      <a:cubicBezTo>
                        <a:pt x="18" y="17556"/>
                        <a:pt x="0" y="19055"/>
                        <a:pt x="0" y="19055"/>
                      </a:cubicBezTo>
                      <a:lnTo>
                        <a:pt x="0" y="21600"/>
                      </a:lnTo>
                      <a:lnTo>
                        <a:pt x="13940" y="21598"/>
                      </a:lnTo>
                      <a:lnTo>
                        <a:pt x="13940" y="18100"/>
                      </a:lnTo>
                      <a:lnTo>
                        <a:pt x="13940" y="18089"/>
                      </a:lnTo>
                      <a:lnTo>
                        <a:pt x="13938" y="18089"/>
                      </a:lnTo>
                      <a:close/>
                      <a:moveTo>
                        <a:pt x="13938" y="18089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7" name="Freeform: Shape 61"/>
                <p:cNvSpPr/>
                <p:nvPr/>
              </p:nvSpPr>
              <p:spPr bwMode="auto">
                <a:xfrm>
                  <a:off x="168" y="0"/>
                  <a:ext cx="407" cy="356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w 21600"/>
                    <a:gd name="T19" fmla="*/ 0 h 21600"/>
                    <a:gd name="T20" fmla="*/ 0 w 21600"/>
                    <a:gd name="T21" fmla="*/ 0 h 21600"/>
                    <a:gd name="T22" fmla="*/ 0 w 21600"/>
                    <a:gd name="T23" fmla="*/ 0 h 21600"/>
                    <a:gd name="T24" fmla="*/ 0 w 21600"/>
                    <a:gd name="T25" fmla="*/ 0 h 21600"/>
                    <a:gd name="T26" fmla="*/ 0 w 21600"/>
                    <a:gd name="T27" fmla="*/ 0 h 21600"/>
                    <a:gd name="T28" fmla="*/ 0 w 21600"/>
                    <a:gd name="T29" fmla="*/ 0 h 21600"/>
                    <a:gd name="T30" fmla="*/ 0 w 21600"/>
                    <a:gd name="T31" fmla="*/ 0 h 21600"/>
                    <a:gd name="T32" fmla="*/ 0 w 21600"/>
                    <a:gd name="T33" fmla="*/ 0 h 21600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21600" h="21600">
                      <a:moveTo>
                        <a:pt x="18895" y="16182"/>
                      </a:moveTo>
                      <a:cubicBezTo>
                        <a:pt x="17591" y="15518"/>
                        <a:pt x="15655" y="13809"/>
                        <a:pt x="12789" y="13222"/>
                      </a:cubicBezTo>
                      <a:cubicBezTo>
                        <a:pt x="13522" y="12323"/>
                        <a:pt x="14076" y="10920"/>
                        <a:pt x="14647" y="9256"/>
                      </a:cubicBezTo>
                      <a:cubicBezTo>
                        <a:pt x="14978" y="8292"/>
                        <a:pt x="14921" y="7470"/>
                        <a:pt x="14921" y="6300"/>
                      </a:cubicBezTo>
                      <a:cubicBezTo>
                        <a:pt x="14921" y="5435"/>
                        <a:pt x="15063" y="4048"/>
                        <a:pt x="14876" y="3287"/>
                      </a:cubicBezTo>
                      <a:cubicBezTo>
                        <a:pt x="14244" y="710"/>
                        <a:pt x="12647" y="0"/>
                        <a:pt x="10775" y="0"/>
                      </a:cubicBezTo>
                      <a:cubicBezTo>
                        <a:pt x="8902" y="0"/>
                        <a:pt x="7303" y="714"/>
                        <a:pt x="6672" y="3294"/>
                      </a:cubicBezTo>
                      <a:cubicBezTo>
                        <a:pt x="6486" y="4054"/>
                        <a:pt x="6628" y="5438"/>
                        <a:pt x="6628" y="6300"/>
                      </a:cubicBezTo>
                      <a:cubicBezTo>
                        <a:pt x="6628" y="7473"/>
                        <a:pt x="6572" y="8297"/>
                        <a:pt x="6904" y="9262"/>
                      </a:cubicBezTo>
                      <a:cubicBezTo>
                        <a:pt x="7479" y="10934"/>
                        <a:pt x="8026" y="12336"/>
                        <a:pt x="8756" y="13231"/>
                      </a:cubicBezTo>
                      <a:cubicBezTo>
                        <a:pt x="5913" y="13828"/>
                        <a:pt x="3991" y="15526"/>
                        <a:pt x="2695" y="16187"/>
                      </a:cubicBezTo>
                      <a:cubicBezTo>
                        <a:pt x="13" y="17556"/>
                        <a:pt x="0" y="19054"/>
                        <a:pt x="0" y="19054"/>
                      </a:cubicBezTo>
                      <a:lnTo>
                        <a:pt x="0" y="21600"/>
                      </a:lnTo>
                      <a:lnTo>
                        <a:pt x="21600" y="21597"/>
                      </a:lnTo>
                      <a:lnTo>
                        <a:pt x="21600" y="19054"/>
                      </a:lnTo>
                      <a:cubicBezTo>
                        <a:pt x="21600" y="19054"/>
                        <a:pt x="21587" y="17551"/>
                        <a:pt x="18895" y="16182"/>
                      </a:cubicBezTo>
                      <a:close/>
                      <a:moveTo>
                        <a:pt x="18895" y="16182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39" name="Group 62"/>
              <p:cNvGrpSpPr/>
              <p:nvPr/>
            </p:nvGrpSpPr>
            <p:grpSpPr>
              <a:xfrm>
                <a:off x="7145291" y="3232346"/>
                <a:ext cx="363501" cy="321176"/>
                <a:chOff x="0" y="0"/>
                <a:chExt cx="575" cy="506"/>
              </a:xfrm>
              <a:solidFill>
                <a:schemeClr val="bg1"/>
              </a:solidFill>
              <a:effectLst/>
            </p:grpSpPr>
            <p:sp>
              <p:nvSpPr>
                <p:cNvPr id="44" name="Freeform: Shape 63"/>
                <p:cNvSpPr/>
                <p:nvPr/>
              </p:nvSpPr>
              <p:spPr bwMode="auto">
                <a:xfrm>
                  <a:off x="184" y="120"/>
                  <a:ext cx="391" cy="386"/>
                </a:xfrm>
                <a:custGeom>
                  <a:avLst/>
                  <a:gdLst>
                    <a:gd name="T0" fmla="*/ 0 w 21600"/>
                    <a:gd name="T1" fmla="*/ 0 h 20967"/>
                    <a:gd name="T2" fmla="*/ 0 w 21600"/>
                    <a:gd name="T3" fmla="*/ 0 h 20967"/>
                    <a:gd name="T4" fmla="*/ 0 w 21600"/>
                    <a:gd name="T5" fmla="*/ 0 h 20967"/>
                    <a:gd name="T6" fmla="*/ 0 w 21600"/>
                    <a:gd name="T7" fmla="*/ 0 h 20967"/>
                    <a:gd name="T8" fmla="*/ 0 w 21600"/>
                    <a:gd name="T9" fmla="*/ 0 h 20967"/>
                    <a:gd name="T10" fmla="*/ 0 w 21600"/>
                    <a:gd name="T11" fmla="*/ 0 h 20967"/>
                    <a:gd name="T12" fmla="*/ 0 w 21600"/>
                    <a:gd name="T13" fmla="*/ 0 h 20967"/>
                    <a:gd name="T14" fmla="*/ 0 w 21600"/>
                    <a:gd name="T15" fmla="*/ 0 h 20967"/>
                    <a:gd name="T16" fmla="*/ 0 w 21600"/>
                    <a:gd name="T17" fmla="*/ 0 h 20967"/>
                    <a:gd name="T18" fmla="*/ 0 w 21600"/>
                    <a:gd name="T19" fmla="*/ 0 h 20967"/>
                    <a:gd name="T20" fmla="*/ 0 w 21600"/>
                    <a:gd name="T21" fmla="*/ 0 h 20967"/>
                    <a:gd name="T22" fmla="*/ 0 w 21600"/>
                    <a:gd name="T23" fmla="*/ 0 h 20967"/>
                    <a:gd name="T24" fmla="*/ 0 w 21600"/>
                    <a:gd name="T25" fmla="*/ 0 h 20967"/>
                    <a:gd name="T26" fmla="*/ 0 w 21600"/>
                    <a:gd name="T27" fmla="*/ 0 h 20967"/>
                    <a:gd name="T28" fmla="*/ 0 w 21600"/>
                    <a:gd name="T29" fmla="*/ 0 h 20967"/>
                    <a:gd name="T30" fmla="*/ 0 w 21600"/>
                    <a:gd name="T31" fmla="*/ 0 h 20967"/>
                    <a:gd name="T32" fmla="*/ 0 w 21600"/>
                    <a:gd name="T33" fmla="*/ 0 h 20967"/>
                    <a:gd name="T34" fmla="*/ 0 w 21600"/>
                    <a:gd name="T35" fmla="*/ 0 h 20967"/>
                    <a:gd name="T36" fmla="*/ 0 w 21600"/>
                    <a:gd name="T37" fmla="*/ 0 h 20967"/>
                    <a:gd name="T38" fmla="*/ 0 w 21600"/>
                    <a:gd name="T39" fmla="*/ 0 h 20967"/>
                    <a:gd name="T40" fmla="*/ 0 w 21600"/>
                    <a:gd name="T41" fmla="*/ 0 h 20967"/>
                    <a:gd name="T42" fmla="*/ 0 w 21600"/>
                    <a:gd name="T43" fmla="*/ 0 h 20967"/>
                    <a:gd name="T44" fmla="*/ 0 w 21600"/>
                    <a:gd name="T45" fmla="*/ 0 h 20967"/>
                    <a:gd name="T46" fmla="*/ 0 w 21600"/>
                    <a:gd name="T47" fmla="*/ 0 h 20967"/>
                    <a:gd name="T48" fmla="*/ 0 w 21600"/>
                    <a:gd name="T49" fmla="*/ 0 h 20967"/>
                    <a:gd name="T50" fmla="*/ 0 w 21600"/>
                    <a:gd name="T51" fmla="*/ 0 h 20967"/>
                    <a:gd name="T52" fmla="*/ 0 w 21600"/>
                    <a:gd name="T53" fmla="*/ 0 h 20967"/>
                    <a:gd name="T54" fmla="*/ 0 w 21600"/>
                    <a:gd name="T55" fmla="*/ 0 h 20967"/>
                    <a:gd name="T56" fmla="*/ 0 w 21600"/>
                    <a:gd name="T57" fmla="*/ 0 h 20967"/>
                    <a:gd name="T58" fmla="*/ 0 w 21600"/>
                    <a:gd name="T59" fmla="*/ 0 h 20967"/>
                    <a:gd name="T60" fmla="*/ 0 w 21600"/>
                    <a:gd name="T61" fmla="*/ 0 h 20967"/>
                    <a:gd name="T62" fmla="*/ 0 w 21600"/>
                    <a:gd name="T63" fmla="*/ 0 h 20967"/>
                    <a:gd name="T64" fmla="*/ 0 w 21600"/>
                    <a:gd name="T65" fmla="*/ 0 h 2096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1600" h="20967">
                      <a:moveTo>
                        <a:pt x="20820" y="9022"/>
                      </a:moveTo>
                      <a:cubicBezTo>
                        <a:pt x="20811" y="9007"/>
                        <a:pt x="20801" y="8992"/>
                        <a:pt x="20793" y="8977"/>
                      </a:cubicBezTo>
                      <a:cubicBezTo>
                        <a:pt x="20489" y="8427"/>
                        <a:pt x="20112" y="7930"/>
                        <a:pt x="19674" y="7499"/>
                      </a:cubicBezTo>
                      <a:lnTo>
                        <a:pt x="13690" y="1617"/>
                      </a:lnTo>
                      <a:cubicBezTo>
                        <a:pt x="13666" y="1593"/>
                        <a:pt x="13643" y="1572"/>
                        <a:pt x="13622" y="1554"/>
                      </a:cubicBezTo>
                      <a:cubicBezTo>
                        <a:pt x="12860" y="827"/>
                        <a:pt x="11933" y="294"/>
                        <a:pt x="10925" y="0"/>
                      </a:cubicBezTo>
                      <a:cubicBezTo>
                        <a:pt x="12087" y="1195"/>
                        <a:pt x="12856" y="2688"/>
                        <a:pt x="13154" y="4330"/>
                      </a:cubicBezTo>
                      <a:cubicBezTo>
                        <a:pt x="13243" y="4823"/>
                        <a:pt x="13289" y="5326"/>
                        <a:pt x="13289" y="5827"/>
                      </a:cubicBezTo>
                      <a:cubicBezTo>
                        <a:pt x="13289" y="6027"/>
                        <a:pt x="13280" y="6237"/>
                        <a:pt x="13262" y="6469"/>
                      </a:cubicBezTo>
                      <a:lnTo>
                        <a:pt x="16991" y="10136"/>
                      </a:lnTo>
                      <a:cubicBezTo>
                        <a:pt x="17315" y="10454"/>
                        <a:pt x="17555" y="10856"/>
                        <a:pt x="17685" y="11298"/>
                      </a:cubicBezTo>
                      <a:cubicBezTo>
                        <a:pt x="17760" y="11551"/>
                        <a:pt x="17797" y="11814"/>
                        <a:pt x="17797" y="12082"/>
                      </a:cubicBezTo>
                      <a:cubicBezTo>
                        <a:pt x="17797" y="12378"/>
                        <a:pt x="17751" y="12669"/>
                        <a:pt x="17660" y="12949"/>
                      </a:cubicBezTo>
                      <a:cubicBezTo>
                        <a:pt x="17523" y="13371"/>
                        <a:pt x="17298" y="13738"/>
                        <a:pt x="16990" y="14040"/>
                      </a:cubicBezTo>
                      <a:lnTo>
                        <a:pt x="14559" y="16430"/>
                      </a:lnTo>
                      <a:cubicBezTo>
                        <a:pt x="14038" y="16942"/>
                        <a:pt x="13333" y="17224"/>
                        <a:pt x="12573" y="17224"/>
                      </a:cubicBezTo>
                      <a:cubicBezTo>
                        <a:pt x="11813" y="17224"/>
                        <a:pt x="11108" y="16942"/>
                        <a:pt x="10587" y="16430"/>
                      </a:cubicBezTo>
                      <a:lnTo>
                        <a:pt x="8270" y="14152"/>
                      </a:lnTo>
                      <a:lnTo>
                        <a:pt x="6770" y="12677"/>
                      </a:lnTo>
                      <a:lnTo>
                        <a:pt x="4605" y="10549"/>
                      </a:lnTo>
                      <a:cubicBezTo>
                        <a:pt x="4389" y="10338"/>
                        <a:pt x="4211" y="10088"/>
                        <a:pt x="4075" y="9805"/>
                      </a:cubicBezTo>
                      <a:cubicBezTo>
                        <a:pt x="3895" y="9434"/>
                        <a:pt x="3800" y="9016"/>
                        <a:pt x="3800" y="8598"/>
                      </a:cubicBezTo>
                      <a:cubicBezTo>
                        <a:pt x="3800" y="8316"/>
                        <a:pt x="3842" y="8037"/>
                        <a:pt x="3925" y="7769"/>
                      </a:cubicBezTo>
                      <a:cubicBezTo>
                        <a:pt x="3932" y="7746"/>
                        <a:pt x="3941" y="7722"/>
                        <a:pt x="3951" y="7698"/>
                      </a:cubicBezTo>
                      <a:lnTo>
                        <a:pt x="3965" y="7659"/>
                      </a:lnTo>
                      <a:cubicBezTo>
                        <a:pt x="4000" y="7561"/>
                        <a:pt x="4033" y="7481"/>
                        <a:pt x="4068" y="7408"/>
                      </a:cubicBezTo>
                      <a:cubicBezTo>
                        <a:pt x="4087" y="7366"/>
                        <a:pt x="4109" y="7325"/>
                        <a:pt x="4132" y="7283"/>
                      </a:cubicBezTo>
                      <a:cubicBezTo>
                        <a:pt x="4172" y="7208"/>
                        <a:pt x="4218" y="7133"/>
                        <a:pt x="4271" y="7053"/>
                      </a:cubicBezTo>
                      <a:lnTo>
                        <a:pt x="4294" y="7020"/>
                      </a:lnTo>
                      <a:cubicBezTo>
                        <a:pt x="4310" y="6997"/>
                        <a:pt x="4325" y="6972"/>
                        <a:pt x="4343" y="6949"/>
                      </a:cubicBezTo>
                      <a:cubicBezTo>
                        <a:pt x="4431" y="6831"/>
                        <a:pt x="4517" y="6731"/>
                        <a:pt x="4605" y="6646"/>
                      </a:cubicBezTo>
                      <a:lnTo>
                        <a:pt x="5532" y="5735"/>
                      </a:lnTo>
                      <a:cubicBezTo>
                        <a:pt x="5522" y="5626"/>
                        <a:pt x="5497" y="5529"/>
                        <a:pt x="5456" y="5447"/>
                      </a:cubicBezTo>
                      <a:cubicBezTo>
                        <a:pt x="5417" y="5367"/>
                        <a:pt x="5370" y="5298"/>
                        <a:pt x="5314" y="5243"/>
                      </a:cubicBezTo>
                      <a:lnTo>
                        <a:pt x="3149" y="3115"/>
                      </a:lnTo>
                      <a:lnTo>
                        <a:pt x="2990" y="2958"/>
                      </a:lnTo>
                      <a:lnTo>
                        <a:pt x="1922" y="4008"/>
                      </a:lnTo>
                      <a:cubicBezTo>
                        <a:pt x="1819" y="4110"/>
                        <a:pt x="1715" y="4219"/>
                        <a:pt x="1606" y="4344"/>
                      </a:cubicBezTo>
                      <a:cubicBezTo>
                        <a:pt x="1589" y="4362"/>
                        <a:pt x="1574" y="4381"/>
                        <a:pt x="1558" y="4400"/>
                      </a:cubicBezTo>
                      <a:lnTo>
                        <a:pt x="1524" y="4442"/>
                      </a:lnTo>
                      <a:cubicBezTo>
                        <a:pt x="1451" y="4527"/>
                        <a:pt x="1381" y="4613"/>
                        <a:pt x="1313" y="4702"/>
                      </a:cubicBezTo>
                      <a:cubicBezTo>
                        <a:pt x="1290" y="4731"/>
                        <a:pt x="1268" y="4762"/>
                        <a:pt x="1246" y="4792"/>
                      </a:cubicBezTo>
                      <a:lnTo>
                        <a:pt x="1233" y="4809"/>
                      </a:lnTo>
                      <a:cubicBezTo>
                        <a:pt x="1167" y="4901"/>
                        <a:pt x="1103" y="4993"/>
                        <a:pt x="1042" y="5088"/>
                      </a:cubicBezTo>
                      <a:lnTo>
                        <a:pt x="1026" y="5112"/>
                      </a:lnTo>
                      <a:cubicBezTo>
                        <a:pt x="1011" y="5135"/>
                        <a:pt x="996" y="5158"/>
                        <a:pt x="981" y="5179"/>
                      </a:cubicBezTo>
                      <a:cubicBezTo>
                        <a:pt x="910" y="5295"/>
                        <a:pt x="841" y="5411"/>
                        <a:pt x="779" y="5526"/>
                      </a:cubicBezTo>
                      <a:lnTo>
                        <a:pt x="769" y="5543"/>
                      </a:lnTo>
                      <a:lnTo>
                        <a:pt x="761" y="5559"/>
                      </a:lnTo>
                      <a:cubicBezTo>
                        <a:pt x="543" y="5965"/>
                        <a:pt x="369" y="6397"/>
                        <a:pt x="243" y="6846"/>
                      </a:cubicBezTo>
                      <a:cubicBezTo>
                        <a:pt x="198" y="7005"/>
                        <a:pt x="163" y="7152"/>
                        <a:pt x="134" y="7295"/>
                      </a:cubicBezTo>
                      <a:cubicBezTo>
                        <a:pt x="45" y="7730"/>
                        <a:pt x="0" y="8169"/>
                        <a:pt x="0" y="8605"/>
                      </a:cubicBezTo>
                      <a:cubicBezTo>
                        <a:pt x="0" y="8989"/>
                        <a:pt x="35" y="9375"/>
                        <a:pt x="102" y="9750"/>
                      </a:cubicBezTo>
                      <a:cubicBezTo>
                        <a:pt x="340" y="11063"/>
                        <a:pt x="970" y="12253"/>
                        <a:pt x="1921" y="13188"/>
                      </a:cubicBezTo>
                      <a:lnTo>
                        <a:pt x="3167" y="14414"/>
                      </a:lnTo>
                      <a:lnTo>
                        <a:pt x="4988" y="16203"/>
                      </a:lnTo>
                      <a:lnTo>
                        <a:pt x="7904" y="19069"/>
                      </a:lnTo>
                      <a:cubicBezTo>
                        <a:pt x="10479" y="21600"/>
                        <a:pt x="14667" y="21600"/>
                        <a:pt x="17242" y="19069"/>
                      </a:cubicBezTo>
                      <a:lnTo>
                        <a:pt x="19673" y="16679"/>
                      </a:lnTo>
                      <a:cubicBezTo>
                        <a:pt x="20506" y="15861"/>
                        <a:pt x="21099" y="14826"/>
                        <a:pt x="21391" y="13687"/>
                      </a:cubicBezTo>
                      <a:cubicBezTo>
                        <a:pt x="21529" y="13146"/>
                        <a:pt x="21600" y="12608"/>
                        <a:pt x="21600" y="12089"/>
                      </a:cubicBezTo>
                      <a:cubicBezTo>
                        <a:pt x="21600" y="11064"/>
                        <a:pt x="21349" y="10039"/>
                        <a:pt x="20876" y="9127"/>
                      </a:cubicBezTo>
                      <a:cubicBezTo>
                        <a:pt x="20870" y="9116"/>
                        <a:pt x="20865" y="9105"/>
                        <a:pt x="20860" y="9094"/>
                      </a:cubicBezTo>
                      <a:cubicBezTo>
                        <a:pt x="20856" y="9085"/>
                        <a:pt x="20852" y="9077"/>
                        <a:pt x="20847" y="9068"/>
                      </a:cubicBezTo>
                      <a:cubicBezTo>
                        <a:pt x="20839" y="9051"/>
                        <a:pt x="20830" y="9038"/>
                        <a:pt x="20820" y="9022"/>
                      </a:cubicBezTo>
                      <a:close/>
                      <a:moveTo>
                        <a:pt x="20820" y="9022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5" name="Freeform: Shape 64"/>
                <p:cNvSpPr/>
                <p:nvPr/>
              </p:nvSpPr>
              <p:spPr bwMode="auto">
                <a:xfrm>
                  <a:off x="0" y="0"/>
                  <a:ext cx="391" cy="386"/>
                </a:xfrm>
                <a:custGeom>
                  <a:avLst/>
                  <a:gdLst>
                    <a:gd name="T0" fmla="*/ 0 w 21600"/>
                    <a:gd name="T1" fmla="*/ 0 h 20967"/>
                    <a:gd name="T2" fmla="*/ 0 w 21600"/>
                    <a:gd name="T3" fmla="*/ 0 h 20967"/>
                    <a:gd name="T4" fmla="*/ 0 w 21600"/>
                    <a:gd name="T5" fmla="*/ 0 h 20967"/>
                    <a:gd name="T6" fmla="*/ 0 w 21600"/>
                    <a:gd name="T7" fmla="*/ 0 h 20967"/>
                    <a:gd name="T8" fmla="*/ 0 w 21600"/>
                    <a:gd name="T9" fmla="*/ 0 h 20967"/>
                    <a:gd name="T10" fmla="*/ 0 w 21600"/>
                    <a:gd name="T11" fmla="*/ 0 h 20967"/>
                    <a:gd name="T12" fmla="*/ 0 w 21600"/>
                    <a:gd name="T13" fmla="*/ 0 h 20967"/>
                    <a:gd name="T14" fmla="*/ 0 w 21600"/>
                    <a:gd name="T15" fmla="*/ 0 h 20967"/>
                    <a:gd name="T16" fmla="*/ 0 w 21600"/>
                    <a:gd name="T17" fmla="*/ 0 h 20967"/>
                    <a:gd name="T18" fmla="*/ 0 w 21600"/>
                    <a:gd name="T19" fmla="*/ 0 h 20967"/>
                    <a:gd name="T20" fmla="*/ 0 w 21600"/>
                    <a:gd name="T21" fmla="*/ 0 h 20967"/>
                    <a:gd name="T22" fmla="*/ 0 w 21600"/>
                    <a:gd name="T23" fmla="*/ 0 h 20967"/>
                    <a:gd name="T24" fmla="*/ 0 w 21600"/>
                    <a:gd name="T25" fmla="*/ 0 h 20967"/>
                    <a:gd name="T26" fmla="*/ 0 w 21600"/>
                    <a:gd name="T27" fmla="*/ 0 h 20967"/>
                    <a:gd name="T28" fmla="*/ 0 w 21600"/>
                    <a:gd name="T29" fmla="*/ 0 h 20967"/>
                    <a:gd name="T30" fmla="*/ 0 w 21600"/>
                    <a:gd name="T31" fmla="*/ 0 h 20967"/>
                    <a:gd name="T32" fmla="*/ 0 w 21600"/>
                    <a:gd name="T33" fmla="*/ 0 h 20967"/>
                    <a:gd name="T34" fmla="*/ 0 w 21600"/>
                    <a:gd name="T35" fmla="*/ 0 h 20967"/>
                    <a:gd name="T36" fmla="*/ 0 w 21600"/>
                    <a:gd name="T37" fmla="*/ 0 h 20967"/>
                    <a:gd name="T38" fmla="*/ 0 w 21600"/>
                    <a:gd name="T39" fmla="*/ 0 h 20967"/>
                    <a:gd name="T40" fmla="*/ 0 w 21600"/>
                    <a:gd name="T41" fmla="*/ 0 h 20967"/>
                    <a:gd name="T42" fmla="*/ 0 w 21600"/>
                    <a:gd name="T43" fmla="*/ 0 h 20967"/>
                    <a:gd name="T44" fmla="*/ 0 w 21600"/>
                    <a:gd name="T45" fmla="*/ 0 h 20967"/>
                    <a:gd name="T46" fmla="*/ 0 w 21600"/>
                    <a:gd name="T47" fmla="*/ 0 h 20967"/>
                    <a:gd name="T48" fmla="*/ 0 w 21600"/>
                    <a:gd name="T49" fmla="*/ 0 h 20967"/>
                    <a:gd name="T50" fmla="*/ 0 w 21600"/>
                    <a:gd name="T51" fmla="*/ 0 h 20967"/>
                    <a:gd name="T52" fmla="*/ 0 w 21600"/>
                    <a:gd name="T53" fmla="*/ 0 h 20967"/>
                    <a:gd name="T54" fmla="*/ 0 w 21600"/>
                    <a:gd name="T55" fmla="*/ 0 h 20967"/>
                    <a:gd name="T56" fmla="*/ 0 w 21600"/>
                    <a:gd name="T57" fmla="*/ 0 h 20967"/>
                    <a:gd name="T58" fmla="*/ 0 w 21600"/>
                    <a:gd name="T59" fmla="*/ 0 h 20967"/>
                    <a:gd name="T60" fmla="*/ 0 w 21600"/>
                    <a:gd name="T61" fmla="*/ 0 h 20967"/>
                    <a:gd name="T62" fmla="*/ 0 w 21600"/>
                    <a:gd name="T63" fmla="*/ 0 h 20967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21600" h="20967">
                      <a:moveTo>
                        <a:pt x="19678" y="7779"/>
                      </a:moveTo>
                      <a:lnTo>
                        <a:pt x="18431" y="6554"/>
                      </a:lnTo>
                      <a:lnTo>
                        <a:pt x="16611" y="4764"/>
                      </a:lnTo>
                      <a:lnTo>
                        <a:pt x="13695" y="1897"/>
                      </a:lnTo>
                      <a:cubicBezTo>
                        <a:pt x="11121" y="-633"/>
                        <a:pt x="6932" y="-633"/>
                        <a:pt x="4358" y="1898"/>
                      </a:cubicBezTo>
                      <a:lnTo>
                        <a:pt x="1926" y="4288"/>
                      </a:lnTo>
                      <a:cubicBezTo>
                        <a:pt x="1093" y="5106"/>
                        <a:pt x="501" y="6141"/>
                        <a:pt x="209" y="7280"/>
                      </a:cubicBezTo>
                      <a:cubicBezTo>
                        <a:pt x="71" y="7821"/>
                        <a:pt x="0" y="8359"/>
                        <a:pt x="0" y="8879"/>
                      </a:cubicBezTo>
                      <a:cubicBezTo>
                        <a:pt x="0" y="9904"/>
                        <a:pt x="251" y="10928"/>
                        <a:pt x="724" y="11841"/>
                      </a:cubicBezTo>
                      <a:cubicBezTo>
                        <a:pt x="731" y="11851"/>
                        <a:pt x="735" y="11863"/>
                        <a:pt x="740" y="11874"/>
                      </a:cubicBezTo>
                      <a:cubicBezTo>
                        <a:pt x="744" y="11883"/>
                        <a:pt x="748" y="11892"/>
                        <a:pt x="753" y="11900"/>
                      </a:cubicBezTo>
                      <a:cubicBezTo>
                        <a:pt x="761" y="11915"/>
                        <a:pt x="769" y="11929"/>
                        <a:pt x="779" y="11945"/>
                      </a:cubicBezTo>
                      <a:cubicBezTo>
                        <a:pt x="788" y="11960"/>
                        <a:pt x="798" y="11975"/>
                        <a:pt x="806" y="11991"/>
                      </a:cubicBezTo>
                      <a:cubicBezTo>
                        <a:pt x="1111" y="12541"/>
                        <a:pt x="1488" y="13038"/>
                        <a:pt x="1926" y="13468"/>
                      </a:cubicBezTo>
                      <a:lnTo>
                        <a:pt x="7909" y="19350"/>
                      </a:lnTo>
                      <a:cubicBezTo>
                        <a:pt x="7934" y="19376"/>
                        <a:pt x="7956" y="19396"/>
                        <a:pt x="7978" y="19413"/>
                      </a:cubicBezTo>
                      <a:cubicBezTo>
                        <a:pt x="8740" y="20140"/>
                        <a:pt x="9666" y="20673"/>
                        <a:pt x="10674" y="20967"/>
                      </a:cubicBezTo>
                      <a:cubicBezTo>
                        <a:pt x="9513" y="19772"/>
                        <a:pt x="8744" y="18279"/>
                        <a:pt x="8446" y="16636"/>
                      </a:cubicBezTo>
                      <a:cubicBezTo>
                        <a:pt x="8357" y="16145"/>
                        <a:pt x="8311" y="15641"/>
                        <a:pt x="8311" y="15140"/>
                      </a:cubicBezTo>
                      <a:cubicBezTo>
                        <a:pt x="8311" y="14941"/>
                        <a:pt x="8320" y="14731"/>
                        <a:pt x="8338" y="14497"/>
                      </a:cubicBezTo>
                      <a:lnTo>
                        <a:pt x="4609" y="10831"/>
                      </a:lnTo>
                      <a:cubicBezTo>
                        <a:pt x="4285" y="10512"/>
                        <a:pt x="4044" y="10110"/>
                        <a:pt x="3915" y="9668"/>
                      </a:cubicBezTo>
                      <a:cubicBezTo>
                        <a:pt x="3840" y="9415"/>
                        <a:pt x="3802" y="9152"/>
                        <a:pt x="3802" y="8885"/>
                      </a:cubicBezTo>
                      <a:cubicBezTo>
                        <a:pt x="3802" y="8589"/>
                        <a:pt x="3848" y="8297"/>
                        <a:pt x="3939" y="8017"/>
                      </a:cubicBezTo>
                      <a:cubicBezTo>
                        <a:pt x="4077" y="7595"/>
                        <a:pt x="4301" y="7228"/>
                        <a:pt x="4609" y="6926"/>
                      </a:cubicBezTo>
                      <a:lnTo>
                        <a:pt x="7041" y="4536"/>
                      </a:lnTo>
                      <a:cubicBezTo>
                        <a:pt x="8118" y="3477"/>
                        <a:pt x="9936" y="3477"/>
                        <a:pt x="11012" y="4536"/>
                      </a:cubicBezTo>
                      <a:lnTo>
                        <a:pt x="13330" y="6814"/>
                      </a:lnTo>
                      <a:lnTo>
                        <a:pt x="14830" y="8289"/>
                      </a:lnTo>
                      <a:lnTo>
                        <a:pt x="16994" y="10417"/>
                      </a:lnTo>
                      <a:cubicBezTo>
                        <a:pt x="17210" y="10629"/>
                        <a:pt x="17389" y="10879"/>
                        <a:pt x="17525" y="11161"/>
                      </a:cubicBezTo>
                      <a:cubicBezTo>
                        <a:pt x="17704" y="11532"/>
                        <a:pt x="17800" y="11949"/>
                        <a:pt x="17800" y="12368"/>
                      </a:cubicBezTo>
                      <a:cubicBezTo>
                        <a:pt x="17800" y="12650"/>
                        <a:pt x="17757" y="12929"/>
                        <a:pt x="17675" y="13197"/>
                      </a:cubicBezTo>
                      <a:cubicBezTo>
                        <a:pt x="17667" y="13222"/>
                        <a:pt x="17658" y="13245"/>
                        <a:pt x="17649" y="13270"/>
                      </a:cubicBezTo>
                      <a:lnTo>
                        <a:pt x="17634" y="13307"/>
                      </a:lnTo>
                      <a:cubicBezTo>
                        <a:pt x="17599" y="13406"/>
                        <a:pt x="17566" y="13485"/>
                        <a:pt x="17532" y="13558"/>
                      </a:cubicBezTo>
                      <a:cubicBezTo>
                        <a:pt x="17512" y="13601"/>
                        <a:pt x="17489" y="13642"/>
                        <a:pt x="17467" y="13684"/>
                      </a:cubicBezTo>
                      <a:cubicBezTo>
                        <a:pt x="17427" y="13760"/>
                        <a:pt x="17380" y="13837"/>
                        <a:pt x="17329" y="13913"/>
                      </a:cubicBezTo>
                      <a:lnTo>
                        <a:pt x="17308" y="13943"/>
                      </a:lnTo>
                      <a:cubicBezTo>
                        <a:pt x="17292" y="13969"/>
                        <a:pt x="17275" y="13993"/>
                        <a:pt x="17257" y="14017"/>
                      </a:cubicBezTo>
                      <a:cubicBezTo>
                        <a:pt x="17168" y="14136"/>
                        <a:pt x="17083" y="14235"/>
                        <a:pt x="16996" y="14321"/>
                      </a:cubicBezTo>
                      <a:lnTo>
                        <a:pt x="16068" y="15232"/>
                      </a:lnTo>
                      <a:cubicBezTo>
                        <a:pt x="16078" y="15340"/>
                        <a:pt x="16103" y="15437"/>
                        <a:pt x="16144" y="15520"/>
                      </a:cubicBezTo>
                      <a:cubicBezTo>
                        <a:pt x="16183" y="15601"/>
                        <a:pt x="16230" y="15669"/>
                        <a:pt x="16286" y="15724"/>
                      </a:cubicBezTo>
                      <a:lnTo>
                        <a:pt x="18451" y="17852"/>
                      </a:lnTo>
                      <a:lnTo>
                        <a:pt x="18610" y="18009"/>
                      </a:lnTo>
                      <a:lnTo>
                        <a:pt x="19678" y="16958"/>
                      </a:lnTo>
                      <a:cubicBezTo>
                        <a:pt x="19779" y="16859"/>
                        <a:pt x="19883" y="16748"/>
                        <a:pt x="19995" y="16623"/>
                      </a:cubicBezTo>
                      <a:cubicBezTo>
                        <a:pt x="20011" y="16604"/>
                        <a:pt x="20028" y="16585"/>
                        <a:pt x="20043" y="16565"/>
                      </a:cubicBezTo>
                      <a:lnTo>
                        <a:pt x="20076" y="16526"/>
                      </a:lnTo>
                      <a:cubicBezTo>
                        <a:pt x="20149" y="16440"/>
                        <a:pt x="20219" y="16353"/>
                        <a:pt x="20286" y="16264"/>
                      </a:cubicBezTo>
                      <a:cubicBezTo>
                        <a:pt x="20314" y="16229"/>
                        <a:pt x="20340" y="16194"/>
                        <a:pt x="20366" y="16157"/>
                      </a:cubicBezTo>
                      <a:cubicBezTo>
                        <a:pt x="20434" y="16066"/>
                        <a:pt x="20497" y="15973"/>
                        <a:pt x="20559" y="15879"/>
                      </a:cubicBezTo>
                      <a:lnTo>
                        <a:pt x="20579" y="15848"/>
                      </a:lnTo>
                      <a:lnTo>
                        <a:pt x="20618" y="15787"/>
                      </a:lnTo>
                      <a:cubicBezTo>
                        <a:pt x="20690" y="15672"/>
                        <a:pt x="20758" y="15556"/>
                        <a:pt x="20821" y="15440"/>
                      </a:cubicBezTo>
                      <a:lnTo>
                        <a:pt x="20830" y="15425"/>
                      </a:lnTo>
                      <a:lnTo>
                        <a:pt x="20839" y="15407"/>
                      </a:lnTo>
                      <a:cubicBezTo>
                        <a:pt x="21057" y="15002"/>
                        <a:pt x="21231" y="14570"/>
                        <a:pt x="21358" y="14121"/>
                      </a:cubicBezTo>
                      <a:cubicBezTo>
                        <a:pt x="21401" y="13966"/>
                        <a:pt x="21436" y="13818"/>
                        <a:pt x="21466" y="13671"/>
                      </a:cubicBezTo>
                      <a:cubicBezTo>
                        <a:pt x="21555" y="13237"/>
                        <a:pt x="21600" y="12798"/>
                        <a:pt x="21600" y="12361"/>
                      </a:cubicBezTo>
                      <a:cubicBezTo>
                        <a:pt x="21600" y="11976"/>
                        <a:pt x="21565" y="11591"/>
                        <a:pt x="21498" y="11216"/>
                      </a:cubicBezTo>
                      <a:cubicBezTo>
                        <a:pt x="21258" y="9904"/>
                        <a:pt x="20629" y="8715"/>
                        <a:pt x="19678" y="7779"/>
                      </a:cubicBezTo>
                      <a:close/>
                      <a:moveTo>
                        <a:pt x="19678" y="7779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0" name="Group 66"/>
              <p:cNvGrpSpPr/>
              <p:nvPr/>
            </p:nvGrpSpPr>
            <p:grpSpPr>
              <a:xfrm>
                <a:off x="4632591" y="2869504"/>
                <a:ext cx="365992" cy="363502"/>
                <a:chOff x="0" y="0"/>
                <a:chExt cx="577" cy="575"/>
              </a:xfrm>
              <a:solidFill>
                <a:schemeClr val="bg1"/>
              </a:solidFill>
              <a:effectLst/>
            </p:grpSpPr>
            <p:sp>
              <p:nvSpPr>
                <p:cNvPr id="42" name="Freeform: Shape 67"/>
                <p:cNvSpPr/>
                <p:nvPr/>
              </p:nvSpPr>
              <p:spPr bwMode="auto">
                <a:xfrm>
                  <a:off x="0" y="63"/>
                  <a:ext cx="511" cy="51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1600" h="21600">
                      <a:moveTo>
                        <a:pt x="10743" y="0"/>
                      </a:moveTo>
                      <a:cubicBezTo>
                        <a:pt x="4805" y="31"/>
                        <a:pt x="0" y="4853"/>
                        <a:pt x="0" y="10799"/>
                      </a:cubicBezTo>
                      <a:cubicBezTo>
                        <a:pt x="0" y="16764"/>
                        <a:pt x="4835" y="21600"/>
                        <a:pt x="10800" y="21600"/>
                      </a:cubicBezTo>
                      <a:cubicBezTo>
                        <a:pt x="16762" y="21600"/>
                        <a:pt x="21595" y="16769"/>
                        <a:pt x="21600" y="10808"/>
                      </a:cubicBezTo>
                      <a:lnTo>
                        <a:pt x="10743" y="10808"/>
                      </a:lnTo>
                      <a:lnTo>
                        <a:pt x="10743" y="0"/>
                      </a:lnTo>
                      <a:close/>
                      <a:moveTo>
                        <a:pt x="10743" y="0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3" name="Freeform: Shape 68"/>
                <p:cNvSpPr/>
                <p:nvPr/>
              </p:nvSpPr>
              <p:spPr bwMode="auto">
                <a:xfrm>
                  <a:off x="320" y="0"/>
                  <a:ext cx="257" cy="256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1600" h="21600">
                      <a:moveTo>
                        <a:pt x="112" y="0"/>
                      </a:moveTo>
                      <a:cubicBezTo>
                        <a:pt x="75" y="0"/>
                        <a:pt x="38" y="3"/>
                        <a:pt x="0" y="3"/>
                      </a:cubicBezTo>
                      <a:lnTo>
                        <a:pt x="0" y="21600"/>
                      </a:lnTo>
                      <a:lnTo>
                        <a:pt x="21600" y="21600"/>
                      </a:lnTo>
                      <a:cubicBezTo>
                        <a:pt x="21600" y="21595"/>
                        <a:pt x="21600" y="21589"/>
                        <a:pt x="21600" y="21584"/>
                      </a:cubicBezTo>
                      <a:cubicBezTo>
                        <a:pt x="21600" y="9664"/>
                        <a:pt x="11980" y="0"/>
                        <a:pt x="112" y="0"/>
                      </a:cubicBezTo>
                      <a:close/>
                      <a:moveTo>
                        <a:pt x="112" y="0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41" name="TextBox 69"/>
              <p:cNvSpPr txBox="1"/>
              <p:nvPr/>
            </p:nvSpPr>
            <p:spPr>
              <a:xfrm>
                <a:off x="5059790" y="2891818"/>
                <a:ext cx="2078588" cy="369332"/>
              </a:xfrm>
              <a:prstGeom prst="rect">
                <a:avLst/>
              </a:prstGeom>
              <a:noFill/>
              <a:effectLst/>
            </p:spPr>
            <p:txBody>
              <a:bodyPr wrap="none">
                <a:normAutofit/>
              </a:bodyPr>
              <a:lstStyle/>
              <a:p>
                <a:pPr algn="ctr"/>
                <a:r>
                  <a:rPr lang="zh-CN" altLang="en-US" b="1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输入标题文本</a:t>
                </a:r>
                <a:endParaRPr lang="zh-CN" altLang="en-US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0" name="千图PPT彼岸天：ID 8661124库_组合 36"/>
          <p:cNvGrpSpPr/>
          <p:nvPr>
            <p:custDataLst>
              <p:tags r:id="rId2"/>
            </p:custDataLst>
          </p:nvPr>
        </p:nvGrpSpPr>
        <p:grpSpPr>
          <a:xfrm>
            <a:off x="1920942" y="1971702"/>
            <a:ext cx="2195579" cy="723852"/>
            <a:chOff x="1454811" y="2057192"/>
            <a:chExt cx="2191036" cy="723852"/>
          </a:xfrm>
        </p:grpSpPr>
        <p:sp>
          <p:nvSpPr>
            <p:cNvPr id="51" name="TextBox 37"/>
            <p:cNvSpPr txBox="1"/>
            <p:nvPr/>
          </p:nvSpPr>
          <p:spPr>
            <a:xfrm>
              <a:off x="1454811" y="2303413"/>
              <a:ext cx="2191036" cy="477631"/>
            </a:xfrm>
            <a:prstGeom prst="rect">
              <a:avLst/>
            </a:prstGeom>
            <a:noFill/>
          </p:spPr>
          <p:txBody>
            <a:bodyPr wrap="square" lIns="0" tIns="0" rIns="144000" bIns="0">
              <a:normAutofit fontScale="92500"/>
            </a:bodyPr>
            <a:lstStyle/>
            <a:p>
              <a:pPr algn="r" defTabSz="91440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100">
                  <a:cs typeface="+mn-ea"/>
                  <a:sym typeface="+mn-lt"/>
                </a:rPr>
                <a:t>请替换文字内容复制你的内容到此</a:t>
              </a:r>
              <a:br>
                <a:rPr lang="zh-CN" altLang="en-US" sz="1100">
                  <a:cs typeface="+mn-ea"/>
                  <a:sym typeface="+mn-lt"/>
                </a:rPr>
              </a:br>
              <a:endParaRPr lang="zh-CN" altLang="en-US" sz="1100">
                <a:cs typeface="+mn-ea"/>
                <a:sym typeface="+mn-lt"/>
              </a:endParaRPr>
            </a:p>
          </p:txBody>
        </p:sp>
        <p:sp>
          <p:nvSpPr>
            <p:cNvPr id="52" name="Rectangle 38"/>
            <p:cNvSpPr/>
            <p:nvPr/>
          </p:nvSpPr>
          <p:spPr>
            <a:xfrm>
              <a:off x="1454811" y="2057192"/>
              <a:ext cx="2191036" cy="246221"/>
            </a:xfrm>
            <a:prstGeom prst="rect">
              <a:avLst/>
            </a:prstGeom>
          </p:spPr>
          <p:txBody>
            <a:bodyPr wrap="none" lIns="0" tIns="0" rIns="144000" bIns="0">
              <a:normAutofit/>
            </a:bodyPr>
            <a:lstStyle/>
            <a:p>
              <a:pPr lvl="0" algn="r" defTabSz="914400">
                <a:spcBef>
                  <a:spcPct val="0"/>
                </a:spcBef>
                <a:defRPr/>
              </a:pPr>
              <a:r>
                <a:rPr lang="zh-CN" altLang="en-US" sz="1600" b="1">
                  <a:solidFill>
                    <a:schemeClr val="accent2"/>
                  </a:solidFill>
                  <a:cs typeface="+mn-ea"/>
                  <a:sym typeface="+mn-lt"/>
                </a:rPr>
                <a:t>输入标题文本</a:t>
              </a:r>
              <a:endParaRPr lang="zh-CN" altLang="en-US" sz="1600" b="1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3" name="千图PPT彼岸天：ID 8661124库_组合 39"/>
          <p:cNvGrpSpPr/>
          <p:nvPr>
            <p:custDataLst>
              <p:tags r:id="rId3"/>
            </p:custDataLst>
          </p:nvPr>
        </p:nvGrpSpPr>
        <p:grpSpPr>
          <a:xfrm>
            <a:off x="1758858" y="4646970"/>
            <a:ext cx="2195579" cy="723852"/>
            <a:chOff x="1454811" y="2057192"/>
            <a:chExt cx="2191036" cy="723852"/>
          </a:xfrm>
        </p:grpSpPr>
        <p:sp>
          <p:nvSpPr>
            <p:cNvPr id="54" name="TextBox 65"/>
            <p:cNvSpPr txBox="1"/>
            <p:nvPr/>
          </p:nvSpPr>
          <p:spPr>
            <a:xfrm>
              <a:off x="1454811" y="2303413"/>
              <a:ext cx="2191036" cy="477631"/>
            </a:xfrm>
            <a:prstGeom prst="rect">
              <a:avLst/>
            </a:prstGeom>
            <a:noFill/>
          </p:spPr>
          <p:txBody>
            <a:bodyPr wrap="square" lIns="0" tIns="0" rIns="144000" bIns="0">
              <a:normAutofit fontScale="92500"/>
            </a:bodyPr>
            <a:lstStyle/>
            <a:p>
              <a:pPr algn="r" defTabSz="91440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100">
                  <a:cs typeface="+mn-ea"/>
                  <a:sym typeface="+mn-lt"/>
                </a:rPr>
                <a:t>请替换文字内容复制你的内容到此</a:t>
              </a:r>
              <a:br>
                <a:rPr lang="zh-CN" altLang="en-US" sz="1100">
                  <a:cs typeface="+mn-ea"/>
                  <a:sym typeface="+mn-lt"/>
                </a:rPr>
              </a:br>
              <a:endParaRPr lang="zh-CN" altLang="en-US" sz="1100">
                <a:cs typeface="+mn-ea"/>
                <a:sym typeface="+mn-lt"/>
              </a:endParaRPr>
            </a:p>
          </p:txBody>
        </p:sp>
        <p:sp>
          <p:nvSpPr>
            <p:cNvPr id="55" name="Rectangle 70"/>
            <p:cNvSpPr/>
            <p:nvPr/>
          </p:nvSpPr>
          <p:spPr>
            <a:xfrm>
              <a:off x="1454811" y="2057192"/>
              <a:ext cx="2191036" cy="246221"/>
            </a:xfrm>
            <a:prstGeom prst="rect">
              <a:avLst/>
            </a:prstGeom>
          </p:spPr>
          <p:txBody>
            <a:bodyPr wrap="none" lIns="0" tIns="0" rIns="144000" bIns="0">
              <a:normAutofit/>
            </a:bodyPr>
            <a:lstStyle/>
            <a:p>
              <a:pPr lvl="0" algn="r" defTabSz="914400">
                <a:spcBef>
                  <a:spcPct val="0"/>
                </a:spcBef>
                <a:defRPr/>
              </a:pPr>
              <a:r>
                <a:rPr lang="zh-CN" altLang="en-US" sz="1600" b="1">
                  <a:solidFill>
                    <a:schemeClr val="accent6"/>
                  </a:solidFill>
                  <a:cs typeface="+mn-ea"/>
                  <a:sym typeface="+mn-lt"/>
                </a:rPr>
                <a:t>输入标题文本</a:t>
              </a:r>
              <a:endParaRPr lang="zh-CN" altLang="en-US" sz="1600" b="1">
                <a:solidFill>
                  <a:schemeClr val="accent6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6" name="千图PPT彼岸天：ID 8661124库_组合 71"/>
          <p:cNvGrpSpPr/>
          <p:nvPr>
            <p:custDataLst>
              <p:tags r:id="rId4"/>
            </p:custDataLst>
          </p:nvPr>
        </p:nvGrpSpPr>
        <p:grpSpPr>
          <a:xfrm>
            <a:off x="7687130" y="1944364"/>
            <a:ext cx="2195579" cy="723852"/>
            <a:chOff x="1454811" y="2057192"/>
            <a:chExt cx="2191036" cy="723852"/>
          </a:xfrm>
        </p:grpSpPr>
        <p:sp>
          <p:nvSpPr>
            <p:cNvPr id="57" name="TextBox 72"/>
            <p:cNvSpPr txBox="1"/>
            <p:nvPr/>
          </p:nvSpPr>
          <p:spPr>
            <a:xfrm>
              <a:off x="1454811" y="2303413"/>
              <a:ext cx="2191036" cy="477631"/>
            </a:xfrm>
            <a:prstGeom prst="rect">
              <a:avLst/>
            </a:prstGeom>
            <a:noFill/>
          </p:spPr>
          <p:txBody>
            <a:bodyPr wrap="square" lIns="144000" tIns="0" rIns="0" bIns="0">
              <a:normAutofit fontScale="92500"/>
            </a:bodyPr>
            <a:lstStyle/>
            <a:p>
              <a:pPr defTabSz="91440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100">
                  <a:cs typeface="+mn-ea"/>
                  <a:sym typeface="+mn-lt"/>
                </a:rPr>
                <a:t>请替换文字内容复制你的内容到此</a:t>
              </a:r>
              <a:br>
                <a:rPr lang="zh-CN" altLang="en-US" sz="1100">
                  <a:cs typeface="+mn-ea"/>
                  <a:sym typeface="+mn-lt"/>
                </a:rPr>
              </a:br>
              <a:endParaRPr lang="zh-CN" altLang="en-US" sz="1100">
                <a:cs typeface="+mn-ea"/>
                <a:sym typeface="+mn-lt"/>
              </a:endParaRPr>
            </a:p>
          </p:txBody>
        </p:sp>
        <p:sp>
          <p:nvSpPr>
            <p:cNvPr id="58" name="Rectangle 73"/>
            <p:cNvSpPr/>
            <p:nvPr/>
          </p:nvSpPr>
          <p:spPr>
            <a:xfrm>
              <a:off x="1454811" y="2057192"/>
              <a:ext cx="2191036" cy="246221"/>
            </a:xfrm>
            <a:prstGeom prst="rect">
              <a:avLst/>
            </a:prstGeom>
          </p:spPr>
          <p:txBody>
            <a:bodyPr wrap="none" lIns="144000" tIns="0" rIns="0" bIns="0">
              <a:normAutofit/>
            </a:bodyPr>
            <a:lstStyle/>
            <a:p>
              <a:pPr lvl="0" defTabSz="914400">
                <a:spcBef>
                  <a:spcPct val="0"/>
                </a:spcBef>
                <a:defRPr/>
              </a:pPr>
              <a:r>
                <a:rPr lang="zh-CN" altLang="en-US" sz="1600" b="1">
                  <a:solidFill>
                    <a:schemeClr val="accent3"/>
                  </a:solidFill>
                  <a:cs typeface="+mn-ea"/>
                  <a:sym typeface="+mn-lt"/>
                </a:rPr>
                <a:t>输入标题文本</a:t>
              </a:r>
              <a:endParaRPr lang="zh-CN" altLang="en-US" sz="1600" b="1">
                <a:solidFill>
                  <a:schemeClr val="accent3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9" name="千图PPT彼岸天：ID 8661124库_组合 74"/>
          <p:cNvGrpSpPr/>
          <p:nvPr>
            <p:custDataLst>
              <p:tags r:id="rId5"/>
            </p:custDataLst>
          </p:nvPr>
        </p:nvGrpSpPr>
        <p:grpSpPr>
          <a:xfrm>
            <a:off x="7872970" y="4652851"/>
            <a:ext cx="2195579" cy="723852"/>
            <a:chOff x="1454811" y="2057192"/>
            <a:chExt cx="2191036" cy="723852"/>
          </a:xfrm>
        </p:grpSpPr>
        <p:sp>
          <p:nvSpPr>
            <p:cNvPr id="60" name="TextBox 75"/>
            <p:cNvSpPr txBox="1"/>
            <p:nvPr/>
          </p:nvSpPr>
          <p:spPr>
            <a:xfrm>
              <a:off x="1454811" y="2303413"/>
              <a:ext cx="2191036" cy="477631"/>
            </a:xfrm>
            <a:prstGeom prst="rect">
              <a:avLst/>
            </a:prstGeom>
            <a:noFill/>
          </p:spPr>
          <p:txBody>
            <a:bodyPr wrap="square" lIns="144000" tIns="0" rIns="0" bIns="0">
              <a:normAutofit fontScale="92500"/>
            </a:bodyPr>
            <a:lstStyle/>
            <a:p>
              <a:pPr defTabSz="91440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100">
                  <a:cs typeface="+mn-ea"/>
                  <a:sym typeface="+mn-lt"/>
                </a:rPr>
                <a:t>请替换文字内容复制你的内容到此</a:t>
              </a:r>
              <a:br>
                <a:rPr lang="zh-CN" altLang="en-US" sz="1100">
                  <a:cs typeface="+mn-ea"/>
                  <a:sym typeface="+mn-lt"/>
                </a:rPr>
              </a:br>
              <a:endParaRPr lang="zh-CN" altLang="en-US" sz="1100">
                <a:cs typeface="+mn-ea"/>
                <a:sym typeface="+mn-lt"/>
              </a:endParaRPr>
            </a:p>
          </p:txBody>
        </p:sp>
        <p:sp>
          <p:nvSpPr>
            <p:cNvPr id="61" name="Rectangle 76"/>
            <p:cNvSpPr/>
            <p:nvPr/>
          </p:nvSpPr>
          <p:spPr>
            <a:xfrm>
              <a:off x="1454811" y="2057192"/>
              <a:ext cx="2191036" cy="246221"/>
            </a:xfrm>
            <a:prstGeom prst="rect">
              <a:avLst/>
            </a:prstGeom>
          </p:spPr>
          <p:txBody>
            <a:bodyPr wrap="none" lIns="144000" tIns="0" rIns="0" bIns="0">
              <a:normAutofit/>
            </a:bodyPr>
            <a:lstStyle/>
            <a:p>
              <a:pPr lvl="0" defTabSz="914400">
                <a:spcBef>
                  <a:spcPct val="0"/>
                </a:spcBef>
                <a:defRPr/>
              </a:pPr>
              <a:r>
                <a:rPr lang="zh-CN" altLang="en-US" sz="1600" b="1">
                  <a:solidFill>
                    <a:schemeClr val="accent5"/>
                  </a:solidFill>
                  <a:cs typeface="+mn-ea"/>
                  <a:sym typeface="+mn-lt"/>
                </a:rPr>
                <a:t>输入标题文本</a:t>
              </a:r>
              <a:endParaRPr lang="zh-CN" altLang="en-US" sz="1600" b="1">
                <a:solidFill>
                  <a:schemeClr val="accent5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2" name="千图PPT彼岸天：ID 8661124库_组合 77"/>
          <p:cNvGrpSpPr/>
          <p:nvPr>
            <p:custDataLst>
              <p:tags r:id="rId6"/>
            </p:custDataLst>
          </p:nvPr>
        </p:nvGrpSpPr>
        <p:grpSpPr>
          <a:xfrm>
            <a:off x="1115407" y="3363592"/>
            <a:ext cx="2195579" cy="723852"/>
            <a:chOff x="1454811" y="2057192"/>
            <a:chExt cx="2191036" cy="723852"/>
          </a:xfrm>
        </p:grpSpPr>
        <p:sp>
          <p:nvSpPr>
            <p:cNvPr id="63" name="TextBox 78"/>
            <p:cNvSpPr txBox="1"/>
            <p:nvPr/>
          </p:nvSpPr>
          <p:spPr>
            <a:xfrm>
              <a:off x="1454811" y="2303413"/>
              <a:ext cx="2191036" cy="477631"/>
            </a:xfrm>
            <a:prstGeom prst="rect">
              <a:avLst/>
            </a:prstGeom>
            <a:noFill/>
          </p:spPr>
          <p:txBody>
            <a:bodyPr wrap="square" lIns="0" tIns="0" rIns="144000" bIns="0">
              <a:normAutofit fontScale="92500"/>
            </a:bodyPr>
            <a:lstStyle/>
            <a:p>
              <a:pPr algn="r" defTabSz="91440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100">
                  <a:cs typeface="+mn-ea"/>
                  <a:sym typeface="+mn-lt"/>
                </a:rPr>
                <a:t>请替换文字内容复制你的内容到此</a:t>
              </a:r>
              <a:br>
                <a:rPr lang="zh-CN" altLang="en-US" sz="1100">
                  <a:cs typeface="+mn-ea"/>
                  <a:sym typeface="+mn-lt"/>
                </a:rPr>
              </a:br>
              <a:endParaRPr lang="zh-CN" altLang="en-US" sz="1100">
                <a:cs typeface="+mn-ea"/>
                <a:sym typeface="+mn-lt"/>
              </a:endParaRPr>
            </a:p>
          </p:txBody>
        </p:sp>
        <p:sp>
          <p:nvSpPr>
            <p:cNvPr id="64" name="Rectangle 79"/>
            <p:cNvSpPr/>
            <p:nvPr/>
          </p:nvSpPr>
          <p:spPr>
            <a:xfrm>
              <a:off x="1454811" y="2057192"/>
              <a:ext cx="2191036" cy="246221"/>
            </a:xfrm>
            <a:prstGeom prst="rect">
              <a:avLst/>
            </a:prstGeom>
          </p:spPr>
          <p:txBody>
            <a:bodyPr wrap="none" lIns="0" tIns="0" rIns="144000" bIns="0">
              <a:normAutofit/>
            </a:bodyPr>
            <a:lstStyle/>
            <a:p>
              <a:pPr lvl="0" algn="r" defTabSz="914400">
                <a:spcBef>
                  <a:spcPct val="0"/>
                </a:spcBef>
                <a:defRPr/>
              </a:pPr>
              <a:r>
                <a:rPr lang="zh-CN" altLang="en-US" sz="1600" b="1">
                  <a:solidFill>
                    <a:schemeClr val="accent1"/>
                  </a:solidFill>
                  <a:cs typeface="+mn-ea"/>
                  <a:sym typeface="+mn-lt"/>
                </a:rPr>
                <a:t>输入标题文本</a:t>
              </a:r>
              <a:endParaRPr lang="zh-CN" altLang="en-US" sz="1600" b="1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5" name="千图PPT彼岸天：ID 8661124库_组合 80"/>
          <p:cNvGrpSpPr/>
          <p:nvPr>
            <p:custDataLst>
              <p:tags r:id="rId7"/>
            </p:custDataLst>
          </p:nvPr>
        </p:nvGrpSpPr>
        <p:grpSpPr>
          <a:xfrm>
            <a:off x="8439320" y="3319102"/>
            <a:ext cx="2195579" cy="723852"/>
            <a:chOff x="8627559" y="3290047"/>
            <a:chExt cx="2195579" cy="723852"/>
          </a:xfrm>
        </p:grpSpPr>
        <p:sp>
          <p:nvSpPr>
            <p:cNvPr id="66" name="TextBox 81"/>
            <p:cNvSpPr txBox="1"/>
            <p:nvPr/>
          </p:nvSpPr>
          <p:spPr>
            <a:xfrm>
              <a:off x="8627559" y="3536268"/>
              <a:ext cx="2195579" cy="477631"/>
            </a:xfrm>
            <a:prstGeom prst="rect">
              <a:avLst/>
            </a:prstGeom>
            <a:noFill/>
          </p:spPr>
          <p:txBody>
            <a:bodyPr wrap="square" lIns="144000" tIns="0" rIns="0" bIns="0">
              <a:normAutofit fontScale="92500"/>
            </a:bodyPr>
            <a:lstStyle/>
            <a:p>
              <a:pPr defTabSz="91440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100">
                  <a:cs typeface="+mn-ea"/>
                  <a:sym typeface="+mn-lt"/>
                </a:rPr>
                <a:t>请替换文字内容复制你的内容到此</a:t>
              </a:r>
              <a:br>
                <a:rPr lang="zh-CN" altLang="en-US" sz="1100">
                  <a:cs typeface="+mn-ea"/>
                  <a:sym typeface="+mn-lt"/>
                </a:rPr>
              </a:br>
              <a:endParaRPr lang="zh-CN" altLang="en-US" sz="1100">
                <a:cs typeface="+mn-ea"/>
                <a:sym typeface="+mn-lt"/>
              </a:endParaRPr>
            </a:p>
          </p:txBody>
        </p:sp>
        <p:sp>
          <p:nvSpPr>
            <p:cNvPr id="67" name="Rectangle 82"/>
            <p:cNvSpPr/>
            <p:nvPr/>
          </p:nvSpPr>
          <p:spPr>
            <a:xfrm>
              <a:off x="8627559" y="3290047"/>
              <a:ext cx="2195579" cy="246221"/>
            </a:xfrm>
            <a:prstGeom prst="rect">
              <a:avLst/>
            </a:prstGeom>
          </p:spPr>
          <p:txBody>
            <a:bodyPr wrap="none" lIns="144000" tIns="0" rIns="0" bIns="0">
              <a:normAutofit/>
            </a:bodyPr>
            <a:lstStyle/>
            <a:p>
              <a:pPr lvl="0" defTabSz="914400">
                <a:spcBef>
                  <a:spcPct val="0"/>
                </a:spcBef>
                <a:defRPr/>
              </a:pPr>
              <a:r>
                <a:rPr lang="zh-CN" altLang="en-US" sz="1600" b="1">
                  <a:solidFill>
                    <a:schemeClr val="accent4"/>
                  </a:solidFill>
                  <a:cs typeface="+mn-ea"/>
                  <a:sym typeface="+mn-lt"/>
                </a:rPr>
                <a:t>输入标题文本</a:t>
              </a:r>
              <a:endParaRPr lang="zh-CN" altLang="en-US" sz="1600" b="1">
                <a:solidFill>
                  <a:schemeClr val="accent4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成功案例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530087" y="1102323"/>
            <a:ext cx="10498131" cy="369735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>
          <a:xfrm>
            <a:off x="956493" y="3294277"/>
            <a:ext cx="3851564" cy="2166504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5779152" y="4739237"/>
            <a:ext cx="5543169" cy="72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3600" dirty="0">
                <a:solidFill>
                  <a:schemeClr val="accent1"/>
                </a:solidFill>
                <a:cs typeface="+mn-ea"/>
                <a:sym typeface="+mn-lt"/>
              </a:rPr>
              <a:t>在此输入小标题</a:t>
            </a:r>
            <a:endParaRPr lang="en-US" altLang="zh-CN" sz="36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9601" y="5596869"/>
            <a:ext cx="10972799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cs typeface="+mn-ea"/>
                <a:sym typeface="+mn-lt"/>
              </a:rPr>
              <a:t>点击此处输入与此小标题或图形相关的文字描述内容或数据分析。</a:t>
            </a:r>
            <a:endParaRPr lang="zh-CN" altLang="en-US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cs typeface="+mn-ea"/>
                <a:sym typeface="+mn-lt"/>
              </a:rPr>
              <a:t>点击此处输入与此小标题或者与此图形相关的内容介绍、数据统计、事件分析、总结概述等文字描述内容。</a:t>
            </a:r>
            <a:endParaRPr lang="en-US" altLang="zh-CN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1" nodeType="afterEffect"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cs typeface="+mn-ea"/>
                <a:sym typeface="+mn-lt"/>
              </a:rPr>
              <a:t>行业前景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cs typeface="+mn-ea"/>
                <a:sym typeface="+mn-lt"/>
              </a:rPr>
              <a:t>战略目标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>
                <a:cs typeface="+mn-ea"/>
                <a:sym typeface="+mn-lt"/>
              </a:rPr>
              <a:t>五年规划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>
                <a:cs typeface="+mn-ea"/>
                <a:sym typeface="+mn-lt"/>
              </a:rPr>
              <a:t>公司前景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未来展望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LOOKING TO FUTURE</a:t>
            </a:r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行业前景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9" name="千图PPT彼岸天：ID 8661124库_组合 2"/>
          <p:cNvGrpSpPr/>
          <p:nvPr>
            <p:custDataLst>
              <p:tags r:id="rId1"/>
            </p:custDataLst>
          </p:nvPr>
        </p:nvGrpSpPr>
        <p:grpSpPr>
          <a:xfrm>
            <a:off x="4064814" y="1605542"/>
            <a:ext cx="4062372" cy="3646916"/>
            <a:chOff x="6496865" y="1843493"/>
            <a:chExt cx="4062372" cy="3646916"/>
          </a:xfrm>
        </p:grpSpPr>
        <p:sp>
          <p:nvSpPr>
            <p:cNvPr id="20" name="Oval 1"/>
            <p:cNvSpPr/>
            <p:nvPr/>
          </p:nvSpPr>
          <p:spPr>
            <a:xfrm>
              <a:off x="7173976" y="2312876"/>
              <a:ext cx="2708151" cy="27081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Oval 3"/>
            <p:cNvSpPr/>
            <p:nvPr/>
          </p:nvSpPr>
          <p:spPr>
            <a:xfrm>
              <a:off x="7601583" y="2740485"/>
              <a:ext cx="1852934" cy="1852931"/>
            </a:xfrm>
            <a:prstGeom prst="ellipse">
              <a:avLst/>
            </a:prstGeom>
            <a:solidFill>
              <a:schemeClr val="bg1"/>
            </a:solidFill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" name="Oval 8"/>
            <p:cNvSpPr/>
            <p:nvPr/>
          </p:nvSpPr>
          <p:spPr>
            <a:xfrm>
              <a:off x="7789865" y="3472855"/>
              <a:ext cx="890474" cy="89047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3" name="Oval 9"/>
            <p:cNvSpPr/>
            <p:nvPr/>
          </p:nvSpPr>
          <p:spPr>
            <a:xfrm>
              <a:off x="8375760" y="3472855"/>
              <a:ext cx="890474" cy="890474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4" name="TextBox 6"/>
            <p:cNvSpPr txBox="1"/>
            <p:nvPr/>
          </p:nvSpPr>
          <p:spPr>
            <a:xfrm>
              <a:off x="8091087" y="3793441"/>
              <a:ext cx="128240" cy="249299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 lnSpcReduction="10000"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en-US" altLang="ko-KR" b="1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en-US" altLang="ko-KR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5" name="TextBox 7"/>
            <p:cNvSpPr txBox="1"/>
            <p:nvPr/>
          </p:nvSpPr>
          <p:spPr>
            <a:xfrm>
              <a:off x="8836772" y="3793441"/>
              <a:ext cx="128240" cy="249299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 lnSpcReduction="10000"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en-US" altLang="ko-KR" b="1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en-US" altLang="ko-KR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Freeform: Shape 11"/>
            <p:cNvSpPr/>
            <p:nvPr/>
          </p:nvSpPr>
          <p:spPr>
            <a:xfrm rot="19800000" flipH="1">
              <a:off x="7308340" y="1843494"/>
              <a:ext cx="890476" cy="1005067"/>
            </a:xfrm>
            <a:custGeom>
              <a:avLst/>
              <a:gdLst/>
              <a:ahLst/>
              <a:cxnLst/>
              <a:rect l="l" t="t" r="r" b="b"/>
              <a:pathLst>
                <a:path w="943662" h="1065099">
                  <a:moveTo>
                    <a:pt x="471831" y="0"/>
                  </a:moveTo>
                  <a:cubicBezTo>
                    <a:pt x="732416" y="0"/>
                    <a:pt x="943662" y="211246"/>
                    <a:pt x="943662" y="471831"/>
                  </a:cubicBezTo>
                  <a:cubicBezTo>
                    <a:pt x="943662" y="704412"/>
                    <a:pt x="775380" y="897689"/>
                    <a:pt x="553732" y="935406"/>
                  </a:cubicBezTo>
                  <a:lnTo>
                    <a:pt x="478510" y="1065099"/>
                  </a:lnTo>
                  <a:lnTo>
                    <a:pt x="404117" y="936836"/>
                  </a:lnTo>
                  <a:cubicBezTo>
                    <a:pt x="175468" y="905837"/>
                    <a:pt x="0" y="709325"/>
                    <a:pt x="0" y="471831"/>
                  </a:cubicBezTo>
                  <a:cubicBezTo>
                    <a:pt x="0" y="211246"/>
                    <a:pt x="211246" y="0"/>
                    <a:pt x="471831" y="0"/>
                  </a:cubicBezTo>
                  <a:close/>
                </a:path>
              </a:pathLst>
            </a:cu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ko-KR" altLang="en-US" sz="1100">
                  <a:cs typeface="+mn-ea"/>
                  <a:sym typeface="+mn-lt"/>
                </a:rPr>
                <a:t>关键词</a:t>
              </a:r>
              <a:endParaRPr lang="ko-KR" altLang="en-US" sz="1100">
                <a:cs typeface="+mn-ea"/>
                <a:sym typeface="+mn-lt"/>
              </a:endParaRPr>
            </a:p>
          </p:txBody>
        </p:sp>
        <p:sp>
          <p:nvSpPr>
            <p:cNvPr id="27" name="Freeform: Shape 18"/>
            <p:cNvSpPr/>
            <p:nvPr/>
          </p:nvSpPr>
          <p:spPr>
            <a:xfrm rot="1800000" flipH="1" flipV="1">
              <a:off x="7308340" y="4485341"/>
              <a:ext cx="890476" cy="1005067"/>
            </a:xfrm>
            <a:custGeom>
              <a:avLst/>
              <a:gdLst/>
              <a:ahLst/>
              <a:cxnLst/>
              <a:rect l="l" t="t" r="r" b="b"/>
              <a:pathLst>
                <a:path w="943662" h="1065099">
                  <a:moveTo>
                    <a:pt x="471831" y="0"/>
                  </a:moveTo>
                  <a:cubicBezTo>
                    <a:pt x="732416" y="0"/>
                    <a:pt x="943662" y="211246"/>
                    <a:pt x="943662" y="471831"/>
                  </a:cubicBezTo>
                  <a:cubicBezTo>
                    <a:pt x="943662" y="704412"/>
                    <a:pt x="775380" y="897689"/>
                    <a:pt x="553732" y="935406"/>
                  </a:cubicBezTo>
                  <a:lnTo>
                    <a:pt x="478510" y="1065099"/>
                  </a:lnTo>
                  <a:lnTo>
                    <a:pt x="404117" y="936836"/>
                  </a:lnTo>
                  <a:cubicBezTo>
                    <a:pt x="175468" y="905837"/>
                    <a:pt x="0" y="709325"/>
                    <a:pt x="0" y="471831"/>
                  </a:cubicBezTo>
                  <a:cubicBezTo>
                    <a:pt x="0" y="211246"/>
                    <a:pt x="211246" y="0"/>
                    <a:pt x="471831" y="0"/>
                  </a:cubicBezTo>
                  <a:close/>
                </a:path>
              </a:pathLst>
            </a:custGeom>
            <a:solidFill>
              <a:schemeClr val="accent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wrap="none" anchor="ctr">
              <a:normAutofit/>
            </a:bodyPr>
            <a:lstStyle/>
            <a:p>
              <a:pPr algn="ctr"/>
              <a:r>
                <a:rPr lang="ko-KR" altLang="en-US" sz="1100">
                  <a:cs typeface="+mn-ea"/>
                  <a:sym typeface="+mn-lt"/>
                </a:rPr>
                <a:t>关键词</a:t>
              </a:r>
              <a:endParaRPr lang="ko-KR" altLang="en-US" sz="1100">
                <a:cs typeface="+mn-ea"/>
                <a:sym typeface="+mn-lt"/>
              </a:endParaRPr>
            </a:p>
          </p:txBody>
        </p:sp>
        <p:sp>
          <p:nvSpPr>
            <p:cNvPr id="28" name="Freeform: Shape 23"/>
            <p:cNvSpPr/>
            <p:nvPr/>
          </p:nvSpPr>
          <p:spPr>
            <a:xfrm rot="16200000">
              <a:off x="6554161" y="3164417"/>
              <a:ext cx="890475" cy="1005068"/>
            </a:xfrm>
            <a:custGeom>
              <a:avLst/>
              <a:gdLst/>
              <a:ahLst/>
              <a:cxnLst/>
              <a:rect l="l" t="t" r="r" b="b"/>
              <a:pathLst>
                <a:path w="943662" h="1065099">
                  <a:moveTo>
                    <a:pt x="471831" y="0"/>
                  </a:moveTo>
                  <a:cubicBezTo>
                    <a:pt x="732416" y="0"/>
                    <a:pt x="943662" y="211246"/>
                    <a:pt x="943662" y="471831"/>
                  </a:cubicBezTo>
                  <a:cubicBezTo>
                    <a:pt x="943662" y="704412"/>
                    <a:pt x="775380" y="897689"/>
                    <a:pt x="553732" y="935406"/>
                  </a:cubicBezTo>
                  <a:lnTo>
                    <a:pt x="478510" y="1065099"/>
                  </a:lnTo>
                  <a:lnTo>
                    <a:pt x="404117" y="936836"/>
                  </a:lnTo>
                  <a:cubicBezTo>
                    <a:pt x="175468" y="905837"/>
                    <a:pt x="0" y="709325"/>
                    <a:pt x="0" y="471831"/>
                  </a:cubicBezTo>
                  <a:cubicBezTo>
                    <a:pt x="0" y="211246"/>
                    <a:pt x="211246" y="0"/>
                    <a:pt x="471831" y="0"/>
                  </a:cubicBezTo>
                  <a:close/>
                </a:path>
              </a:pathLst>
            </a:cu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wrap="none" anchor="ctr">
              <a:normAutofit/>
            </a:bodyPr>
            <a:lstStyle/>
            <a:p>
              <a:pPr algn="ctr"/>
              <a:r>
                <a:rPr lang="ko-KR" altLang="en-US" sz="1100">
                  <a:cs typeface="+mn-ea"/>
                  <a:sym typeface="+mn-lt"/>
                </a:rPr>
                <a:t>关键词</a:t>
              </a:r>
              <a:endParaRPr lang="ko-KR" altLang="en-US" sz="1100">
                <a:cs typeface="+mn-ea"/>
                <a:sym typeface="+mn-lt"/>
              </a:endParaRPr>
            </a:p>
          </p:txBody>
        </p:sp>
        <p:sp>
          <p:nvSpPr>
            <p:cNvPr id="29" name="Freeform: Shape 32"/>
            <p:cNvSpPr/>
            <p:nvPr/>
          </p:nvSpPr>
          <p:spPr>
            <a:xfrm rot="5400000" flipH="1">
              <a:off x="9611465" y="3164417"/>
              <a:ext cx="890475" cy="1005068"/>
            </a:xfrm>
            <a:custGeom>
              <a:avLst/>
              <a:gdLst/>
              <a:ahLst/>
              <a:cxnLst/>
              <a:rect l="l" t="t" r="r" b="b"/>
              <a:pathLst>
                <a:path w="943662" h="1065099">
                  <a:moveTo>
                    <a:pt x="471831" y="0"/>
                  </a:moveTo>
                  <a:cubicBezTo>
                    <a:pt x="732416" y="0"/>
                    <a:pt x="943662" y="211246"/>
                    <a:pt x="943662" y="471831"/>
                  </a:cubicBezTo>
                  <a:cubicBezTo>
                    <a:pt x="943662" y="704412"/>
                    <a:pt x="775380" y="897689"/>
                    <a:pt x="553732" y="935406"/>
                  </a:cubicBezTo>
                  <a:lnTo>
                    <a:pt x="478510" y="1065099"/>
                  </a:lnTo>
                  <a:lnTo>
                    <a:pt x="404117" y="936836"/>
                  </a:lnTo>
                  <a:cubicBezTo>
                    <a:pt x="175468" y="905837"/>
                    <a:pt x="0" y="709325"/>
                    <a:pt x="0" y="471831"/>
                  </a:cubicBezTo>
                  <a:cubicBezTo>
                    <a:pt x="0" y="211246"/>
                    <a:pt x="211246" y="0"/>
                    <a:pt x="471831" y="0"/>
                  </a:cubicBezTo>
                  <a:close/>
                </a:path>
              </a:pathLst>
            </a:custGeom>
            <a:solidFill>
              <a:schemeClr val="accent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anchor="ctr">
              <a:normAutofit/>
            </a:bodyPr>
            <a:lstStyle/>
            <a:p>
              <a:pPr algn="ctr"/>
              <a:r>
                <a:rPr lang="ko-KR" altLang="en-US" sz="1100">
                  <a:cs typeface="+mn-ea"/>
                  <a:sym typeface="+mn-lt"/>
                </a:rPr>
                <a:t>关键词</a:t>
              </a:r>
              <a:endParaRPr lang="ko-KR" altLang="en-US" sz="1100">
                <a:cs typeface="+mn-ea"/>
                <a:sym typeface="+mn-lt"/>
              </a:endParaRPr>
            </a:p>
          </p:txBody>
        </p:sp>
        <p:sp>
          <p:nvSpPr>
            <p:cNvPr id="30" name="Freeform: Shape 35"/>
            <p:cNvSpPr/>
            <p:nvPr/>
          </p:nvSpPr>
          <p:spPr>
            <a:xfrm rot="19800000" flipV="1">
              <a:off x="8857285" y="4485342"/>
              <a:ext cx="890476" cy="1005067"/>
            </a:xfrm>
            <a:custGeom>
              <a:avLst/>
              <a:gdLst/>
              <a:ahLst/>
              <a:cxnLst/>
              <a:rect l="l" t="t" r="r" b="b"/>
              <a:pathLst>
                <a:path w="943662" h="1065099">
                  <a:moveTo>
                    <a:pt x="471831" y="0"/>
                  </a:moveTo>
                  <a:cubicBezTo>
                    <a:pt x="732416" y="0"/>
                    <a:pt x="943662" y="211246"/>
                    <a:pt x="943662" y="471831"/>
                  </a:cubicBezTo>
                  <a:cubicBezTo>
                    <a:pt x="943662" y="704412"/>
                    <a:pt x="775380" y="897689"/>
                    <a:pt x="553732" y="935406"/>
                  </a:cubicBezTo>
                  <a:lnTo>
                    <a:pt x="478510" y="1065099"/>
                  </a:lnTo>
                  <a:lnTo>
                    <a:pt x="404117" y="936836"/>
                  </a:lnTo>
                  <a:cubicBezTo>
                    <a:pt x="175468" y="905837"/>
                    <a:pt x="0" y="709325"/>
                    <a:pt x="0" y="471831"/>
                  </a:cubicBezTo>
                  <a:cubicBezTo>
                    <a:pt x="0" y="211246"/>
                    <a:pt x="211246" y="0"/>
                    <a:pt x="471831" y="0"/>
                  </a:cubicBezTo>
                  <a:close/>
                </a:path>
              </a:pathLst>
            </a:cu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anchor="ctr">
              <a:normAutofit/>
            </a:bodyPr>
            <a:lstStyle/>
            <a:p>
              <a:pPr algn="ctr"/>
              <a:r>
                <a:rPr lang="ko-KR" altLang="en-US" sz="1100">
                  <a:cs typeface="+mn-ea"/>
                  <a:sym typeface="+mn-lt"/>
                </a:rPr>
                <a:t>关键词</a:t>
              </a:r>
              <a:endParaRPr lang="ko-KR" altLang="en-US" sz="1100">
                <a:cs typeface="+mn-ea"/>
                <a:sym typeface="+mn-lt"/>
              </a:endParaRPr>
            </a:p>
          </p:txBody>
        </p:sp>
        <p:sp>
          <p:nvSpPr>
            <p:cNvPr id="31" name="Freeform: Shape 53"/>
            <p:cNvSpPr/>
            <p:nvPr/>
          </p:nvSpPr>
          <p:spPr>
            <a:xfrm rot="1800000">
              <a:off x="8857285" y="1843493"/>
              <a:ext cx="890476" cy="1005067"/>
            </a:xfrm>
            <a:custGeom>
              <a:avLst/>
              <a:gdLst/>
              <a:ahLst/>
              <a:cxnLst/>
              <a:rect l="l" t="t" r="r" b="b"/>
              <a:pathLst>
                <a:path w="943662" h="1065099">
                  <a:moveTo>
                    <a:pt x="471831" y="0"/>
                  </a:moveTo>
                  <a:cubicBezTo>
                    <a:pt x="732416" y="0"/>
                    <a:pt x="943662" y="211246"/>
                    <a:pt x="943662" y="471831"/>
                  </a:cubicBezTo>
                  <a:cubicBezTo>
                    <a:pt x="943662" y="704412"/>
                    <a:pt x="775380" y="897689"/>
                    <a:pt x="553732" y="935406"/>
                  </a:cubicBezTo>
                  <a:lnTo>
                    <a:pt x="478510" y="1065099"/>
                  </a:lnTo>
                  <a:lnTo>
                    <a:pt x="404117" y="936836"/>
                  </a:lnTo>
                  <a:cubicBezTo>
                    <a:pt x="175468" y="905837"/>
                    <a:pt x="0" y="709325"/>
                    <a:pt x="0" y="471831"/>
                  </a:cubicBezTo>
                  <a:cubicBezTo>
                    <a:pt x="0" y="211246"/>
                    <a:pt x="211246" y="0"/>
                    <a:pt x="471831" y="0"/>
                  </a:cubicBezTo>
                  <a:close/>
                </a:path>
              </a:pathLst>
            </a:cu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ko-KR" altLang="en-US" sz="1100">
                  <a:cs typeface="+mn-ea"/>
                  <a:sym typeface="+mn-lt"/>
                </a:rPr>
                <a:t>关键词</a:t>
              </a:r>
              <a:endParaRPr lang="ko-KR" altLang="en-US" sz="1100">
                <a:cs typeface="+mn-ea"/>
                <a:sym typeface="+mn-lt"/>
              </a:endParaRPr>
            </a:p>
          </p:txBody>
        </p:sp>
        <p:sp>
          <p:nvSpPr>
            <p:cNvPr id="32" name="TextBox 82"/>
            <p:cNvSpPr txBox="1"/>
            <p:nvPr/>
          </p:nvSpPr>
          <p:spPr bwMode="auto">
            <a:xfrm>
              <a:off x="7904475" y="3154014"/>
              <a:ext cx="1231106" cy="246221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none" lIns="0" tIns="0" rIns="0" bIns="0" anchor="t" anchorCtr="0">
              <a:normAutofit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输入标题文本</a:t>
              </a:r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千图PPT彼岸天：ID 8661124库_组合 27"/>
          <p:cNvGrpSpPr/>
          <p:nvPr>
            <p:custDataLst>
              <p:tags r:id="rId2"/>
            </p:custDataLst>
          </p:nvPr>
        </p:nvGrpSpPr>
        <p:grpSpPr>
          <a:xfrm>
            <a:off x="1307468" y="1697288"/>
            <a:ext cx="9613068" cy="3463424"/>
            <a:chOff x="1307468" y="1912116"/>
            <a:chExt cx="9613068" cy="3463424"/>
          </a:xfrm>
        </p:grpSpPr>
        <p:grpSp>
          <p:nvGrpSpPr>
            <p:cNvPr id="34" name="Group 28"/>
            <p:cNvGrpSpPr/>
            <p:nvPr/>
          </p:nvGrpSpPr>
          <p:grpSpPr>
            <a:xfrm>
              <a:off x="1410010" y="1912116"/>
              <a:ext cx="2611177" cy="3463424"/>
              <a:chOff x="1193500" y="1491637"/>
              <a:chExt cx="3761195" cy="3463424"/>
            </a:xfrm>
          </p:grpSpPr>
          <p:grpSp>
            <p:nvGrpSpPr>
              <p:cNvPr id="51" name="Group 54"/>
              <p:cNvGrpSpPr/>
              <p:nvPr/>
            </p:nvGrpSpPr>
            <p:grpSpPr>
              <a:xfrm>
                <a:off x="1193500" y="1491637"/>
                <a:ext cx="3761195" cy="815608"/>
                <a:chOff x="1317257" y="1824875"/>
                <a:chExt cx="3761195" cy="815608"/>
              </a:xfrm>
            </p:grpSpPr>
            <p:sp>
              <p:nvSpPr>
                <p:cNvPr id="58" name="TextBox 61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000">
                      <a:cs typeface="+mn-ea"/>
                      <a:sym typeface="+mn-lt"/>
                    </a:rPr>
                    <a:t>请替换文字内容复制你的内容到此</a:t>
                  </a:r>
                  <a:br>
                    <a:rPr lang="zh-CN" altLang="en-US" sz="1000">
                      <a:cs typeface="+mn-ea"/>
                      <a:sym typeface="+mn-lt"/>
                    </a:rPr>
                  </a:br>
                  <a:endParaRPr lang="zh-CN" altLang="en-US" sz="1000">
                    <a:cs typeface="+mn-ea"/>
                    <a:sym typeface="+mn-lt"/>
                  </a:endParaRPr>
                </a:p>
              </p:txBody>
            </p:sp>
            <p:sp>
              <p:nvSpPr>
                <p:cNvPr id="59" name="Rectangle 62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/>
                </a:bodyPr>
                <a:lstStyle/>
                <a:p>
                  <a:r>
                    <a:rPr lang="zh-CN" altLang="en-US" sz="1600" b="1">
                      <a:solidFill>
                        <a:schemeClr val="accent1"/>
                      </a:solidFill>
                      <a:cs typeface="+mn-ea"/>
                      <a:sym typeface="+mn-lt"/>
                    </a:rPr>
                    <a:t>输入标题文本</a:t>
                  </a:r>
                  <a:endParaRPr lang="zh-CN" altLang="en-US" sz="1600" b="1">
                    <a:solidFill>
                      <a:schemeClr val="accent1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52" name="Group 55"/>
              <p:cNvGrpSpPr/>
              <p:nvPr/>
            </p:nvGrpSpPr>
            <p:grpSpPr>
              <a:xfrm>
                <a:off x="1193500" y="2815545"/>
                <a:ext cx="3761195" cy="815608"/>
                <a:chOff x="1317257" y="1824875"/>
                <a:chExt cx="3761195" cy="815608"/>
              </a:xfrm>
            </p:grpSpPr>
            <p:sp>
              <p:nvSpPr>
                <p:cNvPr id="56" name="TextBox 59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000">
                      <a:cs typeface="+mn-ea"/>
                      <a:sym typeface="+mn-lt"/>
                    </a:rPr>
                    <a:t>请替换文字内容复制你的内容到此</a:t>
                  </a:r>
                  <a:br>
                    <a:rPr lang="zh-CN" altLang="en-US" sz="1000">
                      <a:cs typeface="+mn-ea"/>
                      <a:sym typeface="+mn-lt"/>
                    </a:rPr>
                  </a:br>
                  <a:endParaRPr lang="zh-CN" altLang="en-US" sz="1000">
                    <a:cs typeface="+mn-ea"/>
                    <a:sym typeface="+mn-lt"/>
                  </a:endParaRPr>
                </a:p>
              </p:txBody>
            </p:sp>
            <p:sp>
              <p:nvSpPr>
                <p:cNvPr id="57" name="Rectangle 60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/>
                </a:bodyPr>
                <a:lstStyle/>
                <a:p>
                  <a:r>
                    <a:rPr lang="zh-CN" altLang="en-US" sz="1600" b="1">
                      <a:solidFill>
                        <a:schemeClr val="accent2"/>
                      </a:solidFill>
                      <a:cs typeface="+mn-ea"/>
                      <a:sym typeface="+mn-lt"/>
                    </a:rPr>
                    <a:t>输入标题文本</a:t>
                  </a:r>
                  <a:endParaRPr lang="zh-CN" altLang="en-US" sz="1600" b="1">
                    <a:solidFill>
                      <a:schemeClr val="accent2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53" name="Group 56"/>
              <p:cNvGrpSpPr/>
              <p:nvPr/>
            </p:nvGrpSpPr>
            <p:grpSpPr>
              <a:xfrm>
                <a:off x="1193500" y="4139453"/>
                <a:ext cx="3761195" cy="815608"/>
                <a:chOff x="1317257" y="1824875"/>
                <a:chExt cx="3761195" cy="815608"/>
              </a:xfrm>
            </p:grpSpPr>
            <p:sp>
              <p:nvSpPr>
                <p:cNvPr id="54" name="TextBox 57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000">
                      <a:cs typeface="+mn-ea"/>
                      <a:sym typeface="+mn-lt"/>
                    </a:rPr>
                    <a:t>请替换文字内容复制你的内容到此</a:t>
                  </a:r>
                  <a:br>
                    <a:rPr lang="zh-CN" altLang="en-US" sz="1000">
                      <a:cs typeface="+mn-ea"/>
                      <a:sym typeface="+mn-lt"/>
                    </a:rPr>
                  </a:br>
                  <a:endParaRPr lang="zh-CN" altLang="en-US" sz="1000">
                    <a:cs typeface="+mn-ea"/>
                    <a:sym typeface="+mn-lt"/>
                  </a:endParaRPr>
                </a:p>
              </p:txBody>
            </p:sp>
            <p:sp>
              <p:nvSpPr>
                <p:cNvPr id="55" name="Rectangle 58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/>
                </a:bodyPr>
                <a:lstStyle/>
                <a:p>
                  <a:r>
                    <a:rPr lang="zh-CN" altLang="en-US" sz="1600" b="1">
                      <a:solidFill>
                        <a:schemeClr val="accent5"/>
                      </a:solidFill>
                      <a:cs typeface="+mn-ea"/>
                      <a:sym typeface="+mn-lt"/>
                    </a:rPr>
                    <a:t>输入标题文本</a:t>
                  </a:r>
                  <a:endParaRPr lang="zh-CN" altLang="en-US" sz="1600" b="1">
                    <a:solidFill>
                      <a:schemeClr val="accent5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35" name="Group 29"/>
            <p:cNvGrpSpPr/>
            <p:nvPr/>
          </p:nvGrpSpPr>
          <p:grpSpPr>
            <a:xfrm>
              <a:off x="8170814" y="1912116"/>
              <a:ext cx="2749722" cy="3463424"/>
              <a:chOff x="8170814" y="1912116"/>
              <a:chExt cx="2749722" cy="3463424"/>
            </a:xfrm>
          </p:grpSpPr>
          <p:grpSp>
            <p:nvGrpSpPr>
              <p:cNvPr id="39" name="Group 41"/>
              <p:cNvGrpSpPr/>
              <p:nvPr/>
            </p:nvGrpSpPr>
            <p:grpSpPr>
              <a:xfrm>
                <a:off x="8170814" y="1912116"/>
                <a:ext cx="2611177" cy="3463424"/>
                <a:chOff x="1193500" y="1491637"/>
                <a:chExt cx="3761195" cy="3463424"/>
              </a:xfrm>
            </p:grpSpPr>
            <p:grpSp>
              <p:nvGrpSpPr>
                <p:cNvPr id="42" name="Group 44"/>
                <p:cNvGrpSpPr/>
                <p:nvPr/>
              </p:nvGrpSpPr>
              <p:grpSpPr>
                <a:xfrm>
                  <a:off x="1193500" y="1491637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49" name="TextBox 51"/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/>
                  </a:bodyPr>
                  <a:lstStyle/>
                  <a:p>
                    <a:pPr algn="r">
                      <a:lnSpc>
                        <a:spcPct val="120000"/>
                      </a:lnSpc>
                    </a:pPr>
                    <a:r>
                      <a:rPr lang="zh-CN" altLang="en-US" sz="1000">
                        <a:cs typeface="+mn-ea"/>
                        <a:sym typeface="+mn-lt"/>
                      </a:rPr>
                      <a:t>请替换文字内容复制你的内容到此</a:t>
                    </a:r>
                    <a:br>
                      <a:rPr lang="zh-CN" altLang="en-US" sz="1000">
                        <a:cs typeface="+mn-ea"/>
                        <a:sym typeface="+mn-lt"/>
                      </a:rPr>
                    </a:br>
                    <a:endParaRPr lang="zh-CN" altLang="en-US" sz="1000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0" name="Rectangle 52"/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/>
                  </a:bodyPr>
                  <a:lstStyle/>
                  <a:p>
                    <a:pPr algn="r"/>
                    <a:r>
                      <a:rPr lang="zh-CN" altLang="en-US" sz="1600" b="1">
                        <a:solidFill>
                          <a:schemeClr val="accent1"/>
                        </a:solidFill>
                        <a:cs typeface="+mn-ea"/>
                        <a:sym typeface="+mn-lt"/>
                      </a:rPr>
                      <a:t>输入标题文本</a:t>
                    </a:r>
                    <a:endParaRPr lang="zh-CN" altLang="en-US" sz="1600" b="1">
                      <a:solidFill>
                        <a:schemeClr val="accent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43" name="Group 45"/>
                <p:cNvGrpSpPr/>
                <p:nvPr/>
              </p:nvGrpSpPr>
              <p:grpSpPr>
                <a:xfrm>
                  <a:off x="1193500" y="2815545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47" name="TextBox 49"/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/>
                  </a:bodyPr>
                  <a:lstStyle/>
                  <a:p>
                    <a:pPr algn="r">
                      <a:lnSpc>
                        <a:spcPct val="120000"/>
                      </a:lnSpc>
                    </a:pPr>
                    <a:r>
                      <a:rPr lang="zh-CN" altLang="en-US" sz="1000">
                        <a:cs typeface="+mn-ea"/>
                        <a:sym typeface="+mn-lt"/>
                      </a:rPr>
                      <a:t>请替换文字内容复制你的内容到此</a:t>
                    </a:r>
                    <a:br>
                      <a:rPr lang="zh-CN" altLang="en-US" sz="1000">
                        <a:cs typeface="+mn-ea"/>
                        <a:sym typeface="+mn-lt"/>
                      </a:rPr>
                    </a:br>
                    <a:endParaRPr lang="zh-CN" altLang="en-US" sz="1000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8" name="Rectangle 50"/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/>
                  </a:bodyPr>
                  <a:lstStyle/>
                  <a:p>
                    <a:pPr algn="r"/>
                    <a:r>
                      <a:rPr lang="zh-CN" altLang="en-US" sz="1600" b="1">
                        <a:solidFill>
                          <a:schemeClr val="accent2"/>
                        </a:solidFill>
                        <a:cs typeface="+mn-ea"/>
                        <a:sym typeface="+mn-lt"/>
                      </a:rPr>
                      <a:t>输入标题文本</a:t>
                    </a:r>
                    <a:endParaRPr lang="zh-CN" altLang="en-US" sz="1600" b="1">
                      <a:solidFill>
                        <a:schemeClr val="accent2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44" name="Group 46"/>
                <p:cNvGrpSpPr/>
                <p:nvPr/>
              </p:nvGrpSpPr>
              <p:grpSpPr>
                <a:xfrm>
                  <a:off x="1193500" y="4139453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45" name="TextBox 47"/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/>
                  </a:bodyPr>
                  <a:lstStyle/>
                  <a:p>
                    <a:pPr algn="r">
                      <a:lnSpc>
                        <a:spcPct val="120000"/>
                      </a:lnSpc>
                    </a:pPr>
                    <a:r>
                      <a:rPr lang="zh-CN" altLang="en-US" sz="1000">
                        <a:cs typeface="+mn-ea"/>
                        <a:sym typeface="+mn-lt"/>
                      </a:rPr>
                      <a:t>请替换文字内容复制你的内容到此</a:t>
                    </a:r>
                    <a:br>
                      <a:rPr lang="zh-CN" altLang="en-US" sz="1000">
                        <a:cs typeface="+mn-ea"/>
                        <a:sym typeface="+mn-lt"/>
                      </a:rPr>
                    </a:br>
                    <a:endParaRPr lang="zh-CN" altLang="en-US" sz="1000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6" name="Rectangle 48"/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/>
                  </a:bodyPr>
                  <a:lstStyle/>
                  <a:p>
                    <a:pPr algn="r"/>
                    <a:r>
                      <a:rPr lang="zh-CN" altLang="en-US" sz="1600" b="1">
                        <a:solidFill>
                          <a:schemeClr val="accent5"/>
                        </a:solidFill>
                        <a:cs typeface="+mn-ea"/>
                        <a:sym typeface="+mn-lt"/>
                      </a:rPr>
                      <a:t>输入标题文本</a:t>
                    </a:r>
                    <a:endParaRPr lang="zh-CN" altLang="en-US" sz="1600" b="1">
                      <a:solidFill>
                        <a:schemeClr val="accent5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</p:grpSp>
          <p:cxnSp>
            <p:nvCxnSpPr>
              <p:cNvPr id="40" name="Straight Connector 42"/>
              <p:cNvCxnSpPr/>
              <p:nvPr/>
            </p:nvCxnSpPr>
            <p:spPr>
              <a:xfrm>
                <a:off x="8472264" y="2924944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3"/>
              <p:cNvCxnSpPr/>
              <p:nvPr/>
            </p:nvCxnSpPr>
            <p:spPr>
              <a:xfrm>
                <a:off x="8472264" y="4263691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4"/>
            <p:cNvGrpSpPr/>
            <p:nvPr/>
          </p:nvGrpSpPr>
          <p:grpSpPr>
            <a:xfrm>
              <a:off x="1307468" y="2924944"/>
              <a:ext cx="2448272" cy="1338747"/>
              <a:chOff x="1307468" y="2924944"/>
              <a:chExt cx="2448272" cy="1338747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>
                <a:off x="1307468" y="2924944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1307468" y="4263691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战略目标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3" name="千图PPT彼岸天：ID 8661124库_组合 40"/>
          <p:cNvGrpSpPr/>
          <p:nvPr>
            <p:custDataLst>
              <p:tags r:id="rId1"/>
            </p:custDataLst>
          </p:nvPr>
        </p:nvGrpSpPr>
        <p:grpSpPr>
          <a:xfrm>
            <a:off x="2488963" y="1670678"/>
            <a:ext cx="3072606" cy="890030"/>
            <a:chOff x="8041151" y="1810977"/>
            <a:chExt cx="3767559" cy="722050"/>
          </a:xfrm>
        </p:grpSpPr>
        <p:sp>
          <p:nvSpPr>
            <p:cNvPr id="14" name="矩形 13"/>
            <p:cNvSpPr/>
            <p:nvPr/>
          </p:nvSpPr>
          <p:spPr>
            <a:xfrm>
              <a:off x="8041151" y="2155997"/>
              <a:ext cx="3681351" cy="3770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100">
                  <a:cs typeface="+mn-ea"/>
                  <a:sym typeface="+mn-lt"/>
                </a:rPr>
                <a:t>请替换文字内容复制你的内容到此</a:t>
              </a:r>
              <a:endParaRPr lang="zh-CN" altLang="en-US" sz="1100">
                <a:cs typeface="+mn-ea"/>
                <a:sym typeface="+mn-lt"/>
              </a:endParaRPr>
            </a:p>
            <a:p>
              <a:pPr algn="just"/>
              <a:endParaRPr lang="zh-CN" altLang="en-US" sz="1100">
                <a:cs typeface="+mn-ea"/>
                <a:sym typeface="+mn-lt"/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8041151" y="1810977"/>
              <a:ext cx="3767559" cy="349726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zh-CN" altLang="en-US" sz="1400" b="1">
                  <a:solidFill>
                    <a:schemeClr val="tx1"/>
                  </a:solidFill>
                  <a:cs typeface="+mn-ea"/>
                  <a:sym typeface="+mn-lt"/>
                </a:rPr>
                <a:t>输入标题文本</a:t>
              </a:r>
              <a:endParaRPr lang="zh-CN" altLang="en-US" sz="1400" b="1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6" name="千图PPT彼岸天：ID 8661124库_组合 41"/>
          <p:cNvGrpSpPr/>
          <p:nvPr>
            <p:custDataLst>
              <p:tags r:id="rId2"/>
            </p:custDataLst>
          </p:nvPr>
        </p:nvGrpSpPr>
        <p:grpSpPr>
          <a:xfrm>
            <a:off x="1470076" y="3155434"/>
            <a:ext cx="3072606" cy="890030"/>
            <a:chOff x="6791815" y="1810977"/>
            <a:chExt cx="3767559" cy="722050"/>
          </a:xfrm>
        </p:grpSpPr>
        <p:sp>
          <p:nvSpPr>
            <p:cNvPr id="17" name="矩形 16"/>
            <p:cNvSpPr/>
            <p:nvPr/>
          </p:nvSpPr>
          <p:spPr>
            <a:xfrm>
              <a:off x="6791815" y="2155997"/>
              <a:ext cx="3681351" cy="3770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100">
                  <a:cs typeface="+mn-ea"/>
                  <a:sym typeface="+mn-lt"/>
                </a:rPr>
                <a:t>请替换文字内容复制你的内容到此</a:t>
              </a:r>
              <a:endParaRPr lang="zh-CN" altLang="en-US" sz="1100">
                <a:cs typeface="+mn-ea"/>
                <a:sym typeface="+mn-lt"/>
              </a:endParaRPr>
            </a:p>
            <a:p>
              <a:pPr algn="just"/>
              <a:endParaRPr lang="zh-CN" altLang="en-US" sz="1100">
                <a:cs typeface="+mn-ea"/>
                <a:sym typeface="+mn-lt"/>
              </a:endParaRPr>
            </a:p>
          </p:txBody>
        </p:sp>
        <p:sp>
          <p:nvSpPr>
            <p:cNvPr id="18" name="矩形: 圆角 17"/>
            <p:cNvSpPr/>
            <p:nvPr/>
          </p:nvSpPr>
          <p:spPr>
            <a:xfrm>
              <a:off x="6791815" y="1810977"/>
              <a:ext cx="3767559" cy="34972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zh-CN" altLang="en-US" sz="1400" b="1">
                  <a:solidFill>
                    <a:schemeClr val="bg1"/>
                  </a:solidFill>
                  <a:cs typeface="+mn-ea"/>
                  <a:sym typeface="+mn-lt"/>
                </a:rPr>
                <a:t>输入标题文本</a:t>
              </a:r>
              <a:endParaRPr lang="zh-CN" altLang="en-US" sz="14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" name="千图PPT彼岸天：ID 8661124库_组合 42"/>
          <p:cNvGrpSpPr/>
          <p:nvPr>
            <p:custDataLst>
              <p:tags r:id="rId3"/>
            </p:custDataLst>
          </p:nvPr>
        </p:nvGrpSpPr>
        <p:grpSpPr>
          <a:xfrm>
            <a:off x="719139" y="4640190"/>
            <a:ext cx="3072606" cy="890030"/>
            <a:chOff x="5871033" y="1810977"/>
            <a:chExt cx="3767559" cy="722050"/>
          </a:xfrm>
        </p:grpSpPr>
        <p:sp>
          <p:nvSpPr>
            <p:cNvPr id="20" name="矩形 19"/>
            <p:cNvSpPr/>
            <p:nvPr/>
          </p:nvSpPr>
          <p:spPr>
            <a:xfrm>
              <a:off x="5871033" y="2155997"/>
              <a:ext cx="3681351" cy="3770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100">
                  <a:cs typeface="+mn-ea"/>
                  <a:sym typeface="+mn-lt"/>
                </a:rPr>
                <a:t>请替换文字内容复制你的内容到此</a:t>
              </a:r>
              <a:endParaRPr lang="zh-CN" altLang="en-US" sz="1100">
                <a:cs typeface="+mn-ea"/>
                <a:sym typeface="+mn-lt"/>
              </a:endParaRPr>
            </a:p>
            <a:p>
              <a:pPr algn="just"/>
              <a:endParaRPr lang="zh-CN" altLang="en-US" sz="1100">
                <a:cs typeface="+mn-ea"/>
                <a:sym typeface="+mn-lt"/>
              </a:endParaRPr>
            </a:p>
          </p:txBody>
        </p:sp>
        <p:sp>
          <p:nvSpPr>
            <p:cNvPr id="21" name="矩形: 圆角 20"/>
            <p:cNvSpPr/>
            <p:nvPr/>
          </p:nvSpPr>
          <p:spPr>
            <a:xfrm>
              <a:off x="5871033" y="1810977"/>
              <a:ext cx="3767559" cy="349726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zh-CN" altLang="en-US" sz="1400" b="1">
                  <a:solidFill>
                    <a:schemeClr val="tx1"/>
                  </a:solidFill>
                  <a:cs typeface="+mn-ea"/>
                  <a:sym typeface="+mn-lt"/>
                </a:rPr>
                <a:t>输入标题文本</a:t>
              </a:r>
              <a:endParaRPr lang="zh-CN" altLang="en-US" sz="1400" b="1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2" name="千图PPT彼岸天：ID 8661124库_组合 31"/>
          <p:cNvGrpSpPr/>
          <p:nvPr>
            <p:custDataLst>
              <p:tags r:id="rId4"/>
            </p:custDataLst>
          </p:nvPr>
        </p:nvGrpSpPr>
        <p:grpSpPr>
          <a:xfrm>
            <a:off x="8400257" y="1670678"/>
            <a:ext cx="3072605" cy="890030"/>
            <a:chOff x="5871033" y="1810977"/>
            <a:chExt cx="3767559" cy="722050"/>
          </a:xfrm>
        </p:grpSpPr>
        <p:sp>
          <p:nvSpPr>
            <p:cNvPr id="23" name="矩形 22"/>
            <p:cNvSpPr/>
            <p:nvPr/>
          </p:nvSpPr>
          <p:spPr>
            <a:xfrm>
              <a:off x="5871033" y="2155997"/>
              <a:ext cx="3681353" cy="3770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100">
                  <a:cs typeface="+mn-ea"/>
                  <a:sym typeface="+mn-lt"/>
                </a:rPr>
                <a:t>请替换文字内容复制你的内容到此</a:t>
              </a:r>
              <a:endParaRPr lang="zh-CN" altLang="en-US" sz="1100">
                <a:cs typeface="+mn-ea"/>
                <a:sym typeface="+mn-lt"/>
              </a:endParaRPr>
            </a:p>
            <a:p>
              <a:pPr algn="r"/>
              <a:endParaRPr lang="zh-CN" altLang="en-US" sz="1100">
                <a:cs typeface="+mn-ea"/>
                <a:sym typeface="+mn-lt"/>
              </a:endParaRPr>
            </a:p>
          </p:txBody>
        </p:sp>
        <p:sp>
          <p:nvSpPr>
            <p:cNvPr id="24" name="矩形: 圆角 23"/>
            <p:cNvSpPr/>
            <p:nvPr/>
          </p:nvSpPr>
          <p:spPr>
            <a:xfrm>
              <a:off x="5871033" y="1810977"/>
              <a:ext cx="3767559" cy="349726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/>
              <a:r>
                <a:rPr lang="zh-CN" altLang="en-US" sz="1400" b="1">
                  <a:solidFill>
                    <a:schemeClr val="tx1"/>
                  </a:solidFill>
                  <a:cs typeface="+mn-ea"/>
                  <a:sym typeface="+mn-lt"/>
                </a:rPr>
                <a:t>输入标题文本</a:t>
              </a:r>
              <a:endParaRPr lang="zh-CN" altLang="en-US" sz="1400" b="1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5" name="千图PPT彼岸天：ID 8661124库_组合 32"/>
          <p:cNvGrpSpPr/>
          <p:nvPr>
            <p:custDataLst>
              <p:tags r:id="rId5"/>
            </p:custDataLst>
          </p:nvPr>
        </p:nvGrpSpPr>
        <p:grpSpPr>
          <a:xfrm>
            <a:off x="7779597" y="3155434"/>
            <a:ext cx="3072605" cy="890030"/>
            <a:chOff x="5109994" y="1810977"/>
            <a:chExt cx="3767559" cy="722050"/>
          </a:xfrm>
        </p:grpSpPr>
        <p:sp>
          <p:nvSpPr>
            <p:cNvPr id="26" name="矩形 25"/>
            <p:cNvSpPr/>
            <p:nvPr/>
          </p:nvSpPr>
          <p:spPr>
            <a:xfrm>
              <a:off x="5109994" y="2155997"/>
              <a:ext cx="3681353" cy="3770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100">
                  <a:cs typeface="+mn-ea"/>
                  <a:sym typeface="+mn-lt"/>
                </a:rPr>
                <a:t>请替换文字内容复制你的内容到此</a:t>
              </a:r>
              <a:endParaRPr lang="zh-CN" altLang="en-US" sz="1100">
                <a:cs typeface="+mn-ea"/>
                <a:sym typeface="+mn-lt"/>
              </a:endParaRPr>
            </a:p>
            <a:p>
              <a:pPr algn="r"/>
              <a:endParaRPr lang="zh-CN" altLang="en-US" sz="1100">
                <a:cs typeface="+mn-ea"/>
                <a:sym typeface="+mn-lt"/>
              </a:endParaRPr>
            </a:p>
          </p:txBody>
        </p:sp>
        <p:sp>
          <p:nvSpPr>
            <p:cNvPr id="27" name="矩形: 圆角 26"/>
            <p:cNvSpPr/>
            <p:nvPr/>
          </p:nvSpPr>
          <p:spPr>
            <a:xfrm>
              <a:off x="5109994" y="1810977"/>
              <a:ext cx="3767559" cy="34972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/>
              <a:r>
                <a:rPr lang="zh-CN" altLang="en-US" sz="1400" b="1">
                  <a:solidFill>
                    <a:schemeClr val="bg1"/>
                  </a:solidFill>
                  <a:cs typeface="+mn-ea"/>
                  <a:sym typeface="+mn-lt"/>
                </a:rPr>
                <a:t>输入标题文本</a:t>
              </a:r>
              <a:endParaRPr lang="zh-CN" altLang="en-US" sz="14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8" name="千图PPT彼岸天：ID 8661124库_组合 33"/>
          <p:cNvGrpSpPr/>
          <p:nvPr>
            <p:custDataLst>
              <p:tags r:id="rId6"/>
            </p:custDataLst>
          </p:nvPr>
        </p:nvGrpSpPr>
        <p:grpSpPr>
          <a:xfrm>
            <a:off x="7012333" y="4640190"/>
            <a:ext cx="3072605" cy="890030"/>
            <a:chOff x="4169192" y="1810977"/>
            <a:chExt cx="3767559" cy="722050"/>
          </a:xfrm>
        </p:grpSpPr>
        <p:sp>
          <p:nvSpPr>
            <p:cNvPr id="29" name="矩形 28"/>
            <p:cNvSpPr/>
            <p:nvPr/>
          </p:nvSpPr>
          <p:spPr>
            <a:xfrm>
              <a:off x="4169192" y="2155997"/>
              <a:ext cx="3681353" cy="3770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100">
                  <a:cs typeface="+mn-ea"/>
                  <a:sym typeface="+mn-lt"/>
                </a:rPr>
                <a:t>请替换文字内容复制你的内容到此</a:t>
              </a:r>
              <a:endParaRPr lang="zh-CN" altLang="en-US" sz="1100">
                <a:cs typeface="+mn-ea"/>
                <a:sym typeface="+mn-lt"/>
              </a:endParaRPr>
            </a:p>
            <a:p>
              <a:pPr algn="r"/>
              <a:endParaRPr lang="zh-CN" altLang="en-US" sz="1100">
                <a:cs typeface="+mn-ea"/>
                <a:sym typeface="+mn-lt"/>
              </a:endParaRPr>
            </a:p>
          </p:txBody>
        </p:sp>
        <p:sp>
          <p:nvSpPr>
            <p:cNvPr id="30" name="矩形: 圆角 29"/>
            <p:cNvSpPr/>
            <p:nvPr/>
          </p:nvSpPr>
          <p:spPr>
            <a:xfrm>
              <a:off x="4169192" y="1810977"/>
              <a:ext cx="3767559" cy="349726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/>
              <a:r>
                <a:rPr lang="zh-CN" altLang="en-US" sz="1400" b="1">
                  <a:solidFill>
                    <a:schemeClr val="tx1"/>
                  </a:solidFill>
                  <a:cs typeface="+mn-ea"/>
                  <a:sym typeface="+mn-lt"/>
                </a:rPr>
                <a:t>输入标题文本</a:t>
              </a:r>
              <a:endParaRPr lang="zh-CN" altLang="en-US" sz="1400" b="1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1" name="千图PPT彼岸天：ID 8661124库_组合 5"/>
          <p:cNvGrpSpPr/>
          <p:nvPr>
            <p:custDataLst>
              <p:tags r:id="rId7"/>
            </p:custDataLst>
          </p:nvPr>
        </p:nvGrpSpPr>
        <p:grpSpPr>
          <a:xfrm>
            <a:off x="4336005" y="1714016"/>
            <a:ext cx="3655248" cy="3672406"/>
            <a:chOff x="7659605" y="1304764"/>
            <a:chExt cx="2454599" cy="2466123"/>
          </a:xfrm>
        </p:grpSpPr>
        <p:sp>
          <p:nvSpPr>
            <p:cNvPr id="32" name="任意多边形: 形状 31"/>
            <p:cNvSpPr/>
            <p:nvPr/>
          </p:nvSpPr>
          <p:spPr bwMode="auto">
            <a:xfrm>
              <a:off x="7659605" y="2994942"/>
              <a:ext cx="774024" cy="775945"/>
            </a:xfrm>
            <a:custGeom>
              <a:avLst/>
              <a:gdLst>
                <a:gd name="T0" fmla="*/ 200 w 200"/>
                <a:gd name="T1" fmla="*/ 88 h 200"/>
                <a:gd name="T2" fmla="*/ 177 w 200"/>
                <a:gd name="T3" fmla="*/ 24 h 200"/>
                <a:gd name="T4" fmla="*/ 111 w 200"/>
                <a:gd name="T5" fmla="*/ 0 h 200"/>
                <a:gd name="T6" fmla="*/ 8 w 200"/>
                <a:gd name="T7" fmla="*/ 103 h 200"/>
                <a:gd name="T8" fmla="*/ 41 w 200"/>
                <a:gd name="T9" fmla="*/ 81 h 200"/>
                <a:gd name="T10" fmla="*/ 8 w 200"/>
                <a:gd name="T11" fmla="*/ 193 h 200"/>
                <a:gd name="T12" fmla="*/ 119 w 200"/>
                <a:gd name="T13" fmla="*/ 159 h 200"/>
                <a:gd name="T14" fmla="*/ 96 w 200"/>
                <a:gd name="T15" fmla="*/ 192 h 200"/>
                <a:gd name="T16" fmla="*/ 200 w 200"/>
                <a:gd name="T17" fmla="*/ 88 h 200"/>
                <a:gd name="T18" fmla="*/ 122 w 200"/>
                <a:gd name="T19" fmla="*/ 135 h 200"/>
                <a:gd name="T20" fmla="*/ 137 w 200"/>
                <a:gd name="T21" fmla="*/ 114 h 200"/>
                <a:gd name="T22" fmla="*/ 65 w 200"/>
                <a:gd name="T23" fmla="*/ 136 h 200"/>
                <a:gd name="T24" fmla="*/ 86 w 200"/>
                <a:gd name="T25" fmla="*/ 64 h 200"/>
                <a:gd name="T26" fmla="*/ 65 w 200"/>
                <a:gd name="T27" fmla="*/ 78 h 200"/>
                <a:gd name="T28" fmla="*/ 132 w 200"/>
                <a:gd name="T29" fmla="*/ 11 h 200"/>
                <a:gd name="T30" fmla="*/ 174 w 200"/>
                <a:gd name="T31" fmla="*/ 27 h 200"/>
                <a:gd name="T32" fmla="*/ 189 w 200"/>
                <a:gd name="T33" fmla="*/ 68 h 200"/>
                <a:gd name="T34" fmla="*/ 122 w 200"/>
                <a:gd name="T35" fmla="*/ 13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200">
                  <a:moveTo>
                    <a:pt x="200" y="88"/>
                  </a:moveTo>
                  <a:cubicBezTo>
                    <a:pt x="177" y="24"/>
                    <a:pt x="177" y="24"/>
                    <a:pt x="177" y="24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1" y="0"/>
                    <a:pt x="38" y="4"/>
                    <a:pt x="8" y="103"/>
                  </a:cubicBezTo>
                  <a:cubicBezTo>
                    <a:pt x="8" y="103"/>
                    <a:pt x="27" y="87"/>
                    <a:pt x="41" y="81"/>
                  </a:cubicBezTo>
                  <a:cubicBezTo>
                    <a:pt x="41" y="81"/>
                    <a:pt x="0" y="146"/>
                    <a:pt x="8" y="193"/>
                  </a:cubicBezTo>
                  <a:cubicBezTo>
                    <a:pt x="54" y="200"/>
                    <a:pt x="119" y="159"/>
                    <a:pt x="119" y="159"/>
                  </a:cubicBezTo>
                  <a:cubicBezTo>
                    <a:pt x="113" y="173"/>
                    <a:pt x="96" y="192"/>
                    <a:pt x="96" y="192"/>
                  </a:cubicBezTo>
                  <a:cubicBezTo>
                    <a:pt x="195" y="162"/>
                    <a:pt x="200" y="88"/>
                    <a:pt x="200" y="88"/>
                  </a:cubicBezTo>
                  <a:moveTo>
                    <a:pt x="122" y="135"/>
                  </a:moveTo>
                  <a:cubicBezTo>
                    <a:pt x="122" y="135"/>
                    <a:pt x="132" y="123"/>
                    <a:pt x="137" y="114"/>
                  </a:cubicBezTo>
                  <a:cubicBezTo>
                    <a:pt x="137" y="114"/>
                    <a:pt x="94" y="140"/>
                    <a:pt x="65" y="136"/>
                  </a:cubicBezTo>
                  <a:cubicBezTo>
                    <a:pt x="59" y="105"/>
                    <a:pt x="86" y="64"/>
                    <a:pt x="86" y="64"/>
                  </a:cubicBezTo>
                  <a:cubicBezTo>
                    <a:pt x="77" y="68"/>
                    <a:pt x="65" y="78"/>
                    <a:pt x="65" y="78"/>
                  </a:cubicBezTo>
                  <a:cubicBezTo>
                    <a:pt x="84" y="14"/>
                    <a:pt x="132" y="11"/>
                    <a:pt x="132" y="11"/>
                  </a:cubicBezTo>
                  <a:cubicBezTo>
                    <a:pt x="174" y="27"/>
                    <a:pt x="174" y="27"/>
                    <a:pt x="174" y="27"/>
                  </a:cubicBezTo>
                  <a:cubicBezTo>
                    <a:pt x="189" y="68"/>
                    <a:pt x="189" y="68"/>
                    <a:pt x="189" y="68"/>
                  </a:cubicBezTo>
                  <a:cubicBezTo>
                    <a:pt x="189" y="68"/>
                    <a:pt x="186" y="116"/>
                    <a:pt x="122" y="135"/>
                  </a:cubicBezTo>
                </a:path>
              </a:pathLst>
            </a:custGeom>
            <a:solidFill>
              <a:srgbClr val="FF6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3" name="任意多边形: 形状 32"/>
            <p:cNvSpPr/>
            <p:nvPr/>
          </p:nvSpPr>
          <p:spPr bwMode="auto">
            <a:xfrm>
              <a:off x="7888164" y="3037196"/>
              <a:ext cx="503212" cy="501291"/>
            </a:xfrm>
            <a:custGeom>
              <a:avLst/>
              <a:gdLst>
                <a:gd name="T0" fmla="*/ 115 w 130"/>
                <a:gd name="T1" fmla="*/ 16 h 129"/>
                <a:gd name="T2" fmla="*/ 73 w 130"/>
                <a:gd name="T3" fmla="*/ 0 h 129"/>
                <a:gd name="T4" fmla="*/ 6 w 130"/>
                <a:gd name="T5" fmla="*/ 67 h 129"/>
                <a:gd name="T6" fmla="*/ 27 w 130"/>
                <a:gd name="T7" fmla="*/ 53 h 129"/>
                <a:gd name="T8" fmla="*/ 6 w 130"/>
                <a:gd name="T9" fmla="*/ 125 h 129"/>
                <a:gd name="T10" fmla="*/ 78 w 130"/>
                <a:gd name="T11" fmla="*/ 103 h 129"/>
                <a:gd name="T12" fmla="*/ 63 w 130"/>
                <a:gd name="T13" fmla="*/ 124 h 129"/>
                <a:gd name="T14" fmla="*/ 130 w 130"/>
                <a:gd name="T15" fmla="*/ 57 h 129"/>
                <a:gd name="T16" fmla="*/ 115 w 130"/>
                <a:gd name="T17" fmla="*/ 16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129">
                  <a:moveTo>
                    <a:pt x="115" y="16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0"/>
                    <a:pt x="25" y="3"/>
                    <a:pt x="6" y="67"/>
                  </a:cubicBezTo>
                  <a:cubicBezTo>
                    <a:pt x="6" y="67"/>
                    <a:pt x="18" y="57"/>
                    <a:pt x="27" y="53"/>
                  </a:cubicBezTo>
                  <a:cubicBezTo>
                    <a:pt x="27" y="53"/>
                    <a:pt x="0" y="94"/>
                    <a:pt x="6" y="125"/>
                  </a:cubicBezTo>
                  <a:cubicBezTo>
                    <a:pt x="35" y="129"/>
                    <a:pt x="78" y="103"/>
                    <a:pt x="78" y="103"/>
                  </a:cubicBezTo>
                  <a:cubicBezTo>
                    <a:pt x="73" y="112"/>
                    <a:pt x="63" y="124"/>
                    <a:pt x="63" y="124"/>
                  </a:cubicBezTo>
                  <a:cubicBezTo>
                    <a:pt x="127" y="105"/>
                    <a:pt x="130" y="57"/>
                    <a:pt x="130" y="57"/>
                  </a:cubicBezTo>
                  <a:cubicBezTo>
                    <a:pt x="115" y="16"/>
                    <a:pt x="115" y="16"/>
                    <a:pt x="115" y="16"/>
                  </a:cubicBezTo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4" name="任意多边形: 形状 33"/>
            <p:cNvSpPr/>
            <p:nvPr/>
          </p:nvSpPr>
          <p:spPr bwMode="auto">
            <a:xfrm>
              <a:off x="8410582" y="2727971"/>
              <a:ext cx="635738" cy="848930"/>
            </a:xfrm>
            <a:custGeom>
              <a:avLst/>
              <a:gdLst>
                <a:gd name="T0" fmla="*/ 164 w 164"/>
                <a:gd name="T1" fmla="*/ 55 h 219"/>
                <a:gd name="T2" fmla="*/ 133 w 164"/>
                <a:gd name="T3" fmla="*/ 180 h 219"/>
                <a:gd name="T4" fmla="*/ 0 w 164"/>
                <a:gd name="T5" fmla="*/ 219 h 219"/>
                <a:gd name="T6" fmla="*/ 27 w 164"/>
                <a:gd name="T7" fmla="*/ 82 h 219"/>
                <a:gd name="T8" fmla="*/ 109 w 164"/>
                <a:gd name="T9" fmla="*/ 0 h 219"/>
                <a:gd name="T10" fmla="*/ 164 w 164"/>
                <a:gd name="T11" fmla="*/ 55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" h="219">
                  <a:moveTo>
                    <a:pt x="164" y="55"/>
                  </a:moveTo>
                  <a:cubicBezTo>
                    <a:pt x="133" y="180"/>
                    <a:pt x="133" y="180"/>
                    <a:pt x="133" y="180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19"/>
                    <a:pt x="93" y="147"/>
                    <a:pt x="27" y="82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64" y="55"/>
                    <a:pt x="164" y="55"/>
                    <a:pt x="164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5" name="任意多边形: 形状 34"/>
            <p:cNvSpPr/>
            <p:nvPr/>
          </p:nvSpPr>
          <p:spPr bwMode="auto">
            <a:xfrm>
              <a:off x="7842068" y="2366887"/>
              <a:ext cx="847009" cy="639579"/>
            </a:xfrm>
            <a:custGeom>
              <a:avLst/>
              <a:gdLst>
                <a:gd name="T0" fmla="*/ 164 w 219"/>
                <a:gd name="T1" fmla="*/ 0 h 165"/>
                <a:gd name="T2" fmla="*/ 38 w 219"/>
                <a:gd name="T3" fmla="*/ 32 h 165"/>
                <a:gd name="T4" fmla="*/ 0 w 219"/>
                <a:gd name="T5" fmla="*/ 165 h 165"/>
                <a:gd name="T6" fmla="*/ 137 w 219"/>
                <a:gd name="T7" fmla="*/ 137 h 165"/>
                <a:gd name="T8" fmla="*/ 219 w 219"/>
                <a:gd name="T9" fmla="*/ 55 h 165"/>
                <a:gd name="T10" fmla="*/ 164 w 219"/>
                <a:gd name="T1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165">
                  <a:moveTo>
                    <a:pt x="164" y="0"/>
                  </a:moveTo>
                  <a:cubicBezTo>
                    <a:pt x="38" y="32"/>
                    <a:pt x="38" y="32"/>
                    <a:pt x="38" y="32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71" y="72"/>
                    <a:pt x="137" y="137"/>
                  </a:cubicBezTo>
                  <a:cubicBezTo>
                    <a:pt x="219" y="55"/>
                    <a:pt x="219" y="55"/>
                    <a:pt x="219" y="55"/>
                  </a:cubicBezTo>
                  <a:lnTo>
                    <a:pt x="164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6" name="任意多边形: 形状 35"/>
            <p:cNvSpPr/>
            <p:nvPr/>
          </p:nvSpPr>
          <p:spPr bwMode="auto">
            <a:xfrm>
              <a:off x="8654506" y="1685054"/>
              <a:ext cx="1081329" cy="1081330"/>
            </a:xfrm>
            <a:custGeom>
              <a:avLst/>
              <a:gdLst>
                <a:gd name="T0" fmla="*/ 61 w 279"/>
                <a:gd name="T1" fmla="*/ 221 h 279"/>
                <a:gd name="T2" fmla="*/ 148 w 279"/>
                <a:gd name="T3" fmla="*/ 279 h 279"/>
                <a:gd name="T4" fmla="*/ 279 w 279"/>
                <a:gd name="T5" fmla="*/ 78 h 279"/>
                <a:gd name="T6" fmla="*/ 233 w 279"/>
                <a:gd name="T7" fmla="*/ 48 h 279"/>
                <a:gd name="T8" fmla="*/ 204 w 279"/>
                <a:gd name="T9" fmla="*/ 7 h 279"/>
                <a:gd name="T10" fmla="*/ 202 w 279"/>
                <a:gd name="T11" fmla="*/ 0 h 279"/>
                <a:gd name="T12" fmla="*/ 0 w 279"/>
                <a:gd name="T13" fmla="*/ 131 h 279"/>
                <a:gd name="T14" fmla="*/ 8 w 279"/>
                <a:gd name="T15" fmla="*/ 147 h 279"/>
                <a:gd name="T16" fmla="*/ 61 w 279"/>
                <a:gd name="T17" fmla="*/ 22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9" h="279">
                  <a:moveTo>
                    <a:pt x="61" y="221"/>
                  </a:moveTo>
                  <a:cubicBezTo>
                    <a:pt x="83" y="243"/>
                    <a:pt x="111" y="264"/>
                    <a:pt x="148" y="279"/>
                  </a:cubicBezTo>
                  <a:cubicBezTo>
                    <a:pt x="207" y="212"/>
                    <a:pt x="249" y="138"/>
                    <a:pt x="279" y="78"/>
                  </a:cubicBezTo>
                  <a:cubicBezTo>
                    <a:pt x="259" y="70"/>
                    <a:pt x="244" y="60"/>
                    <a:pt x="233" y="48"/>
                  </a:cubicBezTo>
                  <a:cubicBezTo>
                    <a:pt x="218" y="34"/>
                    <a:pt x="210" y="19"/>
                    <a:pt x="204" y="7"/>
                  </a:cubicBezTo>
                  <a:cubicBezTo>
                    <a:pt x="203" y="4"/>
                    <a:pt x="202" y="2"/>
                    <a:pt x="202" y="0"/>
                  </a:cubicBezTo>
                  <a:cubicBezTo>
                    <a:pt x="141" y="29"/>
                    <a:pt x="67" y="72"/>
                    <a:pt x="0" y="131"/>
                  </a:cubicBezTo>
                  <a:cubicBezTo>
                    <a:pt x="2" y="136"/>
                    <a:pt x="5" y="141"/>
                    <a:pt x="8" y="147"/>
                  </a:cubicBezTo>
                  <a:cubicBezTo>
                    <a:pt x="18" y="168"/>
                    <a:pt x="35" y="196"/>
                    <a:pt x="61" y="221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7" name="任意多边形: 形状 36"/>
            <p:cNvSpPr/>
            <p:nvPr/>
          </p:nvSpPr>
          <p:spPr bwMode="auto">
            <a:xfrm>
              <a:off x="9476547" y="1487227"/>
              <a:ext cx="457117" cy="457117"/>
            </a:xfrm>
            <a:custGeom>
              <a:avLst/>
              <a:gdLst>
                <a:gd name="T0" fmla="*/ 29 w 118"/>
                <a:gd name="T1" fmla="*/ 91 h 118"/>
                <a:gd name="T2" fmla="*/ 72 w 118"/>
                <a:gd name="T3" fmla="*/ 118 h 118"/>
                <a:gd name="T4" fmla="*/ 118 w 118"/>
                <a:gd name="T5" fmla="*/ 0 h 118"/>
                <a:gd name="T6" fmla="*/ 0 w 118"/>
                <a:gd name="T7" fmla="*/ 46 h 118"/>
                <a:gd name="T8" fmla="*/ 3 w 118"/>
                <a:gd name="T9" fmla="*/ 53 h 118"/>
                <a:gd name="T10" fmla="*/ 29 w 118"/>
                <a:gd name="T11" fmla="*/ 9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8">
                  <a:moveTo>
                    <a:pt x="29" y="91"/>
                  </a:moveTo>
                  <a:cubicBezTo>
                    <a:pt x="40" y="102"/>
                    <a:pt x="54" y="111"/>
                    <a:pt x="72" y="118"/>
                  </a:cubicBezTo>
                  <a:cubicBezTo>
                    <a:pt x="104" y="50"/>
                    <a:pt x="118" y="0"/>
                    <a:pt x="118" y="0"/>
                  </a:cubicBezTo>
                  <a:cubicBezTo>
                    <a:pt x="118" y="0"/>
                    <a:pt x="69" y="14"/>
                    <a:pt x="0" y="46"/>
                  </a:cubicBezTo>
                  <a:cubicBezTo>
                    <a:pt x="1" y="48"/>
                    <a:pt x="2" y="50"/>
                    <a:pt x="3" y="53"/>
                  </a:cubicBezTo>
                  <a:cubicBezTo>
                    <a:pt x="8" y="64"/>
                    <a:pt x="16" y="78"/>
                    <a:pt x="29" y="91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8" name="任意多边形: 形状 37"/>
            <p:cNvSpPr/>
            <p:nvPr/>
          </p:nvSpPr>
          <p:spPr bwMode="auto">
            <a:xfrm>
              <a:off x="8062943" y="2222838"/>
              <a:ext cx="1129346" cy="1137029"/>
            </a:xfrm>
            <a:custGeom>
              <a:avLst/>
              <a:gdLst>
                <a:gd name="T0" fmla="*/ 206 w 292"/>
                <a:gd name="T1" fmla="*/ 91 h 293"/>
                <a:gd name="T2" fmla="*/ 150 w 292"/>
                <a:gd name="T3" fmla="*/ 14 h 293"/>
                <a:gd name="T4" fmla="*/ 144 w 292"/>
                <a:gd name="T5" fmla="*/ 0 h 293"/>
                <a:gd name="T6" fmla="*/ 0 w 292"/>
                <a:gd name="T7" fmla="*/ 197 h 293"/>
                <a:gd name="T8" fmla="*/ 37 w 292"/>
                <a:gd name="T9" fmla="*/ 253 h 293"/>
                <a:gd name="T10" fmla="*/ 96 w 292"/>
                <a:gd name="T11" fmla="*/ 293 h 293"/>
                <a:gd name="T12" fmla="*/ 292 w 292"/>
                <a:gd name="T13" fmla="*/ 149 h 293"/>
                <a:gd name="T14" fmla="*/ 206 w 292"/>
                <a:gd name="T15" fmla="*/ 9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2" h="293">
                  <a:moveTo>
                    <a:pt x="206" y="91"/>
                  </a:moveTo>
                  <a:cubicBezTo>
                    <a:pt x="179" y="64"/>
                    <a:pt x="161" y="35"/>
                    <a:pt x="150" y="14"/>
                  </a:cubicBezTo>
                  <a:cubicBezTo>
                    <a:pt x="148" y="9"/>
                    <a:pt x="146" y="4"/>
                    <a:pt x="144" y="0"/>
                  </a:cubicBezTo>
                  <a:cubicBezTo>
                    <a:pt x="86" y="53"/>
                    <a:pt x="34" y="118"/>
                    <a:pt x="0" y="197"/>
                  </a:cubicBezTo>
                  <a:cubicBezTo>
                    <a:pt x="0" y="197"/>
                    <a:pt x="11" y="228"/>
                    <a:pt x="37" y="253"/>
                  </a:cubicBezTo>
                  <a:cubicBezTo>
                    <a:pt x="63" y="279"/>
                    <a:pt x="96" y="293"/>
                    <a:pt x="96" y="293"/>
                  </a:cubicBezTo>
                  <a:cubicBezTo>
                    <a:pt x="175" y="260"/>
                    <a:pt x="240" y="207"/>
                    <a:pt x="292" y="149"/>
                  </a:cubicBezTo>
                  <a:cubicBezTo>
                    <a:pt x="256" y="134"/>
                    <a:pt x="228" y="113"/>
                    <a:pt x="206" y="91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9" name="任意多边形: 形状 38"/>
            <p:cNvSpPr/>
            <p:nvPr/>
          </p:nvSpPr>
          <p:spPr bwMode="auto">
            <a:xfrm>
              <a:off x="9438133" y="1665848"/>
              <a:ext cx="316908" cy="320750"/>
            </a:xfrm>
            <a:custGeom>
              <a:avLst/>
              <a:gdLst>
                <a:gd name="T0" fmla="*/ 31 w 82"/>
                <a:gd name="T1" fmla="*/ 53 h 83"/>
                <a:gd name="T2" fmla="*/ 77 w 82"/>
                <a:gd name="T3" fmla="*/ 83 h 83"/>
                <a:gd name="T4" fmla="*/ 82 w 82"/>
                <a:gd name="T5" fmla="*/ 72 h 83"/>
                <a:gd name="T6" fmla="*/ 39 w 82"/>
                <a:gd name="T7" fmla="*/ 45 h 83"/>
                <a:gd name="T8" fmla="*/ 13 w 82"/>
                <a:gd name="T9" fmla="*/ 7 h 83"/>
                <a:gd name="T10" fmla="*/ 10 w 82"/>
                <a:gd name="T11" fmla="*/ 0 h 83"/>
                <a:gd name="T12" fmla="*/ 0 w 82"/>
                <a:gd name="T13" fmla="*/ 5 h 83"/>
                <a:gd name="T14" fmla="*/ 2 w 82"/>
                <a:gd name="T15" fmla="*/ 12 h 83"/>
                <a:gd name="T16" fmla="*/ 31 w 82"/>
                <a:gd name="T17" fmla="*/ 5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" h="83">
                  <a:moveTo>
                    <a:pt x="31" y="53"/>
                  </a:moveTo>
                  <a:cubicBezTo>
                    <a:pt x="42" y="65"/>
                    <a:pt x="57" y="75"/>
                    <a:pt x="77" y="83"/>
                  </a:cubicBezTo>
                  <a:cubicBezTo>
                    <a:pt x="78" y="79"/>
                    <a:pt x="80" y="76"/>
                    <a:pt x="82" y="72"/>
                  </a:cubicBezTo>
                  <a:cubicBezTo>
                    <a:pt x="64" y="65"/>
                    <a:pt x="50" y="56"/>
                    <a:pt x="39" y="45"/>
                  </a:cubicBezTo>
                  <a:cubicBezTo>
                    <a:pt x="26" y="32"/>
                    <a:pt x="18" y="18"/>
                    <a:pt x="13" y="7"/>
                  </a:cubicBezTo>
                  <a:cubicBezTo>
                    <a:pt x="12" y="4"/>
                    <a:pt x="11" y="2"/>
                    <a:pt x="10" y="0"/>
                  </a:cubicBezTo>
                  <a:cubicBezTo>
                    <a:pt x="7" y="2"/>
                    <a:pt x="3" y="3"/>
                    <a:pt x="0" y="5"/>
                  </a:cubicBezTo>
                  <a:cubicBezTo>
                    <a:pt x="0" y="7"/>
                    <a:pt x="1" y="9"/>
                    <a:pt x="2" y="12"/>
                  </a:cubicBezTo>
                  <a:cubicBezTo>
                    <a:pt x="8" y="24"/>
                    <a:pt x="16" y="39"/>
                    <a:pt x="31" y="53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0" name="任意多边形: 形状 39"/>
            <p:cNvSpPr/>
            <p:nvPr/>
          </p:nvSpPr>
          <p:spPr bwMode="auto">
            <a:xfrm>
              <a:off x="8619933" y="2192108"/>
              <a:ext cx="608848" cy="608848"/>
            </a:xfrm>
            <a:custGeom>
              <a:avLst/>
              <a:gdLst>
                <a:gd name="T0" fmla="*/ 62 w 157"/>
                <a:gd name="T1" fmla="*/ 99 h 157"/>
                <a:gd name="T2" fmla="*/ 148 w 157"/>
                <a:gd name="T3" fmla="*/ 157 h 157"/>
                <a:gd name="T4" fmla="*/ 157 w 157"/>
                <a:gd name="T5" fmla="*/ 148 h 157"/>
                <a:gd name="T6" fmla="*/ 70 w 157"/>
                <a:gd name="T7" fmla="*/ 90 h 157"/>
                <a:gd name="T8" fmla="*/ 17 w 157"/>
                <a:gd name="T9" fmla="*/ 16 h 157"/>
                <a:gd name="T10" fmla="*/ 9 w 157"/>
                <a:gd name="T11" fmla="*/ 0 h 157"/>
                <a:gd name="T12" fmla="*/ 0 w 157"/>
                <a:gd name="T13" fmla="*/ 8 h 157"/>
                <a:gd name="T14" fmla="*/ 6 w 157"/>
                <a:gd name="T15" fmla="*/ 22 h 157"/>
                <a:gd name="T16" fmla="*/ 62 w 157"/>
                <a:gd name="T17" fmla="*/ 9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157">
                  <a:moveTo>
                    <a:pt x="62" y="99"/>
                  </a:moveTo>
                  <a:cubicBezTo>
                    <a:pt x="84" y="121"/>
                    <a:pt x="112" y="142"/>
                    <a:pt x="148" y="157"/>
                  </a:cubicBezTo>
                  <a:cubicBezTo>
                    <a:pt x="151" y="154"/>
                    <a:pt x="154" y="151"/>
                    <a:pt x="157" y="148"/>
                  </a:cubicBezTo>
                  <a:cubicBezTo>
                    <a:pt x="120" y="133"/>
                    <a:pt x="92" y="112"/>
                    <a:pt x="70" y="90"/>
                  </a:cubicBezTo>
                  <a:cubicBezTo>
                    <a:pt x="44" y="65"/>
                    <a:pt x="27" y="37"/>
                    <a:pt x="17" y="16"/>
                  </a:cubicBezTo>
                  <a:cubicBezTo>
                    <a:pt x="14" y="10"/>
                    <a:pt x="11" y="5"/>
                    <a:pt x="9" y="0"/>
                  </a:cubicBezTo>
                  <a:cubicBezTo>
                    <a:pt x="6" y="3"/>
                    <a:pt x="3" y="6"/>
                    <a:pt x="0" y="8"/>
                  </a:cubicBezTo>
                  <a:cubicBezTo>
                    <a:pt x="2" y="12"/>
                    <a:pt x="4" y="17"/>
                    <a:pt x="6" y="22"/>
                  </a:cubicBezTo>
                  <a:cubicBezTo>
                    <a:pt x="17" y="43"/>
                    <a:pt x="35" y="72"/>
                    <a:pt x="62" y="9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1" name="任意多边形: 形状 40"/>
            <p:cNvSpPr/>
            <p:nvPr/>
          </p:nvSpPr>
          <p:spPr bwMode="auto">
            <a:xfrm>
              <a:off x="8124404" y="2595445"/>
              <a:ext cx="693357" cy="695278"/>
            </a:xfrm>
            <a:custGeom>
              <a:avLst/>
              <a:gdLst>
                <a:gd name="T0" fmla="*/ 302 w 361"/>
                <a:gd name="T1" fmla="*/ 0 h 362"/>
                <a:gd name="T2" fmla="*/ 361 w 361"/>
                <a:gd name="T3" fmla="*/ 61 h 362"/>
                <a:gd name="T4" fmla="*/ 0 w 361"/>
                <a:gd name="T5" fmla="*/ 362 h 362"/>
                <a:gd name="T6" fmla="*/ 302 w 361"/>
                <a:gd name="T7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1" h="362">
                  <a:moveTo>
                    <a:pt x="302" y="0"/>
                  </a:moveTo>
                  <a:lnTo>
                    <a:pt x="361" y="61"/>
                  </a:lnTo>
                  <a:lnTo>
                    <a:pt x="0" y="362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2" name="任意多边形: 形状 41"/>
            <p:cNvSpPr/>
            <p:nvPr/>
          </p:nvSpPr>
          <p:spPr bwMode="auto">
            <a:xfrm>
              <a:off x="9820344" y="1304764"/>
              <a:ext cx="293860" cy="293860"/>
            </a:xfrm>
            <a:custGeom>
              <a:avLst/>
              <a:gdLst>
                <a:gd name="T0" fmla="*/ 153 w 153"/>
                <a:gd name="T1" fmla="*/ 0 h 153"/>
                <a:gd name="T2" fmla="*/ 10 w 153"/>
                <a:gd name="T3" fmla="*/ 111 h 153"/>
                <a:gd name="T4" fmla="*/ 0 w 153"/>
                <a:gd name="T5" fmla="*/ 153 h 153"/>
                <a:gd name="T6" fmla="*/ 43 w 153"/>
                <a:gd name="T7" fmla="*/ 145 h 153"/>
                <a:gd name="T8" fmla="*/ 153 w 153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3">
                  <a:moveTo>
                    <a:pt x="153" y="0"/>
                  </a:moveTo>
                  <a:lnTo>
                    <a:pt x="10" y="111"/>
                  </a:lnTo>
                  <a:lnTo>
                    <a:pt x="0" y="153"/>
                  </a:lnTo>
                  <a:lnTo>
                    <a:pt x="43" y="145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3" name="任意多边形: 形状 42"/>
            <p:cNvSpPr/>
            <p:nvPr/>
          </p:nvSpPr>
          <p:spPr bwMode="auto">
            <a:xfrm>
              <a:off x="9820344" y="1304764"/>
              <a:ext cx="293860" cy="293860"/>
            </a:xfrm>
            <a:custGeom>
              <a:avLst/>
              <a:gdLst>
                <a:gd name="T0" fmla="*/ 153 w 153"/>
                <a:gd name="T1" fmla="*/ 0 h 153"/>
                <a:gd name="T2" fmla="*/ 10 w 153"/>
                <a:gd name="T3" fmla="*/ 111 h 153"/>
                <a:gd name="T4" fmla="*/ 0 w 153"/>
                <a:gd name="T5" fmla="*/ 153 h 153"/>
                <a:gd name="T6" fmla="*/ 43 w 153"/>
                <a:gd name="T7" fmla="*/ 145 h 153"/>
                <a:gd name="T8" fmla="*/ 153 w 153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3">
                  <a:moveTo>
                    <a:pt x="153" y="0"/>
                  </a:moveTo>
                  <a:lnTo>
                    <a:pt x="10" y="111"/>
                  </a:lnTo>
                  <a:lnTo>
                    <a:pt x="0" y="153"/>
                  </a:lnTo>
                  <a:lnTo>
                    <a:pt x="43" y="145"/>
                  </a:lnTo>
                  <a:lnTo>
                    <a:pt x="15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4" name="任意多边形: 形状 43"/>
            <p:cNvSpPr/>
            <p:nvPr/>
          </p:nvSpPr>
          <p:spPr bwMode="auto">
            <a:xfrm>
              <a:off x="9096257" y="1952025"/>
              <a:ext cx="372608" cy="372608"/>
            </a:xfrm>
            <a:custGeom>
              <a:avLst/>
              <a:gdLst>
                <a:gd name="T0" fmla="*/ 79 w 96"/>
                <a:gd name="T1" fmla="*/ 79 h 96"/>
                <a:gd name="T2" fmla="*/ 17 w 96"/>
                <a:gd name="T3" fmla="*/ 79 h 96"/>
                <a:gd name="T4" fmla="*/ 17 w 96"/>
                <a:gd name="T5" fmla="*/ 17 h 96"/>
                <a:gd name="T6" fmla="*/ 79 w 96"/>
                <a:gd name="T7" fmla="*/ 17 h 96"/>
                <a:gd name="T8" fmla="*/ 79 w 96"/>
                <a:gd name="T9" fmla="*/ 7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6">
                  <a:moveTo>
                    <a:pt x="79" y="79"/>
                  </a:moveTo>
                  <a:cubicBezTo>
                    <a:pt x="62" y="96"/>
                    <a:pt x="34" y="96"/>
                    <a:pt x="17" y="79"/>
                  </a:cubicBezTo>
                  <a:cubicBezTo>
                    <a:pt x="0" y="62"/>
                    <a:pt x="0" y="34"/>
                    <a:pt x="17" y="17"/>
                  </a:cubicBezTo>
                  <a:cubicBezTo>
                    <a:pt x="34" y="0"/>
                    <a:pt x="62" y="0"/>
                    <a:pt x="79" y="17"/>
                  </a:cubicBezTo>
                  <a:cubicBezTo>
                    <a:pt x="96" y="34"/>
                    <a:pt x="96" y="62"/>
                    <a:pt x="79" y="79"/>
                  </a:cubicBezTo>
                </a:path>
              </a:pathLst>
            </a:custGeom>
            <a:solidFill>
              <a:schemeClr val="bg2"/>
            </a:solidFill>
            <a:ln w="9525">
              <a:solidFill>
                <a:srgbClr val="000000"/>
              </a:solidFill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5" name="任意多边形: 形状 44"/>
            <p:cNvSpPr/>
            <p:nvPr/>
          </p:nvSpPr>
          <p:spPr bwMode="auto">
            <a:xfrm>
              <a:off x="9096257" y="1952025"/>
              <a:ext cx="372608" cy="372608"/>
            </a:xfrm>
            <a:custGeom>
              <a:avLst/>
              <a:gdLst>
                <a:gd name="T0" fmla="*/ 48 w 96"/>
                <a:gd name="T1" fmla="*/ 96 h 96"/>
                <a:gd name="T2" fmla="*/ 14 w 96"/>
                <a:gd name="T3" fmla="*/ 82 h 96"/>
                <a:gd name="T4" fmla="*/ 0 w 96"/>
                <a:gd name="T5" fmla="*/ 48 h 96"/>
                <a:gd name="T6" fmla="*/ 14 w 96"/>
                <a:gd name="T7" fmla="*/ 14 h 96"/>
                <a:gd name="T8" fmla="*/ 48 w 96"/>
                <a:gd name="T9" fmla="*/ 0 h 96"/>
                <a:gd name="T10" fmla="*/ 82 w 96"/>
                <a:gd name="T11" fmla="*/ 14 h 96"/>
                <a:gd name="T12" fmla="*/ 96 w 96"/>
                <a:gd name="T13" fmla="*/ 48 h 96"/>
                <a:gd name="T14" fmla="*/ 82 w 96"/>
                <a:gd name="T15" fmla="*/ 82 h 96"/>
                <a:gd name="T16" fmla="*/ 48 w 96"/>
                <a:gd name="T17" fmla="*/ 96 h 96"/>
                <a:gd name="T18" fmla="*/ 48 w 96"/>
                <a:gd name="T19" fmla="*/ 10 h 96"/>
                <a:gd name="T20" fmla="*/ 21 w 96"/>
                <a:gd name="T21" fmla="*/ 21 h 96"/>
                <a:gd name="T22" fmla="*/ 10 w 96"/>
                <a:gd name="T23" fmla="*/ 48 h 96"/>
                <a:gd name="T24" fmla="*/ 21 w 96"/>
                <a:gd name="T25" fmla="*/ 75 h 96"/>
                <a:gd name="T26" fmla="*/ 48 w 96"/>
                <a:gd name="T27" fmla="*/ 86 h 96"/>
                <a:gd name="T28" fmla="*/ 75 w 96"/>
                <a:gd name="T29" fmla="*/ 75 h 96"/>
                <a:gd name="T30" fmla="*/ 86 w 96"/>
                <a:gd name="T31" fmla="*/ 48 h 96"/>
                <a:gd name="T32" fmla="*/ 75 w 96"/>
                <a:gd name="T33" fmla="*/ 21 h 96"/>
                <a:gd name="T34" fmla="*/ 48 w 96"/>
                <a:gd name="T35" fmla="*/ 1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35" y="96"/>
                    <a:pt x="23" y="91"/>
                    <a:pt x="14" y="82"/>
                  </a:cubicBezTo>
                  <a:cubicBezTo>
                    <a:pt x="5" y="73"/>
                    <a:pt x="0" y="61"/>
                    <a:pt x="0" y="48"/>
                  </a:cubicBezTo>
                  <a:cubicBezTo>
                    <a:pt x="0" y="35"/>
                    <a:pt x="5" y="23"/>
                    <a:pt x="14" y="14"/>
                  </a:cubicBezTo>
                  <a:cubicBezTo>
                    <a:pt x="23" y="5"/>
                    <a:pt x="35" y="0"/>
                    <a:pt x="48" y="0"/>
                  </a:cubicBezTo>
                  <a:cubicBezTo>
                    <a:pt x="61" y="0"/>
                    <a:pt x="73" y="5"/>
                    <a:pt x="82" y="14"/>
                  </a:cubicBezTo>
                  <a:cubicBezTo>
                    <a:pt x="91" y="23"/>
                    <a:pt x="96" y="35"/>
                    <a:pt x="96" y="48"/>
                  </a:cubicBezTo>
                  <a:cubicBezTo>
                    <a:pt x="96" y="61"/>
                    <a:pt x="91" y="73"/>
                    <a:pt x="82" y="82"/>
                  </a:cubicBezTo>
                  <a:cubicBezTo>
                    <a:pt x="73" y="91"/>
                    <a:pt x="61" y="96"/>
                    <a:pt x="48" y="96"/>
                  </a:cubicBezTo>
                  <a:moveTo>
                    <a:pt x="48" y="10"/>
                  </a:moveTo>
                  <a:cubicBezTo>
                    <a:pt x="38" y="10"/>
                    <a:pt x="28" y="14"/>
                    <a:pt x="21" y="21"/>
                  </a:cubicBezTo>
                  <a:cubicBezTo>
                    <a:pt x="14" y="28"/>
                    <a:pt x="10" y="38"/>
                    <a:pt x="10" y="48"/>
                  </a:cubicBezTo>
                  <a:cubicBezTo>
                    <a:pt x="10" y="58"/>
                    <a:pt x="14" y="68"/>
                    <a:pt x="21" y="75"/>
                  </a:cubicBezTo>
                  <a:cubicBezTo>
                    <a:pt x="28" y="82"/>
                    <a:pt x="38" y="86"/>
                    <a:pt x="48" y="86"/>
                  </a:cubicBezTo>
                  <a:cubicBezTo>
                    <a:pt x="58" y="86"/>
                    <a:pt x="68" y="82"/>
                    <a:pt x="75" y="75"/>
                  </a:cubicBezTo>
                  <a:cubicBezTo>
                    <a:pt x="82" y="68"/>
                    <a:pt x="86" y="58"/>
                    <a:pt x="86" y="48"/>
                  </a:cubicBezTo>
                  <a:cubicBezTo>
                    <a:pt x="86" y="38"/>
                    <a:pt x="82" y="28"/>
                    <a:pt x="75" y="21"/>
                  </a:cubicBezTo>
                  <a:cubicBezTo>
                    <a:pt x="68" y="14"/>
                    <a:pt x="58" y="10"/>
                    <a:pt x="48" y="10"/>
                  </a:cubicBez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6" name="任意多边形: 形状 45"/>
            <p:cNvSpPr/>
            <p:nvPr/>
          </p:nvSpPr>
          <p:spPr bwMode="auto">
            <a:xfrm flipH="1">
              <a:off x="9933662" y="1487227"/>
              <a:ext cx="0" cy="3842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264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7" name="任意多边形: 形状 46"/>
            <p:cNvSpPr/>
            <p:nvPr/>
          </p:nvSpPr>
          <p:spPr bwMode="auto">
            <a:xfrm>
              <a:off x="8429788" y="2883544"/>
              <a:ext cx="689515" cy="480164"/>
            </a:xfrm>
            <a:custGeom>
              <a:avLst/>
              <a:gdLst>
                <a:gd name="T0" fmla="*/ 45 w 178"/>
                <a:gd name="T1" fmla="*/ 102 h 124"/>
                <a:gd name="T2" fmla="*/ 1 w 178"/>
                <a:gd name="T3" fmla="*/ 123 h 124"/>
                <a:gd name="T4" fmla="*/ 0 w 178"/>
                <a:gd name="T5" fmla="*/ 123 h 124"/>
                <a:gd name="T6" fmla="*/ 0 w 178"/>
                <a:gd name="T7" fmla="*/ 123 h 124"/>
                <a:gd name="T8" fmla="*/ 1 w 178"/>
                <a:gd name="T9" fmla="*/ 124 h 124"/>
                <a:gd name="T10" fmla="*/ 45 w 178"/>
                <a:gd name="T11" fmla="*/ 102 h 124"/>
                <a:gd name="T12" fmla="*/ 45 w 178"/>
                <a:gd name="T13" fmla="*/ 102 h 124"/>
                <a:gd name="T14" fmla="*/ 178 w 178"/>
                <a:gd name="T15" fmla="*/ 0 h 124"/>
                <a:gd name="T16" fmla="*/ 158 w 178"/>
                <a:gd name="T17" fmla="*/ 19 h 124"/>
                <a:gd name="T18" fmla="*/ 158 w 178"/>
                <a:gd name="T19" fmla="*/ 19 h 124"/>
                <a:gd name="T20" fmla="*/ 178 w 178"/>
                <a:gd name="T21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8" h="124">
                  <a:moveTo>
                    <a:pt x="45" y="102"/>
                  </a:moveTo>
                  <a:cubicBezTo>
                    <a:pt x="31" y="110"/>
                    <a:pt x="16" y="117"/>
                    <a:pt x="1" y="123"/>
                  </a:cubicBezTo>
                  <a:cubicBezTo>
                    <a:pt x="1" y="123"/>
                    <a:pt x="1" y="123"/>
                    <a:pt x="0" y="123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1" y="124"/>
                    <a:pt x="1" y="124"/>
                    <a:pt x="1" y="124"/>
                  </a:cubicBezTo>
                  <a:cubicBezTo>
                    <a:pt x="16" y="117"/>
                    <a:pt x="31" y="110"/>
                    <a:pt x="45" y="102"/>
                  </a:cubicBezTo>
                  <a:cubicBezTo>
                    <a:pt x="45" y="102"/>
                    <a:pt x="45" y="102"/>
                    <a:pt x="45" y="102"/>
                  </a:cubicBezTo>
                  <a:moveTo>
                    <a:pt x="178" y="0"/>
                  </a:moveTo>
                  <a:cubicBezTo>
                    <a:pt x="172" y="6"/>
                    <a:pt x="165" y="13"/>
                    <a:pt x="158" y="19"/>
                  </a:cubicBezTo>
                  <a:cubicBezTo>
                    <a:pt x="158" y="19"/>
                    <a:pt x="158" y="19"/>
                    <a:pt x="158" y="19"/>
                  </a:cubicBezTo>
                  <a:cubicBezTo>
                    <a:pt x="165" y="13"/>
                    <a:pt x="172" y="6"/>
                    <a:pt x="178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8" name="任意多边形: 形状 47"/>
            <p:cNvSpPr/>
            <p:nvPr/>
          </p:nvSpPr>
          <p:spPr bwMode="auto">
            <a:xfrm>
              <a:off x="8410582" y="3352184"/>
              <a:ext cx="19206" cy="7682"/>
            </a:xfrm>
            <a:custGeom>
              <a:avLst/>
              <a:gdLst>
                <a:gd name="T0" fmla="*/ 0 w 5"/>
                <a:gd name="T1" fmla="*/ 0 h 2"/>
                <a:gd name="T2" fmla="*/ 5 w 5"/>
                <a:gd name="T3" fmla="*/ 2 h 2"/>
                <a:gd name="T4" fmla="*/ 5 w 5"/>
                <a:gd name="T5" fmla="*/ 2 h 2"/>
                <a:gd name="T6" fmla="*/ 0 w 5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1"/>
                    <a:pt x="3" y="1"/>
                    <a:pt x="0" y="0"/>
                  </a:cubicBezTo>
                </a:path>
              </a:pathLst>
            </a:custGeom>
            <a:solidFill>
              <a:srgbClr val="E5C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9" name="任意多边形: 形状 48"/>
            <p:cNvSpPr/>
            <p:nvPr/>
          </p:nvSpPr>
          <p:spPr bwMode="auto">
            <a:xfrm>
              <a:off x="8604568" y="2956529"/>
              <a:ext cx="437909" cy="320750"/>
            </a:xfrm>
            <a:custGeom>
              <a:avLst/>
              <a:gdLst>
                <a:gd name="T0" fmla="*/ 113 w 113"/>
                <a:gd name="T1" fmla="*/ 0 h 83"/>
                <a:gd name="T2" fmla="*/ 0 w 113"/>
                <a:gd name="T3" fmla="*/ 83 h 83"/>
                <a:gd name="T4" fmla="*/ 0 w 113"/>
                <a:gd name="T5" fmla="*/ 83 h 83"/>
                <a:gd name="T6" fmla="*/ 113 w 113"/>
                <a:gd name="T7" fmla="*/ 0 h 83"/>
                <a:gd name="T8" fmla="*/ 113 w 113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83">
                  <a:moveTo>
                    <a:pt x="113" y="0"/>
                  </a:moveTo>
                  <a:cubicBezTo>
                    <a:pt x="80" y="31"/>
                    <a:pt x="42" y="60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42" y="60"/>
                    <a:pt x="80" y="31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</a:path>
              </a:pathLst>
            </a:custGeom>
            <a:solidFill>
              <a:srgbClr val="264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0" name="任意多边形: 形状 49"/>
            <p:cNvSpPr/>
            <p:nvPr/>
          </p:nvSpPr>
          <p:spPr bwMode="auto">
            <a:xfrm>
              <a:off x="9057843" y="1944343"/>
              <a:ext cx="674150" cy="822041"/>
            </a:xfrm>
            <a:custGeom>
              <a:avLst/>
              <a:gdLst>
                <a:gd name="T0" fmla="*/ 153 w 174"/>
                <a:gd name="T1" fmla="*/ 0 h 212"/>
                <a:gd name="T2" fmla="*/ 101 w 174"/>
                <a:gd name="T3" fmla="*/ 71 h 212"/>
                <a:gd name="T4" fmla="*/ 92 w 174"/>
                <a:gd name="T5" fmla="*/ 84 h 212"/>
                <a:gd name="T6" fmla="*/ 89 w 174"/>
                <a:gd name="T7" fmla="*/ 87 h 212"/>
                <a:gd name="T8" fmla="*/ 0 w 174"/>
                <a:gd name="T9" fmla="*/ 189 h 212"/>
                <a:gd name="T10" fmla="*/ 44 w 174"/>
                <a:gd name="T11" fmla="*/ 212 h 212"/>
                <a:gd name="T12" fmla="*/ 174 w 174"/>
                <a:gd name="T13" fmla="*/ 11 h 212"/>
                <a:gd name="T14" fmla="*/ 153 w 174"/>
                <a:gd name="T15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4" h="211">
                  <a:moveTo>
                    <a:pt x="153" y="0"/>
                  </a:moveTo>
                  <a:cubicBezTo>
                    <a:pt x="138" y="22"/>
                    <a:pt x="121" y="46"/>
                    <a:pt x="101" y="71"/>
                  </a:cubicBezTo>
                  <a:cubicBezTo>
                    <a:pt x="99" y="76"/>
                    <a:pt x="96" y="80"/>
                    <a:pt x="92" y="84"/>
                  </a:cubicBezTo>
                  <a:cubicBezTo>
                    <a:pt x="91" y="85"/>
                    <a:pt x="90" y="86"/>
                    <a:pt x="89" y="87"/>
                  </a:cubicBezTo>
                  <a:cubicBezTo>
                    <a:pt x="63" y="120"/>
                    <a:pt x="33" y="155"/>
                    <a:pt x="0" y="189"/>
                  </a:cubicBezTo>
                  <a:cubicBezTo>
                    <a:pt x="13" y="198"/>
                    <a:pt x="28" y="206"/>
                    <a:pt x="44" y="212"/>
                  </a:cubicBezTo>
                  <a:cubicBezTo>
                    <a:pt x="103" y="145"/>
                    <a:pt x="145" y="71"/>
                    <a:pt x="174" y="11"/>
                  </a:cubicBezTo>
                  <a:cubicBezTo>
                    <a:pt x="166" y="8"/>
                    <a:pt x="159" y="4"/>
                    <a:pt x="153" y="0"/>
                  </a:cubicBezTo>
                </a:path>
              </a:pathLst>
            </a:custGeom>
            <a:solidFill>
              <a:schemeClr val="bg2">
                <a:lumMod val="25000"/>
                <a:alpha val="32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1" name="任意多边形: 形状 50"/>
            <p:cNvSpPr/>
            <p:nvPr/>
          </p:nvSpPr>
          <p:spPr bwMode="auto">
            <a:xfrm>
              <a:off x="9674374" y="1583260"/>
              <a:ext cx="224717" cy="361084"/>
            </a:xfrm>
            <a:custGeom>
              <a:avLst/>
              <a:gdLst>
                <a:gd name="T0" fmla="*/ 58 w 58"/>
                <a:gd name="T1" fmla="*/ 0 h 93"/>
                <a:gd name="T2" fmla="*/ 52 w 58"/>
                <a:gd name="T3" fmla="*/ 1 h 93"/>
                <a:gd name="T4" fmla="*/ 0 w 58"/>
                <a:gd name="T5" fmla="*/ 83 h 93"/>
                <a:gd name="T6" fmla="*/ 20 w 58"/>
                <a:gd name="T7" fmla="*/ 93 h 93"/>
                <a:gd name="T8" fmla="*/ 58 w 58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93">
                  <a:moveTo>
                    <a:pt x="58" y="0"/>
                  </a:moveTo>
                  <a:cubicBezTo>
                    <a:pt x="52" y="1"/>
                    <a:pt x="52" y="1"/>
                    <a:pt x="52" y="1"/>
                  </a:cubicBezTo>
                  <a:cubicBezTo>
                    <a:pt x="41" y="20"/>
                    <a:pt x="24" y="49"/>
                    <a:pt x="0" y="83"/>
                  </a:cubicBezTo>
                  <a:cubicBezTo>
                    <a:pt x="6" y="87"/>
                    <a:pt x="13" y="90"/>
                    <a:pt x="20" y="93"/>
                  </a:cubicBezTo>
                  <a:cubicBezTo>
                    <a:pt x="39" y="53"/>
                    <a:pt x="51" y="20"/>
                    <a:pt x="58" y="0"/>
                  </a:cubicBezTo>
                </a:path>
              </a:pathLst>
            </a:custGeom>
            <a:solidFill>
              <a:schemeClr val="bg2">
                <a:lumMod val="25000"/>
                <a:alpha val="32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2" name="任意多边形: 形状 51"/>
            <p:cNvSpPr/>
            <p:nvPr/>
          </p:nvSpPr>
          <p:spPr bwMode="auto">
            <a:xfrm>
              <a:off x="8299183" y="2712605"/>
              <a:ext cx="893105" cy="647261"/>
            </a:xfrm>
            <a:custGeom>
              <a:avLst/>
              <a:gdLst>
                <a:gd name="T0" fmla="*/ 188 w 231"/>
                <a:gd name="T1" fmla="*/ 0 h 167"/>
                <a:gd name="T2" fmla="*/ 0 w 231"/>
                <a:gd name="T3" fmla="*/ 147 h 167"/>
                <a:gd name="T4" fmla="*/ 29 w 231"/>
                <a:gd name="T5" fmla="*/ 165 h 167"/>
                <a:gd name="T6" fmla="*/ 34 w 231"/>
                <a:gd name="T7" fmla="*/ 167 h 167"/>
                <a:gd name="T8" fmla="*/ 35 w 231"/>
                <a:gd name="T9" fmla="*/ 167 h 167"/>
                <a:gd name="T10" fmla="*/ 79 w 231"/>
                <a:gd name="T11" fmla="*/ 146 h 167"/>
                <a:gd name="T12" fmla="*/ 192 w 231"/>
                <a:gd name="T13" fmla="*/ 63 h 167"/>
                <a:gd name="T14" fmla="*/ 212 w 231"/>
                <a:gd name="T15" fmla="*/ 44 h 167"/>
                <a:gd name="T16" fmla="*/ 231 w 231"/>
                <a:gd name="T17" fmla="*/ 23 h 167"/>
                <a:gd name="T18" fmla="*/ 188 w 231"/>
                <a:gd name="T19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1" h="167">
                  <a:moveTo>
                    <a:pt x="188" y="0"/>
                  </a:moveTo>
                  <a:cubicBezTo>
                    <a:pt x="133" y="55"/>
                    <a:pt x="70" y="108"/>
                    <a:pt x="0" y="147"/>
                  </a:cubicBezTo>
                  <a:cubicBezTo>
                    <a:pt x="29" y="165"/>
                    <a:pt x="29" y="165"/>
                    <a:pt x="29" y="165"/>
                  </a:cubicBezTo>
                  <a:cubicBezTo>
                    <a:pt x="32" y="166"/>
                    <a:pt x="33" y="166"/>
                    <a:pt x="34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50" y="161"/>
                    <a:pt x="65" y="154"/>
                    <a:pt x="79" y="146"/>
                  </a:cubicBezTo>
                  <a:cubicBezTo>
                    <a:pt x="121" y="123"/>
                    <a:pt x="159" y="94"/>
                    <a:pt x="192" y="63"/>
                  </a:cubicBezTo>
                  <a:cubicBezTo>
                    <a:pt x="199" y="57"/>
                    <a:pt x="206" y="50"/>
                    <a:pt x="212" y="44"/>
                  </a:cubicBezTo>
                  <a:cubicBezTo>
                    <a:pt x="219" y="37"/>
                    <a:pt x="225" y="30"/>
                    <a:pt x="231" y="23"/>
                  </a:cubicBezTo>
                  <a:cubicBezTo>
                    <a:pt x="215" y="17"/>
                    <a:pt x="201" y="9"/>
                    <a:pt x="188" y="0"/>
                  </a:cubicBezTo>
                </a:path>
              </a:pathLst>
            </a:custGeom>
            <a:solidFill>
              <a:schemeClr val="bg2">
                <a:lumMod val="25000"/>
                <a:alpha val="32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3" name="任意多边形: 形状 52"/>
            <p:cNvSpPr/>
            <p:nvPr/>
          </p:nvSpPr>
          <p:spPr bwMode="auto">
            <a:xfrm>
              <a:off x="9649405" y="1905930"/>
              <a:ext cx="101794" cy="80667"/>
            </a:xfrm>
            <a:custGeom>
              <a:avLst/>
              <a:gdLst>
                <a:gd name="T0" fmla="*/ 6 w 26"/>
                <a:gd name="T1" fmla="*/ 0 h 21"/>
                <a:gd name="T2" fmla="*/ 0 w 26"/>
                <a:gd name="T3" fmla="*/ 10 h 21"/>
                <a:gd name="T4" fmla="*/ 21 w 26"/>
                <a:gd name="T5" fmla="*/ 21 h 21"/>
                <a:gd name="T6" fmla="*/ 26 w 26"/>
                <a:gd name="T7" fmla="*/ 10 h 21"/>
                <a:gd name="T8" fmla="*/ 6 w 26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1">
                  <a:moveTo>
                    <a:pt x="6" y="0"/>
                  </a:moveTo>
                  <a:cubicBezTo>
                    <a:pt x="4" y="4"/>
                    <a:pt x="2" y="7"/>
                    <a:pt x="0" y="10"/>
                  </a:cubicBezTo>
                  <a:cubicBezTo>
                    <a:pt x="6" y="14"/>
                    <a:pt x="13" y="18"/>
                    <a:pt x="21" y="21"/>
                  </a:cubicBezTo>
                  <a:cubicBezTo>
                    <a:pt x="23" y="17"/>
                    <a:pt x="25" y="13"/>
                    <a:pt x="26" y="10"/>
                  </a:cubicBezTo>
                  <a:cubicBezTo>
                    <a:pt x="19" y="7"/>
                    <a:pt x="12" y="4"/>
                    <a:pt x="6" y="0"/>
                  </a:cubicBezTo>
                </a:path>
              </a:pathLst>
            </a:custGeom>
            <a:solidFill>
              <a:srgbClr val="BCDB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4" name="任意多边形: 形状 53"/>
            <p:cNvSpPr/>
            <p:nvPr/>
          </p:nvSpPr>
          <p:spPr bwMode="auto">
            <a:xfrm>
              <a:off x="9027112" y="2678033"/>
              <a:ext cx="201669" cy="122922"/>
            </a:xfrm>
            <a:custGeom>
              <a:avLst/>
              <a:gdLst>
                <a:gd name="T0" fmla="*/ 8 w 52"/>
                <a:gd name="T1" fmla="*/ 0 h 32"/>
                <a:gd name="T2" fmla="*/ 0 w 52"/>
                <a:gd name="T3" fmla="*/ 9 h 32"/>
                <a:gd name="T4" fmla="*/ 43 w 52"/>
                <a:gd name="T5" fmla="*/ 32 h 32"/>
                <a:gd name="T6" fmla="*/ 52 w 52"/>
                <a:gd name="T7" fmla="*/ 23 h 32"/>
                <a:gd name="T8" fmla="*/ 8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8" y="0"/>
                  </a:moveTo>
                  <a:cubicBezTo>
                    <a:pt x="5" y="3"/>
                    <a:pt x="2" y="6"/>
                    <a:pt x="0" y="9"/>
                  </a:cubicBezTo>
                  <a:cubicBezTo>
                    <a:pt x="13" y="18"/>
                    <a:pt x="27" y="26"/>
                    <a:pt x="43" y="32"/>
                  </a:cubicBezTo>
                  <a:cubicBezTo>
                    <a:pt x="46" y="29"/>
                    <a:pt x="49" y="26"/>
                    <a:pt x="52" y="23"/>
                  </a:cubicBezTo>
                  <a:cubicBezTo>
                    <a:pt x="36" y="17"/>
                    <a:pt x="21" y="9"/>
                    <a:pt x="8" y="0"/>
                  </a:cubicBezTo>
                </a:path>
              </a:pathLst>
            </a:custGeom>
            <a:solidFill>
              <a:srgbClr val="BCDB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5" name="任意多边形: 形状 54"/>
            <p:cNvSpPr/>
            <p:nvPr/>
          </p:nvSpPr>
          <p:spPr bwMode="auto">
            <a:xfrm>
              <a:off x="9874122" y="1494909"/>
              <a:ext cx="55699" cy="92191"/>
            </a:xfrm>
            <a:custGeom>
              <a:avLst/>
              <a:gdLst>
                <a:gd name="T0" fmla="*/ 14 w 14"/>
                <a:gd name="T1" fmla="*/ 0 h 24"/>
                <a:gd name="T2" fmla="*/ 13 w 14"/>
                <a:gd name="T3" fmla="*/ 0 h 24"/>
                <a:gd name="T4" fmla="*/ 0 w 14"/>
                <a:gd name="T5" fmla="*/ 24 h 24"/>
                <a:gd name="T6" fmla="*/ 6 w 14"/>
                <a:gd name="T7" fmla="*/ 23 h 24"/>
                <a:gd name="T8" fmla="*/ 14 w 14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4">
                  <a:moveTo>
                    <a:pt x="14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9" y="9"/>
                    <a:pt x="0" y="24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0" y="10"/>
                    <a:pt x="13" y="2"/>
                    <a:pt x="14" y="0"/>
                  </a:cubicBezTo>
                </a:path>
              </a:pathLst>
            </a:custGeom>
            <a:solidFill>
              <a:srgbClr val="264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6" name="任意多边形: 形状 55"/>
            <p:cNvSpPr/>
            <p:nvPr/>
          </p:nvSpPr>
          <p:spPr bwMode="auto">
            <a:xfrm>
              <a:off x="9401641" y="2218997"/>
              <a:ext cx="48016" cy="63382"/>
            </a:xfrm>
            <a:custGeom>
              <a:avLst/>
              <a:gdLst>
                <a:gd name="T0" fmla="*/ 12 w 12"/>
                <a:gd name="T1" fmla="*/ 0 h 16"/>
                <a:gd name="T2" fmla="*/ 0 w 12"/>
                <a:gd name="T3" fmla="*/ 16 h 16"/>
                <a:gd name="T4" fmla="*/ 3 w 12"/>
                <a:gd name="T5" fmla="*/ 13 h 16"/>
                <a:gd name="T6" fmla="*/ 12 w 12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12" y="0"/>
                  </a:moveTo>
                  <a:cubicBezTo>
                    <a:pt x="8" y="5"/>
                    <a:pt x="5" y="11"/>
                    <a:pt x="0" y="16"/>
                  </a:cubicBezTo>
                  <a:cubicBezTo>
                    <a:pt x="1" y="15"/>
                    <a:pt x="2" y="14"/>
                    <a:pt x="3" y="13"/>
                  </a:cubicBezTo>
                  <a:cubicBezTo>
                    <a:pt x="7" y="9"/>
                    <a:pt x="10" y="5"/>
                    <a:pt x="12" y="0"/>
                  </a:cubicBezTo>
                </a:path>
              </a:pathLst>
            </a:custGeom>
            <a:solidFill>
              <a:srgbClr val="1433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五年规划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4" name="千图PPT彼岸天：ID 8661124库_组合 3"/>
          <p:cNvGrpSpPr/>
          <p:nvPr>
            <p:custDataLst>
              <p:tags r:id="rId1"/>
            </p:custDataLst>
          </p:nvPr>
        </p:nvGrpSpPr>
        <p:grpSpPr>
          <a:xfrm>
            <a:off x="4061893" y="2063455"/>
            <a:ext cx="3894277" cy="3474289"/>
            <a:chOff x="3640618" y="1371730"/>
            <a:chExt cx="4892478" cy="4364834"/>
          </a:xfrm>
        </p:grpSpPr>
        <p:sp>
          <p:nvSpPr>
            <p:cNvPr id="35" name="Color 3"/>
            <p:cNvSpPr/>
            <p:nvPr/>
          </p:nvSpPr>
          <p:spPr bwMode="auto">
            <a:xfrm>
              <a:off x="4434278" y="3816465"/>
              <a:ext cx="1550931" cy="1614871"/>
            </a:xfrm>
            <a:custGeom>
              <a:avLst/>
              <a:gdLst>
                <a:gd name="T0" fmla="*/ 431 w 468"/>
                <a:gd name="T1" fmla="*/ 294 h 487"/>
                <a:gd name="T2" fmla="*/ 457 w 468"/>
                <a:gd name="T3" fmla="*/ 321 h 487"/>
                <a:gd name="T4" fmla="*/ 468 w 468"/>
                <a:gd name="T5" fmla="*/ 337 h 487"/>
                <a:gd name="T6" fmla="*/ 468 w 468"/>
                <a:gd name="T7" fmla="*/ 166 h 487"/>
                <a:gd name="T8" fmla="*/ 308 w 468"/>
                <a:gd name="T9" fmla="*/ 1 h 487"/>
                <a:gd name="T10" fmla="*/ 287 w 468"/>
                <a:gd name="T11" fmla="*/ 0 h 487"/>
                <a:gd name="T12" fmla="*/ 161 w 468"/>
                <a:gd name="T13" fmla="*/ 73 h 487"/>
                <a:gd name="T14" fmla="*/ 160 w 468"/>
                <a:gd name="T15" fmla="*/ 75 h 487"/>
                <a:gd name="T16" fmla="*/ 161 w 468"/>
                <a:gd name="T17" fmla="*/ 77 h 487"/>
                <a:gd name="T18" fmla="*/ 161 w 468"/>
                <a:gd name="T19" fmla="*/ 79 h 487"/>
                <a:gd name="T20" fmla="*/ 157 w 468"/>
                <a:gd name="T21" fmla="*/ 82 h 487"/>
                <a:gd name="T22" fmla="*/ 155 w 468"/>
                <a:gd name="T23" fmla="*/ 82 h 487"/>
                <a:gd name="T24" fmla="*/ 154 w 468"/>
                <a:gd name="T25" fmla="*/ 82 h 487"/>
                <a:gd name="T26" fmla="*/ 153 w 468"/>
                <a:gd name="T27" fmla="*/ 82 h 487"/>
                <a:gd name="T28" fmla="*/ 146 w 468"/>
                <a:gd name="T29" fmla="*/ 81 h 487"/>
                <a:gd name="T30" fmla="*/ 130 w 468"/>
                <a:gd name="T31" fmla="*/ 80 h 487"/>
                <a:gd name="T32" fmla="*/ 43 w 468"/>
                <a:gd name="T33" fmla="*/ 112 h 487"/>
                <a:gd name="T34" fmla="*/ 2 w 468"/>
                <a:gd name="T35" fmla="*/ 199 h 487"/>
                <a:gd name="T36" fmla="*/ 78 w 468"/>
                <a:gd name="T37" fmla="*/ 322 h 487"/>
                <a:gd name="T38" fmla="*/ 88 w 468"/>
                <a:gd name="T39" fmla="*/ 329 h 487"/>
                <a:gd name="T40" fmla="*/ 87 w 468"/>
                <a:gd name="T41" fmla="*/ 317 h 487"/>
                <a:gd name="T42" fmla="*/ 122 w 468"/>
                <a:gd name="T43" fmla="*/ 224 h 487"/>
                <a:gd name="T44" fmla="*/ 127 w 468"/>
                <a:gd name="T45" fmla="*/ 219 h 487"/>
                <a:gd name="T46" fmla="*/ 124 w 468"/>
                <a:gd name="T47" fmla="*/ 217 h 487"/>
                <a:gd name="T48" fmla="*/ 135 w 468"/>
                <a:gd name="T49" fmla="*/ 224 h 487"/>
                <a:gd name="T50" fmla="*/ 134 w 468"/>
                <a:gd name="T51" fmla="*/ 224 h 487"/>
                <a:gd name="T52" fmla="*/ 131 w 468"/>
                <a:gd name="T53" fmla="*/ 226 h 487"/>
                <a:gd name="T54" fmla="*/ 97 w 468"/>
                <a:gd name="T55" fmla="*/ 332 h 487"/>
                <a:gd name="T56" fmla="*/ 218 w 468"/>
                <a:gd name="T57" fmla="*/ 427 h 487"/>
                <a:gd name="T58" fmla="*/ 238 w 468"/>
                <a:gd name="T59" fmla="*/ 425 h 487"/>
                <a:gd name="T60" fmla="*/ 252 w 468"/>
                <a:gd name="T61" fmla="*/ 422 h 487"/>
                <a:gd name="T62" fmla="*/ 258 w 468"/>
                <a:gd name="T63" fmla="*/ 420 h 487"/>
                <a:gd name="T64" fmla="*/ 256 w 468"/>
                <a:gd name="T65" fmla="*/ 414 h 487"/>
                <a:gd name="T66" fmla="*/ 252 w 468"/>
                <a:gd name="T67" fmla="*/ 383 h 487"/>
                <a:gd name="T68" fmla="*/ 278 w 468"/>
                <a:gd name="T69" fmla="*/ 311 h 487"/>
                <a:gd name="T70" fmla="*/ 280 w 468"/>
                <a:gd name="T71" fmla="*/ 308 h 487"/>
                <a:gd name="T72" fmla="*/ 279 w 468"/>
                <a:gd name="T73" fmla="*/ 305 h 487"/>
                <a:gd name="T74" fmla="*/ 269 w 468"/>
                <a:gd name="T75" fmla="*/ 254 h 487"/>
                <a:gd name="T76" fmla="*/ 326 w 468"/>
                <a:gd name="T77" fmla="*/ 148 h 487"/>
                <a:gd name="T78" fmla="*/ 329 w 468"/>
                <a:gd name="T79" fmla="*/ 145 h 487"/>
                <a:gd name="T80" fmla="*/ 329 w 468"/>
                <a:gd name="T81" fmla="*/ 144 h 487"/>
                <a:gd name="T82" fmla="*/ 334 w 468"/>
                <a:gd name="T83" fmla="*/ 156 h 487"/>
                <a:gd name="T84" fmla="*/ 332 w 468"/>
                <a:gd name="T85" fmla="*/ 153 h 487"/>
                <a:gd name="T86" fmla="*/ 327 w 468"/>
                <a:gd name="T87" fmla="*/ 156 h 487"/>
                <a:gd name="T88" fmla="*/ 277 w 468"/>
                <a:gd name="T89" fmla="*/ 254 h 487"/>
                <a:gd name="T90" fmla="*/ 340 w 468"/>
                <a:gd name="T91" fmla="*/ 360 h 487"/>
                <a:gd name="T92" fmla="*/ 342 w 468"/>
                <a:gd name="T93" fmla="*/ 365 h 487"/>
                <a:gd name="T94" fmla="*/ 336 w 468"/>
                <a:gd name="T95" fmla="*/ 367 h 487"/>
                <a:gd name="T96" fmla="*/ 288 w 468"/>
                <a:gd name="T97" fmla="*/ 324 h 487"/>
                <a:gd name="T98" fmla="*/ 284 w 468"/>
                <a:gd name="T99" fmla="*/ 316 h 487"/>
                <a:gd name="T100" fmla="*/ 278 w 468"/>
                <a:gd name="T101" fmla="*/ 324 h 487"/>
                <a:gd name="T102" fmla="*/ 260 w 468"/>
                <a:gd name="T103" fmla="*/ 383 h 487"/>
                <a:gd name="T104" fmla="*/ 364 w 468"/>
                <a:gd name="T105" fmla="*/ 487 h 487"/>
                <a:gd name="T106" fmla="*/ 468 w 468"/>
                <a:gd name="T107" fmla="*/ 383 h 487"/>
                <a:gd name="T108" fmla="*/ 426 w 468"/>
                <a:gd name="T109" fmla="*/ 300 h 487"/>
                <a:gd name="T110" fmla="*/ 425 w 468"/>
                <a:gd name="T111" fmla="*/ 297 h 487"/>
                <a:gd name="T112" fmla="*/ 425 w 468"/>
                <a:gd name="T113" fmla="*/ 294 h 487"/>
                <a:gd name="T114" fmla="*/ 431 w 468"/>
                <a:gd name="T115" fmla="*/ 294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8" h="487">
                  <a:moveTo>
                    <a:pt x="431" y="294"/>
                  </a:moveTo>
                  <a:cubicBezTo>
                    <a:pt x="441" y="301"/>
                    <a:pt x="450" y="310"/>
                    <a:pt x="457" y="321"/>
                  </a:cubicBezTo>
                  <a:cubicBezTo>
                    <a:pt x="468" y="337"/>
                    <a:pt x="468" y="337"/>
                    <a:pt x="468" y="337"/>
                  </a:cubicBezTo>
                  <a:cubicBezTo>
                    <a:pt x="468" y="166"/>
                    <a:pt x="468" y="166"/>
                    <a:pt x="468" y="166"/>
                  </a:cubicBezTo>
                  <a:cubicBezTo>
                    <a:pt x="468" y="86"/>
                    <a:pt x="396" y="12"/>
                    <a:pt x="308" y="1"/>
                  </a:cubicBezTo>
                  <a:cubicBezTo>
                    <a:pt x="301" y="0"/>
                    <a:pt x="294" y="0"/>
                    <a:pt x="287" y="0"/>
                  </a:cubicBezTo>
                  <a:cubicBezTo>
                    <a:pt x="231" y="0"/>
                    <a:pt x="182" y="28"/>
                    <a:pt x="161" y="73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1" y="77"/>
                    <a:pt x="161" y="77"/>
                    <a:pt x="161" y="77"/>
                  </a:cubicBezTo>
                  <a:cubicBezTo>
                    <a:pt x="161" y="78"/>
                    <a:pt x="161" y="78"/>
                    <a:pt x="161" y="79"/>
                  </a:cubicBezTo>
                  <a:cubicBezTo>
                    <a:pt x="161" y="81"/>
                    <a:pt x="159" y="83"/>
                    <a:pt x="157" y="82"/>
                  </a:cubicBezTo>
                  <a:cubicBezTo>
                    <a:pt x="156" y="82"/>
                    <a:pt x="156" y="82"/>
                    <a:pt x="155" y="82"/>
                  </a:cubicBezTo>
                  <a:cubicBezTo>
                    <a:pt x="154" y="82"/>
                    <a:pt x="154" y="82"/>
                    <a:pt x="154" y="82"/>
                  </a:cubicBezTo>
                  <a:cubicBezTo>
                    <a:pt x="154" y="82"/>
                    <a:pt x="154" y="82"/>
                    <a:pt x="153" y="82"/>
                  </a:cubicBezTo>
                  <a:cubicBezTo>
                    <a:pt x="151" y="81"/>
                    <a:pt x="148" y="81"/>
                    <a:pt x="146" y="81"/>
                  </a:cubicBezTo>
                  <a:cubicBezTo>
                    <a:pt x="140" y="80"/>
                    <a:pt x="135" y="80"/>
                    <a:pt x="130" y="80"/>
                  </a:cubicBezTo>
                  <a:cubicBezTo>
                    <a:pt x="97" y="80"/>
                    <a:pt x="67" y="91"/>
                    <a:pt x="43" y="112"/>
                  </a:cubicBezTo>
                  <a:cubicBezTo>
                    <a:pt x="18" y="134"/>
                    <a:pt x="3" y="165"/>
                    <a:pt x="2" y="199"/>
                  </a:cubicBezTo>
                  <a:cubicBezTo>
                    <a:pt x="0" y="253"/>
                    <a:pt x="40" y="298"/>
                    <a:pt x="78" y="322"/>
                  </a:cubicBezTo>
                  <a:cubicBezTo>
                    <a:pt x="88" y="329"/>
                    <a:pt x="88" y="329"/>
                    <a:pt x="88" y="329"/>
                  </a:cubicBezTo>
                  <a:cubicBezTo>
                    <a:pt x="87" y="317"/>
                    <a:pt x="87" y="317"/>
                    <a:pt x="87" y="317"/>
                  </a:cubicBezTo>
                  <a:cubicBezTo>
                    <a:pt x="84" y="281"/>
                    <a:pt x="97" y="247"/>
                    <a:pt x="122" y="224"/>
                  </a:cubicBezTo>
                  <a:cubicBezTo>
                    <a:pt x="127" y="219"/>
                    <a:pt x="127" y="219"/>
                    <a:pt x="127" y="219"/>
                  </a:cubicBezTo>
                  <a:cubicBezTo>
                    <a:pt x="124" y="217"/>
                    <a:pt x="124" y="217"/>
                    <a:pt x="124" y="217"/>
                  </a:cubicBezTo>
                  <a:cubicBezTo>
                    <a:pt x="128" y="220"/>
                    <a:pt x="131" y="222"/>
                    <a:pt x="135" y="224"/>
                  </a:cubicBezTo>
                  <a:cubicBezTo>
                    <a:pt x="134" y="224"/>
                    <a:pt x="134" y="224"/>
                    <a:pt x="134" y="224"/>
                  </a:cubicBezTo>
                  <a:cubicBezTo>
                    <a:pt x="131" y="226"/>
                    <a:pt x="131" y="226"/>
                    <a:pt x="131" y="226"/>
                  </a:cubicBezTo>
                  <a:cubicBezTo>
                    <a:pt x="101" y="252"/>
                    <a:pt x="88" y="293"/>
                    <a:pt x="97" y="332"/>
                  </a:cubicBezTo>
                  <a:cubicBezTo>
                    <a:pt x="110" y="387"/>
                    <a:pt x="161" y="427"/>
                    <a:pt x="218" y="427"/>
                  </a:cubicBezTo>
                  <a:cubicBezTo>
                    <a:pt x="225" y="427"/>
                    <a:pt x="231" y="426"/>
                    <a:pt x="238" y="425"/>
                  </a:cubicBezTo>
                  <a:cubicBezTo>
                    <a:pt x="243" y="424"/>
                    <a:pt x="247" y="423"/>
                    <a:pt x="252" y="422"/>
                  </a:cubicBezTo>
                  <a:cubicBezTo>
                    <a:pt x="258" y="420"/>
                    <a:pt x="258" y="420"/>
                    <a:pt x="258" y="420"/>
                  </a:cubicBezTo>
                  <a:cubicBezTo>
                    <a:pt x="256" y="414"/>
                    <a:pt x="256" y="414"/>
                    <a:pt x="256" y="414"/>
                  </a:cubicBezTo>
                  <a:cubicBezTo>
                    <a:pt x="253" y="404"/>
                    <a:pt x="252" y="394"/>
                    <a:pt x="252" y="383"/>
                  </a:cubicBezTo>
                  <a:cubicBezTo>
                    <a:pt x="252" y="357"/>
                    <a:pt x="261" y="331"/>
                    <a:pt x="278" y="311"/>
                  </a:cubicBezTo>
                  <a:cubicBezTo>
                    <a:pt x="280" y="308"/>
                    <a:pt x="280" y="308"/>
                    <a:pt x="280" y="308"/>
                  </a:cubicBezTo>
                  <a:cubicBezTo>
                    <a:pt x="279" y="305"/>
                    <a:pt x="279" y="305"/>
                    <a:pt x="279" y="305"/>
                  </a:cubicBezTo>
                  <a:cubicBezTo>
                    <a:pt x="272" y="289"/>
                    <a:pt x="269" y="272"/>
                    <a:pt x="269" y="254"/>
                  </a:cubicBezTo>
                  <a:cubicBezTo>
                    <a:pt x="269" y="210"/>
                    <a:pt x="290" y="170"/>
                    <a:pt x="326" y="148"/>
                  </a:cubicBezTo>
                  <a:cubicBezTo>
                    <a:pt x="329" y="145"/>
                    <a:pt x="329" y="145"/>
                    <a:pt x="329" y="145"/>
                  </a:cubicBezTo>
                  <a:cubicBezTo>
                    <a:pt x="329" y="144"/>
                    <a:pt x="329" y="144"/>
                    <a:pt x="329" y="144"/>
                  </a:cubicBezTo>
                  <a:cubicBezTo>
                    <a:pt x="330" y="148"/>
                    <a:pt x="332" y="152"/>
                    <a:pt x="334" y="156"/>
                  </a:cubicBezTo>
                  <a:cubicBezTo>
                    <a:pt x="332" y="153"/>
                    <a:pt x="332" y="153"/>
                    <a:pt x="332" y="153"/>
                  </a:cubicBezTo>
                  <a:cubicBezTo>
                    <a:pt x="327" y="156"/>
                    <a:pt x="327" y="156"/>
                    <a:pt x="327" y="156"/>
                  </a:cubicBezTo>
                  <a:cubicBezTo>
                    <a:pt x="295" y="177"/>
                    <a:pt x="277" y="214"/>
                    <a:pt x="277" y="254"/>
                  </a:cubicBezTo>
                  <a:cubicBezTo>
                    <a:pt x="277" y="301"/>
                    <a:pt x="301" y="342"/>
                    <a:pt x="340" y="360"/>
                  </a:cubicBezTo>
                  <a:cubicBezTo>
                    <a:pt x="342" y="361"/>
                    <a:pt x="343" y="363"/>
                    <a:pt x="342" y="365"/>
                  </a:cubicBezTo>
                  <a:cubicBezTo>
                    <a:pt x="341" y="367"/>
                    <a:pt x="338" y="368"/>
                    <a:pt x="336" y="367"/>
                  </a:cubicBezTo>
                  <a:cubicBezTo>
                    <a:pt x="317" y="358"/>
                    <a:pt x="300" y="343"/>
                    <a:pt x="288" y="324"/>
                  </a:cubicBezTo>
                  <a:cubicBezTo>
                    <a:pt x="284" y="316"/>
                    <a:pt x="284" y="316"/>
                    <a:pt x="284" y="316"/>
                  </a:cubicBezTo>
                  <a:cubicBezTo>
                    <a:pt x="278" y="324"/>
                    <a:pt x="278" y="324"/>
                    <a:pt x="278" y="324"/>
                  </a:cubicBezTo>
                  <a:cubicBezTo>
                    <a:pt x="266" y="341"/>
                    <a:pt x="260" y="362"/>
                    <a:pt x="260" y="383"/>
                  </a:cubicBezTo>
                  <a:cubicBezTo>
                    <a:pt x="260" y="440"/>
                    <a:pt x="306" y="487"/>
                    <a:pt x="364" y="487"/>
                  </a:cubicBezTo>
                  <a:cubicBezTo>
                    <a:pt x="421" y="487"/>
                    <a:pt x="468" y="440"/>
                    <a:pt x="468" y="383"/>
                  </a:cubicBezTo>
                  <a:cubicBezTo>
                    <a:pt x="468" y="350"/>
                    <a:pt x="453" y="320"/>
                    <a:pt x="426" y="300"/>
                  </a:cubicBezTo>
                  <a:cubicBezTo>
                    <a:pt x="425" y="299"/>
                    <a:pt x="425" y="298"/>
                    <a:pt x="425" y="297"/>
                  </a:cubicBezTo>
                  <a:cubicBezTo>
                    <a:pt x="425" y="296"/>
                    <a:pt x="425" y="295"/>
                    <a:pt x="425" y="294"/>
                  </a:cubicBezTo>
                  <a:cubicBezTo>
                    <a:pt x="427" y="293"/>
                    <a:pt x="429" y="292"/>
                    <a:pt x="431" y="2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1" rIns="91440" bIns="45721" numCol="1" anchor="t" anchorCtr="0" compatLnSpc="1"/>
            <a:lstStyle/>
            <a:p>
              <a:endParaRPr lang="en-US" sz="1800">
                <a:cs typeface="+mn-ea"/>
                <a:sym typeface="+mn-lt"/>
              </a:endParaRPr>
            </a:p>
          </p:txBody>
        </p:sp>
        <p:sp>
          <p:nvSpPr>
            <p:cNvPr id="36" name="Color 2"/>
            <p:cNvSpPr/>
            <p:nvPr/>
          </p:nvSpPr>
          <p:spPr bwMode="auto">
            <a:xfrm>
              <a:off x="4214590" y="2986889"/>
              <a:ext cx="1770618" cy="1323046"/>
            </a:xfrm>
            <a:custGeom>
              <a:avLst/>
              <a:gdLst>
                <a:gd name="T0" fmla="*/ 365 w 534"/>
                <a:gd name="T1" fmla="*/ 140 h 399"/>
                <a:gd name="T2" fmla="*/ 430 w 534"/>
                <a:gd name="T3" fmla="*/ 120 h 399"/>
                <a:gd name="T4" fmla="*/ 523 w 534"/>
                <a:gd name="T5" fmla="*/ 169 h 399"/>
                <a:gd name="T6" fmla="*/ 534 w 534"/>
                <a:gd name="T7" fmla="*/ 186 h 399"/>
                <a:gd name="T8" fmla="*/ 534 w 534"/>
                <a:gd name="T9" fmla="*/ 0 h 399"/>
                <a:gd name="T10" fmla="*/ 523 w 534"/>
                <a:gd name="T11" fmla="*/ 17 h 399"/>
                <a:gd name="T12" fmla="*/ 388 w 534"/>
                <a:gd name="T13" fmla="*/ 83 h 399"/>
                <a:gd name="T14" fmla="*/ 247 w 534"/>
                <a:gd name="T15" fmla="*/ 5 h 399"/>
                <a:gd name="T16" fmla="*/ 245 w 534"/>
                <a:gd name="T17" fmla="*/ 0 h 399"/>
                <a:gd name="T18" fmla="*/ 240 w 534"/>
                <a:gd name="T19" fmla="*/ 2 h 399"/>
                <a:gd name="T20" fmla="*/ 164 w 534"/>
                <a:gd name="T21" fmla="*/ 102 h 399"/>
                <a:gd name="T22" fmla="*/ 166 w 534"/>
                <a:gd name="T23" fmla="*/ 123 h 399"/>
                <a:gd name="T24" fmla="*/ 165 w 534"/>
                <a:gd name="T25" fmla="*/ 126 h 399"/>
                <a:gd name="T26" fmla="*/ 163 w 534"/>
                <a:gd name="T27" fmla="*/ 127 h 399"/>
                <a:gd name="T28" fmla="*/ 158 w 534"/>
                <a:gd name="T29" fmla="*/ 124 h 399"/>
                <a:gd name="T30" fmla="*/ 156 w 534"/>
                <a:gd name="T31" fmla="*/ 102 h 399"/>
                <a:gd name="T32" fmla="*/ 158 w 534"/>
                <a:gd name="T33" fmla="*/ 78 h 399"/>
                <a:gd name="T34" fmla="*/ 160 w 534"/>
                <a:gd name="T35" fmla="*/ 73 h 399"/>
                <a:gd name="T36" fmla="*/ 155 w 534"/>
                <a:gd name="T37" fmla="*/ 71 h 399"/>
                <a:gd name="T38" fmla="*/ 123 w 534"/>
                <a:gd name="T39" fmla="*/ 63 h 399"/>
                <a:gd name="T40" fmla="*/ 110 w 534"/>
                <a:gd name="T41" fmla="*/ 63 h 399"/>
                <a:gd name="T42" fmla="*/ 39 w 534"/>
                <a:gd name="T43" fmla="*/ 89 h 399"/>
                <a:gd name="T44" fmla="*/ 1 w 534"/>
                <a:gd name="T45" fmla="*/ 171 h 399"/>
                <a:gd name="T46" fmla="*/ 20 w 534"/>
                <a:gd name="T47" fmla="*/ 242 h 399"/>
                <a:gd name="T48" fmla="*/ 25 w 534"/>
                <a:gd name="T49" fmla="*/ 251 h 399"/>
                <a:gd name="T50" fmla="*/ 30 w 534"/>
                <a:gd name="T51" fmla="*/ 242 h 399"/>
                <a:gd name="T52" fmla="*/ 84 w 534"/>
                <a:gd name="T53" fmla="*/ 190 h 399"/>
                <a:gd name="T54" fmla="*/ 89 w 534"/>
                <a:gd name="T55" fmla="*/ 192 h 399"/>
                <a:gd name="T56" fmla="*/ 90 w 534"/>
                <a:gd name="T57" fmla="*/ 195 h 399"/>
                <a:gd name="T58" fmla="*/ 88 w 534"/>
                <a:gd name="T59" fmla="*/ 197 h 399"/>
                <a:gd name="T60" fmla="*/ 24 w 534"/>
                <a:gd name="T61" fmla="*/ 295 h 399"/>
                <a:gd name="T62" fmla="*/ 65 w 534"/>
                <a:gd name="T63" fmla="*/ 394 h 399"/>
                <a:gd name="T64" fmla="*/ 71 w 534"/>
                <a:gd name="T65" fmla="*/ 399 h 399"/>
                <a:gd name="T66" fmla="*/ 75 w 534"/>
                <a:gd name="T67" fmla="*/ 392 h 399"/>
                <a:gd name="T68" fmla="*/ 104 w 534"/>
                <a:gd name="T69" fmla="*/ 355 h 399"/>
                <a:gd name="T70" fmla="*/ 196 w 534"/>
                <a:gd name="T71" fmla="*/ 322 h 399"/>
                <a:gd name="T72" fmla="*/ 212 w 534"/>
                <a:gd name="T73" fmla="*/ 323 h 399"/>
                <a:gd name="T74" fmla="*/ 214 w 534"/>
                <a:gd name="T75" fmla="*/ 323 h 399"/>
                <a:gd name="T76" fmla="*/ 218 w 534"/>
                <a:gd name="T77" fmla="*/ 323 h 399"/>
                <a:gd name="T78" fmla="*/ 220 w 534"/>
                <a:gd name="T79" fmla="*/ 320 h 399"/>
                <a:gd name="T80" fmla="*/ 375 w 534"/>
                <a:gd name="T81" fmla="*/ 243 h 399"/>
                <a:gd name="T82" fmla="*/ 522 w 534"/>
                <a:gd name="T83" fmla="*/ 342 h 399"/>
                <a:gd name="T84" fmla="*/ 534 w 534"/>
                <a:gd name="T85" fmla="*/ 363 h 399"/>
                <a:gd name="T86" fmla="*/ 534 w 534"/>
                <a:gd name="T87" fmla="*/ 232 h 399"/>
                <a:gd name="T88" fmla="*/ 430 w 534"/>
                <a:gd name="T89" fmla="*/ 128 h 399"/>
                <a:gd name="T90" fmla="*/ 366 w 534"/>
                <a:gd name="T91" fmla="*/ 149 h 399"/>
                <a:gd name="T92" fmla="*/ 363 w 534"/>
                <a:gd name="T93" fmla="*/ 152 h 399"/>
                <a:gd name="T94" fmla="*/ 364 w 534"/>
                <a:gd name="T95" fmla="*/ 153 h 399"/>
                <a:gd name="T96" fmla="*/ 359 w 534"/>
                <a:gd name="T97" fmla="*/ 141 h 399"/>
                <a:gd name="T98" fmla="*/ 360 w 534"/>
                <a:gd name="T99" fmla="*/ 144 h 399"/>
                <a:gd name="T100" fmla="*/ 365 w 534"/>
                <a:gd name="T101" fmla="*/ 14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34" h="399">
                  <a:moveTo>
                    <a:pt x="365" y="140"/>
                  </a:moveTo>
                  <a:cubicBezTo>
                    <a:pt x="384" y="127"/>
                    <a:pt x="406" y="120"/>
                    <a:pt x="430" y="120"/>
                  </a:cubicBezTo>
                  <a:cubicBezTo>
                    <a:pt x="467" y="120"/>
                    <a:pt x="502" y="138"/>
                    <a:pt x="523" y="169"/>
                  </a:cubicBezTo>
                  <a:cubicBezTo>
                    <a:pt x="534" y="186"/>
                    <a:pt x="534" y="186"/>
                    <a:pt x="534" y="186"/>
                  </a:cubicBezTo>
                  <a:cubicBezTo>
                    <a:pt x="534" y="0"/>
                    <a:pt x="534" y="0"/>
                    <a:pt x="534" y="0"/>
                  </a:cubicBezTo>
                  <a:cubicBezTo>
                    <a:pt x="523" y="17"/>
                    <a:pt x="523" y="17"/>
                    <a:pt x="523" y="17"/>
                  </a:cubicBezTo>
                  <a:cubicBezTo>
                    <a:pt x="496" y="57"/>
                    <a:pt x="444" y="83"/>
                    <a:pt x="388" y="83"/>
                  </a:cubicBezTo>
                  <a:cubicBezTo>
                    <a:pt x="326" y="83"/>
                    <a:pt x="271" y="52"/>
                    <a:pt x="247" y="5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240" y="2"/>
                    <a:pt x="240" y="2"/>
                    <a:pt x="240" y="2"/>
                  </a:cubicBezTo>
                  <a:cubicBezTo>
                    <a:pt x="195" y="14"/>
                    <a:pt x="164" y="55"/>
                    <a:pt x="164" y="102"/>
                  </a:cubicBezTo>
                  <a:cubicBezTo>
                    <a:pt x="164" y="109"/>
                    <a:pt x="165" y="116"/>
                    <a:pt x="166" y="123"/>
                  </a:cubicBezTo>
                  <a:cubicBezTo>
                    <a:pt x="166" y="124"/>
                    <a:pt x="166" y="125"/>
                    <a:pt x="165" y="126"/>
                  </a:cubicBezTo>
                  <a:cubicBezTo>
                    <a:pt x="165" y="127"/>
                    <a:pt x="164" y="127"/>
                    <a:pt x="163" y="127"/>
                  </a:cubicBezTo>
                  <a:cubicBezTo>
                    <a:pt x="161" y="128"/>
                    <a:pt x="159" y="126"/>
                    <a:pt x="158" y="124"/>
                  </a:cubicBezTo>
                  <a:cubicBezTo>
                    <a:pt x="157" y="117"/>
                    <a:pt x="156" y="109"/>
                    <a:pt x="156" y="102"/>
                  </a:cubicBezTo>
                  <a:cubicBezTo>
                    <a:pt x="156" y="94"/>
                    <a:pt x="157" y="86"/>
                    <a:pt x="158" y="78"/>
                  </a:cubicBezTo>
                  <a:cubicBezTo>
                    <a:pt x="160" y="73"/>
                    <a:pt x="160" y="73"/>
                    <a:pt x="160" y="73"/>
                  </a:cubicBezTo>
                  <a:cubicBezTo>
                    <a:pt x="155" y="71"/>
                    <a:pt x="155" y="71"/>
                    <a:pt x="155" y="71"/>
                  </a:cubicBezTo>
                  <a:cubicBezTo>
                    <a:pt x="144" y="67"/>
                    <a:pt x="133" y="64"/>
                    <a:pt x="123" y="63"/>
                  </a:cubicBezTo>
                  <a:cubicBezTo>
                    <a:pt x="118" y="63"/>
                    <a:pt x="114" y="63"/>
                    <a:pt x="110" y="63"/>
                  </a:cubicBezTo>
                  <a:cubicBezTo>
                    <a:pt x="84" y="63"/>
                    <a:pt x="59" y="72"/>
                    <a:pt x="39" y="89"/>
                  </a:cubicBezTo>
                  <a:cubicBezTo>
                    <a:pt x="16" y="109"/>
                    <a:pt x="2" y="138"/>
                    <a:pt x="1" y="171"/>
                  </a:cubicBezTo>
                  <a:cubicBezTo>
                    <a:pt x="0" y="196"/>
                    <a:pt x="6" y="221"/>
                    <a:pt x="20" y="242"/>
                  </a:cubicBezTo>
                  <a:cubicBezTo>
                    <a:pt x="25" y="251"/>
                    <a:pt x="25" y="251"/>
                    <a:pt x="25" y="251"/>
                  </a:cubicBezTo>
                  <a:cubicBezTo>
                    <a:pt x="30" y="242"/>
                    <a:pt x="30" y="242"/>
                    <a:pt x="30" y="242"/>
                  </a:cubicBezTo>
                  <a:cubicBezTo>
                    <a:pt x="42" y="219"/>
                    <a:pt x="61" y="201"/>
                    <a:pt x="84" y="190"/>
                  </a:cubicBezTo>
                  <a:cubicBezTo>
                    <a:pt x="86" y="189"/>
                    <a:pt x="89" y="190"/>
                    <a:pt x="89" y="192"/>
                  </a:cubicBezTo>
                  <a:cubicBezTo>
                    <a:pt x="90" y="193"/>
                    <a:pt x="90" y="194"/>
                    <a:pt x="90" y="195"/>
                  </a:cubicBezTo>
                  <a:cubicBezTo>
                    <a:pt x="89" y="196"/>
                    <a:pt x="89" y="197"/>
                    <a:pt x="88" y="197"/>
                  </a:cubicBezTo>
                  <a:cubicBezTo>
                    <a:pt x="50" y="215"/>
                    <a:pt x="26" y="252"/>
                    <a:pt x="24" y="295"/>
                  </a:cubicBezTo>
                  <a:cubicBezTo>
                    <a:pt x="23" y="332"/>
                    <a:pt x="38" y="368"/>
                    <a:pt x="65" y="394"/>
                  </a:cubicBezTo>
                  <a:cubicBezTo>
                    <a:pt x="71" y="399"/>
                    <a:pt x="71" y="399"/>
                    <a:pt x="71" y="399"/>
                  </a:cubicBezTo>
                  <a:cubicBezTo>
                    <a:pt x="75" y="392"/>
                    <a:pt x="75" y="392"/>
                    <a:pt x="75" y="392"/>
                  </a:cubicBezTo>
                  <a:cubicBezTo>
                    <a:pt x="82" y="378"/>
                    <a:pt x="92" y="366"/>
                    <a:pt x="104" y="355"/>
                  </a:cubicBezTo>
                  <a:cubicBezTo>
                    <a:pt x="129" y="334"/>
                    <a:pt x="161" y="322"/>
                    <a:pt x="196" y="322"/>
                  </a:cubicBezTo>
                  <a:cubicBezTo>
                    <a:pt x="201" y="322"/>
                    <a:pt x="207" y="322"/>
                    <a:pt x="212" y="323"/>
                  </a:cubicBezTo>
                  <a:cubicBezTo>
                    <a:pt x="213" y="323"/>
                    <a:pt x="213" y="323"/>
                    <a:pt x="214" y="323"/>
                  </a:cubicBezTo>
                  <a:cubicBezTo>
                    <a:pt x="218" y="323"/>
                    <a:pt x="218" y="323"/>
                    <a:pt x="218" y="323"/>
                  </a:cubicBezTo>
                  <a:cubicBezTo>
                    <a:pt x="220" y="320"/>
                    <a:pt x="220" y="320"/>
                    <a:pt x="220" y="320"/>
                  </a:cubicBezTo>
                  <a:cubicBezTo>
                    <a:pt x="245" y="265"/>
                    <a:pt x="307" y="235"/>
                    <a:pt x="375" y="243"/>
                  </a:cubicBezTo>
                  <a:cubicBezTo>
                    <a:pt x="437" y="251"/>
                    <a:pt x="493" y="289"/>
                    <a:pt x="522" y="342"/>
                  </a:cubicBezTo>
                  <a:cubicBezTo>
                    <a:pt x="534" y="363"/>
                    <a:pt x="534" y="363"/>
                    <a:pt x="534" y="363"/>
                  </a:cubicBezTo>
                  <a:cubicBezTo>
                    <a:pt x="534" y="232"/>
                    <a:pt x="534" y="232"/>
                    <a:pt x="534" y="232"/>
                  </a:cubicBezTo>
                  <a:cubicBezTo>
                    <a:pt x="534" y="174"/>
                    <a:pt x="487" y="128"/>
                    <a:pt x="430" y="128"/>
                  </a:cubicBezTo>
                  <a:cubicBezTo>
                    <a:pt x="407" y="128"/>
                    <a:pt x="385" y="135"/>
                    <a:pt x="366" y="149"/>
                  </a:cubicBezTo>
                  <a:cubicBezTo>
                    <a:pt x="363" y="152"/>
                    <a:pt x="363" y="152"/>
                    <a:pt x="363" y="152"/>
                  </a:cubicBezTo>
                  <a:cubicBezTo>
                    <a:pt x="364" y="153"/>
                    <a:pt x="364" y="153"/>
                    <a:pt x="364" y="153"/>
                  </a:cubicBezTo>
                  <a:cubicBezTo>
                    <a:pt x="362" y="149"/>
                    <a:pt x="361" y="145"/>
                    <a:pt x="359" y="141"/>
                  </a:cubicBezTo>
                  <a:cubicBezTo>
                    <a:pt x="360" y="144"/>
                    <a:pt x="360" y="144"/>
                    <a:pt x="360" y="144"/>
                  </a:cubicBezTo>
                  <a:lnTo>
                    <a:pt x="365" y="14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1" rIns="91440" bIns="45721" numCol="1" anchor="t" anchorCtr="0" compatLnSpc="1"/>
            <a:lstStyle/>
            <a:p>
              <a:endParaRPr lang="en-US" sz="1800">
                <a:cs typeface="+mn-ea"/>
                <a:sym typeface="+mn-lt"/>
              </a:endParaRPr>
            </a:p>
          </p:txBody>
        </p:sp>
        <p:sp>
          <p:nvSpPr>
            <p:cNvPr id="37" name="Color 1"/>
            <p:cNvSpPr/>
            <p:nvPr/>
          </p:nvSpPr>
          <p:spPr bwMode="auto">
            <a:xfrm>
              <a:off x="4294926" y="1676960"/>
              <a:ext cx="1690286" cy="1601755"/>
            </a:xfrm>
            <a:custGeom>
              <a:avLst/>
              <a:gdLst>
                <a:gd name="T0" fmla="*/ 414 w 510"/>
                <a:gd name="T1" fmla="*/ 177 h 483"/>
                <a:gd name="T2" fmla="*/ 499 w 510"/>
                <a:gd name="T3" fmla="*/ 226 h 483"/>
                <a:gd name="T4" fmla="*/ 510 w 510"/>
                <a:gd name="T5" fmla="*/ 243 h 483"/>
                <a:gd name="T6" fmla="*/ 510 w 510"/>
                <a:gd name="T7" fmla="*/ 124 h 483"/>
                <a:gd name="T8" fmla="*/ 390 w 510"/>
                <a:gd name="T9" fmla="*/ 0 h 483"/>
                <a:gd name="T10" fmla="*/ 202 w 510"/>
                <a:gd name="T11" fmla="*/ 181 h 483"/>
                <a:gd name="T12" fmla="*/ 206 w 510"/>
                <a:gd name="T13" fmla="*/ 240 h 483"/>
                <a:gd name="T14" fmla="*/ 207 w 510"/>
                <a:gd name="T15" fmla="*/ 244 h 483"/>
                <a:gd name="T16" fmla="*/ 210 w 510"/>
                <a:gd name="T17" fmla="*/ 244 h 483"/>
                <a:gd name="T18" fmla="*/ 195 w 510"/>
                <a:gd name="T19" fmla="*/ 245 h 483"/>
                <a:gd name="T20" fmla="*/ 199 w 510"/>
                <a:gd name="T21" fmla="*/ 244 h 483"/>
                <a:gd name="T22" fmla="*/ 197 w 510"/>
                <a:gd name="T23" fmla="*/ 238 h 483"/>
                <a:gd name="T24" fmla="*/ 194 w 510"/>
                <a:gd name="T25" fmla="*/ 180 h 483"/>
                <a:gd name="T26" fmla="*/ 194 w 510"/>
                <a:gd name="T27" fmla="*/ 178 h 483"/>
                <a:gd name="T28" fmla="*/ 194 w 510"/>
                <a:gd name="T29" fmla="*/ 175 h 483"/>
                <a:gd name="T30" fmla="*/ 195 w 510"/>
                <a:gd name="T31" fmla="*/ 167 h 483"/>
                <a:gd name="T32" fmla="*/ 187 w 510"/>
                <a:gd name="T33" fmla="*/ 169 h 483"/>
                <a:gd name="T34" fmla="*/ 84 w 510"/>
                <a:gd name="T35" fmla="*/ 255 h 483"/>
                <a:gd name="T36" fmla="*/ 66 w 510"/>
                <a:gd name="T37" fmla="*/ 346 h 483"/>
                <a:gd name="T38" fmla="*/ 64 w 510"/>
                <a:gd name="T39" fmla="*/ 350 h 483"/>
                <a:gd name="T40" fmla="*/ 64 w 510"/>
                <a:gd name="T41" fmla="*/ 350 h 483"/>
                <a:gd name="T42" fmla="*/ 0 w 510"/>
                <a:gd name="T43" fmla="*/ 448 h 483"/>
                <a:gd name="T44" fmla="*/ 2 w 510"/>
                <a:gd name="T45" fmla="*/ 473 h 483"/>
                <a:gd name="T46" fmla="*/ 3 w 510"/>
                <a:gd name="T47" fmla="*/ 483 h 483"/>
                <a:gd name="T48" fmla="*/ 11 w 510"/>
                <a:gd name="T49" fmla="*/ 477 h 483"/>
                <a:gd name="T50" fmla="*/ 86 w 510"/>
                <a:gd name="T51" fmla="*/ 450 h 483"/>
                <a:gd name="T52" fmla="*/ 99 w 510"/>
                <a:gd name="T53" fmla="*/ 450 h 483"/>
                <a:gd name="T54" fmla="*/ 132 w 510"/>
                <a:gd name="T55" fmla="*/ 458 h 483"/>
                <a:gd name="T56" fmla="*/ 138 w 510"/>
                <a:gd name="T57" fmla="*/ 461 h 483"/>
                <a:gd name="T58" fmla="*/ 140 w 510"/>
                <a:gd name="T59" fmla="*/ 455 h 483"/>
                <a:gd name="T60" fmla="*/ 212 w 510"/>
                <a:gd name="T61" fmla="*/ 390 h 483"/>
                <a:gd name="T62" fmla="*/ 217 w 510"/>
                <a:gd name="T63" fmla="*/ 388 h 483"/>
                <a:gd name="T64" fmla="*/ 216 w 510"/>
                <a:gd name="T65" fmla="*/ 382 h 483"/>
                <a:gd name="T66" fmla="*/ 211 w 510"/>
                <a:gd name="T67" fmla="*/ 351 h 483"/>
                <a:gd name="T68" fmla="*/ 215 w 510"/>
                <a:gd name="T69" fmla="*/ 347 h 483"/>
                <a:gd name="T70" fmla="*/ 219 w 510"/>
                <a:gd name="T71" fmla="*/ 351 h 483"/>
                <a:gd name="T72" fmla="*/ 364 w 510"/>
                <a:gd name="T73" fmla="*/ 470 h 483"/>
                <a:gd name="T74" fmla="*/ 510 w 510"/>
                <a:gd name="T75" fmla="*/ 351 h 483"/>
                <a:gd name="T76" fmla="*/ 510 w 510"/>
                <a:gd name="T77" fmla="*/ 289 h 483"/>
                <a:gd name="T78" fmla="*/ 407 w 510"/>
                <a:gd name="T79" fmla="*/ 185 h 483"/>
                <a:gd name="T80" fmla="*/ 403 w 510"/>
                <a:gd name="T81" fmla="*/ 185 h 483"/>
                <a:gd name="T82" fmla="*/ 403 w 510"/>
                <a:gd name="T83" fmla="*/ 185 h 483"/>
                <a:gd name="T84" fmla="*/ 406 w 510"/>
                <a:gd name="T85" fmla="*/ 180 h 483"/>
                <a:gd name="T86" fmla="*/ 409 w 510"/>
                <a:gd name="T87" fmla="*/ 172 h 483"/>
                <a:gd name="T88" fmla="*/ 407 w 510"/>
                <a:gd name="T89" fmla="*/ 176 h 483"/>
                <a:gd name="T90" fmla="*/ 414 w 510"/>
                <a:gd name="T91" fmla="*/ 177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10" h="482">
                  <a:moveTo>
                    <a:pt x="414" y="177"/>
                  </a:moveTo>
                  <a:cubicBezTo>
                    <a:pt x="449" y="180"/>
                    <a:pt x="479" y="198"/>
                    <a:pt x="499" y="226"/>
                  </a:cubicBezTo>
                  <a:cubicBezTo>
                    <a:pt x="510" y="243"/>
                    <a:pt x="510" y="243"/>
                    <a:pt x="510" y="243"/>
                  </a:cubicBezTo>
                  <a:cubicBezTo>
                    <a:pt x="510" y="124"/>
                    <a:pt x="510" y="124"/>
                    <a:pt x="510" y="124"/>
                  </a:cubicBezTo>
                  <a:cubicBezTo>
                    <a:pt x="510" y="77"/>
                    <a:pt x="494" y="0"/>
                    <a:pt x="390" y="0"/>
                  </a:cubicBezTo>
                  <a:cubicBezTo>
                    <a:pt x="321" y="0"/>
                    <a:pt x="217" y="63"/>
                    <a:pt x="202" y="181"/>
                  </a:cubicBezTo>
                  <a:cubicBezTo>
                    <a:pt x="199" y="202"/>
                    <a:pt x="200" y="222"/>
                    <a:pt x="206" y="240"/>
                  </a:cubicBezTo>
                  <a:cubicBezTo>
                    <a:pt x="207" y="244"/>
                    <a:pt x="207" y="244"/>
                    <a:pt x="207" y="244"/>
                  </a:cubicBezTo>
                  <a:cubicBezTo>
                    <a:pt x="210" y="244"/>
                    <a:pt x="210" y="244"/>
                    <a:pt x="210" y="244"/>
                  </a:cubicBezTo>
                  <a:cubicBezTo>
                    <a:pt x="205" y="244"/>
                    <a:pt x="200" y="244"/>
                    <a:pt x="195" y="245"/>
                  </a:cubicBezTo>
                  <a:cubicBezTo>
                    <a:pt x="199" y="244"/>
                    <a:pt x="199" y="244"/>
                    <a:pt x="199" y="244"/>
                  </a:cubicBezTo>
                  <a:cubicBezTo>
                    <a:pt x="197" y="238"/>
                    <a:pt x="197" y="238"/>
                    <a:pt x="197" y="238"/>
                  </a:cubicBezTo>
                  <a:cubicBezTo>
                    <a:pt x="192" y="220"/>
                    <a:pt x="191" y="201"/>
                    <a:pt x="194" y="180"/>
                  </a:cubicBezTo>
                  <a:cubicBezTo>
                    <a:pt x="194" y="179"/>
                    <a:pt x="194" y="179"/>
                    <a:pt x="194" y="178"/>
                  </a:cubicBezTo>
                  <a:cubicBezTo>
                    <a:pt x="194" y="177"/>
                    <a:pt x="194" y="176"/>
                    <a:pt x="194" y="175"/>
                  </a:cubicBezTo>
                  <a:cubicBezTo>
                    <a:pt x="195" y="167"/>
                    <a:pt x="195" y="167"/>
                    <a:pt x="195" y="167"/>
                  </a:cubicBezTo>
                  <a:cubicBezTo>
                    <a:pt x="187" y="169"/>
                    <a:pt x="187" y="169"/>
                    <a:pt x="187" y="169"/>
                  </a:cubicBezTo>
                  <a:cubicBezTo>
                    <a:pt x="145" y="176"/>
                    <a:pt x="106" y="209"/>
                    <a:pt x="84" y="255"/>
                  </a:cubicBezTo>
                  <a:cubicBezTo>
                    <a:pt x="70" y="284"/>
                    <a:pt x="64" y="315"/>
                    <a:pt x="66" y="346"/>
                  </a:cubicBezTo>
                  <a:cubicBezTo>
                    <a:pt x="67" y="347"/>
                    <a:pt x="66" y="349"/>
                    <a:pt x="64" y="350"/>
                  </a:cubicBezTo>
                  <a:cubicBezTo>
                    <a:pt x="64" y="350"/>
                    <a:pt x="64" y="350"/>
                    <a:pt x="64" y="350"/>
                  </a:cubicBezTo>
                  <a:cubicBezTo>
                    <a:pt x="26" y="367"/>
                    <a:pt x="2" y="405"/>
                    <a:pt x="0" y="448"/>
                  </a:cubicBezTo>
                  <a:cubicBezTo>
                    <a:pt x="0" y="456"/>
                    <a:pt x="0" y="464"/>
                    <a:pt x="2" y="473"/>
                  </a:cubicBezTo>
                  <a:cubicBezTo>
                    <a:pt x="3" y="483"/>
                    <a:pt x="3" y="483"/>
                    <a:pt x="3" y="483"/>
                  </a:cubicBezTo>
                  <a:cubicBezTo>
                    <a:pt x="11" y="477"/>
                    <a:pt x="11" y="477"/>
                    <a:pt x="11" y="477"/>
                  </a:cubicBezTo>
                  <a:cubicBezTo>
                    <a:pt x="33" y="459"/>
                    <a:pt x="59" y="450"/>
                    <a:pt x="86" y="450"/>
                  </a:cubicBezTo>
                  <a:cubicBezTo>
                    <a:pt x="91" y="450"/>
                    <a:pt x="95" y="450"/>
                    <a:pt x="99" y="450"/>
                  </a:cubicBezTo>
                  <a:cubicBezTo>
                    <a:pt x="111" y="452"/>
                    <a:pt x="122" y="454"/>
                    <a:pt x="132" y="458"/>
                  </a:cubicBezTo>
                  <a:cubicBezTo>
                    <a:pt x="138" y="461"/>
                    <a:pt x="138" y="461"/>
                    <a:pt x="138" y="461"/>
                  </a:cubicBezTo>
                  <a:cubicBezTo>
                    <a:pt x="140" y="455"/>
                    <a:pt x="140" y="455"/>
                    <a:pt x="140" y="455"/>
                  </a:cubicBezTo>
                  <a:cubicBezTo>
                    <a:pt x="153" y="423"/>
                    <a:pt x="179" y="399"/>
                    <a:pt x="212" y="390"/>
                  </a:cubicBezTo>
                  <a:cubicBezTo>
                    <a:pt x="217" y="388"/>
                    <a:pt x="217" y="388"/>
                    <a:pt x="217" y="388"/>
                  </a:cubicBezTo>
                  <a:cubicBezTo>
                    <a:pt x="216" y="382"/>
                    <a:pt x="216" y="382"/>
                    <a:pt x="216" y="382"/>
                  </a:cubicBezTo>
                  <a:cubicBezTo>
                    <a:pt x="212" y="372"/>
                    <a:pt x="211" y="361"/>
                    <a:pt x="211" y="351"/>
                  </a:cubicBezTo>
                  <a:cubicBezTo>
                    <a:pt x="211" y="348"/>
                    <a:pt x="213" y="347"/>
                    <a:pt x="215" y="347"/>
                  </a:cubicBezTo>
                  <a:cubicBezTo>
                    <a:pt x="217" y="347"/>
                    <a:pt x="219" y="348"/>
                    <a:pt x="219" y="351"/>
                  </a:cubicBezTo>
                  <a:cubicBezTo>
                    <a:pt x="219" y="416"/>
                    <a:pt x="284" y="470"/>
                    <a:pt x="364" y="470"/>
                  </a:cubicBezTo>
                  <a:cubicBezTo>
                    <a:pt x="444" y="470"/>
                    <a:pt x="510" y="416"/>
                    <a:pt x="510" y="351"/>
                  </a:cubicBezTo>
                  <a:cubicBezTo>
                    <a:pt x="510" y="289"/>
                    <a:pt x="510" y="289"/>
                    <a:pt x="510" y="289"/>
                  </a:cubicBezTo>
                  <a:cubicBezTo>
                    <a:pt x="510" y="232"/>
                    <a:pt x="463" y="185"/>
                    <a:pt x="407" y="185"/>
                  </a:cubicBezTo>
                  <a:cubicBezTo>
                    <a:pt x="403" y="185"/>
                    <a:pt x="403" y="185"/>
                    <a:pt x="403" y="185"/>
                  </a:cubicBezTo>
                  <a:cubicBezTo>
                    <a:pt x="403" y="185"/>
                    <a:pt x="403" y="185"/>
                    <a:pt x="403" y="185"/>
                  </a:cubicBezTo>
                  <a:cubicBezTo>
                    <a:pt x="404" y="183"/>
                    <a:pt x="405" y="181"/>
                    <a:pt x="406" y="180"/>
                  </a:cubicBezTo>
                  <a:cubicBezTo>
                    <a:pt x="407" y="177"/>
                    <a:pt x="408" y="175"/>
                    <a:pt x="409" y="172"/>
                  </a:cubicBezTo>
                  <a:cubicBezTo>
                    <a:pt x="407" y="176"/>
                    <a:pt x="407" y="176"/>
                    <a:pt x="407" y="176"/>
                  </a:cubicBezTo>
                  <a:lnTo>
                    <a:pt x="414" y="17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1" rIns="91440" bIns="45721" numCol="1" anchor="t" anchorCtr="0" compatLnSpc="1"/>
            <a:lstStyle/>
            <a:p>
              <a:endParaRPr lang="en-US" sz="1800">
                <a:cs typeface="+mn-ea"/>
                <a:sym typeface="+mn-lt"/>
              </a:endParaRPr>
            </a:p>
          </p:txBody>
        </p:sp>
        <p:sp>
          <p:nvSpPr>
            <p:cNvPr id="38" name="Color 3"/>
            <p:cNvSpPr/>
            <p:nvPr/>
          </p:nvSpPr>
          <p:spPr bwMode="auto">
            <a:xfrm>
              <a:off x="6191783" y="3816465"/>
              <a:ext cx="1550931" cy="1614871"/>
            </a:xfrm>
            <a:custGeom>
              <a:avLst/>
              <a:gdLst>
                <a:gd name="T0" fmla="*/ 466 w 468"/>
                <a:gd name="T1" fmla="*/ 199 h 487"/>
                <a:gd name="T2" fmla="*/ 424 w 468"/>
                <a:gd name="T3" fmla="*/ 112 h 487"/>
                <a:gd name="T4" fmla="*/ 338 w 468"/>
                <a:gd name="T5" fmla="*/ 80 h 487"/>
                <a:gd name="T6" fmla="*/ 322 w 468"/>
                <a:gd name="T7" fmla="*/ 81 h 487"/>
                <a:gd name="T8" fmla="*/ 314 w 468"/>
                <a:gd name="T9" fmla="*/ 82 h 487"/>
                <a:gd name="T10" fmla="*/ 314 w 468"/>
                <a:gd name="T11" fmla="*/ 82 h 487"/>
                <a:gd name="T12" fmla="*/ 312 w 468"/>
                <a:gd name="T13" fmla="*/ 82 h 487"/>
                <a:gd name="T14" fmla="*/ 311 w 468"/>
                <a:gd name="T15" fmla="*/ 82 h 487"/>
                <a:gd name="T16" fmla="*/ 307 w 468"/>
                <a:gd name="T17" fmla="*/ 79 h 487"/>
                <a:gd name="T18" fmla="*/ 307 w 468"/>
                <a:gd name="T19" fmla="*/ 77 h 487"/>
                <a:gd name="T20" fmla="*/ 308 w 468"/>
                <a:gd name="T21" fmla="*/ 75 h 487"/>
                <a:gd name="T22" fmla="*/ 307 w 468"/>
                <a:gd name="T23" fmla="*/ 73 h 487"/>
                <a:gd name="T24" fmla="*/ 181 w 468"/>
                <a:gd name="T25" fmla="*/ 0 h 487"/>
                <a:gd name="T26" fmla="*/ 160 w 468"/>
                <a:gd name="T27" fmla="*/ 1 h 487"/>
                <a:gd name="T28" fmla="*/ 0 w 468"/>
                <a:gd name="T29" fmla="*/ 166 h 487"/>
                <a:gd name="T30" fmla="*/ 0 w 468"/>
                <a:gd name="T31" fmla="*/ 337 h 487"/>
                <a:gd name="T32" fmla="*/ 11 w 468"/>
                <a:gd name="T33" fmla="*/ 321 h 487"/>
                <a:gd name="T34" fmla="*/ 37 w 468"/>
                <a:gd name="T35" fmla="*/ 294 h 487"/>
                <a:gd name="T36" fmla="*/ 42 w 468"/>
                <a:gd name="T37" fmla="*/ 294 h 487"/>
                <a:gd name="T38" fmla="*/ 43 w 468"/>
                <a:gd name="T39" fmla="*/ 297 h 487"/>
                <a:gd name="T40" fmla="*/ 42 w 468"/>
                <a:gd name="T41" fmla="*/ 300 h 487"/>
                <a:gd name="T42" fmla="*/ 0 w 468"/>
                <a:gd name="T43" fmla="*/ 383 h 487"/>
                <a:gd name="T44" fmla="*/ 104 w 468"/>
                <a:gd name="T45" fmla="*/ 487 h 487"/>
                <a:gd name="T46" fmla="*/ 208 w 468"/>
                <a:gd name="T47" fmla="*/ 383 h 487"/>
                <a:gd name="T48" fmla="*/ 189 w 468"/>
                <a:gd name="T49" fmla="*/ 324 h 487"/>
                <a:gd name="T50" fmla="*/ 184 w 468"/>
                <a:gd name="T51" fmla="*/ 316 h 487"/>
                <a:gd name="T52" fmla="*/ 179 w 468"/>
                <a:gd name="T53" fmla="*/ 324 h 487"/>
                <a:gd name="T54" fmla="*/ 131 w 468"/>
                <a:gd name="T55" fmla="*/ 367 h 487"/>
                <a:gd name="T56" fmla="*/ 126 w 468"/>
                <a:gd name="T57" fmla="*/ 365 h 487"/>
                <a:gd name="T58" fmla="*/ 128 w 468"/>
                <a:gd name="T59" fmla="*/ 360 h 487"/>
                <a:gd name="T60" fmla="*/ 191 w 468"/>
                <a:gd name="T61" fmla="*/ 254 h 487"/>
                <a:gd name="T62" fmla="*/ 141 w 468"/>
                <a:gd name="T63" fmla="*/ 156 h 487"/>
                <a:gd name="T64" fmla="*/ 136 w 468"/>
                <a:gd name="T65" fmla="*/ 153 h 487"/>
                <a:gd name="T66" fmla="*/ 134 w 468"/>
                <a:gd name="T67" fmla="*/ 156 h 487"/>
                <a:gd name="T68" fmla="*/ 139 w 468"/>
                <a:gd name="T69" fmla="*/ 144 h 487"/>
                <a:gd name="T70" fmla="*/ 139 w 468"/>
                <a:gd name="T71" fmla="*/ 145 h 487"/>
                <a:gd name="T72" fmla="*/ 142 w 468"/>
                <a:gd name="T73" fmla="*/ 148 h 487"/>
                <a:gd name="T74" fmla="*/ 199 w 468"/>
                <a:gd name="T75" fmla="*/ 254 h 487"/>
                <a:gd name="T76" fmla="*/ 189 w 468"/>
                <a:gd name="T77" fmla="*/ 305 h 487"/>
                <a:gd name="T78" fmla="*/ 188 w 468"/>
                <a:gd name="T79" fmla="*/ 308 h 487"/>
                <a:gd name="T80" fmla="*/ 190 w 468"/>
                <a:gd name="T81" fmla="*/ 311 h 487"/>
                <a:gd name="T82" fmla="*/ 216 w 468"/>
                <a:gd name="T83" fmla="*/ 383 h 487"/>
                <a:gd name="T84" fmla="*/ 212 w 468"/>
                <a:gd name="T85" fmla="*/ 414 h 487"/>
                <a:gd name="T86" fmla="*/ 210 w 468"/>
                <a:gd name="T87" fmla="*/ 420 h 487"/>
                <a:gd name="T88" fmla="*/ 216 w 468"/>
                <a:gd name="T89" fmla="*/ 422 h 487"/>
                <a:gd name="T90" fmla="*/ 230 w 468"/>
                <a:gd name="T91" fmla="*/ 425 h 487"/>
                <a:gd name="T92" fmla="*/ 250 w 468"/>
                <a:gd name="T93" fmla="*/ 427 h 487"/>
                <a:gd name="T94" fmla="*/ 370 w 468"/>
                <a:gd name="T95" fmla="*/ 332 h 487"/>
                <a:gd name="T96" fmla="*/ 337 w 468"/>
                <a:gd name="T97" fmla="*/ 226 h 487"/>
                <a:gd name="T98" fmla="*/ 334 w 468"/>
                <a:gd name="T99" fmla="*/ 224 h 487"/>
                <a:gd name="T100" fmla="*/ 333 w 468"/>
                <a:gd name="T101" fmla="*/ 224 h 487"/>
                <a:gd name="T102" fmla="*/ 343 w 468"/>
                <a:gd name="T103" fmla="*/ 217 h 487"/>
                <a:gd name="T104" fmla="*/ 341 w 468"/>
                <a:gd name="T105" fmla="*/ 219 h 487"/>
                <a:gd name="T106" fmla="*/ 346 w 468"/>
                <a:gd name="T107" fmla="*/ 224 h 487"/>
                <a:gd name="T108" fmla="*/ 381 w 468"/>
                <a:gd name="T109" fmla="*/ 317 h 487"/>
                <a:gd name="T110" fmla="*/ 380 w 468"/>
                <a:gd name="T111" fmla="*/ 329 h 487"/>
                <a:gd name="T112" fmla="*/ 390 w 468"/>
                <a:gd name="T113" fmla="*/ 322 h 487"/>
                <a:gd name="T114" fmla="*/ 466 w 468"/>
                <a:gd name="T115" fmla="*/ 199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8" h="487">
                  <a:moveTo>
                    <a:pt x="466" y="199"/>
                  </a:moveTo>
                  <a:cubicBezTo>
                    <a:pt x="465" y="165"/>
                    <a:pt x="450" y="134"/>
                    <a:pt x="424" y="112"/>
                  </a:cubicBezTo>
                  <a:cubicBezTo>
                    <a:pt x="401" y="91"/>
                    <a:pt x="371" y="80"/>
                    <a:pt x="338" y="80"/>
                  </a:cubicBezTo>
                  <a:cubicBezTo>
                    <a:pt x="333" y="80"/>
                    <a:pt x="327" y="80"/>
                    <a:pt x="322" y="81"/>
                  </a:cubicBezTo>
                  <a:cubicBezTo>
                    <a:pt x="320" y="81"/>
                    <a:pt x="317" y="81"/>
                    <a:pt x="314" y="82"/>
                  </a:cubicBezTo>
                  <a:cubicBezTo>
                    <a:pt x="314" y="82"/>
                    <a:pt x="314" y="82"/>
                    <a:pt x="314" y="82"/>
                  </a:cubicBezTo>
                  <a:cubicBezTo>
                    <a:pt x="312" y="82"/>
                    <a:pt x="312" y="82"/>
                    <a:pt x="312" y="82"/>
                  </a:cubicBezTo>
                  <a:cubicBezTo>
                    <a:pt x="312" y="82"/>
                    <a:pt x="312" y="82"/>
                    <a:pt x="311" y="82"/>
                  </a:cubicBezTo>
                  <a:cubicBezTo>
                    <a:pt x="309" y="83"/>
                    <a:pt x="307" y="81"/>
                    <a:pt x="307" y="79"/>
                  </a:cubicBezTo>
                  <a:cubicBezTo>
                    <a:pt x="307" y="78"/>
                    <a:pt x="307" y="78"/>
                    <a:pt x="307" y="77"/>
                  </a:cubicBezTo>
                  <a:cubicBezTo>
                    <a:pt x="308" y="75"/>
                    <a:pt x="308" y="75"/>
                    <a:pt x="308" y="75"/>
                  </a:cubicBezTo>
                  <a:cubicBezTo>
                    <a:pt x="307" y="73"/>
                    <a:pt x="307" y="73"/>
                    <a:pt x="307" y="73"/>
                  </a:cubicBezTo>
                  <a:cubicBezTo>
                    <a:pt x="285" y="28"/>
                    <a:pt x="237" y="0"/>
                    <a:pt x="181" y="0"/>
                  </a:cubicBezTo>
                  <a:cubicBezTo>
                    <a:pt x="174" y="0"/>
                    <a:pt x="167" y="0"/>
                    <a:pt x="160" y="1"/>
                  </a:cubicBezTo>
                  <a:cubicBezTo>
                    <a:pt x="72" y="12"/>
                    <a:pt x="0" y="86"/>
                    <a:pt x="0" y="166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11" y="321"/>
                    <a:pt x="11" y="321"/>
                    <a:pt x="11" y="321"/>
                  </a:cubicBezTo>
                  <a:cubicBezTo>
                    <a:pt x="18" y="310"/>
                    <a:pt x="27" y="301"/>
                    <a:pt x="37" y="294"/>
                  </a:cubicBezTo>
                  <a:cubicBezTo>
                    <a:pt x="38" y="292"/>
                    <a:pt x="41" y="293"/>
                    <a:pt x="42" y="294"/>
                  </a:cubicBezTo>
                  <a:cubicBezTo>
                    <a:pt x="43" y="295"/>
                    <a:pt x="43" y="296"/>
                    <a:pt x="43" y="297"/>
                  </a:cubicBezTo>
                  <a:cubicBezTo>
                    <a:pt x="43" y="298"/>
                    <a:pt x="42" y="299"/>
                    <a:pt x="42" y="300"/>
                  </a:cubicBezTo>
                  <a:cubicBezTo>
                    <a:pt x="15" y="320"/>
                    <a:pt x="0" y="350"/>
                    <a:pt x="0" y="383"/>
                  </a:cubicBezTo>
                  <a:cubicBezTo>
                    <a:pt x="0" y="440"/>
                    <a:pt x="47" y="487"/>
                    <a:pt x="104" y="487"/>
                  </a:cubicBezTo>
                  <a:cubicBezTo>
                    <a:pt x="161" y="487"/>
                    <a:pt x="208" y="440"/>
                    <a:pt x="208" y="383"/>
                  </a:cubicBezTo>
                  <a:cubicBezTo>
                    <a:pt x="208" y="362"/>
                    <a:pt x="202" y="341"/>
                    <a:pt x="189" y="324"/>
                  </a:cubicBezTo>
                  <a:cubicBezTo>
                    <a:pt x="184" y="316"/>
                    <a:pt x="184" y="316"/>
                    <a:pt x="184" y="316"/>
                  </a:cubicBezTo>
                  <a:cubicBezTo>
                    <a:pt x="179" y="324"/>
                    <a:pt x="179" y="324"/>
                    <a:pt x="179" y="324"/>
                  </a:cubicBezTo>
                  <a:cubicBezTo>
                    <a:pt x="167" y="343"/>
                    <a:pt x="151" y="358"/>
                    <a:pt x="131" y="367"/>
                  </a:cubicBezTo>
                  <a:cubicBezTo>
                    <a:pt x="129" y="368"/>
                    <a:pt x="127" y="367"/>
                    <a:pt x="126" y="365"/>
                  </a:cubicBezTo>
                  <a:cubicBezTo>
                    <a:pt x="125" y="363"/>
                    <a:pt x="126" y="361"/>
                    <a:pt x="128" y="360"/>
                  </a:cubicBezTo>
                  <a:cubicBezTo>
                    <a:pt x="166" y="342"/>
                    <a:pt x="191" y="301"/>
                    <a:pt x="191" y="254"/>
                  </a:cubicBezTo>
                  <a:cubicBezTo>
                    <a:pt x="191" y="214"/>
                    <a:pt x="172" y="177"/>
                    <a:pt x="141" y="156"/>
                  </a:cubicBezTo>
                  <a:cubicBezTo>
                    <a:pt x="136" y="153"/>
                    <a:pt x="136" y="153"/>
                    <a:pt x="136" y="153"/>
                  </a:cubicBezTo>
                  <a:cubicBezTo>
                    <a:pt x="134" y="156"/>
                    <a:pt x="134" y="156"/>
                    <a:pt x="134" y="156"/>
                  </a:cubicBezTo>
                  <a:cubicBezTo>
                    <a:pt x="136" y="152"/>
                    <a:pt x="138" y="148"/>
                    <a:pt x="139" y="144"/>
                  </a:cubicBezTo>
                  <a:cubicBezTo>
                    <a:pt x="139" y="145"/>
                    <a:pt x="139" y="145"/>
                    <a:pt x="139" y="145"/>
                  </a:cubicBezTo>
                  <a:cubicBezTo>
                    <a:pt x="142" y="148"/>
                    <a:pt x="142" y="148"/>
                    <a:pt x="142" y="148"/>
                  </a:cubicBezTo>
                  <a:cubicBezTo>
                    <a:pt x="178" y="170"/>
                    <a:pt x="199" y="210"/>
                    <a:pt x="199" y="254"/>
                  </a:cubicBezTo>
                  <a:cubicBezTo>
                    <a:pt x="199" y="272"/>
                    <a:pt x="196" y="289"/>
                    <a:pt x="189" y="305"/>
                  </a:cubicBezTo>
                  <a:cubicBezTo>
                    <a:pt x="188" y="308"/>
                    <a:pt x="188" y="308"/>
                    <a:pt x="188" y="308"/>
                  </a:cubicBezTo>
                  <a:cubicBezTo>
                    <a:pt x="190" y="311"/>
                    <a:pt x="190" y="311"/>
                    <a:pt x="190" y="311"/>
                  </a:cubicBezTo>
                  <a:cubicBezTo>
                    <a:pt x="207" y="331"/>
                    <a:pt x="216" y="357"/>
                    <a:pt x="216" y="383"/>
                  </a:cubicBezTo>
                  <a:cubicBezTo>
                    <a:pt x="216" y="394"/>
                    <a:pt x="215" y="404"/>
                    <a:pt x="212" y="414"/>
                  </a:cubicBezTo>
                  <a:cubicBezTo>
                    <a:pt x="210" y="420"/>
                    <a:pt x="210" y="420"/>
                    <a:pt x="210" y="420"/>
                  </a:cubicBezTo>
                  <a:cubicBezTo>
                    <a:pt x="216" y="422"/>
                    <a:pt x="216" y="422"/>
                    <a:pt x="216" y="422"/>
                  </a:cubicBezTo>
                  <a:cubicBezTo>
                    <a:pt x="220" y="423"/>
                    <a:pt x="225" y="424"/>
                    <a:pt x="230" y="425"/>
                  </a:cubicBezTo>
                  <a:cubicBezTo>
                    <a:pt x="236" y="426"/>
                    <a:pt x="243" y="427"/>
                    <a:pt x="250" y="427"/>
                  </a:cubicBezTo>
                  <a:cubicBezTo>
                    <a:pt x="307" y="427"/>
                    <a:pt x="357" y="387"/>
                    <a:pt x="370" y="332"/>
                  </a:cubicBezTo>
                  <a:cubicBezTo>
                    <a:pt x="380" y="293"/>
                    <a:pt x="367" y="252"/>
                    <a:pt x="337" y="226"/>
                  </a:cubicBezTo>
                  <a:cubicBezTo>
                    <a:pt x="334" y="224"/>
                    <a:pt x="334" y="224"/>
                    <a:pt x="334" y="224"/>
                  </a:cubicBezTo>
                  <a:cubicBezTo>
                    <a:pt x="333" y="224"/>
                    <a:pt x="333" y="224"/>
                    <a:pt x="333" y="224"/>
                  </a:cubicBezTo>
                  <a:cubicBezTo>
                    <a:pt x="336" y="222"/>
                    <a:pt x="340" y="220"/>
                    <a:pt x="343" y="217"/>
                  </a:cubicBezTo>
                  <a:cubicBezTo>
                    <a:pt x="341" y="219"/>
                    <a:pt x="341" y="219"/>
                    <a:pt x="341" y="219"/>
                  </a:cubicBezTo>
                  <a:cubicBezTo>
                    <a:pt x="346" y="224"/>
                    <a:pt x="346" y="224"/>
                    <a:pt x="346" y="224"/>
                  </a:cubicBezTo>
                  <a:cubicBezTo>
                    <a:pt x="371" y="247"/>
                    <a:pt x="384" y="281"/>
                    <a:pt x="381" y="317"/>
                  </a:cubicBezTo>
                  <a:cubicBezTo>
                    <a:pt x="380" y="329"/>
                    <a:pt x="380" y="329"/>
                    <a:pt x="380" y="329"/>
                  </a:cubicBezTo>
                  <a:cubicBezTo>
                    <a:pt x="390" y="322"/>
                    <a:pt x="390" y="322"/>
                    <a:pt x="390" y="322"/>
                  </a:cubicBezTo>
                  <a:cubicBezTo>
                    <a:pt x="428" y="298"/>
                    <a:pt x="468" y="253"/>
                    <a:pt x="466" y="19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1" rIns="91440" bIns="45721" numCol="1" anchor="t" anchorCtr="0" compatLnSpc="1"/>
            <a:lstStyle/>
            <a:p>
              <a:endParaRPr lang="en-US" sz="1800">
                <a:cs typeface="+mn-ea"/>
                <a:sym typeface="+mn-lt"/>
              </a:endParaRPr>
            </a:p>
          </p:txBody>
        </p:sp>
        <p:sp>
          <p:nvSpPr>
            <p:cNvPr id="39" name="Color 2"/>
            <p:cNvSpPr/>
            <p:nvPr/>
          </p:nvSpPr>
          <p:spPr bwMode="auto">
            <a:xfrm>
              <a:off x="6191782" y="2986889"/>
              <a:ext cx="1770618" cy="1323046"/>
            </a:xfrm>
            <a:custGeom>
              <a:avLst/>
              <a:gdLst>
                <a:gd name="T0" fmla="*/ 450 w 534"/>
                <a:gd name="T1" fmla="*/ 190 h 399"/>
                <a:gd name="T2" fmla="*/ 504 w 534"/>
                <a:gd name="T3" fmla="*/ 242 h 399"/>
                <a:gd name="T4" fmla="*/ 509 w 534"/>
                <a:gd name="T5" fmla="*/ 251 h 399"/>
                <a:gd name="T6" fmla="*/ 514 w 534"/>
                <a:gd name="T7" fmla="*/ 242 h 399"/>
                <a:gd name="T8" fmla="*/ 533 w 534"/>
                <a:gd name="T9" fmla="*/ 171 h 399"/>
                <a:gd name="T10" fmla="*/ 495 w 534"/>
                <a:gd name="T11" fmla="*/ 89 h 399"/>
                <a:gd name="T12" fmla="*/ 423 w 534"/>
                <a:gd name="T13" fmla="*/ 63 h 399"/>
                <a:gd name="T14" fmla="*/ 411 w 534"/>
                <a:gd name="T15" fmla="*/ 63 h 399"/>
                <a:gd name="T16" fmla="*/ 379 w 534"/>
                <a:gd name="T17" fmla="*/ 71 h 399"/>
                <a:gd name="T18" fmla="*/ 374 w 534"/>
                <a:gd name="T19" fmla="*/ 73 h 399"/>
                <a:gd name="T20" fmla="*/ 375 w 534"/>
                <a:gd name="T21" fmla="*/ 78 h 399"/>
                <a:gd name="T22" fmla="*/ 378 w 534"/>
                <a:gd name="T23" fmla="*/ 102 h 399"/>
                <a:gd name="T24" fmla="*/ 376 w 534"/>
                <a:gd name="T25" fmla="*/ 124 h 399"/>
                <a:gd name="T26" fmla="*/ 372 w 534"/>
                <a:gd name="T27" fmla="*/ 127 h 399"/>
                <a:gd name="T28" fmla="*/ 371 w 534"/>
                <a:gd name="T29" fmla="*/ 127 h 399"/>
                <a:gd name="T30" fmla="*/ 368 w 534"/>
                <a:gd name="T31" fmla="*/ 126 h 399"/>
                <a:gd name="T32" fmla="*/ 368 w 534"/>
                <a:gd name="T33" fmla="*/ 123 h 399"/>
                <a:gd name="T34" fmla="*/ 370 w 534"/>
                <a:gd name="T35" fmla="*/ 102 h 399"/>
                <a:gd name="T36" fmla="*/ 294 w 534"/>
                <a:gd name="T37" fmla="*/ 2 h 399"/>
                <a:gd name="T38" fmla="*/ 289 w 534"/>
                <a:gd name="T39" fmla="*/ 0 h 399"/>
                <a:gd name="T40" fmla="*/ 287 w 534"/>
                <a:gd name="T41" fmla="*/ 5 h 399"/>
                <a:gd name="T42" fmla="*/ 146 w 534"/>
                <a:gd name="T43" fmla="*/ 83 h 399"/>
                <a:gd name="T44" fmla="*/ 11 w 534"/>
                <a:gd name="T45" fmla="*/ 17 h 399"/>
                <a:gd name="T46" fmla="*/ 0 w 534"/>
                <a:gd name="T47" fmla="*/ 0 h 399"/>
                <a:gd name="T48" fmla="*/ 0 w 534"/>
                <a:gd name="T49" fmla="*/ 186 h 399"/>
                <a:gd name="T50" fmla="*/ 11 w 534"/>
                <a:gd name="T51" fmla="*/ 169 h 399"/>
                <a:gd name="T52" fmla="*/ 104 w 534"/>
                <a:gd name="T53" fmla="*/ 120 h 399"/>
                <a:gd name="T54" fmla="*/ 168 w 534"/>
                <a:gd name="T55" fmla="*/ 140 h 399"/>
                <a:gd name="T56" fmla="*/ 174 w 534"/>
                <a:gd name="T57" fmla="*/ 144 h 399"/>
                <a:gd name="T58" fmla="*/ 175 w 534"/>
                <a:gd name="T59" fmla="*/ 141 h 399"/>
                <a:gd name="T60" fmla="*/ 170 w 534"/>
                <a:gd name="T61" fmla="*/ 153 h 399"/>
                <a:gd name="T62" fmla="*/ 171 w 534"/>
                <a:gd name="T63" fmla="*/ 152 h 399"/>
                <a:gd name="T64" fmla="*/ 167 w 534"/>
                <a:gd name="T65" fmla="*/ 149 h 399"/>
                <a:gd name="T66" fmla="*/ 104 w 534"/>
                <a:gd name="T67" fmla="*/ 128 h 399"/>
                <a:gd name="T68" fmla="*/ 0 w 534"/>
                <a:gd name="T69" fmla="*/ 232 h 399"/>
                <a:gd name="T70" fmla="*/ 0 w 534"/>
                <a:gd name="T71" fmla="*/ 363 h 399"/>
                <a:gd name="T72" fmla="*/ 11 w 534"/>
                <a:gd name="T73" fmla="*/ 342 h 399"/>
                <a:gd name="T74" fmla="*/ 159 w 534"/>
                <a:gd name="T75" fmla="*/ 243 h 399"/>
                <a:gd name="T76" fmla="*/ 314 w 534"/>
                <a:gd name="T77" fmla="*/ 320 h 399"/>
                <a:gd name="T78" fmla="*/ 316 w 534"/>
                <a:gd name="T79" fmla="*/ 323 h 399"/>
                <a:gd name="T80" fmla="*/ 320 w 534"/>
                <a:gd name="T81" fmla="*/ 323 h 399"/>
                <a:gd name="T82" fmla="*/ 322 w 534"/>
                <a:gd name="T83" fmla="*/ 323 h 399"/>
                <a:gd name="T84" fmla="*/ 338 w 534"/>
                <a:gd name="T85" fmla="*/ 322 h 399"/>
                <a:gd name="T86" fmla="*/ 430 w 534"/>
                <a:gd name="T87" fmla="*/ 355 h 399"/>
                <a:gd name="T88" fmla="*/ 459 w 534"/>
                <a:gd name="T89" fmla="*/ 392 h 399"/>
                <a:gd name="T90" fmla="*/ 463 w 534"/>
                <a:gd name="T91" fmla="*/ 399 h 399"/>
                <a:gd name="T92" fmla="*/ 468 w 534"/>
                <a:gd name="T93" fmla="*/ 394 h 399"/>
                <a:gd name="T94" fmla="*/ 510 w 534"/>
                <a:gd name="T95" fmla="*/ 295 h 399"/>
                <a:gd name="T96" fmla="*/ 446 w 534"/>
                <a:gd name="T97" fmla="*/ 197 h 399"/>
                <a:gd name="T98" fmla="*/ 444 w 534"/>
                <a:gd name="T99" fmla="*/ 195 h 399"/>
                <a:gd name="T100" fmla="*/ 444 w 534"/>
                <a:gd name="T101" fmla="*/ 192 h 399"/>
                <a:gd name="T102" fmla="*/ 450 w 534"/>
                <a:gd name="T103" fmla="*/ 19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34" h="399">
                  <a:moveTo>
                    <a:pt x="450" y="190"/>
                  </a:moveTo>
                  <a:cubicBezTo>
                    <a:pt x="473" y="201"/>
                    <a:pt x="492" y="219"/>
                    <a:pt x="504" y="242"/>
                  </a:cubicBezTo>
                  <a:cubicBezTo>
                    <a:pt x="509" y="251"/>
                    <a:pt x="509" y="251"/>
                    <a:pt x="509" y="251"/>
                  </a:cubicBezTo>
                  <a:cubicBezTo>
                    <a:pt x="514" y="242"/>
                    <a:pt x="514" y="242"/>
                    <a:pt x="514" y="242"/>
                  </a:cubicBezTo>
                  <a:cubicBezTo>
                    <a:pt x="528" y="221"/>
                    <a:pt x="534" y="196"/>
                    <a:pt x="533" y="171"/>
                  </a:cubicBezTo>
                  <a:cubicBezTo>
                    <a:pt x="532" y="138"/>
                    <a:pt x="518" y="109"/>
                    <a:pt x="495" y="89"/>
                  </a:cubicBezTo>
                  <a:cubicBezTo>
                    <a:pt x="475" y="72"/>
                    <a:pt x="450" y="63"/>
                    <a:pt x="423" y="63"/>
                  </a:cubicBezTo>
                  <a:cubicBezTo>
                    <a:pt x="419" y="63"/>
                    <a:pt x="415" y="63"/>
                    <a:pt x="411" y="63"/>
                  </a:cubicBezTo>
                  <a:cubicBezTo>
                    <a:pt x="400" y="64"/>
                    <a:pt x="389" y="67"/>
                    <a:pt x="379" y="71"/>
                  </a:cubicBezTo>
                  <a:cubicBezTo>
                    <a:pt x="374" y="73"/>
                    <a:pt x="374" y="73"/>
                    <a:pt x="374" y="73"/>
                  </a:cubicBezTo>
                  <a:cubicBezTo>
                    <a:pt x="375" y="78"/>
                    <a:pt x="375" y="78"/>
                    <a:pt x="375" y="78"/>
                  </a:cubicBezTo>
                  <a:cubicBezTo>
                    <a:pt x="377" y="86"/>
                    <a:pt x="378" y="94"/>
                    <a:pt x="378" y="102"/>
                  </a:cubicBezTo>
                  <a:cubicBezTo>
                    <a:pt x="378" y="109"/>
                    <a:pt x="377" y="117"/>
                    <a:pt x="376" y="124"/>
                  </a:cubicBezTo>
                  <a:cubicBezTo>
                    <a:pt x="375" y="126"/>
                    <a:pt x="374" y="127"/>
                    <a:pt x="372" y="127"/>
                  </a:cubicBezTo>
                  <a:cubicBezTo>
                    <a:pt x="371" y="127"/>
                    <a:pt x="371" y="127"/>
                    <a:pt x="371" y="127"/>
                  </a:cubicBezTo>
                  <a:cubicBezTo>
                    <a:pt x="370" y="127"/>
                    <a:pt x="369" y="127"/>
                    <a:pt x="368" y="126"/>
                  </a:cubicBezTo>
                  <a:cubicBezTo>
                    <a:pt x="368" y="125"/>
                    <a:pt x="367" y="124"/>
                    <a:pt x="368" y="123"/>
                  </a:cubicBezTo>
                  <a:cubicBezTo>
                    <a:pt x="369" y="116"/>
                    <a:pt x="370" y="109"/>
                    <a:pt x="370" y="102"/>
                  </a:cubicBezTo>
                  <a:cubicBezTo>
                    <a:pt x="370" y="55"/>
                    <a:pt x="339" y="14"/>
                    <a:pt x="294" y="2"/>
                  </a:cubicBezTo>
                  <a:cubicBezTo>
                    <a:pt x="289" y="0"/>
                    <a:pt x="289" y="0"/>
                    <a:pt x="289" y="0"/>
                  </a:cubicBezTo>
                  <a:cubicBezTo>
                    <a:pt x="287" y="5"/>
                    <a:pt x="287" y="5"/>
                    <a:pt x="287" y="5"/>
                  </a:cubicBezTo>
                  <a:cubicBezTo>
                    <a:pt x="263" y="52"/>
                    <a:pt x="207" y="83"/>
                    <a:pt x="146" y="83"/>
                  </a:cubicBezTo>
                  <a:cubicBezTo>
                    <a:pt x="90" y="83"/>
                    <a:pt x="38" y="57"/>
                    <a:pt x="11" y="1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11" y="169"/>
                    <a:pt x="11" y="169"/>
                    <a:pt x="11" y="169"/>
                  </a:cubicBezTo>
                  <a:cubicBezTo>
                    <a:pt x="32" y="138"/>
                    <a:pt x="67" y="120"/>
                    <a:pt x="104" y="120"/>
                  </a:cubicBezTo>
                  <a:cubicBezTo>
                    <a:pt x="127" y="120"/>
                    <a:pt x="150" y="127"/>
                    <a:pt x="168" y="140"/>
                  </a:cubicBezTo>
                  <a:cubicBezTo>
                    <a:pt x="174" y="144"/>
                    <a:pt x="174" y="144"/>
                    <a:pt x="174" y="144"/>
                  </a:cubicBezTo>
                  <a:cubicBezTo>
                    <a:pt x="175" y="141"/>
                    <a:pt x="175" y="141"/>
                    <a:pt x="175" y="141"/>
                  </a:cubicBezTo>
                  <a:cubicBezTo>
                    <a:pt x="173" y="145"/>
                    <a:pt x="171" y="149"/>
                    <a:pt x="170" y="153"/>
                  </a:cubicBezTo>
                  <a:cubicBezTo>
                    <a:pt x="171" y="152"/>
                    <a:pt x="171" y="152"/>
                    <a:pt x="171" y="152"/>
                  </a:cubicBezTo>
                  <a:cubicBezTo>
                    <a:pt x="167" y="149"/>
                    <a:pt x="167" y="149"/>
                    <a:pt x="167" y="149"/>
                  </a:cubicBezTo>
                  <a:cubicBezTo>
                    <a:pt x="149" y="135"/>
                    <a:pt x="127" y="128"/>
                    <a:pt x="104" y="128"/>
                  </a:cubicBezTo>
                  <a:cubicBezTo>
                    <a:pt x="47" y="128"/>
                    <a:pt x="0" y="174"/>
                    <a:pt x="0" y="232"/>
                  </a:cubicBezTo>
                  <a:cubicBezTo>
                    <a:pt x="0" y="363"/>
                    <a:pt x="0" y="363"/>
                    <a:pt x="0" y="363"/>
                  </a:cubicBezTo>
                  <a:cubicBezTo>
                    <a:pt x="11" y="342"/>
                    <a:pt x="11" y="342"/>
                    <a:pt x="11" y="342"/>
                  </a:cubicBezTo>
                  <a:cubicBezTo>
                    <a:pt x="40" y="289"/>
                    <a:pt x="97" y="251"/>
                    <a:pt x="159" y="243"/>
                  </a:cubicBezTo>
                  <a:cubicBezTo>
                    <a:pt x="227" y="235"/>
                    <a:pt x="289" y="265"/>
                    <a:pt x="314" y="320"/>
                  </a:cubicBezTo>
                  <a:cubicBezTo>
                    <a:pt x="316" y="323"/>
                    <a:pt x="316" y="323"/>
                    <a:pt x="316" y="323"/>
                  </a:cubicBezTo>
                  <a:cubicBezTo>
                    <a:pt x="320" y="323"/>
                    <a:pt x="320" y="323"/>
                    <a:pt x="320" y="323"/>
                  </a:cubicBezTo>
                  <a:cubicBezTo>
                    <a:pt x="320" y="323"/>
                    <a:pt x="321" y="323"/>
                    <a:pt x="322" y="323"/>
                  </a:cubicBezTo>
                  <a:cubicBezTo>
                    <a:pt x="327" y="322"/>
                    <a:pt x="333" y="322"/>
                    <a:pt x="338" y="322"/>
                  </a:cubicBezTo>
                  <a:cubicBezTo>
                    <a:pt x="373" y="322"/>
                    <a:pt x="404" y="334"/>
                    <a:pt x="430" y="355"/>
                  </a:cubicBezTo>
                  <a:cubicBezTo>
                    <a:pt x="442" y="366"/>
                    <a:pt x="452" y="378"/>
                    <a:pt x="459" y="392"/>
                  </a:cubicBezTo>
                  <a:cubicBezTo>
                    <a:pt x="463" y="399"/>
                    <a:pt x="463" y="399"/>
                    <a:pt x="463" y="399"/>
                  </a:cubicBezTo>
                  <a:cubicBezTo>
                    <a:pt x="468" y="394"/>
                    <a:pt x="468" y="394"/>
                    <a:pt x="468" y="394"/>
                  </a:cubicBezTo>
                  <a:cubicBezTo>
                    <a:pt x="496" y="368"/>
                    <a:pt x="511" y="332"/>
                    <a:pt x="510" y="295"/>
                  </a:cubicBezTo>
                  <a:cubicBezTo>
                    <a:pt x="508" y="252"/>
                    <a:pt x="484" y="215"/>
                    <a:pt x="446" y="197"/>
                  </a:cubicBezTo>
                  <a:cubicBezTo>
                    <a:pt x="445" y="197"/>
                    <a:pt x="444" y="196"/>
                    <a:pt x="444" y="195"/>
                  </a:cubicBezTo>
                  <a:cubicBezTo>
                    <a:pt x="444" y="194"/>
                    <a:pt x="444" y="193"/>
                    <a:pt x="444" y="192"/>
                  </a:cubicBezTo>
                  <a:cubicBezTo>
                    <a:pt x="445" y="190"/>
                    <a:pt x="447" y="189"/>
                    <a:pt x="450" y="1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1" rIns="91440" bIns="45721" numCol="1" anchor="t" anchorCtr="0" compatLnSpc="1"/>
            <a:lstStyle/>
            <a:p>
              <a:endParaRPr lang="en-US" sz="1800">
                <a:cs typeface="+mn-ea"/>
                <a:sym typeface="+mn-lt"/>
              </a:endParaRPr>
            </a:p>
          </p:txBody>
        </p:sp>
        <p:sp>
          <p:nvSpPr>
            <p:cNvPr id="40" name="Color 1"/>
            <p:cNvSpPr/>
            <p:nvPr/>
          </p:nvSpPr>
          <p:spPr bwMode="auto">
            <a:xfrm>
              <a:off x="6191783" y="1676960"/>
              <a:ext cx="1690286" cy="1601755"/>
            </a:xfrm>
            <a:custGeom>
              <a:avLst/>
              <a:gdLst>
                <a:gd name="T0" fmla="*/ 510 w 510"/>
                <a:gd name="T1" fmla="*/ 448 h 483"/>
                <a:gd name="T2" fmla="*/ 446 w 510"/>
                <a:gd name="T3" fmla="*/ 350 h 483"/>
                <a:gd name="T4" fmla="*/ 446 w 510"/>
                <a:gd name="T5" fmla="*/ 350 h 483"/>
                <a:gd name="T6" fmla="*/ 443 w 510"/>
                <a:gd name="T7" fmla="*/ 346 h 483"/>
                <a:gd name="T8" fmla="*/ 426 w 510"/>
                <a:gd name="T9" fmla="*/ 255 h 483"/>
                <a:gd name="T10" fmla="*/ 322 w 510"/>
                <a:gd name="T11" fmla="*/ 169 h 483"/>
                <a:gd name="T12" fmla="*/ 314 w 510"/>
                <a:gd name="T13" fmla="*/ 167 h 483"/>
                <a:gd name="T14" fmla="*/ 315 w 510"/>
                <a:gd name="T15" fmla="*/ 175 h 483"/>
                <a:gd name="T16" fmla="*/ 316 w 510"/>
                <a:gd name="T17" fmla="*/ 179 h 483"/>
                <a:gd name="T18" fmla="*/ 316 w 510"/>
                <a:gd name="T19" fmla="*/ 180 h 483"/>
                <a:gd name="T20" fmla="*/ 313 w 510"/>
                <a:gd name="T21" fmla="*/ 238 h 483"/>
                <a:gd name="T22" fmla="*/ 311 w 510"/>
                <a:gd name="T23" fmla="*/ 244 h 483"/>
                <a:gd name="T24" fmla="*/ 315 w 510"/>
                <a:gd name="T25" fmla="*/ 245 h 483"/>
                <a:gd name="T26" fmla="*/ 300 w 510"/>
                <a:gd name="T27" fmla="*/ 244 h 483"/>
                <a:gd name="T28" fmla="*/ 302 w 510"/>
                <a:gd name="T29" fmla="*/ 244 h 483"/>
                <a:gd name="T30" fmla="*/ 304 w 510"/>
                <a:gd name="T31" fmla="*/ 240 h 483"/>
                <a:gd name="T32" fmla="*/ 308 w 510"/>
                <a:gd name="T33" fmla="*/ 181 h 483"/>
                <a:gd name="T34" fmla="*/ 120 w 510"/>
                <a:gd name="T35" fmla="*/ 0 h 483"/>
                <a:gd name="T36" fmla="*/ 0 w 510"/>
                <a:gd name="T37" fmla="*/ 124 h 483"/>
                <a:gd name="T38" fmla="*/ 0 w 510"/>
                <a:gd name="T39" fmla="*/ 243 h 483"/>
                <a:gd name="T40" fmla="*/ 11 w 510"/>
                <a:gd name="T41" fmla="*/ 226 h 483"/>
                <a:gd name="T42" fmla="*/ 95 w 510"/>
                <a:gd name="T43" fmla="*/ 177 h 483"/>
                <a:gd name="T44" fmla="*/ 102 w 510"/>
                <a:gd name="T45" fmla="*/ 176 h 483"/>
                <a:gd name="T46" fmla="*/ 101 w 510"/>
                <a:gd name="T47" fmla="*/ 172 h 483"/>
                <a:gd name="T48" fmla="*/ 104 w 510"/>
                <a:gd name="T49" fmla="*/ 180 h 483"/>
                <a:gd name="T50" fmla="*/ 107 w 510"/>
                <a:gd name="T51" fmla="*/ 185 h 483"/>
                <a:gd name="T52" fmla="*/ 107 w 510"/>
                <a:gd name="T53" fmla="*/ 185 h 483"/>
                <a:gd name="T54" fmla="*/ 103 w 510"/>
                <a:gd name="T55" fmla="*/ 185 h 483"/>
                <a:gd name="T56" fmla="*/ 0 w 510"/>
                <a:gd name="T57" fmla="*/ 289 h 483"/>
                <a:gd name="T58" fmla="*/ 0 w 510"/>
                <a:gd name="T59" fmla="*/ 351 h 483"/>
                <a:gd name="T60" fmla="*/ 146 w 510"/>
                <a:gd name="T61" fmla="*/ 470 h 483"/>
                <a:gd name="T62" fmla="*/ 291 w 510"/>
                <a:gd name="T63" fmla="*/ 351 h 483"/>
                <a:gd name="T64" fmla="*/ 295 w 510"/>
                <a:gd name="T65" fmla="*/ 347 h 483"/>
                <a:gd name="T66" fmla="*/ 299 w 510"/>
                <a:gd name="T67" fmla="*/ 351 h 483"/>
                <a:gd name="T68" fmla="*/ 294 w 510"/>
                <a:gd name="T69" fmla="*/ 382 h 483"/>
                <a:gd name="T70" fmla="*/ 292 w 510"/>
                <a:gd name="T71" fmla="*/ 388 h 483"/>
                <a:gd name="T72" fmla="*/ 298 w 510"/>
                <a:gd name="T73" fmla="*/ 390 h 483"/>
                <a:gd name="T74" fmla="*/ 370 w 510"/>
                <a:gd name="T75" fmla="*/ 455 h 483"/>
                <a:gd name="T76" fmla="*/ 372 w 510"/>
                <a:gd name="T77" fmla="*/ 461 h 483"/>
                <a:gd name="T78" fmla="*/ 377 w 510"/>
                <a:gd name="T79" fmla="*/ 458 h 483"/>
                <a:gd name="T80" fmla="*/ 410 w 510"/>
                <a:gd name="T81" fmla="*/ 450 h 483"/>
                <a:gd name="T82" fmla="*/ 423 w 510"/>
                <a:gd name="T83" fmla="*/ 450 h 483"/>
                <a:gd name="T84" fmla="*/ 498 w 510"/>
                <a:gd name="T85" fmla="*/ 477 h 483"/>
                <a:gd name="T86" fmla="*/ 506 w 510"/>
                <a:gd name="T87" fmla="*/ 483 h 483"/>
                <a:gd name="T88" fmla="*/ 508 w 510"/>
                <a:gd name="T89" fmla="*/ 473 h 483"/>
                <a:gd name="T90" fmla="*/ 510 w 510"/>
                <a:gd name="T91" fmla="*/ 448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10" h="482">
                  <a:moveTo>
                    <a:pt x="510" y="448"/>
                  </a:moveTo>
                  <a:cubicBezTo>
                    <a:pt x="508" y="405"/>
                    <a:pt x="484" y="367"/>
                    <a:pt x="446" y="350"/>
                  </a:cubicBezTo>
                  <a:cubicBezTo>
                    <a:pt x="446" y="350"/>
                    <a:pt x="446" y="350"/>
                    <a:pt x="446" y="350"/>
                  </a:cubicBezTo>
                  <a:cubicBezTo>
                    <a:pt x="444" y="349"/>
                    <a:pt x="443" y="347"/>
                    <a:pt x="443" y="346"/>
                  </a:cubicBezTo>
                  <a:cubicBezTo>
                    <a:pt x="446" y="315"/>
                    <a:pt x="440" y="284"/>
                    <a:pt x="426" y="255"/>
                  </a:cubicBezTo>
                  <a:cubicBezTo>
                    <a:pt x="404" y="209"/>
                    <a:pt x="364" y="176"/>
                    <a:pt x="322" y="169"/>
                  </a:cubicBezTo>
                  <a:cubicBezTo>
                    <a:pt x="314" y="167"/>
                    <a:pt x="314" y="167"/>
                    <a:pt x="314" y="167"/>
                  </a:cubicBezTo>
                  <a:cubicBezTo>
                    <a:pt x="315" y="175"/>
                    <a:pt x="315" y="175"/>
                    <a:pt x="315" y="175"/>
                  </a:cubicBezTo>
                  <a:cubicBezTo>
                    <a:pt x="316" y="177"/>
                    <a:pt x="316" y="178"/>
                    <a:pt x="316" y="179"/>
                  </a:cubicBezTo>
                  <a:cubicBezTo>
                    <a:pt x="316" y="180"/>
                    <a:pt x="316" y="180"/>
                    <a:pt x="316" y="180"/>
                  </a:cubicBezTo>
                  <a:cubicBezTo>
                    <a:pt x="319" y="201"/>
                    <a:pt x="318" y="220"/>
                    <a:pt x="313" y="238"/>
                  </a:cubicBezTo>
                  <a:cubicBezTo>
                    <a:pt x="311" y="244"/>
                    <a:pt x="311" y="244"/>
                    <a:pt x="311" y="244"/>
                  </a:cubicBezTo>
                  <a:cubicBezTo>
                    <a:pt x="315" y="245"/>
                    <a:pt x="315" y="245"/>
                    <a:pt x="315" y="245"/>
                  </a:cubicBezTo>
                  <a:cubicBezTo>
                    <a:pt x="310" y="244"/>
                    <a:pt x="305" y="244"/>
                    <a:pt x="300" y="244"/>
                  </a:cubicBezTo>
                  <a:cubicBezTo>
                    <a:pt x="302" y="244"/>
                    <a:pt x="302" y="244"/>
                    <a:pt x="302" y="244"/>
                  </a:cubicBezTo>
                  <a:cubicBezTo>
                    <a:pt x="304" y="240"/>
                    <a:pt x="304" y="240"/>
                    <a:pt x="304" y="240"/>
                  </a:cubicBezTo>
                  <a:cubicBezTo>
                    <a:pt x="309" y="222"/>
                    <a:pt x="311" y="202"/>
                    <a:pt x="308" y="181"/>
                  </a:cubicBezTo>
                  <a:cubicBezTo>
                    <a:pt x="293" y="63"/>
                    <a:pt x="189" y="0"/>
                    <a:pt x="120" y="0"/>
                  </a:cubicBezTo>
                  <a:cubicBezTo>
                    <a:pt x="16" y="0"/>
                    <a:pt x="0" y="77"/>
                    <a:pt x="0" y="124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11" y="226"/>
                    <a:pt x="11" y="226"/>
                    <a:pt x="11" y="226"/>
                  </a:cubicBezTo>
                  <a:cubicBezTo>
                    <a:pt x="30" y="198"/>
                    <a:pt x="61" y="180"/>
                    <a:pt x="95" y="177"/>
                  </a:cubicBezTo>
                  <a:cubicBezTo>
                    <a:pt x="102" y="176"/>
                    <a:pt x="102" y="176"/>
                    <a:pt x="102" y="176"/>
                  </a:cubicBezTo>
                  <a:cubicBezTo>
                    <a:pt x="101" y="172"/>
                    <a:pt x="101" y="172"/>
                    <a:pt x="101" y="172"/>
                  </a:cubicBezTo>
                  <a:cubicBezTo>
                    <a:pt x="102" y="175"/>
                    <a:pt x="103" y="177"/>
                    <a:pt x="104" y="180"/>
                  </a:cubicBezTo>
                  <a:cubicBezTo>
                    <a:pt x="105" y="181"/>
                    <a:pt x="106" y="183"/>
                    <a:pt x="107" y="185"/>
                  </a:cubicBezTo>
                  <a:cubicBezTo>
                    <a:pt x="107" y="185"/>
                    <a:pt x="107" y="185"/>
                    <a:pt x="107" y="185"/>
                  </a:cubicBezTo>
                  <a:cubicBezTo>
                    <a:pt x="103" y="185"/>
                    <a:pt x="103" y="185"/>
                    <a:pt x="103" y="185"/>
                  </a:cubicBezTo>
                  <a:cubicBezTo>
                    <a:pt x="46" y="185"/>
                    <a:pt x="0" y="232"/>
                    <a:pt x="0" y="289"/>
                  </a:cubicBezTo>
                  <a:cubicBezTo>
                    <a:pt x="0" y="351"/>
                    <a:pt x="0" y="351"/>
                    <a:pt x="0" y="351"/>
                  </a:cubicBezTo>
                  <a:cubicBezTo>
                    <a:pt x="0" y="416"/>
                    <a:pt x="65" y="470"/>
                    <a:pt x="146" y="470"/>
                  </a:cubicBezTo>
                  <a:cubicBezTo>
                    <a:pt x="226" y="470"/>
                    <a:pt x="291" y="416"/>
                    <a:pt x="291" y="351"/>
                  </a:cubicBezTo>
                  <a:cubicBezTo>
                    <a:pt x="291" y="348"/>
                    <a:pt x="293" y="347"/>
                    <a:pt x="295" y="347"/>
                  </a:cubicBezTo>
                  <a:cubicBezTo>
                    <a:pt x="297" y="347"/>
                    <a:pt x="299" y="348"/>
                    <a:pt x="299" y="351"/>
                  </a:cubicBezTo>
                  <a:cubicBezTo>
                    <a:pt x="299" y="361"/>
                    <a:pt x="297" y="372"/>
                    <a:pt x="294" y="382"/>
                  </a:cubicBezTo>
                  <a:cubicBezTo>
                    <a:pt x="292" y="388"/>
                    <a:pt x="292" y="388"/>
                    <a:pt x="292" y="388"/>
                  </a:cubicBezTo>
                  <a:cubicBezTo>
                    <a:pt x="298" y="390"/>
                    <a:pt x="298" y="390"/>
                    <a:pt x="298" y="390"/>
                  </a:cubicBezTo>
                  <a:cubicBezTo>
                    <a:pt x="331" y="399"/>
                    <a:pt x="357" y="423"/>
                    <a:pt x="370" y="455"/>
                  </a:cubicBezTo>
                  <a:cubicBezTo>
                    <a:pt x="372" y="461"/>
                    <a:pt x="372" y="461"/>
                    <a:pt x="372" y="461"/>
                  </a:cubicBezTo>
                  <a:cubicBezTo>
                    <a:pt x="377" y="458"/>
                    <a:pt x="377" y="458"/>
                    <a:pt x="377" y="458"/>
                  </a:cubicBezTo>
                  <a:cubicBezTo>
                    <a:pt x="388" y="454"/>
                    <a:pt x="399" y="452"/>
                    <a:pt x="410" y="450"/>
                  </a:cubicBezTo>
                  <a:cubicBezTo>
                    <a:pt x="415" y="450"/>
                    <a:pt x="419" y="450"/>
                    <a:pt x="423" y="450"/>
                  </a:cubicBezTo>
                  <a:cubicBezTo>
                    <a:pt x="451" y="450"/>
                    <a:pt x="477" y="459"/>
                    <a:pt x="498" y="477"/>
                  </a:cubicBezTo>
                  <a:cubicBezTo>
                    <a:pt x="506" y="483"/>
                    <a:pt x="506" y="483"/>
                    <a:pt x="506" y="483"/>
                  </a:cubicBezTo>
                  <a:cubicBezTo>
                    <a:pt x="508" y="473"/>
                    <a:pt x="508" y="473"/>
                    <a:pt x="508" y="473"/>
                  </a:cubicBezTo>
                  <a:cubicBezTo>
                    <a:pt x="509" y="464"/>
                    <a:pt x="510" y="456"/>
                    <a:pt x="510" y="4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1" rIns="91440" bIns="45721" numCol="1" anchor="t" anchorCtr="0" compatLnSpc="1"/>
            <a:lstStyle/>
            <a:p>
              <a:endParaRPr lang="en-US" sz="1800">
                <a:cs typeface="+mn-ea"/>
                <a:sym typeface="+mn-lt"/>
              </a:endParaRPr>
            </a:p>
          </p:txBody>
        </p:sp>
        <p:grpSp>
          <p:nvGrpSpPr>
            <p:cNvPr id="41" name="Group 139"/>
            <p:cNvGrpSpPr/>
            <p:nvPr/>
          </p:nvGrpSpPr>
          <p:grpSpPr>
            <a:xfrm>
              <a:off x="4165409" y="1631054"/>
              <a:ext cx="3842901" cy="3846178"/>
              <a:chOff x="4446520" y="2334033"/>
              <a:chExt cx="3298959" cy="3301772"/>
            </a:xfrm>
          </p:grpSpPr>
          <p:sp>
            <p:nvSpPr>
              <p:cNvPr id="51" name="Left Outline"/>
              <p:cNvSpPr>
                <a:spLocks noEditPoints="1"/>
              </p:cNvSpPr>
              <p:nvPr/>
            </p:nvSpPr>
            <p:spPr bwMode="auto">
              <a:xfrm>
                <a:off x="4446520" y="2334034"/>
                <a:ext cx="1603035" cy="3301771"/>
              </a:xfrm>
              <a:custGeom>
                <a:avLst/>
                <a:gdLst>
                  <a:gd name="T0" fmla="*/ 372 w 563"/>
                  <a:gd name="T1" fmla="*/ 615 h 1160"/>
                  <a:gd name="T2" fmla="*/ 343 w 563"/>
                  <a:gd name="T3" fmla="*/ 523 h 1160"/>
                  <a:gd name="T4" fmla="*/ 377 w 563"/>
                  <a:gd name="T5" fmla="*/ 544 h 1160"/>
                  <a:gd name="T6" fmla="*/ 543 w 563"/>
                  <a:gd name="T7" fmla="*/ 429 h 1160"/>
                  <a:gd name="T8" fmla="*/ 185 w 563"/>
                  <a:gd name="T9" fmla="*/ 511 h 1160"/>
                  <a:gd name="T10" fmla="*/ 167 w 563"/>
                  <a:gd name="T11" fmla="*/ 534 h 1160"/>
                  <a:gd name="T12" fmla="*/ 137 w 563"/>
                  <a:gd name="T13" fmla="*/ 478 h 1160"/>
                  <a:gd name="T14" fmla="*/ 40 w 563"/>
                  <a:gd name="T15" fmla="*/ 648 h 1160"/>
                  <a:gd name="T16" fmla="*/ 110 w 563"/>
                  <a:gd name="T17" fmla="*/ 598 h 1160"/>
                  <a:gd name="T18" fmla="*/ 84 w 563"/>
                  <a:gd name="T19" fmla="*/ 799 h 1160"/>
                  <a:gd name="T20" fmla="*/ 228 w 563"/>
                  <a:gd name="T21" fmla="*/ 726 h 1160"/>
                  <a:gd name="T22" fmla="*/ 391 w 563"/>
                  <a:gd name="T23" fmla="*/ 646 h 1160"/>
                  <a:gd name="T24" fmla="*/ 543 w 563"/>
                  <a:gd name="T25" fmla="*/ 641 h 1160"/>
                  <a:gd name="T26" fmla="*/ 280 w 563"/>
                  <a:gd name="T27" fmla="*/ 276 h 1160"/>
                  <a:gd name="T28" fmla="*/ 191 w 563"/>
                  <a:gd name="T29" fmla="*/ 279 h 1160"/>
                  <a:gd name="T30" fmla="*/ 227 w 563"/>
                  <a:gd name="T31" fmla="*/ 189 h 1160"/>
                  <a:gd name="T32" fmla="*/ 105 w 563"/>
                  <a:gd name="T33" fmla="*/ 369 h 1160"/>
                  <a:gd name="T34" fmla="*/ 47 w 563"/>
                  <a:gd name="T35" fmla="*/ 486 h 1160"/>
                  <a:gd name="T36" fmla="*/ 173 w 563"/>
                  <a:gd name="T37" fmla="*/ 467 h 1160"/>
                  <a:gd name="T38" fmla="*/ 254 w 563"/>
                  <a:gd name="T39" fmla="*/ 355 h 1160"/>
                  <a:gd name="T40" fmla="*/ 543 w 563"/>
                  <a:gd name="T41" fmla="*/ 365 h 1160"/>
                  <a:gd name="T42" fmla="*/ 445 w 563"/>
                  <a:gd name="T43" fmla="*/ 205 h 1160"/>
                  <a:gd name="T44" fmla="*/ 408 w 563"/>
                  <a:gd name="T45" fmla="*/ 221 h 1160"/>
                  <a:gd name="T46" fmla="*/ 446 w 563"/>
                  <a:gd name="T47" fmla="*/ 140 h 1160"/>
                  <a:gd name="T48" fmla="*/ 543 w 563"/>
                  <a:gd name="T49" fmla="*/ 237 h 1160"/>
                  <a:gd name="T50" fmla="*/ 247 w 563"/>
                  <a:gd name="T51" fmla="*/ 196 h 1160"/>
                  <a:gd name="T52" fmla="*/ 288 w 563"/>
                  <a:gd name="T53" fmla="*/ 275 h 1160"/>
                  <a:gd name="T54" fmla="*/ 226 w 563"/>
                  <a:gd name="T55" fmla="*/ 746 h 1160"/>
                  <a:gd name="T56" fmla="*/ 162 w 563"/>
                  <a:gd name="T57" fmla="*/ 976 h 1160"/>
                  <a:gd name="T58" fmla="*/ 183 w 563"/>
                  <a:gd name="T59" fmla="*/ 833 h 1160"/>
                  <a:gd name="T60" fmla="*/ 256 w 563"/>
                  <a:gd name="T61" fmla="*/ 883 h 1160"/>
                  <a:gd name="T62" fmla="*/ 216 w 563"/>
                  <a:gd name="T63" fmla="*/ 890 h 1160"/>
                  <a:gd name="T64" fmla="*/ 331 w 563"/>
                  <a:gd name="T65" fmla="*/ 1075 h 1160"/>
                  <a:gd name="T66" fmla="*/ 344 w 563"/>
                  <a:gd name="T67" fmla="*/ 913 h 1160"/>
                  <a:gd name="T68" fmla="*/ 415 w 563"/>
                  <a:gd name="T69" fmla="*/ 762 h 1160"/>
                  <a:gd name="T70" fmla="*/ 433 w 563"/>
                  <a:gd name="T71" fmla="*/ 825 h 1160"/>
                  <a:gd name="T72" fmla="*/ 411 w 563"/>
                  <a:gd name="T73" fmla="*/ 820 h 1160"/>
                  <a:gd name="T74" fmla="*/ 428 w 563"/>
                  <a:gd name="T75" fmla="*/ 1027 h 1160"/>
                  <a:gd name="T76" fmla="*/ 347 w 563"/>
                  <a:gd name="T77" fmla="*/ 1042 h 1160"/>
                  <a:gd name="T78" fmla="*/ 504 w 563"/>
                  <a:gd name="T79" fmla="*/ 964 h 1160"/>
                  <a:gd name="T80" fmla="*/ 516 w 563"/>
                  <a:gd name="T81" fmla="*/ 948 h 1160"/>
                  <a:gd name="T82" fmla="*/ 543 w 563"/>
                  <a:gd name="T83" fmla="*/ 825 h 1160"/>
                  <a:gd name="T84" fmla="*/ 248 w 563"/>
                  <a:gd name="T85" fmla="*/ 739 h 1160"/>
                  <a:gd name="T86" fmla="*/ 233 w 563"/>
                  <a:gd name="T87" fmla="*/ 747 h 1160"/>
                  <a:gd name="T88" fmla="*/ 445 w 563"/>
                  <a:gd name="T89" fmla="*/ 1160 h 1160"/>
                  <a:gd name="T90" fmla="*/ 167 w 563"/>
                  <a:gd name="T91" fmla="*/ 1002 h 1160"/>
                  <a:gd name="T92" fmla="*/ 25 w 563"/>
                  <a:gd name="T93" fmla="*/ 703 h 1160"/>
                  <a:gd name="T94" fmla="*/ 30 w 563"/>
                  <a:gd name="T95" fmla="*/ 503 h 1160"/>
                  <a:gd name="T96" fmla="*/ 110 w 563"/>
                  <a:gd name="T97" fmla="*/ 263 h 1160"/>
                  <a:gd name="T98" fmla="*/ 563 w 563"/>
                  <a:gd name="T99" fmla="*/ 138 h 1160"/>
                  <a:gd name="T100" fmla="*/ 563 w 563"/>
                  <a:gd name="T101" fmla="*/ 641 h 1160"/>
                  <a:gd name="T102" fmla="*/ 563 w 563"/>
                  <a:gd name="T103" fmla="*/ 848 h 1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63" h="1160">
                    <a:moveTo>
                      <a:pt x="385" y="563"/>
                    </a:moveTo>
                    <a:cubicBezTo>
                      <a:pt x="390" y="579"/>
                      <a:pt x="388" y="597"/>
                      <a:pt x="380" y="613"/>
                    </a:cubicBezTo>
                    <a:cubicBezTo>
                      <a:pt x="378" y="616"/>
                      <a:pt x="375" y="617"/>
                      <a:pt x="372" y="615"/>
                    </a:cubicBezTo>
                    <a:cubicBezTo>
                      <a:pt x="369" y="614"/>
                      <a:pt x="368" y="610"/>
                      <a:pt x="369" y="607"/>
                    </a:cubicBezTo>
                    <a:cubicBezTo>
                      <a:pt x="384" y="580"/>
                      <a:pt x="373" y="545"/>
                      <a:pt x="345" y="531"/>
                    </a:cubicBezTo>
                    <a:cubicBezTo>
                      <a:pt x="342" y="529"/>
                      <a:pt x="341" y="526"/>
                      <a:pt x="343" y="523"/>
                    </a:cubicBezTo>
                    <a:cubicBezTo>
                      <a:pt x="344" y="521"/>
                      <a:pt x="346" y="520"/>
                      <a:pt x="348" y="520"/>
                    </a:cubicBezTo>
                    <a:cubicBezTo>
                      <a:pt x="349" y="520"/>
                      <a:pt x="350" y="520"/>
                      <a:pt x="351" y="520"/>
                    </a:cubicBezTo>
                    <a:cubicBezTo>
                      <a:pt x="362" y="526"/>
                      <a:pt x="371" y="534"/>
                      <a:pt x="377" y="544"/>
                    </a:cubicBezTo>
                    <a:cubicBezTo>
                      <a:pt x="397" y="530"/>
                      <a:pt x="420" y="523"/>
                      <a:pt x="445" y="523"/>
                    </a:cubicBezTo>
                    <a:cubicBezTo>
                      <a:pt x="485" y="523"/>
                      <a:pt x="521" y="543"/>
                      <a:pt x="543" y="575"/>
                    </a:cubicBezTo>
                    <a:cubicBezTo>
                      <a:pt x="543" y="429"/>
                      <a:pt x="543" y="429"/>
                      <a:pt x="543" y="429"/>
                    </a:cubicBezTo>
                    <a:cubicBezTo>
                      <a:pt x="515" y="470"/>
                      <a:pt x="463" y="498"/>
                      <a:pt x="403" y="498"/>
                    </a:cubicBezTo>
                    <a:cubicBezTo>
                      <a:pt x="337" y="498"/>
                      <a:pt x="281" y="464"/>
                      <a:pt x="256" y="416"/>
                    </a:cubicBezTo>
                    <a:cubicBezTo>
                      <a:pt x="214" y="428"/>
                      <a:pt x="185" y="467"/>
                      <a:pt x="185" y="511"/>
                    </a:cubicBezTo>
                    <a:cubicBezTo>
                      <a:pt x="185" y="517"/>
                      <a:pt x="186" y="524"/>
                      <a:pt x="187" y="530"/>
                    </a:cubicBezTo>
                    <a:cubicBezTo>
                      <a:pt x="188" y="536"/>
                      <a:pt x="185" y="541"/>
                      <a:pt x="179" y="542"/>
                    </a:cubicBezTo>
                    <a:cubicBezTo>
                      <a:pt x="174" y="543"/>
                      <a:pt x="168" y="540"/>
                      <a:pt x="167" y="534"/>
                    </a:cubicBezTo>
                    <a:cubicBezTo>
                      <a:pt x="166" y="527"/>
                      <a:pt x="165" y="519"/>
                      <a:pt x="165" y="511"/>
                    </a:cubicBezTo>
                    <a:cubicBezTo>
                      <a:pt x="165" y="502"/>
                      <a:pt x="166" y="494"/>
                      <a:pt x="168" y="486"/>
                    </a:cubicBezTo>
                    <a:cubicBezTo>
                      <a:pt x="158" y="482"/>
                      <a:pt x="147" y="479"/>
                      <a:pt x="137" y="478"/>
                    </a:cubicBezTo>
                    <a:cubicBezTo>
                      <a:pt x="108" y="475"/>
                      <a:pt x="80" y="484"/>
                      <a:pt x="58" y="503"/>
                    </a:cubicBezTo>
                    <a:cubicBezTo>
                      <a:pt x="36" y="522"/>
                      <a:pt x="23" y="549"/>
                      <a:pt x="22" y="580"/>
                    </a:cubicBezTo>
                    <a:cubicBezTo>
                      <a:pt x="21" y="604"/>
                      <a:pt x="27" y="628"/>
                      <a:pt x="40" y="648"/>
                    </a:cubicBezTo>
                    <a:cubicBezTo>
                      <a:pt x="52" y="624"/>
                      <a:pt x="72" y="605"/>
                      <a:pt x="97" y="593"/>
                    </a:cubicBezTo>
                    <a:cubicBezTo>
                      <a:pt x="98" y="593"/>
                      <a:pt x="99" y="592"/>
                      <a:pt x="101" y="592"/>
                    </a:cubicBezTo>
                    <a:cubicBezTo>
                      <a:pt x="105" y="592"/>
                      <a:pt x="108" y="595"/>
                      <a:pt x="110" y="598"/>
                    </a:cubicBezTo>
                    <a:cubicBezTo>
                      <a:pt x="112" y="603"/>
                      <a:pt x="110" y="609"/>
                      <a:pt x="105" y="612"/>
                    </a:cubicBezTo>
                    <a:cubicBezTo>
                      <a:pt x="70" y="628"/>
                      <a:pt x="47" y="663"/>
                      <a:pt x="45" y="704"/>
                    </a:cubicBezTo>
                    <a:cubicBezTo>
                      <a:pt x="44" y="740"/>
                      <a:pt x="58" y="774"/>
                      <a:pt x="84" y="799"/>
                    </a:cubicBezTo>
                    <a:cubicBezTo>
                      <a:pt x="92" y="784"/>
                      <a:pt x="102" y="771"/>
                      <a:pt x="115" y="760"/>
                    </a:cubicBezTo>
                    <a:cubicBezTo>
                      <a:pt x="142" y="737"/>
                      <a:pt x="175" y="725"/>
                      <a:pt x="211" y="725"/>
                    </a:cubicBezTo>
                    <a:cubicBezTo>
                      <a:pt x="217" y="725"/>
                      <a:pt x="222" y="725"/>
                      <a:pt x="228" y="726"/>
                    </a:cubicBezTo>
                    <a:cubicBezTo>
                      <a:pt x="228" y="726"/>
                      <a:pt x="229" y="726"/>
                      <a:pt x="229" y="726"/>
                    </a:cubicBezTo>
                    <a:cubicBezTo>
                      <a:pt x="253" y="675"/>
                      <a:pt x="306" y="645"/>
                      <a:pt x="368" y="645"/>
                    </a:cubicBezTo>
                    <a:cubicBezTo>
                      <a:pt x="375" y="645"/>
                      <a:pt x="383" y="645"/>
                      <a:pt x="391" y="646"/>
                    </a:cubicBezTo>
                    <a:cubicBezTo>
                      <a:pt x="457" y="654"/>
                      <a:pt x="514" y="695"/>
                      <a:pt x="543" y="749"/>
                    </a:cubicBezTo>
                    <a:cubicBezTo>
                      <a:pt x="543" y="679"/>
                      <a:pt x="543" y="679"/>
                      <a:pt x="543" y="679"/>
                    </a:cubicBezTo>
                    <a:cubicBezTo>
                      <a:pt x="543" y="641"/>
                      <a:pt x="543" y="641"/>
                      <a:pt x="543" y="641"/>
                    </a:cubicBezTo>
                    <a:cubicBezTo>
                      <a:pt x="543" y="587"/>
                      <a:pt x="499" y="543"/>
                      <a:pt x="445" y="543"/>
                    </a:cubicBezTo>
                    <a:cubicBezTo>
                      <a:pt x="423" y="543"/>
                      <a:pt x="402" y="550"/>
                      <a:pt x="385" y="563"/>
                    </a:cubicBezTo>
                    <a:close/>
                    <a:moveTo>
                      <a:pt x="280" y="276"/>
                    </a:moveTo>
                    <a:cubicBezTo>
                      <a:pt x="255" y="257"/>
                      <a:pt x="220" y="261"/>
                      <a:pt x="200" y="286"/>
                    </a:cubicBezTo>
                    <a:cubicBezTo>
                      <a:pt x="198" y="289"/>
                      <a:pt x="195" y="289"/>
                      <a:pt x="192" y="287"/>
                    </a:cubicBezTo>
                    <a:cubicBezTo>
                      <a:pt x="189" y="285"/>
                      <a:pt x="189" y="281"/>
                      <a:pt x="191" y="279"/>
                    </a:cubicBezTo>
                    <a:cubicBezTo>
                      <a:pt x="201" y="266"/>
                      <a:pt x="215" y="257"/>
                      <a:pt x="230" y="254"/>
                    </a:cubicBezTo>
                    <a:cubicBezTo>
                      <a:pt x="225" y="235"/>
                      <a:pt x="224" y="215"/>
                      <a:pt x="227" y="193"/>
                    </a:cubicBezTo>
                    <a:cubicBezTo>
                      <a:pt x="227" y="192"/>
                      <a:pt x="227" y="190"/>
                      <a:pt x="227" y="189"/>
                    </a:cubicBezTo>
                    <a:cubicBezTo>
                      <a:pt x="187" y="196"/>
                      <a:pt x="150" y="227"/>
                      <a:pt x="128" y="272"/>
                    </a:cubicBezTo>
                    <a:cubicBezTo>
                      <a:pt x="115" y="300"/>
                      <a:pt x="109" y="330"/>
                      <a:pt x="111" y="359"/>
                    </a:cubicBezTo>
                    <a:cubicBezTo>
                      <a:pt x="112" y="364"/>
                      <a:pt x="109" y="368"/>
                      <a:pt x="105" y="369"/>
                    </a:cubicBezTo>
                    <a:cubicBezTo>
                      <a:pt x="105" y="369"/>
                      <a:pt x="105" y="369"/>
                      <a:pt x="105" y="369"/>
                    </a:cubicBezTo>
                    <a:cubicBezTo>
                      <a:pt x="70" y="386"/>
                      <a:pt x="47" y="421"/>
                      <a:pt x="45" y="462"/>
                    </a:cubicBezTo>
                    <a:cubicBezTo>
                      <a:pt x="45" y="470"/>
                      <a:pt x="45" y="478"/>
                      <a:pt x="47" y="486"/>
                    </a:cubicBezTo>
                    <a:cubicBezTo>
                      <a:pt x="69" y="468"/>
                      <a:pt x="96" y="458"/>
                      <a:pt x="125" y="458"/>
                    </a:cubicBezTo>
                    <a:cubicBezTo>
                      <a:pt x="130" y="458"/>
                      <a:pt x="134" y="458"/>
                      <a:pt x="139" y="458"/>
                    </a:cubicBezTo>
                    <a:cubicBezTo>
                      <a:pt x="151" y="460"/>
                      <a:pt x="162" y="462"/>
                      <a:pt x="173" y="467"/>
                    </a:cubicBezTo>
                    <a:cubicBezTo>
                      <a:pt x="187" y="434"/>
                      <a:pt x="214" y="408"/>
                      <a:pt x="249" y="398"/>
                    </a:cubicBezTo>
                    <a:cubicBezTo>
                      <a:pt x="246" y="387"/>
                      <a:pt x="244" y="376"/>
                      <a:pt x="244" y="365"/>
                    </a:cubicBezTo>
                    <a:cubicBezTo>
                      <a:pt x="244" y="359"/>
                      <a:pt x="248" y="355"/>
                      <a:pt x="254" y="355"/>
                    </a:cubicBezTo>
                    <a:cubicBezTo>
                      <a:pt x="259" y="355"/>
                      <a:pt x="264" y="359"/>
                      <a:pt x="264" y="365"/>
                    </a:cubicBezTo>
                    <a:cubicBezTo>
                      <a:pt x="264" y="427"/>
                      <a:pt x="326" y="478"/>
                      <a:pt x="403" y="478"/>
                    </a:cubicBezTo>
                    <a:cubicBezTo>
                      <a:pt x="480" y="478"/>
                      <a:pt x="543" y="427"/>
                      <a:pt x="543" y="365"/>
                    </a:cubicBezTo>
                    <a:cubicBezTo>
                      <a:pt x="543" y="320"/>
                      <a:pt x="543" y="320"/>
                      <a:pt x="543" y="320"/>
                    </a:cubicBezTo>
                    <a:cubicBezTo>
                      <a:pt x="543" y="303"/>
                      <a:pt x="543" y="303"/>
                      <a:pt x="543" y="303"/>
                    </a:cubicBezTo>
                    <a:cubicBezTo>
                      <a:pt x="543" y="249"/>
                      <a:pt x="499" y="205"/>
                      <a:pt x="445" y="205"/>
                    </a:cubicBezTo>
                    <a:cubicBezTo>
                      <a:pt x="438" y="217"/>
                      <a:pt x="426" y="227"/>
                      <a:pt x="412" y="232"/>
                    </a:cubicBezTo>
                    <a:cubicBezTo>
                      <a:pt x="409" y="233"/>
                      <a:pt x="405" y="232"/>
                      <a:pt x="404" y="229"/>
                    </a:cubicBezTo>
                    <a:cubicBezTo>
                      <a:pt x="403" y="226"/>
                      <a:pt x="404" y="222"/>
                      <a:pt x="408" y="221"/>
                    </a:cubicBezTo>
                    <a:cubicBezTo>
                      <a:pt x="437" y="210"/>
                      <a:pt x="452" y="177"/>
                      <a:pt x="440" y="148"/>
                    </a:cubicBezTo>
                    <a:cubicBezTo>
                      <a:pt x="439" y="145"/>
                      <a:pt x="441" y="141"/>
                      <a:pt x="444" y="140"/>
                    </a:cubicBezTo>
                    <a:cubicBezTo>
                      <a:pt x="445" y="140"/>
                      <a:pt x="445" y="140"/>
                      <a:pt x="446" y="140"/>
                    </a:cubicBezTo>
                    <a:cubicBezTo>
                      <a:pt x="449" y="140"/>
                      <a:pt x="451" y="141"/>
                      <a:pt x="452" y="144"/>
                    </a:cubicBezTo>
                    <a:cubicBezTo>
                      <a:pt x="457" y="157"/>
                      <a:pt x="457" y="172"/>
                      <a:pt x="454" y="185"/>
                    </a:cubicBezTo>
                    <a:cubicBezTo>
                      <a:pt x="491" y="188"/>
                      <a:pt x="523" y="208"/>
                      <a:pt x="543" y="237"/>
                    </a:cubicBezTo>
                    <a:cubicBezTo>
                      <a:pt x="543" y="138"/>
                      <a:pt x="543" y="138"/>
                      <a:pt x="543" y="138"/>
                    </a:cubicBezTo>
                    <a:cubicBezTo>
                      <a:pt x="543" y="93"/>
                      <a:pt x="528" y="20"/>
                      <a:pt x="429" y="20"/>
                    </a:cubicBezTo>
                    <a:cubicBezTo>
                      <a:pt x="362" y="20"/>
                      <a:pt x="262" y="81"/>
                      <a:pt x="247" y="196"/>
                    </a:cubicBezTo>
                    <a:cubicBezTo>
                      <a:pt x="244" y="216"/>
                      <a:pt x="245" y="235"/>
                      <a:pt x="251" y="253"/>
                    </a:cubicBezTo>
                    <a:cubicBezTo>
                      <a:pt x="264" y="254"/>
                      <a:pt x="276" y="258"/>
                      <a:pt x="287" y="267"/>
                    </a:cubicBezTo>
                    <a:cubicBezTo>
                      <a:pt x="290" y="269"/>
                      <a:pt x="290" y="273"/>
                      <a:pt x="288" y="275"/>
                    </a:cubicBezTo>
                    <a:cubicBezTo>
                      <a:pt x="286" y="278"/>
                      <a:pt x="283" y="278"/>
                      <a:pt x="280" y="276"/>
                    </a:cubicBezTo>
                    <a:close/>
                    <a:moveTo>
                      <a:pt x="233" y="747"/>
                    </a:moveTo>
                    <a:cubicBezTo>
                      <a:pt x="231" y="746"/>
                      <a:pt x="228" y="746"/>
                      <a:pt x="226" y="746"/>
                    </a:cubicBezTo>
                    <a:cubicBezTo>
                      <a:pt x="189" y="742"/>
                      <a:pt x="155" y="752"/>
                      <a:pt x="128" y="775"/>
                    </a:cubicBezTo>
                    <a:cubicBezTo>
                      <a:pt x="104" y="796"/>
                      <a:pt x="90" y="826"/>
                      <a:pt x="89" y="858"/>
                    </a:cubicBezTo>
                    <a:cubicBezTo>
                      <a:pt x="87" y="908"/>
                      <a:pt x="123" y="952"/>
                      <a:pt x="162" y="976"/>
                    </a:cubicBezTo>
                    <a:cubicBezTo>
                      <a:pt x="159" y="939"/>
                      <a:pt x="172" y="903"/>
                      <a:pt x="199" y="878"/>
                    </a:cubicBezTo>
                    <a:cubicBezTo>
                      <a:pt x="189" y="868"/>
                      <a:pt x="181" y="856"/>
                      <a:pt x="178" y="840"/>
                    </a:cubicBezTo>
                    <a:cubicBezTo>
                      <a:pt x="177" y="837"/>
                      <a:pt x="179" y="834"/>
                      <a:pt x="183" y="833"/>
                    </a:cubicBezTo>
                    <a:cubicBezTo>
                      <a:pt x="183" y="833"/>
                      <a:pt x="183" y="833"/>
                      <a:pt x="184" y="833"/>
                    </a:cubicBezTo>
                    <a:cubicBezTo>
                      <a:pt x="187" y="833"/>
                      <a:pt x="189" y="835"/>
                      <a:pt x="190" y="838"/>
                    </a:cubicBezTo>
                    <a:cubicBezTo>
                      <a:pt x="196" y="869"/>
                      <a:pt x="225" y="889"/>
                      <a:pt x="256" y="883"/>
                    </a:cubicBezTo>
                    <a:cubicBezTo>
                      <a:pt x="259" y="883"/>
                      <a:pt x="262" y="885"/>
                      <a:pt x="263" y="888"/>
                    </a:cubicBezTo>
                    <a:cubicBezTo>
                      <a:pt x="264" y="891"/>
                      <a:pt x="262" y="894"/>
                      <a:pt x="258" y="895"/>
                    </a:cubicBezTo>
                    <a:cubicBezTo>
                      <a:pt x="243" y="898"/>
                      <a:pt x="229" y="896"/>
                      <a:pt x="216" y="890"/>
                    </a:cubicBezTo>
                    <a:cubicBezTo>
                      <a:pt x="188" y="914"/>
                      <a:pt x="175" y="952"/>
                      <a:pt x="184" y="990"/>
                    </a:cubicBezTo>
                    <a:cubicBezTo>
                      <a:pt x="198" y="1049"/>
                      <a:pt x="258" y="1088"/>
                      <a:pt x="318" y="1078"/>
                    </a:cubicBezTo>
                    <a:cubicBezTo>
                      <a:pt x="323" y="1077"/>
                      <a:pt x="327" y="1076"/>
                      <a:pt x="331" y="1075"/>
                    </a:cubicBezTo>
                    <a:cubicBezTo>
                      <a:pt x="328" y="1064"/>
                      <a:pt x="327" y="1053"/>
                      <a:pt x="327" y="1042"/>
                    </a:cubicBezTo>
                    <a:cubicBezTo>
                      <a:pt x="327" y="1014"/>
                      <a:pt x="336" y="988"/>
                      <a:pt x="354" y="966"/>
                    </a:cubicBezTo>
                    <a:cubicBezTo>
                      <a:pt x="347" y="950"/>
                      <a:pt x="344" y="932"/>
                      <a:pt x="344" y="913"/>
                    </a:cubicBezTo>
                    <a:cubicBezTo>
                      <a:pt x="344" y="867"/>
                      <a:pt x="366" y="824"/>
                      <a:pt x="403" y="801"/>
                    </a:cubicBezTo>
                    <a:cubicBezTo>
                      <a:pt x="401" y="789"/>
                      <a:pt x="403" y="776"/>
                      <a:pt x="410" y="765"/>
                    </a:cubicBezTo>
                    <a:cubicBezTo>
                      <a:pt x="411" y="763"/>
                      <a:pt x="413" y="762"/>
                      <a:pt x="415" y="762"/>
                    </a:cubicBezTo>
                    <a:cubicBezTo>
                      <a:pt x="416" y="762"/>
                      <a:pt x="417" y="762"/>
                      <a:pt x="418" y="763"/>
                    </a:cubicBezTo>
                    <a:cubicBezTo>
                      <a:pt x="421" y="764"/>
                      <a:pt x="422" y="768"/>
                      <a:pt x="420" y="771"/>
                    </a:cubicBezTo>
                    <a:cubicBezTo>
                      <a:pt x="409" y="789"/>
                      <a:pt x="415" y="814"/>
                      <a:pt x="433" y="825"/>
                    </a:cubicBezTo>
                    <a:cubicBezTo>
                      <a:pt x="436" y="827"/>
                      <a:pt x="437" y="831"/>
                      <a:pt x="435" y="833"/>
                    </a:cubicBezTo>
                    <a:cubicBezTo>
                      <a:pt x="433" y="836"/>
                      <a:pt x="430" y="837"/>
                      <a:pt x="427" y="835"/>
                    </a:cubicBezTo>
                    <a:cubicBezTo>
                      <a:pt x="420" y="831"/>
                      <a:pt x="415" y="826"/>
                      <a:pt x="411" y="820"/>
                    </a:cubicBezTo>
                    <a:cubicBezTo>
                      <a:pt x="382" y="840"/>
                      <a:pt x="364" y="875"/>
                      <a:pt x="364" y="913"/>
                    </a:cubicBezTo>
                    <a:cubicBezTo>
                      <a:pt x="364" y="957"/>
                      <a:pt x="387" y="997"/>
                      <a:pt x="423" y="1014"/>
                    </a:cubicBezTo>
                    <a:cubicBezTo>
                      <a:pt x="428" y="1016"/>
                      <a:pt x="431" y="1022"/>
                      <a:pt x="428" y="1027"/>
                    </a:cubicBezTo>
                    <a:cubicBezTo>
                      <a:pt x="426" y="1032"/>
                      <a:pt x="420" y="1034"/>
                      <a:pt x="415" y="1032"/>
                    </a:cubicBezTo>
                    <a:cubicBezTo>
                      <a:pt x="394" y="1022"/>
                      <a:pt x="377" y="1006"/>
                      <a:pt x="364" y="986"/>
                    </a:cubicBezTo>
                    <a:cubicBezTo>
                      <a:pt x="353" y="1002"/>
                      <a:pt x="347" y="1022"/>
                      <a:pt x="347" y="1042"/>
                    </a:cubicBezTo>
                    <a:cubicBezTo>
                      <a:pt x="347" y="1096"/>
                      <a:pt x="391" y="1140"/>
                      <a:pt x="445" y="1140"/>
                    </a:cubicBezTo>
                    <a:cubicBezTo>
                      <a:pt x="499" y="1140"/>
                      <a:pt x="543" y="1096"/>
                      <a:pt x="543" y="1042"/>
                    </a:cubicBezTo>
                    <a:cubicBezTo>
                      <a:pt x="543" y="1011"/>
                      <a:pt x="528" y="982"/>
                      <a:pt x="504" y="964"/>
                    </a:cubicBezTo>
                    <a:cubicBezTo>
                      <a:pt x="499" y="960"/>
                      <a:pt x="498" y="954"/>
                      <a:pt x="502" y="950"/>
                    </a:cubicBezTo>
                    <a:cubicBezTo>
                      <a:pt x="504" y="947"/>
                      <a:pt x="507" y="946"/>
                      <a:pt x="510" y="946"/>
                    </a:cubicBezTo>
                    <a:cubicBezTo>
                      <a:pt x="512" y="946"/>
                      <a:pt x="514" y="946"/>
                      <a:pt x="516" y="948"/>
                    </a:cubicBezTo>
                    <a:cubicBezTo>
                      <a:pt x="526" y="956"/>
                      <a:pt x="535" y="965"/>
                      <a:pt x="543" y="976"/>
                    </a:cubicBezTo>
                    <a:cubicBezTo>
                      <a:pt x="543" y="848"/>
                      <a:pt x="543" y="848"/>
                      <a:pt x="543" y="848"/>
                    </a:cubicBezTo>
                    <a:cubicBezTo>
                      <a:pt x="543" y="825"/>
                      <a:pt x="543" y="825"/>
                      <a:pt x="543" y="825"/>
                    </a:cubicBezTo>
                    <a:cubicBezTo>
                      <a:pt x="543" y="748"/>
                      <a:pt x="473" y="676"/>
                      <a:pt x="388" y="666"/>
                    </a:cubicBezTo>
                    <a:cubicBezTo>
                      <a:pt x="326" y="658"/>
                      <a:pt x="271" y="686"/>
                      <a:pt x="248" y="734"/>
                    </a:cubicBezTo>
                    <a:cubicBezTo>
                      <a:pt x="248" y="736"/>
                      <a:pt x="248" y="737"/>
                      <a:pt x="248" y="739"/>
                    </a:cubicBezTo>
                    <a:cubicBezTo>
                      <a:pt x="247" y="745"/>
                      <a:pt x="242" y="748"/>
                      <a:pt x="236" y="747"/>
                    </a:cubicBezTo>
                    <a:cubicBezTo>
                      <a:pt x="236" y="747"/>
                      <a:pt x="235" y="747"/>
                      <a:pt x="235" y="747"/>
                    </a:cubicBezTo>
                    <a:cubicBezTo>
                      <a:pt x="234" y="747"/>
                      <a:pt x="234" y="747"/>
                      <a:pt x="233" y="747"/>
                    </a:cubicBezTo>
                    <a:close/>
                    <a:moveTo>
                      <a:pt x="563" y="848"/>
                    </a:moveTo>
                    <a:cubicBezTo>
                      <a:pt x="563" y="1042"/>
                      <a:pt x="563" y="1042"/>
                      <a:pt x="563" y="1042"/>
                    </a:cubicBezTo>
                    <a:cubicBezTo>
                      <a:pt x="563" y="1107"/>
                      <a:pt x="510" y="1160"/>
                      <a:pt x="445" y="1160"/>
                    </a:cubicBezTo>
                    <a:cubicBezTo>
                      <a:pt x="398" y="1160"/>
                      <a:pt x="358" y="1133"/>
                      <a:pt x="339" y="1094"/>
                    </a:cubicBezTo>
                    <a:cubicBezTo>
                      <a:pt x="333" y="1095"/>
                      <a:pt x="327" y="1097"/>
                      <a:pt x="321" y="1098"/>
                    </a:cubicBezTo>
                    <a:cubicBezTo>
                      <a:pt x="254" y="1109"/>
                      <a:pt x="186" y="1067"/>
                      <a:pt x="167" y="1002"/>
                    </a:cubicBezTo>
                    <a:cubicBezTo>
                      <a:pt x="116" y="976"/>
                      <a:pt x="66" y="922"/>
                      <a:pt x="69" y="857"/>
                    </a:cubicBezTo>
                    <a:cubicBezTo>
                      <a:pt x="69" y="844"/>
                      <a:pt x="72" y="830"/>
                      <a:pt x="76" y="818"/>
                    </a:cubicBezTo>
                    <a:cubicBezTo>
                      <a:pt x="42" y="789"/>
                      <a:pt x="23" y="747"/>
                      <a:pt x="25" y="703"/>
                    </a:cubicBezTo>
                    <a:cubicBezTo>
                      <a:pt x="26" y="692"/>
                      <a:pt x="28" y="681"/>
                      <a:pt x="31" y="670"/>
                    </a:cubicBezTo>
                    <a:cubicBezTo>
                      <a:pt x="11" y="644"/>
                      <a:pt x="0" y="612"/>
                      <a:pt x="2" y="579"/>
                    </a:cubicBezTo>
                    <a:cubicBezTo>
                      <a:pt x="3" y="550"/>
                      <a:pt x="13" y="524"/>
                      <a:pt x="30" y="503"/>
                    </a:cubicBezTo>
                    <a:cubicBezTo>
                      <a:pt x="26" y="489"/>
                      <a:pt x="25" y="475"/>
                      <a:pt x="25" y="461"/>
                    </a:cubicBezTo>
                    <a:cubicBezTo>
                      <a:pt x="27" y="415"/>
                      <a:pt x="52" y="375"/>
                      <a:pt x="91" y="354"/>
                    </a:cubicBezTo>
                    <a:cubicBezTo>
                      <a:pt x="90" y="323"/>
                      <a:pt x="96" y="292"/>
                      <a:pt x="110" y="263"/>
                    </a:cubicBezTo>
                    <a:cubicBezTo>
                      <a:pt x="136" y="209"/>
                      <a:pt x="182" y="173"/>
                      <a:pt x="232" y="168"/>
                    </a:cubicBezTo>
                    <a:cubicBezTo>
                      <a:pt x="259" y="58"/>
                      <a:pt x="360" y="0"/>
                      <a:pt x="429" y="0"/>
                    </a:cubicBezTo>
                    <a:cubicBezTo>
                      <a:pt x="514" y="0"/>
                      <a:pt x="563" y="50"/>
                      <a:pt x="563" y="138"/>
                    </a:cubicBezTo>
                    <a:cubicBezTo>
                      <a:pt x="563" y="320"/>
                      <a:pt x="563" y="320"/>
                      <a:pt x="563" y="320"/>
                    </a:cubicBezTo>
                    <a:cubicBezTo>
                      <a:pt x="563" y="365"/>
                      <a:pt x="563" y="365"/>
                      <a:pt x="563" y="365"/>
                    </a:cubicBezTo>
                    <a:cubicBezTo>
                      <a:pt x="563" y="641"/>
                      <a:pt x="563" y="641"/>
                      <a:pt x="563" y="641"/>
                    </a:cubicBezTo>
                    <a:cubicBezTo>
                      <a:pt x="563" y="679"/>
                      <a:pt x="563" y="679"/>
                      <a:pt x="563" y="679"/>
                    </a:cubicBezTo>
                    <a:cubicBezTo>
                      <a:pt x="563" y="825"/>
                      <a:pt x="563" y="825"/>
                      <a:pt x="563" y="825"/>
                    </a:cubicBezTo>
                    <a:lnTo>
                      <a:pt x="563" y="84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/>
              <a:lstStyle/>
              <a:p>
                <a:endParaRPr lang="en-US" sz="1800">
                  <a:cs typeface="+mn-ea"/>
                  <a:sym typeface="+mn-lt"/>
                </a:endParaRPr>
              </a:p>
            </p:txBody>
          </p:sp>
          <p:sp>
            <p:nvSpPr>
              <p:cNvPr id="52" name="Right Outline"/>
              <p:cNvSpPr>
                <a:spLocks noEditPoints="1"/>
              </p:cNvSpPr>
              <p:nvPr/>
            </p:nvSpPr>
            <p:spPr bwMode="auto">
              <a:xfrm>
                <a:off x="6145259" y="2334033"/>
                <a:ext cx="1600220" cy="3301772"/>
              </a:xfrm>
              <a:custGeom>
                <a:avLst/>
                <a:gdLst>
                  <a:gd name="T0" fmla="*/ 191 w 562"/>
                  <a:gd name="T1" fmla="*/ 615 h 1160"/>
                  <a:gd name="T2" fmla="*/ 118 w 562"/>
                  <a:gd name="T3" fmla="*/ 543 h 1160"/>
                  <a:gd name="T4" fmla="*/ 20 w 562"/>
                  <a:gd name="T5" fmla="*/ 749 h 1160"/>
                  <a:gd name="T6" fmla="*/ 333 w 562"/>
                  <a:gd name="T7" fmla="*/ 726 h 1160"/>
                  <a:gd name="T8" fmla="*/ 448 w 562"/>
                  <a:gd name="T9" fmla="*/ 760 h 1160"/>
                  <a:gd name="T10" fmla="*/ 458 w 562"/>
                  <a:gd name="T11" fmla="*/ 612 h 1160"/>
                  <a:gd name="T12" fmla="*/ 466 w 562"/>
                  <a:gd name="T13" fmla="*/ 593 h 1160"/>
                  <a:gd name="T14" fmla="*/ 505 w 562"/>
                  <a:gd name="T15" fmla="*/ 503 h 1160"/>
                  <a:gd name="T16" fmla="*/ 398 w 562"/>
                  <a:gd name="T17" fmla="*/ 511 h 1160"/>
                  <a:gd name="T18" fmla="*/ 376 w 562"/>
                  <a:gd name="T19" fmla="*/ 530 h 1160"/>
                  <a:gd name="T20" fmla="*/ 160 w 562"/>
                  <a:gd name="T21" fmla="*/ 498 h 1160"/>
                  <a:gd name="T22" fmla="*/ 118 w 562"/>
                  <a:gd name="T23" fmla="*/ 523 h 1160"/>
                  <a:gd name="T24" fmla="*/ 215 w 562"/>
                  <a:gd name="T25" fmla="*/ 520 h 1160"/>
                  <a:gd name="T26" fmla="*/ 122 w 562"/>
                  <a:gd name="T27" fmla="*/ 148 h 1160"/>
                  <a:gd name="T28" fmla="*/ 151 w 562"/>
                  <a:gd name="T29" fmla="*/ 232 h 1160"/>
                  <a:gd name="T30" fmla="*/ 20 w 562"/>
                  <a:gd name="T31" fmla="*/ 320 h 1160"/>
                  <a:gd name="T32" fmla="*/ 299 w 562"/>
                  <a:gd name="T33" fmla="*/ 365 h 1160"/>
                  <a:gd name="T34" fmla="*/ 314 w 562"/>
                  <a:gd name="T35" fmla="*/ 398 h 1160"/>
                  <a:gd name="T36" fmla="*/ 437 w 562"/>
                  <a:gd name="T37" fmla="*/ 458 h 1160"/>
                  <a:gd name="T38" fmla="*/ 458 w 562"/>
                  <a:gd name="T39" fmla="*/ 369 h 1160"/>
                  <a:gd name="T40" fmla="*/ 435 w 562"/>
                  <a:gd name="T41" fmla="*/ 272 h 1160"/>
                  <a:gd name="T42" fmla="*/ 332 w 562"/>
                  <a:gd name="T43" fmla="*/ 254 h 1160"/>
                  <a:gd name="T44" fmla="*/ 362 w 562"/>
                  <a:gd name="T45" fmla="*/ 286 h 1160"/>
                  <a:gd name="T46" fmla="*/ 275 w 562"/>
                  <a:gd name="T47" fmla="*/ 267 h 1160"/>
                  <a:gd name="T48" fmla="*/ 134 w 562"/>
                  <a:gd name="T49" fmla="*/ 20 h 1160"/>
                  <a:gd name="T50" fmla="*/ 109 w 562"/>
                  <a:gd name="T51" fmla="*/ 185 h 1160"/>
                  <a:gd name="T52" fmla="*/ 119 w 562"/>
                  <a:gd name="T53" fmla="*/ 140 h 1160"/>
                  <a:gd name="T54" fmla="*/ 143 w 562"/>
                  <a:gd name="T55" fmla="*/ 771 h 1160"/>
                  <a:gd name="T56" fmla="*/ 153 w 562"/>
                  <a:gd name="T57" fmla="*/ 765 h 1160"/>
                  <a:gd name="T58" fmla="*/ 209 w 562"/>
                  <a:gd name="T59" fmla="*/ 966 h 1160"/>
                  <a:gd name="T60" fmla="*/ 245 w 562"/>
                  <a:gd name="T61" fmla="*/ 1078 h 1160"/>
                  <a:gd name="T62" fmla="*/ 304 w 562"/>
                  <a:gd name="T63" fmla="*/ 895 h 1160"/>
                  <a:gd name="T64" fmla="*/ 373 w 562"/>
                  <a:gd name="T65" fmla="*/ 838 h 1160"/>
                  <a:gd name="T66" fmla="*/ 385 w 562"/>
                  <a:gd name="T67" fmla="*/ 840 h 1160"/>
                  <a:gd name="T68" fmla="*/ 474 w 562"/>
                  <a:gd name="T69" fmla="*/ 858 h 1160"/>
                  <a:gd name="T70" fmla="*/ 330 w 562"/>
                  <a:gd name="T71" fmla="*/ 747 h 1160"/>
                  <a:gd name="T72" fmla="*/ 315 w 562"/>
                  <a:gd name="T73" fmla="*/ 739 h 1160"/>
                  <a:gd name="T74" fmla="*/ 20 w 562"/>
                  <a:gd name="T75" fmla="*/ 825 h 1160"/>
                  <a:gd name="T76" fmla="*/ 47 w 562"/>
                  <a:gd name="T77" fmla="*/ 948 h 1160"/>
                  <a:gd name="T78" fmla="*/ 59 w 562"/>
                  <a:gd name="T79" fmla="*/ 964 h 1160"/>
                  <a:gd name="T80" fmla="*/ 216 w 562"/>
                  <a:gd name="T81" fmla="*/ 1042 h 1160"/>
                  <a:gd name="T82" fmla="*/ 135 w 562"/>
                  <a:gd name="T83" fmla="*/ 1027 h 1160"/>
                  <a:gd name="T84" fmla="*/ 152 w 562"/>
                  <a:gd name="T85" fmla="*/ 820 h 1160"/>
                  <a:gd name="T86" fmla="*/ 130 w 562"/>
                  <a:gd name="T87" fmla="*/ 825 h 1160"/>
                  <a:gd name="T88" fmla="*/ 538 w 562"/>
                  <a:gd name="T89" fmla="*/ 703 h 1160"/>
                  <a:gd name="T90" fmla="*/ 396 w 562"/>
                  <a:gd name="T91" fmla="*/ 1002 h 1160"/>
                  <a:gd name="T92" fmla="*/ 118 w 562"/>
                  <a:gd name="T93" fmla="*/ 1160 h 1160"/>
                  <a:gd name="T94" fmla="*/ 0 w 562"/>
                  <a:gd name="T95" fmla="*/ 825 h 1160"/>
                  <a:gd name="T96" fmla="*/ 0 w 562"/>
                  <a:gd name="T97" fmla="*/ 365 h 1160"/>
                  <a:gd name="T98" fmla="*/ 134 w 562"/>
                  <a:gd name="T99" fmla="*/ 0 h 1160"/>
                  <a:gd name="T100" fmla="*/ 472 w 562"/>
                  <a:gd name="T101" fmla="*/ 354 h 1160"/>
                  <a:gd name="T102" fmla="*/ 561 w 562"/>
                  <a:gd name="T103" fmla="*/ 579 h 1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62" h="1160">
                    <a:moveTo>
                      <a:pt x="217" y="531"/>
                    </a:moveTo>
                    <a:cubicBezTo>
                      <a:pt x="190" y="545"/>
                      <a:pt x="179" y="580"/>
                      <a:pt x="194" y="607"/>
                    </a:cubicBezTo>
                    <a:cubicBezTo>
                      <a:pt x="195" y="610"/>
                      <a:pt x="194" y="614"/>
                      <a:pt x="191" y="615"/>
                    </a:cubicBezTo>
                    <a:cubicBezTo>
                      <a:pt x="188" y="617"/>
                      <a:pt x="185" y="616"/>
                      <a:pt x="183" y="613"/>
                    </a:cubicBezTo>
                    <a:cubicBezTo>
                      <a:pt x="175" y="597"/>
                      <a:pt x="173" y="579"/>
                      <a:pt x="178" y="563"/>
                    </a:cubicBezTo>
                    <a:cubicBezTo>
                      <a:pt x="160" y="550"/>
                      <a:pt x="140" y="543"/>
                      <a:pt x="118" y="543"/>
                    </a:cubicBezTo>
                    <a:cubicBezTo>
                      <a:pt x="64" y="543"/>
                      <a:pt x="20" y="587"/>
                      <a:pt x="20" y="641"/>
                    </a:cubicBezTo>
                    <a:cubicBezTo>
                      <a:pt x="20" y="679"/>
                      <a:pt x="20" y="679"/>
                      <a:pt x="20" y="679"/>
                    </a:cubicBezTo>
                    <a:cubicBezTo>
                      <a:pt x="20" y="749"/>
                      <a:pt x="20" y="749"/>
                      <a:pt x="20" y="749"/>
                    </a:cubicBezTo>
                    <a:cubicBezTo>
                      <a:pt x="49" y="695"/>
                      <a:pt x="106" y="654"/>
                      <a:pt x="172" y="646"/>
                    </a:cubicBezTo>
                    <a:cubicBezTo>
                      <a:pt x="180" y="645"/>
                      <a:pt x="187" y="645"/>
                      <a:pt x="195" y="645"/>
                    </a:cubicBezTo>
                    <a:cubicBezTo>
                      <a:pt x="257" y="645"/>
                      <a:pt x="310" y="675"/>
                      <a:pt x="333" y="726"/>
                    </a:cubicBezTo>
                    <a:cubicBezTo>
                      <a:pt x="334" y="726"/>
                      <a:pt x="334" y="726"/>
                      <a:pt x="335" y="726"/>
                    </a:cubicBezTo>
                    <a:cubicBezTo>
                      <a:pt x="340" y="725"/>
                      <a:pt x="346" y="725"/>
                      <a:pt x="352" y="725"/>
                    </a:cubicBezTo>
                    <a:cubicBezTo>
                      <a:pt x="388" y="725"/>
                      <a:pt x="421" y="737"/>
                      <a:pt x="448" y="760"/>
                    </a:cubicBezTo>
                    <a:cubicBezTo>
                      <a:pt x="460" y="771"/>
                      <a:pt x="471" y="784"/>
                      <a:pt x="478" y="799"/>
                    </a:cubicBezTo>
                    <a:cubicBezTo>
                      <a:pt x="505" y="774"/>
                      <a:pt x="519" y="740"/>
                      <a:pt x="518" y="704"/>
                    </a:cubicBezTo>
                    <a:cubicBezTo>
                      <a:pt x="516" y="663"/>
                      <a:pt x="493" y="628"/>
                      <a:pt x="458" y="612"/>
                    </a:cubicBezTo>
                    <a:cubicBezTo>
                      <a:pt x="453" y="609"/>
                      <a:pt x="450" y="603"/>
                      <a:pt x="453" y="598"/>
                    </a:cubicBezTo>
                    <a:cubicBezTo>
                      <a:pt x="455" y="595"/>
                      <a:pt x="458" y="592"/>
                      <a:pt x="462" y="592"/>
                    </a:cubicBezTo>
                    <a:cubicBezTo>
                      <a:pt x="463" y="592"/>
                      <a:pt x="465" y="593"/>
                      <a:pt x="466" y="593"/>
                    </a:cubicBezTo>
                    <a:cubicBezTo>
                      <a:pt x="491" y="605"/>
                      <a:pt x="511" y="624"/>
                      <a:pt x="523" y="648"/>
                    </a:cubicBezTo>
                    <a:cubicBezTo>
                      <a:pt x="536" y="628"/>
                      <a:pt x="542" y="604"/>
                      <a:pt x="541" y="580"/>
                    </a:cubicBezTo>
                    <a:cubicBezTo>
                      <a:pt x="540" y="549"/>
                      <a:pt x="527" y="522"/>
                      <a:pt x="505" y="503"/>
                    </a:cubicBezTo>
                    <a:cubicBezTo>
                      <a:pt x="483" y="484"/>
                      <a:pt x="455" y="475"/>
                      <a:pt x="426" y="478"/>
                    </a:cubicBezTo>
                    <a:cubicBezTo>
                      <a:pt x="415" y="479"/>
                      <a:pt x="405" y="482"/>
                      <a:pt x="395" y="486"/>
                    </a:cubicBezTo>
                    <a:cubicBezTo>
                      <a:pt x="397" y="494"/>
                      <a:pt x="398" y="502"/>
                      <a:pt x="398" y="511"/>
                    </a:cubicBezTo>
                    <a:cubicBezTo>
                      <a:pt x="398" y="519"/>
                      <a:pt x="397" y="527"/>
                      <a:pt x="395" y="534"/>
                    </a:cubicBezTo>
                    <a:cubicBezTo>
                      <a:pt x="394" y="540"/>
                      <a:pt x="389" y="543"/>
                      <a:pt x="384" y="542"/>
                    </a:cubicBezTo>
                    <a:cubicBezTo>
                      <a:pt x="378" y="541"/>
                      <a:pt x="375" y="536"/>
                      <a:pt x="376" y="530"/>
                    </a:cubicBezTo>
                    <a:cubicBezTo>
                      <a:pt x="377" y="524"/>
                      <a:pt x="378" y="517"/>
                      <a:pt x="378" y="511"/>
                    </a:cubicBezTo>
                    <a:cubicBezTo>
                      <a:pt x="378" y="467"/>
                      <a:pt x="349" y="428"/>
                      <a:pt x="306" y="416"/>
                    </a:cubicBezTo>
                    <a:cubicBezTo>
                      <a:pt x="282" y="464"/>
                      <a:pt x="225" y="498"/>
                      <a:pt x="160" y="498"/>
                    </a:cubicBezTo>
                    <a:cubicBezTo>
                      <a:pt x="100" y="498"/>
                      <a:pt x="47" y="470"/>
                      <a:pt x="20" y="429"/>
                    </a:cubicBezTo>
                    <a:cubicBezTo>
                      <a:pt x="20" y="575"/>
                      <a:pt x="20" y="575"/>
                      <a:pt x="20" y="575"/>
                    </a:cubicBezTo>
                    <a:cubicBezTo>
                      <a:pt x="41" y="543"/>
                      <a:pt x="77" y="523"/>
                      <a:pt x="118" y="523"/>
                    </a:cubicBezTo>
                    <a:cubicBezTo>
                      <a:pt x="143" y="523"/>
                      <a:pt x="166" y="530"/>
                      <a:pt x="186" y="544"/>
                    </a:cubicBezTo>
                    <a:cubicBezTo>
                      <a:pt x="192" y="534"/>
                      <a:pt x="201" y="526"/>
                      <a:pt x="212" y="520"/>
                    </a:cubicBezTo>
                    <a:cubicBezTo>
                      <a:pt x="213" y="520"/>
                      <a:pt x="214" y="520"/>
                      <a:pt x="215" y="520"/>
                    </a:cubicBezTo>
                    <a:cubicBezTo>
                      <a:pt x="217" y="520"/>
                      <a:pt x="219" y="521"/>
                      <a:pt x="220" y="523"/>
                    </a:cubicBezTo>
                    <a:cubicBezTo>
                      <a:pt x="222" y="526"/>
                      <a:pt x="220" y="529"/>
                      <a:pt x="217" y="531"/>
                    </a:cubicBezTo>
                    <a:close/>
                    <a:moveTo>
                      <a:pt x="122" y="148"/>
                    </a:moveTo>
                    <a:cubicBezTo>
                      <a:pt x="111" y="177"/>
                      <a:pt x="126" y="210"/>
                      <a:pt x="155" y="221"/>
                    </a:cubicBezTo>
                    <a:cubicBezTo>
                      <a:pt x="158" y="222"/>
                      <a:pt x="160" y="226"/>
                      <a:pt x="159" y="229"/>
                    </a:cubicBezTo>
                    <a:cubicBezTo>
                      <a:pt x="158" y="232"/>
                      <a:pt x="154" y="233"/>
                      <a:pt x="151" y="232"/>
                    </a:cubicBezTo>
                    <a:cubicBezTo>
                      <a:pt x="136" y="227"/>
                      <a:pt x="125" y="217"/>
                      <a:pt x="117" y="205"/>
                    </a:cubicBezTo>
                    <a:cubicBezTo>
                      <a:pt x="64" y="205"/>
                      <a:pt x="20" y="249"/>
                      <a:pt x="20" y="303"/>
                    </a:cubicBezTo>
                    <a:cubicBezTo>
                      <a:pt x="20" y="320"/>
                      <a:pt x="20" y="320"/>
                      <a:pt x="20" y="320"/>
                    </a:cubicBezTo>
                    <a:cubicBezTo>
                      <a:pt x="20" y="365"/>
                      <a:pt x="20" y="365"/>
                      <a:pt x="20" y="365"/>
                    </a:cubicBezTo>
                    <a:cubicBezTo>
                      <a:pt x="20" y="427"/>
                      <a:pt x="83" y="478"/>
                      <a:pt x="160" y="478"/>
                    </a:cubicBezTo>
                    <a:cubicBezTo>
                      <a:pt x="236" y="478"/>
                      <a:pt x="299" y="427"/>
                      <a:pt x="299" y="365"/>
                    </a:cubicBezTo>
                    <a:cubicBezTo>
                      <a:pt x="299" y="359"/>
                      <a:pt x="303" y="355"/>
                      <a:pt x="309" y="355"/>
                    </a:cubicBezTo>
                    <a:cubicBezTo>
                      <a:pt x="314" y="355"/>
                      <a:pt x="319" y="359"/>
                      <a:pt x="319" y="365"/>
                    </a:cubicBezTo>
                    <a:cubicBezTo>
                      <a:pt x="319" y="376"/>
                      <a:pt x="317" y="387"/>
                      <a:pt x="314" y="398"/>
                    </a:cubicBezTo>
                    <a:cubicBezTo>
                      <a:pt x="349" y="408"/>
                      <a:pt x="376" y="434"/>
                      <a:pt x="389" y="467"/>
                    </a:cubicBezTo>
                    <a:cubicBezTo>
                      <a:pt x="400" y="462"/>
                      <a:pt x="412" y="460"/>
                      <a:pt x="424" y="458"/>
                    </a:cubicBezTo>
                    <a:cubicBezTo>
                      <a:pt x="428" y="458"/>
                      <a:pt x="433" y="458"/>
                      <a:pt x="437" y="458"/>
                    </a:cubicBezTo>
                    <a:cubicBezTo>
                      <a:pt x="466" y="458"/>
                      <a:pt x="494" y="468"/>
                      <a:pt x="516" y="486"/>
                    </a:cubicBezTo>
                    <a:cubicBezTo>
                      <a:pt x="517" y="478"/>
                      <a:pt x="518" y="470"/>
                      <a:pt x="518" y="462"/>
                    </a:cubicBezTo>
                    <a:cubicBezTo>
                      <a:pt x="516" y="421"/>
                      <a:pt x="493" y="386"/>
                      <a:pt x="458" y="369"/>
                    </a:cubicBezTo>
                    <a:cubicBezTo>
                      <a:pt x="458" y="369"/>
                      <a:pt x="457" y="369"/>
                      <a:pt x="457" y="369"/>
                    </a:cubicBezTo>
                    <a:cubicBezTo>
                      <a:pt x="454" y="368"/>
                      <a:pt x="451" y="364"/>
                      <a:pt x="451" y="359"/>
                    </a:cubicBezTo>
                    <a:cubicBezTo>
                      <a:pt x="454" y="330"/>
                      <a:pt x="448" y="300"/>
                      <a:pt x="435" y="272"/>
                    </a:cubicBezTo>
                    <a:cubicBezTo>
                      <a:pt x="413" y="227"/>
                      <a:pt x="375" y="196"/>
                      <a:pt x="335" y="189"/>
                    </a:cubicBezTo>
                    <a:cubicBezTo>
                      <a:pt x="336" y="190"/>
                      <a:pt x="336" y="192"/>
                      <a:pt x="336" y="193"/>
                    </a:cubicBezTo>
                    <a:cubicBezTo>
                      <a:pt x="339" y="215"/>
                      <a:pt x="338" y="235"/>
                      <a:pt x="332" y="254"/>
                    </a:cubicBezTo>
                    <a:cubicBezTo>
                      <a:pt x="347" y="257"/>
                      <a:pt x="362" y="266"/>
                      <a:pt x="372" y="279"/>
                    </a:cubicBezTo>
                    <a:cubicBezTo>
                      <a:pt x="374" y="281"/>
                      <a:pt x="373" y="285"/>
                      <a:pt x="371" y="287"/>
                    </a:cubicBezTo>
                    <a:cubicBezTo>
                      <a:pt x="368" y="289"/>
                      <a:pt x="364" y="289"/>
                      <a:pt x="362" y="286"/>
                    </a:cubicBezTo>
                    <a:cubicBezTo>
                      <a:pt x="343" y="261"/>
                      <a:pt x="307" y="257"/>
                      <a:pt x="283" y="276"/>
                    </a:cubicBezTo>
                    <a:cubicBezTo>
                      <a:pt x="280" y="278"/>
                      <a:pt x="276" y="278"/>
                      <a:pt x="274" y="275"/>
                    </a:cubicBezTo>
                    <a:cubicBezTo>
                      <a:pt x="272" y="273"/>
                      <a:pt x="273" y="269"/>
                      <a:pt x="275" y="267"/>
                    </a:cubicBezTo>
                    <a:cubicBezTo>
                      <a:pt x="286" y="258"/>
                      <a:pt x="299" y="254"/>
                      <a:pt x="312" y="253"/>
                    </a:cubicBezTo>
                    <a:cubicBezTo>
                      <a:pt x="317" y="235"/>
                      <a:pt x="319" y="216"/>
                      <a:pt x="316" y="196"/>
                    </a:cubicBezTo>
                    <a:cubicBezTo>
                      <a:pt x="301" y="81"/>
                      <a:pt x="201" y="20"/>
                      <a:pt x="134" y="20"/>
                    </a:cubicBezTo>
                    <a:cubicBezTo>
                      <a:pt x="35" y="20"/>
                      <a:pt x="20" y="93"/>
                      <a:pt x="20" y="138"/>
                    </a:cubicBezTo>
                    <a:cubicBezTo>
                      <a:pt x="20" y="237"/>
                      <a:pt x="20" y="237"/>
                      <a:pt x="20" y="237"/>
                    </a:cubicBezTo>
                    <a:cubicBezTo>
                      <a:pt x="40" y="208"/>
                      <a:pt x="72" y="188"/>
                      <a:pt x="109" y="185"/>
                    </a:cubicBezTo>
                    <a:cubicBezTo>
                      <a:pt x="105" y="172"/>
                      <a:pt x="106" y="157"/>
                      <a:pt x="111" y="144"/>
                    </a:cubicBezTo>
                    <a:cubicBezTo>
                      <a:pt x="112" y="141"/>
                      <a:pt x="114" y="140"/>
                      <a:pt x="117" y="140"/>
                    </a:cubicBezTo>
                    <a:cubicBezTo>
                      <a:pt x="117" y="140"/>
                      <a:pt x="118" y="140"/>
                      <a:pt x="119" y="140"/>
                    </a:cubicBezTo>
                    <a:cubicBezTo>
                      <a:pt x="122" y="141"/>
                      <a:pt x="123" y="145"/>
                      <a:pt x="122" y="148"/>
                    </a:cubicBezTo>
                    <a:close/>
                    <a:moveTo>
                      <a:pt x="130" y="825"/>
                    </a:moveTo>
                    <a:cubicBezTo>
                      <a:pt x="148" y="814"/>
                      <a:pt x="154" y="789"/>
                      <a:pt x="143" y="771"/>
                    </a:cubicBezTo>
                    <a:cubicBezTo>
                      <a:pt x="141" y="768"/>
                      <a:pt x="142" y="764"/>
                      <a:pt x="145" y="763"/>
                    </a:cubicBezTo>
                    <a:cubicBezTo>
                      <a:pt x="146" y="762"/>
                      <a:pt x="147" y="762"/>
                      <a:pt x="148" y="762"/>
                    </a:cubicBezTo>
                    <a:cubicBezTo>
                      <a:pt x="150" y="762"/>
                      <a:pt x="152" y="763"/>
                      <a:pt x="153" y="765"/>
                    </a:cubicBezTo>
                    <a:cubicBezTo>
                      <a:pt x="160" y="776"/>
                      <a:pt x="162" y="789"/>
                      <a:pt x="159" y="801"/>
                    </a:cubicBezTo>
                    <a:cubicBezTo>
                      <a:pt x="196" y="824"/>
                      <a:pt x="219" y="867"/>
                      <a:pt x="219" y="913"/>
                    </a:cubicBezTo>
                    <a:cubicBezTo>
                      <a:pt x="219" y="932"/>
                      <a:pt x="215" y="950"/>
                      <a:pt x="209" y="966"/>
                    </a:cubicBezTo>
                    <a:cubicBezTo>
                      <a:pt x="226" y="988"/>
                      <a:pt x="236" y="1014"/>
                      <a:pt x="236" y="1042"/>
                    </a:cubicBezTo>
                    <a:cubicBezTo>
                      <a:pt x="236" y="1053"/>
                      <a:pt x="234" y="1064"/>
                      <a:pt x="231" y="1075"/>
                    </a:cubicBezTo>
                    <a:cubicBezTo>
                      <a:pt x="236" y="1076"/>
                      <a:pt x="240" y="1077"/>
                      <a:pt x="245" y="1078"/>
                    </a:cubicBezTo>
                    <a:cubicBezTo>
                      <a:pt x="305" y="1088"/>
                      <a:pt x="365" y="1049"/>
                      <a:pt x="379" y="990"/>
                    </a:cubicBezTo>
                    <a:cubicBezTo>
                      <a:pt x="387" y="952"/>
                      <a:pt x="375" y="914"/>
                      <a:pt x="347" y="890"/>
                    </a:cubicBezTo>
                    <a:cubicBezTo>
                      <a:pt x="334" y="896"/>
                      <a:pt x="319" y="898"/>
                      <a:pt x="304" y="895"/>
                    </a:cubicBezTo>
                    <a:cubicBezTo>
                      <a:pt x="301" y="894"/>
                      <a:pt x="299" y="891"/>
                      <a:pt x="300" y="888"/>
                    </a:cubicBezTo>
                    <a:cubicBezTo>
                      <a:pt x="300" y="885"/>
                      <a:pt x="303" y="883"/>
                      <a:pt x="307" y="883"/>
                    </a:cubicBezTo>
                    <a:cubicBezTo>
                      <a:pt x="337" y="889"/>
                      <a:pt x="367" y="869"/>
                      <a:pt x="373" y="838"/>
                    </a:cubicBezTo>
                    <a:cubicBezTo>
                      <a:pt x="374" y="835"/>
                      <a:pt x="376" y="833"/>
                      <a:pt x="379" y="833"/>
                    </a:cubicBezTo>
                    <a:cubicBezTo>
                      <a:pt x="379" y="833"/>
                      <a:pt x="380" y="833"/>
                      <a:pt x="380" y="833"/>
                    </a:cubicBezTo>
                    <a:cubicBezTo>
                      <a:pt x="383" y="834"/>
                      <a:pt x="385" y="837"/>
                      <a:pt x="385" y="840"/>
                    </a:cubicBezTo>
                    <a:cubicBezTo>
                      <a:pt x="382" y="856"/>
                      <a:pt x="374" y="868"/>
                      <a:pt x="364" y="878"/>
                    </a:cubicBezTo>
                    <a:cubicBezTo>
                      <a:pt x="391" y="903"/>
                      <a:pt x="404" y="939"/>
                      <a:pt x="401" y="976"/>
                    </a:cubicBezTo>
                    <a:cubicBezTo>
                      <a:pt x="440" y="952"/>
                      <a:pt x="476" y="908"/>
                      <a:pt x="474" y="858"/>
                    </a:cubicBezTo>
                    <a:cubicBezTo>
                      <a:pt x="473" y="826"/>
                      <a:pt x="459" y="796"/>
                      <a:pt x="434" y="775"/>
                    </a:cubicBezTo>
                    <a:cubicBezTo>
                      <a:pt x="408" y="752"/>
                      <a:pt x="374" y="742"/>
                      <a:pt x="337" y="746"/>
                    </a:cubicBezTo>
                    <a:cubicBezTo>
                      <a:pt x="334" y="746"/>
                      <a:pt x="332" y="746"/>
                      <a:pt x="330" y="747"/>
                    </a:cubicBezTo>
                    <a:cubicBezTo>
                      <a:pt x="329" y="747"/>
                      <a:pt x="328" y="747"/>
                      <a:pt x="328" y="747"/>
                    </a:cubicBezTo>
                    <a:cubicBezTo>
                      <a:pt x="327" y="747"/>
                      <a:pt x="327" y="747"/>
                      <a:pt x="326" y="747"/>
                    </a:cubicBezTo>
                    <a:cubicBezTo>
                      <a:pt x="321" y="748"/>
                      <a:pt x="316" y="745"/>
                      <a:pt x="315" y="739"/>
                    </a:cubicBezTo>
                    <a:cubicBezTo>
                      <a:pt x="314" y="737"/>
                      <a:pt x="315" y="736"/>
                      <a:pt x="315" y="734"/>
                    </a:cubicBezTo>
                    <a:cubicBezTo>
                      <a:pt x="292" y="686"/>
                      <a:pt x="237" y="658"/>
                      <a:pt x="174" y="666"/>
                    </a:cubicBezTo>
                    <a:cubicBezTo>
                      <a:pt x="89" y="676"/>
                      <a:pt x="20" y="748"/>
                      <a:pt x="20" y="825"/>
                    </a:cubicBezTo>
                    <a:cubicBezTo>
                      <a:pt x="20" y="848"/>
                      <a:pt x="20" y="848"/>
                      <a:pt x="20" y="848"/>
                    </a:cubicBezTo>
                    <a:cubicBezTo>
                      <a:pt x="20" y="976"/>
                      <a:pt x="20" y="976"/>
                      <a:pt x="20" y="976"/>
                    </a:cubicBezTo>
                    <a:cubicBezTo>
                      <a:pt x="27" y="965"/>
                      <a:pt x="36" y="956"/>
                      <a:pt x="47" y="948"/>
                    </a:cubicBezTo>
                    <a:cubicBezTo>
                      <a:pt x="49" y="946"/>
                      <a:pt x="51" y="946"/>
                      <a:pt x="53" y="946"/>
                    </a:cubicBezTo>
                    <a:cubicBezTo>
                      <a:pt x="56" y="946"/>
                      <a:pt x="59" y="947"/>
                      <a:pt x="61" y="950"/>
                    </a:cubicBezTo>
                    <a:cubicBezTo>
                      <a:pt x="64" y="954"/>
                      <a:pt x="64" y="960"/>
                      <a:pt x="59" y="964"/>
                    </a:cubicBezTo>
                    <a:cubicBezTo>
                      <a:pt x="34" y="982"/>
                      <a:pt x="20" y="1011"/>
                      <a:pt x="20" y="1042"/>
                    </a:cubicBezTo>
                    <a:cubicBezTo>
                      <a:pt x="20" y="1096"/>
                      <a:pt x="64" y="1140"/>
                      <a:pt x="118" y="1140"/>
                    </a:cubicBezTo>
                    <a:cubicBezTo>
                      <a:pt x="172" y="1140"/>
                      <a:pt x="216" y="1096"/>
                      <a:pt x="216" y="1042"/>
                    </a:cubicBezTo>
                    <a:cubicBezTo>
                      <a:pt x="216" y="1022"/>
                      <a:pt x="210" y="1002"/>
                      <a:pt x="199" y="986"/>
                    </a:cubicBezTo>
                    <a:cubicBezTo>
                      <a:pt x="186" y="1006"/>
                      <a:pt x="169" y="1022"/>
                      <a:pt x="148" y="1032"/>
                    </a:cubicBezTo>
                    <a:cubicBezTo>
                      <a:pt x="143" y="1034"/>
                      <a:pt x="137" y="1032"/>
                      <a:pt x="135" y="1027"/>
                    </a:cubicBezTo>
                    <a:cubicBezTo>
                      <a:pt x="132" y="1022"/>
                      <a:pt x="134" y="1016"/>
                      <a:pt x="139" y="1014"/>
                    </a:cubicBezTo>
                    <a:cubicBezTo>
                      <a:pt x="176" y="997"/>
                      <a:pt x="199" y="957"/>
                      <a:pt x="199" y="913"/>
                    </a:cubicBezTo>
                    <a:cubicBezTo>
                      <a:pt x="199" y="875"/>
                      <a:pt x="181" y="840"/>
                      <a:pt x="152" y="820"/>
                    </a:cubicBezTo>
                    <a:cubicBezTo>
                      <a:pt x="148" y="826"/>
                      <a:pt x="142" y="831"/>
                      <a:pt x="136" y="835"/>
                    </a:cubicBezTo>
                    <a:cubicBezTo>
                      <a:pt x="133" y="837"/>
                      <a:pt x="129" y="836"/>
                      <a:pt x="128" y="833"/>
                    </a:cubicBezTo>
                    <a:cubicBezTo>
                      <a:pt x="126" y="831"/>
                      <a:pt x="127" y="827"/>
                      <a:pt x="130" y="825"/>
                    </a:cubicBezTo>
                    <a:close/>
                    <a:moveTo>
                      <a:pt x="561" y="579"/>
                    </a:moveTo>
                    <a:cubicBezTo>
                      <a:pt x="562" y="612"/>
                      <a:pt x="552" y="644"/>
                      <a:pt x="532" y="670"/>
                    </a:cubicBezTo>
                    <a:cubicBezTo>
                      <a:pt x="535" y="681"/>
                      <a:pt x="537" y="692"/>
                      <a:pt x="538" y="703"/>
                    </a:cubicBezTo>
                    <a:cubicBezTo>
                      <a:pt x="540" y="747"/>
                      <a:pt x="521" y="789"/>
                      <a:pt x="487" y="818"/>
                    </a:cubicBezTo>
                    <a:cubicBezTo>
                      <a:pt x="491" y="830"/>
                      <a:pt x="493" y="844"/>
                      <a:pt x="494" y="857"/>
                    </a:cubicBezTo>
                    <a:cubicBezTo>
                      <a:pt x="496" y="922"/>
                      <a:pt x="447" y="976"/>
                      <a:pt x="396" y="1002"/>
                    </a:cubicBezTo>
                    <a:cubicBezTo>
                      <a:pt x="377" y="1067"/>
                      <a:pt x="309" y="1109"/>
                      <a:pt x="241" y="1098"/>
                    </a:cubicBezTo>
                    <a:cubicBezTo>
                      <a:pt x="235" y="1097"/>
                      <a:pt x="230" y="1095"/>
                      <a:pt x="224" y="1094"/>
                    </a:cubicBezTo>
                    <a:cubicBezTo>
                      <a:pt x="205" y="1133"/>
                      <a:pt x="165" y="1160"/>
                      <a:pt x="118" y="1160"/>
                    </a:cubicBezTo>
                    <a:cubicBezTo>
                      <a:pt x="53" y="1160"/>
                      <a:pt x="0" y="1107"/>
                      <a:pt x="0" y="1042"/>
                    </a:cubicBezTo>
                    <a:cubicBezTo>
                      <a:pt x="0" y="848"/>
                      <a:pt x="0" y="848"/>
                      <a:pt x="0" y="848"/>
                    </a:cubicBezTo>
                    <a:cubicBezTo>
                      <a:pt x="0" y="825"/>
                      <a:pt x="0" y="825"/>
                      <a:pt x="0" y="825"/>
                    </a:cubicBezTo>
                    <a:cubicBezTo>
                      <a:pt x="0" y="679"/>
                      <a:pt x="0" y="679"/>
                      <a:pt x="0" y="679"/>
                    </a:cubicBezTo>
                    <a:cubicBezTo>
                      <a:pt x="0" y="641"/>
                      <a:pt x="0" y="641"/>
                      <a:pt x="0" y="641"/>
                    </a:cubicBezTo>
                    <a:cubicBezTo>
                      <a:pt x="0" y="365"/>
                      <a:pt x="0" y="365"/>
                      <a:pt x="0" y="365"/>
                    </a:cubicBezTo>
                    <a:cubicBezTo>
                      <a:pt x="0" y="320"/>
                      <a:pt x="0" y="320"/>
                      <a:pt x="0" y="320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0" y="50"/>
                      <a:pt x="49" y="0"/>
                      <a:pt x="134" y="0"/>
                    </a:cubicBezTo>
                    <a:cubicBezTo>
                      <a:pt x="203" y="0"/>
                      <a:pt x="304" y="58"/>
                      <a:pt x="331" y="168"/>
                    </a:cubicBezTo>
                    <a:cubicBezTo>
                      <a:pt x="381" y="173"/>
                      <a:pt x="427" y="209"/>
                      <a:pt x="453" y="263"/>
                    </a:cubicBezTo>
                    <a:cubicBezTo>
                      <a:pt x="466" y="292"/>
                      <a:pt x="473" y="323"/>
                      <a:pt x="472" y="354"/>
                    </a:cubicBezTo>
                    <a:cubicBezTo>
                      <a:pt x="511" y="375"/>
                      <a:pt x="536" y="415"/>
                      <a:pt x="538" y="461"/>
                    </a:cubicBezTo>
                    <a:cubicBezTo>
                      <a:pt x="538" y="475"/>
                      <a:pt x="537" y="489"/>
                      <a:pt x="533" y="503"/>
                    </a:cubicBezTo>
                    <a:cubicBezTo>
                      <a:pt x="550" y="524"/>
                      <a:pt x="560" y="550"/>
                      <a:pt x="561" y="57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/>
              <a:lstStyle/>
              <a:p>
                <a:endParaRPr lang="en-US" sz="1800">
                  <a:cs typeface="+mn-ea"/>
                  <a:sym typeface="+mn-lt"/>
                </a:endParaRPr>
              </a:p>
            </p:txBody>
          </p:sp>
        </p:grpSp>
        <p:grpSp>
          <p:nvGrpSpPr>
            <p:cNvPr id="42" name="Group 142"/>
            <p:cNvGrpSpPr/>
            <p:nvPr/>
          </p:nvGrpSpPr>
          <p:grpSpPr>
            <a:xfrm>
              <a:off x="3640618" y="1371730"/>
              <a:ext cx="4892478" cy="4364834"/>
              <a:chOff x="3996013" y="2111410"/>
              <a:chExt cx="4199973" cy="3747014"/>
            </a:xfrm>
          </p:grpSpPr>
          <p:sp>
            <p:nvSpPr>
              <p:cNvPr id="43" name="Oval 143"/>
              <p:cNvSpPr/>
              <p:nvPr/>
            </p:nvSpPr>
            <p:spPr>
              <a:xfrm>
                <a:off x="4222491" y="2111410"/>
                <a:ext cx="3747014" cy="3747014"/>
              </a:xfrm>
              <a:prstGeom prst="ellipse">
                <a:avLst/>
              </a:prstGeom>
              <a:noFill/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1" rIns="91440" bIns="45721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sz="1800">
                  <a:cs typeface="+mn-ea"/>
                  <a:sym typeface="+mn-lt"/>
                </a:endParaRPr>
              </a:p>
            </p:txBody>
          </p:sp>
          <p:grpSp>
            <p:nvGrpSpPr>
              <p:cNvPr id="44" name="Group 144"/>
              <p:cNvGrpSpPr/>
              <p:nvPr/>
            </p:nvGrpSpPr>
            <p:grpSpPr>
              <a:xfrm>
                <a:off x="3996013" y="2135968"/>
                <a:ext cx="4199973" cy="3697903"/>
                <a:chOff x="3996013" y="2135968"/>
                <a:chExt cx="4199973" cy="3697903"/>
              </a:xfrm>
            </p:grpSpPr>
            <p:sp>
              <p:nvSpPr>
                <p:cNvPr id="45" name="Oval 145"/>
                <p:cNvSpPr/>
                <p:nvPr/>
              </p:nvSpPr>
              <p:spPr>
                <a:xfrm>
                  <a:off x="6806639" y="2135969"/>
                  <a:ext cx="452475" cy="452469"/>
                </a:xfrm>
                <a:prstGeom prst="ellipse">
                  <a:avLst/>
                </a:prstGeom>
                <a:solidFill>
                  <a:schemeClr val="bg1"/>
                </a:solidFill>
                <a:ln w="508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1" rIns="91440" bIns="45721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sz="1800" b="1">
                      <a:solidFill>
                        <a:schemeClr val="tx1"/>
                      </a:solidFill>
                      <a:cs typeface="+mn-ea"/>
                      <a:sym typeface="+mn-lt"/>
                    </a:rPr>
                    <a:t>2</a:t>
                  </a:r>
                  <a:endParaRPr lang="en-US" sz="1800" b="1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Oval 146"/>
                <p:cNvSpPr/>
                <p:nvPr/>
              </p:nvSpPr>
              <p:spPr>
                <a:xfrm>
                  <a:off x="4932887" y="5381402"/>
                  <a:ext cx="452475" cy="452469"/>
                </a:xfrm>
                <a:prstGeom prst="ellipse">
                  <a:avLst/>
                </a:prstGeom>
                <a:solidFill>
                  <a:schemeClr val="bg1"/>
                </a:solidFill>
                <a:ln w="508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1" rIns="91440" bIns="45721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sz="1800" b="1">
                      <a:solidFill>
                        <a:schemeClr val="tx1"/>
                      </a:solidFill>
                      <a:cs typeface="+mn-ea"/>
                      <a:sym typeface="+mn-lt"/>
                    </a:rPr>
                    <a:t>5</a:t>
                  </a:r>
                  <a:endParaRPr lang="en-US" sz="1800" b="1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47" name="Oval 147"/>
                <p:cNvSpPr/>
                <p:nvPr/>
              </p:nvSpPr>
              <p:spPr>
                <a:xfrm>
                  <a:off x="7743517" y="3758686"/>
                  <a:ext cx="452469" cy="452469"/>
                </a:xfrm>
                <a:prstGeom prst="ellipse">
                  <a:avLst/>
                </a:prstGeom>
                <a:solidFill>
                  <a:schemeClr val="bg1"/>
                </a:solidFill>
                <a:ln w="508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1" rIns="91440" bIns="45721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sz="1800" b="1">
                      <a:solidFill>
                        <a:schemeClr val="tx1"/>
                      </a:solidFill>
                      <a:cs typeface="+mn-ea"/>
                      <a:sym typeface="+mn-lt"/>
                    </a:rPr>
                    <a:t>3</a:t>
                  </a:r>
                  <a:endParaRPr lang="en-US" sz="1800" b="1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48" name="Oval 148"/>
                <p:cNvSpPr/>
                <p:nvPr/>
              </p:nvSpPr>
              <p:spPr>
                <a:xfrm>
                  <a:off x="3996013" y="3758686"/>
                  <a:ext cx="452469" cy="452469"/>
                </a:xfrm>
                <a:prstGeom prst="ellipse">
                  <a:avLst/>
                </a:prstGeom>
                <a:solidFill>
                  <a:schemeClr val="bg1"/>
                </a:solidFill>
                <a:ln w="508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1" rIns="91440" bIns="45721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sz="1800" b="1">
                      <a:solidFill>
                        <a:schemeClr val="tx1"/>
                      </a:solidFill>
                      <a:cs typeface="+mn-ea"/>
                      <a:sym typeface="+mn-lt"/>
                    </a:rPr>
                    <a:t>6</a:t>
                  </a:r>
                  <a:endParaRPr lang="en-US" sz="1800" b="1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49" name="Oval 149"/>
                <p:cNvSpPr/>
                <p:nvPr/>
              </p:nvSpPr>
              <p:spPr>
                <a:xfrm>
                  <a:off x="6806642" y="5381401"/>
                  <a:ext cx="452469" cy="452469"/>
                </a:xfrm>
                <a:prstGeom prst="ellipse">
                  <a:avLst/>
                </a:prstGeom>
                <a:solidFill>
                  <a:schemeClr val="bg1"/>
                </a:solidFill>
                <a:ln w="508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1" rIns="91440" bIns="45721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sz="1800" b="1">
                      <a:solidFill>
                        <a:schemeClr val="tx1"/>
                      </a:solidFill>
                      <a:cs typeface="+mn-ea"/>
                      <a:sym typeface="+mn-lt"/>
                    </a:rPr>
                    <a:t>4</a:t>
                  </a:r>
                  <a:endParaRPr lang="en-US" sz="1800" b="1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50" name="Oval 150"/>
                <p:cNvSpPr/>
                <p:nvPr/>
              </p:nvSpPr>
              <p:spPr>
                <a:xfrm>
                  <a:off x="4932890" y="2135968"/>
                  <a:ext cx="452469" cy="452469"/>
                </a:xfrm>
                <a:prstGeom prst="ellipse">
                  <a:avLst/>
                </a:prstGeom>
                <a:solidFill>
                  <a:schemeClr val="bg1"/>
                </a:solidFill>
                <a:ln w="508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1" rIns="91440" bIns="45721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sz="1800" b="1">
                      <a:solidFill>
                        <a:schemeClr val="tx1"/>
                      </a:solidFill>
                      <a:cs typeface="+mn-ea"/>
                      <a:sym typeface="+mn-lt"/>
                    </a:rPr>
                    <a:t>1</a:t>
                  </a:r>
                  <a:endParaRPr lang="en-US" sz="1800" b="1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</p:grpSp>
      <p:grpSp>
        <p:nvGrpSpPr>
          <p:cNvPr id="53" name="千图PPT彼岸天：ID 8661124库_组合 1"/>
          <p:cNvGrpSpPr/>
          <p:nvPr>
            <p:custDataLst>
              <p:tags r:id="rId2"/>
            </p:custDataLst>
          </p:nvPr>
        </p:nvGrpSpPr>
        <p:grpSpPr>
          <a:xfrm>
            <a:off x="953070" y="1751290"/>
            <a:ext cx="2888468" cy="770875"/>
            <a:chOff x="953070" y="1751290"/>
            <a:chExt cx="2888468" cy="770875"/>
          </a:xfrm>
        </p:grpSpPr>
        <p:sp>
          <p:nvSpPr>
            <p:cNvPr id="54" name="Rounded Rectangle 31"/>
            <p:cNvSpPr/>
            <p:nvPr/>
          </p:nvSpPr>
          <p:spPr>
            <a:xfrm>
              <a:off x="953070" y="1751290"/>
              <a:ext cx="434666" cy="434666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en-US" sz="28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5" name="TextBox 32"/>
            <p:cNvSpPr txBox="1"/>
            <p:nvPr/>
          </p:nvSpPr>
          <p:spPr>
            <a:xfrm>
              <a:off x="1530923" y="1786707"/>
              <a:ext cx="2076659" cy="203389"/>
            </a:xfrm>
            <a:prstGeom prst="rect">
              <a:avLst/>
            </a:prstGeom>
            <a:noFill/>
          </p:spPr>
          <p:txBody>
            <a:bodyPr wrap="square" lIns="144000" tIns="0" rIns="0" bIns="0" rtlCol="0" anchor="ctr" anchorCtr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b="1">
                  <a:solidFill>
                    <a:schemeClr val="accent1"/>
                  </a:solidFill>
                  <a:cs typeface="+mn-ea"/>
                  <a:sym typeface="+mn-lt"/>
                </a:rPr>
                <a:t>输入标题文本</a:t>
              </a:r>
              <a:endParaRPr lang="vi-VN" sz="1400" b="1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56" name="TextBox 33"/>
            <p:cNvSpPr txBox="1"/>
            <p:nvPr/>
          </p:nvSpPr>
          <p:spPr>
            <a:xfrm>
              <a:off x="1530923" y="1990096"/>
              <a:ext cx="2310615" cy="532069"/>
            </a:xfrm>
            <a:prstGeom prst="rect">
              <a:avLst/>
            </a:prstGeom>
            <a:noFill/>
          </p:spPr>
          <p:txBody>
            <a:bodyPr wrap="square" lIns="144000" tIns="0" rIns="0" bIns="0" rtlCol="0" anchor="ctr" anchorCtr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50">
                  <a:solidFill>
                    <a:sysClr val="windowText" lastClr="000000"/>
                  </a:solidFill>
                  <a:cs typeface="+mn-ea"/>
                  <a:sym typeface="+mn-lt"/>
                </a:rPr>
                <a:t>请替换文字内容复制你的内容到此</a:t>
              </a:r>
              <a:endParaRPr lang="zh-CN" altLang="en-US" sz="1050">
                <a:solidFill>
                  <a:sysClr val="windowText" lastClr="000000"/>
                </a:solidFill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endParaRPr lang="en-US" sz="105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7" name="千图PPT彼岸天：ID 8661124库_组合 44"/>
          <p:cNvGrpSpPr/>
          <p:nvPr>
            <p:custDataLst>
              <p:tags r:id="rId3"/>
            </p:custDataLst>
          </p:nvPr>
        </p:nvGrpSpPr>
        <p:grpSpPr>
          <a:xfrm>
            <a:off x="953070" y="3301434"/>
            <a:ext cx="2888468" cy="770875"/>
            <a:chOff x="953070" y="3301434"/>
            <a:chExt cx="2888468" cy="770875"/>
          </a:xfrm>
        </p:grpSpPr>
        <p:sp>
          <p:nvSpPr>
            <p:cNvPr id="58" name="Rounded Rectangle 34"/>
            <p:cNvSpPr/>
            <p:nvPr/>
          </p:nvSpPr>
          <p:spPr>
            <a:xfrm>
              <a:off x="953070" y="3301434"/>
              <a:ext cx="434666" cy="434666"/>
            </a:xfrm>
            <a:prstGeom prst="ellipse">
              <a:avLst/>
            </a:prstGeom>
            <a:solidFill>
              <a:schemeClr val="accent3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en-US" sz="28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9" name="TextBox 35"/>
            <p:cNvSpPr txBox="1"/>
            <p:nvPr/>
          </p:nvSpPr>
          <p:spPr>
            <a:xfrm>
              <a:off x="1530923" y="3336851"/>
              <a:ext cx="2076659" cy="203389"/>
            </a:xfrm>
            <a:prstGeom prst="rect">
              <a:avLst/>
            </a:prstGeom>
            <a:noFill/>
          </p:spPr>
          <p:txBody>
            <a:bodyPr wrap="square" lIns="144000" tIns="0" rIns="0" bIns="0" rtlCol="0" anchor="ctr" anchorCtr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b="1">
                  <a:solidFill>
                    <a:schemeClr val="accent3"/>
                  </a:solidFill>
                  <a:cs typeface="+mn-ea"/>
                  <a:sym typeface="+mn-lt"/>
                </a:rPr>
                <a:t>输入标题文本</a:t>
              </a:r>
              <a:endParaRPr lang="vi-VN" sz="1400" b="1">
                <a:solidFill>
                  <a:schemeClr val="accent3"/>
                </a:solidFill>
                <a:cs typeface="+mn-ea"/>
                <a:sym typeface="+mn-lt"/>
              </a:endParaRPr>
            </a:p>
          </p:txBody>
        </p:sp>
        <p:sp>
          <p:nvSpPr>
            <p:cNvPr id="60" name="TextBox 36"/>
            <p:cNvSpPr txBox="1"/>
            <p:nvPr/>
          </p:nvSpPr>
          <p:spPr>
            <a:xfrm>
              <a:off x="1530923" y="3540240"/>
              <a:ext cx="2310615" cy="532069"/>
            </a:xfrm>
            <a:prstGeom prst="rect">
              <a:avLst/>
            </a:prstGeom>
            <a:noFill/>
          </p:spPr>
          <p:txBody>
            <a:bodyPr wrap="square" lIns="144000" tIns="0" rIns="0" bIns="0" rtlCol="0" anchor="ctr" anchorCtr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50">
                  <a:solidFill>
                    <a:sysClr val="windowText" lastClr="000000"/>
                  </a:solidFill>
                  <a:cs typeface="+mn-ea"/>
                  <a:sym typeface="+mn-lt"/>
                </a:rPr>
                <a:t>请替换文字内容复制你的内容到此</a:t>
              </a:r>
              <a:endParaRPr lang="zh-CN" altLang="en-US" sz="1050">
                <a:solidFill>
                  <a:sysClr val="windowText" lastClr="000000"/>
                </a:solidFill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endParaRPr lang="en-US" sz="105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1" name="千图PPT彼岸天：ID 8661124库_组合 45"/>
          <p:cNvGrpSpPr/>
          <p:nvPr>
            <p:custDataLst>
              <p:tags r:id="rId4"/>
            </p:custDataLst>
          </p:nvPr>
        </p:nvGrpSpPr>
        <p:grpSpPr>
          <a:xfrm>
            <a:off x="953070" y="4849373"/>
            <a:ext cx="2888468" cy="770875"/>
            <a:chOff x="953070" y="4849373"/>
            <a:chExt cx="2888468" cy="770875"/>
          </a:xfrm>
        </p:grpSpPr>
        <p:sp>
          <p:nvSpPr>
            <p:cNvPr id="62" name="Rounded Rectangle 37"/>
            <p:cNvSpPr/>
            <p:nvPr/>
          </p:nvSpPr>
          <p:spPr>
            <a:xfrm>
              <a:off x="953070" y="4849373"/>
              <a:ext cx="434666" cy="434666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>
                  <a:solidFill>
                    <a:schemeClr val="bg1"/>
                  </a:solidFill>
                  <a:cs typeface="+mn-ea"/>
                  <a:sym typeface="+mn-lt"/>
                </a:rPr>
                <a:t>5</a:t>
              </a:r>
              <a:endParaRPr lang="en-US" sz="28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3" name="TextBox 38"/>
            <p:cNvSpPr txBox="1"/>
            <p:nvPr/>
          </p:nvSpPr>
          <p:spPr>
            <a:xfrm>
              <a:off x="1530923" y="4884790"/>
              <a:ext cx="2076659" cy="203389"/>
            </a:xfrm>
            <a:prstGeom prst="rect">
              <a:avLst/>
            </a:prstGeom>
            <a:noFill/>
          </p:spPr>
          <p:txBody>
            <a:bodyPr wrap="square" lIns="144000" tIns="0" rIns="0" bIns="0" rtlCol="0" anchor="ctr" anchorCtr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b="1">
                  <a:solidFill>
                    <a:schemeClr val="accent5"/>
                  </a:solidFill>
                  <a:cs typeface="+mn-ea"/>
                  <a:sym typeface="+mn-lt"/>
                </a:rPr>
                <a:t>输入标题文本</a:t>
              </a:r>
              <a:endParaRPr lang="vi-VN" sz="1400" b="1">
                <a:solidFill>
                  <a:schemeClr val="accent5"/>
                </a:solidFill>
                <a:cs typeface="+mn-ea"/>
                <a:sym typeface="+mn-lt"/>
              </a:endParaRPr>
            </a:p>
          </p:txBody>
        </p:sp>
        <p:sp>
          <p:nvSpPr>
            <p:cNvPr id="64" name="TextBox 39"/>
            <p:cNvSpPr txBox="1"/>
            <p:nvPr/>
          </p:nvSpPr>
          <p:spPr>
            <a:xfrm>
              <a:off x="1530923" y="5088179"/>
              <a:ext cx="2310615" cy="532069"/>
            </a:xfrm>
            <a:prstGeom prst="rect">
              <a:avLst/>
            </a:prstGeom>
            <a:noFill/>
          </p:spPr>
          <p:txBody>
            <a:bodyPr wrap="square" lIns="144000" tIns="0" rIns="0" bIns="0" rtlCol="0" anchor="ctr" anchorCtr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50">
                  <a:solidFill>
                    <a:sysClr val="windowText" lastClr="000000"/>
                  </a:solidFill>
                  <a:cs typeface="+mn-ea"/>
                  <a:sym typeface="+mn-lt"/>
                </a:rPr>
                <a:t>请替换文字内容复制你的内容到此</a:t>
              </a:r>
              <a:endParaRPr lang="zh-CN" altLang="en-US" sz="1050">
                <a:solidFill>
                  <a:sysClr val="windowText" lastClr="000000"/>
                </a:solidFill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endParaRPr lang="en-US" sz="105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5" name="千图PPT彼岸天：ID 8661124库_组合 48"/>
          <p:cNvGrpSpPr/>
          <p:nvPr>
            <p:custDataLst>
              <p:tags r:id="rId5"/>
            </p:custDataLst>
          </p:nvPr>
        </p:nvGrpSpPr>
        <p:grpSpPr>
          <a:xfrm>
            <a:off x="8374269" y="1751290"/>
            <a:ext cx="2864661" cy="770875"/>
            <a:chOff x="8374269" y="1751290"/>
            <a:chExt cx="2864661" cy="770875"/>
          </a:xfrm>
        </p:grpSpPr>
        <p:sp>
          <p:nvSpPr>
            <p:cNvPr id="66" name="Rounded Rectangle 40"/>
            <p:cNvSpPr/>
            <p:nvPr/>
          </p:nvSpPr>
          <p:spPr>
            <a:xfrm flipH="1">
              <a:off x="10804264" y="1751290"/>
              <a:ext cx="434666" cy="43466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en-US" sz="28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7" name="TextBox 41"/>
            <p:cNvSpPr txBox="1"/>
            <p:nvPr/>
          </p:nvSpPr>
          <p:spPr>
            <a:xfrm flipH="1">
              <a:off x="8584418" y="1786707"/>
              <a:ext cx="2076659" cy="203389"/>
            </a:xfrm>
            <a:prstGeom prst="rect">
              <a:avLst/>
            </a:prstGeom>
            <a:noFill/>
          </p:spPr>
          <p:txBody>
            <a:bodyPr wrap="square" lIns="0" tIns="0" rIns="144000" bIns="0" rtlCol="0" anchor="ctr" anchorCtr="0">
              <a:no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400" b="1">
                  <a:solidFill>
                    <a:schemeClr val="accent2"/>
                  </a:solidFill>
                  <a:cs typeface="+mn-ea"/>
                  <a:sym typeface="+mn-lt"/>
                </a:rPr>
                <a:t>输入标题文本</a:t>
              </a:r>
              <a:endParaRPr lang="vi-VN" sz="1400" b="1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  <p:sp>
          <p:nvSpPr>
            <p:cNvPr id="68" name="TextBox 42"/>
            <p:cNvSpPr txBox="1"/>
            <p:nvPr/>
          </p:nvSpPr>
          <p:spPr>
            <a:xfrm flipH="1">
              <a:off x="8374269" y="1990096"/>
              <a:ext cx="2286807" cy="532069"/>
            </a:xfrm>
            <a:prstGeom prst="rect">
              <a:avLst/>
            </a:prstGeom>
            <a:noFill/>
          </p:spPr>
          <p:txBody>
            <a:bodyPr wrap="square" lIns="0" tIns="0" rIns="144000" bIns="0" rtlCol="0" anchor="ctr" anchorCtr="0">
              <a:no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050">
                  <a:solidFill>
                    <a:sysClr val="windowText" lastClr="000000"/>
                  </a:solidFill>
                  <a:cs typeface="+mn-ea"/>
                  <a:sym typeface="+mn-lt"/>
                </a:rPr>
                <a:t>请替换文字内容复制你的内容到此</a:t>
              </a:r>
              <a:endParaRPr lang="zh-CN" altLang="en-US" sz="1050">
                <a:solidFill>
                  <a:sysClr val="windowText" lastClr="000000"/>
                </a:solidFill>
                <a:cs typeface="+mn-ea"/>
                <a:sym typeface="+mn-lt"/>
              </a:endParaRPr>
            </a:p>
            <a:p>
              <a:pPr algn="r">
                <a:lnSpc>
                  <a:spcPct val="150000"/>
                </a:lnSpc>
              </a:pPr>
              <a:endParaRPr lang="en-US" sz="105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9" name="千图PPT彼岸天：ID 8661124库_组合 47"/>
          <p:cNvGrpSpPr/>
          <p:nvPr>
            <p:custDataLst>
              <p:tags r:id="rId6"/>
            </p:custDataLst>
          </p:nvPr>
        </p:nvGrpSpPr>
        <p:grpSpPr>
          <a:xfrm>
            <a:off x="8374269" y="3301434"/>
            <a:ext cx="2864661" cy="770875"/>
            <a:chOff x="8374269" y="3301434"/>
            <a:chExt cx="2864661" cy="770875"/>
          </a:xfrm>
        </p:grpSpPr>
        <p:sp>
          <p:nvSpPr>
            <p:cNvPr id="70" name="Rounded Rectangle 43"/>
            <p:cNvSpPr/>
            <p:nvPr/>
          </p:nvSpPr>
          <p:spPr>
            <a:xfrm flipH="1">
              <a:off x="10804264" y="3301434"/>
              <a:ext cx="434666" cy="434666"/>
            </a:xfrm>
            <a:prstGeom prst="ellipse">
              <a:avLst/>
            </a:prstGeom>
            <a:solidFill>
              <a:schemeClr val="accent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en-US" sz="28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1" name="TextBox 44"/>
            <p:cNvSpPr txBox="1"/>
            <p:nvPr/>
          </p:nvSpPr>
          <p:spPr>
            <a:xfrm flipH="1">
              <a:off x="8491243" y="3336851"/>
              <a:ext cx="2076659" cy="203389"/>
            </a:xfrm>
            <a:prstGeom prst="rect">
              <a:avLst/>
            </a:prstGeom>
            <a:noFill/>
          </p:spPr>
          <p:txBody>
            <a:bodyPr wrap="square" lIns="0" tIns="0" rIns="144000" bIns="0" rtlCol="0" anchor="ctr" anchorCtr="0">
              <a:no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400" b="1">
                  <a:solidFill>
                    <a:schemeClr val="accent4"/>
                  </a:solidFill>
                  <a:cs typeface="+mn-ea"/>
                  <a:sym typeface="+mn-lt"/>
                </a:rPr>
                <a:t>输入标题文本</a:t>
              </a:r>
              <a:endParaRPr lang="vi-VN" sz="1400" b="1">
                <a:solidFill>
                  <a:schemeClr val="accent4"/>
                </a:solidFill>
                <a:cs typeface="+mn-ea"/>
                <a:sym typeface="+mn-lt"/>
              </a:endParaRPr>
            </a:p>
          </p:txBody>
        </p:sp>
        <p:sp>
          <p:nvSpPr>
            <p:cNvPr id="72" name="TextBox 45"/>
            <p:cNvSpPr txBox="1"/>
            <p:nvPr/>
          </p:nvSpPr>
          <p:spPr>
            <a:xfrm flipH="1">
              <a:off x="8374269" y="3540240"/>
              <a:ext cx="2286807" cy="532069"/>
            </a:xfrm>
            <a:prstGeom prst="rect">
              <a:avLst/>
            </a:prstGeom>
            <a:noFill/>
          </p:spPr>
          <p:txBody>
            <a:bodyPr wrap="square" lIns="0" tIns="0" rIns="144000" bIns="0" rtlCol="0" anchor="ctr" anchorCtr="0">
              <a:no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050">
                  <a:solidFill>
                    <a:sysClr val="windowText" lastClr="000000"/>
                  </a:solidFill>
                  <a:cs typeface="+mn-ea"/>
                  <a:sym typeface="+mn-lt"/>
                </a:rPr>
                <a:t>请替换文字内容复制你的内容到此</a:t>
              </a:r>
              <a:endParaRPr lang="zh-CN" altLang="en-US" sz="1050">
                <a:solidFill>
                  <a:sysClr val="windowText" lastClr="000000"/>
                </a:solidFill>
                <a:cs typeface="+mn-ea"/>
                <a:sym typeface="+mn-lt"/>
              </a:endParaRPr>
            </a:p>
            <a:p>
              <a:pPr algn="r">
                <a:lnSpc>
                  <a:spcPct val="150000"/>
                </a:lnSpc>
              </a:pPr>
              <a:endParaRPr lang="en-US" sz="105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3" name="千图PPT彼岸天：ID 8661124库_组合 46"/>
          <p:cNvGrpSpPr/>
          <p:nvPr>
            <p:custDataLst>
              <p:tags r:id="rId7"/>
            </p:custDataLst>
          </p:nvPr>
        </p:nvGrpSpPr>
        <p:grpSpPr>
          <a:xfrm>
            <a:off x="8374269" y="4849373"/>
            <a:ext cx="2864661" cy="770875"/>
            <a:chOff x="8374269" y="4849373"/>
            <a:chExt cx="2864661" cy="770875"/>
          </a:xfrm>
        </p:grpSpPr>
        <p:sp>
          <p:nvSpPr>
            <p:cNvPr id="74" name="Rounded Rectangle 46"/>
            <p:cNvSpPr/>
            <p:nvPr/>
          </p:nvSpPr>
          <p:spPr>
            <a:xfrm flipH="1">
              <a:off x="10804264" y="4849373"/>
              <a:ext cx="434666" cy="434666"/>
            </a:xfrm>
            <a:prstGeom prst="ellipse">
              <a:avLst/>
            </a:prstGeom>
            <a:solidFill>
              <a:schemeClr val="accent6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>
                  <a:solidFill>
                    <a:schemeClr val="bg1"/>
                  </a:solidFill>
                  <a:cs typeface="+mn-ea"/>
                  <a:sym typeface="+mn-lt"/>
                </a:rPr>
                <a:t>6</a:t>
              </a:r>
              <a:endParaRPr lang="en-US" sz="28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5" name="TextBox 47"/>
            <p:cNvSpPr txBox="1"/>
            <p:nvPr/>
          </p:nvSpPr>
          <p:spPr>
            <a:xfrm flipH="1">
              <a:off x="8584418" y="4884790"/>
              <a:ext cx="2076659" cy="203389"/>
            </a:xfrm>
            <a:prstGeom prst="rect">
              <a:avLst/>
            </a:prstGeom>
            <a:noFill/>
          </p:spPr>
          <p:txBody>
            <a:bodyPr wrap="square" lIns="0" tIns="0" rIns="144000" bIns="0" rtlCol="0" anchor="ctr" anchorCtr="0">
              <a:no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400" b="1">
                  <a:solidFill>
                    <a:schemeClr val="accent6"/>
                  </a:solidFill>
                  <a:cs typeface="+mn-ea"/>
                  <a:sym typeface="+mn-lt"/>
                </a:rPr>
                <a:t>输入标题文本</a:t>
              </a:r>
              <a:endParaRPr lang="vi-VN" sz="1400" b="1">
                <a:solidFill>
                  <a:schemeClr val="accent6"/>
                </a:solidFill>
                <a:cs typeface="+mn-ea"/>
                <a:sym typeface="+mn-lt"/>
              </a:endParaRPr>
            </a:p>
          </p:txBody>
        </p:sp>
        <p:sp>
          <p:nvSpPr>
            <p:cNvPr id="76" name="TextBox 48"/>
            <p:cNvSpPr txBox="1"/>
            <p:nvPr/>
          </p:nvSpPr>
          <p:spPr>
            <a:xfrm flipH="1">
              <a:off x="8374269" y="5088179"/>
              <a:ext cx="2286807" cy="532069"/>
            </a:xfrm>
            <a:prstGeom prst="rect">
              <a:avLst/>
            </a:prstGeom>
            <a:noFill/>
          </p:spPr>
          <p:txBody>
            <a:bodyPr wrap="square" lIns="0" tIns="0" rIns="144000" bIns="0" rtlCol="0" anchor="ctr" anchorCtr="0">
              <a:no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050">
                  <a:solidFill>
                    <a:sysClr val="windowText" lastClr="000000"/>
                  </a:solidFill>
                  <a:cs typeface="+mn-ea"/>
                  <a:sym typeface="+mn-lt"/>
                </a:rPr>
                <a:t>请替换文字内容复制你的内容到此</a:t>
              </a:r>
              <a:endParaRPr lang="zh-CN" altLang="en-US" sz="1050">
                <a:solidFill>
                  <a:sysClr val="windowText" lastClr="000000"/>
                </a:solidFill>
                <a:cs typeface="+mn-ea"/>
                <a:sym typeface="+mn-lt"/>
              </a:endParaRPr>
            </a:p>
            <a:p>
              <a:pPr algn="r">
                <a:lnSpc>
                  <a:spcPct val="150000"/>
                </a:lnSpc>
              </a:pPr>
              <a:endParaRPr lang="en-US" sz="105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公司前景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99656" y="2940341"/>
            <a:ext cx="6792686" cy="323668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3114261" y="2597426"/>
            <a:ext cx="5936974" cy="392264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4582507"/>
            <a:ext cx="12192000" cy="161108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02628" y="1044622"/>
            <a:ext cx="2786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>
                <a:cs typeface="+mn-ea"/>
                <a:sym typeface="+mn-lt"/>
              </a:rPr>
              <a:t>关键词</a:t>
            </a:r>
            <a:endParaRPr lang="zh-CN" altLang="en-US" sz="4000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02628" y="1752508"/>
            <a:ext cx="2786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>
                <a:cs typeface="+mn-ea"/>
                <a:sym typeface="+mn-lt"/>
              </a:rPr>
              <a:t>关键词的简单描述</a:t>
            </a: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07386" y="5061751"/>
            <a:ext cx="1901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bg1"/>
                </a:solidFill>
                <a:cs typeface="+mn-ea"/>
                <a:sym typeface="+mn-lt"/>
              </a:rPr>
              <a:t>在此输入内容</a:t>
            </a:r>
            <a:endParaRPr lang="zh-CN" altLang="en-US" sz="20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99900" y="5061751"/>
            <a:ext cx="1901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bg1"/>
                </a:solidFill>
                <a:cs typeface="+mn-ea"/>
                <a:sym typeface="+mn-lt"/>
              </a:rPr>
              <a:t>在此输入内容</a:t>
            </a:r>
            <a:endParaRPr lang="zh-CN" altLang="en-US" sz="20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92414" y="5061751"/>
            <a:ext cx="1901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bg1"/>
                </a:solidFill>
                <a:cs typeface="+mn-ea"/>
                <a:sym typeface="+mn-lt"/>
              </a:rPr>
              <a:t>在此输入内容</a:t>
            </a:r>
            <a:endParaRPr lang="zh-CN" altLang="en-US" sz="20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884928" y="5061751"/>
            <a:ext cx="1901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bg1"/>
                </a:solidFill>
                <a:cs typeface="+mn-ea"/>
                <a:sym typeface="+mn-lt"/>
              </a:rPr>
              <a:t>在此输入内容</a:t>
            </a:r>
            <a:endParaRPr lang="zh-CN" altLang="en-US" sz="20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677442" y="5061751"/>
            <a:ext cx="1901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bg1"/>
                </a:solidFill>
                <a:cs typeface="+mn-ea"/>
                <a:sym typeface="+mn-lt"/>
              </a:rPr>
              <a:t>在此输入内容</a:t>
            </a:r>
            <a:endParaRPr lang="zh-CN" altLang="en-US" sz="20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08878" y="5523416"/>
            <a:ext cx="1698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chemeClr val="bg1"/>
                </a:solidFill>
                <a:cs typeface="+mn-ea"/>
                <a:sym typeface="+mn-lt"/>
              </a:rPr>
              <a:t>ENGLISH</a:t>
            </a:r>
            <a:endParaRPr lang="zh-CN" altLang="en-US" sz="1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401392" y="5523416"/>
            <a:ext cx="1698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chemeClr val="bg1"/>
                </a:solidFill>
                <a:cs typeface="+mn-ea"/>
                <a:sym typeface="+mn-lt"/>
              </a:rPr>
              <a:t>ENGLISH</a:t>
            </a:r>
            <a:endParaRPr lang="zh-CN" altLang="en-US" sz="1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193906" y="5523416"/>
            <a:ext cx="1698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chemeClr val="bg1"/>
                </a:solidFill>
                <a:cs typeface="+mn-ea"/>
                <a:sym typeface="+mn-lt"/>
              </a:rPr>
              <a:t>ENGLISH</a:t>
            </a:r>
            <a:endParaRPr lang="zh-CN" altLang="en-US" sz="1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986420" y="5523416"/>
            <a:ext cx="1698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chemeClr val="bg1"/>
                </a:solidFill>
                <a:cs typeface="+mn-ea"/>
                <a:sym typeface="+mn-lt"/>
              </a:rPr>
              <a:t>ENGLISH</a:t>
            </a:r>
            <a:endParaRPr lang="zh-CN" altLang="en-US" sz="1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778934" y="5523416"/>
            <a:ext cx="1698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chemeClr val="bg1"/>
                </a:solidFill>
                <a:cs typeface="+mn-ea"/>
                <a:sym typeface="+mn-lt"/>
              </a:rPr>
              <a:t>ENGLISH</a:t>
            </a:r>
            <a:endParaRPr lang="zh-CN" altLang="en-US" sz="140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7" presetClass="entr" presetSubtype="0" fill="hold" grpId="2" nodeType="afterEffect"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3" nodeType="withEffect"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1" nodeType="afterEffect"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4" nodeType="afterEffect"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9" nodeType="withEffect"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grpId="5" nodeType="afterEffect"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0" nodeType="withEffect"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6" nodeType="afterEffect"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11" nodeType="withEffect"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10" presetClass="entr" presetSubtype="0" fill="hold" grpId="7" nodeType="afterEffect"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12" nodeType="withEffect"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10" presetClass="entr" presetSubtype="0" fill="hold" grpId="8" nodeType="afterEffect"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3" nodeType="withEffect"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1" animBg="1"/>
      <p:bldP spid="6" grpId="2"/>
      <p:bldP spid="7" grpId="3"/>
      <p:bldP spid="8" grpId="4"/>
      <p:bldP spid="9" grpId="5"/>
      <p:bldP spid="10" grpId="6"/>
      <p:bldP spid="11" grpId="7"/>
      <p:bldP spid="12" grpId="8"/>
      <p:bldP spid="13" grpId="9"/>
      <p:bldP spid="14" grpId="10"/>
      <p:bldP spid="15" grpId="11"/>
      <p:bldP spid="16" grpId="12"/>
      <p:bldP spid="17" grpId="13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 cstate="screen">
            <a:biLevel thresh="25000"/>
          </a:blip>
          <a:srcRect/>
          <a:stretch>
            <a:fillRect/>
          </a:stretch>
        </p:blipFill>
        <p:spPr>
          <a:xfrm>
            <a:off x="3677480" y="104356"/>
            <a:ext cx="4837040" cy="672325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95093" y="2726633"/>
            <a:ext cx="9944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solidFill>
                  <a:schemeClr val="bg1"/>
                </a:solidFill>
                <a:cs typeface="+mn-ea"/>
                <a:sym typeface="+mn-lt"/>
              </a:rPr>
              <a:t>感谢您的观看</a:t>
            </a:r>
            <a:endParaRPr lang="zh-CN" altLang="en-US" sz="5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93675" y="3646172"/>
            <a:ext cx="8547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  <a:cs typeface="+mn-ea"/>
                <a:sym typeface="+mn-lt"/>
              </a:rPr>
              <a:t>THANK YOU FOR YOUR WATCHING</a:t>
            </a:r>
            <a:endParaRPr lang="zh-CN" altLang="en-US" sz="280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822248" y="4253705"/>
            <a:ext cx="8547504" cy="0"/>
          </a:xfrm>
          <a:prstGeom prst="line">
            <a:avLst/>
          </a:prstGeom>
          <a:ln>
            <a:gradFill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1" nodeType="afterEffect"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6" presetClass="entr" presetSubtype="37" fill="hold" nodeType="afterEffect"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cs typeface="+mn-ea"/>
                <a:sym typeface="+mn-lt"/>
              </a:rPr>
              <a:t>公司简介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cs typeface="+mn-ea"/>
                <a:sym typeface="+mn-lt"/>
              </a:rPr>
              <a:t>经营范围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>
                <a:cs typeface="+mn-ea"/>
                <a:sym typeface="+mn-lt"/>
              </a:rPr>
              <a:t>团队介绍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>
                <a:cs typeface="+mn-ea"/>
                <a:sym typeface="+mn-lt"/>
              </a:rPr>
              <a:t>企业荣誉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>
                <a:cs typeface="+mn-ea"/>
                <a:sym typeface="+mn-lt"/>
              </a:rPr>
              <a:t>关于我们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ABOUT US</a:t>
            </a:r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公司简介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43585" y="2169808"/>
            <a:ext cx="568459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>
                <a:solidFill>
                  <a:schemeClr val="accent1"/>
                </a:solidFill>
                <a:cs typeface="+mn-ea"/>
                <a:sym typeface="+mn-lt"/>
              </a:rPr>
              <a:t>XXXX</a:t>
            </a:r>
            <a:r>
              <a:rPr lang="zh-CN" altLang="en-US" sz="2400" b="1">
                <a:solidFill>
                  <a:schemeClr val="accent1"/>
                </a:solidFill>
                <a:cs typeface="+mn-ea"/>
                <a:sym typeface="+mn-lt"/>
              </a:rPr>
              <a:t>股份有限公司</a:t>
            </a:r>
            <a:endParaRPr lang="en-US" altLang="zh-CN" sz="2400" b="1">
              <a:solidFill>
                <a:schemeClr val="accent1"/>
              </a:solidFill>
              <a:cs typeface="+mn-ea"/>
              <a:sym typeface="+mn-lt"/>
            </a:endParaRPr>
          </a:p>
          <a:p>
            <a:pPr>
              <a:lnSpc>
                <a:spcPct val="125000"/>
              </a:lnSpc>
            </a:pPr>
            <a:r>
              <a:rPr lang="zh-CN" altLang="en-US">
                <a:cs typeface="+mn-ea"/>
                <a:sym typeface="+mn-lt"/>
              </a:rPr>
              <a:t>点击在此输入公司的简介，包括公司成立时间、主营方向及企业性质、企业文化和服务宗旨。</a:t>
            </a:r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7055235" y="2044395"/>
            <a:ext cx="4222365" cy="316677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43585" y="3447271"/>
            <a:ext cx="5684599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cs typeface="+mn-ea"/>
                <a:sym typeface="+mn-lt"/>
              </a:rPr>
              <a:t>点击在此输入公司规模，包括地理位置（商圈或简要位置即可）、建筑规模和占地面积、人数及人员构成（比如本科学历的人员占比</a:t>
            </a:r>
            <a:r>
              <a:rPr lang="en-US" altLang="zh-CN" dirty="0">
                <a:cs typeface="+mn-ea"/>
                <a:sym typeface="+mn-lt"/>
              </a:rPr>
              <a:t>80%</a:t>
            </a:r>
            <a:r>
              <a:rPr lang="zh-CN" altLang="en-US" dirty="0">
                <a:cs typeface="+mn-ea"/>
                <a:sym typeface="+mn-lt"/>
              </a:rPr>
              <a:t>）等信息。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43585" y="4609318"/>
            <a:ext cx="5684599" cy="75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>
                <a:cs typeface="+mn-ea"/>
                <a:sym typeface="+mn-lt"/>
              </a:rPr>
              <a:t>点击此处输入主要的战略合作伙伴、取得的主要成果、成功案例、公司运营或成绩的相关数据。</a:t>
            </a:r>
            <a:endParaRPr lang="en-US" altLang="zh-CN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1" nodeType="afterEffect"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449"/>
                            </p:stCondLst>
                            <p:childTnLst>
                              <p:par>
                                <p:cTn id="17" presetID="10" presetClass="entr" presetSubtype="0" fill="hold" grpId="2" nodeType="afterEffect"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1"/>
      <p:bldP spid="6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经营范围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3" name="千图PPT彼岸天：ID 8661124库_组合 74"/>
          <p:cNvGrpSpPr/>
          <p:nvPr>
            <p:custDataLst>
              <p:tags r:id="rId1"/>
            </p:custDataLst>
          </p:nvPr>
        </p:nvGrpSpPr>
        <p:grpSpPr>
          <a:xfrm>
            <a:off x="792530" y="3155260"/>
            <a:ext cx="1736775" cy="1074484"/>
            <a:chOff x="779277" y="3022739"/>
            <a:chExt cx="1736775" cy="1074484"/>
          </a:xfrm>
        </p:grpSpPr>
        <p:sp>
          <p:nvSpPr>
            <p:cNvPr id="24" name="千图PPT彼岸天：ID 8661124库_文本框 6"/>
            <p:cNvSpPr txBox="1"/>
            <p:nvPr>
              <p:custDataLst>
                <p:tags r:id="rId2"/>
              </p:custDataLst>
            </p:nvPr>
          </p:nvSpPr>
          <p:spPr>
            <a:xfrm>
              <a:off x="866738" y="3022739"/>
              <a:ext cx="1561852" cy="269881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b="1">
                  <a:cs typeface="+mn-ea"/>
                  <a:sym typeface="+mn-lt"/>
                </a:rPr>
                <a:t>输入标题文本</a:t>
              </a:r>
              <a:endParaRPr lang="en-US" sz="1600" b="1">
                <a:cs typeface="+mn-ea"/>
                <a:sym typeface="+mn-lt"/>
              </a:endParaRPr>
            </a:p>
          </p:txBody>
        </p:sp>
        <p:sp>
          <p:nvSpPr>
            <p:cNvPr id="25" name="千图PPT彼岸天：ID 8661124库_矩形 1"/>
            <p:cNvSpPr/>
            <p:nvPr>
              <p:custDataLst>
                <p:tags r:id="rId3"/>
              </p:custDataLst>
            </p:nvPr>
          </p:nvSpPr>
          <p:spPr>
            <a:xfrm>
              <a:off x="779277" y="3347555"/>
              <a:ext cx="1736775" cy="749668"/>
            </a:xfrm>
            <a:prstGeom prst="rect">
              <a:avLst/>
            </a:prstGeom>
          </p:spPr>
          <p:txBody>
            <a:bodyPr wrap="square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000">
                  <a:cs typeface="+mn-ea"/>
                  <a:sym typeface="+mn-lt"/>
                </a:rPr>
                <a:t>请替换文字内容复制你的内容到此</a:t>
              </a:r>
              <a:endParaRPr lang="id-ID" sz="1000">
                <a:cs typeface="+mn-ea"/>
                <a:sym typeface="+mn-lt"/>
              </a:endParaRPr>
            </a:p>
          </p:txBody>
        </p:sp>
      </p:grpSp>
      <p:grpSp>
        <p:nvGrpSpPr>
          <p:cNvPr id="26" name="千图PPT彼岸天：ID 8661124库_组合 75"/>
          <p:cNvGrpSpPr/>
          <p:nvPr>
            <p:custDataLst>
              <p:tags r:id="rId4"/>
            </p:custDataLst>
          </p:nvPr>
        </p:nvGrpSpPr>
        <p:grpSpPr>
          <a:xfrm>
            <a:off x="3860796" y="1653310"/>
            <a:ext cx="1736775" cy="1074484"/>
            <a:chOff x="3847543" y="1520789"/>
            <a:chExt cx="1736775" cy="1074484"/>
          </a:xfrm>
        </p:grpSpPr>
        <p:sp>
          <p:nvSpPr>
            <p:cNvPr id="27" name="千图PPT彼岸天：ID 8661124库_文本框 8"/>
            <p:cNvSpPr txBox="1"/>
            <p:nvPr>
              <p:custDataLst>
                <p:tags r:id="rId5"/>
              </p:custDataLst>
            </p:nvPr>
          </p:nvSpPr>
          <p:spPr>
            <a:xfrm>
              <a:off x="3935004" y="1520789"/>
              <a:ext cx="1561852" cy="269881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b="1" dirty="0">
                  <a:cs typeface="+mn-ea"/>
                  <a:sym typeface="+mn-lt"/>
                </a:rPr>
                <a:t>输入标题文本</a:t>
              </a:r>
              <a:endParaRPr lang="en-US" sz="1600" b="1" dirty="0">
                <a:cs typeface="+mn-ea"/>
                <a:sym typeface="+mn-lt"/>
              </a:endParaRPr>
            </a:p>
          </p:txBody>
        </p:sp>
        <p:sp>
          <p:nvSpPr>
            <p:cNvPr id="28" name="千图PPT彼岸天：ID 8661124库_矩形 9"/>
            <p:cNvSpPr/>
            <p:nvPr>
              <p:custDataLst>
                <p:tags r:id="rId6"/>
              </p:custDataLst>
            </p:nvPr>
          </p:nvSpPr>
          <p:spPr>
            <a:xfrm>
              <a:off x="3847543" y="1845605"/>
              <a:ext cx="1736775" cy="749668"/>
            </a:xfrm>
            <a:prstGeom prst="rect">
              <a:avLst/>
            </a:prstGeom>
          </p:spPr>
          <p:txBody>
            <a:bodyPr wrap="square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000">
                  <a:cs typeface="+mn-ea"/>
                  <a:sym typeface="+mn-lt"/>
                </a:rPr>
                <a:t>请替换文字内容复制你的内容到此</a:t>
              </a:r>
              <a:endParaRPr lang="id-ID" sz="1000">
                <a:cs typeface="+mn-ea"/>
                <a:sym typeface="+mn-lt"/>
              </a:endParaRPr>
            </a:p>
          </p:txBody>
        </p:sp>
      </p:grpSp>
      <p:grpSp>
        <p:nvGrpSpPr>
          <p:cNvPr id="29" name="千图PPT彼岸天：ID 8661124库_组合 76"/>
          <p:cNvGrpSpPr/>
          <p:nvPr>
            <p:custDataLst>
              <p:tags r:id="rId7"/>
            </p:custDataLst>
          </p:nvPr>
        </p:nvGrpSpPr>
        <p:grpSpPr>
          <a:xfrm>
            <a:off x="6613434" y="1653310"/>
            <a:ext cx="1736775" cy="1074484"/>
            <a:chOff x="6600181" y="1520789"/>
            <a:chExt cx="1736775" cy="1074484"/>
          </a:xfrm>
        </p:grpSpPr>
        <p:sp>
          <p:nvSpPr>
            <p:cNvPr id="30" name="千图PPT彼岸天：ID 8661124库_文本框 10"/>
            <p:cNvSpPr txBox="1"/>
            <p:nvPr>
              <p:custDataLst>
                <p:tags r:id="rId8"/>
              </p:custDataLst>
            </p:nvPr>
          </p:nvSpPr>
          <p:spPr>
            <a:xfrm>
              <a:off x="6687642" y="1520789"/>
              <a:ext cx="1561852" cy="269881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b="1">
                  <a:cs typeface="+mn-ea"/>
                  <a:sym typeface="+mn-lt"/>
                </a:rPr>
                <a:t>输入标题文本</a:t>
              </a:r>
              <a:endParaRPr lang="en-US" sz="1600" b="1">
                <a:cs typeface="+mn-ea"/>
                <a:sym typeface="+mn-lt"/>
              </a:endParaRPr>
            </a:p>
          </p:txBody>
        </p:sp>
        <p:sp>
          <p:nvSpPr>
            <p:cNvPr id="31" name="千图PPT彼岸天：ID 8661124库_矩形 11"/>
            <p:cNvSpPr/>
            <p:nvPr>
              <p:custDataLst>
                <p:tags r:id="rId9"/>
              </p:custDataLst>
            </p:nvPr>
          </p:nvSpPr>
          <p:spPr>
            <a:xfrm>
              <a:off x="6600181" y="1845605"/>
              <a:ext cx="1736775" cy="749668"/>
            </a:xfrm>
            <a:prstGeom prst="rect">
              <a:avLst/>
            </a:prstGeom>
          </p:spPr>
          <p:txBody>
            <a:bodyPr wrap="square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000">
                  <a:cs typeface="+mn-ea"/>
                  <a:sym typeface="+mn-lt"/>
                </a:rPr>
                <a:t>请替换文字内容复制你的内容到此</a:t>
              </a:r>
              <a:endParaRPr lang="id-ID" sz="1000">
                <a:cs typeface="+mn-ea"/>
                <a:sym typeface="+mn-lt"/>
              </a:endParaRPr>
            </a:p>
          </p:txBody>
        </p:sp>
      </p:grpSp>
      <p:grpSp>
        <p:nvGrpSpPr>
          <p:cNvPr id="32" name="千图PPT彼岸天：ID 8661124库_组合 78"/>
          <p:cNvGrpSpPr/>
          <p:nvPr>
            <p:custDataLst>
              <p:tags r:id="rId10"/>
            </p:custDataLst>
          </p:nvPr>
        </p:nvGrpSpPr>
        <p:grpSpPr>
          <a:xfrm>
            <a:off x="9689201" y="3155260"/>
            <a:ext cx="1736775" cy="1074484"/>
            <a:chOff x="9675948" y="3022739"/>
            <a:chExt cx="1736775" cy="1074484"/>
          </a:xfrm>
        </p:grpSpPr>
        <p:sp>
          <p:nvSpPr>
            <p:cNvPr id="33" name="千图PPT彼岸天：ID 8661124库_文本框 12"/>
            <p:cNvSpPr txBox="1"/>
            <p:nvPr>
              <p:custDataLst>
                <p:tags r:id="rId11"/>
              </p:custDataLst>
            </p:nvPr>
          </p:nvSpPr>
          <p:spPr>
            <a:xfrm>
              <a:off x="9763409" y="3022739"/>
              <a:ext cx="1561852" cy="269881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b="1">
                  <a:cs typeface="+mn-ea"/>
                  <a:sym typeface="+mn-lt"/>
                </a:rPr>
                <a:t>输入标题文本</a:t>
              </a:r>
              <a:endParaRPr lang="en-US" sz="1600" b="1">
                <a:cs typeface="+mn-ea"/>
                <a:sym typeface="+mn-lt"/>
              </a:endParaRPr>
            </a:p>
          </p:txBody>
        </p:sp>
        <p:sp>
          <p:nvSpPr>
            <p:cNvPr id="34" name="千图PPT彼岸天：ID 8661124库_矩形 13"/>
            <p:cNvSpPr/>
            <p:nvPr>
              <p:custDataLst>
                <p:tags r:id="rId12"/>
              </p:custDataLst>
            </p:nvPr>
          </p:nvSpPr>
          <p:spPr>
            <a:xfrm>
              <a:off x="9675948" y="3347555"/>
              <a:ext cx="1736775" cy="749668"/>
            </a:xfrm>
            <a:prstGeom prst="rect">
              <a:avLst/>
            </a:prstGeom>
          </p:spPr>
          <p:txBody>
            <a:bodyPr wrap="square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000">
                  <a:cs typeface="+mn-ea"/>
                  <a:sym typeface="+mn-lt"/>
                </a:rPr>
                <a:t>请替换文字内容复制你的内容到此</a:t>
              </a:r>
              <a:endParaRPr lang="id-ID" sz="1000">
                <a:cs typeface="+mn-ea"/>
                <a:sym typeface="+mn-lt"/>
              </a:endParaRPr>
            </a:p>
          </p:txBody>
        </p:sp>
      </p:grpSp>
      <p:grpSp>
        <p:nvGrpSpPr>
          <p:cNvPr id="35" name="千图PPT彼岸天：ID 8661124库_组合 73"/>
          <p:cNvGrpSpPr/>
          <p:nvPr>
            <p:custDataLst>
              <p:tags r:id="rId13"/>
            </p:custDataLst>
          </p:nvPr>
        </p:nvGrpSpPr>
        <p:grpSpPr>
          <a:xfrm>
            <a:off x="4261809" y="5180211"/>
            <a:ext cx="1736775" cy="1074483"/>
            <a:chOff x="4248556" y="5047690"/>
            <a:chExt cx="1736775" cy="1074483"/>
          </a:xfrm>
        </p:grpSpPr>
        <p:sp>
          <p:nvSpPr>
            <p:cNvPr id="36" name="千图PPT彼岸天：ID 8661124库_文本框 14"/>
            <p:cNvSpPr txBox="1"/>
            <p:nvPr>
              <p:custDataLst>
                <p:tags r:id="rId14"/>
              </p:custDataLst>
            </p:nvPr>
          </p:nvSpPr>
          <p:spPr>
            <a:xfrm>
              <a:off x="4336017" y="5047690"/>
              <a:ext cx="1561852" cy="269881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b="1">
                  <a:cs typeface="+mn-ea"/>
                  <a:sym typeface="+mn-lt"/>
                </a:rPr>
                <a:t>输入标题文本</a:t>
              </a:r>
              <a:endParaRPr lang="en-US" sz="1600" b="1">
                <a:cs typeface="+mn-ea"/>
                <a:sym typeface="+mn-lt"/>
              </a:endParaRPr>
            </a:p>
          </p:txBody>
        </p:sp>
        <p:sp>
          <p:nvSpPr>
            <p:cNvPr id="37" name="千图PPT彼岸天：ID 8661124库_矩形 15"/>
            <p:cNvSpPr/>
            <p:nvPr>
              <p:custDataLst>
                <p:tags r:id="rId15"/>
              </p:custDataLst>
            </p:nvPr>
          </p:nvSpPr>
          <p:spPr>
            <a:xfrm>
              <a:off x="4248556" y="5372505"/>
              <a:ext cx="1736775" cy="749668"/>
            </a:xfrm>
            <a:prstGeom prst="rect">
              <a:avLst/>
            </a:prstGeom>
          </p:spPr>
          <p:txBody>
            <a:bodyPr wrap="square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000">
                  <a:cs typeface="+mn-ea"/>
                  <a:sym typeface="+mn-lt"/>
                </a:rPr>
                <a:t>请替换文字内容复制你的内容到此</a:t>
              </a:r>
              <a:endParaRPr lang="id-ID" sz="1000">
                <a:cs typeface="+mn-ea"/>
                <a:sym typeface="+mn-lt"/>
              </a:endParaRPr>
            </a:p>
          </p:txBody>
        </p:sp>
      </p:grpSp>
      <p:grpSp>
        <p:nvGrpSpPr>
          <p:cNvPr id="38" name="千图PPT彼岸天：ID 8661124库_组合 1"/>
          <p:cNvGrpSpPr/>
          <p:nvPr>
            <p:custDataLst>
              <p:tags r:id="rId16"/>
            </p:custDataLst>
          </p:nvPr>
        </p:nvGrpSpPr>
        <p:grpSpPr>
          <a:xfrm>
            <a:off x="6193923" y="5180211"/>
            <a:ext cx="1736775" cy="1074483"/>
            <a:chOff x="6180670" y="5047690"/>
            <a:chExt cx="1736775" cy="1074483"/>
          </a:xfrm>
        </p:grpSpPr>
        <p:sp>
          <p:nvSpPr>
            <p:cNvPr id="39" name="千图PPT彼岸天：ID 8661124库_文本框 16"/>
            <p:cNvSpPr txBox="1"/>
            <p:nvPr>
              <p:custDataLst>
                <p:tags r:id="rId17"/>
              </p:custDataLst>
            </p:nvPr>
          </p:nvSpPr>
          <p:spPr>
            <a:xfrm>
              <a:off x="6268131" y="5047690"/>
              <a:ext cx="1561852" cy="269881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b="1">
                  <a:cs typeface="+mn-ea"/>
                  <a:sym typeface="+mn-lt"/>
                </a:rPr>
                <a:t>输入标题文本</a:t>
              </a:r>
              <a:endParaRPr lang="en-US" sz="1600" b="1">
                <a:cs typeface="+mn-ea"/>
                <a:sym typeface="+mn-lt"/>
              </a:endParaRPr>
            </a:p>
          </p:txBody>
        </p:sp>
        <p:sp>
          <p:nvSpPr>
            <p:cNvPr id="40" name="千图PPT彼岸天：ID 8661124库_矩形 17"/>
            <p:cNvSpPr/>
            <p:nvPr>
              <p:custDataLst>
                <p:tags r:id="rId18"/>
              </p:custDataLst>
            </p:nvPr>
          </p:nvSpPr>
          <p:spPr>
            <a:xfrm>
              <a:off x="6180670" y="5372505"/>
              <a:ext cx="1736775" cy="749668"/>
            </a:xfrm>
            <a:prstGeom prst="rect">
              <a:avLst/>
            </a:prstGeom>
          </p:spPr>
          <p:txBody>
            <a:bodyPr wrap="square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000">
                  <a:cs typeface="+mn-ea"/>
                  <a:sym typeface="+mn-lt"/>
                </a:rPr>
                <a:t>请替换文字内容复制你的内容到此</a:t>
              </a:r>
              <a:endParaRPr lang="id-ID" sz="1000">
                <a:cs typeface="+mn-ea"/>
                <a:sym typeface="+mn-lt"/>
              </a:endParaRPr>
            </a:p>
          </p:txBody>
        </p:sp>
      </p:grpSp>
      <p:grpSp>
        <p:nvGrpSpPr>
          <p:cNvPr id="41" name="千图PPT彼岸天：ID 8661124库_组合 79"/>
          <p:cNvGrpSpPr/>
          <p:nvPr>
            <p:custDataLst>
              <p:tags r:id="rId19"/>
            </p:custDataLst>
          </p:nvPr>
        </p:nvGrpSpPr>
        <p:grpSpPr>
          <a:xfrm>
            <a:off x="2472277" y="1925869"/>
            <a:ext cx="7312570" cy="3579157"/>
            <a:chOff x="2459024" y="1793348"/>
            <a:chExt cx="7312570" cy="3579157"/>
          </a:xfrm>
        </p:grpSpPr>
        <p:grpSp>
          <p:nvGrpSpPr>
            <p:cNvPr id="42" name="PA_库_组合 94"/>
            <p:cNvGrpSpPr/>
            <p:nvPr>
              <p:custDataLst>
                <p:tags r:id="rId20"/>
              </p:custDataLst>
            </p:nvPr>
          </p:nvGrpSpPr>
          <p:grpSpPr>
            <a:xfrm>
              <a:off x="2646265" y="1793348"/>
              <a:ext cx="6879740" cy="3453790"/>
              <a:chOff x="2563813" y="2184400"/>
              <a:chExt cx="7061201" cy="3544888"/>
            </a:xfrm>
            <a:solidFill>
              <a:schemeClr val="tx1"/>
            </a:solidFill>
          </p:grpSpPr>
          <p:grpSp>
            <p:nvGrpSpPr>
              <p:cNvPr id="84" name="Group 93"/>
              <p:cNvGrpSpPr/>
              <p:nvPr/>
            </p:nvGrpSpPr>
            <p:grpSpPr>
              <a:xfrm>
                <a:off x="2563813" y="2184400"/>
                <a:ext cx="7061201" cy="3544888"/>
                <a:chOff x="2563813" y="2184400"/>
                <a:chExt cx="7061201" cy="3544888"/>
              </a:xfrm>
              <a:grpFill/>
            </p:grpSpPr>
            <p:grpSp>
              <p:nvGrpSpPr>
                <p:cNvPr id="86" name="Group 91"/>
                <p:cNvGrpSpPr/>
                <p:nvPr/>
              </p:nvGrpSpPr>
              <p:grpSpPr>
                <a:xfrm>
                  <a:off x="3336926" y="2963863"/>
                  <a:ext cx="5502275" cy="1960562"/>
                  <a:chOff x="3336926" y="2963863"/>
                  <a:chExt cx="5502275" cy="1960562"/>
                </a:xfrm>
                <a:grpFill/>
              </p:grpSpPr>
              <p:sp>
                <p:nvSpPr>
                  <p:cNvPr id="93" name="Rectangle 5"/>
                  <p:cNvSpPr>
                    <a:spLocks noChangeArrowheads="1"/>
                  </p:cNvSpPr>
                  <p:nvPr/>
                </p:nvSpPr>
                <p:spPr bwMode="auto">
                  <a:xfrm>
                    <a:off x="4689476" y="3919538"/>
                    <a:ext cx="2790825" cy="76200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94" name="Freeform 6"/>
                  <p:cNvSpPr/>
                  <p:nvPr/>
                </p:nvSpPr>
                <p:spPr bwMode="auto">
                  <a:xfrm>
                    <a:off x="3336926" y="4229100"/>
                    <a:ext cx="703263" cy="695325"/>
                  </a:xfrm>
                  <a:custGeom>
                    <a:avLst/>
                    <a:gdLst>
                      <a:gd name="T0" fmla="*/ 443 w 443"/>
                      <a:gd name="T1" fmla="*/ 33 h 438"/>
                      <a:gd name="T2" fmla="*/ 34 w 443"/>
                      <a:gd name="T3" fmla="*/ 438 h 438"/>
                      <a:gd name="T4" fmla="*/ 0 w 443"/>
                      <a:gd name="T5" fmla="*/ 405 h 438"/>
                      <a:gd name="T6" fmla="*/ 410 w 443"/>
                      <a:gd name="T7" fmla="*/ 0 h 438"/>
                      <a:gd name="T8" fmla="*/ 443 w 443"/>
                      <a:gd name="T9" fmla="*/ 33 h 4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42" h="438">
                        <a:moveTo>
                          <a:pt x="443" y="33"/>
                        </a:moveTo>
                        <a:lnTo>
                          <a:pt x="34" y="438"/>
                        </a:lnTo>
                        <a:lnTo>
                          <a:pt x="0" y="405"/>
                        </a:lnTo>
                        <a:lnTo>
                          <a:pt x="410" y="0"/>
                        </a:lnTo>
                        <a:lnTo>
                          <a:pt x="443" y="33"/>
                        </a:lnTo>
                        <a:close/>
                      </a:path>
                    </a:pathLst>
                  </a:cu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95" name="Freeform 7"/>
                  <p:cNvSpPr/>
                  <p:nvPr/>
                </p:nvSpPr>
                <p:spPr bwMode="auto">
                  <a:xfrm>
                    <a:off x="3348038" y="2967038"/>
                    <a:ext cx="692150" cy="723900"/>
                  </a:xfrm>
                  <a:custGeom>
                    <a:avLst/>
                    <a:gdLst>
                      <a:gd name="T0" fmla="*/ 400 w 436"/>
                      <a:gd name="T1" fmla="*/ 456 h 456"/>
                      <a:gd name="T2" fmla="*/ 0 w 436"/>
                      <a:gd name="T3" fmla="*/ 34 h 456"/>
                      <a:gd name="T4" fmla="*/ 34 w 436"/>
                      <a:gd name="T5" fmla="*/ 0 h 456"/>
                      <a:gd name="T6" fmla="*/ 436 w 436"/>
                      <a:gd name="T7" fmla="*/ 422 h 456"/>
                      <a:gd name="T8" fmla="*/ 400 w 436"/>
                      <a:gd name="T9" fmla="*/ 456 h 4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6" h="456">
                        <a:moveTo>
                          <a:pt x="400" y="456"/>
                        </a:moveTo>
                        <a:lnTo>
                          <a:pt x="0" y="34"/>
                        </a:lnTo>
                        <a:lnTo>
                          <a:pt x="34" y="0"/>
                        </a:lnTo>
                        <a:lnTo>
                          <a:pt x="436" y="422"/>
                        </a:lnTo>
                        <a:lnTo>
                          <a:pt x="400" y="456"/>
                        </a:lnTo>
                        <a:close/>
                      </a:path>
                    </a:pathLst>
                  </a:cu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96" name="Freeform 8"/>
                  <p:cNvSpPr/>
                  <p:nvPr/>
                </p:nvSpPr>
                <p:spPr bwMode="auto">
                  <a:xfrm>
                    <a:off x="8132763" y="4224338"/>
                    <a:ext cx="706438" cy="696913"/>
                  </a:xfrm>
                  <a:custGeom>
                    <a:avLst/>
                    <a:gdLst>
                      <a:gd name="T0" fmla="*/ 0 w 445"/>
                      <a:gd name="T1" fmla="*/ 33 h 439"/>
                      <a:gd name="T2" fmla="*/ 410 w 445"/>
                      <a:gd name="T3" fmla="*/ 439 h 439"/>
                      <a:gd name="T4" fmla="*/ 445 w 445"/>
                      <a:gd name="T5" fmla="*/ 406 h 439"/>
                      <a:gd name="T6" fmla="*/ 34 w 445"/>
                      <a:gd name="T7" fmla="*/ 0 h 439"/>
                      <a:gd name="T8" fmla="*/ 0 w 445"/>
                      <a:gd name="T9" fmla="*/ 33 h 4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45" h="439">
                        <a:moveTo>
                          <a:pt x="0" y="33"/>
                        </a:moveTo>
                        <a:lnTo>
                          <a:pt x="410" y="439"/>
                        </a:lnTo>
                        <a:lnTo>
                          <a:pt x="445" y="406"/>
                        </a:lnTo>
                        <a:lnTo>
                          <a:pt x="34" y="0"/>
                        </a:lnTo>
                        <a:lnTo>
                          <a:pt x="0" y="33"/>
                        </a:lnTo>
                        <a:close/>
                      </a:path>
                    </a:pathLst>
                  </a:cu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97" name="Freeform 9"/>
                  <p:cNvSpPr/>
                  <p:nvPr/>
                </p:nvSpPr>
                <p:spPr bwMode="auto">
                  <a:xfrm>
                    <a:off x="8132763" y="2963863"/>
                    <a:ext cx="692150" cy="722313"/>
                  </a:xfrm>
                  <a:custGeom>
                    <a:avLst/>
                    <a:gdLst>
                      <a:gd name="T0" fmla="*/ 36 w 436"/>
                      <a:gd name="T1" fmla="*/ 455 h 455"/>
                      <a:gd name="T2" fmla="*/ 436 w 436"/>
                      <a:gd name="T3" fmla="*/ 33 h 455"/>
                      <a:gd name="T4" fmla="*/ 403 w 436"/>
                      <a:gd name="T5" fmla="*/ 0 h 455"/>
                      <a:gd name="T6" fmla="*/ 0 w 436"/>
                      <a:gd name="T7" fmla="*/ 422 h 455"/>
                      <a:gd name="T8" fmla="*/ 36 w 436"/>
                      <a:gd name="T9" fmla="*/ 455 h 4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6" h="455">
                        <a:moveTo>
                          <a:pt x="36" y="455"/>
                        </a:moveTo>
                        <a:lnTo>
                          <a:pt x="436" y="33"/>
                        </a:lnTo>
                        <a:lnTo>
                          <a:pt x="403" y="0"/>
                        </a:lnTo>
                        <a:lnTo>
                          <a:pt x="0" y="422"/>
                        </a:lnTo>
                        <a:lnTo>
                          <a:pt x="36" y="455"/>
                        </a:lnTo>
                        <a:close/>
                      </a:path>
                    </a:pathLst>
                  </a:cu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87" name="Oval 10"/>
                <p:cNvSpPr>
                  <a:spLocks noChangeArrowheads="1"/>
                </p:cNvSpPr>
                <p:nvPr/>
              </p:nvSpPr>
              <p:spPr bwMode="auto">
                <a:xfrm>
                  <a:off x="2563813" y="2184400"/>
                  <a:ext cx="1028700" cy="103505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8" name="Oval 13"/>
                <p:cNvSpPr>
                  <a:spLocks noChangeArrowheads="1"/>
                </p:cNvSpPr>
                <p:nvPr/>
              </p:nvSpPr>
              <p:spPr bwMode="auto">
                <a:xfrm>
                  <a:off x="2563813" y="4695825"/>
                  <a:ext cx="1028700" cy="1033463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9" name="Oval 16"/>
                <p:cNvSpPr>
                  <a:spLocks noChangeArrowheads="1"/>
                </p:cNvSpPr>
                <p:nvPr/>
              </p:nvSpPr>
              <p:spPr bwMode="auto">
                <a:xfrm>
                  <a:off x="3795713" y="3441700"/>
                  <a:ext cx="1028700" cy="1031875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0" name="Oval 19"/>
                <p:cNvSpPr>
                  <a:spLocks noChangeArrowheads="1"/>
                </p:cNvSpPr>
                <p:nvPr/>
              </p:nvSpPr>
              <p:spPr bwMode="auto">
                <a:xfrm>
                  <a:off x="7340601" y="3441700"/>
                  <a:ext cx="1028700" cy="1031875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1" name="Oval 22"/>
                <p:cNvSpPr>
                  <a:spLocks noChangeArrowheads="1"/>
                </p:cNvSpPr>
                <p:nvPr/>
              </p:nvSpPr>
              <p:spPr bwMode="auto">
                <a:xfrm>
                  <a:off x="8591551" y="2184400"/>
                  <a:ext cx="1033463" cy="103505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2" name="Oval 25"/>
                <p:cNvSpPr>
                  <a:spLocks noChangeArrowheads="1"/>
                </p:cNvSpPr>
                <p:nvPr/>
              </p:nvSpPr>
              <p:spPr bwMode="auto">
                <a:xfrm>
                  <a:off x="8591551" y="4695825"/>
                  <a:ext cx="1033463" cy="1033463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85" name="Oval 28"/>
              <p:cNvSpPr>
                <a:spLocks noChangeArrowheads="1"/>
              </p:cNvSpPr>
              <p:nvPr/>
            </p:nvSpPr>
            <p:spPr bwMode="auto">
              <a:xfrm>
                <a:off x="5387976" y="3260725"/>
                <a:ext cx="1393825" cy="139223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43" name="PA_库_组合 37"/>
            <p:cNvGrpSpPr/>
            <p:nvPr>
              <p:custDataLst>
                <p:tags r:id="rId21"/>
              </p:custDataLst>
            </p:nvPr>
          </p:nvGrpSpPr>
          <p:grpSpPr>
            <a:xfrm>
              <a:off x="2459024" y="2765782"/>
              <a:ext cx="396766" cy="421108"/>
              <a:chOff x="2371633" y="3182483"/>
              <a:chExt cx="407231" cy="432215"/>
            </a:xfrm>
            <a:solidFill>
              <a:schemeClr val="tx1"/>
            </a:solidFill>
          </p:grpSpPr>
          <p:cxnSp>
            <p:nvCxnSpPr>
              <p:cNvPr id="81" name="Straight Connector 7"/>
              <p:cNvCxnSpPr/>
              <p:nvPr/>
            </p:nvCxnSpPr>
            <p:spPr>
              <a:xfrm flipH="1">
                <a:off x="2413416" y="3183076"/>
                <a:ext cx="345318" cy="401641"/>
              </a:xfrm>
              <a:prstGeom prst="line">
                <a:avLst/>
              </a:prstGeom>
              <a:grpFill/>
              <a:ln w="19050">
                <a:solidFill>
                  <a:schemeClr val="tx2">
                    <a:lumMod val="20000"/>
                    <a:lumOff val="8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Oval 35"/>
              <p:cNvSpPr/>
              <p:nvPr/>
            </p:nvSpPr>
            <p:spPr>
              <a:xfrm>
                <a:off x="2371633" y="3524757"/>
                <a:ext cx="89941" cy="8994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83" name="Oval 36"/>
              <p:cNvSpPr/>
              <p:nvPr/>
            </p:nvSpPr>
            <p:spPr>
              <a:xfrm>
                <a:off x="2688923" y="3182483"/>
                <a:ext cx="89941" cy="8994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44" name="PA_库_组合 38"/>
            <p:cNvGrpSpPr/>
            <p:nvPr>
              <p:custDataLst>
                <p:tags r:id="rId22"/>
              </p:custDataLst>
            </p:nvPr>
          </p:nvGrpSpPr>
          <p:grpSpPr>
            <a:xfrm flipH="1">
              <a:off x="9374828" y="2678152"/>
              <a:ext cx="396766" cy="421108"/>
              <a:chOff x="2371633" y="3182483"/>
              <a:chExt cx="407231" cy="432215"/>
            </a:xfrm>
            <a:solidFill>
              <a:schemeClr val="tx1"/>
            </a:solidFill>
          </p:grpSpPr>
          <p:cxnSp>
            <p:nvCxnSpPr>
              <p:cNvPr id="78" name="Straight Connector 39"/>
              <p:cNvCxnSpPr/>
              <p:nvPr/>
            </p:nvCxnSpPr>
            <p:spPr>
              <a:xfrm flipH="1">
                <a:off x="2413416" y="3183076"/>
                <a:ext cx="345318" cy="401641"/>
              </a:xfrm>
              <a:prstGeom prst="line">
                <a:avLst/>
              </a:prstGeom>
              <a:grpFill/>
              <a:ln w="19050">
                <a:solidFill>
                  <a:schemeClr val="tx2">
                    <a:lumMod val="20000"/>
                    <a:lumOff val="8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Oval 40"/>
              <p:cNvSpPr/>
              <p:nvPr/>
            </p:nvSpPr>
            <p:spPr>
              <a:xfrm>
                <a:off x="2371633" y="3524757"/>
                <a:ext cx="89941" cy="8994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80" name="Oval 41"/>
              <p:cNvSpPr/>
              <p:nvPr/>
            </p:nvSpPr>
            <p:spPr>
              <a:xfrm>
                <a:off x="2688923" y="3182483"/>
                <a:ext cx="89941" cy="8994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45" name="PA_库_组合 44"/>
            <p:cNvGrpSpPr/>
            <p:nvPr>
              <p:custDataLst>
                <p:tags r:id="rId23"/>
              </p:custDataLst>
            </p:nvPr>
          </p:nvGrpSpPr>
          <p:grpSpPr>
            <a:xfrm>
              <a:off x="3589006" y="5018478"/>
              <a:ext cx="625361" cy="354027"/>
              <a:chOff x="3531420" y="5494597"/>
              <a:chExt cx="641856" cy="363365"/>
            </a:xfrm>
            <a:solidFill>
              <a:schemeClr val="tx1"/>
            </a:solidFill>
          </p:grpSpPr>
          <p:cxnSp>
            <p:nvCxnSpPr>
              <p:cNvPr id="75" name="Straight Connector 34"/>
              <p:cNvCxnSpPr/>
              <p:nvPr/>
            </p:nvCxnSpPr>
            <p:spPr>
              <a:xfrm>
                <a:off x="3544111" y="5524578"/>
                <a:ext cx="567274" cy="276999"/>
              </a:xfrm>
              <a:prstGeom prst="line">
                <a:avLst/>
              </a:prstGeom>
              <a:grpFill/>
              <a:ln w="19050">
                <a:solidFill>
                  <a:schemeClr val="tx2">
                    <a:lumMod val="20000"/>
                    <a:lumOff val="8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Oval 42"/>
              <p:cNvSpPr/>
              <p:nvPr/>
            </p:nvSpPr>
            <p:spPr>
              <a:xfrm>
                <a:off x="3531420" y="5494597"/>
                <a:ext cx="89941" cy="8994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77" name="Oval 43"/>
              <p:cNvSpPr/>
              <p:nvPr/>
            </p:nvSpPr>
            <p:spPr>
              <a:xfrm>
                <a:off x="4083335" y="5768021"/>
                <a:ext cx="89941" cy="8994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46" name="PA_库_组合 45"/>
            <p:cNvGrpSpPr/>
            <p:nvPr>
              <p:custDataLst>
                <p:tags r:id="rId24"/>
              </p:custDataLst>
            </p:nvPr>
          </p:nvGrpSpPr>
          <p:grpSpPr>
            <a:xfrm flipH="1">
              <a:off x="7917445" y="5005615"/>
              <a:ext cx="625361" cy="354027"/>
              <a:chOff x="3531420" y="5494597"/>
              <a:chExt cx="641856" cy="363365"/>
            </a:xfrm>
            <a:solidFill>
              <a:schemeClr val="tx1"/>
            </a:solidFill>
          </p:grpSpPr>
          <p:cxnSp>
            <p:nvCxnSpPr>
              <p:cNvPr id="72" name="Straight Connector 46"/>
              <p:cNvCxnSpPr/>
              <p:nvPr/>
            </p:nvCxnSpPr>
            <p:spPr>
              <a:xfrm>
                <a:off x="3544111" y="5524578"/>
                <a:ext cx="567274" cy="276999"/>
              </a:xfrm>
              <a:prstGeom prst="line">
                <a:avLst/>
              </a:prstGeom>
              <a:grpFill/>
              <a:ln w="19050">
                <a:solidFill>
                  <a:schemeClr val="tx2">
                    <a:lumMod val="20000"/>
                    <a:lumOff val="8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Oval 47"/>
              <p:cNvSpPr/>
              <p:nvPr/>
            </p:nvSpPr>
            <p:spPr>
              <a:xfrm>
                <a:off x="3531420" y="5494597"/>
                <a:ext cx="89941" cy="8994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74" name="Oval 48"/>
              <p:cNvSpPr/>
              <p:nvPr/>
            </p:nvSpPr>
            <p:spPr>
              <a:xfrm>
                <a:off x="4083335" y="5768021"/>
                <a:ext cx="89941" cy="8994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47" name="PA_库_组合 55"/>
            <p:cNvGrpSpPr/>
            <p:nvPr>
              <p:custDataLst>
                <p:tags r:id="rId25"/>
              </p:custDataLst>
            </p:nvPr>
          </p:nvGrpSpPr>
          <p:grpSpPr>
            <a:xfrm>
              <a:off x="4333838" y="2533632"/>
              <a:ext cx="192163" cy="424602"/>
              <a:chOff x="4295897" y="2944210"/>
              <a:chExt cx="197232" cy="435801"/>
            </a:xfrm>
            <a:solidFill>
              <a:schemeClr val="tx1"/>
            </a:solidFill>
          </p:grpSpPr>
          <p:cxnSp>
            <p:nvCxnSpPr>
              <p:cNvPr id="69" name="Straight Connector 26"/>
              <p:cNvCxnSpPr/>
              <p:nvPr/>
            </p:nvCxnSpPr>
            <p:spPr>
              <a:xfrm flipH="1">
                <a:off x="4342750" y="2951092"/>
                <a:ext cx="109329" cy="416893"/>
              </a:xfrm>
              <a:prstGeom prst="line">
                <a:avLst/>
              </a:prstGeom>
              <a:grpFill/>
              <a:ln w="19050">
                <a:solidFill>
                  <a:schemeClr val="tx2">
                    <a:lumMod val="20000"/>
                    <a:lumOff val="8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Oval 53"/>
              <p:cNvSpPr/>
              <p:nvPr/>
            </p:nvSpPr>
            <p:spPr>
              <a:xfrm>
                <a:off x="4295897" y="3290070"/>
                <a:ext cx="89941" cy="8994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71" name="Oval 54"/>
              <p:cNvSpPr/>
              <p:nvPr/>
            </p:nvSpPr>
            <p:spPr>
              <a:xfrm>
                <a:off x="4403188" y="2944210"/>
                <a:ext cx="89941" cy="8994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48" name="PA_库_组合 56"/>
            <p:cNvGrpSpPr/>
            <p:nvPr>
              <p:custDataLst>
                <p:tags r:id="rId26"/>
              </p:custDataLst>
            </p:nvPr>
          </p:nvGrpSpPr>
          <p:grpSpPr>
            <a:xfrm flipH="1">
              <a:off x="7568757" y="2521915"/>
              <a:ext cx="192163" cy="424602"/>
              <a:chOff x="4295897" y="2944210"/>
              <a:chExt cx="197232" cy="435801"/>
            </a:xfrm>
            <a:solidFill>
              <a:schemeClr val="tx1"/>
            </a:solidFill>
          </p:grpSpPr>
          <p:cxnSp>
            <p:nvCxnSpPr>
              <p:cNvPr id="66" name="Straight Connector 57"/>
              <p:cNvCxnSpPr/>
              <p:nvPr/>
            </p:nvCxnSpPr>
            <p:spPr>
              <a:xfrm flipH="1">
                <a:off x="4342750" y="2951092"/>
                <a:ext cx="109329" cy="416893"/>
              </a:xfrm>
              <a:prstGeom prst="line">
                <a:avLst/>
              </a:prstGeom>
              <a:grpFill/>
              <a:ln w="19050">
                <a:solidFill>
                  <a:schemeClr val="tx2">
                    <a:lumMod val="20000"/>
                    <a:lumOff val="8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Oval 58"/>
              <p:cNvSpPr/>
              <p:nvPr/>
            </p:nvSpPr>
            <p:spPr>
              <a:xfrm>
                <a:off x="4295897" y="3290070"/>
                <a:ext cx="89941" cy="8994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68" name="Oval 59"/>
              <p:cNvSpPr/>
              <p:nvPr/>
            </p:nvSpPr>
            <p:spPr>
              <a:xfrm>
                <a:off x="4403188" y="2944210"/>
                <a:ext cx="89941" cy="8994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</p:grpSp>
        <p:sp>
          <p:nvSpPr>
            <p:cNvPr id="49" name="千图PPT彼岸天：ID 8661124库_椭圆 11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2777735" y="1929458"/>
              <a:ext cx="739324" cy="7377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50" name="千图PPT彼岸天：ID 8661124库_椭圆 14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2777735" y="4371704"/>
              <a:ext cx="739324" cy="74087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51" name="千图PPT彼岸天：ID 8661124库_椭圆 17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3977978" y="3149808"/>
              <a:ext cx="739324" cy="740872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52" name="千图PPT彼岸天：ID 8661124库_椭圆 20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7431767" y="3149808"/>
              <a:ext cx="739324" cy="74087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53" name="千图PPT彼岸天：ID 8661124库_椭圆 23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8655210" y="1929458"/>
              <a:ext cx="734685" cy="737778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54" name="千图PPT彼岸天：ID 8661124库_椭圆 26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8655210" y="4371704"/>
              <a:ext cx="734685" cy="7408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55" name="千图PPT彼岸天：ID 8661124库_椭圆 29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5580363" y="3022978"/>
              <a:ext cx="996077" cy="9960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56" name="千图PPT彼岸天：ID 8661124库_任意多边形 31"/>
            <p:cNvSpPr/>
            <p:nvPr>
              <p:custDataLst>
                <p:tags r:id="rId34"/>
              </p:custDataLst>
            </p:nvPr>
          </p:nvSpPr>
          <p:spPr bwMode="auto">
            <a:xfrm>
              <a:off x="5387025" y="2654862"/>
              <a:ext cx="691377" cy="403690"/>
            </a:xfrm>
            <a:custGeom>
              <a:avLst/>
              <a:gdLst>
                <a:gd name="T0" fmla="*/ 23 w 189"/>
                <a:gd name="T1" fmla="*/ 104 h 110"/>
                <a:gd name="T2" fmla="*/ 177 w 189"/>
                <a:gd name="T3" fmla="*/ 24 h 110"/>
                <a:gd name="T4" fmla="*/ 189 w 189"/>
                <a:gd name="T5" fmla="*/ 12 h 110"/>
                <a:gd name="T6" fmla="*/ 189 w 189"/>
                <a:gd name="T7" fmla="*/ 12 h 110"/>
                <a:gd name="T8" fmla="*/ 176 w 189"/>
                <a:gd name="T9" fmla="*/ 0 h 110"/>
                <a:gd name="T10" fmla="*/ 4 w 189"/>
                <a:gd name="T11" fmla="*/ 89 h 110"/>
                <a:gd name="T12" fmla="*/ 7 w 189"/>
                <a:gd name="T13" fmla="*/ 106 h 110"/>
                <a:gd name="T14" fmla="*/ 7 w 189"/>
                <a:gd name="T15" fmla="*/ 107 h 110"/>
                <a:gd name="T16" fmla="*/ 23 w 189"/>
                <a:gd name="T17" fmla="*/ 10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9" h="110">
                  <a:moveTo>
                    <a:pt x="23" y="104"/>
                  </a:moveTo>
                  <a:cubicBezTo>
                    <a:pt x="60" y="58"/>
                    <a:pt x="115" y="28"/>
                    <a:pt x="177" y="24"/>
                  </a:cubicBezTo>
                  <a:cubicBezTo>
                    <a:pt x="184" y="24"/>
                    <a:pt x="189" y="19"/>
                    <a:pt x="189" y="12"/>
                  </a:cubicBezTo>
                  <a:cubicBezTo>
                    <a:pt x="189" y="12"/>
                    <a:pt x="189" y="12"/>
                    <a:pt x="189" y="12"/>
                  </a:cubicBezTo>
                  <a:cubicBezTo>
                    <a:pt x="189" y="5"/>
                    <a:pt x="183" y="0"/>
                    <a:pt x="176" y="0"/>
                  </a:cubicBezTo>
                  <a:cubicBezTo>
                    <a:pt x="106" y="4"/>
                    <a:pt x="45" y="38"/>
                    <a:pt x="4" y="89"/>
                  </a:cubicBezTo>
                  <a:cubicBezTo>
                    <a:pt x="0" y="95"/>
                    <a:pt x="1" y="103"/>
                    <a:pt x="7" y="106"/>
                  </a:cubicBezTo>
                  <a:cubicBezTo>
                    <a:pt x="7" y="107"/>
                    <a:pt x="7" y="107"/>
                    <a:pt x="7" y="107"/>
                  </a:cubicBezTo>
                  <a:cubicBezTo>
                    <a:pt x="13" y="110"/>
                    <a:pt x="19" y="109"/>
                    <a:pt x="23" y="10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57" name="千图PPT彼岸天：ID 8661124库_任意多边形 32"/>
            <p:cNvSpPr/>
            <p:nvPr>
              <p:custDataLst>
                <p:tags r:id="rId35"/>
              </p:custDataLst>
            </p:nvPr>
          </p:nvSpPr>
          <p:spPr bwMode="auto">
            <a:xfrm>
              <a:off x="6140270" y="2659502"/>
              <a:ext cx="801193" cy="1254377"/>
            </a:xfrm>
            <a:custGeom>
              <a:avLst/>
              <a:gdLst>
                <a:gd name="T0" fmla="*/ 195 w 219"/>
                <a:gd name="T1" fmla="*/ 235 h 342"/>
                <a:gd name="T2" fmla="*/ 175 w 219"/>
                <a:gd name="T3" fmla="*/ 323 h 342"/>
                <a:gd name="T4" fmla="*/ 179 w 219"/>
                <a:gd name="T5" fmla="*/ 337 h 342"/>
                <a:gd name="T6" fmla="*/ 179 w 219"/>
                <a:gd name="T7" fmla="*/ 337 h 342"/>
                <a:gd name="T8" fmla="*/ 197 w 219"/>
                <a:gd name="T9" fmla="*/ 333 h 342"/>
                <a:gd name="T10" fmla="*/ 219 w 219"/>
                <a:gd name="T11" fmla="*/ 235 h 342"/>
                <a:gd name="T12" fmla="*/ 13 w 219"/>
                <a:gd name="T13" fmla="*/ 1 h 342"/>
                <a:gd name="T14" fmla="*/ 0 w 219"/>
                <a:gd name="T15" fmla="*/ 13 h 342"/>
                <a:gd name="T16" fmla="*/ 0 w 219"/>
                <a:gd name="T17" fmla="*/ 13 h 342"/>
                <a:gd name="T18" fmla="*/ 10 w 219"/>
                <a:gd name="T19" fmla="*/ 25 h 342"/>
                <a:gd name="T20" fmla="*/ 195 w 219"/>
                <a:gd name="T21" fmla="*/ 235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9" h="342">
                  <a:moveTo>
                    <a:pt x="195" y="235"/>
                  </a:moveTo>
                  <a:cubicBezTo>
                    <a:pt x="195" y="266"/>
                    <a:pt x="188" y="296"/>
                    <a:pt x="175" y="323"/>
                  </a:cubicBezTo>
                  <a:cubicBezTo>
                    <a:pt x="173" y="328"/>
                    <a:pt x="175" y="334"/>
                    <a:pt x="179" y="337"/>
                  </a:cubicBezTo>
                  <a:cubicBezTo>
                    <a:pt x="179" y="337"/>
                    <a:pt x="179" y="337"/>
                    <a:pt x="179" y="337"/>
                  </a:cubicBezTo>
                  <a:cubicBezTo>
                    <a:pt x="185" y="342"/>
                    <a:pt x="194" y="340"/>
                    <a:pt x="197" y="333"/>
                  </a:cubicBezTo>
                  <a:cubicBezTo>
                    <a:pt x="211" y="303"/>
                    <a:pt x="219" y="270"/>
                    <a:pt x="219" y="235"/>
                  </a:cubicBezTo>
                  <a:cubicBezTo>
                    <a:pt x="219" y="115"/>
                    <a:pt x="129" y="16"/>
                    <a:pt x="13" y="1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9"/>
                    <a:pt x="4" y="24"/>
                    <a:pt x="10" y="25"/>
                  </a:cubicBezTo>
                  <a:cubicBezTo>
                    <a:pt x="114" y="38"/>
                    <a:pt x="195" y="127"/>
                    <a:pt x="195" y="2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58" name="千图PPT彼岸天：ID 8661124库_任意多边形 33"/>
            <p:cNvSpPr/>
            <p:nvPr>
              <p:custDataLst>
                <p:tags r:id="rId36"/>
              </p:custDataLst>
            </p:nvPr>
          </p:nvSpPr>
          <p:spPr bwMode="auto">
            <a:xfrm>
              <a:off x="5210700" y="3074019"/>
              <a:ext cx="1596198" cy="1319339"/>
            </a:xfrm>
            <a:custGeom>
              <a:avLst/>
              <a:gdLst>
                <a:gd name="T0" fmla="*/ 413 w 436"/>
                <a:gd name="T1" fmla="*/ 240 h 360"/>
                <a:gd name="T2" fmla="*/ 189 w 436"/>
                <a:gd name="T3" fmla="*/ 329 h 360"/>
                <a:gd name="T4" fmla="*/ 30 w 436"/>
                <a:gd name="T5" fmla="*/ 170 h 360"/>
                <a:gd name="T6" fmla="*/ 51 w 436"/>
                <a:gd name="T7" fmla="*/ 19 h 360"/>
                <a:gd name="T8" fmla="*/ 47 w 436"/>
                <a:gd name="T9" fmla="*/ 3 h 360"/>
                <a:gd name="T10" fmla="*/ 47 w 436"/>
                <a:gd name="T11" fmla="*/ 3 h 360"/>
                <a:gd name="T12" fmla="*/ 30 w 436"/>
                <a:gd name="T13" fmla="*/ 7 h 360"/>
                <a:gd name="T14" fmla="*/ 1 w 436"/>
                <a:gd name="T15" fmla="*/ 128 h 360"/>
                <a:gd name="T16" fmla="*/ 229 w 436"/>
                <a:gd name="T17" fmla="*/ 358 h 360"/>
                <a:gd name="T18" fmla="*/ 432 w 436"/>
                <a:gd name="T19" fmla="*/ 254 h 360"/>
                <a:gd name="T20" fmla="*/ 430 w 436"/>
                <a:gd name="T21" fmla="*/ 238 h 360"/>
                <a:gd name="T22" fmla="*/ 430 w 436"/>
                <a:gd name="T23" fmla="*/ 238 h 360"/>
                <a:gd name="T24" fmla="*/ 413 w 436"/>
                <a:gd name="T25" fmla="*/ 24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6" h="360">
                  <a:moveTo>
                    <a:pt x="413" y="240"/>
                  </a:moveTo>
                  <a:cubicBezTo>
                    <a:pt x="366" y="309"/>
                    <a:pt x="282" y="349"/>
                    <a:pt x="189" y="329"/>
                  </a:cubicBezTo>
                  <a:cubicBezTo>
                    <a:pt x="110" y="312"/>
                    <a:pt x="47" y="249"/>
                    <a:pt x="30" y="170"/>
                  </a:cubicBezTo>
                  <a:cubicBezTo>
                    <a:pt x="18" y="115"/>
                    <a:pt x="27" y="62"/>
                    <a:pt x="51" y="19"/>
                  </a:cubicBezTo>
                  <a:cubicBezTo>
                    <a:pt x="54" y="14"/>
                    <a:pt x="53" y="6"/>
                    <a:pt x="47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1" y="0"/>
                    <a:pt x="34" y="1"/>
                    <a:pt x="30" y="7"/>
                  </a:cubicBezTo>
                  <a:cubicBezTo>
                    <a:pt x="10" y="43"/>
                    <a:pt x="0" y="84"/>
                    <a:pt x="1" y="128"/>
                  </a:cubicBezTo>
                  <a:cubicBezTo>
                    <a:pt x="4" y="253"/>
                    <a:pt x="105" y="354"/>
                    <a:pt x="229" y="358"/>
                  </a:cubicBezTo>
                  <a:cubicBezTo>
                    <a:pt x="314" y="360"/>
                    <a:pt x="389" y="318"/>
                    <a:pt x="432" y="254"/>
                  </a:cubicBezTo>
                  <a:cubicBezTo>
                    <a:pt x="436" y="249"/>
                    <a:pt x="435" y="242"/>
                    <a:pt x="430" y="238"/>
                  </a:cubicBezTo>
                  <a:cubicBezTo>
                    <a:pt x="430" y="238"/>
                    <a:pt x="430" y="238"/>
                    <a:pt x="430" y="238"/>
                  </a:cubicBezTo>
                  <a:cubicBezTo>
                    <a:pt x="425" y="233"/>
                    <a:pt x="417" y="234"/>
                    <a:pt x="413" y="24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59" name="千图PPT彼岸天：ID 8661124库_椭圆 12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3022592" y="2105403"/>
              <a:ext cx="249612" cy="386262"/>
            </a:xfrm>
            <a:custGeom>
              <a:avLst/>
              <a:gdLst>
                <a:gd name="connsiteX0" fmla="*/ 182768 w 217488"/>
                <a:gd name="connsiteY0" fmla="*/ 277515 h 336550"/>
                <a:gd name="connsiteX1" fmla="*/ 156139 w 217488"/>
                <a:gd name="connsiteY1" fmla="*/ 283964 h 336550"/>
                <a:gd name="connsiteX2" fmla="*/ 152145 w 217488"/>
                <a:gd name="connsiteY2" fmla="*/ 292993 h 336550"/>
                <a:gd name="connsiteX3" fmla="*/ 158802 w 217488"/>
                <a:gd name="connsiteY3" fmla="*/ 296863 h 336550"/>
                <a:gd name="connsiteX4" fmla="*/ 160133 w 217488"/>
                <a:gd name="connsiteY4" fmla="*/ 296863 h 336550"/>
                <a:gd name="connsiteX5" fmla="*/ 186762 w 217488"/>
                <a:gd name="connsiteY5" fmla="*/ 290414 h 336550"/>
                <a:gd name="connsiteX6" fmla="*/ 190757 w 217488"/>
                <a:gd name="connsiteY6" fmla="*/ 282674 h 336550"/>
                <a:gd name="connsiteX7" fmla="*/ 182768 w 217488"/>
                <a:gd name="connsiteY7" fmla="*/ 277515 h 336550"/>
                <a:gd name="connsiteX8" fmla="*/ 34720 w 217488"/>
                <a:gd name="connsiteY8" fmla="*/ 277515 h 336550"/>
                <a:gd name="connsiteX9" fmla="*/ 26732 w 217488"/>
                <a:gd name="connsiteY9" fmla="*/ 282674 h 336550"/>
                <a:gd name="connsiteX10" fmla="*/ 30726 w 217488"/>
                <a:gd name="connsiteY10" fmla="*/ 290414 h 336550"/>
                <a:gd name="connsiteX11" fmla="*/ 57355 w 217488"/>
                <a:gd name="connsiteY11" fmla="*/ 296863 h 336550"/>
                <a:gd name="connsiteX12" fmla="*/ 58686 w 217488"/>
                <a:gd name="connsiteY12" fmla="*/ 296863 h 336550"/>
                <a:gd name="connsiteX13" fmla="*/ 65344 w 217488"/>
                <a:gd name="connsiteY13" fmla="*/ 292993 h 336550"/>
                <a:gd name="connsiteX14" fmla="*/ 61349 w 217488"/>
                <a:gd name="connsiteY14" fmla="*/ 283964 h 336550"/>
                <a:gd name="connsiteX15" fmla="*/ 34720 w 217488"/>
                <a:gd name="connsiteY15" fmla="*/ 277515 h 336550"/>
                <a:gd name="connsiteX16" fmla="*/ 108745 w 217488"/>
                <a:gd name="connsiteY16" fmla="*/ 271463 h 336550"/>
                <a:gd name="connsiteX17" fmla="*/ 87313 w 217488"/>
                <a:gd name="connsiteY17" fmla="*/ 292101 h 336550"/>
                <a:gd name="connsiteX18" fmla="*/ 108745 w 217488"/>
                <a:gd name="connsiteY18" fmla="*/ 312739 h 336550"/>
                <a:gd name="connsiteX19" fmla="*/ 130177 w 217488"/>
                <a:gd name="connsiteY19" fmla="*/ 292101 h 336550"/>
                <a:gd name="connsiteX20" fmla="*/ 108745 w 217488"/>
                <a:gd name="connsiteY20" fmla="*/ 271463 h 336550"/>
                <a:gd name="connsiteX21" fmla="*/ 27469 w 217488"/>
                <a:gd name="connsiteY21" fmla="*/ 38100 h 336550"/>
                <a:gd name="connsiteX22" fmla="*/ 22225 w 217488"/>
                <a:gd name="connsiteY22" fmla="*/ 42049 h 336550"/>
                <a:gd name="connsiteX23" fmla="*/ 22225 w 217488"/>
                <a:gd name="connsiteY23" fmla="*/ 240798 h 336550"/>
                <a:gd name="connsiteX24" fmla="*/ 27469 w 217488"/>
                <a:gd name="connsiteY24" fmla="*/ 246063 h 336550"/>
                <a:gd name="connsiteX25" fmla="*/ 190019 w 217488"/>
                <a:gd name="connsiteY25" fmla="*/ 246063 h 336550"/>
                <a:gd name="connsiteX26" fmla="*/ 195263 w 217488"/>
                <a:gd name="connsiteY26" fmla="*/ 240798 h 336550"/>
                <a:gd name="connsiteX27" fmla="*/ 195263 w 217488"/>
                <a:gd name="connsiteY27" fmla="*/ 42049 h 336550"/>
                <a:gd name="connsiteX28" fmla="*/ 190019 w 217488"/>
                <a:gd name="connsiteY28" fmla="*/ 38100 h 336550"/>
                <a:gd name="connsiteX29" fmla="*/ 27469 w 217488"/>
                <a:gd name="connsiteY29" fmla="*/ 38100 h 336550"/>
                <a:gd name="connsiteX30" fmla="*/ 92869 w 217488"/>
                <a:gd name="connsiteY30" fmla="*/ 15875 h 336550"/>
                <a:gd name="connsiteX31" fmla="*/ 88900 w 217488"/>
                <a:gd name="connsiteY31" fmla="*/ 19957 h 336550"/>
                <a:gd name="connsiteX32" fmla="*/ 92869 w 217488"/>
                <a:gd name="connsiteY32" fmla="*/ 25400 h 336550"/>
                <a:gd name="connsiteX33" fmla="*/ 124619 w 217488"/>
                <a:gd name="connsiteY33" fmla="*/ 25400 h 336550"/>
                <a:gd name="connsiteX34" fmla="*/ 128588 w 217488"/>
                <a:gd name="connsiteY34" fmla="*/ 19957 h 336550"/>
                <a:gd name="connsiteX35" fmla="*/ 124619 w 217488"/>
                <a:gd name="connsiteY35" fmla="*/ 15875 h 336550"/>
                <a:gd name="connsiteX36" fmla="*/ 92869 w 217488"/>
                <a:gd name="connsiteY36" fmla="*/ 15875 h 336550"/>
                <a:gd name="connsiteX37" fmla="*/ 19652 w 217488"/>
                <a:gd name="connsiteY37" fmla="*/ 0 h 336550"/>
                <a:gd name="connsiteX38" fmla="*/ 197836 w 217488"/>
                <a:gd name="connsiteY38" fmla="*/ 0 h 336550"/>
                <a:gd name="connsiteX39" fmla="*/ 217488 w 217488"/>
                <a:gd name="connsiteY39" fmla="*/ 18405 h 336550"/>
                <a:gd name="connsiteX40" fmla="*/ 217488 w 217488"/>
                <a:gd name="connsiteY40" fmla="*/ 318145 h 336550"/>
                <a:gd name="connsiteX41" fmla="*/ 197836 w 217488"/>
                <a:gd name="connsiteY41" fmla="*/ 336550 h 336550"/>
                <a:gd name="connsiteX42" fmla="*/ 19652 w 217488"/>
                <a:gd name="connsiteY42" fmla="*/ 336550 h 336550"/>
                <a:gd name="connsiteX43" fmla="*/ 0 w 217488"/>
                <a:gd name="connsiteY43" fmla="*/ 318145 h 336550"/>
                <a:gd name="connsiteX44" fmla="*/ 0 w 217488"/>
                <a:gd name="connsiteY44" fmla="*/ 18405 h 336550"/>
                <a:gd name="connsiteX45" fmla="*/ 19652 w 217488"/>
                <a:gd name="connsiteY45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17487" h="336550">
                  <a:moveTo>
                    <a:pt x="182768" y="277515"/>
                  </a:moveTo>
                  <a:cubicBezTo>
                    <a:pt x="182768" y="277515"/>
                    <a:pt x="182768" y="277515"/>
                    <a:pt x="156139" y="283964"/>
                  </a:cubicBezTo>
                  <a:cubicBezTo>
                    <a:pt x="153476" y="285254"/>
                    <a:pt x="150813" y="289124"/>
                    <a:pt x="152145" y="292993"/>
                  </a:cubicBezTo>
                  <a:cubicBezTo>
                    <a:pt x="152145" y="295573"/>
                    <a:pt x="156139" y="296863"/>
                    <a:pt x="158802" y="296863"/>
                  </a:cubicBezTo>
                  <a:cubicBezTo>
                    <a:pt x="158802" y="296863"/>
                    <a:pt x="160133" y="296863"/>
                    <a:pt x="160133" y="296863"/>
                  </a:cubicBezTo>
                  <a:cubicBezTo>
                    <a:pt x="160133" y="296863"/>
                    <a:pt x="160133" y="296863"/>
                    <a:pt x="186762" y="290414"/>
                  </a:cubicBezTo>
                  <a:cubicBezTo>
                    <a:pt x="189425" y="289124"/>
                    <a:pt x="192088" y="285254"/>
                    <a:pt x="190757" y="282674"/>
                  </a:cubicBezTo>
                  <a:cubicBezTo>
                    <a:pt x="190757" y="278805"/>
                    <a:pt x="186762" y="276225"/>
                    <a:pt x="182768" y="277515"/>
                  </a:cubicBezTo>
                  <a:close/>
                  <a:moveTo>
                    <a:pt x="34720" y="277515"/>
                  </a:moveTo>
                  <a:cubicBezTo>
                    <a:pt x="30726" y="276225"/>
                    <a:pt x="26732" y="278805"/>
                    <a:pt x="26732" y="282674"/>
                  </a:cubicBezTo>
                  <a:cubicBezTo>
                    <a:pt x="25400" y="285254"/>
                    <a:pt x="28063" y="289124"/>
                    <a:pt x="30726" y="290414"/>
                  </a:cubicBezTo>
                  <a:cubicBezTo>
                    <a:pt x="30726" y="290414"/>
                    <a:pt x="30726" y="290414"/>
                    <a:pt x="57355" y="296863"/>
                  </a:cubicBezTo>
                  <a:cubicBezTo>
                    <a:pt x="57355" y="296863"/>
                    <a:pt x="58686" y="296863"/>
                    <a:pt x="58686" y="296863"/>
                  </a:cubicBezTo>
                  <a:cubicBezTo>
                    <a:pt x="61349" y="296863"/>
                    <a:pt x="65344" y="295573"/>
                    <a:pt x="65344" y="292993"/>
                  </a:cubicBezTo>
                  <a:cubicBezTo>
                    <a:pt x="66675" y="289124"/>
                    <a:pt x="64012" y="285254"/>
                    <a:pt x="61349" y="283964"/>
                  </a:cubicBezTo>
                  <a:cubicBezTo>
                    <a:pt x="61349" y="283964"/>
                    <a:pt x="61349" y="283964"/>
                    <a:pt x="34720" y="277515"/>
                  </a:cubicBezTo>
                  <a:close/>
                  <a:moveTo>
                    <a:pt x="108745" y="271463"/>
                  </a:moveTo>
                  <a:cubicBezTo>
                    <a:pt x="96908" y="271463"/>
                    <a:pt x="87313" y="280703"/>
                    <a:pt x="87313" y="292101"/>
                  </a:cubicBezTo>
                  <a:cubicBezTo>
                    <a:pt x="87313" y="303499"/>
                    <a:pt x="96908" y="312739"/>
                    <a:pt x="108745" y="312739"/>
                  </a:cubicBezTo>
                  <a:cubicBezTo>
                    <a:pt x="120582" y="312739"/>
                    <a:pt x="130177" y="303499"/>
                    <a:pt x="130177" y="292101"/>
                  </a:cubicBezTo>
                  <a:cubicBezTo>
                    <a:pt x="130177" y="280703"/>
                    <a:pt x="120582" y="271463"/>
                    <a:pt x="108745" y="271463"/>
                  </a:cubicBezTo>
                  <a:close/>
                  <a:moveTo>
                    <a:pt x="27469" y="38100"/>
                  </a:moveTo>
                  <a:cubicBezTo>
                    <a:pt x="24847" y="38100"/>
                    <a:pt x="22225" y="39416"/>
                    <a:pt x="22225" y="42049"/>
                  </a:cubicBezTo>
                  <a:cubicBezTo>
                    <a:pt x="22225" y="42049"/>
                    <a:pt x="22225" y="42049"/>
                    <a:pt x="22225" y="240798"/>
                  </a:cubicBezTo>
                  <a:cubicBezTo>
                    <a:pt x="22225" y="243431"/>
                    <a:pt x="24847" y="246063"/>
                    <a:pt x="27469" y="246063"/>
                  </a:cubicBezTo>
                  <a:cubicBezTo>
                    <a:pt x="27469" y="246063"/>
                    <a:pt x="27469" y="246063"/>
                    <a:pt x="190019" y="246063"/>
                  </a:cubicBezTo>
                  <a:cubicBezTo>
                    <a:pt x="192641" y="246063"/>
                    <a:pt x="195263" y="243431"/>
                    <a:pt x="195263" y="240798"/>
                  </a:cubicBezTo>
                  <a:lnTo>
                    <a:pt x="195263" y="42049"/>
                  </a:lnTo>
                  <a:cubicBezTo>
                    <a:pt x="195263" y="39416"/>
                    <a:pt x="192641" y="38100"/>
                    <a:pt x="190019" y="38100"/>
                  </a:cubicBezTo>
                  <a:cubicBezTo>
                    <a:pt x="190019" y="38100"/>
                    <a:pt x="190019" y="38100"/>
                    <a:pt x="27469" y="38100"/>
                  </a:cubicBezTo>
                  <a:close/>
                  <a:moveTo>
                    <a:pt x="92869" y="15875"/>
                  </a:moveTo>
                  <a:cubicBezTo>
                    <a:pt x="90223" y="15875"/>
                    <a:pt x="88900" y="17236"/>
                    <a:pt x="88900" y="19957"/>
                  </a:cubicBezTo>
                  <a:cubicBezTo>
                    <a:pt x="88900" y="22679"/>
                    <a:pt x="90223" y="25400"/>
                    <a:pt x="92869" y="25400"/>
                  </a:cubicBezTo>
                  <a:cubicBezTo>
                    <a:pt x="92869" y="25400"/>
                    <a:pt x="92869" y="25400"/>
                    <a:pt x="124619" y="25400"/>
                  </a:cubicBezTo>
                  <a:cubicBezTo>
                    <a:pt x="127265" y="25400"/>
                    <a:pt x="128588" y="22679"/>
                    <a:pt x="128588" y="19957"/>
                  </a:cubicBezTo>
                  <a:cubicBezTo>
                    <a:pt x="128588" y="17236"/>
                    <a:pt x="127265" y="15875"/>
                    <a:pt x="124619" y="15875"/>
                  </a:cubicBezTo>
                  <a:cubicBezTo>
                    <a:pt x="124619" y="15875"/>
                    <a:pt x="124619" y="15875"/>
                    <a:pt x="92869" y="15875"/>
                  </a:cubicBezTo>
                  <a:close/>
                  <a:moveTo>
                    <a:pt x="19652" y="0"/>
                  </a:moveTo>
                  <a:cubicBezTo>
                    <a:pt x="19652" y="0"/>
                    <a:pt x="19652" y="0"/>
                    <a:pt x="197836" y="0"/>
                  </a:cubicBezTo>
                  <a:cubicBezTo>
                    <a:pt x="208317" y="0"/>
                    <a:pt x="217488" y="7888"/>
                    <a:pt x="217488" y="18405"/>
                  </a:cubicBezTo>
                  <a:cubicBezTo>
                    <a:pt x="217488" y="18405"/>
                    <a:pt x="217488" y="18405"/>
                    <a:pt x="217488" y="318145"/>
                  </a:cubicBezTo>
                  <a:cubicBezTo>
                    <a:pt x="217488" y="328662"/>
                    <a:pt x="208317" y="336550"/>
                    <a:pt x="197836" y="336550"/>
                  </a:cubicBezTo>
                  <a:cubicBezTo>
                    <a:pt x="197836" y="336550"/>
                    <a:pt x="197836" y="336550"/>
                    <a:pt x="19652" y="336550"/>
                  </a:cubicBezTo>
                  <a:cubicBezTo>
                    <a:pt x="9171" y="336550"/>
                    <a:pt x="0" y="328662"/>
                    <a:pt x="0" y="318145"/>
                  </a:cubicBezTo>
                  <a:cubicBezTo>
                    <a:pt x="0" y="318145"/>
                    <a:pt x="0" y="318145"/>
                    <a:pt x="0" y="18405"/>
                  </a:cubicBezTo>
                  <a:cubicBezTo>
                    <a:pt x="0" y="7888"/>
                    <a:pt x="9171" y="0"/>
                    <a:pt x="1965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60" name="千图PPT彼岸天：ID 8661124库_椭圆 15"/>
            <p:cNvSpPr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3023298" y="4550290"/>
              <a:ext cx="248198" cy="384074"/>
            </a:xfrm>
            <a:custGeom>
              <a:avLst/>
              <a:gdLst>
                <a:gd name="connsiteX0" fmla="*/ 182768 w 217488"/>
                <a:gd name="connsiteY0" fmla="*/ 277515 h 336550"/>
                <a:gd name="connsiteX1" fmla="*/ 156139 w 217488"/>
                <a:gd name="connsiteY1" fmla="*/ 283964 h 336550"/>
                <a:gd name="connsiteX2" fmla="*/ 152145 w 217488"/>
                <a:gd name="connsiteY2" fmla="*/ 292993 h 336550"/>
                <a:gd name="connsiteX3" fmla="*/ 158802 w 217488"/>
                <a:gd name="connsiteY3" fmla="*/ 296863 h 336550"/>
                <a:gd name="connsiteX4" fmla="*/ 160133 w 217488"/>
                <a:gd name="connsiteY4" fmla="*/ 296863 h 336550"/>
                <a:gd name="connsiteX5" fmla="*/ 186762 w 217488"/>
                <a:gd name="connsiteY5" fmla="*/ 290414 h 336550"/>
                <a:gd name="connsiteX6" fmla="*/ 190757 w 217488"/>
                <a:gd name="connsiteY6" fmla="*/ 282674 h 336550"/>
                <a:gd name="connsiteX7" fmla="*/ 182768 w 217488"/>
                <a:gd name="connsiteY7" fmla="*/ 277515 h 336550"/>
                <a:gd name="connsiteX8" fmla="*/ 34720 w 217488"/>
                <a:gd name="connsiteY8" fmla="*/ 277515 h 336550"/>
                <a:gd name="connsiteX9" fmla="*/ 26732 w 217488"/>
                <a:gd name="connsiteY9" fmla="*/ 282674 h 336550"/>
                <a:gd name="connsiteX10" fmla="*/ 30726 w 217488"/>
                <a:gd name="connsiteY10" fmla="*/ 290414 h 336550"/>
                <a:gd name="connsiteX11" fmla="*/ 57355 w 217488"/>
                <a:gd name="connsiteY11" fmla="*/ 296863 h 336550"/>
                <a:gd name="connsiteX12" fmla="*/ 58686 w 217488"/>
                <a:gd name="connsiteY12" fmla="*/ 296863 h 336550"/>
                <a:gd name="connsiteX13" fmla="*/ 65344 w 217488"/>
                <a:gd name="connsiteY13" fmla="*/ 292993 h 336550"/>
                <a:gd name="connsiteX14" fmla="*/ 61349 w 217488"/>
                <a:gd name="connsiteY14" fmla="*/ 283964 h 336550"/>
                <a:gd name="connsiteX15" fmla="*/ 34720 w 217488"/>
                <a:gd name="connsiteY15" fmla="*/ 277515 h 336550"/>
                <a:gd name="connsiteX16" fmla="*/ 108745 w 217488"/>
                <a:gd name="connsiteY16" fmla="*/ 271463 h 336550"/>
                <a:gd name="connsiteX17" fmla="*/ 87313 w 217488"/>
                <a:gd name="connsiteY17" fmla="*/ 292101 h 336550"/>
                <a:gd name="connsiteX18" fmla="*/ 108745 w 217488"/>
                <a:gd name="connsiteY18" fmla="*/ 312739 h 336550"/>
                <a:gd name="connsiteX19" fmla="*/ 130177 w 217488"/>
                <a:gd name="connsiteY19" fmla="*/ 292101 h 336550"/>
                <a:gd name="connsiteX20" fmla="*/ 108745 w 217488"/>
                <a:gd name="connsiteY20" fmla="*/ 271463 h 336550"/>
                <a:gd name="connsiteX21" fmla="*/ 27469 w 217488"/>
                <a:gd name="connsiteY21" fmla="*/ 38100 h 336550"/>
                <a:gd name="connsiteX22" fmla="*/ 22225 w 217488"/>
                <a:gd name="connsiteY22" fmla="*/ 42049 h 336550"/>
                <a:gd name="connsiteX23" fmla="*/ 22225 w 217488"/>
                <a:gd name="connsiteY23" fmla="*/ 240798 h 336550"/>
                <a:gd name="connsiteX24" fmla="*/ 27469 w 217488"/>
                <a:gd name="connsiteY24" fmla="*/ 246063 h 336550"/>
                <a:gd name="connsiteX25" fmla="*/ 190019 w 217488"/>
                <a:gd name="connsiteY25" fmla="*/ 246063 h 336550"/>
                <a:gd name="connsiteX26" fmla="*/ 195263 w 217488"/>
                <a:gd name="connsiteY26" fmla="*/ 240798 h 336550"/>
                <a:gd name="connsiteX27" fmla="*/ 195263 w 217488"/>
                <a:gd name="connsiteY27" fmla="*/ 42049 h 336550"/>
                <a:gd name="connsiteX28" fmla="*/ 190019 w 217488"/>
                <a:gd name="connsiteY28" fmla="*/ 38100 h 336550"/>
                <a:gd name="connsiteX29" fmla="*/ 27469 w 217488"/>
                <a:gd name="connsiteY29" fmla="*/ 38100 h 336550"/>
                <a:gd name="connsiteX30" fmla="*/ 92869 w 217488"/>
                <a:gd name="connsiteY30" fmla="*/ 15875 h 336550"/>
                <a:gd name="connsiteX31" fmla="*/ 88900 w 217488"/>
                <a:gd name="connsiteY31" fmla="*/ 19957 h 336550"/>
                <a:gd name="connsiteX32" fmla="*/ 92869 w 217488"/>
                <a:gd name="connsiteY32" fmla="*/ 25400 h 336550"/>
                <a:gd name="connsiteX33" fmla="*/ 124619 w 217488"/>
                <a:gd name="connsiteY33" fmla="*/ 25400 h 336550"/>
                <a:gd name="connsiteX34" fmla="*/ 128588 w 217488"/>
                <a:gd name="connsiteY34" fmla="*/ 19957 h 336550"/>
                <a:gd name="connsiteX35" fmla="*/ 124619 w 217488"/>
                <a:gd name="connsiteY35" fmla="*/ 15875 h 336550"/>
                <a:gd name="connsiteX36" fmla="*/ 92869 w 217488"/>
                <a:gd name="connsiteY36" fmla="*/ 15875 h 336550"/>
                <a:gd name="connsiteX37" fmla="*/ 19652 w 217488"/>
                <a:gd name="connsiteY37" fmla="*/ 0 h 336550"/>
                <a:gd name="connsiteX38" fmla="*/ 197836 w 217488"/>
                <a:gd name="connsiteY38" fmla="*/ 0 h 336550"/>
                <a:gd name="connsiteX39" fmla="*/ 217488 w 217488"/>
                <a:gd name="connsiteY39" fmla="*/ 18405 h 336550"/>
                <a:gd name="connsiteX40" fmla="*/ 217488 w 217488"/>
                <a:gd name="connsiteY40" fmla="*/ 318145 h 336550"/>
                <a:gd name="connsiteX41" fmla="*/ 197836 w 217488"/>
                <a:gd name="connsiteY41" fmla="*/ 336550 h 336550"/>
                <a:gd name="connsiteX42" fmla="*/ 19652 w 217488"/>
                <a:gd name="connsiteY42" fmla="*/ 336550 h 336550"/>
                <a:gd name="connsiteX43" fmla="*/ 0 w 217488"/>
                <a:gd name="connsiteY43" fmla="*/ 318145 h 336550"/>
                <a:gd name="connsiteX44" fmla="*/ 0 w 217488"/>
                <a:gd name="connsiteY44" fmla="*/ 18405 h 336550"/>
                <a:gd name="connsiteX45" fmla="*/ 19652 w 217488"/>
                <a:gd name="connsiteY45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17487" h="336550">
                  <a:moveTo>
                    <a:pt x="182768" y="277515"/>
                  </a:moveTo>
                  <a:cubicBezTo>
                    <a:pt x="182768" y="277515"/>
                    <a:pt x="182768" y="277515"/>
                    <a:pt x="156139" y="283964"/>
                  </a:cubicBezTo>
                  <a:cubicBezTo>
                    <a:pt x="153476" y="285254"/>
                    <a:pt x="150813" y="289124"/>
                    <a:pt x="152145" y="292993"/>
                  </a:cubicBezTo>
                  <a:cubicBezTo>
                    <a:pt x="152145" y="295573"/>
                    <a:pt x="156139" y="296863"/>
                    <a:pt x="158802" y="296863"/>
                  </a:cubicBezTo>
                  <a:cubicBezTo>
                    <a:pt x="158802" y="296863"/>
                    <a:pt x="160133" y="296863"/>
                    <a:pt x="160133" y="296863"/>
                  </a:cubicBezTo>
                  <a:cubicBezTo>
                    <a:pt x="160133" y="296863"/>
                    <a:pt x="160133" y="296863"/>
                    <a:pt x="186762" y="290414"/>
                  </a:cubicBezTo>
                  <a:cubicBezTo>
                    <a:pt x="189425" y="289124"/>
                    <a:pt x="192088" y="285254"/>
                    <a:pt x="190757" y="282674"/>
                  </a:cubicBezTo>
                  <a:cubicBezTo>
                    <a:pt x="190757" y="278805"/>
                    <a:pt x="186762" y="276225"/>
                    <a:pt x="182768" y="277515"/>
                  </a:cubicBezTo>
                  <a:close/>
                  <a:moveTo>
                    <a:pt x="34720" y="277515"/>
                  </a:moveTo>
                  <a:cubicBezTo>
                    <a:pt x="30726" y="276225"/>
                    <a:pt x="26732" y="278805"/>
                    <a:pt x="26732" y="282674"/>
                  </a:cubicBezTo>
                  <a:cubicBezTo>
                    <a:pt x="25400" y="285254"/>
                    <a:pt x="28063" y="289124"/>
                    <a:pt x="30726" y="290414"/>
                  </a:cubicBezTo>
                  <a:cubicBezTo>
                    <a:pt x="30726" y="290414"/>
                    <a:pt x="30726" y="290414"/>
                    <a:pt x="57355" y="296863"/>
                  </a:cubicBezTo>
                  <a:cubicBezTo>
                    <a:pt x="57355" y="296863"/>
                    <a:pt x="58686" y="296863"/>
                    <a:pt x="58686" y="296863"/>
                  </a:cubicBezTo>
                  <a:cubicBezTo>
                    <a:pt x="61349" y="296863"/>
                    <a:pt x="65344" y="295573"/>
                    <a:pt x="65344" y="292993"/>
                  </a:cubicBezTo>
                  <a:cubicBezTo>
                    <a:pt x="66675" y="289124"/>
                    <a:pt x="64012" y="285254"/>
                    <a:pt x="61349" y="283964"/>
                  </a:cubicBezTo>
                  <a:cubicBezTo>
                    <a:pt x="61349" y="283964"/>
                    <a:pt x="61349" y="283964"/>
                    <a:pt x="34720" y="277515"/>
                  </a:cubicBezTo>
                  <a:close/>
                  <a:moveTo>
                    <a:pt x="108745" y="271463"/>
                  </a:moveTo>
                  <a:cubicBezTo>
                    <a:pt x="96908" y="271463"/>
                    <a:pt x="87313" y="280703"/>
                    <a:pt x="87313" y="292101"/>
                  </a:cubicBezTo>
                  <a:cubicBezTo>
                    <a:pt x="87313" y="303499"/>
                    <a:pt x="96908" y="312739"/>
                    <a:pt x="108745" y="312739"/>
                  </a:cubicBezTo>
                  <a:cubicBezTo>
                    <a:pt x="120582" y="312739"/>
                    <a:pt x="130177" y="303499"/>
                    <a:pt x="130177" y="292101"/>
                  </a:cubicBezTo>
                  <a:cubicBezTo>
                    <a:pt x="130177" y="280703"/>
                    <a:pt x="120582" y="271463"/>
                    <a:pt x="108745" y="271463"/>
                  </a:cubicBezTo>
                  <a:close/>
                  <a:moveTo>
                    <a:pt x="27469" y="38100"/>
                  </a:moveTo>
                  <a:cubicBezTo>
                    <a:pt x="24847" y="38100"/>
                    <a:pt x="22225" y="39416"/>
                    <a:pt x="22225" y="42049"/>
                  </a:cubicBezTo>
                  <a:cubicBezTo>
                    <a:pt x="22225" y="42049"/>
                    <a:pt x="22225" y="42049"/>
                    <a:pt x="22225" y="240798"/>
                  </a:cubicBezTo>
                  <a:cubicBezTo>
                    <a:pt x="22225" y="243431"/>
                    <a:pt x="24847" y="246063"/>
                    <a:pt x="27469" y="246063"/>
                  </a:cubicBezTo>
                  <a:cubicBezTo>
                    <a:pt x="27469" y="246063"/>
                    <a:pt x="27469" y="246063"/>
                    <a:pt x="190019" y="246063"/>
                  </a:cubicBezTo>
                  <a:cubicBezTo>
                    <a:pt x="192641" y="246063"/>
                    <a:pt x="195263" y="243431"/>
                    <a:pt x="195263" y="240798"/>
                  </a:cubicBezTo>
                  <a:lnTo>
                    <a:pt x="195263" y="42049"/>
                  </a:lnTo>
                  <a:cubicBezTo>
                    <a:pt x="195263" y="39416"/>
                    <a:pt x="192641" y="38100"/>
                    <a:pt x="190019" y="38100"/>
                  </a:cubicBezTo>
                  <a:cubicBezTo>
                    <a:pt x="190019" y="38100"/>
                    <a:pt x="190019" y="38100"/>
                    <a:pt x="27469" y="38100"/>
                  </a:cubicBezTo>
                  <a:close/>
                  <a:moveTo>
                    <a:pt x="92869" y="15875"/>
                  </a:moveTo>
                  <a:cubicBezTo>
                    <a:pt x="90223" y="15875"/>
                    <a:pt x="88900" y="17236"/>
                    <a:pt x="88900" y="19957"/>
                  </a:cubicBezTo>
                  <a:cubicBezTo>
                    <a:pt x="88900" y="22679"/>
                    <a:pt x="90223" y="25400"/>
                    <a:pt x="92869" y="25400"/>
                  </a:cubicBezTo>
                  <a:cubicBezTo>
                    <a:pt x="92869" y="25400"/>
                    <a:pt x="92869" y="25400"/>
                    <a:pt x="124619" y="25400"/>
                  </a:cubicBezTo>
                  <a:cubicBezTo>
                    <a:pt x="127265" y="25400"/>
                    <a:pt x="128588" y="22679"/>
                    <a:pt x="128588" y="19957"/>
                  </a:cubicBezTo>
                  <a:cubicBezTo>
                    <a:pt x="128588" y="17236"/>
                    <a:pt x="127265" y="15875"/>
                    <a:pt x="124619" y="15875"/>
                  </a:cubicBezTo>
                  <a:cubicBezTo>
                    <a:pt x="124619" y="15875"/>
                    <a:pt x="124619" y="15875"/>
                    <a:pt x="92869" y="15875"/>
                  </a:cubicBezTo>
                  <a:close/>
                  <a:moveTo>
                    <a:pt x="19652" y="0"/>
                  </a:moveTo>
                  <a:cubicBezTo>
                    <a:pt x="19652" y="0"/>
                    <a:pt x="19652" y="0"/>
                    <a:pt x="197836" y="0"/>
                  </a:cubicBezTo>
                  <a:cubicBezTo>
                    <a:pt x="208317" y="0"/>
                    <a:pt x="217488" y="7888"/>
                    <a:pt x="217488" y="18405"/>
                  </a:cubicBezTo>
                  <a:cubicBezTo>
                    <a:pt x="217488" y="18405"/>
                    <a:pt x="217488" y="18405"/>
                    <a:pt x="217488" y="318145"/>
                  </a:cubicBezTo>
                  <a:cubicBezTo>
                    <a:pt x="217488" y="328662"/>
                    <a:pt x="208317" y="336550"/>
                    <a:pt x="197836" y="336550"/>
                  </a:cubicBezTo>
                  <a:cubicBezTo>
                    <a:pt x="197836" y="336550"/>
                    <a:pt x="197836" y="336550"/>
                    <a:pt x="19652" y="336550"/>
                  </a:cubicBezTo>
                  <a:cubicBezTo>
                    <a:pt x="9171" y="336550"/>
                    <a:pt x="0" y="328662"/>
                    <a:pt x="0" y="318145"/>
                  </a:cubicBezTo>
                  <a:cubicBezTo>
                    <a:pt x="0" y="318145"/>
                    <a:pt x="0" y="318145"/>
                    <a:pt x="0" y="18405"/>
                  </a:cubicBezTo>
                  <a:cubicBezTo>
                    <a:pt x="0" y="7888"/>
                    <a:pt x="9171" y="0"/>
                    <a:pt x="1965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61" name="千图PPT彼岸天：ID 8661124库_椭圆 18"/>
            <p:cNvSpPr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4223541" y="3328394"/>
              <a:ext cx="248198" cy="384074"/>
            </a:xfrm>
            <a:custGeom>
              <a:avLst/>
              <a:gdLst>
                <a:gd name="connsiteX0" fmla="*/ 182768 w 217488"/>
                <a:gd name="connsiteY0" fmla="*/ 277515 h 336550"/>
                <a:gd name="connsiteX1" fmla="*/ 156139 w 217488"/>
                <a:gd name="connsiteY1" fmla="*/ 283964 h 336550"/>
                <a:gd name="connsiteX2" fmla="*/ 152145 w 217488"/>
                <a:gd name="connsiteY2" fmla="*/ 292993 h 336550"/>
                <a:gd name="connsiteX3" fmla="*/ 158802 w 217488"/>
                <a:gd name="connsiteY3" fmla="*/ 296863 h 336550"/>
                <a:gd name="connsiteX4" fmla="*/ 160133 w 217488"/>
                <a:gd name="connsiteY4" fmla="*/ 296863 h 336550"/>
                <a:gd name="connsiteX5" fmla="*/ 186762 w 217488"/>
                <a:gd name="connsiteY5" fmla="*/ 290414 h 336550"/>
                <a:gd name="connsiteX6" fmla="*/ 190757 w 217488"/>
                <a:gd name="connsiteY6" fmla="*/ 282674 h 336550"/>
                <a:gd name="connsiteX7" fmla="*/ 182768 w 217488"/>
                <a:gd name="connsiteY7" fmla="*/ 277515 h 336550"/>
                <a:gd name="connsiteX8" fmla="*/ 34720 w 217488"/>
                <a:gd name="connsiteY8" fmla="*/ 277515 h 336550"/>
                <a:gd name="connsiteX9" fmla="*/ 26732 w 217488"/>
                <a:gd name="connsiteY9" fmla="*/ 282674 h 336550"/>
                <a:gd name="connsiteX10" fmla="*/ 30726 w 217488"/>
                <a:gd name="connsiteY10" fmla="*/ 290414 h 336550"/>
                <a:gd name="connsiteX11" fmla="*/ 57355 w 217488"/>
                <a:gd name="connsiteY11" fmla="*/ 296863 h 336550"/>
                <a:gd name="connsiteX12" fmla="*/ 58686 w 217488"/>
                <a:gd name="connsiteY12" fmla="*/ 296863 h 336550"/>
                <a:gd name="connsiteX13" fmla="*/ 65344 w 217488"/>
                <a:gd name="connsiteY13" fmla="*/ 292993 h 336550"/>
                <a:gd name="connsiteX14" fmla="*/ 61349 w 217488"/>
                <a:gd name="connsiteY14" fmla="*/ 283964 h 336550"/>
                <a:gd name="connsiteX15" fmla="*/ 34720 w 217488"/>
                <a:gd name="connsiteY15" fmla="*/ 277515 h 336550"/>
                <a:gd name="connsiteX16" fmla="*/ 108745 w 217488"/>
                <a:gd name="connsiteY16" fmla="*/ 271463 h 336550"/>
                <a:gd name="connsiteX17" fmla="*/ 87313 w 217488"/>
                <a:gd name="connsiteY17" fmla="*/ 292101 h 336550"/>
                <a:gd name="connsiteX18" fmla="*/ 108745 w 217488"/>
                <a:gd name="connsiteY18" fmla="*/ 312739 h 336550"/>
                <a:gd name="connsiteX19" fmla="*/ 130177 w 217488"/>
                <a:gd name="connsiteY19" fmla="*/ 292101 h 336550"/>
                <a:gd name="connsiteX20" fmla="*/ 108745 w 217488"/>
                <a:gd name="connsiteY20" fmla="*/ 271463 h 336550"/>
                <a:gd name="connsiteX21" fmla="*/ 27469 w 217488"/>
                <a:gd name="connsiteY21" fmla="*/ 38100 h 336550"/>
                <a:gd name="connsiteX22" fmla="*/ 22225 w 217488"/>
                <a:gd name="connsiteY22" fmla="*/ 42049 h 336550"/>
                <a:gd name="connsiteX23" fmla="*/ 22225 w 217488"/>
                <a:gd name="connsiteY23" fmla="*/ 240798 h 336550"/>
                <a:gd name="connsiteX24" fmla="*/ 27469 w 217488"/>
                <a:gd name="connsiteY24" fmla="*/ 246063 h 336550"/>
                <a:gd name="connsiteX25" fmla="*/ 190019 w 217488"/>
                <a:gd name="connsiteY25" fmla="*/ 246063 h 336550"/>
                <a:gd name="connsiteX26" fmla="*/ 195263 w 217488"/>
                <a:gd name="connsiteY26" fmla="*/ 240798 h 336550"/>
                <a:gd name="connsiteX27" fmla="*/ 195263 w 217488"/>
                <a:gd name="connsiteY27" fmla="*/ 42049 h 336550"/>
                <a:gd name="connsiteX28" fmla="*/ 190019 w 217488"/>
                <a:gd name="connsiteY28" fmla="*/ 38100 h 336550"/>
                <a:gd name="connsiteX29" fmla="*/ 27469 w 217488"/>
                <a:gd name="connsiteY29" fmla="*/ 38100 h 336550"/>
                <a:gd name="connsiteX30" fmla="*/ 92869 w 217488"/>
                <a:gd name="connsiteY30" fmla="*/ 15875 h 336550"/>
                <a:gd name="connsiteX31" fmla="*/ 88900 w 217488"/>
                <a:gd name="connsiteY31" fmla="*/ 19957 h 336550"/>
                <a:gd name="connsiteX32" fmla="*/ 92869 w 217488"/>
                <a:gd name="connsiteY32" fmla="*/ 25400 h 336550"/>
                <a:gd name="connsiteX33" fmla="*/ 124619 w 217488"/>
                <a:gd name="connsiteY33" fmla="*/ 25400 h 336550"/>
                <a:gd name="connsiteX34" fmla="*/ 128588 w 217488"/>
                <a:gd name="connsiteY34" fmla="*/ 19957 h 336550"/>
                <a:gd name="connsiteX35" fmla="*/ 124619 w 217488"/>
                <a:gd name="connsiteY35" fmla="*/ 15875 h 336550"/>
                <a:gd name="connsiteX36" fmla="*/ 92869 w 217488"/>
                <a:gd name="connsiteY36" fmla="*/ 15875 h 336550"/>
                <a:gd name="connsiteX37" fmla="*/ 19652 w 217488"/>
                <a:gd name="connsiteY37" fmla="*/ 0 h 336550"/>
                <a:gd name="connsiteX38" fmla="*/ 197836 w 217488"/>
                <a:gd name="connsiteY38" fmla="*/ 0 h 336550"/>
                <a:gd name="connsiteX39" fmla="*/ 217488 w 217488"/>
                <a:gd name="connsiteY39" fmla="*/ 18405 h 336550"/>
                <a:gd name="connsiteX40" fmla="*/ 217488 w 217488"/>
                <a:gd name="connsiteY40" fmla="*/ 318145 h 336550"/>
                <a:gd name="connsiteX41" fmla="*/ 197836 w 217488"/>
                <a:gd name="connsiteY41" fmla="*/ 336550 h 336550"/>
                <a:gd name="connsiteX42" fmla="*/ 19652 w 217488"/>
                <a:gd name="connsiteY42" fmla="*/ 336550 h 336550"/>
                <a:gd name="connsiteX43" fmla="*/ 0 w 217488"/>
                <a:gd name="connsiteY43" fmla="*/ 318145 h 336550"/>
                <a:gd name="connsiteX44" fmla="*/ 0 w 217488"/>
                <a:gd name="connsiteY44" fmla="*/ 18405 h 336550"/>
                <a:gd name="connsiteX45" fmla="*/ 19652 w 217488"/>
                <a:gd name="connsiteY45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17487" h="336550">
                  <a:moveTo>
                    <a:pt x="182768" y="277515"/>
                  </a:moveTo>
                  <a:cubicBezTo>
                    <a:pt x="182768" y="277515"/>
                    <a:pt x="182768" y="277515"/>
                    <a:pt x="156139" y="283964"/>
                  </a:cubicBezTo>
                  <a:cubicBezTo>
                    <a:pt x="153476" y="285254"/>
                    <a:pt x="150813" y="289124"/>
                    <a:pt x="152145" y="292993"/>
                  </a:cubicBezTo>
                  <a:cubicBezTo>
                    <a:pt x="152145" y="295573"/>
                    <a:pt x="156139" y="296863"/>
                    <a:pt x="158802" y="296863"/>
                  </a:cubicBezTo>
                  <a:cubicBezTo>
                    <a:pt x="158802" y="296863"/>
                    <a:pt x="160133" y="296863"/>
                    <a:pt x="160133" y="296863"/>
                  </a:cubicBezTo>
                  <a:cubicBezTo>
                    <a:pt x="160133" y="296863"/>
                    <a:pt x="160133" y="296863"/>
                    <a:pt x="186762" y="290414"/>
                  </a:cubicBezTo>
                  <a:cubicBezTo>
                    <a:pt x="189425" y="289124"/>
                    <a:pt x="192088" y="285254"/>
                    <a:pt x="190757" y="282674"/>
                  </a:cubicBezTo>
                  <a:cubicBezTo>
                    <a:pt x="190757" y="278805"/>
                    <a:pt x="186762" y="276225"/>
                    <a:pt x="182768" y="277515"/>
                  </a:cubicBezTo>
                  <a:close/>
                  <a:moveTo>
                    <a:pt x="34720" y="277515"/>
                  </a:moveTo>
                  <a:cubicBezTo>
                    <a:pt x="30726" y="276225"/>
                    <a:pt x="26732" y="278805"/>
                    <a:pt x="26732" y="282674"/>
                  </a:cubicBezTo>
                  <a:cubicBezTo>
                    <a:pt x="25400" y="285254"/>
                    <a:pt x="28063" y="289124"/>
                    <a:pt x="30726" y="290414"/>
                  </a:cubicBezTo>
                  <a:cubicBezTo>
                    <a:pt x="30726" y="290414"/>
                    <a:pt x="30726" y="290414"/>
                    <a:pt x="57355" y="296863"/>
                  </a:cubicBezTo>
                  <a:cubicBezTo>
                    <a:pt x="57355" y="296863"/>
                    <a:pt x="58686" y="296863"/>
                    <a:pt x="58686" y="296863"/>
                  </a:cubicBezTo>
                  <a:cubicBezTo>
                    <a:pt x="61349" y="296863"/>
                    <a:pt x="65344" y="295573"/>
                    <a:pt x="65344" y="292993"/>
                  </a:cubicBezTo>
                  <a:cubicBezTo>
                    <a:pt x="66675" y="289124"/>
                    <a:pt x="64012" y="285254"/>
                    <a:pt x="61349" y="283964"/>
                  </a:cubicBezTo>
                  <a:cubicBezTo>
                    <a:pt x="61349" y="283964"/>
                    <a:pt x="61349" y="283964"/>
                    <a:pt x="34720" y="277515"/>
                  </a:cubicBezTo>
                  <a:close/>
                  <a:moveTo>
                    <a:pt x="108745" y="271463"/>
                  </a:moveTo>
                  <a:cubicBezTo>
                    <a:pt x="96908" y="271463"/>
                    <a:pt x="87313" y="280703"/>
                    <a:pt x="87313" y="292101"/>
                  </a:cubicBezTo>
                  <a:cubicBezTo>
                    <a:pt x="87313" y="303499"/>
                    <a:pt x="96908" y="312739"/>
                    <a:pt x="108745" y="312739"/>
                  </a:cubicBezTo>
                  <a:cubicBezTo>
                    <a:pt x="120582" y="312739"/>
                    <a:pt x="130177" y="303499"/>
                    <a:pt x="130177" y="292101"/>
                  </a:cubicBezTo>
                  <a:cubicBezTo>
                    <a:pt x="130177" y="280703"/>
                    <a:pt x="120582" y="271463"/>
                    <a:pt x="108745" y="271463"/>
                  </a:cubicBezTo>
                  <a:close/>
                  <a:moveTo>
                    <a:pt x="27469" y="38100"/>
                  </a:moveTo>
                  <a:cubicBezTo>
                    <a:pt x="24847" y="38100"/>
                    <a:pt x="22225" y="39416"/>
                    <a:pt x="22225" y="42049"/>
                  </a:cubicBezTo>
                  <a:cubicBezTo>
                    <a:pt x="22225" y="42049"/>
                    <a:pt x="22225" y="42049"/>
                    <a:pt x="22225" y="240798"/>
                  </a:cubicBezTo>
                  <a:cubicBezTo>
                    <a:pt x="22225" y="243431"/>
                    <a:pt x="24847" y="246063"/>
                    <a:pt x="27469" y="246063"/>
                  </a:cubicBezTo>
                  <a:cubicBezTo>
                    <a:pt x="27469" y="246063"/>
                    <a:pt x="27469" y="246063"/>
                    <a:pt x="190019" y="246063"/>
                  </a:cubicBezTo>
                  <a:cubicBezTo>
                    <a:pt x="192641" y="246063"/>
                    <a:pt x="195263" y="243431"/>
                    <a:pt x="195263" y="240798"/>
                  </a:cubicBezTo>
                  <a:lnTo>
                    <a:pt x="195263" y="42049"/>
                  </a:lnTo>
                  <a:cubicBezTo>
                    <a:pt x="195263" y="39416"/>
                    <a:pt x="192641" y="38100"/>
                    <a:pt x="190019" y="38100"/>
                  </a:cubicBezTo>
                  <a:cubicBezTo>
                    <a:pt x="190019" y="38100"/>
                    <a:pt x="190019" y="38100"/>
                    <a:pt x="27469" y="38100"/>
                  </a:cubicBezTo>
                  <a:close/>
                  <a:moveTo>
                    <a:pt x="92869" y="15875"/>
                  </a:moveTo>
                  <a:cubicBezTo>
                    <a:pt x="90223" y="15875"/>
                    <a:pt x="88900" y="17236"/>
                    <a:pt x="88900" y="19957"/>
                  </a:cubicBezTo>
                  <a:cubicBezTo>
                    <a:pt x="88900" y="22679"/>
                    <a:pt x="90223" y="25400"/>
                    <a:pt x="92869" y="25400"/>
                  </a:cubicBezTo>
                  <a:cubicBezTo>
                    <a:pt x="92869" y="25400"/>
                    <a:pt x="92869" y="25400"/>
                    <a:pt x="124619" y="25400"/>
                  </a:cubicBezTo>
                  <a:cubicBezTo>
                    <a:pt x="127265" y="25400"/>
                    <a:pt x="128588" y="22679"/>
                    <a:pt x="128588" y="19957"/>
                  </a:cubicBezTo>
                  <a:cubicBezTo>
                    <a:pt x="128588" y="17236"/>
                    <a:pt x="127265" y="15875"/>
                    <a:pt x="124619" y="15875"/>
                  </a:cubicBezTo>
                  <a:cubicBezTo>
                    <a:pt x="124619" y="15875"/>
                    <a:pt x="124619" y="15875"/>
                    <a:pt x="92869" y="15875"/>
                  </a:cubicBezTo>
                  <a:close/>
                  <a:moveTo>
                    <a:pt x="19652" y="0"/>
                  </a:moveTo>
                  <a:cubicBezTo>
                    <a:pt x="19652" y="0"/>
                    <a:pt x="19652" y="0"/>
                    <a:pt x="197836" y="0"/>
                  </a:cubicBezTo>
                  <a:cubicBezTo>
                    <a:pt x="208317" y="0"/>
                    <a:pt x="217488" y="7888"/>
                    <a:pt x="217488" y="18405"/>
                  </a:cubicBezTo>
                  <a:cubicBezTo>
                    <a:pt x="217488" y="18405"/>
                    <a:pt x="217488" y="18405"/>
                    <a:pt x="217488" y="318145"/>
                  </a:cubicBezTo>
                  <a:cubicBezTo>
                    <a:pt x="217488" y="328662"/>
                    <a:pt x="208317" y="336550"/>
                    <a:pt x="197836" y="336550"/>
                  </a:cubicBezTo>
                  <a:cubicBezTo>
                    <a:pt x="197836" y="336550"/>
                    <a:pt x="197836" y="336550"/>
                    <a:pt x="19652" y="336550"/>
                  </a:cubicBezTo>
                  <a:cubicBezTo>
                    <a:pt x="9171" y="336550"/>
                    <a:pt x="0" y="328662"/>
                    <a:pt x="0" y="318145"/>
                  </a:cubicBezTo>
                  <a:cubicBezTo>
                    <a:pt x="0" y="318145"/>
                    <a:pt x="0" y="318145"/>
                    <a:pt x="0" y="18405"/>
                  </a:cubicBezTo>
                  <a:cubicBezTo>
                    <a:pt x="0" y="7888"/>
                    <a:pt x="9171" y="0"/>
                    <a:pt x="1965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62" name="千图PPT彼岸天：ID 8661124库_椭圆 21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7677330" y="3328394"/>
              <a:ext cx="248198" cy="384074"/>
            </a:xfrm>
            <a:custGeom>
              <a:avLst/>
              <a:gdLst>
                <a:gd name="connsiteX0" fmla="*/ 182768 w 217488"/>
                <a:gd name="connsiteY0" fmla="*/ 277515 h 336550"/>
                <a:gd name="connsiteX1" fmla="*/ 156139 w 217488"/>
                <a:gd name="connsiteY1" fmla="*/ 283964 h 336550"/>
                <a:gd name="connsiteX2" fmla="*/ 152145 w 217488"/>
                <a:gd name="connsiteY2" fmla="*/ 292993 h 336550"/>
                <a:gd name="connsiteX3" fmla="*/ 158802 w 217488"/>
                <a:gd name="connsiteY3" fmla="*/ 296863 h 336550"/>
                <a:gd name="connsiteX4" fmla="*/ 160133 w 217488"/>
                <a:gd name="connsiteY4" fmla="*/ 296863 h 336550"/>
                <a:gd name="connsiteX5" fmla="*/ 186762 w 217488"/>
                <a:gd name="connsiteY5" fmla="*/ 290414 h 336550"/>
                <a:gd name="connsiteX6" fmla="*/ 190757 w 217488"/>
                <a:gd name="connsiteY6" fmla="*/ 282674 h 336550"/>
                <a:gd name="connsiteX7" fmla="*/ 182768 w 217488"/>
                <a:gd name="connsiteY7" fmla="*/ 277515 h 336550"/>
                <a:gd name="connsiteX8" fmla="*/ 34720 w 217488"/>
                <a:gd name="connsiteY8" fmla="*/ 277515 h 336550"/>
                <a:gd name="connsiteX9" fmla="*/ 26732 w 217488"/>
                <a:gd name="connsiteY9" fmla="*/ 282674 h 336550"/>
                <a:gd name="connsiteX10" fmla="*/ 30726 w 217488"/>
                <a:gd name="connsiteY10" fmla="*/ 290414 h 336550"/>
                <a:gd name="connsiteX11" fmla="*/ 57355 w 217488"/>
                <a:gd name="connsiteY11" fmla="*/ 296863 h 336550"/>
                <a:gd name="connsiteX12" fmla="*/ 58686 w 217488"/>
                <a:gd name="connsiteY12" fmla="*/ 296863 h 336550"/>
                <a:gd name="connsiteX13" fmla="*/ 65344 w 217488"/>
                <a:gd name="connsiteY13" fmla="*/ 292993 h 336550"/>
                <a:gd name="connsiteX14" fmla="*/ 61349 w 217488"/>
                <a:gd name="connsiteY14" fmla="*/ 283964 h 336550"/>
                <a:gd name="connsiteX15" fmla="*/ 34720 w 217488"/>
                <a:gd name="connsiteY15" fmla="*/ 277515 h 336550"/>
                <a:gd name="connsiteX16" fmla="*/ 108745 w 217488"/>
                <a:gd name="connsiteY16" fmla="*/ 271463 h 336550"/>
                <a:gd name="connsiteX17" fmla="*/ 87313 w 217488"/>
                <a:gd name="connsiteY17" fmla="*/ 292101 h 336550"/>
                <a:gd name="connsiteX18" fmla="*/ 108745 w 217488"/>
                <a:gd name="connsiteY18" fmla="*/ 312739 h 336550"/>
                <a:gd name="connsiteX19" fmla="*/ 130177 w 217488"/>
                <a:gd name="connsiteY19" fmla="*/ 292101 h 336550"/>
                <a:gd name="connsiteX20" fmla="*/ 108745 w 217488"/>
                <a:gd name="connsiteY20" fmla="*/ 271463 h 336550"/>
                <a:gd name="connsiteX21" fmla="*/ 27469 w 217488"/>
                <a:gd name="connsiteY21" fmla="*/ 38100 h 336550"/>
                <a:gd name="connsiteX22" fmla="*/ 22225 w 217488"/>
                <a:gd name="connsiteY22" fmla="*/ 42049 h 336550"/>
                <a:gd name="connsiteX23" fmla="*/ 22225 w 217488"/>
                <a:gd name="connsiteY23" fmla="*/ 240798 h 336550"/>
                <a:gd name="connsiteX24" fmla="*/ 27469 w 217488"/>
                <a:gd name="connsiteY24" fmla="*/ 246063 h 336550"/>
                <a:gd name="connsiteX25" fmla="*/ 190019 w 217488"/>
                <a:gd name="connsiteY25" fmla="*/ 246063 h 336550"/>
                <a:gd name="connsiteX26" fmla="*/ 195263 w 217488"/>
                <a:gd name="connsiteY26" fmla="*/ 240798 h 336550"/>
                <a:gd name="connsiteX27" fmla="*/ 195263 w 217488"/>
                <a:gd name="connsiteY27" fmla="*/ 42049 h 336550"/>
                <a:gd name="connsiteX28" fmla="*/ 190019 w 217488"/>
                <a:gd name="connsiteY28" fmla="*/ 38100 h 336550"/>
                <a:gd name="connsiteX29" fmla="*/ 27469 w 217488"/>
                <a:gd name="connsiteY29" fmla="*/ 38100 h 336550"/>
                <a:gd name="connsiteX30" fmla="*/ 92869 w 217488"/>
                <a:gd name="connsiteY30" fmla="*/ 15875 h 336550"/>
                <a:gd name="connsiteX31" fmla="*/ 88900 w 217488"/>
                <a:gd name="connsiteY31" fmla="*/ 19957 h 336550"/>
                <a:gd name="connsiteX32" fmla="*/ 92869 w 217488"/>
                <a:gd name="connsiteY32" fmla="*/ 25400 h 336550"/>
                <a:gd name="connsiteX33" fmla="*/ 124619 w 217488"/>
                <a:gd name="connsiteY33" fmla="*/ 25400 h 336550"/>
                <a:gd name="connsiteX34" fmla="*/ 128588 w 217488"/>
                <a:gd name="connsiteY34" fmla="*/ 19957 h 336550"/>
                <a:gd name="connsiteX35" fmla="*/ 124619 w 217488"/>
                <a:gd name="connsiteY35" fmla="*/ 15875 h 336550"/>
                <a:gd name="connsiteX36" fmla="*/ 92869 w 217488"/>
                <a:gd name="connsiteY36" fmla="*/ 15875 h 336550"/>
                <a:gd name="connsiteX37" fmla="*/ 19652 w 217488"/>
                <a:gd name="connsiteY37" fmla="*/ 0 h 336550"/>
                <a:gd name="connsiteX38" fmla="*/ 197836 w 217488"/>
                <a:gd name="connsiteY38" fmla="*/ 0 h 336550"/>
                <a:gd name="connsiteX39" fmla="*/ 217488 w 217488"/>
                <a:gd name="connsiteY39" fmla="*/ 18405 h 336550"/>
                <a:gd name="connsiteX40" fmla="*/ 217488 w 217488"/>
                <a:gd name="connsiteY40" fmla="*/ 318145 h 336550"/>
                <a:gd name="connsiteX41" fmla="*/ 197836 w 217488"/>
                <a:gd name="connsiteY41" fmla="*/ 336550 h 336550"/>
                <a:gd name="connsiteX42" fmla="*/ 19652 w 217488"/>
                <a:gd name="connsiteY42" fmla="*/ 336550 h 336550"/>
                <a:gd name="connsiteX43" fmla="*/ 0 w 217488"/>
                <a:gd name="connsiteY43" fmla="*/ 318145 h 336550"/>
                <a:gd name="connsiteX44" fmla="*/ 0 w 217488"/>
                <a:gd name="connsiteY44" fmla="*/ 18405 h 336550"/>
                <a:gd name="connsiteX45" fmla="*/ 19652 w 217488"/>
                <a:gd name="connsiteY45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17487" h="336550">
                  <a:moveTo>
                    <a:pt x="182768" y="277515"/>
                  </a:moveTo>
                  <a:cubicBezTo>
                    <a:pt x="182768" y="277515"/>
                    <a:pt x="182768" y="277515"/>
                    <a:pt x="156139" y="283964"/>
                  </a:cubicBezTo>
                  <a:cubicBezTo>
                    <a:pt x="153476" y="285254"/>
                    <a:pt x="150813" y="289124"/>
                    <a:pt x="152145" y="292993"/>
                  </a:cubicBezTo>
                  <a:cubicBezTo>
                    <a:pt x="152145" y="295573"/>
                    <a:pt x="156139" y="296863"/>
                    <a:pt x="158802" y="296863"/>
                  </a:cubicBezTo>
                  <a:cubicBezTo>
                    <a:pt x="158802" y="296863"/>
                    <a:pt x="160133" y="296863"/>
                    <a:pt x="160133" y="296863"/>
                  </a:cubicBezTo>
                  <a:cubicBezTo>
                    <a:pt x="160133" y="296863"/>
                    <a:pt x="160133" y="296863"/>
                    <a:pt x="186762" y="290414"/>
                  </a:cubicBezTo>
                  <a:cubicBezTo>
                    <a:pt x="189425" y="289124"/>
                    <a:pt x="192088" y="285254"/>
                    <a:pt x="190757" y="282674"/>
                  </a:cubicBezTo>
                  <a:cubicBezTo>
                    <a:pt x="190757" y="278805"/>
                    <a:pt x="186762" y="276225"/>
                    <a:pt x="182768" y="277515"/>
                  </a:cubicBezTo>
                  <a:close/>
                  <a:moveTo>
                    <a:pt x="34720" y="277515"/>
                  </a:moveTo>
                  <a:cubicBezTo>
                    <a:pt x="30726" y="276225"/>
                    <a:pt x="26732" y="278805"/>
                    <a:pt x="26732" y="282674"/>
                  </a:cubicBezTo>
                  <a:cubicBezTo>
                    <a:pt x="25400" y="285254"/>
                    <a:pt x="28063" y="289124"/>
                    <a:pt x="30726" y="290414"/>
                  </a:cubicBezTo>
                  <a:cubicBezTo>
                    <a:pt x="30726" y="290414"/>
                    <a:pt x="30726" y="290414"/>
                    <a:pt x="57355" y="296863"/>
                  </a:cubicBezTo>
                  <a:cubicBezTo>
                    <a:pt x="57355" y="296863"/>
                    <a:pt x="58686" y="296863"/>
                    <a:pt x="58686" y="296863"/>
                  </a:cubicBezTo>
                  <a:cubicBezTo>
                    <a:pt x="61349" y="296863"/>
                    <a:pt x="65344" y="295573"/>
                    <a:pt x="65344" y="292993"/>
                  </a:cubicBezTo>
                  <a:cubicBezTo>
                    <a:pt x="66675" y="289124"/>
                    <a:pt x="64012" y="285254"/>
                    <a:pt x="61349" y="283964"/>
                  </a:cubicBezTo>
                  <a:cubicBezTo>
                    <a:pt x="61349" y="283964"/>
                    <a:pt x="61349" y="283964"/>
                    <a:pt x="34720" y="277515"/>
                  </a:cubicBezTo>
                  <a:close/>
                  <a:moveTo>
                    <a:pt x="108745" y="271463"/>
                  </a:moveTo>
                  <a:cubicBezTo>
                    <a:pt x="96908" y="271463"/>
                    <a:pt x="87313" y="280703"/>
                    <a:pt x="87313" y="292101"/>
                  </a:cubicBezTo>
                  <a:cubicBezTo>
                    <a:pt x="87313" y="303499"/>
                    <a:pt x="96908" y="312739"/>
                    <a:pt x="108745" y="312739"/>
                  </a:cubicBezTo>
                  <a:cubicBezTo>
                    <a:pt x="120582" y="312739"/>
                    <a:pt x="130177" y="303499"/>
                    <a:pt x="130177" y="292101"/>
                  </a:cubicBezTo>
                  <a:cubicBezTo>
                    <a:pt x="130177" y="280703"/>
                    <a:pt x="120582" y="271463"/>
                    <a:pt x="108745" y="271463"/>
                  </a:cubicBezTo>
                  <a:close/>
                  <a:moveTo>
                    <a:pt x="27469" y="38100"/>
                  </a:moveTo>
                  <a:cubicBezTo>
                    <a:pt x="24847" y="38100"/>
                    <a:pt x="22225" y="39416"/>
                    <a:pt x="22225" y="42049"/>
                  </a:cubicBezTo>
                  <a:cubicBezTo>
                    <a:pt x="22225" y="42049"/>
                    <a:pt x="22225" y="42049"/>
                    <a:pt x="22225" y="240798"/>
                  </a:cubicBezTo>
                  <a:cubicBezTo>
                    <a:pt x="22225" y="243431"/>
                    <a:pt x="24847" y="246063"/>
                    <a:pt x="27469" y="246063"/>
                  </a:cubicBezTo>
                  <a:cubicBezTo>
                    <a:pt x="27469" y="246063"/>
                    <a:pt x="27469" y="246063"/>
                    <a:pt x="190019" y="246063"/>
                  </a:cubicBezTo>
                  <a:cubicBezTo>
                    <a:pt x="192641" y="246063"/>
                    <a:pt x="195263" y="243431"/>
                    <a:pt x="195263" y="240798"/>
                  </a:cubicBezTo>
                  <a:lnTo>
                    <a:pt x="195263" y="42049"/>
                  </a:lnTo>
                  <a:cubicBezTo>
                    <a:pt x="195263" y="39416"/>
                    <a:pt x="192641" y="38100"/>
                    <a:pt x="190019" y="38100"/>
                  </a:cubicBezTo>
                  <a:cubicBezTo>
                    <a:pt x="190019" y="38100"/>
                    <a:pt x="190019" y="38100"/>
                    <a:pt x="27469" y="38100"/>
                  </a:cubicBezTo>
                  <a:close/>
                  <a:moveTo>
                    <a:pt x="92869" y="15875"/>
                  </a:moveTo>
                  <a:cubicBezTo>
                    <a:pt x="90223" y="15875"/>
                    <a:pt x="88900" y="17236"/>
                    <a:pt x="88900" y="19957"/>
                  </a:cubicBezTo>
                  <a:cubicBezTo>
                    <a:pt x="88900" y="22679"/>
                    <a:pt x="90223" y="25400"/>
                    <a:pt x="92869" y="25400"/>
                  </a:cubicBezTo>
                  <a:cubicBezTo>
                    <a:pt x="92869" y="25400"/>
                    <a:pt x="92869" y="25400"/>
                    <a:pt x="124619" y="25400"/>
                  </a:cubicBezTo>
                  <a:cubicBezTo>
                    <a:pt x="127265" y="25400"/>
                    <a:pt x="128588" y="22679"/>
                    <a:pt x="128588" y="19957"/>
                  </a:cubicBezTo>
                  <a:cubicBezTo>
                    <a:pt x="128588" y="17236"/>
                    <a:pt x="127265" y="15875"/>
                    <a:pt x="124619" y="15875"/>
                  </a:cubicBezTo>
                  <a:cubicBezTo>
                    <a:pt x="124619" y="15875"/>
                    <a:pt x="124619" y="15875"/>
                    <a:pt x="92869" y="15875"/>
                  </a:cubicBezTo>
                  <a:close/>
                  <a:moveTo>
                    <a:pt x="19652" y="0"/>
                  </a:moveTo>
                  <a:cubicBezTo>
                    <a:pt x="19652" y="0"/>
                    <a:pt x="19652" y="0"/>
                    <a:pt x="197836" y="0"/>
                  </a:cubicBezTo>
                  <a:cubicBezTo>
                    <a:pt x="208317" y="0"/>
                    <a:pt x="217488" y="7888"/>
                    <a:pt x="217488" y="18405"/>
                  </a:cubicBezTo>
                  <a:cubicBezTo>
                    <a:pt x="217488" y="18405"/>
                    <a:pt x="217488" y="18405"/>
                    <a:pt x="217488" y="318145"/>
                  </a:cubicBezTo>
                  <a:cubicBezTo>
                    <a:pt x="217488" y="328662"/>
                    <a:pt x="208317" y="336550"/>
                    <a:pt x="197836" y="336550"/>
                  </a:cubicBezTo>
                  <a:cubicBezTo>
                    <a:pt x="197836" y="336550"/>
                    <a:pt x="197836" y="336550"/>
                    <a:pt x="19652" y="336550"/>
                  </a:cubicBezTo>
                  <a:cubicBezTo>
                    <a:pt x="9171" y="336550"/>
                    <a:pt x="0" y="328662"/>
                    <a:pt x="0" y="318145"/>
                  </a:cubicBezTo>
                  <a:cubicBezTo>
                    <a:pt x="0" y="318145"/>
                    <a:pt x="0" y="318145"/>
                    <a:pt x="0" y="18405"/>
                  </a:cubicBezTo>
                  <a:cubicBezTo>
                    <a:pt x="0" y="7888"/>
                    <a:pt x="9171" y="0"/>
                    <a:pt x="1965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63" name="千图PPT彼岸天：ID 8661124库_椭圆 24"/>
            <p:cNvSpPr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8897746" y="2105403"/>
              <a:ext cx="249612" cy="386262"/>
            </a:xfrm>
            <a:custGeom>
              <a:avLst/>
              <a:gdLst>
                <a:gd name="connsiteX0" fmla="*/ 182768 w 217488"/>
                <a:gd name="connsiteY0" fmla="*/ 277515 h 336550"/>
                <a:gd name="connsiteX1" fmla="*/ 156139 w 217488"/>
                <a:gd name="connsiteY1" fmla="*/ 283964 h 336550"/>
                <a:gd name="connsiteX2" fmla="*/ 152145 w 217488"/>
                <a:gd name="connsiteY2" fmla="*/ 292993 h 336550"/>
                <a:gd name="connsiteX3" fmla="*/ 158802 w 217488"/>
                <a:gd name="connsiteY3" fmla="*/ 296863 h 336550"/>
                <a:gd name="connsiteX4" fmla="*/ 160133 w 217488"/>
                <a:gd name="connsiteY4" fmla="*/ 296863 h 336550"/>
                <a:gd name="connsiteX5" fmla="*/ 186762 w 217488"/>
                <a:gd name="connsiteY5" fmla="*/ 290414 h 336550"/>
                <a:gd name="connsiteX6" fmla="*/ 190757 w 217488"/>
                <a:gd name="connsiteY6" fmla="*/ 282674 h 336550"/>
                <a:gd name="connsiteX7" fmla="*/ 182768 w 217488"/>
                <a:gd name="connsiteY7" fmla="*/ 277515 h 336550"/>
                <a:gd name="connsiteX8" fmla="*/ 34720 w 217488"/>
                <a:gd name="connsiteY8" fmla="*/ 277515 h 336550"/>
                <a:gd name="connsiteX9" fmla="*/ 26732 w 217488"/>
                <a:gd name="connsiteY9" fmla="*/ 282674 h 336550"/>
                <a:gd name="connsiteX10" fmla="*/ 30726 w 217488"/>
                <a:gd name="connsiteY10" fmla="*/ 290414 h 336550"/>
                <a:gd name="connsiteX11" fmla="*/ 57355 w 217488"/>
                <a:gd name="connsiteY11" fmla="*/ 296863 h 336550"/>
                <a:gd name="connsiteX12" fmla="*/ 58686 w 217488"/>
                <a:gd name="connsiteY12" fmla="*/ 296863 h 336550"/>
                <a:gd name="connsiteX13" fmla="*/ 65344 w 217488"/>
                <a:gd name="connsiteY13" fmla="*/ 292993 h 336550"/>
                <a:gd name="connsiteX14" fmla="*/ 61349 w 217488"/>
                <a:gd name="connsiteY14" fmla="*/ 283964 h 336550"/>
                <a:gd name="connsiteX15" fmla="*/ 34720 w 217488"/>
                <a:gd name="connsiteY15" fmla="*/ 277515 h 336550"/>
                <a:gd name="connsiteX16" fmla="*/ 108745 w 217488"/>
                <a:gd name="connsiteY16" fmla="*/ 271463 h 336550"/>
                <a:gd name="connsiteX17" fmla="*/ 87313 w 217488"/>
                <a:gd name="connsiteY17" fmla="*/ 292101 h 336550"/>
                <a:gd name="connsiteX18" fmla="*/ 108745 w 217488"/>
                <a:gd name="connsiteY18" fmla="*/ 312739 h 336550"/>
                <a:gd name="connsiteX19" fmla="*/ 130177 w 217488"/>
                <a:gd name="connsiteY19" fmla="*/ 292101 h 336550"/>
                <a:gd name="connsiteX20" fmla="*/ 108745 w 217488"/>
                <a:gd name="connsiteY20" fmla="*/ 271463 h 336550"/>
                <a:gd name="connsiteX21" fmla="*/ 27469 w 217488"/>
                <a:gd name="connsiteY21" fmla="*/ 38100 h 336550"/>
                <a:gd name="connsiteX22" fmla="*/ 22225 w 217488"/>
                <a:gd name="connsiteY22" fmla="*/ 42049 h 336550"/>
                <a:gd name="connsiteX23" fmla="*/ 22225 w 217488"/>
                <a:gd name="connsiteY23" fmla="*/ 240798 h 336550"/>
                <a:gd name="connsiteX24" fmla="*/ 27469 w 217488"/>
                <a:gd name="connsiteY24" fmla="*/ 246063 h 336550"/>
                <a:gd name="connsiteX25" fmla="*/ 190019 w 217488"/>
                <a:gd name="connsiteY25" fmla="*/ 246063 h 336550"/>
                <a:gd name="connsiteX26" fmla="*/ 195263 w 217488"/>
                <a:gd name="connsiteY26" fmla="*/ 240798 h 336550"/>
                <a:gd name="connsiteX27" fmla="*/ 195263 w 217488"/>
                <a:gd name="connsiteY27" fmla="*/ 42049 h 336550"/>
                <a:gd name="connsiteX28" fmla="*/ 190019 w 217488"/>
                <a:gd name="connsiteY28" fmla="*/ 38100 h 336550"/>
                <a:gd name="connsiteX29" fmla="*/ 27469 w 217488"/>
                <a:gd name="connsiteY29" fmla="*/ 38100 h 336550"/>
                <a:gd name="connsiteX30" fmla="*/ 92869 w 217488"/>
                <a:gd name="connsiteY30" fmla="*/ 15875 h 336550"/>
                <a:gd name="connsiteX31" fmla="*/ 88900 w 217488"/>
                <a:gd name="connsiteY31" fmla="*/ 19957 h 336550"/>
                <a:gd name="connsiteX32" fmla="*/ 92869 w 217488"/>
                <a:gd name="connsiteY32" fmla="*/ 25400 h 336550"/>
                <a:gd name="connsiteX33" fmla="*/ 124619 w 217488"/>
                <a:gd name="connsiteY33" fmla="*/ 25400 h 336550"/>
                <a:gd name="connsiteX34" fmla="*/ 128588 w 217488"/>
                <a:gd name="connsiteY34" fmla="*/ 19957 h 336550"/>
                <a:gd name="connsiteX35" fmla="*/ 124619 w 217488"/>
                <a:gd name="connsiteY35" fmla="*/ 15875 h 336550"/>
                <a:gd name="connsiteX36" fmla="*/ 92869 w 217488"/>
                <a:gd name="connsiteY36" fmla="*/ 15875 h 336550"/>
                <a:gd name="connsiteX37" fmla="*/ 19652 w 217488"/>
                <a:gd name="connsiteY37" fmla="*/ 0 h 336550"/>
                <a:gd name="connsiteX38" fmla="*/ 197836 w 217488"/>
                <a:gd name="connsiteY38" fmla="*/ 0 h 336550"/>
                <a:gd name="connsiteX39" fmla="*/ 217488 w 217488"/>
                <a:gd name="connsiteY39" fmla="*/ 18405 h 336550"/>
                <a:gd name="connsiteX40" fmla="*/ 217488 w 217488"/>
                <a:gd name="connsiteY40" fmla="*/ 318145 h 336550"/>
                <a:gd name="connsiteX41" fmla="*/ 197836 w 217488"/>
                <a:gd name="connsiteY41" fmla="*/ 336550 h 336550"/>
                <a:gd name="connsiteX42" fmla="*/ 19652 w 217488"/>
                <a:gd name="connsiteY42" fmla="*/ 336550 h 336550"/>
                <a:gd name="connsiteX43" fmla="*/ 0 w 217488"/>
                <a:gd name="connsiteY43" fmla="*/ 318145 h 336550"/>
                <a:gd name="connsiteX44" fmla="*/ 0 w 217488"/>
                <a:gd name="connsiteY44" fmla="*/ 18405 h 336550"/>
                <a:gd name="connsiteX45" fmla="*/ 19652 w 217488"/>
                <a:gd name="connsiteY45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17487" h="336550">
                  <a:moveTo>
                    <a:pt x="182768" y="277515"/>
                  </a:moveTo>
                  <a:cubicBezTo>
                    <a:pt x="182768" y="277515"/>
                    <a:pt x="182768" y="277515"/>
                    <a:pt x="156139" y="283964"/>
                  </a:cubicBezTo>
                  <a:cubicBezTo>
                    <a:pt x="153476" y="285254"/>
                    <a:pt x="150813" y="289124"/>
                    <a:pt x="152145" y="292993"/>
                  </a:cubicBezTo>
                  <a:cubicBezTo>
                    <a:pt x="152145" y="295573"/>
                    <a:pt x="156139" y="296863"/>
                    <a:pt x="158802" y="296863"/>
                  </a:cubicBezTo>
                  <a:cubicBezTo>
                    <a:pt x="158802" y="296863"/>
                    <a:pt x="160133" y="296863"/>
                    <a:pt x="160133" y="296863"/>
                  </a:cubicBezTo>
                  <a:cubicBezTo>
                    <a:pt x="160133" y="296863"/>
                    <a:pt x="160133" y="296863"/>
                    <a:pt x="186762" y="290414"/>
                  </a:cubicBezTo>
                  <a:cubicBezTo>
                    <a:pt x="189425" y="289124"/>
                    <a:pt x="192088" y="285254"/>
                    <a:pt x="190757" y="282674"/>
                  </a:cubicBezTo>
                  <a:cubicBezTo>
                    <a:pt x="190757" y="278805"/>
                    <a:pt x="186762" y="276225"/>
                    <a:pt x="182768" y="277515"/>
                  </a:cubicBezTo>
                  <a:close/>
                  <a:moveTo>
                    <a:pt x="34720" y="277515"/>
                  </a:moveTo>
                  <a:cubicBezTo>
                    <a:pt x="30726" y="276225"/>
                    <a:pt x="26732" y="278805"/>
                    <a:pt x="26732" y="282674"/>
                  </a:cubicBezTo>
                  <a:cubicBezTo>
                    <a:pt x="25400" y="285254"/>
                    <a:pt x="28063" y="289124"/>
                    <a:pt x="30726" y="290414"/>
                  </a:cubicBezTo>
                  <a:cubicBezTo>
                    <a:pt x="30726" y="290414"/>
                    <a:pt x="30726" y="290414"/>
                    <a:pt x="57355" y="296863"/>
                  </a:cubicBezTo>
                  <a:cubicBezTo>
                    <a:pt x="57355" y="296863"/>
                    <a:pt x="58686" y="296863"/>
                    <a:pt x="58686" y="296863"/>
                  </a:cubicBezTo>
                  <a:cubicBezTo>
                    <a:pt x="61349" y="296863"/>
                    <a:pt x="65344" y="295573"/>
                    <a:pt x="65344" y="292993"/>
                  </a:cubicBezTo>
                  <a:cubicBezTo>
                    <a:pt x="66675" y="289124"/>
                    <a:pt x="64012" y="285254"/>
                    <a:pt x="61349" y="283964"/>
                  </a:cubicBezTo>
                  <a:cubicBezTo>
                    <a:pt x="61349" y="283964"/>
                    <a:pt x="61349" y="283964"/>
                    <a:pt x="34720" y="277515"/>
                  </a:cubicBezTo>
                  <a:close/>
                  <a:moveTo>
                    <a:pt x="108745" y="271463"/>
                  </a:moveTo>
                  <a:cubicBezTo>
                    <a:pt x="96908" y="271463"/>
                    <a:pt x="87313" y="280703"/>
                    <a:pt x="87313" y="292101"/>
                  </a:cubicBezTo>
                  <a:cubicBezTo>
                    <a:pt x="87313" y="303499"/>
                    <a:pt x="96908" y="312739"/>
                    <a:pt x="108745" y="312739"/>
                  </a:cubicBezTo>
                  <a:cubicBezTo>
                    <a:pt x="120582" y="312739"/>
                    <a:pt x="130177" y="303499"/>
                    <a:pt x="130177" y="292101"/>
                  </a:cubicBezTo>
                  <a:cubicBezTo>
                    <a:pt x="130177" y="280703"/>
                    <a:pt x="120582" y="271463"/>
                    <a:pt x="108745" y="271463"/>
                  </a:cubicBezTo>
                  <a:close/>
                  <a:moveTo>
                    <a:pt x="27469" y="38100"/>
                  </a:moveTo>
                  <a:cubicBezTo>
                    <a:pt x="24847" y="38100"/>
                    <a:pt x="22225" y="39416"/>
                    <a:pt x="22225" y="42049"/>
                  </a:cubicBezTo>
                  <a:cubicBezTo>
                    <a:pt x="22225" y="42049"/>
                    <a:pt x="22225" y="42049"/>
                    <a:pt x="22225" y="240798"/>
                  </a:cubicBezTo>
                  <a:cubicBezTo>
                    <a:pt x="22225" y="243431"/>
                    <a:pt x="24847" y="246063"/>
                    <a:pt x="27469" y="246063"/>
                  </a:cubicBezTo>
                  <a:cubicBezTo>
                    <a:pt x="27469" y="246063"/>
                    <a:pt x="27469" y="246063"/>
                    <a:pt x="190019" y="246063"/>
                  </a:cubicBezTo>
                  <a:cubicBezTo>
                    <a:pt x="192641" y="246063"/>
                    <a:pt x="195263" y="243431"/>
                    <a:pt x="195263" y="240798"/>
                  </a:cubicBezTo>
                  <a:lnTo>
                    <a:pt x="195263" y="42049"/>
                  </a:lnTo>
                  <a:cubicBezTo>
                    <a:pt x="195263" y="39416"/>
                    <a:pt x="192641" y="38100"/>
                    <a:pt x="190019" y="38100"/>
                  </a:cubicBezTo>
                  <a:cubicBezTo>
                    <a:pt x="190019" y="38100"/>
                    <a:pt x="190019" y="38100"/>
                    <a:pt x="27469" y="38100"/>
                  </a:cubicBezTo>
                  <a:close/>
                  <a:moveTo>
                    <a:pt x="92869" y="15875"/>
                  </a:moveTo>
                  <a:cubicBezTo>
                    <a:pt x="90223" y="15875"/>
                    <a:pt x="88900" y="17236"/>
                    <a:pt x="88900" y="19957"/>
                  </a:cubicBezTo>
                  <a:cubicBezTo>
                    <a:pt x="88900" y="22679"/>
                    <a:pt x="90223" y="25400"/>
                    <a:pt x="92869" y="25400"/>
                  </a:cubicBezTo>
                  <a:cubicBezTo>
                    <a:pt x="92869" y="25400"/>
                    <a:pt x="92869" y="25400"/>
                    <a:pt x="124619" y="25400"/>
                  </a:cubicBezTo>
                  <a:cubicBezTo>
                    <a:pt x="127265" y="25400"/>
                    <a:pt x="128588" y="22679"/>
                    <a:pt x="128588" y="19957"/>
                  </a:cubicBezTo>
                  <a:cubicBezTo>
                    <a:pt x="128588" y="17236"/>
                    <a:pt x="127265" y="15875"/>
                    <a:pt x="124619" y="15875"/>
                  </a:cubicBezTo>
                  <a:cubicBezTo>
                    <a:pt x="124619" y="15875"/>
                    <a:pt x="124619" y="15875"/>
                    <a:pt x="92869" y="15875"/>
                  </a:cubicBezTo>
                  <a:close/>
                  <a:moveTo>
                    <a:pt x="19652" y="0"/>
                  </a:moveTo>
                  <a:cubicBezTo>
                    <a:pt x="19652" y="0"/>
                    <a:pt x="19652" y="0"/>
                    <a:pt x="197836" y="0"/>
                  </a:cubicBezTo>
                  <a:cubicBezTo>
                    <a:pt x="208317" y="0"/>
                    <a:pt x="217488" y="7888"/>
                    <a:pt x="217488" y="18405"/>
                  </a:cubicBezTo>
                  <a:cubicBezTo>
                    <a:pt x="217488" y="18405"/>
                    <a:pt x="217488" y="18405"/>
                    <a:pt x="217488" y="318145"/>
                  </a:cubicBezTo>
                  <a:cubicBezTo>
                    <a:pt x="217488" y="328662"/>
                    <a:pt x="208317" y="336550"/>
                    <a:pt x="197836" y="336550"/>
                  </a:cubicBezTo>
                  <a:cubicBezTo>
                    <a:pt x="197836" y="336550"/>
                    <a:pt x="197836" y="336550"/>
                    <a:pt x="19652" y="336550"/>
                  </a:cubicBezTo>
                  <a:cubicBezTo>
                    <a:pt x="9171" y="336550"/>
                    <a:pt x="0" y="328662"/>
                    <a:pt x="0" y="318145"/>
                  </a:cubicBezTo>
                  <a:cubicBezTo>
                    <a:pt x="0" y="318145"/>
                    <a:pt x="0" y="318145"/>
                    <a:pt x="0" y="18405"/>
                  </a:cubicBezTo>
                  <a:cubicBezTo>
                    <a:pt x="0" y="7888"/>
                    <a:pt x="9171" y="0"/>
                    <a:pt x="1965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64" name="千图PPT彼岸天：ID 8661124库_椭圆 27"/>
            <p:cNvSpPr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8897746" y="4549196"/>
              <a:ext cx="249612" cy="386262"/>
            </a:xfrm>
            <a:custGeom>
              <a:avLst/>
              <a:gdLst>
                <a:gd name="connsiteX0" fmla="*/ 182768 w 217488"/>
                <a:gd name="connsiteY0" fmla="*/ 277515 h 336550"/>
                <a:gd name="connsiteX1" fmla="*/ 156139 w 217488"/>
                <a:gd name="connsiteY1" fmla="*/ 283964 h 336550"/>
                <a:gd name="connsiteX2" fmla="*/ 152145 w 217488"/>
                <a:gd name="connsiteY2" fmla="*/ 292993 h 336550"/>
                <a:gd name="connsiteX3" fmla="*/ 158802 w 217488"/>
                <a:gd name="connsiteY3" fmla="*/ 296863 h 336550"/>
                <a:gd name="connsiteX4" fmla="*/ 160133 w 217488"/>
                <a:gd name="connsiteY4" fmla="*/ 296863 h 336550"/>
                <a:gd name="connsiteX5" fmla="*/ 186762 w 217488"/>
                <a:gd name="connsiteY5" fmla="*/ 290414 h 336550"/>
                <a:gd name="connsiteX6" fmla="*/ 190757 w 217488"/>
                <a:gd name="connsiteY6" fmla="*/ 282674 h 336550"/>
                <a:gd name="connsiteX7" fmla="*/ 182768 w 217488"/>
                <a:gd name="connsiteY7" fmla="*/ 277515 h 336550"/>
                <a:gd name="connsiteX8" fmla="*/ 34720 w 217488"/>
                <a:gd name="connsiteY8" fmla="*/ 277515 h 336550"/>
                <a:gd name="connsiteX9" fmla="*/ 26732 w 217488"/>
                <a:gd name="connsiteY9" fmla="*/ 282674 h 336550"/>
                <a:gd name="connsiteX10" fmla="*/ 30726 w 217488"/>
                <a:gd name="connsiteY10" fmla="*/ 290414 h 336550"/>
                <a:gd name="connsiteX11" fmla="*/ 57355 w 217488"/>
                <a:gd name="connsiteY11" fmla="*/ 296863 h 336550"/>
                <a:gd name="connsiteX12" fmla="*/ 58686 w 217488"/>
                <a:gd name="connsiteY12" fmla="*/ 296863 h 336550"/>
                <a:gd name="connsiteX13" fmla="*/ 65344 w 217488"/>
                <a:gd name="connsiteY13" fmla="*/ 292993 h 336550"/>
                <a:gd name="connsiteX14" fmla="*/ 61349 w 217488"/>
                <a:gd name="connsiteY14" fmla="*/ 283964 h 336550"/>
                <a:gd name="connsiteX15" fmla="*/ 34720 w 217488"/>
                <a:gd name="connsiteY15" fmla="*/ 277515 h 336550"/>
                <a:gd name="connsiteX16" fmla="*/ 108745 w 217488"/>
                <a:gd name="connsiteY16" fmla="*/ 271463 h 336550"/>
                <a:gd name="connsiteX17" fmla="*/ 87313 w 217488"/>
                <a:gd name="connsiteY17" fmla="*/ 292101 h 336550"/>
                <a:gd name="connsiteX18" fmla="*/ 108745 w 217488"/>
                <a:gd name="connsiteY18" fmla="*/ 312739 h 336550"/>
                <a:gd name="connsiteX19" fmla="*/ 130177 w 217488"/>
                <a:gd name="connsiteY19" fmla="*/ 292101 h 336550"/>
                <a:gd name="connsiteX20" fmla="*/ 108745 w 217488"/>
                <a:gd name="connsiteY20" fmla="*/ 271463 h 336550"/>
                <a:gd name="connsiteX21" fmla="*/ 27469 w 217488"/>
                <a:gd name="connsiteY21" fmla="*/ 38100 h 336550"/>
                <a:gd name="connsiteX22" fmla="*/ 22225 w 217488"/>
                <a:gd name="connsiteY22" fmla="*/ 42049 h 336550"/>
                <a:gd name="connsiteX23" fmla="*/ 22225 w 217488"/>
                <a:gd name="connsiteY23" fmla="*/ 240798 h 336550"/>
                <a:gd name="connsiteX24" fmla="*/ 27469 w 217488"/>
                <a:gd name="connsiteY24" fmla="*/ 246063 h 336550"/>
                <a:gd name="connsiteX25" fmla="*/ 190019 w 217488"/>
                <a:gd name="connsiteY25" fmla="*/ 246063 h 336550"/>
                <a:gd name="connsiteX26" fmla="*/ 195263 w 217488"/>
                <a:gd name="connsiteY26" fmla="*/ 240798 h 336550"/>
                <a:gd name="connsiteX27" fmla="*/ 195263 w 217488"/>
                <a:gd name="connsiteY27" fmla="*/ 42049 h 336550"/>
                <a:gd name="connsiteX28" fmla="*/ 190019 w 217488"/>
                <a:gd name="connsiteY28" fmla="*/ 38100 h 336550"/>
                <a:gd name="connsiteX29" fmla="*/ 27469 w 217488"/>
                <a:gd name="connsiteY29" fmla="*/ 38100 h 336550"/>
                <a:gd name="connsiteX30" fmla="*/ 92869 w 217488"/>
                <a:gd name="connsiteY30" fmla="*/ 15875 h 336550"/>
                <a:gd name="connsiteX31" fmla="*/ 88900 w 217488"/>
                <a:gd name="connsiteY31" fmla="*/ 19957 h 336550"/>
                <a:gd name="connsiteX32" fmla="*/ 92869 w 217488"/>
                <a:gd name="connsiteY32" fmla="*/ 25400 h 336550"/>
                <a:gd name="connsiteX33" fmla="*/ 124619 w 217488"/>
                <a:gd name="connsiteY33" fmla="*/ 25400 h 336550"/>
                <a:gd name="connsiteX34" fmla="*/ 128588 w 217488"/>
                <a:gd name="connsiteY34" fmla="*/ 19957 h 336550"/>
                <a:gd name="connsiteX35" fmla="*/ 124619 w 217488"/>
                <a:gd name="connsiteY35" fmla="*/ 15875 h 336550"/>
                <a:gd name="connsiteX36" fmla="*/ 92869 w 217488"/>
                <a:gd name="connsiteY36" fmla="*/ 15875 h 336550"/>
                <a:gd name="connsiteX37" fmla="*/ 19652 w 217488"/>
                <a:gd name="connsiteY37" fmla="*/ 0 h 336550"/>
                <a:gd name="connsiteX38" fmla="*/ 197836 w 217488"/>
                <a:gd name="connsiteY38" fmla="*/ 0 h 336550"/>
                <a:gd name="connsiteX39" fmla="*/ 217488 w 217488"/>
                <a:gd name="connsiteY39" fmla="*/ 18405 h 336550"/>
                <a:gd name="connsiteX40" fmla="*/ 217488 w 217488"/>
                <a:gd name="connsiteY40" fmla="*/ 318145 h 336550"/>
                <a:gd name="connsiteX41" fmla="*/ 197836 w 217488"/>
                <a:gd name="connsiteY41" fmla="*/ 336550 h 336550"/>
                <a:gd name="connsiteX42" fmla="*/ 19652 w 217488"/>
                <a:gd name="connsiteY42" fmla="*/ 336550 h 336550"/>
                <a:gd name="connsiteX43" fmla="*/ 0 w 217488"/>
                <a:gd name="connsiteY43" fmla="*/ 318145 h 336550"/>
                <a:gd name="connsiteX44" fmla="*/ 0 w 217488"/>
                <a:gd name="connsiteY44" fmla="*/ 18405 h 336550"/>
                <a:gd name="connsiteX45" fmla="*/ 19652 w 217488"/>
                <a:gd name="connsiteY45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17487" h="336550">
                  <a:moveTo>
                    <a:pt x="182768" y="277515"/>
                  </a:moveTo>
                  <a:cubicBezTo>
                    <a:pt x="182768" y="277515"/>
                    <a:pt x="182768" y="277515"/>
                    <a:pt x="156139" y="283964"/>
                  </a:cubicBezTo>
                  <a:cubicBezTo>
                    <a:pt x="153476" y="285254"/>
                    <a:pt x="150813" y="289124"/>
                    <a:pt x="152145" y="292993"/>
                  </a:cubicBezTo>
                  <a:cubicBezTo>
                    <a:pt x="152145" y="295573"/>
                    <a:pt x="156139" y="296863"/>
                    <a:pt x="158802" y="296863"/>
                  </a:cubicBezTo>
                  <a:cubicBezTo>
                    <a:pt x="158802" y="296863"/>
                    <a:pt x="160133" y="296863"/>
                    <a:pt x="160133" y="296863"/>
                  </a:cubicBezTo>
                  <a:cubicBezTo>
                    <a:pt x="160133" y="296863"/>
                    <a:pt x="160133" y="296863"/>
                    <a:pt x="186762" y="290414"/>
                  </a:cubicBezTo>
                  <a:cubicBezTo>
                    <a:pt x="189425" y="289124"/>
                    <a:pt x="192088" y="285254"/>
                    <a:pt x="190757" y="282674"/>
                  </a:cubicBezTo>
                  <a:cubicBezTo>
                    <a:pt x="190757" y="278805"/>
                    <a:pt x="186762" y="276225"/>
                    <a:pt x="182768" y="277515"/>
                  </a:cubicBezTo>
                  <a:close/>
                  <a:moveTo>
                    <a:pt x="34720" y="277515"/>
                  </a:moveTo>
                  <a:cubicBezTo>
                    <a:pt x="30726" y="276225"/>
                    <a:pt x="26732" y="278805"/>
                    <a:pt x="26732" y="282674"/>
                  </a:cubicBezTo>
                  <a:cubicBezTo>
                    <a:pt x="25400" y="285254"/>
                    <a:pt x="28063" y="289124"/>
                    <a:pt x="30726" y="290414"/>
                  </a:cubicBezTo>
                  <a:cubicBezTo>
                    <a:pt x="30726" y="290414"/>
                    <a:pt x="30726" y="290414"/>
                    <a:pt x="57355" y="296863"/>
                  </a:cubicBezTo>
                  <a:cubicBezTo>
                    <a:pt x="57355" y="296863"/>
                    <a:pt x="58686" y="296863"/>
                    <a:pt x="58686" y="296863"/>
                  </a:cubicBezTo>
                  <a:cubicBezTo>
                    <a:pt x="61349" y="296863"/>
                    <a:pt x="65344" y="295573"/>
                    <a:pt x="65344" y="292993"/>
                  </a:cubicBezTo>
                  <a:cubicBezTo>
                    <a:pt x="66675" y="289124"/>
                    <a:pt x="64012" y="285254"/>
                    <a:pt x="61349" y="283964"/>
                  </a:cubicBezTo>
                  <a:cubicBezTo>
                    <a:pt x="61349" y="283964"/>
                    <a:pt x="61349" y="283964"/>
                    <a:pt x="34720" y="277515"/>
                  </a:cubicBezTo>
                  <a:close/>
                  <a:moveTo>
                    <a:pt x="108745" y="271463"/>
                  </a:moveTo>
                  <a:cubicBezTo>
                    <a:pt x="96908" y="271463"/>
                    <a:pt x="87313" y="280703"/>
                    <a:pt x="87313" y="292101"/>
                  </a:cubicBezTo>
                  <a:cubicBezTo>
                    <a:pt x="87313" y="303499"/>
                    <a:pt x="96908" y="312739"/>
                    <a:pt x="108745" y="312739"/>
                  </a:cubicBezTo>
                  <a:cubicBezTo>
                    <a:pt x="120582" y="312739"/>
                    <a:pt x="130177" y="303499"/>
                    <a:pt x="130177" y="292101"/>
                  </a:cubicBezTo>
                  <a:cubicBezTo>
                    <a:pt x="130177" y="280703"/>
                    <a:pt x="120582" y="271463"/>
                    <a:pt x="108745" y="271463"/>
                  </a:cubicBezTo>
                  <a:close/>
                  <a:moveTo>
                    <a:pt x="27469" y="38100"/>
                  </a:moveTo>
                  <a:cubicBezTo>
                    <a:pt x="24847" y="38100"/>
                    <a:pt x="22225" y="39416"/>
                    <a:pt x="22225" y="42049"/>
                  </a:cubicBezTo>
                  <a:cubicBezTo>
                    <a:pt x="22225" y="42049"/>
                    <a:pt x="22225" y="42049"/>
                    <a:pt x="22225" y="240798"/>
                  </a:cubicBezTo>
                  <a:cubicBezTo>
                    <a:pt x="22225" y="243431"/>
                    <a:pt x="24847" y="246063"/>
                    <a:pt x="27469" y="246063"/>
                  </a:cubicBezTo>
                  <a:cubicBezTo>
                    <a:pt x="27469" y="246063"/>
                    <a:pt x="27469" y="246063"/>
                    <a:pt x="190019" y="246063"/>
                  </a:cubicBezTo>
                  <a:cubicBezTo>
                    <a:pt x="192641" y="246063"/>
                    <a:pt x="195263" y="243431"/>
                    <a:pt x="195263" y="240798"/>
                  </a:cubicBezTo>
                  <a:lnTo>
                    <a:pt x="195263" y="42049"/>
                  </a:lnTo>
                  <a:cubicBezTo>
                    <a:pt x="195263" y="39416"/>
                    <a:pt x="192641" y="38100"/>
                    <a:pt x="190019" y="38100"/>
                  </a:cubicBezTo>
                  <a:cubicBezTo>
                    <a:pt x="190019" y="38100"/>
                    <a:pt x="190019" y="38100"/>
                    <a:pt x="27469" y="38100"/>
                  </a:cubicBezTo>
                  <a:close/>
                  <a:moveTo>
                    <a:pt x="92869" y="15875"/>
                  </a:moveTo>
                  <a:cubicBezTo>
                    <a:pt x="90223" y="15875"/>
                    <a:pt x="88900" y="17236"/>
                    <a:pt x="88900" y="19957"/>
                  </a:cubicBezTo>
                  <a:cubicBezTo>
                    <a:pt x="88900" y="22679"/>
                    <a:pt x="90223" y="25400"/>
                    <a:pt x="92869" y="25400"/>
                  </a:cubicBezTo>
                  <a:cubicBezTo>
                    <a:pt x="92869" y="25400"/>
                    <a:pt x="92869" y="25400"/>
                    <a:pt x="124619" y="25400"/>
                  </a:cubicBezTo>
                  <a:cubicBezTo>
                    <a:pt x="127265" y="25400"/>
                    <a:pt x="128588" y="22679"/>
                    <a:pt x="128588" y="19957"/>
                  </a:cubicBezTo>
                  <a:cubicBezTo>
                    <a:pt x="128588" y="17236"/>
                    <a:pt x="127265" y="15875"/>
                    <a:pt x="124619" y="15875"/>
                  </a:cubicBezTo>
                  <a:cubicBezTo>
                    <a:pt x="124619" y="15875"/>
                    <a:pt x="124619" y="15875"/>
                    <a:pt x="92869" y="15875"/>
                  </a:cubicBezTo>
                  <a:close/>
                  <a:moveTo>
                    <a:pt x="19652" y="0"/>
                  </a:moveTo>
                  <a:cubicBezTo>
                    <a:pt x="19652" y="0"/>
                    <a:pt x="19652" y="0"/>
                    <a:pt x="197836" y="0"/>
                  </a:cubicBezTo>
                  <a:cubicBezTo>
                    <a:pt x="208317" y="0"/>
                    <a:pt x="217488" y="7888"/>
                    <a:pt x="217488" y="18405"/>
                  </a:cubicBezTo>
                  <a:cubicBezTo>
                    <a:pt x="217488" y="18405"/>
                    <a:pt x="217488" y="18405"/>
                    <a:pt x="217488" y="318145"/>
                  </a:cubicBezTo>
                  <a:cubicBezTo>
                    <a:pt x="217488" y="328662"/>
                    <a:pt x="208317" y="336550"/>
                    <a:pt x="197836" y="336550"/>
                  </a:cubicBezTo>
                  <a:cubicBezTo>
                    <a:pt x="197836" y="336550"/>
                    <a:pt x="197836" y="336550"/>
                    <a:pt x="19652" y="336550"/>
                  </a:cubicBezTo>
                  <a:cubicBezTo>
                    <a:pt x="9171" y="336550"/>
                    <a:pt x="0" y="328662"/>
                    <a:pt x="0" y="318145"/>
                  </a:cubicBezTo>
                  <a:cubicBezTo>
                    <a:pt x="0" y="318145"/>
                    <a:pt x="0" y="318145"/>
                    <a:pt x="0" y="18405"/>
                  </a:cubicBezTo>
                  <a:cubicBezTo>
                    <a:pt x="0" y="7888"/>
                    <a:pt x="9171" y="0"/>
                    <a:pt x="1965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65" name="千图PPT彼岸天：ID 8661124库_椭圆 30"/>
            <p:cNvSpPr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5952402" y="3327848"/>
              <a:ext cx="248905" cy="385167"/>
            </a:xfrm>
            <a:custGeom>
              <a:avLst/>
              <a:gdLst>
                <a:gd name="connsiteX0" fmla="*/ 182768 w 217488"/>
                <a:gd name="connsiteY0" fmla="*/ 277515 h 336550"/>
                <a:gd name="connsiteX1" fmla="*/ 156139 w 217488"/>
                <a:gd name="connsiteY1" fmla="*/ 283964 h 336550"/>
                <a:gd name="connsiteX2" fmla="*/ 152145 w 217488"/>
                <a:gd name="connsiteY2" fmla="*/ 292993 h 336550"/>
                <a:gd name="connsiteX3" fmla="*/ 158802 w 217488"/>
                <a:gd name="connsiteY3" fmla="*/ 296863 h 336550"/>
                <a:gd name="connsiteX4" fmla="*/ 160133 w 217488"/>
                <a:gd name="connsiteY4" fmla="*/ 296863 h 336550"/>
                <a:gd name="connsiteX5" fmla="*/ 186762 w 217488"/>
                <a:gd name="connsiteY5" fmla="*/ 290414 h 336550"/>
                <a:gd name="connsiteX6" fmla="*/ 190757 w 217488"/>
                <a:gd name="connsiteY6" fmla="*/ 282674 h 336550"/>
                <a:gd name="connsiteX7" fmla="*/ 182768 w 217488"/>
                <a:gd name="connsiteY7" fmla="*/ 277515 h 336550"/>
                <a:gd name="connsiteX8" fmla="*/ 34720 w 217488"/>
                <a:gd name="connsiteY8" fmla="*/ 277515 h 336550"/>
                <a:gd name="connsiteX9" fmla="*/ 26732 w 217488"/>
                <a:gd name="connsiteY9" fmla="*/ 282674 h 336550"/>
                <a:gd name="connsiteX10" fmla="*/ 30726 w 217488"/>
                <a:gd name="connsiteY10" fmla="*/ 290414 h 336550"/>
                <a:gd name="connsiteX11" fmla="*/ 57355 w 217488"/>
                <a:gd name="connsiteY11" fmla="*/ 296863 h 336550"/>
                <a:gd name="connsiteX12" fmla="*/ 58686 w 217488"/>
                <a:gd name="connsiteY12" fmla="*/ 296863 h 336550"/>
                <a:gd name="connsiteX13" fmla="*/ 65344 w 217488"/>
                <a:gd name="connsiteY13" fmla="*/ 292993 h 336550"/>
                <a:gd name="connsiteX14" fmla="*/ 61349 w 217488"/>
                <a:gd name="connsiteY14" fmla="*/ 283964 h 336550"/>
                <a:gd name="connsiteX15" fmla="*/ 34720 w 217488"/>
                <a:gd name="connsiteY15" fmla="*/ 277515 h 336550"/>
                <a:gd name="connsiteX16" fmla="*/ 108745 w 217488"/>
                <a:gd name="connsiteY16" fmla="*/ 271463 h 336550"/>
                <a:gd name="connsiteX17" fmla="*/ 87313 w 217488"/>
                <a:gd name="connsiteY17" fmla="*/ 292101 h 336550"/>
                <a:gd name="connsiteX18" fmla="*/ 108745 w 217488"/>
                <a:gd name="connsiteY18" fmla="*/ 312739 h 336550"/>
                <a:gd name="connsiteX19" fmla="*/ 130177 w 217488"/>
                <a:gd name="connsiteY19" fmla="*/ 292101 h 336550"/>
                <a:gd name="connsiteX20" fmla="*/ 108745 w 217488"/>
                <a:gd name="connsiteY20" fmla="*/ 271463 h 336550"/>
                <a:gd name="connsiteX21" fmla="*/ 27469 w 217488"/>
                <a:gd name="connsiteY21" fmla="*/ 38100 h 336550"/>
                <a:gd name="connsiteX22" fmla="*/ 22225 w 217488"/>
                <a:gd name="connsiteY22" fmla="*/ 42049 h 336550"/>
                <a:gd name="connsiteX23" fmla="*/ 22225 w 217488"/>
                <a:gd name="connsiteY23" fmla="*/ 240798 h 336550"/>
                <a:gd name="connsiteX24" fmla="*/ 27469 w 217488"/>
                <a:gd name="connsiteY24" fmla="*/ 246063 h 336550"/>
                <a:gd name="connsiteX25" fmla="*/ 190019 w 217488"/>
                <a:gd name="connsiteY25" fmla="*/ 246063 h 336550"/>
                <a:gd name="connsiteX26" fmla="*/ 195263 w 217488"/>
                <a:gd name="connsiteY26" fmla="*/ 240798 h 336550"/>
                <a:gd name="connsiteX27" fmla="*/ 195263 w 217488"/>
                <a:gd name="connsiteY27" fmla="*/ 42049 h 336550"/>
                <a:gd name="connsiteX28" fmla="*/ 190019 w 217488"/>
                <a:gd name="connsiteY28" fmla="*/ 38100 h 336550"/>
                <a:gd name="connsiteX29" fmla="*/ 27469 w 217488"/>
                <a:gd name="connsiteY29" fmla="*/ 38100 h 336550"/>
                <a:gd name="connsiteX30" fmla="*/ 92869 w 217488"/>
                <a:gd name="connsiteY30" fmla="*/ 15875 h 336550"/>
                <a:gd name="connsiteX31" fmla="*/ 88900 w 217488"/>
                <a:gd name="connsiteY31" fmla="*/ 19957 h 336550"/>
                <a:gd name="connsiteX32" fmla="*/ 92869 w 217488"/>
                <a:gd name="connsiteY32" fmla="*/ 25400 h 336550"/>
                <a:gd name="connsiteX33" fmla="*/ 124619 w 217488"/>
                <a:gd name="connsiteY33" fmla="*/ 25400 h 336550"/>
                <a:gd name="connsiteX34" fmla="*/ 128588 w 217488"/>
                <a:gd name="connsiteY34" fmla="*/ 19957 h 336550"/>
                <a:gd name="connsiteX35" fmla="*/ 124619 w 217488"/>
                <a:gd name="connsiteY35" fmla="*/ 15875 h 336550"/>
                <a:gd name="connsiteX36" fmla="*/ 92869 w 217488"/>
                <a:gd name="connsiteY36" fmla="*/ 15875 h 336550"/>
                <a:gd name="connsiteX37" fmla="*/ 19652 w 217488"/>
                <a:gd name="connsiteY37" fmla="*/ 0 h 336550"/>
                <a:gd name="connsiteX38" fmla="*/ 197836 w 217488"/>
                <a:gd name="connsiteY38" fmla="*/ 0 h 336550"/>
                <a:gd name="connsiteX39" fmla="*/ 217488 w 217488"/>
                <a:gd name="connsiteY39" fmla="*/ 18405 h 336550"/>
                <a:gd name="connsiteX40" fmla="*/ 217488 w 217488"/>
                <a:gd name="connsiteY40" fmla="*/ 318145 h 336550"/>
                <a:gd name="connsiteX41" fmla="*/ 197836 w 217488"/>
                <a:gd name="connsiteY41" fmla="*/ 336550 h 336550"/>
                <a:gd name="connsiteX42" fmla="*/ 19652 w 217488"/>
                <a:gd name="connsiteY42" fmla="*/ 336550 h 336550"/>
                <a:gd name="connsiteX43" fmla="*/ 0 w 217488"/>
                <a:gd name="connsiteY43" fmla="*/ 318145 h 336550"/>
                <a:gd name="connsiteX44" fmla="*/ 0 w 217488"/>
                <a:gd name="connsiteY44" fmla="*/ 18405 h 336550"/>
                <a:gd name="connsiteX45" fmla="*/ 19652 w 217488"/>
                <a:gd name="connsiteY45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17487" h="336550">
                  <a:moveTo>
                    <a:pt x="182768" y="277515"/>
                  </a:moveTo>
                  <a:cubicBezTo>
                    <a:pt x="182768" y="277515"/>
                    <a:pt x="182768" y="277515"/>
                    <a:pt x="156139" y="283964"/>
                  </a:cubicBezTo>
                  <a:cubicBezTo>
                    <a:pt x="153476" y="285254"/>
                    <a:pt x="150813" y="289124"/>
                    <a:pt x="152145" y="292993"/>
                  </a:cubicBezTo>
                  <a:cubicBezTo>
                    <a:pt x="152145" y="295573"/>
                    <a:pt x="156139" y="296863"/>
                    <a:pt x="158802" y="296863"/>
                  </a:cubicBezTo>
                  <a:cubicBezTo>
                    <a:pt x="158802" y="296863"/>
                    <a:pt x="160133" y="296863"/>
                    <a:pt x="160133" y="296863"/>
                  </a:cubicBezTo>
                  <a:cubicBezTo>
                    <a:pt x="160133" y="296863"/>
                    <a:pt x="160133" y="296863"/>
                    <a:pt x="186762" y="290414"/>
                  </a:cubicBezTo>
                  <a:cubicBezTo>
                    <a:pt x="189425" y="289124"/>
                    <a:pt x="192088" y="285254"/>
                    <a:pt x="190757" y="282674"/>
                  </a:cubicBezTo>
                  <a:cubicBezTo>
                    <a:pt x="190757" y="278805"/>
                    <a:pt x="186762" y="276225"/>
                    <a:pt x="182768" y="277515"/>
                  </a:cubicBezTo>
                  <a:close/>
                  <a:moveTo>
                    <a:pt x="34720" y="277515"/>
                  </a:moveTo>
                  <a:cubicBezTo>
                    <a:pt x="30726" y="276225"/>
                    <a:pt x="26732" y="278805"/>
                    <a:pt x="26732" y="282674"/>
                  </a:cubicBezTo>
                  <a:cubicBezTo>
                    <a:pt x="25400" y="285254"/>
                    <a:pt x="28063" y="289124"/>
                    <a:pt x="30726" y="290414"/>
                  </a:cubicBezTo>
                  <a:cubicBezTo>
                    <a:pt x="30726" y="290414"/>
                    <a:pt x="30726" y="290414"/>
                    <a:pt x="57355" y="296863"/>
                  </a:cubicBezTo>
                  <a:cubicBezTo>
                    <a:pt x="57355" y="296863"/>
                    <a:pt x="58686" y="296863"/>
                    <a:pt x="58686" y="296863"/>
                  </a:cubicBezTo>
                  <a:cubicBezTo>
                    <a:pt x="61349" y="296863"/>
                    <a:pt x="65344" y="295573"/>
                    <a:pt x="65344" y="292993"/>
                  </a:cubicBezTo>
                  <a:cubicBezTo>
                    <a:pt x="66675" y="289124"/>
                    <a:pt x="64012" y="285254"/>
                    <a:pt x="61349" y="283964"/>
                  </a:cubicBezTo>
                  <a:cubicBezTo>
                    <a:pt x="61349" y="283964"/>
                    <a:pt x="61349" y="283964"/>
                    <a:pt x="34720" y="277515"/>
                  </a:cubicBezTo>
                  <a:close/>
                  <a:moveTo>
                    <a:pt x="108745" y="271463"/>
                  </a:moveTo>
                  <a:cubicBezTo>
                    <a:pt x="96908" y="271463"/>
                    <a:pt x="87313" y="280703"/>
                    <a:pt x="87313" y="292101"/>
                  </a:cubicBezTo>
                  <a:cubicBezTo>
                    <a:pt x="87313" y="303499"/>
                    <a:pt x="96908" y="312739"/>
                    <a:pt x="108745" y="312739"/>
                  </a:cubicBezTo>
                  <a:cubicBezTo>
                    <a:pt x="120582" y="312739"/>
                    <a:pt x="130177" y="303499"/>
                    <a:pt x="130177" y="292101"/>
                  </a:cubicBezTo>
                  <a:cubicBezTo>
                    <a:pt x="130177" y="280703"/>
                    <a:pt x="120582" y="271463"/>
                    <a:pt x="108745" y="271463"/>
                  </a:cubicBezTo>
                  <a:close/>
                  <a:moveTo>
                    <a:pt x="27469" y="38100"/>
                  </a:moveTo>
                  <a:cubicBezTo>
                    <a:pt x="24847" y="38100"/>
                    <a:pt x="22225" y="39416"/>
                    <a:pt x="22225" y="42049"/>
                  </a:cubicBezTo>
                  <a:cubicBezTo>
                    <a:pt x="22225" y="42049"/>
                    <a:pt x="22225" y="42049"/>
                    <a:pt x="22225" y="240798"/>
                  </a:cubicBezTo>
                  <a:cubicBezTo>
                    <a:pt x="22225" y="243431"/>
                    <a:pt x="24847" y="246063"/>
                    <a:pt x="27469" y="246063"/>
                  </a:cubicBezTo>
                  <a:cubicBezTo>
                    <a:pt x="27469" y="246063"/>
                    <a:pt x="27469" y="246063"/>
                    <a:pt x="190019" y="246063"/>
                  </a:cubicBezTo>
                  <a:cubicBezTo>
                    <a:pt x="192641" y="246063"/>
                    <a:pt x="195263" y="243431"/>
                    <a:pt x="195263" y="240798"/>
                  </a:cubicBezTo>
                  <a:lnTo>
                    <a:pt x="195263" y="42049"/>
                  </a:lnTo>
                  <a:cubicBezTo>
                    <a:pt x="195263" y="39416"/>
                    <a:pt x="192641" y="38100"/>
                    <a:pt x="190019" y="38100"/>
                  </a:cubicBezTo>
                  <a:cubicBezTo>
                    <a:pt x="190019" y="38100"/>
                    <a:pt x="190019" y="38100"/>
                    <a:pt x="27469" y="38100"/>
                  </a:cubicBezTo>
                  <a:close/>
                  <a:moveTo>
                    <a:pt x="92869" y="15875"/>
                  </a:moveTo>
                  <a:cubicBezTo>
                    <a:pt x="90223" y="15875"/>
                    <a:pt x="88900" y="17236"/>
                    <a:pt x="88900" y="19957"/>
                  </a:cubicBezTo>
                  <a:cubicBezTo>
                    <a:pt x="88900" y="22679"/>
                    <a:pt x="90223" y="25400"/>
                    <a:pt x="92869" y="25400"/>
                  </a:cubicBezTo>
                  <a:cubicBezTo>
                    <a:pt x="92869" y="25400"/>
                    <a:pt x="92869" y="25400"/>
                    <a:pt x="124619" y="25400"/>
                  </a:cubicBezTo>
                  <a:cubicBezTo>
                    <a:pt x="127265" y="25400"/>
                    <a:pt x="128588" y="22679"/>
                    <a:pt x="128588" y="19957"/>
                  </a:cubicBezTo>
                  <a:cubicBezTo>
                    <a:pt x="128588" y="17236"/>
                    <a:pt x="127265" y="15875"/>
                    <a:pt x="124619" y="15875"/>
                  </a:cubicBezTo>
                  <a:cubicBezTo>
                    <a:pt x="124619" y="15875"/>
                    <a:pt x="124619" y="15875"/>
                    <a:pt x="92869" y="15875"/>
                  </a:cubicBezTo>
                  <a:close/>
                  <a:moveTo>
                    <a:pt x="19652" y="0"/>
                  </a:moveTo>
                  <a:cubicBezTo>
                    <a:pt x="19652" y="0"/>
                    <a:pt x="19652" y="0"/>
                    <a:pt x="197836" y="0"/>
                  </a:cubicBezTo>
                  <a:cubicBezTo>
                    <a:pt x="208317" y="0"/>
                    <a:pt x="217488" y="7888"/>
                    <a:pt x="217488" y="18405"/>
                  </a:cubicBezTo>
                  <a:cubicBezTo>
                    <a:pt x="217488" y="18405"/>
                    <a:pt x="217488" y="18405"/>
                    <a:pt x="217488" y="318145"/>
                  </a:cubicBezTo>
                  <a:cubicBezTo>
                    <a:pt x="217488" y="328662"/>
                    <a:pt x="208317" y="336550"/>
                    <a:pt x="197836" y="336550"/>
                  </a:cubicBezTo>
                  <a:cubicBezTo>
                    <a:pt x="197836" y="336550"/>
                    <a:pt x="197836" y="336550"/>
                    <a:pt x="19652" y="336550"/>
                  </a:cubicBezTo>
                  <a:cubicBezTo>
                    <a:pt x="9171" y="336550"/>
                    <a:pt x="0" y="328662"/>
                    <a:pt x="0" y="318145"/>
                  </a:cubicBezTo>
                  <a:cubicBezTo>
                    <a:pt x="0" y="318145"/>
                    <a:pt x="0" y="318145"/>
                    <a:pt x="0" y="18405"/>
                  </a:cubicBezTo>
                  <a:cubicBezTo>
                    <a:pt x="0" y="7888"/>
                    <a:pt x="9171" y="0"/>
                    <a:pt x="1965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团队介绍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371217" y="2158885"/>
            <a:ext cx="5234332" cy="327436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975153" y="2158885"/>
            <a:ext cx="1385537" cy="13855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>
                <a:cs typeface="+mn-ea"/>
                <a:sym typeface="+mn-lt"/>
              </a:rPr>
              <a:t>专业</a:t>
            </a:r>
            <a:endParaRPr lang="en-US" altLang="zh-CN" sz="4000">
              <a:cs typeface="+mn-ea"/>
              <a:sym typeface="+mn-lt"/>
            </a:endParaRPr>
          </a:p>
          <a:p>
            <a:pPr algn="ctr"/>
            <a:r>
              <a:rPr lang="en-US" altLang="zh-CN" sz="1400">
                <a:cs typeface="+mn-ea"/>
                <a:sym typeface="+mn-lt"/>
              </a:rPr>
              <a:t>PROFESSION</a:t>
            </a:r>
            <a:endParaRPr lang="zh-CN" altLang="en-US" sz="140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365111" y="2158885"/>
            <a:ext cx="1385537" cy="13855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>
                <a:cs typeface="+mn-ea"/>
                <a:sym typeface="+mn-lt"/>
              </a:rPr>
              <a:t>激情</a:t>
            </a:r>
            <a:r>
              <a:rPr lang="en-US" altLang="zh-CN" sz="1400">
                <a:cs typeface="+mn-ea"/>
                <a:sym typeface="+mn-lt"/>
              </a:rPr>
              <a:t>ENTHUSIASM</a:t>
            </a:r>
            <a:endParaRPr lang="zh-CN" altLang="en-US" sz="1400"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438472" y="2158885"/>
            <a:ext cx="1385537" cy="13855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>
                <a:cs typeface="+mn-ea"/>
                <a:sym typeface="+mn-lt"/>
              </a:rPr>
              <a:t>执行</a:t>
            </a:r>
            <a:r>
              <a:rPr lang="en-US" altLang="zh-CN" sz="1400">
                <a:cs typeface="+mn-ea"/>
                <a:sym typeface="+mn-lt"/>
              </a:rPr>
              <a:t>ACTION</a:t>
            </a:r>
            <a:endParaRPr lang="zh-CN" altLang="en-US" sz="1400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901791" y="2158885"/>
            <a:ext cx="1385537" cy="13855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>
                <a:cs typeface="+mn-ea"/>
                <a:sym typeface="+mn-lt"/>
              </a:rPr>
              <a:t>梦想</a:t>
            </a:r>
            <a:endParaRPr lang="en-US" altLang="zh-CN" sz="4000">
              <a:cs typeface="+mn-ea"/>
              <a:sym typeface="+mn-lt"/>
            </a:endParaRPr>
          </a:p>
          <a:p>
            <a:pPr algn="ctr"/>
            <a:r>
              <a:rPr lang="en-US" altLang="zh-CN" sz="1400">
                <a:cs typeface="+mn-ea"/>
                <a:sym typeface="+mn-lt"/>
              </a:rPr>
              <a:t>DREAM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75152" y="3704573"/>
            <a:ext cx="5775495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zh-CN" altLang="en-US">
                <a:cs typeface="+mn-ea"/>
                <a:sym typeface="+mn-lt"/>
              </a:rPr>
              <a:t>在此输入团队的介绍。团队的建立背景（为什么要组建团队、团队的意向和目标等）；团队定位（团队在企业中处于什么位置，由谁选择和决定团队的成员，团队最终应对谁负责）；团队人数和结构；团队之前合作的的案例以及取得的主要成就。</a:t>
            </a:r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with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528" fill="hold" grpId="2" nodeType="withEffect"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528" fill="hold" grpId="3" nodeType="withEffect"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528" fill="hold" grpId="1" nodeType="withEffect"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4" nodeType="afterEffect"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105"/>
                            </p:stCondLst>
                            <p:childTnLst>
                              <p:par>
                                <p:cTn id="34" presetID="23" presetClass="entr" presetSubtype="528" fill="hold" nodeType="afterEffect"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1" animBg="1"/>
      <p:bldP spid="6" grpId="2" animBg="1"/>
      <p:bldP spid="7" grpId="3" animBg="1"/>
      <p:bldP spid="8" grpId="4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企业荣誉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5" name="千图PPT彼岸天：ID 8661124库_组合 56"/>
          <p:cNvGrpSpPr/>
          <p:nvPr>
            <p:custDataLst>
              <p:tags r:id="rId1"/>
            </p:custDataLst>
          </p:nvPr>
        </p:nvGrpSpPr>
        <p:grpSpPr>
          <a:xfrm>
            <a:off x="4367805" y="1844823"/>
            <a:ext cx="3350566" cy="3751313"/>
            <a:chOff x="7017067" y="1397890"/>
            <a:chExt cx="4519610" cy="5060182"/>
          </a:xfrm>
        </p:grpSpPr>
        <p:grpSp>
          <p:nvGrpSpPr>
            <p:cNvPr id="26" name="Group 4"/>
            <p:cNvGrpSpPr>
              <a:grpSpLocks noChangeAspect="1"/>
            </p:cNvGrpSpPr>
            <p:nvPr/>
          </p:nvGrpSpPr>
          <p:grpSpPr>
            <a:xfrm>
              <a:off x="7017067" y="1397890"/>
              <a:ext cx="4519610" cy="5060182"/>
              <a:chOff x="4137" y="924"/>
              <a:chExt cx="2734" cy="3061"/>
            </a:xfrm>
          </p:grpSpPr>
          <p:sp>
            <p:nvSpPr>
              <p:cNvPr id="34" name="Oval 5"/>
              <p:cNvSpPr>
                <a:spLocks noChangeArrowheads="1"/>
              </p:cNvSpPr>
              <p:nvPr/>
            </p:nvSpPr>
            <p:spPr bwMode="auto">
              <a:xfrm>
                <a:off x="5008" y="1957"/>
                <a:ext cx="992" cy="994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35" name="Freeform 6"/>
              <p:cNvSpPr/>
              <p:nvPr/>
            </p:nvSpPr>
            <p:spPr bwMode="auto">
              <a:xfrm>
                <a:off x="4798" y="1009"/>
                <a:ext cx="838" cy="1063"/>
              </a:xfrm>
              <a:custGeom>
                <a:avLst/>
                <a:gdLst>
                  <a:gd name="T0" fmla="*/ 109 w 423"/>
                  <a:gd name="T1" fmla="*/ 537 h 537"/>
                  <a:gd name="T2" fmla="*/ 249 w 423"/>
                  <a:gd name="T3" fmla="*/ 0 h 537"/>
                  <a:gd name="T4" fmla="*/ 220 w 423"/>
                  <a:gd name="T5" fmla="*/ 182 h 537"/>
                  <a:gd name="T6" fmla="*/ 420 w 423"/>
                  <a:gd name="T7" fmla="*/ 235 h 537"/>
                  <a:gd name="T8" fmla="*/ 310 w 423"/>
                  <a:gd name="T9" fmla="*/ 419 h 537"/>
                  <a:gd name="T10" fmla="*/ 109 w 423"/>
                  <a:gd name="T11" fmla="*/ 537 h 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2" h="537">
                    <a:moveTo>
                      <a:pt x="109" y="537"/>
                    </a:moveTo>
                    <a:cubicBezTo>
                      <a:pt x="0" y="350"/>
                      <a:pt x="63" y="110"/>
                      <a:pt x="249" y="0"/>
                    </a:cubicBezTo>
                    <a:cubicBezTo>
                      <a:pt x="198" y="45"/>
                      <a:pt x="184" y="121"/>
                      <a:pt x="220" y="182"/>
                    </a:cubicBezTo>
                    <a:cubicBezTo>
                      <a:pt x="260" y="252"/>
                      <a:pt x="350" y="276"/>
                      <a:pt x="420" y="235"/>
                    </a:cubicBezTo>
                    <a:cubicBezTo>
                      <a:pt x="423" y="234"/>
                      <a:pt x="327" y="360"/>
                      <a:pt x="310" y="419"/>
                    </a:cubicBezTo>
                    <a:cubicBezTo>
                      <a:pt x="231" y="430"/>
                      <a:pt x="157" y="473"/>
                      <a:pt x="109" y="537"/>
                    </a:cubicBez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36" name="Freeform 7"/>
              <p:cNvSpPr/>
              <p:nvPr/>
            </p:nvSpPr>
            <p:spPr bwMode="auto">
              <a:xfrm>
                <a:off x="5184" y="924"/>
                <a:ext cx="600" cy="600"/>
              </a:xfrm>
              <a:custGeom>
                <a:avLst/>
                <a:gdLst>
                  <a:gd name="T0" fmla="*/ 85 w 303"/>
                  <a:gd name="T1" fmla="*/ 37 h 303"/>
                  <a:gd name="T2" fmla="*/ 266 w 303"/>
                  <a:gd name="T3" fmla="*/ 85 h 303"/>
                  <a:gd name="T4" fmla="*/ 218 w 303"/>
                  <a:gd name="T5" fmla="*/ 267 h 303"/>
                  <a:gd name="T6" fmla="*/ 37 w 303"/>
                  <a:gd name="T7" fmla="*/ 218 h 303"/>
                  <a:gd name="T8" fmla="*/ 85 w 303"/>
                  <a:gd name="T9" fmla="*/ 37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303">
                    <a:moveTo>
                      <a:pt x="85" y="37"/>
                    </a:moveTo>
                    <a:cubicBezTo>
                      <a:pt x="149" y="0"/>
                      <a:pt x="230" y="22"/>
                      <a:pt x="266" y="85"/>
                    </a:cubicBezTo>
                    <a:cubicBezTo>
                      <a:pt x="303" y="149"/>
                      <a:pt x="281" y="230"/>
                      <a:pt x="218" y="267"/>
                    </a:cubicBezTo>
                    <a:cubicBezTo>
                      <a:pt x="154" y="303"/>
                      <a:pt x="73" y="282"/>
                      <a:pt x="37" y="218"/>
                    </a:cubicBezTo>
                    <a:cubicBezTo>
                      <a:pt x="0" y="155"/>
                      <a:pt x="22" y="73"/>
                      <a:pt x="85" y="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37" name="Freeform 8"/>
              <p:cNvSpPr/>
              <p:nvPr/>
            </p:nvSpPr>
            <p:spPr bwMode="auto">
              <a:xfrm>
                <a:off x="5600" y="1342"/>
                <a:ext cx="1065" cy="740"/>
              </a:xfrm>
              <a:custGeom>
                <a:avLst/>
                <a:gdLst>
                  <a:gd name="T0" fmla="*/ 0 w 538"/>
                  <a:gd name="T1" fmla="*/ 249 h 374"/>
                  <a:gd name="T2" fmla="*/ 538 w 538"/>
                  <a:gd name="T3" fmla="*/ 108 h 374"/>
                  <a:gd name="T4" fmla="*/ 365 w 538"/>
                  <a:gd name="T5" fmla="*/ 172 h 374"/>
                  <a:gd name="T6" fmla="*/ 416 w 538"/>
                  <a:gd name="T7" fmla="*/ 372 h 374"/>
                  <a:gd name="T8" fmla="*/ 202 w 538"/>
                  <a:gd name="T9" fmla="*/ 367 h 374"/>
                  <a:gd name="T10" fmla="*/ 0 w 538"/>
                  <a:gd name="T11" fmla="*/ 249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8" h="374">
                    <a:moveTo>
                      <a:pt x="0" y="249"/>
                    </a:moveTo>
                    <a:cubicBezTo>
                      <a:pt x="111" y="62"/>
                      <a:pt x="351" y="0"/>
                      <a:pt x="538" y="108"/>
                    </a:cubicBezTo>
                    <a:cubicBezTo>
                      <a:pt x="474" y="86"/>
                      <a:pt x="401" y="111"/>
                      <a:pt x="365" y="172"/>
                    </a:cubicBezTo>
                    <a:cubicBezTo>
                      <a:pt x="323" y="241"/>
                      <a:pt x="346" y="331"/>
                      <a:pt x="416" y="372"/>
                    </a:cubicBezTo>
                    <a:cubicBezTo>
                      <a:pt x="419" y="374"/>
                      <a:pt x="262" y="352"/>
                      <a:pt x="202" y="367"/>
                    </a:cubicBezTo>
                    <a:cubicBezTo>
                      <a:pt x="154" y="303"/>
                      <a:pt x="80" y="260"/>
                      <a:pt x="0" y="249"/>
                    </a:cubicBezTo>
                    <a:close/>
                  </a:path>
                </a:pathLst>
              </a:custGeom>
              <a:solidFill>
                <a:schemeClr val="accent3">
                  <a:alpha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38" name="Freeform 9"/>
              <p:cNvSpPr/>
              <p:nvPr/>
            </p:nvSpPr>
            <p:spPr bwMode="auto">
              <a:xfrm>
                <a:off x="6271" y="1530"/>
                <a:ext cx="600" cy="599"/>
              </a:xfrm>
              <a:custGeom>
                <a:avLst/>
                <a:gdLst>
                  <a:gd name="T0" fmla="*/ 219 w 303"/>
                  <a:gd name="T1" fmla="*/ 37 h 303"/>
                  <a:gd name="T2" fmla="*/ 266 w 303"/>
                  <a:gd name="T3" fmla="*/ 219 h 303"/>
                  <a:gd name="T4" fmla="*/ 84 w 303"/>
                  <a:gd name="T5" fmla="*/ 265 h 303"/>
                  <a:gd name="T6" fmla="*/ 37 w 303"/>
                  <a:gd name="T7" fmla="*/ 83 h 303"/>
                  <a:gd name="T8" fmla="*/ 219 w 303"/>
                  <a:gd name="T9" fmla="*/ 37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303">
                    <a:moveTo>
                      <a:pt x="219" y="37"/>
                    </a:moveTo>
                    <a:cubicBezTo>
                      <a:pt x="282" y="74"/>
                      <a:pt x="303" y="156"/>
                      <a:pt x="266" y="219"/>
                    </a:cubicBezTo>
                    <a:cubicBezTo>
                      <a:pt x="228" y="282"/>
                      <a:pt x="147" y="303"/>
                      <a:pt x="84" y="265"/>
                    </a:cubicBezTo>
                    <a:cubicBezTo>
                      <a:pt x="21" y="228"/>
                      <a:pt x="0" y="147"/>
                      <a:pt x="37" y="83"/>
                    </a:cubicBezTo>
                    <a:cubicBezTo>
                      <a:pt x="75" y="20"/>
                      <a:pt x="156" y="0"/>
                      <a:pt x="219" y="3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39" name="Freeform 10"/>
              <p:cNvSpPr/>
              <p:nvPr/>
            </p:nvSpPr>
            <p:spPr bwMode="auto">
              <a:xfrm>
                <a:off x="6089" y="2222"/>
                <a:ext cx="782" cy="839"/>
              </a:xfrm>
              <a:custGeom>
                <a:avLst/>
                <a:gdLst>
                  <a:gd name="T0" fmla="*/ 0 w 395"/>
                  <a:gd name="T1" fmla="*/ 0 h 424"/>
                  <a:gd name="T2" fmla="*/ 395 w 395"/>
                  <a:gd name="T3" fmla="*/ 390 h 424"/>
                  <a:gd name="T4" fmla="*/ 252 w 395"/>
                  <a:gd name="T5" fmla="*/ 274 h 424"/>
                  <a:gd name="T6" fmla="*/ 106 w 395"/>
                  <a:gd name="T7" fmla="*/ 420 h 424"/>
                  <a:gd name="T8" fmla="*/ 1 w 395"/>
                  <a:gd name="T9" fmla="*/ 233 h 424"/>
                  <a:gd name="T10" fmla="*/ 0 w 395"/>
                  <a:gd name="T11" fmla="*/ 0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5" h="423">
                    <a:moveTo>
                      <a:pt x="0" y="0"/>
                    </a:moveTo>
                    <a:cubicBezTo>
                      <a:pt x="217" y="0"/>
                      <a:pt x="393" y="174"/>
                      <a:pt x="395" y="390"/>
                    </a:cubicBezTo>
                    <a:cubicBezTo>
                      <a:pt x="382" y="324"/>
                      <a:pt x="323" y="274"/>
                      <a:pt x="252" y="274"/>
                    </a:cubicBezTo>
                    <a:cubicBezTo>
                      <a:pt x="171" y="274"/>
                      <a:pt x="106" y="339"/>
                      <a:pt x="106" y="420"/>
                    </a:cubicBezTo>
                    <a:cubicBezTo>
                      <a:pt x="106" y="424"/>
                      <a:pt x="44" y="277"/>
                      <a:pt x="1" y="233"/>
                    </a:cubicBezTo>
                    <a:cubicBezTo>
                      <a:pt x="31" y="159"/>
                      <a:pt x="31" y="74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40" name="Oval 11"/>
              <p:cNvSpPr>
                <a:spLocks noChangeArrowheads="1"/>
              </p:cNvSpPr>
              <p:nvPr/>
            </p:nvSpPr>
            <p:spPr bwMode="auto">
              <a:xfrm>
                <a:off x="6325" y="2790"/>
                <a:ext cx="526" cy="527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41" name="Freeform 12"/>
              <p:cNvSpPr/>
              <p:nvPr/>
            </p:nvSpPr>
            <p:spPr bwMode="auto">
              <a:xfrm>
                <a:off x="5372" y="2838"/>
                <a:ext cx="838" cy="1064"/>
              </a:xfrm>
              <a:custGeom>
                <a:avLst/>
                <a:gdLst>
                  <a:gd name="T0" fmla="*/ 314 w 423"/>
                  <a:gd name="T1" fmla="*/ 0 h 538"/>
                  <a:gd name="T2" fmla="*/ 174 w 423"/>
                  <a:gd name="T3" fmla="*/ 538 h 538"/>
                  <a:gd name="T4" fmla="*/ 203 w 423"/>
                  <a:gd name="T5" fmla="*/ 355 h 538"/>
                  <a:gd name="T6" fmla="*/ 3 w 423"/>
                  <a:gd name="T7" fmla="*/ 302 h 538"/>
                  <a:gd name="T8" fmla="*/ 113 w 423"/>
                  <a:gd name="T9" fmla="*/ 118 h 538"/>
                  <a:gd name="T10" fmla="*/ 314 w 423"/>
                  <a:gd name="T11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2" h="538">
                    <a:moveTo>
                      <a:pt x="314" y="0"/>
                    </a:moveTo>
                    <a:cubicBezTo>
                      <a:pt x="423" y="188"/>
                      <a:pt x="360" y="427"/>
                      <a:pt x="174" y="538"/>
                    </a:cubicBezTo>
                    <a:cubicBezTo>
                      <a:pt x="225" y="492"/>
                      <a:pt x="239" y="416"/>
                      <a:pt x="203" y="355"/>
                    </a:cubicBezTo>
                    <a:cubicBezTo>
                      <a:pt x="163" y="285"/>
                      <a:pt x="73" y="261"/>
                      <a:pt x="3" y="302"/>
                    </a:cubicBezTo>
                    <a:cubicBezTo>
                      <a:pt x="0" y="304"/>
                      <a:pt x="96" y="177"/>
                      <a:pt x="113" y="118"/>
                    </a:cubicBezTo>
                    <a:cubicBezTo>
                      <a:pt x="192" y="107"/>
                      <a:pt x="266" y="64"/>
                      <a:pt x="314" y="0"/>
                    </a:cubicBezTo>
                    <a:close/>
                  </a:path>
                </a:pathLst>
              </a:custGeom>
              <a:solidFill>
                <a:schemeClr val="accent3">
                  <a:alpha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42" name="Freeform 13"/>
              <p:cNvSpPr/>
              <p:nvPr/>
            </p:nvSpPr>
            <p:spPr bwMode="auto">
              <a:xfrm>
                <a:off x="5224" y="3386"/>
                <a:ext cx="600" cy="599"/>
              </a:xfrm>
              <a:custGeom>
                <a:avLst/>
                <a:gdLst>
                  <a:gd name="T0" fmla="*/ 218 w 303"/>
                  <a:gd name="T1" fmla="*/ 266 h 303"/>
                  <a:gd name="T2" fmla="*/ 37 w 303"/>
                  <a:gd name="T3" fmla="*/ 218 h 303"/>
                  <a:gd name="T4" fmla="*/ 85 w 303"/>
                  <a:gd name="T5" fmla="*/ 36 h 303"/>
                  <a:gd name="T6" fmla="*/ 266 w 303"/>
                  <a:gd name="T7" fmla="*/ 85 h 303"/>
                  <a:gd name="T8" fmla="*/ 218 w 303"/>
                  <a:gd name="T9" fmla="*/ 266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303">
                    <a:moveTo>
                      <a:pt x="218" y="266"/>
                    </a:moveTo>
                    <a:cubicBezTo>
                      <a:pt x="154" y="303"/>
                      <a:pt x="73" y="281"/>
                      <a:pt x="37" y="218"/>
                    </a:cubicBezTo>
                    <a:cubicBezTo>
                      <a:pt x="0" y="154"/>
                      <a:pt x="22" y="73"/>
                      <a:pt x="85" y="36"/>
                    </a:cubicBezTo>
                    <a:cubicBezTo>
                      <a:pt x="149" y="0"/>
                      <a:pt x="230" y="22"/>
                      <a:pt x="266" y="85"/>
                    </a:cubicBezTo>
                    <a:cubicBezTo>
                      <a:pt x="303" y="149"/>
                      <a:pt x="281" y="230"/>
                      <a:pt x="218" y="26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43" name="Freeform 14"/>
              <p:cNvSpPr/>
              <p:nvPr/>
            </p:nvSpPr>
            <p:spPr bwMode="auto">
              <a:xfrm>
                <a:off x="4343" y="2828"/>
                <a:ext cx="1065" cy="740"/>
              </a:xfrm>
              <a:custGeom>
                <a:avLst/>
                <a:gdLst>
                  <a:gd name="T0" fmla="*/ 538 w 538"/>
                  <a:gd name="T1" fmla="*/ 125 h 374"/>
                  <a:gd name="T2" fmla="*/ 0 w 538"/>
                  <a:gd name="T3" fmla="*/ 266 h 374"/>
                  <a:gd name="T4" fmla="*/ 173 w 538"/>
                  <a:gd name="T5" fmla="*/ 203 h 374"/>
                  <a:gd name="T6" fmla="*/ 122 w 538"/>
                  <a:gd name="T7" fmla="*/ 2 h 374"/>
                  <a:gd name="T8" fmla="*/ 336 w 538"/>
                  <a:gd name="T9" fmla="*/ 7 h 374"/>
                  <a:gd name="T10" fmla="*/ 538 w 538"/>
                  <a:gd name="T11" fmla="*/ 125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8" h="374">
                    <a:moveTo>
                      <a:pt x="538" y="125"/>
                    </a:moveTo>
                    <a:cubicBezTo>
                      <a:pt x="427" y="312"/>
                      <a:pt x="187" y="374"/>
                      <a:pt x="0" y="266"/>
                    </a:cubicBezTo>
                    <a:cubicBezTo>
                      <a:pt x="64" y="289"/>
                      <a:pt x="137" y="263"/>
                      <a:pt x="173" y="203"/>
                    </a:cubicBezTo>
                    <a:cubicBezTo>
                      <a:pt x="215" y="133"/>
                      <a:pt x="192" y="43"/>
                      <a:pt x="122" y="2"/>
                    </a:cubicBezTo>
                    <a:cubicBezTo>
                      <a:pt x="119" y="0"/>
                      <a:pt x="276" y="22"/>
                      <a:pt x="336" y="7"/>
                    </a:cubicBezTo>
                    <a:cubicBezTo>
                      <a:pt x="384" y="71"/>
                      <a:pt x="458" y="114"/>
                      <a:pt x="538" y="125"/>
                    </a:cubicBez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44" name="Freeform 15"/>
              <p:cNvSpPr/>
              <p:nvPr/>
            </p:nvSpPr>
            <p:spPr bwMode="auto">
              <a:xfrm>
                <a:off x="4137" y="2780"/>
                <a:ext cx="600" cy="602"/>
              </a:xfrm>
              <a:custGeom>
                <a:avLst/>
                <a:gdLst>
                  <a:gd name="T0" fmla="*/ 84 w 303"/>
                  <a:gd name="T1" fmla="*/ 266 h 304"/>
                  <a:gd name="T2" fmla="*/ 37 w 303"/>
                  <a:gd name="T3" fmla="*/ 84 h 304"/>
                  <a:gd name="T4" fmla="*/ 219 w 303"/>
                  <a:gd name="T5" fmla="*/ 38 h 304"/>
                  <a:gd name="T6" fmla="*/ 266 w 303"/>
                  <a:gd name="T7" fmla="*/ 220 h 304"/>
                  <a:gd name="T8" fmla="*/ 84 w 303"/>
                  <a:gd name="T9" fmla="*/ 266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304">
                    <a:moveTo>
                      <a:pt x="84" y="266"/>
                    </a:moveTo>
                    <a:cubicBezTo>
                      <a:pt x="21" y="229"/>
                      <a:pt x="0" y="147"/>
                      <a:pt x="37" y="84"/>
                    </a:cubicBezTo>
                    <a:cubicBezTo>
                      <a:pt x="75" y="21"/>
                      <a:pt x="156" y="0"/>
                      <a:pt x="219" y="38"/>
                    </a:cubicBezTo>
                    <a:cubicBezTo>
                      <a:pt x="282" y="75"/>
                      <a:pt x="303" y="157"/>
                      <a:pt x="266" y="220"/>
                    </a:cubicBezTo>
                    <a:cubicBezTo>
                      <a:pt x="228" y="283"/>
                      <a:pt x="147" y="304"/>
                      <a:pt x="84" y="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45" name="Freeform 16"/>
              <p:cNvSpPr/>
              <p:nvPr/>
            </p:nvSpPr>
            <p:spPr bwMode="auto">
              <a:xfrm>
                <a:off x="4137" y="1850"/>
                <a:ext cx="782" cy="837"/>
              </a:xfrm>
              <a:custGeom>
                <a:avLst/>
                <a:gdLst>
                  <a:gd name="T0" fmla="*/ 395 w 395"/>
                  <a:gd name="T1" fmla="*/ 423 h 423"/>
                  <a:gd name="T2" fmla="*/ 0 w 395"/>
                  <a:gd name="T3" fmla="*/ 33 h 423"/>
                  <a:gd name="T4" fmla="*/ 143 w 395"/>
                  <a:gd name="T5" fmla="*/ 149 h 423"/>
                  <a:gd name="T6" fmla="*/ 289 w 395"/>
                  <a:gd name="T7" fmla="*/ 3 h 423"/>
                  <a:gd name="T8" fmla="*/ 394 w 395"/>
                  <a:gd name="T9" fmla="*/ 190 h 423"/>
                  <a:gd name="T10" fmla="*/ 395 w 395"/>
                  <a:gd name="T11" fmla="*/ 423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5" h="422">
                    <a:moveTo>
                      <a:pt x="395" y="423"/>
                    </a:moveTo>
                    <a:cubicBezTo>
                      <a:pt x="179" y="423"/>
                      <a:pt x="3" y="249"/>
                      <a:pt x="0" y="33"/>
                    </a:cubicBezTo>
                    <a:cubicBezTo>
                      <a:pt x="13" y="100"/>
                      <a:pt x="72" y="149"/>
                      <a:pt x="143" y="149"/>
                    </a:cubicBezTo>
                    <a:cubicBezTo>
                      <a:pt x="224" y="149"/>
                      <a:pt x="289" y="84"/>
                      <a:pt x="289" y="3"/>
                    </a:cubicBezTo>
                    <a:cubicBezTo>
                      <a:pt x="289" y="0"/>
                      <a:pt x="351" y="146"/>
                      <a:pt x="394" y="190"/>
                    </a:cubicBezTo>
                    <a:cubicBezTo>
                      <a:pt x="364" y="264"/>
                      <a:pt x="364" y="349"/>
                      <a:pt x="395" y="423"/>
                    </a:cubicBezTo>
                    <a:close/>
                  </a:path>
                </a:pathLst>
              </a:custGeom>
              <a:solidFill>
                <a:schemeClr val="accent3">
                  <a:alpha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46" name="Oval 17"/>
              <p:cNvSpPr>
                <a:spLocks noChangeArrowheads="1"/>
              </p:cNvSpPr>
              <p:nvPr/>
            </p:nvSpPr>
            <p:spPr bwMode="auto">
              <a:xfrm>
                <a:off x="4157" y="1593"/>
                <a:ext cx="526" cy="52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sp>
          <p:nvSpPr>
            <p:cNvPr id="27" name="Shape 2543"/>
            <p:cNvSpPr/>
            <p:nvPr/>
          </p:nvSpPr>
          <p:spPr>
            <a:xfrm>
              <a:off x="7277938" y="2728206"/>
              <a:ext cx="422427" cy="422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600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cs typeface="+mn-ea"/>
                <a:sym typeface="+mn-lt"/>
              </a:endParaRPr>
            </a:p>
          </p:txBody>
        </p:sp>
        <p:sp>
          <p:nvSpPr>
            <p:cNvPr id="28" name="Shape 2620"/>
            <p:cNvSpPr/>
            <p:nvPr/>
          </p:nvSpPr>
          <p:spPr>
            <a:xfrm>
              <a:off x="9032603" y="1667847"/>
              <a:ext cx="422427" cy="3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4" extrusionOk="0">
                  <a:moveTo>
                    <a:pt x="20618" y="7406"/>
                  </a:moveTo>
                  <a:lnTo>
                    <a:pt x="13580" y="7406"/>
                  </a:lnTo>
                  <a:cubicBezTo>
                    <a:pt x="13156" y="6803"/>
                    <a:pt x="12718" y="6095"/>
                    <a:pt x="12319" y="5293"/>
                  </a:cubicBezTo>
                  <a:lnTo>
                    <a:pt x="20618" y="5293"/>
                  </a:lnTo>
                  <a:cubicBezTo>
                    <a:pt x="20618" y="5293"/>
                    <a:pt x="20618" y="7406"/>
                    <a:pt x="20618" y="7406"/>
                  </a:cubicBezTo>
                  <a:close/>
                  <a:moveTo>
                    <a:pt x="19636" y="13747"/>
                  </a:moveTo>
                  <a:lnTo>
                    <a:pt x="11291" y="13747"/>
                  </a:lnTo>
                  <a:lnTo>
                    <a:pt x="11291" y="8463"/>
                  </a:lnTo>
                  <a:lnTo>
                    <a:pt x="13090" y="8463"/>
                  </a:lnTo>
                  <a:cubicBezTo>
                    <a:pt x="14022" y="9712"/>
                    <a:pt x="14815" y="10437"/>
                    <a:pt x="14882" y="10497"/>
                  </a:cubicBezTo>
                  <a:cubicBezTo>
                    <a:pt x="15009" y="10610"/>
                    <a:pt x="15174" y="10644"/>
                    <a:pt x="15323" y="10601"/>
                  </a:cubicBezTo>
                  <a:cubicBezTo>
                    <a:pt x="15418" y="10574"/>
                    <a:pt x="15505" y="10516"/>
                    <a:pt x="15573" y="10429"/>
                  </a:cubicBezTo>
                  <a:cubicBezTo>
                    <a:pt x="15746" y="10205"/>
                    <a:pt x="15718" y="9871"/>
                    <a:pt x="15510" y="9684"/>
                  </a:cubicBezTo>
                  <a:cubicBezTo>
                    <a:pt x="15498" y="9674"/>
                    <a:pt x="15023" y="9238"/>
                    <a:pt x="14383" y="8463"/>
                  </a:cubicBezTo>
                  <a:lnTo>
                    <a:pt x="19636" y="8463"/>
                  </a:lnTo>
                  <a:cubicBezTo>
                    <a:pt x="19636" y="8463"/>
                    <a:pt x="19636" y="13747"/>
                    <a:pt x="19636" y="13747"/>
                  </a:cubicBezTo>
                  <a:close/>
                  <a:moveTo>
                    <a:pt x="19636" y="20087"/>
                  </a:moveTo>
                  <a:lnTo>
                    <a:pt x="11291" y="20087"/>
                  </a:lnTo>
                  <a:lnTo>
                    <a:pt x="11291" y="14803"/>
                  </a:lnTo>
                  <a:lnTo>
                    <a:pt x="19636" y="14803"/>
                  </a:lnTo>
                  <a:cubicBezTo>
                    <a:pt x="19636" y="14803"/>
                    <a:pt x="19636" y="20087"/>
                    <a:pt x="19636" y="20087"/>
                  </a:cubicBezTo>
                  <a:close/>
                  <a:moveTo>
                    <a:pt x="11291" y="5461"/>
                  </a:moveTo>
                  <a:cubicBezTo>
                    <a:pt x="11626" y="6178"/>
                    <a:pt x="11991" y="6828"/>
                    <a:pt x="12360" y="7406"/>
                  </a:cubicBezTo>
                  <a:lnTo>
                    <a:pt x="11291" y="7406"/>
                  </a:lnTo>
                  <a:cubicBezTo>
                    <a:pt x="11291" y="7406"/>
                    <a:pt x="11291" y="5461"/>
                    <a:pt x="11291" y="5461"/>
                  </a:cubicBezTo>
                  <a:close/>
                  <a:moveTo>
                    <a:pt x="12871" y="1481"/>
                  </a:moveTo>
                  <a:cubicBezTo>
                    <a:pt x="14045" y="751"/>
                    <a:pt x="15436" y="979"/>
                    <a:pt x="15979" y="1990"/>
                  </a:cubicBezTo>
                  <a:cubicBezTo>
                    <a:pt x="16343" y="2668"/>
                    <a:pt x="16223" y="3523"/>
                    <a:pt x="15755" y="4236"/>
                  </a:cubicBezTo>
                  <a:lnTo>
                    <a:pt x="11845" y="4236"/>
                  </a:lnTo>
                  <a:cubicBezTo>
                    <a:pt x="11740" y="3975"/>
                    <a:pt x="11641" y="3708"/>
                    <a:pt x="11550" y="3432"/>
                  </a:cubicBezTo>
                  <a:cubicBezTo>
                    <a:pt x="11653" y="2691"/>
                    <a:pt x="12120" y="1947"/>
                    <a:pt x="12871" y="1481"/>
                  </a:cubicBezTo>
                  <a:moveTo>
                    <a:pt x="10309" y="7406"/>
                  </a:moveTo>
                  <a:lnTo>
                    <a:pt x="9224" y="7406"/>
                  </a:lnTo>
                  <a:cubicBezTo>
                    <a:pt x="9600" y="6819"/>
                    <a:pt x="9970" y="6158"/>
                    <a:pt x="10309" y="5429"/>
                  </a:cubicBezTo>
                  <a:cubicBezTo>
                    <a:pt x="10309" y="5429"/>
                    <a:pt x="10309" y="7406"/>
                    <a:pt x="10309" y="7406"/>
                  </a:cubicBezTo>
                  <a:close/>
                  <a:moveTo>
                    <a:pt x="10309" y="13747"/>
                  </a:moveTo>
                  <a:lnTo>
                    <a:pt x="1964" y="13747"/>
                  </a:lnTo>
                  <a:lnTo>
                    <a:pt x="1964" y="8463"/>
                  </a:lnTo>
                  <a:lnTo>
                    <a:pt x="7202" y="8463"/>
                  </a:lnTo>
                  <a:cubicBezTo>
                    <a:pt x="6563" y="9238"/>
                    <a:pt x="6087" y="9674"/>
                    <a:pt x="6075" y="9684"/>
                  </a:cubicBezTo>
                  <a:cubicBezTo>
                    <a:pt x="5867" y="9871"/>
                    <a:pt x="5839" y="10205"/>
                    <a:pt x="6012" y="10429"/>
                  </a:cubicBezTo>
                  <a:cubicBezTo>
                    <a:pt x="6080" y="10516"/>
                    <a:pt x="6167" y="10574"/>
                    <a:pt x="6261" y="10601"/>
                  </a:cubicBezTo>
                  <a:cubicBezTo>
                    <a:pt x="6411" y="10644"/>
                    <a:pt x="6575" y="10610"/>
                    <a:pt x="6703" y="10497"/>
                  </a:cubicBezTo>
                  <a:cubicBezTo>
                    <a:pt x="6770" y="10437"/>
                    <a:pt x="7563" y="9712"/>
                    <a:pt x="8495" y="8463"/>
                  </a:cubicBezTo>
                  <a:lnTo>
                    <a:pt x="10309" y="8463"/>
                  </a:lnTo>
                  <a:cubicBezTo>
                    <a:pt x="10309" y="8463"/>
                    <a:pt x="10309" y="13747"/>
                    <a:pt x="10309" y="13747"/>
                  </a:cubicBezTo>
                  <a:close/>
                  <a:moveTo>
                    <a:pt x="10309" y="20087"/>
                  </a:moveTo>
                  <a:lnTo>
                    <a:pt x="1964" y="20087"/>
                  </a:lnTo>
                  <a:lnTo>
                    <a:pt x="1964" y="14803"/>
                  </a:lnTo>
                  <a:lnTo>
                    <a:pt x="10309" y="14803"/>
                  </a:lnTo>
                  <a:cubicBezTo>
                    <a:pt x="10309" y="14803"/>
                    <a:pt x="10309" y="20087"/>
                    <a:pt x="10309" y="20087"/>
                  </a:cubicBezTo>
                  <a:close/>
                  <a:moveTo>
                    <a:pt x="982" y="7406"/>
                  </a:moveTo>
                  <a:lnTo>
                    <a:pt x="982" y="5293"/>
                  </a:lnTo>
                  <a:lnTo>
                    <a:pt x="9266" y="5293"/>
                  </a:lnTo>
                  <a:cubicBezTo>
                    <a:pt x="8867" y="6095"/>
                    <a:pt x="8429" y="6803"/>
                    <a:pt x="8005" y="7406"/>
                  </a:cubicBezTo>
                  <a:cubicBezTo>
                    <a:pt x="8005" y="7406"/>
                    <a:pt x="982" y="7406"/>
                    <a:pt x="982" y="7406"/>
                  </a:cubicBezTo>
                  <a:close/>
                  <a:moveTo>
                    <a:pt x="5606" y="1990"/>
                  </a:moveTo>
                  <a:cubicBezTo>
                    <a:pt x="6148" y="980"/>
                    <a:pt x="7540" y="751"/>
                    <a:pt x="8714" y="1481"/>
                  </a:cubicBezTo>
                  <a:cubicBezTo>
                    <a:pt x="9465" y="1948"/>
                    <a:pt x="9931" y="2692"/>
                    <a:pt x="10035" y="3433"/>
                  </a:cubicBezTo>
                  <a:cubicBezTo>
                    <a:pt x="9944" y="3708"/>
                    <a:pt x="9845" y="3975"/>
                    <a:pt x="9740" y="4236"/>
                  </a:cubicBezTo>
                  <a:lnTo>
                    <a:pt x="5830" y="4236"/>
                  </a:lnTo>
                  <a:cubicBezTo>
                    <a:pt x="5362" y="3523"/>
                    <a:pt x="5242" y="2668"/>
                    <a:pt x="5606" y="1990"/>
                  </a:cubicBezTo>
                  <a:moveTo>
                    <a:pt x="20618" y="4236"/>
                  </a:moveTo>
                  <a:lnTo>
                    <a:pt x="16874" y="4236"/>
                  </a:lnTo>
                  <a:cubicBezTo>
                    <a:pt x="17259" y="3325"/>
                    <a:pt x="17284" y="2310"/>
                    <a:pt x="16829" y="1461"/>
                  </a:cubicBezTo>
                  <a:cubicBezTo>
                    <a:pt x="16015" y="-54"/>
                    <a:pt x="14024" y="-456"/>
                    <a:pt x="12380" y="565"/>
                  </a:cubicBezTo>
                  <a:cubicBezTo>
                    <a:pt x="11747" y="959"/>
                    <a:pt x="11277" y="1511"/>
                    <a:pt x="10965" y="2122"/>
                  </a:cubicBezTo>
                  <a:cubicBezTo>
                    <a:pt x="10949" y="2115"/>
                    <a:pt x="10937" y="2103"/>
                    <a:pt x="10920" y="2098"/>
                  </a:cubicBezTo>
                  <a:cubicBezTo>
                    <a:pt x="10909" y="2095"/>
                    <a:pt x="10899" y="2097"/>
                    <a:pt x="10888" y="2095"/>
                  </a:cubicBezTo>
                  <a:cubicBezTo>
                    <a:pt x="10861" y="2089"/>
                    <a:pt x="10834" y="2089"/>
                    <a:pt x="10806" y="2088"/>
                  </a:cubicBezTo>
                  <a:cubicBezTo>
                    <a:pt x="10782" y="2089"/>
                    <a:pt x="10759" y="2089"/>
                    <a:pt x="10735" y="2093"/>
                  </a:cubicBezTo>
                  <a:cubicBezTo>
                    <a:pt x="10712" y="2096"/>
                    <a:pt x="10689" y="2090"/>
                    <a:pt x="10665" y="2098"/>
                  </a:cubicBezTo>
                  <a:cubicBezTo>
                    <a:pt x="10648" y="2103"/>
                    <a:pt x="10636" y="2115"/>
                    <a:pt x="10620" y="2122"/>
                  </a:cubicBezTo>
                  <a:cubicBezTo>
                    <a:pt x="10307" y="1511"/>
                    <a:pt x="9837" y="959"/>
                    <a:pt x="9205" y="566"/>
                  </a:cubicBezTo>
                  <a:cubicBezTo>
                    <a:pt x="7561" y="-456"/>
                    <a:pt x="5569" y="-54"/>
                    <a:pt x="4755" y="1461"/>
                  </a:cubicBezTo>
                  <a:cubicBezTo>
                    <a:pt x="4301" y="2310"/>
                    <a:pt x="4325" y="3325"/>
                    <a:pt x="4711" y="4236"/>
                  </a:cubicBezTo>
                  <a:lnTo>
                    <a:pt x="982" y="4236"/>
                  </a:lnTo>
                  <a:cubicBezTo>
                    <a:pt x="440" y="4236"/>
                    <a:pt x="0" y="4709"/>
                    <a:pt x="0" y="5293"/>
                  </a:cubicBezTo>
                  <a:lnTo>
                    <a:pt x="0" y="7406"/>
                  </a:lnTo>
                  <a:cubicBezTo>
                    <a:pt x="0" y="7990"/>
                    <a:pt x="440" y="8463"/>
                    <a:pt x="982" y="8463"/>
                  </a:cubicBezTo>
                  <a:lnTo>
                    <a:pt x="982" y="20087"/>
                  </a:lnTo>
                  <a:cubicBezTo>
                    <a:pt x="982" y="20671"/>
                    <a:pt x="1422" y="21144"/>
                    <a:pt x="1964" y="21144"/>
                  </a:cubicBezTo>
                  <a:lnTo>
                    <a:pt x="19636" y="21144"/>
                  </a:lnTo>
                  <a:cubicBezTo>
                    <a:pt x="20178" y="21144"/>
                    <a:pt x="20618" y="20671"/>
                    <a:pt x="20618" y="20087"/>
                  </a:cubicBezTo>
                  <a:lnTo>
                    <a:pt x="20618" y="8463"/>
                  </a:lnTo>
                  <a:cubicBezTo>
                    <a:pt x="21160" y="8463"/>
                    <a:pt x="21600" y="7990"/>
                    <a:pt x="21600" y="7406"/>
                  </a:cubicBezTo>
                  <a:lnTo>
                    <a:pt x="21600" y="5293"/>
                  </a:lnTo>
                  <a:cubicBezTo>
                    <a:pt x="21600" y="4709"/>
                    <a:pt x="21160" y="4236"/>
                    <a:pt x="20618" y="4236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600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cs typeface="+mn-ea"/>
                <a:sym typeface="+mn-lt"/>
              </a:endParaRPr>
            </a:p>
          </p:txBody>
        </p:sp>
        <p:sp>
          <p:nvSpPr>
            <p:cNvPr id="29" name="Shape 2563"/>
            <p:cNvSpPr/>
            <p:nvPr/>
          </p:nvSpPr>
          <p:spPr>
            <a:xfrm>
              <a:off x="10857640" y="2683572"/>
              <a:ext cx="422427" cy="422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2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4354" y="17673"/>
                  </a:moveTo>
                  <a:lnTo>
                    <a:pt x="7369" y="13149"/>
                  </a:lnTo>
                  <a:lnTo>
                    <a:pt x="8875" y="15407"/>
                  </a:lnTo>
                  <a:cubicBezTo>
                    <a:pt x="8949" y="15584"/>
                    <a:pt x="9123" y="15709"/>
                    <a:pt x="9327" y="15709"/>
                  </a:cubicBezTo>
                  <a:cubicBezTo>
                    <a:pt x="9463" y="15709"/>
                    <a:pt x="9586" y="15655"/>
                    <a:pt x="9674" y="15565"/>
                  </a:cubicBezTo>
                  <a:lnTo>
                    <a:pt x="11198" y="14042"/>
                  </a:lnTo>
                  <a:lnTo>
                    <a:pt x="13376" y="17673"/>
                  </a:lnTo>
                  <a:cubicBezTo>
                    <a:pt x="13376" y="17673"/>
                    <a:pt x="4354" y="17673"/>
                    <a:pt x="4354" y="17673"/>
                  </a:cubicBezTo>
                  <a:close/>
                  <a:moveTo>
                    <a:pt x="14692" y="17982"/>
                  </a:moveTo>
                  <a:lnTo>
                    <a:pt x="14690" y="17977"/>
                  </a:lnTo>
                  <a:cubicBezTo>
                    <a:pt x="14685" y="17967"/>
                    <a:pt x="14677" y="17959"/>
                    <a:pt x="14673" y="17949"/>
                  </a:cubicBezTo>
                  <a:lnTo>
                    <a:pt x="11747" y="13073"/>
                  </a:lnTo>
                  <a:lnTo>
                    <a:pt x="11745" y="13073"/>
                  </a:lnTo>
                  <a:cubicBezTo>
                    <a:pt x="11673" y="12892"/>
                    <a:pt x="11498" y="12764"/>
                    <a:pt x="11291" y="12764"/>
                  </a:cubicBezTo>
                  <a:cubicBezTo>
                    <a:pt x="11155" y="12764"/>
                    <a:pt x="11033" y="12819"/>
                    <a:pt x="10944" y="12908"/>
                  </a:cubicBezTo>
                  <a:lnTo>
                    <a:pt x="9397" y="14454"/>
                  </a:lnTo>
                  <a:lnTo>
                    <a:pt x="7816" y="12084"/>
                  </a:lnTo>
                  <a:cubicBezTo>
                    <a:pt x="7742" y="11907"/>
                    <a:pt x="7568" y="11782"/>
                    <a:pt x="7364" y="11782"/>
                  </a:cubicBezTo>
                  <a:cubicBezTo>
                    <a:pt x="7193" y="11782"/>
                    <a:pt x="7051" y="11874"/>
                    <a:pt x="6963" y="12006"/>
                  </a:cubicBezTo>
                  <a:lnTo>
                    <a:pt x="6955" y="12000"/>
                  </a:lnTo>
                  <a:lnTo>
                    <a:pt x="3028" y="17891"/>
                  </a:lnTo>
                  <a:lnTo>
                    <a:pt x="3036" y="17897"/>
                  </a:lnTo>
                  <a:cubicBezTo>
                    <a:pt x="2983" y="17974"/>
                    <a:pt x="2945" y="18063"/>
                    <a:pt x="2945" y="18164"/>
                  </a:cubicBezTo>
                  <a:cubicBezTo>
                    <a:pt x="2945" y="18435"/>
                    <a:pt x="3165" y="18655"/>
                    <a:pt x="3436" y="18655"/>
                  </a:cubicBezTo>
                  <a:lnTo>
                    <a:pt x="14236" y="18655"/>
                  </a:lnTo>
                  <a:cubicBezTo>
                    <a:pt x="14508" y="18655"/>
                    <a:pt x="14727" y="18435"/>
                    <a:pt x="14727" y="18164"/>
                  </a:cubicBezTo>
                  <a:cubicBezTo>
                    <a:pt x="14727" y="18099"/>
                    <a:pt x="14713" y="18039"/>
                    <a:pt x="14691" y="17983"/>
                  </a:cubicBezTo>
                  <a:cubicBezTo>
                    <a:pt x="14691" y="17983"/>
                    <a:pt x="14692" y="17982"/>
                    <a:pt x="14692" y="17982"/>
                  </a:cubicBezTo>
                  <a:close/>
                  <a:moveTo>
                    <a:pt x="4909" y="7855"/>
                  </a:moveTo>
                  <a:cubicBezTo>
                    <a:pt x="5451" y="7855"/>
                    <a:pt x="5891" y="8295"/>
                    <a:pt x="5891" y="8836"/>
                  </a:cubicBezTo>
                  <a:cubicBezTo>
                    <a:pt x="5891" y="9379"/>
                    <a:pt x="5451" y="9818"/>
                    <a:pt x="4909" y="9818"/>
                  </a:cubicBezTo>
                  <a:cubicBezTo>
                    <a:pt x="4367" y="9818"/>
                    <a:pt x="3927" y="9379"/>
                    <a:pt x="3927" y="8836"/>
                  </a:cubicBezTo>
                  <a:cubicBezTo>
                    <a:pt x="3927" y="8295"/>
                    <a:pt x="4367" y="7855"/>
                    <a:pt x="4909" y="7855"/>
                  </a:cubicBezTo>
                  <a:moveTo>
                    <a:pt x="4909" y="10800"/>
                  </a:moveTo>
                  <a:cubicBezTo>
                    <a:pt x="5994" y="10800"/>
                    <a:pt x="6873" y="9921"/>
                    <a:pt x="6873" y="8836"/>
                  </a:cubicBezTo>
                  <a:cubicBezTo>
                    <a:pt x="6873" y="7752"/>
                    <a:pt x="5994" y="6873"/>
                    <a:pt x="4909" y="6873"/>
                  </a:cubicBezTo>
                  <a:cubicBezTo>
                    <a:pt x="3825" y="6873"/>
                    <a:pt x="2945" y="7752"/>
                    <a:pt x="2945" y="8836"/>
                  </a:cubicBezTo>
                  <a:cubicBezTo>
                    <a:pt x="2945" y="9921"/>
                    <a:pt x="3825" y="10800"/>
                    <a:pt x="4909" y="10800"/>
                  </a:cubicBezTo>
                  <a:moveTo>
                    <a:pt x="16691" y="19636"/>
                  </a:moveTo>
                  <a:cubicBezTo>
                    <a:pt x="16691" y="20179"/>
                    <a:pt x="16251" y="20619"/>
                    <a:pt x="15709" y="20619"/>
                  </a:cubicBezTo>
                  <a:lnTo>
                    <a:pt x="1964" y="20619"/>
                  </a:lnTo>
                  <a:cubicBezTo>
                    <a:pt x="1422" y="20619"/>
                    <a:pt x="982" y="20179"/>
                    <a:pt x="982" y="19636"/>
                  </a:cubicBez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9636"/>
                    <a:pt x="16691" y="19636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600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cs typeface="+mn-ea"/>
                <a:sym typeface="+mn-lt"/>
              </a:endParaRPr>
            </a:p>
          </p:txBody>
        </p:sp>
        <p:sp>
          <p:nvSpPr>
            <p:cNvPr id="30" name="Shape 2619"/>
            <p:cNvSpPr/>
            <p:nvPr/>
          </p:nvSpPr>
          <p:spPr>
            <a:xfrm>
              <a:off x="10857640" y="4752446"/>
              <a:ext cx="422427" cy="4224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3" extrusionOk="0">
                  <a:moveTo>
                    <a:pt x="12364" y="11941"/>
                  </a:moveTo>
                  <a:lnTo>
                    <a:pt x="13062" y="14033"/>
                  </a:lnTo>
                  <a:lnTo>
                    <a:pt x="11365" y="12790"/>
                  </a:lnTo>
                  <a:lnTo>
                    <a:pt x="10785" y="12365"/>
                  </a:lnTo>
                  <a:lnTo>
                    <a:pt x="10205" y="12790"/>
                  </a:lnTo>
                  <a:lnTo>
                    <a:pt x="8508" y="14033"/>
                  </a:lnTo>
                  <a:lnTo>
                    <a:pt x="9206" y="11941"/>
                  </a:lnTo>
                  <a:lnTo>
                    <a:pt x="9426" y="11282"/>
                  </a:lnTo>
                  <a:lnTo>
                    <a:pt x="8877" y="10856"/>
                  </a:lnTo>
                  <a:lnTo>
                    <a:pt x="7511" y="9794"/>
                  </a:lnTo>
                  <a:lnTo>
                    <a:pt x="9790" y="9794"/>
                  </a:lnTo>
                  <a:lnTo>
                    <a:pt x="10030" y="9160"/>
                  </a:lnTo>
                  <a:lnTo>
                    <a:pt x="10785" y="7162"/>
                  </a:lnTo>
                  <a:lnTo>
                    <a:pt x="11540" y="9160"/>
                  </a:lnTo>
                  <a:lnTo>
                    <a:pt x="11779" y="9794"/>
                  </a:lnTo>
                  <a:lnTo>
                    <a:pt x="14059" y="9794"/>
                  </a:lnTo>
                  <a:lnTo>
                    <a:pt x="12692" y="10856"/>
                  </a:lnTo>
                  <a:lnTo>
                    <a:pt x="12144" y="11282"/>
                  </a:lnTo>
                  <a:cubicBezTo>
                    <a:pt x="12144" y="11282"/>
                    <a:pt x="12364" y="11941"/>
                    <a:pt x="12364" y="11941"/>
                  </a:cubicBezTo>
                  <a:close/>
                  <a:moveTo>
                    <a:pt x="12458" y="8813"/>
                  </a:moveTo>
                  <a:lnTo>
                    <a:pt x="10785" y="4384"/>
                  </a:lnTo>
                  <a:lnTo>
                    <a:pt x="9111" y="8813"/>
                  </a:lnTo>
                  <a:lnTo>
                    <a:pt x="4649" y="8813"/>
                  </a:lnTo>
                  <a:lnTo>
                    <a:pt x="8275" y="11631"/>
                  </a:lnTo>
                  <a:lnTo>
                    <a:pt x="6601" y="16647"/>
                  </a:lnTo>
                  <a:lnTo>
                    <a:pt x="10785" y="13582"/>
                  </a:lnTo>
                  <a:lnTo>
                    <a:pt x="14969" y="16647"/>
                  </a:lnTo>
                  <a:lnTo>
                    <a:pt x="13295" y="11631"/>
                  </a:lnTo>
                  <a:lnTo>
                    <a:pt x="16921" y="8813"/>
                  </a:lnTo>
                  <a:cubicBezTo>
                    <a:pt x="16921" y="8813"/>
                    <a:pt x="12458" y="8813"/>
                    <a:pt x="12458" y="8813"/>
                  </a:cubicBezTo>
                  <a:close/>
                  <a:moveTo>
                    <a:pt x="10800" y="20592"/>
                  </a:moveTo>
                  <a:cubicBezTo>
                    <a:pt x="9796" y="20381"/>
                    <a:pt x="982" y="17399"/>
                    <a:pt x="982" y="12263"/>
                  </a:cubicBezTo>
                  <a:cubicBezTo>
                    <a:pt x="982" y="7469"/>
                    <a:pt x="2322" y="2919"/>
                    <a:pt x="2778" y="1179"/>
                  </a:cubicBezTo>
                  <a:cubicBezTo>
                    <a:pt x="4022" y="1719"/>
                    <a:pt x="7232" y="2943"/>
                    <a:pt x="10800" y="2943"/>
                  </a:cubicBezTo>
                  <a:cubicBezTo>
                    <a:pt x="14368" y="2943"/>
                    <a:pt x="17579" y="1719"/>
                    <a:pt x="18823" y="1179"/>
                  </a:cubicBezTo>
                  <a:cubicBezTo>
                    <a:pt x="19278" y="2918"/>
                    <a:pt x="20618" y="7466"/>
                    <a:pt x="20618" y="12263"/>
                  </a:cubicBezTo>
                  <a:cubicBezTo>
                    <a:pt x="20618" y="17393"/>
                    <a:pt x="11803" y="20381"/>
                    <a:pt x="10800" y="20592"/>
                  </a:cubicBezTo>
                  <a:moveTo>
                    <a:pt x="19618" y="356"/>
                  </a:moveTo>
                  <a:cubicBezTo>
                    <a:pt x="19577" y="216"/>
                    <a:pt x="19477" y="101"/>
                    <a:pt x="19343" y="42"/>
                  </a:cubicBezTo>
                  <a:cubicBezTo>
                    <a:pt x="19210" y="-17"/>
                    <a:pt x="19057" y="-13"/>
                    <a:pt x="18926" y="52"/>
                  </a:cubicBezTo>
                  <a:cubicBezTo>
                    <a:pt x="18888" y="71"/>
                    <a:pt x="15053" y="1962"/>
                    <a:pt x="10800" y="1962"/>
                  </a:cubicBezTo>
                  <a:cubicBezTo>
                    <a:pt x="6556" y="1962"/>
                    <a:pt x="2712" y="71"/>
                    <a:pt x="2674" y="52"/>
                  </a:cubicBezTo>
                  <a:cubicBezTo>
                    <a:pt x="2543" y="-13"/>
                    <a:pt x="2391" y="-17"/>
                    <a:pt x="2257" y="42"/>
                  </a:cubicBezTo>
                  <a:cubicBezTo>
                    <a:pt x="2124" y="101"/>
                    <a:pt x="2023" y="216"/>
                    <a:pt x="1983" y="356"/>
                  </a:cubicBezTo>
                  <a:cubicBezTo>
                    <a:pt x="1963" y="426"/>
                    <a:pt x="0" y="6376"/>
                    <a:pt x="0" y="12263"/>
                  </a:cubicBezTo>
                  <a:cubicBezTo>
                    <a:pt x="0" y="18484"/>
                    <a:pt x="10271" y="21491"/>
                    <a:pt x="10708" y="21575"/>
                  </a:cubicBezTo>
                  <a:cubicBezTo>
                    <a:pt x="10739" y="21580"/>
                    <a:pt x="10770" y="21583"/>
                    <a:pt x="10800" y="21583"/>
                  </a:cubicBezTo>
                  <a:cubicBezTo>
                    <a:pt x="10831" y="21583"/>
                    <a:pt x="10862" y="21580"/>
                    <a:pt x="10892" y="21575"/>
                  </a:cubicBezTo>
                  <a:cubicBezTo>
                    <a:pt x="11329" y="21491"/>
                    <a:pt x="21600" y="18484"/>
                    <a:pt x="21600" y="12263"/>
                  </a:cubicBezTo>
                  <a:cubicBezTo>
                    <a:pt x="21600" y="6376"/>
                    <a:pt x="19637" y="426"/>
                    <a:pt x="19618" y="356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600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cs typeface="+mn-ea"/>
                <a:sym typeface="+mn-lt"/>
              </a:endParaRPr>
            </a:p>
          </p:txBody>
        </p:sp>
        <p:sp>
          <p:nvSpPr>
            <p:cNvPr id="31" name="Shape 2570"/>
            <p:cNvSpPr/>
            <p:nvPr/>
          </p:nvSpPr>
          <p:spPr>
            <a:xfrm>
              <a:off x="9098728" y="5756550"/>
              <a:ext cx="422427" cy="412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9" extrusionOk="0">
                  <a:moveTo>
                    <a:pt x="7530" y="4197"/>
                  </a:moveTo>
                  <a:lnTo>
                    <a:pt x="6680" y="3701"/>
                  </a:lnTo>
                  <a:lnTo>
                    <a:pt x="6189" y="4560"/>
                  </a:lnTo>
                  <a:lnTo>
                    <a:pt x="7040" y="5056"/>
                  </a:lnTo>
                  <a:cubicBezTo>
                    <a:pt x="7040" y="5056"/>
                    <a:pt x="7530" y="4197"/>
                    <a:pt x="7530" y="4197"/>
                  </a:cubicBezTo>
                  <a:close/>
                  <a:moveTo>
                    <a:pt x="8512" y="2479"/>
                  </a:moveTo>
                  <a:lnTo>
                    <a:pt x="7662" y="1984"/>
                  </a:lnTo>
                  <a:lnTo>
                    <a:pt x="7171" y="2843"/>
                  </a:lnTo>
                  <a:lnTo>
                    <a:pt x="8021" y="3339"/>
                  </a:lnTo>
                  <a:cubicBezTo>
                    <a:pt x="8021" y="3339"/>
                    <a:pt x="8512" y="2479"/>
                    <a:pt x="8512" y="2479"/>
                  </a:cubicBezTo>
                  <a:close/>
                  <a:moveTo>
                    <a:pt x="20618" y="8428"/>
                  </a:moveTo>
                  <a:lnTo>
                    <a:pt x="982" y="8428"/>
                  </a:lnTo>
                  <a:lnTo>
                    <a:pt x="982" y="6445"/>
                  </a:lnTo>
                  <a:lnTo>
                    <a:pt x="20618" y="6445"/>
                  </a:lnTo>
                  <a:cubicBezTo>
                    <a:pt x="20618" y="6445"/>
                    <a:pt x="20618" y="8428"/>
                    <a:pt x="20618" y="8428"/>
                  </a:cubicBezTo>
                  <a:close/>
                  <a:moveTo>
                    <a:pt x="18655" y="20327"/>
                  </a:moveTo>
                  <a:lnTo>
                    <a:pt x="2945" y="20327"/>
                  </a:lnTo>
                  <a:lnTo>
                    <a:pt x="2945" y="9420"/>
                  </a:lnTo>
                  <a:lnTo>
                    <a:pt x="18655" y="9420"/>
                  </a:lnTo>
                  <a:cubicBezTo>
                    <a:pt x="18655" y="9420"/>
                    <a:pt x="18655" y="20327"/>
                    <a:pt x="18655" y="20327"/>
                  </a:cubicBezTo>
                  <a:close/>
                  <a:moveTo>
                    <a:pt x="6811" y="1488"/>
                  </a:moveTo>
                  <a:cubicBezTo>
                    <a:pt x="7083" y="1014"/>
                    <a:pt x="7683" y="851"/>
                    <a:pt x="8153" y="1125"/>
                  </a:cubicBezTo>
                  <a:lnTo>
                    <a:pt x="9854" y="2117"/>
                  </a:lnTo>
                  <a:lnTo>
                    <a:pt x="7946" y="5454"/>
                  </a:lnTo>
                  <a:lnTo>
                    <a:pt x="5759" y="5454"/>
                  </a:lnTo>
                  <a:lnTo>
                    <a:pt x="5698" y="5419"/>
                  </a:lnTo>
                  <a:lnTo>
                    <a:pt x="5678" y="5454"/>
                  </a:lnTo>
                  <a:lnTo>
                    <a:pt x="4545" y="5454"/>
                  </a:lnTo>
                  <a:cubicBezTo>
                    <a:pt x="4545" y="5454"/>
                    <a:pt x="6811" y="1488"/>
                    <a:pt x="6811" y="1488"/>
                  </a:cubicBezTo>
                  <a:close/>
                  <a:moveTo>
                    <a:pt x="15577" y="5454"/>
                  </a:moveTo>
                  <a:lnTo>
                    <a:pt x="9079" y="5454"/>
                  </a:lnTo>
                  <a:lnTo>
                    <a:pt x="10704" y="2612"/>
                  </a:lnTo>
                  <a:cubicBezTo>
                    <a:pt x="10704" y="2612"/>
                    <a:pt x="15577" y="5454"/>
                    <a:pt x="15577" y="5454"/>
                  </a:cubicBezTo>
                  <a:close/>
                  <a:moveTo>
                    <a:pt x="15930" y="2759"/>
                  </a:moveTo>
                  <a:cubicBezTo>
                    <a:pt x="16454" y="2617"/>
                    <a:pt x="16991" y="2931"/>
                    <a:pt x="17132" y="3460"/>
                  </a:cubicBezTo>
                  <a:lnTo>
                    <a:pt x="17661" y="5454"/>
                  </a:lnTo>
                  <a:lnTo>
                    <a:pt x="17540" y="5454"/>
                  </a:lnTo>
                  <a:lnTo>
                    <a:pt x="16279" y="4718"/>
                  </a:lnTo>
                  <a:lnTo>
                    <a:pt x="16438" y="4674"/>
                  </a:lnTo>
                  <a:lnTo>
                    <a:pt x="16184" y="3716"/>
                  </a:lnTo>
                  <a:lnTo>
                    <a:pt x="15236" y="3973"/>
                  </a:lnTo>
                  <a:lnTo>
                    <a:pt x="15279" y="4135"/>
                  </a:lnTo>
                  <a:lnTo>
                    <a:pt x="14076" y="3434"/>
                  </a:lnTo>
                  <a:lnTo>
                    <a:pt x="14033" y="3272"/>
                  </a:lnTo>
                  <a:cubicBezTo>
                    <a:pt x="14033" y="3272"/>
                    <a:pt x="15930" y="2759"/>
                    <a:pt x="15930" y="2759"/>
                  </a:cubicBezTo>
                  <a:close/>
                  <a:moveTo>
                    <a:pt x="20618" y="5454"/>
                  </a:moveTo>
                  <a:lnTo>
                    <a:pt x="18678" y="5454"/>
                  </a:lnTo>
                  <a:lnTo>
                    <a:pt x="18081" y="3203"/>
                  </a:lnTo>
                  <a:cubicBezTo>
                    <a:pt x="17800" y="2145"/>
                    <a:pt x="16724" y="1518"/>
                    <a:pt x="15676" y="1801"/>
                  </a:cubicBezTo>
                  <a:lnTo>
                    <a:pt x="12671" y="2615"/>
                  </a:lnTo>
                  <a:lnTo>
                    <a:pt x="8644" y="266"/>
                  </a:lnTo>
                  <a:cubicBezTo>
                    <a:pt x="7704" y="-281"/>
                    <a:pt x="6504" y="44"/>
                    <a:pt x="5961" y="992"/>
                  </a:cubicBezTo>
                  <a:lnTo>
                    <a:pt x="3410" y="5454"/>
                  </a:lnTo>
                  <a:lnTo>
                    <a:pt x="982" y="5454"/>
                  </a:lnTo>
                  <a:cubicBezTo>
                    <a:pt x="440" y="5454"/>
                    <a:pt x="0" y="5898"/>
                    <a:pt x="0" y="6445"/>
                  </a:cubicBezTo>
                  <a:lnTo>
                    <a:pt x="0" y="8428"/>
                  </a:lnTo>
                  <a:cubicBezTo>
                    <a:pt x="0" y="8977"/>
                    <a:pt x="440" y="9420"/>
                    <a:pt x="982" y="9420"/>
                  </a:cubicBezTo>
                  <a:lnTo>
                    <a:pt x="1964" y="9420"/>
                  </a:lnTo>
                  <a:lnTo>
                    <a:pt x="1964" y="20327"/>
                  </a:lnTo>
                  <a:cubicBezTo>
                    <a:pt x="1964" y="20875"/>
                    <a:pt x="2403" y="21319"/>
                    <a:pt x="2945" y="21319"/>
                  </a:cubicBezTo>
                  <a:lnTo>
                    <a:pt x="18655" y="21319"/>
                  </a:lnTo>
                  <a:cubicBezTo>
                    <a:pt x="19197" y="21319"/>
                    <a:pt x="19636" y="20875"/>
                    <a:pt x="19636" y="20327"/>
                  </a:cubicBezTo>
                  <a:lnTo>
                    <a:pt x="19636" y="9420"/>
                  </a:lnTo>
                  <a:lnTo>
                    <a:pt x="20618" y="9420"/>
                  </a:lnTo>
                  <a:cubicBezTo>
                    <a:pt x="21160" y="9420"/>
                    <a:pt x="21600" y="8977"/>
                    <a:pt x="21600" y="8428"/>
                  </a:cubicBezTo>
                  <a:lnTo>
                    <a:pt x="21600" y="6445"/>
                  </a:lnTo>
                  <a:cubicBezTo>
                    <a:pt x="21600" y="5898"/>
                    <a:pt x="21160" y="5454"/>
                    <a:pt x="20618" y="5454"/>
                  </a:cubicBezTo>
                  <a:moveTo>
                    <a:pt x="7855" y="12395"/>
                  </a:moveTo>
                  <a:lnTo>
                    <a:pt x="13745" y="12395"/>
                  </a:lnTo>
                  <a:lnTo>
                    <a:pt x="13745" y="13386"/>
                  </a:lnTo>
                  <a:lnTo>
                    <a:pt x="7855" y="13386"/>
                  </a:lnTo>
                  <a:cubicBezTo>
                    <a:pt x="7855" y="13386"/>
                    <a:pt x="7855" y="12395"/>
                    <a:pt x="7855" y="12395"/>
                  </a:cubicBezTo>
                  <a:close/>
                  <a:moveTo>
                    <a:pt x="7855" y="14378"/>
                  </a:moveTo>
                  <a:lnTo>
                    <a:pt x="13745" y="14378"/>
                  </a:lnTo>
                  <a:cubicBezTo>
                    <a:pt x="14288" y="14378"/>
                    <a:pt x="14727" y="13934"/>
                    <a:pt x="14727" y="13386"/>
                  </a:cubicBezTo>
                  <a:lnTo>
                    <a:pt x="14727" y="12395"/>
                  </a:lnTo>
                  <a:cubicBezTo>
                    <a:pt x="14727" y="11847"/>
                    <a:pt x="14288" y="11403"/>
                    <a:pt x="13745" y="11403"/>
                  </a:cubicBezTo>
                  <a:lnTo>
                    <a:pt x="7855" y="11403"/>
                  </a:lnTo>
                  <a:cubicBezTo>
                    <a:pt x="7312" y="11403"/>
                    <a:pt x="6873" y="11847"/>
                    <a:pt x="6873" y="12395"/>
                  </a:cubicBezTo>
                  <a:lnTo>
                    <a:pt x="6873" y="13386"/>
                  </a:lnTo>
                  <a:cubicBezTo>
                    <a:pt x="6873" y="13934"/>
                    <a:pt x="7312" y="14378"/>
                    <a:pt x="7855" y="1437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600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cs typeface="+mn-ea"/>
                <a:sym typeface="+mn-lt"/>
              </a:endParaRPr>
            </a:p>
          </p:txBody>
        </p:sp>
        <p:sp>
          <p:nvSpPr>
            <p:cNvPr id="32" name="Shape 2631"/>
            <p:cNvSpPr/>
            <p:nvPr/>
          </p:nvSpPr>
          <p:spPr>
            <a:xfrm>
              <a:off x="7301793" y="4816239"/>
              <a:ext cx="422427" cy="345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36" y="3600"/>
                  </a:moveTo>
                  <a:lnTo>
                    <a:pt x="1964" y="3600"/>
                  </a:lnTo>
                  <a:lnTo>
                    <a:pt x="1964" y="1200"/>
                  </a:lnTo>
                  <a:lnTo>
                    <a:pt x="19636" y="1200"/>
                  </a:lnTo>
                  <a:cubicBezTo>
                    <a:pt x="19636" y="1200"/>
                    <a:pt x="19636" y="3600"/>
                    <a:pt x="19636" y="3600"/>
                  </a:cubicBezTo>
                  <a:close/>
                  <a:moveTo>
                    <a:pt x="17182" y="6000"/>
                  </a:moveTo>
                  <a:lnTo>
                    <a:pt x="17182" y="4800"/>
                  </a:lnTo>
                  <a:lnTo>
                    <a:pt x="19145" y="4800"/>
                  </a:lnTo>
                  <a:lnTo>
                    <a:pt x="19145" y="6000"/>
                  </a:lnTo>
                  <a:cubicBezTo>
                    <a:pt x="19145" y="6662"/>
                    <a:pt x="18705" y="7200"/>
                    <a:pt x="18164" y="7200"/>
                  </a:cubicBezTo>
                  <a:cubicBezTo>
                    <a:pt x="17621" y="7200"/>
                    <a:pt x="17182" y="6662"/>
                    <a:pt x="17182" y="6000"/>
                  </a:cubicBezTo>
                  <a:moveTo>
                    <a:pt x="14236" y="6000"/>
                  </a:moveTo>
                  <a:lnTo>
                    <a:pt x="14236" y="4800"/>
                  </a:lnTo>
                  <a:lnTo>
                    <a:pt x="16200" y="4800"/>
                  </a:lnTo>
                  <a:lnTo>
                    <a:pt x="16200" y="6000"/>
                  </a:lnTo>
                  <a:cubicBezTo>
                    <a:pt x="16200" y="6662"/>
                    <a:pt x="15760" y="7200"/>
                    <a:pt x="15218" y="7200"/>
                  </a:cubicBezTo>
                  <a:cubicBezTo>
                    <a:pt x="14675" y="7200"/>
                    <a:pt x="14236" y="6662"/>
                    <a:pt x="14236" y="6000"/>
                  </a:cubicBezTo>
                  <a:moveTo>
                    <a:pt x="11291" y="6000"/>
                  </a:moveTo>
                  <a:lnTo>
                    <a:pt x="11291" y="4800"/>
                  </a:lnTo>
                  <a:lnTo>
                    <a:pt x="13255" y="4800"/>
                  </a:lnTo>
                  <a:lnTo>
                    <a:pt x="13255" y="6000"/>
                  </a:lnTo>
                  <a:cubicBezTo>
                    <a:pt x="13255" y="6662"/>
                    <a:pt x="12814" y="7200"/>
                    <a:pt x="12273" y="7200"/>
                  </a:cubicBezTo>
                  <a:cubicBezTo>
                    <a:pt x="11730" y="7200"/>
                    <a:pt x="11291" y="6662"/>
                    <a:pt x="11291" y="6000"/>
                  </a:cubicBezTo>
                  <a:moveTo>
                    <a:pt x="8345" y="6000"/>
                  </a:moveTo>
                  <a:lnTo>
                    <a:pt x="8345" y="4800"/>
                  </a:lnTo>
                  <a:lnTo>
                    <a:pt x="10309" y="4800"/>
                  </a:lnTo>
                  <a:lnTo>
                    <a:pt x="10309" y="6000"/>
                  </a:lnTo>
                  <a:cubicBezTo>
                    <a:pt x="10309" y="6662"/>
                    <a:pt x="9869" y="7200"/>
                    <a:pt x="9327" y="7200"/>
                  </a:cubicBezTo>
                  <a:cubicBezTo>
                    <a:pt x="8785" y="7200"/>
                    <a:pt x="8345" y="6662"/>
                    <a:pt x="8345" y="6000"/>
                  </a:cubicBezTo>
                  <a:moveTo>
                    <a:pt x="5400" y="6000"/>
                  </a:moveTo>
                  <a:lnTo>
                    <a:pt x="5400" y="4800"/>
                  </a:lnTo>
                  <a:lnTo>
                    <a:pt x="7364" y="4800"/>
                  </a:lnTo>
                  <a:lnTo>
                    <a:pt x="7364" y="6000"/>
                  </a:lnTo>
                  <a:cubicBezTo>
                    <a:pt x="7364" y="6662"/>
                    <a:pt x="6924" y="7200"/>
                    <a:pt x="6382" y="7200"/>
                  </a:cubicBezTo>
                  <a:cubicBezTo>
                    <a:pt x="5839" y="7200"/>
                    <a:pt x="5400" y="6662"/>
                    <a:pt x="5400" y="6000"/>
                  </a:cubicBezTo>
                  <a:moveTo>
                    <a:pt x="2455" y="6000"/>
                  </a:moveTo>
                  <a:lnTo>
                    <a:pt x="2455" y="4800"/>
                  </a:lnTo>
                  <a:lnTo>
                    <a:pt x="4418" y="4800"/>
                  </a:lnTo>
                  <a:lnTo>
                    <a:pt x="4418" y="6000"/>
                  </a:lnTo>
                  <a:cubicBezTo>
                    <a:pt x="4418" y="6662"/>
                    <a:pt x="3978" y="7200"/>
                    <a:pt x="3436" y="7200"/>
                  </a:cubicBezTo>
                  <a:cubicBezTo>
                    <a:pt x="2894" y="7200"/>
                    <a:pt x="2455" y="6662"/>
                    <a:pt x="2455" y="6000"/>
                  </a:cubicBezTo>
                  <a:moveTo>
                    <a:pt x="19636" y="20400"/>
                  </a:moveTo>
                  <a:lnTo>
                    <a:pt x="12764" y="20400"/>
                  </a:lnTo>
                  <a:lnTo>
                    <a:pt x="12764" y="13800"/>
                  </a:lnTo>
                  <a:cubicBezTo>
                    <a:pt x="12764" y="13469"/>
                    <a:pt x="12544" y="13200"/>
                    <a:pt x="12273" y="13200"/>
                  </a:cubicBezTo>
                  <a:lnTo>
                    <a:pt x="9327" y="13200"/>
                  </a:lnTo>
                  <a:cubicBezTo>
                    <a:pt x="9056" y="13200"/>
                    <a:pt x="8836" y="13469"/>
                    <a:pt x="8836" y="13800"/>
                  </a:cubicBezTo>
                  <a:lnTo>
                    <a:pt x="8836" y="20400"/>
                  </a:lnTo>
                  <a:lnTo>
                    <a:pt x="1964" y="20400"/>
                  </a:lnTo>
                  <a:lnTo>
                    <a:pt x="1964" y="7573"/>
                  </a:lnTo>
                  <a:cubicBezTo>
                    <a:pt x="2324" y="8076"/>
                    <a:pt x="2847" y="8400"/>
                    <a:pt x="3436" y="8400"/>
                  </a:cubicBezTo>
                  <a:cubicBezTo>
                    <a:pt x="4026" y="8400"/>
                    <a:pt x="4549" y="8076"/>
                    <a:pt x="4909" y="7573"/>
                  </a:cubicBezTo>
                  <a:cubicBezTo>
                    <a:pt x="5269" y="8076"/>
                    <a:pt x="5792" y="8400"/>
                    <a:pt x="6382" y="8400"/>
                  </a:cubicBezTo>
                  <a:cubicBezTo>
                    <a:pt x="6971" y="8400"/>
                    <a:pt x="7495" y="8076"/>
                    <a:pt x="7855" y="7573"/>
                  </a:cubicBezTo>
                  <a:cubicBezTo>
                    <a:pt x="8215" y="8076"/>
                    <a:pt x="8738" y="8400"/>
                    <a:pt x="9327" y="8400"/>
                  </a:cubicBezTo>
                  <a:cubicBezTo>
                    <a:pt x="9917" y="8400"/>
                    <a:pt x="10440" y="8076"/>
                    <a:pt x="10800" y="7573"/>
                  </a:cubicBezTo>
                  <a:cubicBezTo>
                    <a:pt x="11160" y="8076"/>
                    <a:pt x="11683" y="8400"/>
                    <a:pt x="12273" y="8400"/>
                  </a:cubicBezTo>
                  <a:cubicBezTo>
                    <a:pt x="12862" y="8400"/>
                    <a:pt x="13385" y="8076"/>
                    <a:pt x="13745" y="7573"/>
                  </a:cubicBezTo>
                  <a:cubicBezTo>
                    <a:pt x="14105" y="8076"/>
                    <a:pt x="14629" y="8400"/>
                    <a:pt x="15218" y="8400"/>
                  </a:cubicBezTo>
                  <a:cubicBezTo>
                    <a:pt x="15808" y="8400"/>
                    <a:pt x="16331" y="8076"/>
                    <a:pt x="16691" y="7573"/>
                  </a:cubicBezTo>
                  <a:cubicBezTo>
                    <a:pt x="17051" y="8076"/>
                    <a:pt x="17574" y="8400"/>
                    <a:pt x="18164" y="8400"/>
                  </a:cubicBezTo>
                  <a:cubicBezTo>
                    <a:pt x="18753" y="8400"/>
                    <a:pt x="19276" y="8076"/>
                    <a:pt x="19636" y="7573"/>
                  </a:cubicBezTo>
                  <a:cubicBezTo>
                    <a:pt x="19636" y="7573"/>
                    <a:pt x="19636" y="20400"/>
                    <a:pt x="19636" y="20400"/>
                  </a:cubicBezTo>
                  <a:close/>
                  <a:moveTo>
                    <a:pt x="11782" y="20400"/>
                  </a:moveTo>
                  <a:lnTo>
                    <a:pt x="9818" y="20400"/>
                  </a:lnTo>
                  <a:lnTo>
                    <a:pt x="9818" y="14400"/>
                  </a:lnTo>
                  <a:lnTo>
                    <a:pt x="11782" y="14400"/>
                  </a:lnTo>
                  <a:cubicBezTo>
                    <a:pt x="11782" y="14400"/>
                    <a:pt x="11782" y="20400"/>
                    <a:pt x="11782" y="20400"/>
                  </a:cubicBezTo>
                  <a:close/>
                  <a:moveTo>
                    <a:pt x="21109" y="20400"/>
                  </a:moveTo>
                  <a:lnTo>
                    <a:pt x="20618" y="20400"/>
                  </a:lnTo>
                  <a:lnTo>
                    <a:pt x="20618" y="4800"/>
                  </a:lnTo>
                  <a:lnTo>
                    <a:pt x="21109" y="4800"/>
                  </a:lnTo>
                  <a:cubicBezTo>
                    <a:pt x="21380" y="4800"/>
                    <a:pt x="21600" y="4532"/>
                    <a:pt x="21600" y="4200"/>
                  </a:cubicBezTo>
                  <a:cubicBezTo>
                    <a:pt x="21600" y="3868"/>
                    <a:pt x="21380" y="3600"/>
                    <a:pt x="21109" y="3600"/>
                  </a:cubicBezTo>
                  <a:lnTo>
                    <a:pt x="20618" y="3600"/>
                  </a:lnTo>
                  <a:lnTo>
                    <a:pt x="20618" y="1200"/>
                  </a:lnTo>
                  <a:cubicBezTo>
                    <a:pt x="20618" y="538"/>
                    <a:pt x="20178" y="0"/>
                    <a:pt x="19636" y="0"/>
                  </a:cubicBezTo>
                  <a:lnTo>
                    <a:pt x="1964" y="0"/>
                  </a:lnTo>
                  <a:cubicBezTo>
                    <a:pt x="1421" y="0"/>
                    <a:pt x="982" y="538"/>
                    <a:pt x="982" y="1200"/>
                  </a:cubicBezTo>
                  <a:lnTo>
                    <a:pt x="982" y="3600"/>
                  </a:lnTo>
                  <a:lnTo>
                    <a:pt x="491" y="3600"/>
                  </a:lnTo>
                  <a:cubicBezTo>
                    <a:pt x="220" y="3600"/>
                    <a:pt x="0" y="3868"/>
                    <a:pt x="0" y="4200"/>
                  </a:cubicBezTo>
                  <a:cubicBezTo>
                    <a:pt x="0" y="4532"/>
                    <a:pt x="220" y="4800"/>
                    <a:pt x="491" y="4800"/>
                  </a:cubicBezTo>
                  <a:lnTo>
                    <a:pt x="982" y="4800"/>
                  </a:lnTo>
                  <a:lnTo>
                    <a:pt x="982" y="20400"/>
                  </a:lnTo>
                  <a:lnTo>
                    <a:pt x="491" y="20400"/>
                  </a:lnTo>
                  <a:cubicBezTo>
                    <a:pt x="220" y="20400"/>
                    <a:pt x="0" y="20669"/>
                    <a:pt x="0" y="21000"/>
                  </a:cubicBezTo>
                  <a:cubicBezTo>
                    <a:pt x="0" y="21332"/>
                    <a:pt x="220" y="21600"/>
                    <a:pt x="491" y="21600"/>
                  </a:cubicBezTo>
                  <a:lnTo>
                    <a:pt x="21109" y="21600"/>
                  </a:lnTo>
                  <a:cubicBezTo>
                    <a:pt x="21380" y="21600"/>
                    <a:pt x="21600" y="21332"/>
                    <a:pt x="21600" y="21000"/>
                  </a:cubicBezTo>
                  <a:cubicBezTo>
                    <a:pt x="21600" y="20669"/>
                    <a:pt x="21380" y="20400"/>
                    <a:pt x="21109" y="20400"/>
                  </a:cubicBezTo>
                  <a:moveTo>
                    <a:pt x="16691" y="16800"/>
                  </a:moveTo>
                  <a:lnTo>
                    <a:pt x="14727" y="16800"/>
                  </a:lnTo>
                  <a:lnTo>
                    <a:pt x="14727" y="14400"/>
                  </a:lnTo>
                  <a:lnTo>
                    <a:pt x="16691" y="14400"/>
                  </a:lnTo>
                  <a:cubicBezTo>
                    <a:pt x="16691" y="14400"/>
                    <a:pt x="16691" y="16800"/>
                    <a:pt x="16691" y="16800"/>
                  </a:cubicBezTo>
                  <a:close/>
                  <a:moveTo>
                    <a:pt x="17182" y="13200"/>
                  </a:moveTo>
                  <a:lnTo>
                    <a:pt x="14236" y="13200"/>
                  </a:lnTo>
                  <a:cubicBezTo>
                    <a:pt x="13965" y="13200"/>
                    <a:pt x="13745" y="13469"/>
                    <a:pt x="13745" y="13800"/>
                  </a:cubicBezTo>
                  <a:lnTo>
                    <a:pt x="13745" y="17400"/>
                  </a:lnTo>
                  <a:cubicBezTo>
                    <a:pt x="13745" y="17732"/>
                    <a:pt x="13965" y="18000"/>
                    <a:pt x="14236" y="18000"/>
                  </a:cubicBezTo>
                  <a:lnTo>
                    <a:pt x="17182" y="18000"/>
                  </a:lnTo>
                  <a:cubicBezTo>
                    <a:pt x="17453" y="18000"/>
                    <a:pt x="17673" y="17732"/>
                    <a:pt x="17673" y="17400"/>
                  </a:cubicBezTo>
                  <a:lnTo>
                    <a:pt x="17673" y="13800"/>
                  </a:lnTo>
                  <a:cubicBezTo>
                    <a:pt x="17673" y="13469"/>
                    <a:pt x="17453" y="13200"/>
                    <a:pt x="17182" y="13200"/>
                  </a:cubicBezTo>
                  <a:moveTo>
                    <a:pt x="6873" y="16800"/>
                  </a:moveTo>
                  <a:lnTo>
                    <a:pt x="4909" y="16800"/>
                  </a:lnTo>
                  <a:lnTo>
                    <a:pt x="4909" y="14400"/>
                  </a:lnTo>
                  <a:lnTo>
                    <a:pt x="6873" y="14400"/>
                  </a:lnTo>
                  <a:cubicBezTo>
                    <a:pt x="6873" y="14400"/>
                    <a:pt x="6873" y="16800"/>
                    <a:pt x="6873" y="16800"/>
                  </a:cubicBezTo>
                  <a:close/>
                  <a:moveTo>
                    <a:pt x="7364" y="13200"/>
                  </a:moveTo>
                  <a:lnTo>
                    <a:pt x="4418" y="13200"/>
                  </a:lnTo>
                  <a:cubicBezTo>
                    <a:pt x="4147" y="13200"/>
                    <a:pt x="3927" y="13469"/>
                    <a:pt x="3927" y="13800"/>
                  </a:cubicBezTo>
                  <a:lnTo>
                    <a:pt x="3927" y="17400"/>
                  </a:lnTo>
                  <a:cubicBezTo>
                    <a:pt x="3927" y="17732"/>
                    <a:pt x="4147" y="18000"/>
                    <a:pt x="4418" y="18000"/>
                  </a:cubicBezTo>
                  <a:lnTo>
                    <a:pt x="7364" y="18000"/>
                  </a:lnTo>
                  <a:cubicBezTo>
                    <a:pt x="7635" y="18000"/>
                    <a:pt x="7855" y="17732"/>
                    <a:pt x="7855" y="17400"/>
                  </a:cubicBezTo>
                  <a:lnTo>
                    <a:pt x="7855" y="13800"/>
                  </a:lnTo>
                  <a:cubicBezTo>
                    <a:pt x="7855" y="13469"/>
                    <a:pt x="7635" y="13200"/>
                    <a:pt x="7364" y="132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600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cs typeface="+mn-ea"/>
                <a:sym typeface="+mn-lt"/>
              </a:endParaRPr>
            </a:p>
          </p:txBody>
        </p:sp>
        <p:sp>
          <p:nvSpPr>
            <p:cNvPr id="33" name="Shape 2540"/>
            <p:cNvSpPr/>
            <p:nvPr/>
          </p:nvSpPr>
          <p:spPr>
            <a:xfrm>
              <a:off x="8944180" y="3561394"/>
              <a:ext cx="731520" cy="731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600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cs typeface="+mn-ea"/>
                <a:sym typeface="+mn-lt"/>
              </a:endParaRPr>
            </a:p>
          </p:txBody>
        </p:sp>
      </p:grpSp>
      <p:grpSp>
        <p:nvGrpSpPr>
          <p:cNvPr id="47" name="千图PPT彼岸天：ID 8661124库_组合 12"/>
          <p:cNvGrpSpPr/>
          <p:nvPr>
            <p:custDataLst>
              <p:tags r:id="rId2"/>
            </p:custDataLst>
          </p:nvPr>
        </p:nvGrpSpPr>
        <p:grpSpPr>
          <a:xfrm>
            <a:off x="8396867" y="2030994"/>
            <a:ext cx="3075996" cy="3463424"/>
            <a:chOff x="8170814" y="1912116"/>
            <a:chExt cx="2749722" cy="3463424"/>
          </a:xfrm>
        </p:grpSpPr>
        <p:grpSp>
          <p:nvGrpSpPr>
            <p:cNvPr id="48" name="组合 47"/>
            <p:cNvGrpSpPr/>
            <p:nvPr/>
          </p:nvGrpSpPr>
          <p:grpSpPr>
            <a:xfrm>
              <a:off x="8170814" y="1912116"/>
              <a:ext cx="2611177" cy="3463424"/>
              <a:chOff x="1193500" y="1491637"/>
              <a:chExt cx="3761195" cy="3463424"/>
            </a:xfrm>
          </p:grpSpPr>
          <p:grpSp>
            <p:nvGrpSpPr>
              <p:cNvPr id="51" name="组合 50"/>
              <p:cNvGrpSpPr/>
              <p:nvPr/>
            </p:nvGrpSpPr>
            <p:grpSpPr>
              <a:xfrm>
                <a:off x="1193500" y="1491637"/>
                <a:ext cx="3761195" cy="815608"/>
                <a:chOff x="1317257" y="1824875"/>
                <a:chExt cx="3761195" cy="815608"/>
              </a:xfrm>
            </p:grpSpPr>
            <p:sp>
              <p:nvSpPr>
                <p:cNvPr id="58" name="TextBox 253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rmAutofit/>
                </a:bodyPr>
                <a:lstStyle/>
                <a:p>
                  <a:pPr algn="r">
                    <a:lnSpc>
                      <a:spcPct val="150000"/>
                    </a:lnSpc>
                  </a:pPr>
                  <a:r>
                    <a:rPr lang="zh-CN" altLang="en-US" sz="1000">
                      <a:cs typeface="+mn-ea"/>
                      <a:sym typeface="+mn-lt"/>
                    </a:rPr>
                    <a:t>请替换文字内容复制你的内容到此</a:t>
                  </a:r>
                  <a:endParaRPr lang="zh-CN" altLang="en-US" sz="1000">
                    <a:cs typeface="+mn-ea"/>
                    <a:sym typeface="+mn-lt"/>
                  </a:endParaRPr>
                </a:p>
                <a:p>
                  <a:pPr algn="r">
                    <a:lnSpc>
                      <a:spcPct val="150000"/>
                    </a:lnSpc>
                  </a:pPr>
                  <a:endParaRPr lang="en-US" sz="1000">
                    <a:cs typeface="+mn-ea"/>
                    <a:sym typeface="+mn-lt"/>
                  </a:endParaRPr>
                </a:p>
              </p:txBody>
            </p:sp>
            <p:sp>
              <p:nvSpPr>
                <p:cNvPr id="59" name="Rectangle 254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square" lIns="0" tIns="0" rIns="0" bIns="0">
                  <a:normAutofit/>
                </a:bodyPr>
                <a:lstStyle/>
                <a:p>
                  <a:pPr algn="r"/>
                  <a:r>
                    <a:rPr lang="zh-CN" altLang="en-US" sz="1600" b="1">
                      <a:solidFill>
                        <a:schemeClr val="accent3"/>
                      </a:solidFill>
                      <a:cs typeface="+mn-ea"/>
                      <a:sym typeface="+mn-lt"/>
                    </a:rPr>
                    <a:t>输入标题文本</a:t>
                  </a:r>
                  <a:endParaRPr lang="en-US" sz="1600" b="1">
                    <a:solidFill>
                      <a:schemeClr val="accent3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52" name="组合 51"/>
              <p:cNvGrpSpPr/>
              <p:nvPr/>
            </p:nvGrpSpPr>
            <p:grpSpPr>
              <a:xfrm>
                <a:off x="1193500" y="2815545"/>
                <a:ext cx="3761195" cy="815608"/>
                <a:chOff x="1317257" y="1824875"/>
                <a:chExt cx="3761195" cy="815608"/>
              </a:xfrm>
            </p:grpSpPr>
            <p:sp>
              <p:nvSpPr>
                <p:cNvPr id="56" name="TextBox 253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rmAutofit/>
                </a:bodyPr>
                <a:lstStyle/>
                <a:p>
                  <a:pPr algn="r">
                    <a:lnSpc>
                      <a:spcPct val="150000"/>
                    </a:lnSpc>
                  </a:pPr>
                  <a:r>
                    <a:rPr lang="zh-CN" altLang="en-US" sz="1000">
                      <a:cs typeface="+mn-ea"/>
                      <a:sym typeface="+mn-lt"/>
                    </a:rPr>
                    <a:t>请替换文字内容复制你的内容到此</a:t>
                  </a:r>
                  <a:endParaRPr lang="zh-CN" altLang="en-US" sz="1000">
                    <a:cs typeface="+mn-ea"/>
                    <a:sym typeface="+mn-lt"/>
                  </a:endParaRPr>
                </a:p>
                <a:p>
                  <a:pPr algn="r">
                    <a:lnSpc>
                      <a:spcPct val="150000"/>
                    </a:lnSpc>
                  </a:pPr>
                  <a:endParaRPr lang="en-US" sz="1000">
                    <a:cs typeface="+mn-ea"/>
                    <a:sym typeface="+mn-lt"/>
                  </a:endParaRPr>
                </a:p>
              </p:txBody>
            </p:sp>
            <p:sp>
              <p:nvSpPr>
                <p:cNvPr id="57" name="Rectangle 254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square" lIns="0" tIns="0" rIns="0" bIns="0">
                  <a:normAutofit/>
                </a:bodyPr>
                <a:lstStyle/>
                <a:p>
                  <a:pPr algn="r"/>
                  <a:r>
                    <a:rPr lang="zh-CN" altLang="en-US" sz="1600" b="1">
                      <a:solidFill>
                        <a:schemeClr val="accent3"/>
                      </a:solidFill>
                      <a:cs typeface="+mn-ea"/>
                      <a:sym typeface="+mn-lt"/>
                    </a:rPr>
                    <a:t>输入标题文本</a:t>
                  </a:r>
                  <a:endParaRPr lang="en-US" sz="1600" b="1">
                    <a:solidFill>
                      <a:schemeClr val="accent3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53" name="组合 52"/>
              <p:cNvGrpSpPr/>
              <p:nvPr/>
            </p:nvGrpSpPr>
            <p:grpSpPr>
              <a:xfrm>
                <a:off x="1193500" y="4139453"/>
                <a:ext cx="3761195" cy="815608"/>
                <a:chOff x="1317257" y="1824875"/>
                <a:chExt cx="3761195" cy="815608"/>
              </a:xfrm>
            </p:grpSpPr>
            <p:sp>
              <p:nvSpPr>
                <p:cNvPr id="54" name="TextBox 253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rmAutofit/>
                </a:bodyPr>
                <a:lstStyle/>
                <a:p>
                  <a:pPr algn="r">
                    <a:lnSpc>
                      <a:spcPct val="150000"/>
                    </a:lnSpc>
                  </a:pPr>
                  <a:r>
                    <a:rPr lang="zh-CN" altLang="en-US" sz="1000">
                      <a:cs typeface="+mn-ea"/>
                      <a:sym typeface="+mn-lt"/>
                    </a:rPr>
                    <a:t>请替换文字内容复制你的内容到此</a:t>
                  </a:r>
                  <a:endParaRPr lang="zh-CN" altLang="en-US" sz="1000">
                    <a:cs typeface="+mn-ea"/>
                    <a:sym typeface="+mn-lt"/>
                  </a:endParaRPr>
                </a:p>
                <a:p>
                  <a:pPr algn="r">
                    <a:lnSpc>
                      <a:spcPct val="150000"/>
                    </a:lnSpc>
                  </a:pPr>
                  <a:endParaRPr lang="en-US" sz="1000">
                    <a:cs typeface="+mn-ea"/>
                    <a:sym typeface="+mn-lt"/>
                  </a:endParaRPr>
                </a:p>
              </p:txBody>
            </p:sp>
            <p:sp>
              <p:nvSpPr>
                <p:cNvPr id="55" name="Rectangle 254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square" lIns="0" tIns="0" rIns="0" bIns="0">
                  <a:normAutofit/>
                </a:bodyPr>
                <a:lstStyle/>
                <a:p>
                  <a:pPr algn="r"/>
                  <a:r>
                    <a:rPr lang="zh-CN" altLang="en-US" sz="1600" b="1">
                      <a:solidFill>
                        <a:schemeClr val="accent3"/>
                      </a:solidFill>
                      <a:cs typeface="+mn-ea"/>
                      <a:sym typeface="+mn-lt"/>
                    </a:rPr>
                    <a:t>输入标题文本</a:t>
                  </a:r>
                  <a:endParaRPr lang="en-US" sz="1600" b="1">
                    <a:solidFill>
                      <a:schemeClr val="accent3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cxnSp>
          <p:nvCxnSpPr>
            <p:cNvPr id="49" name="直接连接符 48"/>
            <p:cNvCxnSpPr/>
            <p:nvPr/>
          </p:nvCxnSpPr>
          <p:spPr>
            <a:xfrm>
              <a:off x="8472264" y="2924944"/>
              <a:ext cx="2448272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8472264" y="4263691"/>
              <a:ext cx="2448272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千图PPT彼岸天：ID 8661124库_组合 13"/>
          <p:cNvGrpSpPr/>
          <p:nvPr>
            <p:custDataLst>
              <p:tags r:id="rId3"/>
            </p:custDataLst>
          </p:nvPr>
        </p:nvGrpSpPr>
        <p:grpSpPr>
          <a:xfrm>
            <a:off x="719137" y="2030994"/>
            <a:ext cx="3035721" cy="3463424"/>
            <a:chOff x="1307468" y="1697288"/>
            <a:chExt cx="2713719" cy="3463424"/>
          </a:xfrm>
        </p:grpSpPr>
        <p:grpSp>
          <p:nvGrpSpPr>
            <p:cNvPr id="61" name="组合 60"/>
            <p:cNvGrpSpPr/>
            <p:nvPr/>
          </p:nvGrpSpPr>
          <p:grpSpPr>
            <a:xfrm>
              <a:off x="1410010" y="1697288"/>
              <a:ext cx="2611177" cy="3463424"/>
              <a:chOff x="1193500" y="1491637"/>
              <a:chExt cx="3761195" cy="3463424"/>
            </a:xfrm>
          </p:grpSpPr>
          <p:grpSp>
            <p:nvGrpSpPr>
              <p:cNvPr id="65" name="组合 64"/>
              <p:cNvGrpSpPr/>
              <p:nvPr/>
            </p:nvGrpSpPr>
            <p:grpSpPr>
              <a:xfrm>
                <a:off x="1193500" y="1491637"/>
                <a:ext cx="3761195" cy="815608"/>
                <a:chOff x="1317257" y="1824875"/>
                <a:chExt cx="3761195" cy="815608"/>
              </a:xfrm>
            </p:grpSpPr>
            <p:sp>
              <p:nvSpPr>
                <p:cNvPr id="72" name="TextBox 253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rm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1000">
                      <a:cs typeface="+mn-ea"/>
                      <a:sym typeface="+mn-lt"/>
                    </a:rPr>
                    <a:t>请替换文字内容复制你的内容到此</a:t>
                  </a:r>
                  <a:endParaRPr lang="zh-CN" altLang="en-US" sz="1000">
                    <a:cs typeface="+mn-ea"/>
                    <a:sym typeface="+mn-lt"/>
                  </a:endParaRPr>
                </a:p>
                <a:p>
                  <a:pPr>
                    <a:lnSpc>
                      <a:spcPct val="150000"/>
                    </a:lnSpc>
                  </a:pPr>
                  <a:endParaRPr lang="en-US" sz="1000">
                    <a:cs typeface="+mn-ea"/>
                    <a:sym typeface="+mn-lt"/>
                  </a:endParaRPr>
                </a:p>
              </p:txBody>
            </p:sp>
            <p:sp>
              <p:nvSpPr>
                <p:cNvPr id="73" name="Rectangle 254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square" lIns="0" tIns="0" rIns="0" bIns="0">
                  <a:normAutofit/>
                </a:bodyPr>
                <a:lstStyle/>
                <a:p>
                  <a:r>
                    <a:rPr lang="zh-CN" altLang="en-US" sz="1600" b="1">
                      <a:solidFill>
                        <a:schemeClr val="accent1"/>
                      </a:solidFill>
                      <a:cs typeface="+mn-ea"/>
                      <a:sym typeface="+mn-lt"/>
                    </a:rPr>
                    <a:t>输入标题文本</a:t>
                  </a:r>
                  <a:endParaRPr lang="en-US" sz="1600" b="1">
                    <a:solidFill>
                      <a:schemeClr val="accent1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66" name="组合 65"/>
              <p:cNvGrpSpPr/>
              <p:nvPr/>
            </p:nvGrpSpPr>
            <p:grpSpPr>
              <a:xfrm>
                <a:off x="1193500" y="2815545"/>
                <a:ext cx="3761195" cy="815608"/>
                <a:chOff x="1317257" y="1824875"/>
                <a:chExt cx="3761195" cy="815608"/>
              </a:xfrm>
            </p:grpSpPr>
            <p:sp>
              <p:nvSpPr>
                <p:cNvPr id="70" name="TextBox 253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rm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1000">
                      <a:cs typeface="+mn-ea"/>
                      <a:sym typeface="+mn-lt"/>
                    </a:rPr>
                    <a:t>请替换文字内容复制你的内容到此</a:t>
                  </a:r>
                  <a:endParaRPr lang="zh-CN" altLang="en-US" sz="1000">
                    <a:cs typeface="+mn-ea"/>
                    <a:sym typeface="+mn-lt"/>
                  </a:endParaRPr>
                </a:p>
                <a:p>
                  <a:pPr>
                    <a:lnSpc>
                      <a:spcPct val="150000"/>
                    </a:lnSpc>
                  </a:pPr>
                  <a:endParaRPr lang="en-US" sz="1000">
                    <a:cs typeface="+mn-ea"/>
                    <a:sym typeface="+mn-lt"/>
                  </a:endParaRPr>
                </a:p>
              </p:txBody>
            </p:sp>
            <p:sp>
              <p:nvSpPr>
                <p:cNvPr id="71" name="Rectangle 254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square" lIns="0" tIns="0" rIns="0" bIns="0">
                  <a:normAutofit/>
                </a:bodyPr>
                <a:lstStyle/>
                <a:p>
                  <a:r>
                    <a:rPr lang="zh-CN" altLang="en-US" sz="1600" b="1">
                      <a:solidFill>
                        <a:schemeClr val="accent1"/>
                      </a:solidFill>
                      <a:cs typeface="+mn-ea"/>
                      <a:sym typeface="+mn-lt"/>
                    </a:rPr>
                    <a:t>输入标题文本</a:t>
                  </a:r>
                  <a:endParaRPr lang="en-US" sz="1600" b="1">
                    <a:solidFill>
                      <a:schemeClr val="accent1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67" name="组合 66"/>
              <p:cNvGrpSpPr/>
              <p:nvPr/>
            </p:nvGrpSpPr>
            <p:grpSpPr>
              <a:xfrm>
                <a:off x="1193500" y="4139453"/>
                <a:ext cx="3761195" cy="815608"/>
                <a:chOff x="1317257" y="1824875"/>
                <a:chExt cx="3761195" cy="815608"/>
              </a:xfrm>
            </p:grpSpPr>
            <p:sp>
              <p:nvSpPr>
                <p:cNvPr id="68" name="TextBox 253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rm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1000">
                      <a:cs typeface="+mn-ea"/>
                      <a:sym typeface="+mn-lt"/>
                    </a:rPr>
                    <a:t>请替换文字内容复制你的内容到此</a:t>
                  </a:r>
                  <a:endParaRPr lang="zh-CN" altLang="en-US" sz="1000">
                    <a:cs typeface="+mn-ea"/>
                    <a:sym typeface="+mn-lt"/>
                  </a:endParaRPr>
                </a:p>
                <a:p>
                  <a:pPr>
                    <a:lnSpc>
                      <a:spcPct val="150000"/>
                    </a:lnSpc>
                  </a:pPr>
                  <a:endParaRPr lang="en-US" sz="1000">
                    <a:cs typeface="+mn-ea"/>
                    <a:sym typeface="+mn-lt"/>
                  </a:endParaRPr>
                </a:p>
              </p:txBody>
            </p:sp>
            <p:sp>
              <p:nvSpPr>
                <p:cNvPr id="69" name="Rectangle 254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square" lIns="0" tIns="0" rIns="0" bIns="0">
                  <a:normAutofit/>
                </a:bodyPr>
                <a:lstStyle/>
                <a:p>
                  <a:r>
                    <a:rPr lang="zh-CN" altLang="en-US" sz="1600" b="1">
                      <a:solidFill>
                        <a:schemeClr val="accent1"/>
                      </a:solidFill>
                      <a:cs typeface="+mn-ea"/>
                      <a:sym typeface="+mn-lt"/>
                    </a:rPr>
                    <a:t>输入标题文本</a:t>
                  </a:r>
                  <a:endParaRPr lang="en-US" sz="1600" b="1">
                    <a:solidFill>
                      <a:schemeClr val="accent1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62" name="组合 61"/>
            <p:cNvGrpSpPr/>
            <p:nvPr/>
          </p:nvGrpSpPr>
          <p:grpSpPr>
            <a:xfrm>
              <a:off x="1307468" y="2710116"/>
              <a:ext cx="2448272" cy="1338747"/>
              <a:chOff x="1307468" y="2924944"/>
              <a:chExt cx="2448272" cy="1338747"/>
            </a:xfrm>
          </p:grpSpPr>
          <p:cxnSp>
            <p:nvCxnSpPr>
              <p:cNvPr id="63" name="直接连接符 62"/>
              <p:cNvCxnSpPr/>
              <p:nvPr/>
            </p:nvCxnSpPr>
            <p:spPr>
              <a:xfrm>
                <a:off x="1307468" y="2924944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>
                <a:off x="1307468" y="4263691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千图PPT彼岸天：ID 8661124库_文本框 51"/>
          <p:cNvSpPr txBox="1"/>
          <p:nvPr>
            <p:custDataLst>
              <p:tags r:id="rId4"/>
            </p:custDataLst>
          </p:nvPr>
        </p:nvSpPr>
        <p:spPr>
          <a:xfrm>
            <a:off x="5656943" y="148916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>
                <a:cs typeface="+mn-ea"/>
                <a:sym typeface="+mn-lt"/>
              </a:rPr>
              <a:t>关键词</a:t>
            </a:r>
            <a:endParaRPr lang="zh-CN" altLang="en-US" sz="1400">
              <a:cs typeface="+mn-ea"/>
              <a:sym typeface="+mn-lt"/>
            </a:endParaRPr>
          </a:p>
        </p:txBody>
      </p:sp>
      <p:sp>
        <p:nvSpPr>
          <p:cNvPr id="75" name="千图PPT彼岸天：ID 8661124库_文本框 52"/>
          <p:cNvSpPr txBox="1"/>
          <p:nvPr>
            <p:custDataLst>
              <p:tags r:id="rId5"/>
            </p:custDataLst>
          </p:nvPr>
        </p:nvSpPr>
        <p:spPr>
          <a:xfrm>
            <a:off x="5656943" y="561819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>
                <a:cs typeface="+mn-ea"/>
                <a:sym typeface="+mn-lt"/>
              </a:rPr>
              <a:t>关键词</a:t>
            </a:r>
            <a:endParaRPr lang="zh-CN" altLang="en-US" sz="1400">
              <a:cs typeface="+mn-ea"/>
              <a:sym typeface="+mn-lt"/>
            </a:endParaRPr>
          </a:p>
        </p:txBody>
      </p:sp>
      <p:sp>
        <p:nvSpPr>
          <p:cNvPr id="76" name="千图PPT彼岸天：ID 8661124库_文本框 53"/>
          <p:cNvSpPr txBox="1"/>
          <p:nvPr>
            <p:custDataLst>
              <p:tags r:id="rId6"/>
            </p:custDataLst>
          </p:nvPr>
        </p:nvSpPr>
        <p:spPr>
          <a:xfrm>
            <a:off x="7688852" y="282310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>
                <a:cs typeface="+mn-ea"/>
                <a:sym typeface="+mn-lt"/>
              </a:rPr>
              <a:t>关键词</a:t>
            </a:r>
            <a:endParaRPr lang="zh-CN" altLang="en-US" sz="1400">
              <a:cs typeface="+mn-ea"/>
              <a:sym typeface="+mn-lt"/>
            </a:endParaRPr>
          </a:p>
        </p:txBody>
      </p:sp>
      <p:sp>
        <p:nvSpPr>
          <p:cNvPr id="77" name="千图PPT彼岸天：ID 8661124库_文本框 54"/>
          <p:cNvSpPr txBox="1"/>
          <p:nvPr>
            <p:custDataLst>
              <p:tags r:id="rId7"/>
            </p:custDataLst>
          </p:nvPr>
        </p:nvSpPr>
        <p:spPr>
          <a:xfrm>
            <a:off x="3535462" y="282310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>
                <a:cs typeface="+mn-ea"/>
                <a:sym typeface="+mn-lt"/>
              </a:rPr>
              <a:t>关键词</a:t>
            </a:r>
            <a:endParaRPr lang="zh-CN" altLang="en-US" sz="1400">
              <a:cs typeface="+mn-ea"/>
              <a:sym typeface="+mn-lt"/>
            </a:endParaRPr>
          </a:p>
        </p:txBody>
      </p:sp>
      <p:sp>
        <p:nvSpPr>
          <p:cNvPr id="78" name="千图PPT彼岸天：ID 8661124库_文本框 55"/>
          <p:cNvSpPr txBox="1"/>
          <p:nvPr>
            <p:custDataLst>
              <p:tags r:id="rId8"/>
            </p:custDataLst>
          </p:nvPr>
        </p:nvSpPr>
        <p:spPr>
          <a:xfrm>
            <a:off x="7688852" y="438217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>
                <a:cs typeface="+mn-ea"/>
                <a:sym typeface="+mn-lt"/>
              </a:rPr>
              <a:t>关键词</a:t>
            </a:r>
            <a:endParaRPr lang="zh-CN" altLang="en-US" sz="1400">
              <a:cs typeface="+mn-ea"/>
              <a:sym typeface="+mn-lt"/>
            </a:endParaRPr>
          </a:p>
        </p:txBody>
      </p:sp>
      <p:sp>
        <p:nvSpPr>
          <p:cNvPr id="79" name="千图PPT彼岸天：ID 8661124库_文本框 56"/>
          <p:cNvSpPr txBox="1"/>
          <p:nvPr>
            <p:custDataLst>
              <p:tags r:id="rId9"/>
            </p:custDataLst>
          </p:nvPr>
        </p:nvSpPr>
        <p:spPr>
          <a:xfrm>
            <a:off x="3535462" y="438217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>
                <a:cs typeface="+mn-ea"/>
                <a:sym typeface="+mn-lt"/>
              </a:rPr>
              <a:t>关键词</a:t>
            </a:r>
            <a:endParaRPr lang="zh-CN" altLang="en-US" sz="1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" presetClass="entr" presetSubtype="8" fill="hold" nodeType="afterEffect"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" presetClass="entr" presetSubtype="2" fill="hold" nodeType="afterEffect"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76" grpId="0"/>
      <p:bldP spid="77" grpId="0"/>
      <p:bldP spid="78" grpId="0"/>
      <p:bldP spid="7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cs typeface="+mn-ea"/>
                <a:sym typeface="+mn-lt"/>
              </a:rPr>
              <a:t>企业责任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cs typeface="+mn-ea"/>
                <a:sym typeface="+mn-lt"/>
              </a:rPr>
              <a:t>企业使命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>
                <a:cs typeface="+mn-ea"/>
                <a:sym typeface="+mn-lt"/>
              </a:rPr>
              <a:t>经营方针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>
                <a:cs typeface="+mn-ea"/>
                <a:sym typeface="+mn-lt"/>
              </a:rPr>
              <a:t>经营理念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>
                <a:cs typeface="+mn-ea"/>
                <a:sym typeface="+mn-lt"/>
              </a:rPr>
              <a:t>企业文化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COMPANY CULTRUE</a:t>
            </a:r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企业责任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5" name="千图PPT彼岸天：ID 8661124库_任意多边形 31"/>
          <p:cNvSpPr/>
          <p:nvPr>
            <p:custDataLst>
              <p:tags r:id="rId1"/>
            </p:custDataLst>
          </p:nvPr>
        </p:nvSpPr>
        <p:spPr bwMode="auto">
          <a:xfrm>
            <a:off x="4822262" y="2106842"/>
            <a:ext cx="2606584" cy="2594250"/>
          </a:xfrm>
          <a:custGeom>
            <a:avLst/>
            <a:gdLst>
              <a:gd name="T0" fmla="*/ 569 w 713"/>
              <a:gd name="T1" fmla="*/ 74 h 709"/>
              <a:gd name="T2" fmla="*/ 571 w 713"/>
              <a:gd name="T3" fmla="*/ 89 h 709"/>
              <a:gd name="T4" fmla="*/ 555 w 713"/>
              <a:gd name="T5" fmla="*/ 92 h 709"/>
              <a:gd name="T6" fmla="*/ 379 w 713"/>
              <a:gd name="T7" fmla="*/ 24 h 709"/>
              <a:gd name="T8" fmla="*/ 358 w 713"/>
              <a:gd name="T9" fmla="*/ 23 h 709"/>
              <a:gd name="T10" fmla="*/ 358 w 713"/>
              <a:gd name="T11" fmla="*/ 1 h 709"/>
              <a:gd name="T12" fmla="*/ 380 w 713"/>
              <a:gd name="T13" fmla="*/ 2 h 709"/>
              <a:gd name="T14" fmla="*/ 569 w 713"/>
              <a:gd name="T15" fmla="*/ 74 h 709"/>
              <a:gd name="T16" fmla="*/ 358 w 713"/>
              <a:gd name="T17" fmla="*/ 708 h 709"/>
              <a:gd name="T18" fmla="*/ 358 w 713"/>
              <a:gd name="T19" fmla="*/ 686 h 709"/>
              <a:gd name="T20" fmla="*/ 470 w 713"/>
              <a:gd name="T21" fmla="*/ 664 h 709"/>
              <a:gd name="T22" fmla="*/ 634 w 713"/>
              <a:gd name="T23" fmla="*/ 531 h 709"/>
              <a:gd name="T24" fmla="*/ 683 w 713"/>
              <a:gd name="T25" fmla="*/ 322 h 709"/>
              <a:gd name="T26" fmla="*/ 694 w 713"/>
              <a:gd name="T27" fmla="*/ 310 h 709"/>
              <a:gd name="T28" fmla="*/ 706 w 713"/>
              <a:gd name="T29" fmla="*/ 320 h 709"/>
              <a:gd name="T30" fmla="*/ 653 w 713"/>
              <a:gd name="T31" fmla="*/ 544 h 709"/>
              <a:gd name="T32" fmla="*/ 478 w 713"/>
              <a:gd name="T33" fmla="*/ 686 h 709"/>
              <a:gd name="T34" fmla="*/ 358 w 713"/>
              <a:gd name="T35" fmla="*/ 708 h 709"/>
              <a:gd name="T36" fmla="*/ 358 w 713"/>
              <a:gd name="T37" fmla="*/ 23 h 709"/>
              <a:gd name="T38" fmla="*/ 218 w 713"/>
              <a:gd name="T39" fmla="*/ 53 h 709"/>
              <a:gd name="T40" fmla="*/ 90 w 713"/>
              <a:gd name="T41" fmla="*/ 154 h 709"/>
              <a:gd name="T42" fmla="*/ 24 w 713"/>
              <a:gd name="T43" fmla="*/ 331 h 709"/>
              <a:gd name="T44" fmla="*/ 24 w 713"/>
              <a:gd name="T45" fmla="*/ 331 h 709"/>
              <a:gd name="T46" fmla="*/ 24 w 713"/>
              <a:gd name="T47" fmla="*/ 331 h 709"/>
              <a:gd name="T48" fmla="*/ 23 w 713"/>
              <a:gd name="T49" fmla="*/ 358 h 709"/>
              <a:gd name="T50" fmla="*/ 25 w 713"/>
              <a:gd name="T51" fmla="*/ 385 h 709"/>
              <a:gd name="T52" fmla="*/ 14 w 713"/>
              <a:gd name="T53" fmla="*/ 397 h 709"/>
              <a:gd name="T54" fmla="*/ 2 w 713"/>
              <a:gd name="T55" fmla="*/ 387 h 709"/>
              <a:gd name="T56" fmla="*/ 0 w 713"/>
              <a:gd name="T57" fmla="*/ 358 h 709"/>
              <a:gd name="T58" fmla="*/ 1 w 713"/>
              <a:gd name="T59" fmla="*/ 330 h 709"/>
              <a:gd name="T60" fmla="*/ 1 w 713"/>
              <a:gd name="T61" fmla="*/ 330 h 709"/>
              <a:gd name="T62" fmla="*/ 72 w 713"/>
              <a:gd name="T63" fmla="*/ 140 h 709"/>
              <a:gd name="T64" fmla="*/ 209 w 713"/>
              <a:gd name="T65" fmla="*/ 32 h 709"/>
              <a:gd name="T66" fmla="*/ 358 w 713"/>
              <a:gd name="T67" fmla="*/ 1 h 709"/>
              <a:gd name="T68" fmla="*/ 358 w 713"/>
              <a:gd name="T69" fmla="*/ 23 h 709"/>
              <a:gd name="T70" fmla="*/ 358 w 713"/>
              <a:gd name="T71" fmla="*/ 686 h 709"/>
              <a:gd name="T72" fmla="*/ 358 w 713"/>
              <a:gd name="T73" fmla="*/ 708 h 709"/>
              <a:gd name="T74" fmla="*/ 299 w 713"/>
              <a:gd name="T75" fmla="*/ 704 h 709"/>
              <a:gd name="T76" fmla="*/ 148 w 713"/>
              <a:gd name="T77" fmla="*/ 639 h 709"/>
              <a:gd name="T78" fmla="*/ 146 w 713"/>
              <a:gd name="T79" fmla="*/ 623 h 709"/>
              <a:gd name="T80" fmla="*/ 162 w 713"/>
              <a:gd name="T81" fmla="*/ 621 h 709"/>
              <a:gd name="T82" fmla="*/ 302 w 713"/>
              <a:gd name="T83" fmla="*/ 681 h 709"/>
              <a:gd name="T84" fmla="*/ 358 w 713"/>
              <a:gd name="T85" fmla="*/ 686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13" h="709">
                <a:moveTo>
                  <a:pt x="569" y="74"/>
                </a:moveTo>
                <a:cubicBezTo>
                  <a:pt x="574" y="77"/>
                  <a:pt x="575" y="84"/>
                  <a:pt x="571" y="89"/>
                </a:cubicBezTo>
                <a:cubicBezTo>
                  <a:pt x="567" y="94"/>
                  <a:pt x="560" y="95"/>
                  <a:pt x="555" y="92"/>
                </a:cubicBezTo>
                <a:cubicBezTo>
                  <a:pt x="501" y="50"/>
                  <a:pt x="440" y="29"/>
                  <a:pt x="379" y="24"/>
                </a:cubicBezTo>
                <a:cubicBezTo>
                  <a:pt x="372" y="24"/>
                  <a:pt x="365" y="24"/>
                  <a:pt x="358" y="23"/>
                </a:cubicBezTo>
                <a:cubicBezTo>
                  <a:pt x="358" y="1"/>
                  <a:pt x="358" y="1"/>
                  <a:pt x="358" y="1"/>
                </a:cubicBezTo>
                <a:cubicBezTo>
                  <a:pt x="366" y="1"/>
                  <a:pt x="373" y="1"/>
                  <a:pt x="380" y="2"/>
                </a:cubicBezTo>
                <a:cubicBezTo>
                  <a:pt x="445" y="6"/>
                  <a:pt x="511" y="29"/>
                  <a:pt x="569" y="74"/>
                </a:cubicBezTo>
                <a:close/>
                <a:moveTo>
                  <a:pt x="358" y="708"/>
                </a:moveTo>
                <a:cubicBezTo>
                  <a:pt x="358" y="686"/>
                  <a:pt x="358" y="686"/>
                  <a:pt x="358" y="686"/>
                </a:cubicBezTo>
                <a:cubicBezTo>
                  <a:pt x="395" y="685"/>
                  <a:pt x="432" y="678"/>
                  <a:pt x="470" y="664"/>
                </a:cubicBezTo>
                <a:cubicBezTo>
                  <a:pt x="542" y="637"/>
                  <a:pt x="598" y="590"/>
                  <a:pt x="634" y="531"/>
                </a:cubicBezTo>
                <a:cubicBezTo>
                  <a:pt x="673" y="469"/>
                  <a:pt x="690" y="395"/>
                  <a:pt x="683" y="322"/>
                </a:cubicBezTo>
                <a:cubicBezTo>
                  <a:pt x="683" y="316"/>
                  <a:pt x="687" y="311"/>
                  <a:pt x="694" y="310"/>
                </a:cubicBezTo>
                <a:cubicBezTo>
                  <a:pt x="700" y="310"/>
                  <a:pt x="705" y="314"/>
                  <a:pt x="706" y="320"/>
                </a:cubicBezTo>
                <a:cubicBezTo>
                  <a:pt x="713" y="398"/>
                  <a:pt x="695" y="477"/>
                  <a:pt x="653" y="544"/>
                </a:cubicBezTo>
                <a:cubicBezTo>
                  <a:pt x="614" y="606"/>
                  <a:pt x="555" y="657"/>
                  <a:pt x="478" y="686"/>
                </a:cubicBezTo>
                <a:cubicBezTo>
                  <a:pt x="438" y="701"/>
                  <a:pt x="398" y="708"/>
                  <a:pt x="358" y="708"/>
                </a:cubicBezTo>
                <a:close/>
                <a:moveTo>
                  <a:pt x="358" y="23"/>
                </a:moveTo>
                <a:cubicBezTo>
                  <a:pt x="310" y="23"/>
                  <a:pt x="262" y="34"/>
                  <a:pt x="218" y="53"/>
                </a:cubicBezTo>
                <a:cubicBezTo>
                  <a:pt x="168" y="76"/>
                  <a:pt x="124" y="110"/>
                  <a:pt x="90" y="154"/>
                </a:cubicBezTo>
                <a:cubicBezTo>
                  <a:pt x="53" y="203"/>
                  <a:pt x="29" y="263"/>
                  <a:pt x="24" y="331"/>
                </a:cubicBezTo>
                <a:cubicBezTo>
                  <a:pt x="24" y="331"/>
                  <a:pt x="24" y="331"/>
                  <a:pt x="24" y="331"/>
                </a:cubicBezTo>
                <a:cubicBezTo>
                  <a:pt x="24" y="331"/>
                  <a:pt x="24" y="331"/>
                  <a:pt x="24" y="331"/>
                </a:cubicBezTo>
                <a:cubicBezTo>
                  <a:pt x="23" y="340"/>
                  <a:pt x="23" y="349"/>
                  <a:pt x="23" y="358"/>
                </a:cubicBezTo>
                <a:cubicBezTo>
                  <a:pt x="23" y="367"/>
                  <a:pt x="24" y="376"/>
                  <a:pt x="25" y="385"/>
                </a:cubicBezTo>
                <a:cubicBezTo>
                  <a:pt x="25" y="391"/>
                  <a:pt x="20" y="396"/>
                  <a:pt x="14" y="397"/>
                </a:cubicBezTo>
                <a:cubicBezTo>
                  <a:pt x="8" y="398"/>
                  <a:pt x="2" y="393"/>
                  <a:pt x="2" y="387"/>
                </a:cubicBezTo>
                <a:cubicBezTo>
                  <a:pt x="1" y="377"/>
                  <a:pt x="1" y="368"/>
                  <a:pt x="0" y="358"/>
                </a:cubicBezTo>
                <a:cubicBezTo>
                  <a:pt x="0" y="349"/>
                  <a:pt x="1" y="339"/>
                  <a:pt x="1" y="330"/>
                </a:cubicBezTo>
                <a:cubicBezTo>
                  <a:pt x="1" y="330"/>
                  <a:pt x="1" y="330"/>
                  <a:pt x="1" y="330"/>
                </a:cubicBezTo>
                <a:cubicBezTo>
                  <a:pt x="6" y="256"/>
                  <a:pt x="32" y="192"/>
                  <a:pt x="72" y="140"/>
                </a:cubicBezTo>
                <a:cubicBezTo>
                  <a:pt x="108" y="93"/>
                  <a:pt x="156" y="56"/>
                  <a:pt x="209" y="32"/>
                </a:cubicBezTo>
                <a:cubicBezTo>
                  <a:pt x="256" y="11"/>
                  <a:pt x="307" y="0"/>
                  <a:pt x="358" y="1"/>
                </a:cubicBezTo>
                <a:cubicBezTo>
                  <a:pt x="358" y="23"/>
                  <a:pt x="358" y="23"/>
                  <a:pt x="358" y="23"/>
                </a:cubicBezTo>
                <a:close/>
                <a:moveTo>
                  <a:pt x="358" y="686"/>
                </a:moveTo>
                <a:cubicBezTo>
                  <a:pt x="358" y="708"/>
                  <a:pt x="358" y="708"/>
                  <a:pt x="358" y="708"/>
                </a:cubicBezTo>
                <a:cubicBezTo>
                  <a:pt x="338" y="709"/>
                  <a:pt x="318" y="707"/>
                  <a:pt x="299" y="704"/>
                </a:cubicBezTo>
                <a:cubicBezTo>
                  <a:pt x="237" y="694"/>
                  <a:pt x="195" y="676"/>
                  <a:pt x="148" y="639"/>
                </a:cubicBezTo>
                <a:cubicBezTo>
                  <a:pt x="143" y="635"/>
                  <a:pt x="142" y="627"/>
                  <a:pt x="146" y="623"/>
                </a:cubicBezTo>
                <a:cubicBezTo>
                  <a:pt x="150" y="618"/>
                  <a:pt x="157" y="617"/>
                  <a:pt x="162" y="621"/>
                </a:cubicBezTo>
                <a:cubicBezTo>
                  <a:pt x="206" y="656"/>
                  <a:pt x="245" y="672"/>
                  <a:pt x="302" y="681"/>
                </a:cubicBezTo>
                <a:cubicBezTo>
                  <a:pt x="321" y="684"/>
                  <a:pt x="339" y="686"/>
                  <a:pt x="358" y="686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36" name="千图PPT彼岸天：ID 8661124库_任意多边形 32"/>
          <p:cNvSpPr/>
          <p:nvPr>
            <p:custDataLst>
              <p:tags r:id="rId2"/>
            </p:custDataLst>
          </p:nvPr>
        </p:nvSpPr>
        <p:spPr>
          <a:xfrm>
            <a:off x="5548757" y="2797726"/>
            <a:ext cx="1153594" cy="932804"/>
          </a:xfrm>
          <a:custGeom>
            <a:avLst/>
            <a:gdLst>
              <a:gd name="connsiteX0" fmla="*/ 0 w 331788"/>
              <a:gd name="connsiteY0" fmla="*/ 255587 h 268287"/>
              <a:gd name="connsiteX1" fmla="*/ 331788 w 331788"/>
              <a:gd name="connsiteY1" fmla="*/ 255587 h 268287"/>
              <a:gd name="connsiteX2" fmla="*/ 331788 w 331788"/>
              <a:gd name="connsiteY2" fmla="*/ 268287 h 268287"/>
              <a:gd name="connsiteX3" fmla="*/ 0 w 331788"/>
              <a:gd name="connsiteY3" fmla="*/ 268287 h 268287"/>
              <a:gd name="connsiteX4" fmla="*/ 76201 w 331788"/>
              <a:gd name="connsiteY4" fmla="*/ 207962 h 268287"/>
              <a:gd name="connsiteX5" fmla="*/ 82551 w 331788"/>
              <a:gd name="connsiteY5" fmla="*/ 207962 h 268287"/>
              <a:gd name="connsiteX6" fmla="*/ 82551 w 331788"/>
              <a:gd name="connsiteY6" fmla="*/ 247650 h 268287"/>
              <a:gd name="connsiteX7" fmla="*/ 55563 w 331788"/>
              <a:gd name="connsiteY7" fmla="*/ 247650 h 268287"/>
              <a:gd name="connsiteX8" fmla="*/ 55563 w 331788"/>
              <a:gd name="connsiteY8" fmla="*/ 227012 h 268287"/>
              <a:gd name="connsiteX9" fmla="*/ 115888 w 331788"/>
              <a:gd name="connsiteY9" fmla="*/ 168275 h 268287"/>
              <a:gd name="connsiteX10" fmla="*/ 127168 w 331788"/>
              <a:gd name="connsiteY10" fmla="*/ 168275 h 268287"/>
              <a:gd name="connsiteX11" fmla="*/ 139701 w 331788"/>
              <a:gd name="connsiteY11" fmla="*/ 170835 h 268287"/>
              <a:gd name="connsiteX12" fmla="*/ 139701 w 331788"/>
              <a:gd name="connsiteY12" fmla="*/ 247650 h 268287"/>
              <a:gd name="connsiteX13" fmla="*/ 115888 w 331788"/>
              <a:gd name="connsiteY13" fmla="*/ 247650 h 268287"/>
              <a:gd name="connsiteX14" fmla="*/ 198438 w 331788"/>
              <a:gd name="connsiteY14" fmla="*/ 155575 h 268287"/>
              <a:gd name="connsiteX15" fmla="*/ 198438 w 331788"/>
              <a:gd name="connsiteY15" fmla="*/ 247650 h 268287"/>
              <a:gd name="connsiteX16" fmla="*/ 173038 w 331788"/>
              <a:gd name="connsiteY16" fmla="*/ 247650 h 268287"/>
              <a:gd name="connsiteX17" fmla="*/ 173038 w 331788"/>
              <a:gd name="connsiteY17" fmla="*/ 168363 h 268287"/>
              <a:gd name="connsiteX18" fmla="*/ 198438 w 331788"/>
              <a:gd name="connsiteY18" fmla="*/ 155575 h 268287"/>
              <a:gd name="connsiteX19" fmla="*/ 149226 w 331788"/>
              <a:gd name="connsiteY19" fmla="*/ 41376 h 268287"/>
              <a:gd name="connsiteX20" fmla="*/ 114947 w 331788"/>
              <a:gd name="connsiteY20" fmla="*/ 55968 h 268287"/>
              <a:gd name="connsiteX21" fmla="*/ 114947 w 331788"/>
              <a:gd name="connsiteY21" fmla="*/ 123418 h 268287"/>
              <a:gd name="connsiteX22" fmla="*/ 183504 w 331788"/>
              <a:gd name="connsiteY22" fmla="*/ 123418 h 268287"/>
              <a:gd name="connsiteX23" fmla="*/ 183504 w 331788"/>
              <a:gd name="connsiteY23" fmla="*/ 55968 h 268287"/>
              <a:gd name="connsiteX24" fmla="*/ 149226 w 331788"/>
              <a:gd name="connsiteY24" fmla="*/ 41376 h 268287"/>
              <a:gd name="connsiteX25" fmla="*/ 228600 w 331788"/>
              <a:gd name="connsiteY25" fmla="*/ 39687 h 268287"/>
              <a:gd name="connsiteX26" fmla="*/ 254000 w 331788"/>
              <a:gd name="connsiteY26" fmla="*/ 39687 h 268287"/>
              <a:gd name="connsiteX27" fmla="*/ 254000 w 331788"/>
              <a:gd name="connsiteY27" fmla="*/ 247650 h 268287"/>
              <a:gd name="connsiteX28" fmla="*/ 228600 w 331788"/>
              <a:gd name="connsiteY28" fmla="*/ 247650 h 268287"/>
              <a:gd name="connsiteX29" fmla="*/ 228600 w 331788"/>
              <a:gd name="connsiteY29" fmla="*/ 110730 h 268287"/>
              <a:gd name="connsiteX30" fmla="*/ 231140 w 331788"/>
              <a:gd name="connsiteY30" fmla="*/ 90063 h 268287"/>
              <a:gd name="connsiteX31" fmla="*/ 228600 w 331788"/>
              <a:gd name="connsiteY31" fmla="*/ 69396 h 268287"/>
              <a:gd name="connsiteX32" fmla="*/ 228600 w 331788"/>
              <a:gd name="connsiteY32" fmla="*/ 39687 h 268287"/>
              <a:gd name="connsiteX33" fmla="*/ 149707 w 331788"/>
              <a:gd name="connsiteY33" fmla="*/ 22312 h 268287"/>
              <a:gd name="connsiteX34" fmla="*/ 196764 w 331788"/>
              <a:gd name="connsiteY34" fmla="*/ 41623 h 268287"/>
              <a:gd name="connsiteX35" fmla="*/ 196764 w 331788"/>
              <a:gd name="connsiteY35" fmla="*/ 136893 h 268287"/>
              <a:gd name="connsiteX36" fmla="*/ 109096 w 331788"/>
              <a:gd name="connsiteY36" fmla="*/ 143330 h 268287"/>
              <a:gd name="connsiteX37" fmla="*/ 97492 w 331788"/>
              <a:gd name="connsiteY37" fmla="*/ 154917 h 268287"/>
              <a:gd name="connsiteX38" fmla="*/ 93625 w 331788"/>
              <a:gd name="connsiteY38" fmla="*/ 170366 h 268287"/>
              <a:gd name="connsiteX39" fmla="*/ 43344 w 331788"/>
              <a:gd name="connsiteY39" fmla="*/ 220576 h 268287"/>
              <a:gd name="connsiteX40" fmla="*/ 18848 w 331788"/>
              <a:gd name="connsiteY40" fmla="*/ 220576 h 268287"/>
              <a:gd name="connsiteX41" fmla="*/ 18848 w 331788"/>
              <a:gd name="connsiteY41" fmla="*/ 196115 h 268287"/>
              <a:gd name="connsiteX42" fmla="*/ 67840 w 331788"/>
              <a:gd name="connsiteY42" fmla="*/ 145905 h 268287"/>
              <a:gd name="connsiteX43" fmla="*/ 84600 w 331788"/>
              <a:gd name="connsiteY43" fmla="*/ 140755 h 268287"/>
              <a:gd name="connsiteX44" fmla="*/ 96203 w 331788"/>
              <a:gd name="connsiteY44" fmla="*/ 129168 h 268287"/>
              <a:gd name="connsiteX45" fmla="*/ 102649 w 331788"/>
              <a:gd name="connsiteY45" fmla="*/ 41623 h 268287"/>
              <a:gd name="connsiteX46" fmla="*/ 149707 w 331788"/>
              <a:gd name="connsiteY46" fmla="*/ 22312 h 268287"/>
              <a:gd name="connsiteX47" fmla="*/ 280988 w 331788"/>
              <a:gd name="connsiteY47" fmla="*/ 0 h 268287"/>
              <a:gd name="connsiteX48" fmla="*/ 306388 w 331788"/>
              <a:gd name="connsiteY48" fmla="*/ 0 h 268287"/>
              <a:gd name="connsiteX49" fmla="*/ 306388 w 331788"/>
              <a:gd name="connsiteY49" fmla="*/ 247650 h 268287"/>
              <a:gd name="connsiteX50" fmla="*/ 280988 w 331788"/>
              <a:gd name="connsiteY50" fmla="*/ 247650 h 268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31788" h="268287">
                <a:moveTo>
                  <a:pt x="0" y="255587"/>
                </a:moveTo>
                <a:lnTo>
                  <a:pt x="331788" y="255587"/>
                </a:lnTo>
                <a:lnTo>
                  <a:pt x="331788" y="268287"/>
                </a:lnTo>
                <a:lnTo>
                  <a:pt x="0" y="268287"/>
                </a:lnTo>
                <a:close/>
                <a:moveTo>
                  <a:pt x="76201" y="207962"/>
                </a:moveTo>
                <a:lnTo>
                  <a:pt x="82551" y="207962"/>
                </a:lnTo>
                <a:lnTo>
                  <a:pt x="82551" y="247650"/>
                </a:lnTo>
                <a:lnTo>
                  <a:pt x="55563" y="247650"/>
                </a:lnTo>
                <a:lnTo>
                  <a:pt x="55563" y="227012"/>
                </a:lnTo>
                <a:close/>
                <a:moveTo>
                  <a:pt x="115888" y="168275"/>
                </a:moveTo>
                <a:cubicBezTo>
                  <a:pt x="115888" y="168275"/>
                  <a:pt x="115888" y="168275"/>
                  <a:pt x="127168" y="168275"/>
                </a:cubicBezTo>
                <a:cubicBezTo>
                  <a:pt x="130928" y="169555"/>
                  <a:pt x="135941" y="170835"/>
                  <a:pt x="139701" y="170835"/>
                </a:cubicBezTo>
                <a:cubicBezTo>
                  <a:pt x="139701" y="170835"/>
                  <a:pt x="139701" y="170835"/>
                  <a:pt x="139701" y="247650"/>
                </a:cubicBezTo>
                <a:cubicBezTo>
                  <a:pt x="139701" y="247650"/>
                  <a:pt x="139701" y="247650"/>
                  <a:pt x="115888" y="247650"/>
                </a:cubicBezTo>
                <a:close/>
                <a:moveTo>
                  <a:pt x="198438" y="155575"/>
                </a:moveTo>
                <a:cubicBezTo>
                  <a:pt x="198438" y="155575"/>
                  <a:pt x="198438" y="155575"/>
                  <a:pt x="198438" y="247650"/>
                </a:cubicBezTo>
                <a:cubicBezTo>
                  <a:pt x="198438" y="247650"/>
                  <a:pt x="198438" y="247650"/>
                  <a:pt x="173038" y="247650"/>
                </a:cubicBezTo>
                <a:lnTo>
                  <a:pt x="173038" y="168363"/>
                </a:lnTo>
                <a:cubicBezTo>
                  <a:pt x="181928" y="165805"/>
                  <a:pt x="190818" y="161969"/>
                  <a:pt x="198438" y="155575"/>
                </a:cubicBezTo>
                <a:close/>
                <a:moveTo>
                  <a:pt x="149226" y="41376"/>
                </a:moveTo>
                <a:cubicBezTo>
                  <a:pt x="136937" y="41376"/>
                  <a:pt x="124649" y="46240"/>
                  <a:pt x="114947" y="55968"/>
                </a:cubicBezTo>
                <a:cubicBezTo>
                  <a:pt x="96838" y="74128"/>
                  <a:pt x="96838" y="105259"/>
                  <a:pt x="114947" y="123418"/>
                </a:cubicBezTo>
                <a:cubicBezTo>
                  <a:pt x="134350" y="142875"/>
                  <a:pt x="164101" y="142875"/>
                  <a:pt x="183504" y="123418"/>
                </a:cubicBezTo>
                <a:cubicBezTo>
                  <a:pt x="201613" y="105259"/>
                  <a:pt x="201613" y="74128"/>
                  <a:pt x="183504" y="55968"/>
                </a:cubicBezTo>
                <a:cubicBezTo>
                  <a:pt x="173803" y="46240"/>
                  <a:pt x="161514" y="41376"/>
                  <a:pt x="149226" y="41376"/>
                </a:cubicBezTo>
                <a:close/>
                <a:moveTo>
                  <a:pt x="228600" y="39687"/>
                </a:moveTo>
                <a:cubicBezTo>
                  <a:pt x="228600" y="39687"/>
                  <a:pt x="228600" y="39687"/>
                  <a:pt x="254000" y="39687"/>
                </a:cubicBezTo>
                <a:lnTo>
                  <a:pt x="254000" y="247650"/>
                </a:lnTo>
                <a:cubicBezTo>
                  <a:pt x="254000" y="247650"/>
                  <a:pt x="254000" y="247650"/>
                  <a:pt x="228600" y="247650"/>
                </a:cubicBezTo>
                <a:cubicBezTo>
                  <a:pt x="228600" y="247650"/>
                  <a:pt x="228600" y="247650"/>
                  <a:pt x="228600" y="110730"/>
                </a:cubicBezTo>
                <a:cubicBezTo>
                  <a:pt x="231140" y="104272"/>
                  <a:pt x="231140" y="96521"/>
                  <a:pt x="231140" y="90063"/>
                </a:cubicBezTo>
                <a:cubicBezTo>
                  <a:pt x="231140" y="83604"/>
                  <a:pt x="231140" y="75854"/>
                  <a:pt x="228600" y="69396"/>
                </a:cubicBezTo>
                <a:cubicBezTo>
                  <a:pt x="228600" y="69396"/>
                  <a:pt x="228600" y="69396"/>
                  <a:pt x="228600" y="39687"/>
                </a:cubicBezTo>
                <a:close/>
                <a:moveTo>
                  <a:pt x="149707" y="22312"/>
                </a:moveTo>
                <a:cubicBezTo>
                  <a:pt x="166789" y="22312"/>
                  <a:pt x="183872" y="28749"/>
                  <a:pt x="196764" y="41623"/>
                </a:cubicBezTo>
                <a:cubicBezTo>
                  <a:pt x="223838" y="68659"/>
                  <a:pt x="223838" y="111144"/>
                  <a:pt x="196764" y="136893"/>
                </a:cubicBezTo>
                <a:cubicBezTo>
                  <a:pt x="173558" y="161354"/>
                  <a:pt x="136170" y="162641"/>
                  <a:pt x="109096" y="143330"/>
                </a:cubicBezTo>
                <a:cubicBezTo>
                  <a:pt x="109096" y="143330"/>
                  <a:pt x="109096" y="143330"/>
                  <a:pt x="97492" y="154917"/>
                </a:cubicBezTo>
                <a:cubicBezTo>
                  <a:pt x="98782" y="160067"/>
                  <a:pt x="97492" y="166504"/>
                  <a:pt x="93625" y="170366"/>
                </a:cubicBezTo>
                <a:cubicBezTo>
                  <a:pt x="93625" y="170366"/>
                  <a:pt x="93625" y="170366"/>
                  <a:pt x="43344" y="220576"/>
                </a:cubicBezTo>
                <a:cubicBezTo>
                  <a:pt x="35608" y="227013"/>
                  <a:pt x="25295" y="227013"/>
                  <a:pt x="18848" y="220576"/>
                </a:cubicBezTo>
                <a:cubicBezTo>
                  <a:pt x="11113" y="214139"/>
                  <a:pt x="11113" y="202552"/>
                  <a:pt x="18848" y="196115"/>
                </a:cubicBezTo>
                <a:cubicBezTo>
                  <a:pt x="18848" y="196115"/>
                  <a:pt x="18848" y="196115"/>
                  <a:pt x="67840" y="145905"/>
                </a:cubicBezTo>
                <a:cubicBezTo>
                  <a:pt x="72997" y="142043"/>
                  <a:pt x="78154" y="140755"/>
                  <a:pt x="84600" y="140755"/>
                </a:cubicBezTo>
                <a:cubicBezTo>
                  <a:pt x="84600" y="140755"/>
                  <a:pt x="84600" y="140755"/>
                  <a:pt x="96203" y="129168"/>
                </a:cubicBezTo>
                <a:cubicBezTo>
                  <a:pt x="75575" y="103420"/>
                  <a:pt x="78154" y="66084"/>
                  <a:pt x="102649" y="41623"/>
                </a:cubicBezTo>
                <a:cubicBezTo>
                  <a:pt x="115542" y="28749"/>
                  <a:pt x="132624" y="22312"/>
                  <a:pt x="149707" y="22312"/>
                </a:cubicBezTo>
                <a:close/>
                <a:moveTo>
                  <a:pt x="280988" y="0"/>
                </a:moveTo>
                <a:lnTo>
                  <a:pt x="306388" y="0"/>
                </a:lnTo>
                <a:lnTo>
                  <a:pt x="306388" y="247650"/>
                </a:lnTo>
                <a:lnTo>
                  <a:pt x="280988" y="24765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37" name="千图PPT彼岸天：ID 8661124库_矩形 33"/>
          <p:cNvSpPr/>
          <p:nvPr>
            <p:custDataLst>
              <p:tags r:id="rId3"/>
            </p:custDataLst>
          </p:nvPr>
        </p:nvSpPr>
        <p:spPr>
          <a:xfrm>
            <a:off x="5686972" y="3802647"/>
            <a:ext cx="877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>
                <a:cs typeface="+mn-ea"/>
                <a:sym typeface="+mn-lt"/>
              </a:rPr>
              <a:t>关键词</a:t>
            </a:r>
            <a:endParaRPr lang="zh-CN" altLang="en-US" b="1">
              <a:cs typeface="+mn-ea"/>
              <a:sym typeface="+mn-lt"/>
            </a:endParaRPr>
          </a:p>
        </p:txBody>
      </p:sp>
      <p:sp>
        <p:nvSpPr>
          <p:cNvPr id="38" name="千图PPT彼岸天：ID 8661124库_椭圆 34"/>
          <p:cNvSpPr/>
          <p:nvPr>
            <p:custDataLst>
              <p:tags r:id="rId4"/>
            </p:custDataLst>
          </p:nvPr>
        </p:nvSpPr>
        <p:spPr>
          <a:xfrm>
            <a:off x="6832105" y="2431783"/>
            <a:ext cx="731886" cy="7318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39" name="千图PPT彼岸天：ID 8661124库_椭圆 35"/>
          <p:cNvSpPr/>
          <p:nvPr>
            <p:custDataLst>
              <p:tags r:id="rId5"/>
            </p:custDataLst>
          </p:nvPr>
        </p:nvSpPr>
        <p:spPr>
          <a:xfrm>
            <a:off x="4628009" y="3677032"/>
            <a:ext cx="731886" cy="73188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40" name="千图PPT彼岸天：ID 8661124库_任意多边形 36"/>
          <p:cNvSpPr/>
          <p:nvPr>
            <p:custDataLst>
              <p:tags r:id="rId6"/>
            </p:custDataLst>
          </p:nvPr>
        </p:nvSpPr>
        <p:spPr>
          <a:xfrm>
            <a:off x="6999213" y="2651844"/>
            <a:ext cx="400739" cy="297261"/>
          </a:xfrm>
          <a:custGeom>
            <a:avLst/>
            <a:gdLst>
              <a:gd name="connsiteX0" fmla="*/ 9246 w 338138"/>
              <a:gd name="connsiteY0" fmla="*/ 217487 h 250825"/>
              <a:gd name="connsiteX1" fmla="*/ 328892 w 338138"/>
              <a:gd name="connsiteY1" fmla="*/ 217487 h 250825"/>
              <a:gd name="connsiteX2" fmla="*/ 338138 w 338138"/>
              <a:gd name="connsiteY2" fmla="*/ 226822 h 250825"/>
              <a:gd name="connsiteX3" fmla="*/ 314363 w 338138"/>
              <a:gd name="connsiteY3" fmla="*/ 250825 h 250825"/>
              <a:gd name="connsiteX4" fmla="*/ 23775 w 338138"/>
              <a:gd name="connsiteY4" fmla="*/ 250825 h 250825"/>
              <a:gd name="connsiteX5" fmla="*/ 0 w 338138"/>
              <a:gd name="connsiteY5" fmla="*/ 226822 h 250825"/>
              <a:gd name="connsiteX6" fmla="*/ 9246 w 338138"/>
              <a:gd name="connsiteY6" fmla="*/ 217487 h 250825"/>
              <a:gd name="connsiteX7" fmla="*/ 100182 w 338138"/>
              <a:gd name="connsiteY7" fmla="*/ 100012 h 250825"/>
              <a:gd name="connsiteX8" fmla="*/ 123655 w 338138"/>
              <a:gd name="connsiteY8" fmla="*/ 100012 h 250825"/>
              <a:gd name="connsiteX9" fmla="*/ 130175 w 338138"/>
              <a:gd name="connsiteY9" fmla="*/ 106705 h 250825"/>
              <a:gd name="connsiteX10" fmla="*/ 130175 w 338138"/>
              <a:gd name="connsiteY10" fmla="*/ 161583 h 250825"/>
              <a:gd name="connsiteX11" fmla="*/ 123655 w 338138"/>
              <a:gd name="connsiteY11" fmla="*/ 168275 h 250825"/>
              <a:gd name="connsiteX12" fmla="*/ 100182 w 338138"/>
              <a:gd name="connsiteY12" fmla="*/ 168275 h 250825"/>
              <a:gd name="connsiteX13" fmla="*/ 93662 w 338138"/>
              <a:gd name="connsiteY13" fmla="*/ 161583 h 250825"/>
              <a:gd name="connsiteX14" fmla="*/ 93662 w 338138"/>
              <a:gd name="connsiteY14" fmla="*/ 106705 h 250825"/>
              <a:gd name="connsiteX15" fmla="*/ 100182 w 338138"/>
              <a:gd name="connsiteY15" fmla="*/ 100012 h 250825"/>
              <a:gd name="connsiteX16" fmla="*/ 157332 w 338138"/>
              <a:gd name="connsiteY16" fmla="*/ 77787 h 250825"/>
              <a:gd name="connsiteX17" fmla="*/ 180805 w 338138"/>
              <a:gd name="connsiteY17" fmla="*/ 77787 h 250825"/>
              <a:gd name="connsiteX18" fmla="*/ 187325 w 338138"/>
              <a:gd name="connsiteY18" fmla="*/ 84441 h 250825"/>
              <a:gd name="connsiteX19" fmla="*/ 187325 w 338138"/>
              <a:gd name="connsiteY19" fmla="*/ 161622 h 250825"/>
              <a:gd name="connsiteX20" fmla="*/ 180805 w 338138"/>
              <a:gd name="connsiteY20" fmla="*/ 168275 h 250825"/>
              <a:gd name="connsiteX21" fmla="*/ 157332 w 338138"/>
              <a:gd name="connsiteY21" fmla="*/ 168275 h 250825"/>
              <a:gd name="connsiteX22" fmla="*/ 150812 w 338138"/>
              <a:gd name="connsiteY22" fmla="*/ 161622 h 250825"/>
              <a:gd name="connsiteX23" fmla="*/ 150812 w 338138"/>
              <a:gd name="connsiteY23" fmla="*/ 84441 h 250825"/>
              <a:gd name="connsiteX24" fmla="*/ 157332 w 338138"/>
              <a:gd name="connsiteY24" fmla="*/ 77787 h 250825"/>
              <a:gd name="connsiteX25" fmla="*/ 216070 w 338138"/>
              <a:gd name="connsiteY25" fmla="*/ 49212 h 250825"/>
              <a:gd name="connsiteX26" fmla="*/ 239543 w 338138"/>
              <a:gd name="connsiteY26" fmla="*/ 49212 h 250825"/>
              <a:gd name="connsiteX27" fmla="*/ 246063 w 338138"/>
              <a:gd name="connsiteY27" fmla="*/ 55827 h 250825"/>
              <a:gd name="connsiteX28" fmla="*/ 246063 w 338138"/>
              <a:gd name="connsiteY28" fmla="*/ 161661 h 250825"/>
              <a:gd name="connsiteX29" fmla="*/ 239543 w 338138"/>
              <a:gd name="connsiteY29" fmla="*/ 168275 h 250825"/>
              <a:gd name="connsiteX30" fmla="*/ 216070 w 338138"/>
              <a:gd name="connsiteY30" fmla="*/ 168275 h 250825"/>
              <a:gd name="connsiteX31" fmla="*/ 209550 w 338138"/>
              <a:gd name="connsiteY31" fmla="*/ 161661 h 250825"/>
              <a:gd name="connsiteX32" fmla="*/ 209550 w 338138"/>
              <a:gd name="connsiteY32" fmla="*/ 55827 h 250825"/>
              <a:gd name="connsiteX33" fmla="*/ 216070 w 338138"/>
              <a:gd name="connsiteY33" fmla="*/ 49212 h 250825"/>
              <a:gd name="connsiteX34" fmla="*/ 53428 w 338138"/>
              <a:gd name="connsiteY34" fmla="*/ 22225 h 250825"/>
              <a:gd name="connsiteX35" fmla="*/ 50800 w 338138"/>
              <a:gd name="connsiteY35" fmla="*/ 24858 h 250825"/>
              <a:gd name="connsiteX36" fmla="*/ 50800 w 338138"/>
              <a:gd name="connsiteY36" fmla="*/ 182834 h 250825"/>
              <a:gd name="connsiteX37" fmla="*/ 53428 w 338138"/>
              <a:gd name="connsiteY37" fmla="*/ 184150 h 250825"/>
              <a:gd name="connsiteX38" fmla="*/ 284710 w 338138"/>
              <a:gd name="connsiteY38" fmla="*/ 184150 h 250825"/>
              <a:gd name="connsiteX39" fmla="*/ 287338 w 338138"/>
              <a:gd name="connsiteY39" fmla="*/ 182834 h 250825"/>
              <a:gd name="connsiteX40" fmla="*/ 287338 w 338138"/>
              <a:gd name="connsiteY40" fmla="*/ 24858 h 250825"/>
              <a:gd name="connsiteX41" fmla="*/ 284710 w 338138"/>
              <a:gd name="connsiteY41" fmla="*/ 22225 h 250825"/>
              <a:gd name="connsiteX42" fmla="*/ 53428 w 338138"/>
              <a:gd name="connsiteY42" fmla="*/ 22225 h 250825"/>
              <a:gd name="connsiteX43" fmla="*/ 53663 w 338138"/>
              <a:gd name="connsiteY43" fmla="*/ 0 h 250825"/>
              <a:gd name="connsiteX44" fmla="*/ 286062 w 338138"/>
              <a:gd name="connsiteY44" fmla="*/ 0 h 250825"/>
              <a:gd name="connsiteX45" fmla="*/ 311150 w 338138"/>
              <a:gd name="connsiteY45" fmla="*/ 25008 h 250825"/>
              <a:gd name="connsiteX46" fmla="*/ 311150 w 338138"/>
              <a:gd name="connsiteY46" fmla="*/ 182955 h 250825"/>
              <a:gd name="connsiteX47" fmla="*/ 286062 w 338138"/>
              <a:gd name="connsiteY47" fmla="*/ 207963 h 250825"/>
              <a:gd name="connsiteX48" fmla="*/ 53663 w 338138"/>
              <a:gd name="connsiteY48" fmla="*/ 207963 h 250825"/>
              <a:gd name="connsiteX49" fmla="*/ 28575 w 338138"/>
              <a:gd name="connsiteY49" fmla="*/ 182955 h 250825"/>
              <a:gd name="connsiteX50" fmla="*/ 28575 w 338138"/>
              <a:gd name="connsiteY50" fmla="*/ 25008 h 250825"/>
              <a:gd name="connsiteX51" fmla="*/ 53663 w 338138"/>
              <a:gd name="connsiteY51" fmla="*/ 0 h 25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8138" h="250825">
                <a:moveTo>
                  <a:pt x="9246" y="217487"/>
                </a:moveTo>
                <a:cubicBezTo>
                  <a:pt x="9246" y="217487"/>
                  <a:pt x="9246" y="217487"/>
                  <a:pt x="328892" y="217487"/>
                </a:cubicBezTo>
                <a:cubicBezTo>
                  <a:pt x="334176" y="217487"/>
                  <a:pt x="338138" y="221488"/>
                  <a:pt x="338138" y="226822"/>
                </a:cubicBezTo>
                <a:cubicBezTo>
                  <a:pt x="338138" y="240157"/>
                  <a:pt x="327571" y="250825"/>
                  <a:pt x="314363" y="250825"/>
                </a:cubicBezTo>
                <a:cubicBezTo>
                  <a:pt x="314363" y="250825"/>
                  <a:pt x="314363" y="250825"/>
                  <a:pt x="23775" y="250825"/>
                </a:cubicBezTo>
                <a:cubicBezTo>
                  <a:pt x="10567" y="250825"/>
                  <a:pt x="0" y="240157"/>
                  <a:pt x="0" y="226822"/>
                </a:cubicBezTo>
                <a:cubicBezTo>
                  <a:pt x="0" y="221488"/>
                  <a:pt x="3962" y="217487"/>
                  <a:pt x="9246" y="217487"/>
                </a:cubicBezTo>
                <a:close/>
                <a:moveTo>
                  <a:pt x="100182" y="100012"/>
                </a:moveTo>
                <a:cubicBezTo>
                  <a:pt x="100182" y="100012"/>
                  <a:pt x="100182" y="100012"/>
                  <a:pt x="123655" y="100012"/>
                </a:cubicBezTo>
                <a:cubicBezTo>
                  <a:pt x="127567" y="100012"/>
                  <a:pt x="130175" y="102689"/>
                  <a:pt x="130175" y="106705"/>
                </a:cubicBezTo>
                <a:cubicBezTo>
                  <a:pt x="130175" y="106705"/>
                  <a:pt x="130175" y="106705"/>
                  <a:pt x="130175" y="161583"/>
                </a:cubicBezTo>
                <a:cubicBezTo>
                  <a:pt x="130175" y="165598"/>
                  <a:pt x="127567" y="168275"/>
                  <a:pt x="123655" y="168275"/>
                </a:cubicBezTo>
                <a:cubicBezTo>
                  <a:pt x="123655" y="168275"/>
                  <a:pt x="123655" y="168275"/>
                  <a:pt x="100182" y="168275"/>
                </a:cubicBezTo>
                <a:cubicBezTo>
                  <a:pt x="96270" y="168275"/>
                  <a:pt x="93662" y="165598"/>
                  <a:pt x="93662" y="161583"/>
                </a:cubicBezTo>
                <a:cubicBezTo>
                  <a:pt x="93662" y="161583"/>
                  <a:pt x="93662" y="161583"/>
                  <a:pt x="93662" y="106705"/>
                </a:cubicBezTo>
                <a:cubicBezTo>
                  <a:pt x="93662" y="102689"/>
                  <a:pt x="96270" y="100012"/>
                  <a:pt x="100182" y="100012"/>
                </a:cubicBezTo>
                <a:close/>
                <a:moveTo>
                  <a:pt x="157332" y="77787"/>
                </a:moveTo>
                <a:cubicBezTo>
                  <a:pt x="157332" y="77787"/>
                  <a:pt x="157332" y="77787"/>
                  <a:pt x="180805" y="77787"/>
                </a:cubicBezTo>
                <a:cubicBezTo>
                  <a:pt x="184717" y="77787"/>
                  <a:pt x="187325" y="81779"/>
                  <a:pt x="187325" y="84441"/>
                </a:cubicBezTo>
                <a:cubicBezTo>
                  <a:pt x="187325" y="84441"/>
                  <a:pt x="187325" y="84441"/>
                  <a:pt x="187325" y="161622"/>
                </a:cubicBezTo>
                <a:cubicBezTo>
                  <a:pt x="187325" y="165614"/>
                  <a:pt x="184717" y="168275"/>
                  <a:pt x="180805" y="168275"/>
                </a:cubicBezTo>
                <a:cubicBezTo>
                  <a:pt x="180805" y="168275"/>
                  <a:pt x="180805" y="168275"/>
                  <a:pt x="157332" y="168275"/>
                </a:cubicBezTo>
                <a:cubicBezTo>
                  <a:pt x="153420" y="168275"/>
                  <a:pt x="150812" y="165614"/>
                  <a:pt x="150812" y="161622"/>
                </a:cubicBezTo>
                <a:cubicBezTo>
                  <a:pt x="150812" y="161622"/>
                  <a:pt x="150812" y="161622"/>
                  <a:pt x="150812" y="84441"/>
                </a:cubicBezTo>
                <a:cubicBezTo>
                  <a:pt x="150812" y="81779"/>
                  <a:pt x="153420" y="77787"/>
                  <a:pt x="157332" y="77787"/>
                </a:cubicBezTo>
                <a:close/>
                <a:moveTo>
                  <a:pt x="216070" y="49212"/>
                </a:moveTo>
                <a:cubicBezTo>
                  <a:pt x="216070" y="49212"/>
                  <a:pt x="216070" y="49212"/>
                  <a:pt x="239543" y="49212"/>
                </a:cubicBezTo>
                <a:cubicBezTo>
                  <a:pt x="243455" y="49212"/>
                  <a:pt x="246063" y="51858"/>
                  <a:pt x="246063" y="55827"/>
                </a:cubicBezTo>
                <a:cubicBezTo>
                  <a:pt x="246063" y="55827"/>
                  <a:pt x="246063" y="55827"/>
                  <a:pt x="246063" y="161661"/>
                </a:cubicBezTo>
                <a:cubicBezTo>
                  <a:pt x="246063" y="165629"/>
                  <a:pt x="243455" y="168275"/>
                  <a:pt x="239543" y="168275"/>
                </a:cubicBezTo>
                <a:cubicBezTo>
                  <a:pt x="239543" y="168275"/>
                  <a:pt x="239543" y="168275"/>
                  <a:pt x="216070" y="168275"/>
                </a:cubicBezTo>
                <a:cubicBezTo>
                  <a:pt x="212158" y="168275"/>
                  <a:pt x="209550" y="165629"/>
                  <a:pt x="209550" y="161661"/>
                </a:cubicBezTo>
                <a:cubicBezTo>
                  <a:pt x="209550" y="161661"/>
                  <a:pt x="209550" y="161661"/>
                  <a:pt x="209550" y="55827"/>
                </a:cubicBezTo>
                <a:cubicBezTo>
                  <a:pt x="209550" y="51858"/>
                  <a:pt x="212158" y="49212"/>
                  <a:pt x="216070" y="49212"/>
                </a:cubicBezTo>
                <a:close/>
                <a:moveTo>
                  <a:pt x="53428" y="22225"/>
                </a:moveTo>
                <a:cubicBezTo>
                  <a:pt x="52114" y="22225"/>
                  <a:pt x="50800" y="23541"/>
                  <a:pt x="50800" y="24858"/>
                </a:cubicBezTo>
                <a:lnTo>
                  <a:pt x="50800" y="182834"/>
                </a:lnTo>
                <a:cubicBezTo>
                  <a:pt x="50800" y="184150"/>
                  <a:pt x="52114" y="184150"/>
                  <a:pt x="53428" y="184150"/>
                </a:cubicBezTo>
                <a:cubicBezTo>
                  <a:pt x="53428" y="184150"/>
                  <a:pt x="53428" y="184150"/>
                  <a:pt x="284710" y="184150"/>
                </a:cubicBezTo>
                <a:cubicBezTo>
                  <a:pt x="286024" y="184150"/>
                  <a:pt x="287338" y="184150"/>
                  <a:pt x="287338" y="182834"/>
                </a:cubicBezTo>
                <a:cubicBezTo>
                  <a:pt x="287338" y="182834"/>
                  <a:pt x="287338" y="182834"/>
                  <a:pt x="287338" y="24858"/>
                </a:cubicBezTo>
                <a:cubicBezTo>
                  <a:pt x="287338" y="23541"/>
                  <a:pt x="286024" y="22225"/>
                  <a:pt x="284710" y="22225"/>
                </a:cubicBezTo>
                <a:cubicBezTo>
                  <a:pt x="284710" y="22225"/>
                  <a:pt x="284710" y="22225"/>
                  <a:pt x="53428" y="22225"/>
                </a:cubicBezTo>
                <a:close/>
                <a:moveTo>
                  <a:pt x="53663" y="0"/>
                </a:moveTo>
                <a:cubicBezTo>
                  <a:pt x="53663" y="0"/>
                  <a:pt x="53663" y="0"/>
                  <a:pt x="286062" y="0"/>
                </a:cubicBezTo>
                <a:cubicBezTo>
                  <a:pt x="300587" y="0"/>
                  <a:pt x="311150" y="10530"/>
                  <a:pt x="311150" y="25008"/>
                </a:cubicBezTo>
                <a:cubicBezTo>
                  <a:pt x="311150" y="25008"/>
                  <a:pt x="311150" y="25008"/>
                  <a:pt x="311150" y="182955"/>
                </a:cubicBezTo>
                <a:cubicBezTo>
                  <a:pt x="311150" y="196117"/>
                  <a:pt x="300587" y="207963"/>
                  <a:pt x="286062" y="207963"/>
                </a:cubicBezTo>
                <a:cubicBezTo>
                  <a:pt x="286062" y="207963"/>
                  <a:pt x="286062" y="207963"/>
                  <a:pt x="53663" y="207963"/>
                </a:cubicBezTo>
                <a:cubicBezTo>
                  <a:pt x="39138" y="207963"/>
                  <a:pt x="28575" y="196117"/>
                  <a:pt x="28575" y="182955"/>
                </a:cubicBezTo>
                <a:cubicBezTo>
                  <a:pt x="28575" y="182955"/>
                  <a:pt x="28575" y="182955"/>
                  <a:pt x="28575" y="25008"/>
                </a:cubicBezTo>
                <a:cubicBezTo>
                  <a:pt x="28575" y="10530"/>
                  <a:pt x="39138" y="0"/>
                  <a:pt x="536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41" name="千图PPT彼岸天：ID 8661124库_任意多边形 37"/>
          <p:cNvSpPr/>
          <p:nvPr>
            <p:custDataLst>
              <p:tags r:id="rId7"/>
            </p:custDataLst>
          </p:nvPr>
        </p:nvSpPr>
        <p:spPr>
          <a:xfrm>
            <a:off x="4795116" y="3897093"/>
            <a:ext cx="400739" cy="297261"/>
          </a:xfrm>
          <a:custGeom>
            <a:avLst/>
            <a:gdLst>
              <a:gd name="connsiteX0" fmla="*/ 9246 w 338138"/>
              <a:gd name="connsiteY0" fmla="*/ 217487 h 250825"/>
              <a:gd name="connsiteX1" fmla="*/ 328892 w 338138"/>
              <a:gd name="connsiteY1" fmla="*/ 217487 h 250825"/>
              <a:gd name="connsiteX2" fmla="*/ 338138 w 338138"/>
              <a:gd name="connsiteY2" fmla="*/ 226822 h 250825"/>
              <a:gd name="connsiteX3" fmla="*/ 314363 w 338138"/>
              <a:gd name="connsiteY3" fmla="*/ 250825 h 250825"/>
              <a:gd name="connsiteX4" fmla="*/ 23775 w 338138"/>
              <a:gd name="connsiteY4" fmla="*/ 250825 h 250825"/>
              <a:gd name="connsiteX5" fmla="*/ 0 w 338138"/>
              <a:gd name="connsiteY5" fmla="*/ 226822 h 250825"/>
              <a:gd name="connsiteX6" fmla="*/ 9246 w 338138"/>
              <a:gd name="connsiteY6" fmla="*/ 217487 h 250825"/>
              <a:gd name="connsiteX7" fmla="*/ 100182 w 338138"/>
              <a:gd name="connsiteY7" fmla="*/ 100012 h 250825"/>
              <a:gd name="connsiteX8" fmla="*/ 123655 w 338138"/>
              <a:gd name="connsiteY8" fmla="*/ 100012 h 250825"/>
              <a:gd name="connsiteX9" fmla="*/ 130175 w 338138"/>
              <a:gd name="connsiteY9" fmla="*/ 106705 h 250825"/>
              <a:gd name="connsiteX10" fmla="*/ 130175 w 338138"/>
              <a:gd name="connsiteY10" fmla="*/ 161583 h 250825"/>
              <a:gd name="connsiteX11" fmla="*/ 123655 w 338138"/>
              <a:gd name="connsiteY11" fmla="*/ 168275 h 250825"/>
              <a:gd name="connsiteX12" fmla="*/ 100182 w 338138"/>
              <a:gd name="connsiteY12" fmla="*/ 168275 h 250825"/>
              <a:gd name="connsiteX13" fmla="*/ 93662 w 338138"/>
              <a:gd name="connsiteY13" fmla="*/ 161583 h 250825"/>
              <a:gd name="connsiteX14" fmla="*/ 93662 w 338138"/>
              <a:gd name="connsiteY14" fmla="*/ 106705 h 250825"/>
              <a:gd name="connsiteX15" fmla="*/ 100182 w 338138"/>
              <a:gd name="connsiteY15" fmla="*/ 100012 h 250825"/>
              <a:gd name="connsiteX16" fmla="*/ 157332 w 338138"/>
              <a:gd name="connsiteY16" fmla="*/ 77787 h 250825"/>
              <a:gd name="connsiteX17" fmla="*/ 180805 w 338138"/>
              <a:gd name="connsiteY17" fmla="*/ 77787 h 250825"/>
              <a:gd name="connsiteX18" fmla="*/ 187325 w 338138"/>
              <a:gd name="connsiteY18" fmla="*/ 84441 h 250825"/>
              <a:gd name="connsiteX19" fmla="*/ 187325 w 338138"/>
              <a:gd name="connsiteY19" fmla="*/ 161622 h 250825"/>
              <a:gd name="connsiteX20" fmla="*/ 180805 w 338138"/>
              <a:gd name="connsiteY20" fmla="*/ 168275 h 250825"/>
              <a:gd name="connsiteX21" fmla="*/ 157332 w 338138"/>
              <a:gd name="connsiteY21" fmla="*/ 168275 h 250825"/>
              <a:gd name="connsiteX22" fmla="*/ 150812 w 338138"/>
              <a:gd name="connsiteY22" fmla="*/ 161622 h 250825"/>
              <a:gd name="connsiteX23" fmla="*/ 150812 w 338138"/>
              <a:gd name="connsiteY23" fmla="*/ 84441 h 250825"/>
              <a:gd name="connsiteX24" fmla="*/ 157332 w 338138"/>
              <a:gd name="connsiteY24" fmla="*/ 77787 h 250825"/>
              <a:gd name="connsiteX25" fmla="*/ 216070 w 338138"/>
              <a:gd name="connsiteY25" fmla="*/ 49212 h 250825"/>
              <a:gd name="connsiteX26" fmla="*/ 239543 w 338138"/>
              <a:gd name="connsiteY26" fmla="*/ 49212 h 250825"/>
              <a:gd name="connsiteX27" fmla="*/ 246063 w 338138"/>
              <a:gd name="connsiteY27" fmla="*/ 55827 h 250825"/>
              <a:gd name="connsiteX28" fmla="*/ 246063 w 338138"/>
              <a:gd name="connsiteY28" fmla="*/ 161661 h 250825"/>
              <a:gd name="connsiteX29" fmla="*/ 239543 w 338138"/>
              <a:gd name="connsiteY29" fmla="*/ 168275 h 250825"/>
              <a:gd name="connsiteX30" fmla="*/ 216070 w 338138"/>
              <a:gd name="connsiteY30" fmla="*/ 168275 h 250825"/>
              <a:gd name="connsiteX31" fmla="*/ 209550 w 338138"/>
              <a:gd name="connsiteY31" fmla="*/ 161661 h 250825"/>
              <a:gd name="connsiteX32" fmla="*/ 209550 w 338138"/>
              <a:gd name="connsiteY32" fmla="*/ 55827 h 250825"/>
              <a:gd name="connsiteX33" fmla="*/ 216070 w 338138"/>
              <a:gd name="connsiteY33" fmla="*/ 49212 h 250825"/>
              <a:gd name="connsiteX34" fmla="*/ 53428 w 338138"/>
              <a:gd name="connsiteY34" fmla="*/ 22225 h 250825"/>
              <a:gd name="connsiteX35" fmla="*/ 50800 w 338138"/>
              <a:gd name="connsiteY35" fmla="*/ 24858 h 250825"/>
              <a:gd name="connsiteX36" fmla="*/ 50800 w 338138"/>
              <a:gd name="connsiteY36" fmla="*/ 182834 h 250825"/>
              <a:gd name="connsiteX37" fmla="*/ 53428 w 338138"/>
              <a:gd name="connsiteY37" fmla="*/ 184150 h 250825"/>
              <a:gd name="connsiteX38" fmla="*/ 284710 w 338138"/>
              <a:gd name="connsiteY38" fmla="*/ 184150 h 250825"/>
              <a:gd name="connsiteX39" fmla="*/ 287338 w 338138"/>
              <a:gd name="connsiteY39" fmla="*/ 182834 h 250825"/>
              <a:gd name="connsiteX40" fmla="*/ 287338 w 338138"/>
              <a:gd name="connsiteY40" fmla="*/ 24858 h 250825"/>
              <a:gd name="connsiteX41" fmla="*/ 284710 w 338138"/>
              <a:gd name="connsiteY41" fmla="*/ 22225 h 250825"/>
              <a:gd name="connsiteX42" fmla="*/ 53428 w 338138"/>
              <a:gd name="connsiteY42" fmla="*/ 22225 h 250825"/>
              <a:gd name="connsiteX43" fmla="*/ 53663 w 338138"/>
              <a:gd name="connsiteY43" fmla="*/ 0 h 250825"/>
              <a:gd name="connsiteX44" fmla="*/ 286062 w 338138"/>
              <a:gd name="connsiteY44" fmla="*/ 0 h 250825"/>
              <a:gd name="connsiteX45" fmla="*/ 311150 w 338138"/>
              <a:gd name="connsiteY45" fmla="*/ 25008 h 250825"/>
              <a:gd name="connsiteX46" fmla="*/ 311150 w 338138"/>
              <a:gd name="connsiteY46" fmla="*/ 182955 h 250825"/>
              <a:gd name="connsiteX47" fmla="*/ 286062 w 338138"/>
              <a:gd name="connsiteY47" fmla="*/ 207963 h 250825"/>
              <a:gd name="connsiteX48" fmla="*/ 53663 w 338138"/>
              <a:gd name="connsiteY48" fmla="*/ 207963 h 250825"/>
              <a:gd name="connsiteX49" fmla="*/ 28575 w 338138"/>
              <a:gd name="connsiteY49" fmla="*/ 182955 h 250825"/>
              <a:gd name="connsiteX50" fmla="*/ 28575 w 338138"/>
              <a:gd name="connsiteY50" fmla="*/ 25008 h 250825"/>
              <a:gd name="connsiteX51" fmla="*/ 53663 w 338138"/>
              <a:gd name="connsiteY51" fmla="*/ 0 h 25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8138" h="250825">
                <a:moveTo>
                  <a:pt x="9246" y="217487"/>
                </a:moveTo>
                <a:cubicBezTo>
                  <a:pt x="9246" y="217487"/>
                  <a:pt x="9246" y="217487"/>
                  <a:pt x="328892" y="217487"/>
                </a:cubicBezTo>
                <a:cubicBezTo>
                  <a:pt x="334176" y="217487"/>
                  <a:pt x="338138" y="221488"/>
                  <a:pt x="338138" y="226822"/>
                </a:cubicBezTo>
                <a:cubicBezTo>
                  <a:pt x="338138" y="240157"/>
                  <a:pt x="327571" y="250825"/>
                  <a:pt x="314363" y="250825"/>
                </a:cubicBezTo>
                <a:cubicBezTo>
                  <a:pt x="314363" y="250825"/>
                  <a:pt x="314363" y="250825"/>
                  <a:pt x="23775" y="250825"/>
                </a:cubicBezTo>
                <a:cubicBezTo>
                  <a:pt x="10567" y="250825"/>
                  <a:pt x="0" y="240157"/>
                  <a:pt x="0" y="226822"/>
                </a:cubicBezTo>
                <a:cubicBezTo>
                  <a:pt x="0" y="221488"/>
                  <a:pt x="3962" y="217487"/>
                  <a:pt x="9246" y="217487"/>
                </a:cubicBezTo>
                <a:close/>
                <a:moveTo>
                  <a:pt x="100182" y="100012"/>
                </a:moveTo>
                <a:cubicBezTo>
                  <a:pt x="100182" y="100012"/>
                  <a:pt x="100182" y="100012"/>
                  <a:pt x="123655" y="100012"/>
                </a:cubicBezTo>
                <a:cubicBezTo>
                  <a:pt x="127567" y="100012"/>
                  <a:pt x="130175" y="102689"/>
                  <a:pt x="130175" y="106705"/>
                </a:cubicBezTo>
                <a:cubicBezTo>
                  <a:pt x="130175" y="106705"/>
                  <a:pt x="130175" y="106705"/>
                  <a:pt x="130175" y="161583"/>
                </a:cubicBezTo>
                <a:cubicBezTo>
                  <a:pt x="130175" y="165598"/>
                  <a:pt x="127567" y="168275"/>
                  <a:pt x="123655" y="168275"/>
                </a:cubicBezTo>
                <a:cubicBezTo>
                  <a:pt x="123655" y="168275"/>
                  <a:pt x="123655" y="168275"/>
                  <a:pt x="100182" y="168275"/>
                </a:cubicBezTo>
                <a:cubicBezTo>
                  <a:pt x="96270" y="168275"/>
                  <a:pt x="93662" y="165598"/>
                  <a:pt x="93662" y="161583"/>
                </a:cubicBezTo>
                <a:cubicBezTo>
                  <a:pt x="93662" y="161583"/>
                  <a:pt x="93662" y="161583"/>
                  <a:pt x="93662" y="106705"/>
                </a:cubicBezTo>
                <a:cubicBezTo>
                  <a:pt x="93662" y="102689"/>
                  <a:pt x="96270" y="100012"/>
                  <a:pt x="100182" y="100012"/>
                </a:cubicBezTo>
                <a:close/>
                <a:moveTo>
                  <a:pt x="157332" y="77787"/>
                </a:moveTo>
                <a:cubicBezTo>
                  <a:pt x="157332" y="77787"/>
                  <a:pt x="157332" y="77787"/>
                  <a:pt x="180805" y="77787"/>
                </a:cubicBezTo>
                <a:cubicBezTo>
                  <a:pt x="184717" y="77787"/>
                  <a:pt x="187325" y="81779"/>
                  <a:pt x="187325" y="84441"/>
                </a:cubicBezTo>
                <a:cubicBezTo>
                  <a:pt x="187325" y="84441"/>
                  <a:pt x="187325" y="84441"/>
                  <a:pt x="187325" y="161622"/>
                </a:cubicBezTo>
                <a:cubicBezTo>
                  <a:pt x="187325" y="165614"/>
                  <a:pt x="184717" y="168275"/>
                  <a:pt x="180805" y="168275"/>
                </a:cubicBezTo>
                <a:cubicBezTo>
                  <a:pt x="180805" y="168275"/>
                  <a:pt x="180805" y="168275"/>
                  <a:pt x="157332" y="168275"/>
                </a:cubicBezTo>
                <a:cubicBezTo>
                  <a:pt x="153420" y="168275"/>
                  <a:pt x="150812" y="165614"/>
                  <a:pt x="150812" y="161622"/>
                </a:cubicBezTo>
                <a:cubicBezTo>
                  <a:pt x="150812" y="161622"/>
                  <a:pt x="150812" y="161622"/>
                  <a:pt x="150812" y="84441"/>
                </a:cubicBezTo>
                <a:cubicBezTo>
                  <a:pt x="150812" y="81779"/>
                  <a:pt x="153420" y="77787"/>
                  <a:pt x="157332" y="77787"/>
                </a:cubicBezTo>
                <a:close/>
                <a:moveTo>
                  <a:pt x="216070" y="49212"/>
                </a:moveTo>
                <a:cubicBezTo>
                  <a:pt x="216070" y="49212"/>
                  <a:pt x="216070" y="49212"/>
                  <a:pt x="239543" y="49212"/>
                </a:cubicBezTo>
                <a:cubicBezTo>
                  <a:pt x="243455" y="49212"/>
                  <a:pt x="246063" y="51858"/>
                  <a:pt x="246063" y="55827"/>
                </a:cubicBezTo>
                <a:cubicBezTo>
                  <a:pt x="246063" y="55827"/>
                  <a:pt x="246063" y="55827"/>
                  <a:pt x="246063" y="161661"/>
                </a:cubicBezTo>
                <a:cubicBezTo>
                  <a:pt x="246063" y="165629"/>
                  <a:pt x="243455" y="168275"/>
                  <a:pt x="239543" y="168275"/>
                </a:cubicBezTo>
                <a:cubicBezTo>
                  <a:pt x="239543" y="168275"/>
                  <a:pt x="239543" y="168275"/>
                  <a:pt x="216070" y="168275"/>
                </a:cubicBezTo>
                <a:cubicBezTo>
                  <a:pt x="212158" y="168275"/>
                  <a:pt x="209550" y="165629"/>
                  <a:pt x="209550" y="161661"/>
                </a:cubicBezTo>
                <a:cubicBezTo>
                  <a:pt x="209550" y="161661"/>
                  <a:pt x="209550" y="161661"/>
                  <a:pt x="209550" y="55827"/>
                </a:cubicBezTo>
                <a:cubicBezTo>
                  <a:pt x="209550" y="51858"/>
                  <a:pt x="212158" y="49212"/>
                  <a:pt x="216070" y="49212"/>
                </a:cubicBezTo>
                <a:close/>
                <a:moveTo>
                  <a:pt x="53428" y="22225"/>
                </a:moveTo>
                <a:cubicBezTo>
                  <a:pt x="52114" y="22225"/>
                  <a:pt x="50800" y="23541"/>
                  <a:pt x="50800" y="24858"/>
                </a:cubicBezTo>
                <a:lnTo>
                  <a:pt x="50800" y="182834"/>
                </a:lnTo>
                <a:cubicBezTo>
                  <a:pt x="50800" y="184150"/>
                  <a:pt x="52114" y="184150"/>
                  <a:pt x="53428" y="184150"/>
                </a:cubicBezTo>
                <a:cubicBezTo>
                  <a:pt x="53428" y="184150"/>
                  <a:pt x="53428" y="184150"/>
                  <a:pt x="284710" y="184150"/>
                </a:cubicBezTo>
                <a:cubicBezTo>
                  <a:pt x="286024" y="184150"/>
                  <a:pt x="287338" y="184150"/>
                  <a:pt x="287338" y="182834"/>
                </a:cubicBezTo>
                <a:cubicBezTo>
                  <a:pt x="287338" y="182834"/>
                  <a:pt x="287338" y="182834"/>
                  <a:pt x="287338" y="24858"/>
                </a:cubicBezTo>
                <a:cubicBezTo>
                  <a:pt x="287338" y="23541"/>
                  <a:pt x="286024" y="22225"/>
                  <a:pt x="284710" y="22225"/>
                </a:cubicBezTo>
                <a:cubicBezTo>
                  <a:pt x="284710" y="22225"/>
                  <a:pt x="284710" y="22225"/>
                  <a:pt x="53428" y="22225"/>
                </a:cubicBezTo>
                <a:close/>
                <a:moveTo>
                  <a:pt x="53663" y="0"/>
                </a:moveTo>
                <a:cubicBezTo>
                  <a:pt x="53663" y="0"/>
                  <a:pt x="53663" y="0"/>
                  <a:pt x="286062" y="0"/>
                </a:cubicBezTo>
                <a:cubicBezTo>
                  <a:pt x="300587" y="0"/>
                  <a:pt x="311150" y="10530"/>
                  <a:pt x="311150" y="25008"/>
                </a:cubicBezTo>
                <a:cubicBezTo>
                  <a:pt x="311150" y="25008"/>
                  <a:pt x="311150" y="25008"/>
                  <a:pt x="311150" y="182955"/>
                </a:cubicBezTo>
                <a:cubicBezTo>
                  <a:pt x="311150" y="196117"/>
                  <a:pt x="300587" y="207963"/>
                  <a:pt x="286062" y="207963"/>
                </a:cubicBezTo>
                <a:cubicBezTo>
                  <a:pt x="286062" y="207963"/>
                  <a:pt x="286062" y="207963"/>
                  <a:pt x="53663" y="207963"/>
                </a:cubicBezTo>
                <a:cubicBezTo>
                  <a:pt x="39138" y="207963"/>
                  <a:pt x="28575" y="196117"/>
                  <a:pt x="28575" y="182955"/>
                </a:cubicBezTo>
                <a:cubicBezTo>
                  <a:pt x="28575" y="182955"/>
                  <a:pt x="28575" y="182955"/>
                  <a:pt x="28575" y="25008"/>
                </a:cubicBezTo>
                <a:cubicBezTo>
                  <a:pt x="28575" y="10530"/>
                  <a:pt x="39138" y="0"/>
                  <a:pt x="536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42" name="千图PPT彼岸天：ID 8661124库_组合 22"/>
          <p:cNvGrpSpPr/>
          <p:nvPr>
            <p:custDataLst>
              <p:tags r:id="rId8"/>
            </p:custDataLst>
          </p:nvPr>
        </p:nvGrpSpPr>
        <p:grpSpPr>
          <a:xfrm>
            <a:off x="1091444" y="2048993"/>
            <a:ext cx="2449051" cy="723852"/>
            <a:chOff x="719666" y="2048993"/>
            <a:chExt cx="3288101" cy="723852"/>
          </a:xfrm>
        </p:grpSpPr>
        <p:sp>
          <p:nvSpPr>
            <p:cNvPr id="43" name="文本框 78"/>
            <p:cNvSpPr txBox="1"/>
            <p:nvPr/>
          </p:nvSpPr>
          <p:spPr>
            <a:xfrm>
              <a:off x="719666" y="2295214"/>
              <a:ext cx="3288101" cy="477631"/>
            </a:xfrm>
            <a:prstGeom prst="rect">
              <a:avLst/>
            </a:prstGeom>
            <a:noFill/>
          </p:spPr>
          <p:txBody>
            <a:bodyPr wrap="square" lIns="72000" tIns="0" rIns="72000" bIns="0">
              <a:normAutofit/>
            </a:bodyPr>
            <a:lstStyle/>
            <a:p>
              <a:pPr algn="r" defTabSz="91440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100">
                  <a:cs typeface="+mn-ea"/>
                  <a:sym typeface="+mn-lt"/>
                </a:rPr>
                <a:t>请替换文字内容复制你的内容到此</a:t>
              </a:r>
              <a:endParaRPr lang="zh-CN" altLang="en-US" sz="1100">
                <a:cs typeface="+mn-ea"/>
                <a:sym typeface="+mn-lt"/>
              </a:endParaRPr>
            </a:p>
            <a:p>
              <a:pPr algn="r" defTabSz="914400">
                <a:spcBef>
                  <a:spcPct val="0"/>
                </a:spcBef>
                <a:defRPr/>
              </a:pPr>
              <a:endParaRPr lang="zh-CN" altLang="en-US" sz="1100">
                <a:cs typeface="+mn-ea"/>
                <a:sym typeface="+mn-lt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719666" y="2048993"/>
              <a:ext cx="3288101" cy="246221"/>
            </a:xfrm>
            <a:prstGeom prst="rect">
              <a:avLst/>
            </a:prstGeom>
          </p:spPr>
          <p:txBody>
            <a:bodyPr wrap="square" lIns="72000" tIns="0" rIns="72000" bIns="0">
              <a:normAutofit/>
            </a:bodyPr>
            <a:lstStyle/>
            <a:p>
              <a:pPr lvl="0" algn="r" defTabSz="914400">
                <a:spcBef>
                  <a:spcPct val="0"/>
                </a:spcBef>
                <a:defRPr/>
              </a:pPr>
              <a:r>
                <a:rPr lang="zh-CN" altLang="en-US" sz="1600" b="1">
                  <a:solidFill>
                    <a:schemeClr val="accent3"/>
                  </a:solidFill>
                  <a:cs typeface="+mn-ea"/>
                  <a:sym typeface="+mn-lt"/>
                </a:rPr>
                <a:t>输入标题文本</a:t>
              </a:r>
              <a:endParaRPr lang="zh-CN" altLang="en-US" sz="1600" b="1">
                <a:solidFill>
                  <a:schemeClr val="accent3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5" name="千图PPT彼岸天：ID 8661124库_组合 23"/>
          <p:cNvGrpSpPr/>
          <p:nvPr>
            <p:custDataLst>
              <p:tags r:id="rId9"/>
            </p:custDataLst>
          </p:nvPr>
        </p:nvGrpSpPr>
        <p:grpSpPr>
          <a:xfrm>
            <a:off x="1091444" y="4525196"/>
            <a:ext cx="2449051" cy="723852"/>
            <a:chOff x="719666" y="2048993"/>
            <a:chExt cx="3288101" cy="723852"/>
          </a:xfrm>
        </p:grpSpPr>
        <p:sp>
          <p:nvSpPr>
            <p:cNvPr id="46" name="文本框 76"/>
            <p:cNvSpPr txBox="1"/>
            <p:nvPr/>
          </p:nvSpPr>
          <p:spPr>
            <a:xfrm>
              <a:off x="719666" y="2295214"/>
              <a:ext cx="3288101" cy="477631"/>
            </a:xfrm>
            <a:prstGeom prst="rect">
              <a:avLst/>
            </a:prstGeom>
            <a:noFill/>
          </p:spPr>
          <p:txBody>
            <a:bodyPr wrap="square" lIns="72000" tIns="0" rIns="72000" bIns="0">
              <a:normAutofit/>
            </a:bodyPr>
            <a:lstStyle/>
            <a:p>
              <a:pPr algn="r" defTabSz="91440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100">
                  <a:cs typeface="+mn-ea"/>
                  <a:sym typeface="+mn-lt"/>
                </a:rPr>
                <a:t>请替换文字内容复制你的内容到此</a:t>
              </a:r>
              <a:endParaRPr lang="zh-CN" altLang="en-US" sz="1100">
                <a:cs typeface="+mn-ea"/>
                <a:sym typeface="+mn-lt"/>
              </a:endParaRPr>
            </a:p>
            <a:p>
              <a:pPr algn="r" defTabSz="914400">
                <a:spcBef>
                  <a:spcPct val="0"/>
                </a:spcBef>
                <a:defRPr/>
              </a:pPr>
              <a:endParaRPr lang="zh-CN" altLang="en-US" sz="1100">
                <a:cs typeface="+mn-ea"/>
                <a:sym typeface="+mn-lt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719666" y="2048993"/>
              <a:ext cx="3288101" cy="246221"/>
            </a:xfrm>
            <a:prstGeom prst="rect">
              <a:avLst/>
            </a:prstGeom>
          </p:spPr>
          <p:txBody>
            <a:bodyPr wrap="square" lIns="72000" tIns="0" rIns="72000" bIns="0">
              <a:normAutofit/>
            </a:bodyPr>
            <a:lstStyle/>
            <a:p>
              <a:pPr lvl="0" algn="r" defTabSz="914400">
                <a:spcBef>
                  <a:spcPct val="0"/>
                </a:spcBef>
                <a:defRPr/>
              </a:pPr>
              <a:r>
                <a:rPr lang="zh-CN" altLang="en-US" sz="1600" b="1">
                  <a:solidFill>
                    <a:schemeClr val="accent3"/>
                  </a:solidFill>
                  <a:cs typeface="+mn-ea"/>
                  <a:sym typeface="+mn-lt"/>
                </a:rPr>
                <a:t>输入标题文本</a:t>
              </a:r>
              <a:endParaRPr lang="zh-CN" altLang="en-US" sz="1600" b="1">
                <a:solidFill>
                  <a:schemeClr val="accent3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8" name="千图PPT彼岸天：ID 8661124库_组合 24"/>
          <p:cNvGrpSpPr/>
          <p:nvPr>
            <p:custDataLst>
              <p:tags r:id="rId10"/>
            </p:custDataLst>
          </p:nvPr>
        </p:nvGrpSpPr>
        <p:grpSpPr>
          <a:xfrm>
            <a:off x="1091444" y="3287095"/>
            <a:ext cx="2449051" cy="723852"/>
            <a:chOff x="719666" y="2048993"/>
            <a:chExt cx="3288101" cy="723852"/>
          </a:xfrm>
        </p:grpSpPr>
        <p:sp>
          <p:nvSpPr>
            <p:cNvPr id="49" name="文本框 74"/>
            <p:cNvSpPr txBox="1"/>
            <p:nvPr/>
          </p:nvSpPr>
          <p:spPr>
            <a:xfrm>
              <a:off x="719666" y="2295214"/>
              <a:ext cx="3288101" cy="477631"/>
            </a:xfrm>
            <a:prstGeom prst="rect">
              <a:avLst/>
            </a:prstGeom>
            <a:noFill/>
          </p:spPr>
          <p:txBody>
            <a:bodyPr wrap="square" lIns="72000" tIns="0" rIns="72000" bIns="0">
              <a:normAutofit/>
            </a:bodyPr>
            <a:lstStyle/>
            <a:p>
              <a:pPr algn="r" defTabSz="91440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100">
                  <a:cs typeface="+mn-ea"/>
                  <a:sym typeface="+mn-lt"/>
                </a:rPr>
                <a:t>请替换文字内容复制你的内容到此</a:t>
              </a:r>
              <a:endParaRPr lang="zh-CN" altLang="en-US" sz="1100">
                <a:cs typeface="+mn-ea"/>
                <a:sym typeface="+mn-lt"/>
              </a:endParaRPr>
            </a:p>
            <a:p>
              <a:pPr algn="r" defTabSz="914400">
                <a:spcBef>
                  <a:spcPct val="0"/>
                </a:spcBef>
                <a:defRPr/>
              </a:pPr>
              <a:endParaRPr lang="zh-CN" altLang="en-US" sz="1100">
                <a:cs typeface="+mn-ea"/>
                <a:sym typeface="+mn-lt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719666" y="2048993"/>
              <a:ext cx="3288101" cy="246221"/>
            </a:xfrm>
            <a:prstGeom prst="rect">
              <a:avLst/>
            </a:prstGeom>
          </p:spPr>
          <p:txBody>
            <a:bodyPr wrap="square" lIns="72000" tIns="0" rIns="72000" bIns="0">
              <a:normAutofit/>
            </a:bodyPr>
            <a:lstStyle/>
            <a:p>
              <a:pPr lvl="0" algn="r" defTabSz="914400">
                <a:spcBef>
                  <a:spcPct val="0"/>
                </a:spcBef>
                <a:defRPr/>
              </a:pPr>
              <a:r>
                <a:rPr lang="zh-CN" altLang="en-US" sz="1600" b="1">
                  <a:solidFill>
                    <a:schemeClr val="accent3"/>
                  </a:solidFill>
                  <a:cs typeface="+mn-ea"/>
                  <a:sym typeface="+mn-lt"/>
                </a:rPr>
                <a:t>输入标题文本</a:t>
              </a:r>
              <a:endParaRPr lang="zh-CN" altLang="en-US" sz="1600" b="1">
                <a:solidFill>
                  <a:schemeClr val="accent3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1" name="千图PPT彼岸天：ID 8661124库_组合 13"/>
          <p:cNvGrpSpPr/>
          <p:nvPr>
            <p:custDataLst>
              <p:tags r:id="rId11"/>
            </p:custDataLst>
          </p:nvPr>
        </p:nvGrpSpPr>
        <p:grpSpPr>
          <a:xfrm>
            <a:off x="8651507" y="2048993"/>
            <a:ext cx="2449050" cy="723852"/>
            <a:chOff x="719666" y="2048993"/>
            <a:chExt cx="3288101" cy="723852"/>
          </a:xfrm>
        </p:grpSpPr>
        <p:sp>
          <p:nvSpPr>
            <p:cNvPr id="52" name="文本框 88"/>
            <p:cNvSpPr txBox="1"/>
            <p:nvPr/>
          </p:nvSpPr>
          <p:spPr>
            <a:xfrm>
              <a:off x="719666" y="2295214"/>
              <a:ext cx="3288101" cy="477631"/>
            </a:xfrm>
            <a:prstGeom prst="rect">
              <a:avLst/>
            </a:prstGeom>
            <a:noFill/>
          </p:spPr>
          <p:txBody>
            <a:bodyPr wrap="square" lIns="72000" tIns="0" rIns="72000" bIns="0">
              <a:normAutofit/>
            </a:bodyPr>
            <a:lstStyle/>
            <a:p>
              <a:pPr defTabSz="91440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100">
                  <a:cs typeface="+mn-ea"/>
                  <a:sym typeface="+mn-lt"/>
                </a:rPr>
                <a:t>请替换文字内容复制你的内容到此</a:t>
              </a:r>
              <a:endParaRPr lang="zh-CN" altLang="en-US" sz="1100">
                <a:cs typeface="+mn-ea"/>
                <a:sym typeface="+mn-lt"/>
              </a:endParaRPr>
            </a:p>
            <a:p>
              <a:pPr defTabSz="914400">
                <a:spcBef>
                  <a:spcPct val="0"/>
                </a:spcBef>
                <a:defRPr/>
              </a:pPr>
              <a:endParaRPr lang="zh-CN" altLang="en-US" sz="1100">
                <a:cs typeface="+mn-ea"/>
                <a:sym typeface="+mn-lt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719666" y="2048993"/>
              <a:ext cx="3288101" cy="246221"/>
            </a:xfrm>
            <a:prstGeom prst="rect">
              <a:avLst/>
            </a:prstGeom>
          </p:spPr>
          <p:txBody>
            <a:bodyPr wrap="square" lIns="72000" tIns="0" rIns="72000" bIns="0">
              <a:normAutofit/>
            </a:bodyPr>
            <a:lstStyle/>
            <a:p>
              <a:pPr lvl="0" defTabSz="914400">
                <a:spcBef>
                  <a:spcPct val="0"/>
                </a:spcBef>
                <a:defRPr/>
              </a:pPr>
              <a:r>
                <a:rPr lang="zh-CN" altLang="en-US" sz="1600" b="1">
                  <a:solidFill>
                    <a:schemeClr val="accent1"/>
                  </a:solidFill>
                  <a:cs typeface="+mn-ea"/>
                  <a:sym typeface="+mn-lt"/>
                </a:rPr>
                <a:t>输入标题文本</a:t>
              </a:r>
              <a:endParaRPr lang="zh-CN" altLang="en-US" sz="1600" b="1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千图PPT彼岸天：ID 8661124库_组合 14"/>
          <p:cNvGrpSpPr/>
          <p:nvPr>
            <p:custDataLst>
              <p:tags r:id="rId12"/>
            </p:custDataLst>
          </p:nvPr>
        </p:nvGrpSpPr>
        <p:grpSpPr>
          <a:xfrm>
            <a:off x="8651507" y="4525196"/>
            <a:ext cx="2449050" cy="723852"/>
            <a:chOff x="719666" y="2048993"/>
            <a:chExt cx="3288101" cy="723852"/>
          </a:xfrm>
        </p:grpSpPr>
        <p:sp>
          <p:nvSpPr>
            <p:cNvPr id="55" name="文本框 86"/>
            <p:cNvSpPr txBox="1"/>
            <p:nvPr/>
          </p:nvSpPr>
          <p:spPr>
            <a:xfrm>
              <a:off x="719666" y="2295214"/>
              <a:ext cx="3288101" cy="477631"/>
            </a:xfrm>
            <a:prstGeom prst="rect">
              <a:avLst/>
            </a:prstGeom>
            <a:noFill/>
          </p:spPr>
          <p:txBody>
            <a:bodyPr wrap="square" lIns="72000" tIns="0" rIns="72000" bIns="0">
              <a:normAutofit/>
            </a:bodyPr>
            <a:lstStyle/>
            <a:p>
              <a:pPr defTabSz="91440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100">
                  <a:cs typeface="+mn-ea"/>
                  <a:sym typeface="+mn-lt"/>
                </a:rPr>
                <a:t>请替换文字内容复制你的内容到此</a:t>
              </a:r>
              <a:endParaRPr lang="zh-CN" altLang="en-US" sz="1100">
                <a:cs typeface="+mn-ea"/>
                <a:sym typeface="+mn-lt"/>
              </a:endParaRPr>
            </a:p>
            <a:p>
              <a:pPr defTabSz="914400">
                <a:spcBef>
                  <a:spcPct val="0"/>
                </a:spcBef>
                <a:defRPr/>
              </a:pPr>
              <a:endParaRPr lang="zh-CN" altLang="en-US" sz="1100">
                <a:cs typeface="+mn-ea"/>
                <a:sym typeface="+mn-lt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719666" y="2048993"/>
              <a:ext cx="3288101" cy="246221"/>
            </a:xfrm>
            <a:prstGeom prst="rect">
              <a:avLst/>
            </a:prstGeom>
          </p:spPr>
          <p:txBody>
            <a:bodyPr wrap="square" lIns="72000" tIns="0" rIns="72000" bIns="0">
              <a:normAutofit/>
            </a:bodyPr>
            <a:lstStyle/>
            <a:p>
              <a:pPr lvl="0" defTabSz="914400">
                <a:spcBef>
                  <a:spcPct val="0"/>
                </a:spcBef>
                <a:defRPr/>
              </a:pPr>
              <a:r>
                <a:rPr lang="zh-CN" altLang="en-US" sz="1600" b="1">
                  <a:solidFill>
                    <a:schemeClr val="accent1"/>
                  </a:solidFill>
                  <a:cs typeface="+mn-ea"/>
                  <a:sym typeface="+mn-lt"/>
                </a:rPr>
                <a:t>输入标题文本</a:t>
              </a:r>
              <a:endParaRPr lang="zh-CN" altLang="en-US" sz="1600" b="1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7" name="千图PPT彼岸天：ID 8661124库_组合 15"/>
          <p:cNvGrpSpPr/>
          <p:nvPr>
            <p:custDataLst>
              <p:tags r:id="rId13"/>
            </p:custDataLst>
          </p:nvPr>
        </p:nvGrpSpPr>
        <p:grpSpPr>
          <a:xfrm>
            <a:off x="8651507" y="3287095"/>
            <a:ext cx="2449050" cy="723852"/>
            <a:chOff x="719666" y="2048993"/>
            <a:chExt cx="3288101" cy="723852"/>
          </a:xfrm>
        </p:grpSpPr>
        <p:sp>
          <p:nvSpPr>
            <p:cNvPr id="58" name="文本框 84"/>
            <p:cNvSpPr txBox="1"/>
            <p:nvPr/>
          </p:nvSpPr>
          <p:spPr>
            <a:xfrm>
              <a:off x="719666" y="2295214"/>
              <a:ext cx="3288101" cy="477631"/>
            </a:xfrm>
            <a:prstGeom prst="rect">
              <a:avLst/>
            </a:prstGeom>
            <a:noFill/>
          </p:spPr>
          <p:txBody>
            <a:bodyPr wrap="square" lIns="72000" tIns="0" rIns="72000" bIns="0">
              <a:normAutofit/>
            </a:bodyPr>
            <a:lstStyle/>
            <a:p>
              <a:pPr defTabSz="91440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100">
                  <a:cs typeface="+mn-ea"/>
                  <a:sym typeface="+mn-lt"/>
                </a:rPr>
                <a:t>请替换文字内容复制你的内容到此</a:t>
              </a:r>
              <a:endParaRPr lang="zh-CN" altLang="en-US" sz="1100">
                <a:cs typeface="+mn-ea"/>
                <a:sym typeface="+mn-lt"/>
              </a:endParaRPr>
            </a:p>
            <a:p>
              <a:pPr defTabSz="914400">
                <a:spcBef>
                  <a:spcPct val="0"/>
                </a:spcBef>
                <a:defRPr/>
              </a:pPr>
              <a:endParaRPr lang="zh-CN" altLang="en-US" sz="1100">
                <a:cs typeface="+mn-ea"/>
                <a:sym typeface="+mn-lt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719666" y="2048993"/>
              <a:ext cx="3288101" cy="246221"/>
            </a:xfrm>
            <a:prstGeom prst="rect">
              <a:avLst/>
            </a:prstGeom>
          </p:spPr>
          <p:txBody>
            <a:bodyPr wrap="square" lIns="72000" tIns="0" rIns="72000" bIns="0">
              <a:normAutofit/>
            </a:bodyPr>
            <a:lstStyle/>
            <a:p>
              <a:pPr lvl="0" defTabSz="914400">
                <a:spcBef>
                  <a:spcPct val="0"/>
                </a:spcBef>
                <a:defRPr/>
              </a:pPr>
              <a:r>
                <a:rPr lang="zh-CN" altLang="en-US" sz="1600" b="1">
                  <a:solidFill>
                    <a:schemeClr val="accent1"/>
                  </a:solidFill>
                  <a:cs typeface="+mn-ea"/>
                  <a:sym typeface="+mn-lt"/>
                </a:rPr>
                <a:t>输入标题文本</a:t>
              </a:r>
              <a:endParaRPr lang="zh-CN" altLang="en-US" sz="1600" b="1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0" name="千图PPT彼岸天：ID 8661124库_组合 1"/>
          <p:cNvGrpSpPr/>
          <p:nvPr>
            <p:custDataLst>
              <p:tags r:id="rId14"/>
            </p:custDataLst>
          </p:nvPr>
        </p:nvGrpSpPr>
        <p:grpSpPr>
          <a:xfrm>
            <a:off x="3540495" y="2172104"/>
            <a:ext cx="1087514" cy="2476203"/>
            <a:chOff x="3540495" y="2172104"/>
            <a:chExt cx="1087514" cy="2476203"/>
          </a:xfrm>
        </p:grpSpPr>
        <p:cxnSp>
          <p:nvCxnSpPr>
            <p:cNvPr id="61" name="连接符: 肘形 60"/>
            <p:cNvCxnSpPr>
              <a:stCxn id="44" idx="3"/>
              <a:endCxn id="39" idx="2"/>
            </p:cNvCxnSpPr>
            <p:nvPr/>
          </p:nvCxnSpPr>
          <p:spPr>
            <a:xfrm>
              <a:off x="3540495" y="2172104"/>
              <a:ext cx="1087514" cy="1870871"/>
            </a:xfrm>
            <a:prstGeom prst="bentConnector3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连接符: 肘形 61"/>
            <p:cNvCxnSpPr>
              <a:stCxn id="50" idx="3"/>
              <a:endCxn id="39" idx="2"/>
            </p:cNvCxnSpPr>
            <p:nvPr/>
          </p:nvCxnSpPr>
          <p:spPr>
            <a:xfrm>
              <a:off x="3540495" y="3410206"/>
              <a:ext cx="1087514" cy="632769"/>
            </a:xfrm>
            <a:prstGeom prst="bentConnector3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连接符: 肘形 62"/>
            <p:cNvCxnSpPr>
              <a:stCxn id="47" idx="3"/>
              <a:endCxn id="39" idx="2"/>
            </p:cNvCxnSpPr>
            <p:nvPr/>
          </p:nvCxnSpPr>
          <p:spPr>
            <a:xfrm flipV="1">
              <a:off x="3540495" y="4042975"/>
              <a:ext cx="1087514" cy="605332"/>
            </a:xfrm>
            <a:prstGeom prst="bentConnector3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千图PPT彼岸天：ID 8661124库_组合 38"/>
          <p:cNvGrpSpPr/>
          <p:nvPr>
            <p:custDataLst>
              <p:tags r:id="rId15"/>
            </p:custDataLst>
          </p:nvPr>
        </p:nvGrpSpPr>
        <p:grpSpPr>
          <a:xfrm>
            <a:off x="7563991" y="2172104"/>
            <a:ext cx="1087516" cy="2476204"/>
            <a:chOff x="7563991" y="2172104"/>
            <a:chExt cx="1087516" cy="2476204"/>
          </a:xfrm>
        </p:grpSpPr>
        <p:cxnSp>
          <p:nvCxnSpPr>
            <p:cNvPr id="65" name="连接符: 肘形 64"/>
            <p:cNvCxnSpPr>
              <a:stCxn id="53" idx="1"/>
              <a:endCxn id="38" idx="6"/>
            </p:cNvCxnSpPr>
            <p:nvPr/>
          </p:nvCxnSpPr>
          <p:spPr>
            <a:xfrm rot="10800000" flipV="1">
              <a:off x="7563991" y="2172104"/>
              <a:ext cx="1087516" cy="625622"/>
            </a:xfrm>
            <a:prstGeom prst="bentConnector3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连接符: 肘形 65"/>
            <p:cNvCxnSpPr>
              <a:stCxn id="59" idx="1"/>
              <a:endCxn id="38" idx="6"/>
            </p:cNvCxnSpPr>
            <p:nvPr/>
          </p:nvCxnSpPr>
          <p:spPr>
            <a:xfrm rot="10800000">
              <a:off x="7563991" y="2797726"/>
              <a:ext cx="1087516" cy="612480"/>
            </a:xfrm>
            <a:prstGeom prst="bentConnector3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连接符: 肘形 66"/>
            <p:cNvCxnSpPr>
              <a:stCxn id="56" idx="1"/>
              <a:endCxn id="38" idx="6"/>
            </p:cNvCxnSpPr>
            <p:nvPr/>
          </p:nvCxnSpPr>
          <p:spPr>
            <a:xfrm rot="10800000">
              <a:off x="7563991" y="2797727"/>
              <a:ext cx="1087516" cy="1850581"/>
            </a:xfrm>
            <a:prstGeom prst="bentConnector3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3" presetClass="entr" presetSubtype="16" fill="hold" grpId="0" nodeType="afterEffect"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3" presetClass="entr" presetSubtype="16" fill="hold" grpId="0" nodeType="afterEffect"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" presetClass="entr" presetSubtype="8" fill="hold" nodeType="afterEffect"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" presetClass="entr" presetSubtype="8" fill="hold" nodeType="afterEffect"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" presetClass="entr" presetSubtype="8" fill="hold" nodeType="afterEffect"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" presetClass="entr" presetSubtype="2" fill="hold" nodeType="afterEffect"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2" presetClass="entr" presetSubtype="2" fill="hold" nodeType="afterEffect"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2" presetClass="entr" presetSubtype="2" fill="hold" nodeType="afterEffect"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/>
      <p:bldP spid="38" grpId="0" animBg="1"/>
      <p:bldP spid="39" grpId="0" animBg="1"/>
      <p:bldP spid="40" grpId="0" animBg="1"/>
      <p:bldP spid="41" grpId="0" animBg="1"/>
    </p:bldLst>
  </p:timing>
</p:sld>
</file>

<file path=ppt/tags/tag1.xml><?xml version="1.0" encoding="utf-8"?>
<p:tagLst xmlns:p="http://schemas.openxmlformats.org/presentationml/2006/main">
  <p:tag name="PA" val="v4.0.0"/>
</p:tagLst>
</file>

<file path=ppt/tags/tag10.xml><?xml version="1.0" encoding="utf-8"?>
<p:tagLst xmlns:p="http://schemas.openxmlformats.org/presentationml/2006/main">
  <p:tag name="PA" val="v4.0.0"/>
</p:tagLst>
</file>

<file path=ppt/tags/tag100.xml><?xml version="1.0" encoding="utf-8"?>
<p:tagLst xmlns:p="http://schemas.openxmlformats.org/presentationml/2006/main">
  <p:tag name="PA" val="v4.0.0"/>
</p:tagLst>
</file>

<file path=ppt/tags/tag101.xml><?xml version="1.0" encoding="utf-8"?>
<p:tagLst xmlns:p="http://schemas.openxmlformats.org/presentationml/2006/main">
  <p:tag name="PA" val="v4.0.0"/>
</p:tagLst>
</file>

<file path=ppt/tags/tag102.xml><?xml version="1.0" encoding="utf-8"?>
<p:tagLst xmlns:p="http://schemas.openxmlformats.org/presentationml/2006/main">
  <p:tag name="PA" val="v4.0.0"/>
</p:tagLst>
</file>

<file path=ppt/tags/tag103.xml><?xml version="1.0" encoding="utf-8"?>
<p:tagLst xmlns:p="http://schemas.openxmlformats.org/presentationml/2006/main">
  <p:tag name="PA" val="v4.0.0"/>
</p:tagLst>
</file>

<file path=ppt/tags/tag104.xml><?xml version="1.0" encoding="utf-8"?>
<p:tagLst xmlns:p="http://schemas.openxmlformats.org/presentationml/2006/main">
  <p:tag name="PA" val="v4.0.0"/>
</p:tagLst>
</file>

<file path=ppt/tags/tag105.xml><?xml version="1.0" encoding="utf-8"?>
<p:tagLst xmlns:p="http://schemas.openxmlformats.org/presentationml/2006/main">
  <p:tag name="PA" val="v4.0.0"/>
</p:tagLst>
</file>

<file path=ppt/tags/tag106.xml><?xml version="1.0" encoding="utf-8"?>
<p:tagLst xmlns:p="http://schemas.openxmlformats.org/presentationml/2006/main">
  <p:tag name="PA" val="v4.0.0"/>
</p:tagLst>
</file>

<file path=ppt/tags/tag107.xml><?xml version="1.0" encoding="utf-8"?>
<p:tagLst xmlns:p="http://schemas.openxmlformats.org/presentationml/2006/main">
  <p:tag name="PA" val="v4.0.0"/>
</p:tagLst>
</file>

<file path=ppt/tags/tag108.xml><?xml version="1.0" encoding="utf-8"?>
<p:tagLst xmlns:p="http://schemas.openxmlformats.org/presentationml/2006/main">
  <p:tag name="PA" val="v4.0.0"/>
</p:tagLst>
</file>

<file path=ppt/tags/tag109.xml><?xml version="1.0" encoding="utf-8"?>
<p:tagLst xmlns:p="http://schemas.openxmlformats.org/presentationml/2006/main">
  <p:tag name="PA" val="v4.0.0"/>
</p:tagLst>
</file>

<file path=ppt/tags/tag11.xml><?xml version="1.0" encoding="utf-8"?>
<p:tagLst xmlns:p="http://schemas.openxmlformats.org/presentationml/2006/main">
  <p:tag name="PA" val="v4.0.0"/>
</p:tagLst>
</file>

<file path=ppt/tags/tag110.xml><?xml version="1.0" encoding="utf-8"?>
<p:tagLst xmlns:p="http://schemas.openxmlformats.org/presentationml/2006/main">
  <p:tag name="PA" val="v4.0.0"/>
</p:tagLst>
</file>

<file path=ppt/tags/tag111.xml><?xml version="1.0" encoding="utf-8"?>
<p:tagLst xmlns:p="http://schemas.openxmlformats.org/presentationml/2006/main">
  <p:tag name="PA" val="v4.0.0"/>
</p:tagLst>
</file>

<file path=ppt/tags/tag112.xml><?xml version="1.0" encoding="utf-8"?>
<p:tagLst xmlns:p="http://schemas.openxmlformats.org/presentationml/2006/main">
  <p:tag name="PA" val="v4.0.0"/>
</p:tagLst>
</file>

<file path=ppt/tags/tag113.xml><?xml version="1.0" encoding="utf-8"?>
<p:tagLst xmlns:p="http://schemas.openxmlformats.org/presentationml/2006/main">
  <p:tag name="PA" val="v4.0.0"/>
</p:tagLst>
</file>

<file path=ppt/tags/tag114.xml><?xml version="1.0" encoding="utf-8"?>
<p:tagLst xmlns:p="http://schemas.openxmlformats.org/presentationml/2006/main">
  <p:tag name="PA" val="v4.0.0"/>
</p:tagLst>
</file>

<file path=ppt/tags/tag115.xml><?xml version="1.0" encoding="utf-8"?>
<p:tagLst xmlns:p="http://schemas.openxmlformats.org/presentationml/2006/main">
  <p:tag name="PA" val="v4.0.0"/>
</p:tagLst>
</file>

<file path=ppt/tags/tag116.xml><?xml version="1.0" encoding="utf-8"?>
<p:tagLst xmlns:p="http://schemas.openxmlformats.org/presentationml/2006/main">
  <p:tag name="PA" val="v4.0.0"/>
</p:tagLst>
</file>

<file path=ppt/tags/tag117.xml><?xml version="1.0" encoding="utf-8"?>
<p:tagLst xmlns:p="http://schemas.openxmlformats.org/presentationml/2006/main">
  <p:tag name="PA" val="v4.0.0"/>
</p:tagLst>
</file>

<file path=ppt/tags/tag118.xml><?xml version="1.0" encoding="utf-8"?>
<p:tagLst xmlns:p="http://schemas.openxmlformats.org/presentationml/2006/main">
  <p:tag name="PA" val="v4.0.0"/>
</p:tagLst>
</file>

<file path=ppt/tags/tag119.xml><?xml version="1.0" encoding="utf-8"?>
<p:tagLst xmlns:p="http://schemas.openxmlformats.org/presentationml/2006/main">
  <p:tag name="PA" val="v4.0.0"/>
</p:tagLst>
</file>

<file path=ppt/tags/tag12.xml><?xml version="1.0" encoding="utf-8"?>
<p:tagLst xmlns:p="http://schemas.openxmlformats.org/presentationml/2006/main">
  <p:tag name="PA" val="v4.0.0"/>
</p:tagLst>
</file>

<file path=ppt/tags/tag120.xml><?xml version="1.0" encoding="utf-8"?>
<p:tagLst xmlns:p="http://schemas.openxmlformats.org/presentationml/2006/main">
  <p:tag name="PA" val="v4.0.0"/>
</p:tagLst>
</file>

<file path=ppt/tags/tag121.xml><?xml version="1.0" encoding="utf-8"?>
<p:tagLst xmlns:p="http://schemas.openxmlformats.org/presentationml/2006/main">
  <p:tag name="PA" val="v4.0.0"/>
</p:tagLst>
</file>

<file path=ppt/tags/tag122.xml><?xml version="1.0" encoding="utf-8"?>
<p:tagLst xmlns:p="http://schemas.openxmlformats.org/presentationml/2006/main">
  <p:tag name="PA" val="v4.0.0"/>
</p:tagLst>
</file>

<file path=ppt/tags/tag123.xml><?xml version="1.0" encoding="utf-8"?>
<p:tagLst xmlns:p="http://schemas.openxmlformats.org/presentationml/2006/main">
  <p:tag name="PA" val="v4.0.0"/>
</p:tagLst>
</file>

<file path=ppt/tags/tag124.xml><?xml version="1.0" encoding="utf-8"?>
<p:tagLst xmlns:p="http://schemas.openxmlformats.org/presentationml/2006/main">
  <p:tag name="PA" val="v4.0.0"/>
</p:tagLst>
</file>

<file path=ppt/tags/tag125.xml><?xml version="1.0" encoding="utf-8"?>
<p:tagLst xmlns:p="http://schemas.openxmlformats.org/presentationml/2006/main">
  <p:tag name="PA" val="v4.0.0"/>
</p:tagLst>
</file>

<file path=ppt/tags/tag126.xml><?xml version="1.0" encoding="utf-8"?>
<p:tagLst xmlns:p="http://schemas.openxmlformats.org/presentationml/2006/main">
  <p:tag name="PA" val="v4.0.0"/>
</p:tagLst>
</file>

<file path=ppt/tags/tag127.xml><?xml version="1.0" encoding="utf-8"?>
<p:tagLst xmlns:p="http://schemas.openxmlformats.org/presentationml/2006/main">
  <p:tag name="PA" val="v4.0.0"/>
</p:tagLst>
</file>

<file path=ppt/tags/tag128.xml><?xml version="1.0" encoding="utf-8"?>
<p:tagLst xmlns:p="http://schemas.openxmlformats.org/presentationml/2006/main">
  <p:tag name="PA" val="v4.0.0"/>
</p:tagLst>
</file>

<file path=ppt/tags/tag129.xml><?xml version="1.0" encoding="utf-8"?>
<p:tagLst xmlns:p="http://schemas.openxmlformats.org/presentationml/2006/main">
  <p:tag name="PA" val="v4.0.0"/>
</p:tagLst>
</file>

<file path=ppt/tags/tag13.xml><?xml version="1.0" encoding="utf-8"?>
<p:tagLst xmlns:p="http://schemas.openxmlformats.org/presentationml/2006/main">
  <p:tag name="PA" val="v4.0.0"/>
</p:tagLst>
</file>

<file path=ppt/tags/tag130.xml><?xml version="1.0" encoding="utf-8"?>
<p:tagLst xmlns:p="http://schemas.openxmlformats.org/presentationml/2006/main">
  <p:tag name="PA" val="v4.0.0"/>
</p:tagLst>
</file>

<file path=ppt/tags/tag131.xml><?xml version="1.0" encoding="utf-8"?>
<p:tagLst xmlns:p="http://schemas.openxmlformats.org/presentationml/2006/main">
  <p:tag name="PA" val="v4.0.0"/>
</p:tagLst>
</file>

<file path=ppt/tags/tag132.xml><?xml version="1.0" encoding="utf-8"?>
<p:tagLst xmlns:p="http://schemas.openxmlformats.org/presentationml/2006/main">
  <p:tag name="PA" val="v4.0.0"/>
</p:tagLst>
</file>

<file path=ppt/tags/tag133.xml><?xml version="1.0" encoding="utf-8"?>
<p:tagLst xmlns:p="http://schemas.openxmlformats.org/presentationml/2006/main">
  <p:tag name="PA" val="v4.0.0"/>
</p:tagLst>
</file>

<file path=ppt/tags/tag134.xml><?xml version="1.0" encoding="utf-8"?>
<p:tagLst xmlns:p="http://schemas.openxmlformats.org/presentationml/2006/main">
  <p:tag name="PA" val="v4.0.0"/>
</p:tagLst>
</file>

<file path=ppt/tags/tag135.xml><?xml version="1.0" encoding="utf-8"?>
<p:tagLst xmlns:p="http://schemas.openxmlformats.org/presentationml/2006/main">
  <p:tag name="PA" val="v4.0.0"/>
</p:tagLst>
</file>

<file path=ppt/tags/tag136.xml><?xml version="1.0" encoding="utf-8"?>
<p:tagLst xmlns:p="http://schemas.openxmlformats.org/presentationml/2006/main">
  <p:tag name="PA" val="v4.0.0"/>
</p:tagLst>
</file>

<file path=ppt/tags/tag137.xml><?xml version="1.0" encoding="utf-8"?>
<p:tagLst xmlns:p="http://schemas.openxmlformats.org/presentationml/2006/main">
  <p:tag name="PA" val="v4.0.0"/>
</p:tagLst>
</file>

<file path=ppt/tags/tag138.xml><?xml version="1.0" encoding="utf-8"?>
<p:tagLst xmlns:p="http://schemas.openxmlformats.org/presentationml/2006/main">
  <p:tag name="PA" val="v4.0.0"/>
</p:tagLst>
</file>

<file path=ppt/tags/tag139.xml><?xml version="1.0" encoding="utf-8"?>
<p:tagLst xmlns:p="http://schemas.openxmlformats.org/presentationml/2006/main">
  <p:tag name="PA" val="v4.0.0"/>
</p:tagLst>
</file>

<file path=ppt/tags/tag14.xml><?xml version="1.0" encoding="utf-8"?>
<p:tagLst xmlns:p="http://schemas.openxmlformats.org/presentationml/2006/main">
  <p:tag name="PA" val="v4.0.0"/>
</p:tagLst>
</file>

<file path=ppt/tags/tag140.xml><?xml version="1.0" encoding="utf-8"?>
<p:tagLst xmlns:p="http://schemas.openxmlformats.org/presentationml/2006/main">
  <p:tag name="PA" val="v4.0.0"/>
</p:tagLst>
</file>

<file path=ppt/tags/tag141.xml><?xml version="1.0" encoding="utf-8"?>
<p:tagLst xmlns:p="http://schemas.openxmlformats.org/presentationml/2006/main">
  <p:tag name="PA" val="v4.0.0"/>
</p:tagLst>
</file>

<file path=ppt/tags/tag142.xml><?xml version="1.0" encoding="utf-8"?>
<p:tagLst xmlns:p="http://schemas.openxmlformats.org/presentationml/2006/main">
  <p:tag name="PA" val="v4.0.0"/>
</p:tagLst>
</file>

<file path=ppt/tags/tag143.xml><?xml version="1.0" encoding="utf-8"?>
<p:tagLst xmlns:p="http://schemas.openxmlformats.org/presentationml/2006/main">
  <p:tag name="PA" val="v4.0.0"/>
</p:tagLst>
</file>

<file path=ppt/tags/tag144.xml><?xml version="1.0" encoding="utf-8"?>
<p:tagLst xmlns:p="http://schemas.openxmlformats.org/presentationml/2006/main">
  <p:tag name="PA" val="v4.0.0"/>
</p:tagLst>
</file>

<file path=ppt/tags/tag145.xml><?xml version="1.0" encoding="utf-8"?>
<p:tagLst xmlns:p="http://schemas.openxmlformats.org/presentationml/2006/main">
  <p:tag name="PA" val="v4.0.0"/>
</p:tagLst>
</file>

<file path=ppt/tags/tag146.xml><?xml version="1.0" encoding="utf-8"?>
<p:tagLst xmlns:p="http://schemas.openxmlformats.org/presentationml/2006/main">
  <p:tag name="PA" val="v4.0.0"/>
</p:tagLst>
</file>

<file path=ppt/tags/tag147.xml><?xml version="1.0" encoding="utf-8"?>
<p:tagLst xmlns:p="http://schemas.openxmlformats.org/presentationml/2006/main">
  <p:tag name="PA" val="v4.0.0"/>
</p:tagLst>
</file>

<file path=ppt/tags/tag148.xml><?xml version="1.0" encoding="utf-8"?>
<p:tagLst xmlns:p="http://schemas.openxmlformats.org/presentationml/2006/main">
  <p:tag name="PA" val="v4.0.0"/>
</p:tagLst>
</file>

<file path=ppt/tags/tag149.xml><?xml version="1.0" encoding="utf-8"?>
<p:tagLst xmlns:p="http://schemas.openxmlformats.org/presentationml/2006/main">
  <p:tag name="PA" val="v4.0.0"/>
</p:tagLst>
</file>

<file path=ppt/tags/tag15.xml><?xml version="1.0" encoding="utf-8"?>
<p:tagLst xmlns:p="http://schemas.openxmlformats.org/presentationml/2006/main">
  <p:tag name="PA" val="v4.0.0"/>
</p:tagLst>
</file>

<file path=ppt/tags/tag150.xml><?xml version="1.0" encoding="utf-8"?>
<p:tagLst xmlns:p="http://schemas.openxmlformats.org/presentationml/2006/main">
  <p:tag name="PA" val="v4.0.0"/>
</p:tagLst>
</file>

<file path=ppt/tags/tag151.xml><?xml version="1.0" encoding="utf-8"?>
<p:tagLst xmlns:p="http://schemas.openxmlformats.org/presentationml/2006/main">
  <p:tag name="PA" val="v4.0.0"/>
</p:tagLst>
</file>

<file path=ppt/tags/tag152.xml><?xml version="1.0" encoding="utf-8"?>
<p:tagLst xmlns:p="http://schemas.openxmlformats.org/presentationml/2006/main">
  <p:tag name="PA" val="v4.0.0"/>
</p:tagLst>
</file>

<file path=ppt/tags/tag153.xml><?xml version="1.0" encoding="utf-8"?>
<p:tagLst xmlns:p="http://schemas.openxmlformats.org/presentationml/2006/main">
  <p:tag name="AS_NET" val="4.0.30319.42000"/>
  <p:tag name="AS_OS" val="Microsoft Windows NT 6.2.9200.0"/>
  <p:tag name="AS_RELEASE_DATE" val="2016.09.30"/>
  <p:tag name="AS_TITLE" val="Aspose.Slides for .NET 2.0"/>
  <p:tag name="AS_VERSION" val="16.9.0.0"/>
  <p:tag name="ISPRING_PLAYERS_CUSTOMIZATION" val="UEsDBBQAAgAIAGhjzkg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BoY85I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GhjzkiQtduluAIAAFMKAAAhAAAAdW5pdmVyc2FsL2ZsYXNoX3NraW5fc2V0dGluZ3MueG1slVZtb9owEP6+X4HYd9K90kkpEqVMqtSt1Vr1u5MciYVjR7ZDx7+fz7EbGwhknCrhu+fxne+NpmpL+eLDZJLmggn5DFpTXirUeN2EFjfTrNVa8FkuuAauZ1zImrDp4uNP+0kTi7zEEjuQYzkbkkPvZm4/YyjOx7c5yhAhF3VD+P5BlGKWkXxbStHy4mJo1b4BySjfGuTVj/lqPeiAUaXvNdRRTOtrlHGURoJSgCF9X6NcZDGSAfOeruxnJKd3df71B7QdVVRb2vITyhCtISXESb5eogzjubk9rsoc5TxBw19toF8+owxCGdmDjC+/+4oyyBBN2/xPjzRSlJjQmHO+iO8cJkhhxg+jukK5SMAHoaOLVXDpsW+9C0Duazj3KY6rFOwJ83qwELDoGYOFli2kiT91NlWJt8dWm/mAxYYwZQChqgc9maCfSKv8NbGux/2BN8qLAOQUPeJVsLaGVRdvAIz1PX61urWrIozvXRcEKGHnlEGEvbJH/jZpPUIGyh75zGgBj5ztj+CHlo7jS3xLXDHPZ99YgRNz9PnyJ29FTw84uCpw7RQeU4sCFgrDeaE1YNXSxOq6kJKjmFJOdrQkmgr+C3HZ3j5GpcmBwXXa6b5KNdUMTrWbjdEs6bBe9hx3o7PG7dj9KPSP684TbXb4zZRoTfKqNj9KajpxPDMkJjHT5DQDt6SBg7znGxFwrO8hUk3kFuSLEGysGy40qLHXi260huBpEuQgTU5nOXWXnEo/b+sM5NpUjYLyWY6VHbCiZcXMn36l8AbFAWPA2lF1Ze7jhL73ZaBwTQBE5pXv2u7QWeqWacpgB372A4V98tDbUmW6dKjhlvoBNjpsOacZ1ZNuVfS9Eq+QQH8C/2rCii4+sIxoe00yZV8WTb5fwn0s0Vr22wybL1xk9ux6KbrY2I8zaJT4z+Q/UEsDBBQAAgAIAGhjzkgqlg9n/gIAAJcLAAAmAAAAdW5pdmVyc2FsL2h0bWxfcHVibGlzaGluZ19zZXR0aW5ncy54bWzNlm9PGjEYwN/zKZouvpRT56YjdxgjGIlOiLBNX5lyLVxjr721PfB8tU+zD7ZPsqdXQIiOnUaWhRDo0z6/51/7tOHRfSrQhGnDlYzwbn0HIyZjRbkcR/jL4HT7ECNjiaREKMkiLBVGR81amOVDwU3SZ9bCUoMAI00jsxFOrM0aQTCdTuvcZNrNKpFb4Jt6rNIg08wwaZkOMkEK+LFFxgyeESoA4JsqOVNr1moIhZ70WdFcMMQpeC65C4qIM5sKHPhVQxLfjbXKJT1RQmmkx8MIvzs8dp/5Gk9q8ZRJlxLTBKET2wahlDsniOjzB4YSxscJeHuwj9GUU5tEeG/fUWB18JRSsn3kxFFOFKRA2hk+ZZZQYokfenuW3VszF3gRLSRJeTyAGeTCj3BrcHt202tfXXQuz28H3e7FoNPzTpQ6wSonDFYNheCQynXMFnZCYi2JE/AbdEZEGBYGy6L5spGSK865MRoqAakvtTAagaeiiPCx5kRgxC0RPF7MWqLHzJ5yATE43d36SFr8CPTxxgnRhi0bms8Yl8W4+U3lgqJC5UjwO4asQhBRnsK/hKHldKORVmkpFcRYZASnDE04mzJ6VGZpBvyToRswkeagCZsvE8x6C99z/oCGbKQ0cBmZwFYFOTeeX38ROCPGPELJ3Met/kWn1b7tXLba11suQEInRMYvhEMJWZrZjfBJgaSycz1IR0xyw8qiUE7LuSqx1V9fBsPTXPgyv3UxltAbLMlmrLykMH/1oLLZhEzKg+gOV4mGI8ihJJ4JEzEcdy5zVhUYE4mUFAUiMTQq4471hKvcgMQfYI82r/fQ6yMuy9EYbg6wqCnTlZA7u3vv9z98PDj81KgHv3783F6rNGvhPUGcOd/DT9Y28UUjf9oNw8D1zufbsNX5v+rCvav21yqZumxfDyoVqd2vhOtWWdU9r7Lqyl8bvaUro5IL0GbG/thAoxE85ZbRt9w0ryj8+vvXb4s3KvwGo1i7ff/fIPxo8dxaeV+FwbMPwBrIVx/TzdpvUEsDBBQAAgAIAGhjzkihT/+0mQEAAB0GAAAfAAAAdW5pdmVyc2FsL2h0bWxfc2tpbl9zZXR0aW5ncy5qc42Uy27CMBBF93xF5G4rRJ/Q7lChUiUWlcqu6sIJQ4hwbMt2UlLEvzdjXrHjlHo28c3JHc9Enm0vqhdJSPQcbe2z3b+7e6sBakYVcO3qrEPPUSeaZQuYZzmwjAPxkPL46UnenYmQMeHWNK4+0FY3/IjAN0vKdBOXAQsV0HRAKwPad0DbhBL/OJUdqtpX1GhzXBgjeD8R3AA3fS5UTi1Drl7tahbowaIEdQFd0gQc06FdXeTZ8WGI0eQSkUvKq5lIRT+myTpVouCLrvyrSoKqf/h6Dwyehi9Tx45l2rwZyP3E0xFGNykVaA2HvI9TjCDMaAys4Tuw6w/UMW4X5NFlpjNzpMc3GE1a0hRaXRqNMVyM116tbg4x2pyBjdkTd7cYDsFoBaplNbnHcEAhC/mPHyiVSLEjLbTd8xPKBF1kPD2kHmAEOTws2nZ171yoPf6EOFdIeFdoFbp9edfk8MHQvTfBq6u9vLOQHQuJPJBDBDTZNYOsoXMY488R3H9GhBpDk1Vej4d6NNZtoGoNai4Eq0//demcfq7e7hdQSwMEFAACAAgAWmfOSD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WmfOSFHldcZvAAAAdgAAABwAAAB1bml2ZXJzYWwvbG9jYWxfc2V0dGluZ3MueG1sDcyxDoJADIDhnadouoO6OXAwmLipg/AADVfIJb3WcI2Rt/e2f/jy9+MvC3x5L8k04KU7I7AuFpNuAefp3l4RipNGElMOqIYwDk0vtpC82b3CAh+hg/eJcw3nJ+Uqb6bO6vBSOaCFR32uiSOehuYP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FpnzkjJGH6LcgEAAPsCAAApAAAAdW5pdmVyc2FsL3NraW5fY3VzdG9taXphdGlvbl9zZXR0aW5ncy54bWyNUttqGzEQfc9XiPyAJY1uC1uDblsMwSnEEPpUtl61LE20ZaXQEPTx1SYxjhuXVvM0c86cYUanTT/GaB9Snu7Hpz6PU7wJOY/xe1pfINTup7tp/jSHFHJaHSu3YxymX5v4bVpqtZpyH4d+HuyCpjVG3fNDSmrlVM2YYRRJ5qlXyHluK9aAa8BWzFFi29UfEi+6c9iHmM+rtqsT9H3DJqYw500cwuMaTtlvodMNPs79MFZeWgu2RDlMLY4tgRjhkvtCNQAIZLkjDhcpG6kJ8phxDMUoChQQ4Zw0ohBJOdSsa0RVYb4RiEnGqCvU09qNtDaO2iKhIUTXaV41tnSdkRgjQggwV7iAzmBU2VA1NKjlgODAgCjaaKIAdbYzHSveeWE5UtQLjAszBjA+Hve43dtzHav/vc7hnP8QPPsFZ9HFW6sz5mr3D/Ncybtw//OuzwF97VPYDB8u7fV257e7L9fbq8+Xr9589vGBuRi2bv5Xf/8GUEsDBBQAAgAIAFpnzkgM1XO42g4AAKcbAAAXAAAAdW5pdmVyc2FsL3VuaXZlcnNhbC5wbmftV/lXk1e3fqktWhWH1XpFAsShX1uRglEBmYIIFl01QCSVgoRQUSlTkCEJUwItXxVRSEcGEdBoA2FIjJEpgUSqkLYRohKIEAPaFJCMQkxCJnJf8OvqXXet+xdcfnhX3v3kPec8Z+/n7LP3pcjwMIe1TmsBAHA4djT0BACs2gIAb5WusQcR+x/Eu8Afu+wTYYcB+pDzLGi8nRSMCAYAJnmd5ct3QPvd80djsgFgw/2lx46f0XQGACABx0KDUbnxKimi5YOpbfwXxuNGgAR02m3tQ5z/iNLy8QcJpTvlh1GbHhR/QP/pbVjX5s05NyjfXC/dvqMJ8t6O72rqNE9+J/7AD4jKNihsd/c39q71GKqhN9PVftIRIaNFWPNZS7Lpz8ueJxuI+jH5jxFwX+2Li9C3AMDyaM3IuhEH7esQlEUGtX0VDW7ji2aS43AMKo5b2I3eBAAJdfJSVtOCScGQLPHvoNV3oRouyc+Bo9OiAjNnGUXWVP/3wO9q5Zc+k64HgGL0JdA923e6ga+lTeCQnRTw29LSFXAFXAFXwBVwBVwBV8AVcAVcAf8fglVcy7wA7Jru3QgFO4pNm8HXQ6Eo8J/NSDsACP2/Qd+P3ehx3XfyZ3+pOhkBN/4l71sNjZNmCwN9rrHROLMcP6pSqVcDgGIwkYvtwSFFKk/Pnle/xst+je0Y3aYgiIkgFDTdlatpWrBohdE8qypDAim42Sw51cnhBAFAnGI4Iqj3y8mAcFHXbfUpQkNS+8MjEK2aQqJyntmIKpctQrg5rWBVRg6OwzH/mL9onBHmaCtJ2trJVpDPj6keRdpBn+iIgLkHNUGLc2Txw5lc+MLzEqjeKvDkFY70GGdOCAa153T7IQKrtsHWkzLRVShuULD5v+WlJUqyNga+fjRgrrk6qfIjb6WFCD9luwCSkVrmTGYaG2l9sbHoK42htXJ2NPAdHStQ4/PMUFF2OTZtmUtT35iQpGexvo71KZrtkGA503fW/sDusb89NV2bATez4ypkTUQMDGm20Dlq0w73lOdw0n9NVZ7CxkD+3R5PbMOldsMYrlu9Ihl5MnOeNNzg6EtOT4ulq1PRRYGVqYs9E3m++m1DbDV6QwV29T28buDBTTJ83BUTfowwmST1a7xFGpgxfiiaQD6WNl2mcIIuNgd/4aCWpzo8YZ8957VdZV+oG3od8F2LYnzK9NsIqWH1S50H8dtQIs85N/rQqLCZy9jkHMTa/K/E7vyAK/ujvY42CN2e5Qwj0qvXK1x3XcTeVN9fIA1n4Rr4MuMXyLnEay+eTaXdktjdRtfNKSv2NFI5Gha2LioqSKHmQg+jnL8qPH5GvKYpeDZgbxy/pgwaYT1eGcRxKhSLzypHDDL3ww4W/nWu/UxizT7XjV4JmHpcU1GGaYxecMWZXW7iujZKKiGZMAx+osJIt0RKXnYEZvsD3i3CcQL/pyiR1BbTOUSjicu0Juta5GanVT3YidaJd+snd6tFh/A9kKE5XBBn8xaBHR7cYHUV07KXzjpFklwnShM/kA7QBekc4iW1MXe9tAP0Hf9ResFoWzZo2I3SyL9em9cg3XHmBBAqkydGSq2TVU1ryu3ifTI6nEWDKdtjtO/0k1vMY2hh00s6r7RMipPU4xTOIZ0qkBN7NqLIFMWxeLDTV7Vm/8Grfjar72s9NYMaaRhU6fvgoUe+Wv+KnRdCvHVWum/L+7oYvZr12jma+O/kDd1Ggpt8fm5z4z5beH9rJRQKdZMZXOR3MtH3qZO0p68dj3UyFVlif7f6vOmakYtQUpdpQUbe6HqU8M/64T7/CkaCS+dM5Cva9Aez/mBb9ypGfc9qeg3xHCgeJ6Wc9lX5eT6WNog8kMi+2+oI3OghnOUb5W1nZaZze0Pq+UCSt47l+CKyRG/qRr0ufwX5HonhPy+Ib6QnubaKD5Hik3xvN6SDUbpTnh+nzj5Fj0YF6J8mtvBsVo2toMNGyJ/6OXr8bOdsR6BidOycNJ1G4/TkLDF0bwwx9LVKvO89Ydp2SsubJVuXBHOS/PVfnqvLyiIdHg0kpNdNhUVcmGM2/pIu5htpRDTU023XzoEep9/IeTh8QhzcRtGvqWA+s7AgdpFVYjFiFciSUFUV0okU+x4+WyW5szvthFTLFNkp56cEtgIqY4irGUL1LPx5OUkrn0d4Fi4HXCHCyztEokEMIW+ZZkw4pnCuP+Y8TqBuBvmdmJ9JVDh894ufNmBanCoIYFTMRATqRF78zryaGBcDH5eTlKFgp8QT0UMS6vIu0sHpiNc8IZ1MdZiVs/REaVNtIwYtyR3Xi8vrhQ8q3F3ueF74y7An9J3zOSDDK8EFCNx2ZeVuHbMpL98gJUjsCJ2qsSwjTl4cV2KCDWoHeHxx+LKmquXcchr2PrV0nAqya4V/NukShG/HOq1S+NXTa+VPuap8OY4yTU6cn68+OJRDtjPD2VbYkvePa+9x4yenBdNi7hRKq9C1UY1e19+6SWUGeSNq4yMImS810aVrn79kzyT2Ru2nOh0lCNYrqFNfsyT6tHh88vDdOOzi+LKLaMk963w0tfl9AQfcQX2thxJfIwuUT8MQiddPuX04LfgU9ZCvWFucWZn/4BBCq3Mv94mbZgHtWATu2rUq6eedEeekfpIrNPVkVxoadcVYxwyXavIdHJHtVxqZRT4qTogo8abko9o3ZGQHzZGrJxAl03Pqh9Xye7GrJWo0DSthTc2zEMPVk0TVGz1FKMT+n+MwghvQEnmHw95rfExBc7LvdZekjXKzh9sfCgaPhDc6fiW+m5wQMNHbsOr02w/nF7pbsA0P2biOmsbMho2XyvbpZV+QujcKmBSKK0QKHwPvvDBxIJSP8nSXWr5cPBiJqJ34Xr7kgW3eiESSoX14KVcM07Y+Dimh5EjsHdmyAW5KsyzLASso/TY/5Na0sGTC6f2qqX2yfHay61EyCyLrOmgv5fvVStpYCAQOo+gYsbb43Bs90p8Ve6FvDe3q9H4oK/HIkVn97x9STpcsXYotk7ZFQ9LG0hj0SS0bV5yKE/JhOE3Pw5TFhV/aYTjBz6AvsHVfDh+YJmD8lxXNaU6MJOQ1gvJ45OKjB7XBOxNg37trTUpzH76urZ6cJJt3chZOszbt+lSe2nZquIMsxD5R/QiKy9trROVq4Khn2E3VmqQY7u/eRUratFBrj5yDCpLFeZfUizlujvK+/Jk6At2VtPBiREYOIv282jU3AWdWdTZ8sssjgaM2HqROBefUzZ0+EeXDW47O+loqjGd+I56xI725o+seziv72axtYJa9oF2YZKVeFaKufK3da98rc7gFuxfvak4d997rqnkmzjxf+DrZuPUH/eP/MCw3w4buinmpTuZzloJ4xv6i411Uo+HYBWaR0N9NzgQ/Q4T2/8pb1DFGGCRdC+t802q5X0SQ9fXYvva0tmH01lcYqTbTGSWue4J2auxWpP7DcSpL+59T5i379ibV112eai3oLpwF9dSjH09VMROhXulOjzxuUq7IjPOMINW+vfXCXKXJxAx/o2nRATW/kHqDSqSctvRVxOIraFO1R/llZflpOeYz7yGZkUk7SVYFpnPHY9rZ1Do1u9gmrydrMQevYtL8dHGQKEP44PL1M7xNc6s8ud5nMZCLZ6cL2Tg8TMPKz6QVkbe2Yo1YCcD6qKHwTiBJ2UxFrBr3cBsIq0pxWqW6Ks89KW4/MLpHtv4IglM/G98ogS4lpJSrGVqLqf1KmRG+YYtDe1EK5icTd3SbocA4MA4Dtf6edPHpp6jj8qDFZrLX4OPbl09l9OJ0VTzLWd2iWZPdZzEKi+DmaohixI5ewFXeLIBXGl0acV8ihUzYeTqjlrSDIdG3nkqq84skq/BaMTr+DWmvi/0BOAFeYl+N7s6aeo7J8fCqlh7oYoi/i6VWoLVTXkfpAj6Tx8UkxTPsx2TzsOdwVGfQsiNVsWqyyRGFhg/tE1kyoZUpNeMf6azziLuZgTr2QQ+I2ceh9YbrOl31Sz3fm3L6BK8YzQuBrQ6hQdWQjJ5MKhczxLMtmqN5ZqlmPHiPDxe7fXCEPSOAg9mNVvLCsUuM0twTZac5NnzkEhU4yVZsW6bsTStJdWnl5HnhqqqWzxVRxI0Jl2aBOq0cktlaukrZRDCZ+uKW71BPfKaU8mf+S7VQWeGvPlhAyNpwofnB1Pa7HrVVtOFQ3kK/Jz2m4vINSGh2u9p4hwyeDJE/QqZtV1DXkjPHc39cXiLx5fKxGNn3YED0iSQdcl375DPPdv73UaOqi6AUdxfox5Ik1tt7kLBuVYeEXvbtE4fDgqzuBptlRpX1bIEdfCBaUe9pfllPZvntimTCi5ybqSZC3ROp7n3Csphhy/pWnkZHikSfTKZDEurCoMS7gZXXmrFQMPuFf25tbwwJ0h8oLbvUtJAst38c1/Ymyq4h/2M8WFOkF+PgNov2pWGPx9U3Q0caG0jj6hJiadkxw1yjSTmftSm2alCwsDDcP+pA6Y41FI7xyXM7P/+nZBP9U7LtBsuSznEzzxMJowU5SKwUfQuDa7oP3AWDx8CI6EGf+G9EdR/8e4NNwmS88HftXUFSsHRDsYp0JVFUfv1NoZldz9hSENZPntsggSnn6VJJBo/oXRz76X1vnmXKM1oYaIjzT5ga0A/5a+L2F0+nECaJBDNIjRlBE+PE3mDon20olt6yFfWXY6tsMFPAIn8OMnbDBu33A6c90iZGf6acKNBITbxkYcpYbCPH47lNrr3Kz/2+WfFshnV9qQjnk7SyfMnZuNw/ktIq5qaHJ5CZm6FnzMousE1RKgl71BwN13vnBdBhprQasAeapa8DnlOafT4Oh7njXbbWp3wxQvQbqI0oCDviO+qfxj//Gwe/5V2deYuOSTax15eFueb9pUzc4RURCQCN8p3lRjxT0/WqkWQzZEaiLKilBJVUBOUtipStHi15Uj8AeBW16391f3EmeQtjfBtoS1ARcSawGxmv+dsAT7rkbyPWmpTVAQ54Go0LRSQhkcOdkySJxxoAuI2y7qVCKRSqhmvG6nRiTOcesCNEeaJ8LEWxbYsOZ9YgbKyad7DgPMCxI+Gh9MMJ3/w3UEsDBBQAAgAIAFpnzkhwa966SwAAAGoAAAAbAAAAdW5pdmVyc2FsL3VuaXZlcnNhbC5wbmcueG1ss7GvyM1RKEstKs7Mz7NVMtQzULK34+WyKShKLctMLVeoAIoBBSFASaESyDVCcMszU0oybJXMzUwRYhmpmekZJbZKpuYmcEF9oJEAUEsBAgAAFAACAAgAaGPOSBUOrShkBAAABxEAAB0AAAAAAAAAAQAAAAAAAAAAAHVuaXZlcnNhbC9jb21tb25fbWVzc2FnZXMubG5nUEsBAgAAFAACAAgAaGPOSAh+CyMpAwAAhgwAACcAAAAAAAAAAQAAAAAAnwQAAHVuaXZlcnNhbC9mbGFzaF9wdWJsaXNoaW5nX3NldHRpbmdzLnhtbFBLAQIAABQAAgAIAGhjzkiQtduluAIAAFMKAAAhAAAAAAAAAAEAAAAAAA0IAAB1bml2ZXJzYWwvZmxhc2hfc2tpbl9zZXR0aW5ncy54bWxQSwECAAAUAAIACABoY85IKpYPZ/4CAACXCwAAJgAAAAAAAAABAAAAAAAECwAAdW5pdmVyc2FsL2h0bWxfcHVibGlzaGluZ19zZXR0aW5ncy54bWxQSwECAAAUAAIACABoY85IoU//tJkBAAAdBgAAHwAAAAAAAAABAAAAAABGDgAAdW5pdmVyc2FsL2h0bWxfc2tpbl9zZXR0aW5ncy5qc1BLAQIAABQAAgAIAFpnzkg9PC/RwQAAAOUBAAAaAAAAAAAAAAEAAAAAABwQAAB1bml2ZXJzYWwvaTE4bl9wcmVzZXRzLnhtbFBLAQIAABQAAgAIAFpnzkhR5XXGbwAAAHYAAAAcAAAAAAAAAAEAAAAAABURAAB1bml2ZXJzYWwvbG9jYWxfc2V0dGluZ3MueG1sUEsBAgAAFAACAAgARJRXRyO0Tvv7AgAAsAgAABQAAAAAAAAAAQAAAAAAvhEAAHVuaXZlcnNhbC9wbGF5ZXIueG1sUEsBAgAAFAACAAgAWmfOSMkYfotyAQAA+wIAACkAAAAAAAAAAQAAAAAA6xQAAHVuaXZlcnNhbC9za2luX2N1c3RvbWl6YXRpb25fc2V0dGluZ3MueG1sUEsBAgAAFAACAAgAWmfOSAzVc7jaDgAApxsAABcAAAAAAAAAAAAAAAAApBYAAHVuaXZlcnNhbC91bml2ZXJzYWwucG5nUEsBAgAAFAACAAgAWmfOSHBr3rpLAAAAagAAABsAAAAAAAAAAQAAAAAAsyUAAHVuaXZlcnNhbC91bml2ZXJzYWwucG5nLnhtbFBLBQYAAAAACwALAEkDAAA3JgAAAAA="/>
  <p:tag name="ISPRING_PRESENTATION_TITLE" val="www.33ppt.com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_ULTRA_SCORM_COURSE_ID" val="6EDA41B8-4DD8-484E-A498-8AAF89A1BDA7"/>
  <p:tag name="ISPRINGCLOUDFOLDERID" val="0"/>
  <p:tag name="ISPRINGCLOUDFOLDERPATH" val="Repository"/>
  <p:tag name="ISPRINGONLINEFOLDERID" val="0"/>
  <p:tag name="ISPRINGONLINEFOLDERPATH" val="Content List"/>
</p:tagLst>
</file>

<file path=ppt/tags/tag16.xml><?xml version="1.0" encoding="utf-8"?>
<p:tagLst xmlns:p="http://schemas.openxmlformats.org/presentationml/2006/main">
  <p:tag name="PA" val="v4.0.0"/>
</p:tagLst>
</file>

<file path=ppt/tags/tag17.xml><?xml version="1.0" encoding="utf-8"?>
<p:tagLst xmlns:p="http://schemas.openxmlformats.org/presentationml/2006/main">
  <p:tag name="PA" val="v4.0.0"/>
</p:tagLst>
</file>

<file path=ppt/tags/tag18.xml><?xml version="1.0" encoding="utf-8"?>
<p:tagLst xmlns:p="http://schemas.openxmlformats.org/presentationml/2006/main">
  <p:tag name="PA" val="v4.0.0"/>
</p:tagLst>
</file>

<file path=ppt/tags/tag19.xml><?xml version="1.0" encoding="utf-8"?>
<p:tagLst xmlns:p="http://schemas.openxmlformats.org/presentationml/2006/main">
  <p:tag name="PA" val="v4.0.0"/>
</p:tagLst>
</file>

<file path=ppt/tags/tag2.xml><?xml version="1.0" encoding="utf-8"?>
<p:tagLst xmlns:p="http://schemas.openxmlformats.org/presentationml/2006/main">
  <p:tag name="PA" val="v4.0.0"/>
</p:tagLst>
</file>

<file path=ppt/tags/tag20.xml><?xml version="1.0" encoding="utf-8"?>
<p:tagLst xmlns:p="http://schemas.openxmlformats.org/presentationml/2006/main">
  <p:tag name="PA" val="v4.0.0"/>
</p:tagLst>
</file>

<file path=ppt/tags/tag21.xml><?xml version="1.0" encoding="utf-8"?>
<p:tagLst xmlns:p="http://schemas.openxmlformats.org/presentationml/2006/main">
  <p:tag name="PA" val="v4.0.0"/>
</p:tagLst>
</file>

<file path=ppt/tags/tag22.xml><?xml version="1.0" encoding="utf-8"?>
<p:tagLst xmlns:p="http://schemas.openxmlformats.org/presentationml/2006/main">
  <p:tag name="PA" val="v4.0.0"/>
</p:tagLst>
</file>

<file path=ppt/tags/tag23.xml><?xml version="1.0" encoding="utf-8"?>
<p:tagLst xmlns:p="http://schemas.openxmlformats.org/presentationml/2006/main">
  <p:tag name="PA" val="v4.0.0"/>
</p:tagLst>
</file>

<file path=ppt/tags/tag24.xml><?xml version="1.0" encoding="utf-8"?>
<p:tagLst xmlns:p="http://schemas.openxmlformats.org/presentationml/2006/main">
  <p:tag name="PA" val="v4.0.0"/>
</p:tagLst>
</file>

<file path=ppt/tags/tag25.xml><?xml version="1.0" encoding="utf-8"?>
<p:tagLst xmlns:p="http://schemas.openxmlformats.org/presentationml/2006/main">
  <p:tag name="PA" val="v4.0.0"/>
</p:tagLst>
</file>

<file path=ppt/tags/tag26.xml><?xml version="1.0" encoding="utf-8"?>
<p:tagLst xmlns:p="http://schemas.openxmlformats.org/presentationml/2006/main">
  <p:tag name="PA" val="v4.0.0"/>
</p:tagLst>
</file>

<file path=ppt/tags/tag27.xml><?xml version="1.0" encoding="utf-8"?>
<p:tagLst xmlns:p="http://schemas.openxmlformats.org/presentationml/2006/main">
  <p:tag name="PA" val="v4.0.0"/>
</p:tagLst>
</file>

<file path=ppt/tags/tag28.xml><?xml version="1.0" encoding="utf-8"?>
<p:tagLst xmlns:p="http://schemas.openxmlformats.org/presentationml/2006/main">
  <p:tag name="PA" val="v4.0.0"/>
</p:tagLst>
</file>

<file path=ppt/tags/tag29.xml><?xml version="1.0" encoding="utf-8"?>
<p:tagLst xmlns:p="http://schemas.openxmlformats.org/presentationml/2006/main">
  <p:tag name="PA" val="v4.0.0"/>
</p:tagLst>
</file>

<file path=ppt/tags/tag3.xml><?xml version="1.0" encoding="utf-8"?>
<p:tagLst xmlns:p="http://schemas.openxmlformats.org/presentationml/2006/main">
  <p:tag name="PA" val="v4.0.0"/>
</p:tagLst>
</file>

<file path=ppt/tags/tag30.xml><?xml version="1.0" encoding="utf-8"?>
<p:tagLst xmlns:p="http://schemas.openxmlformats.org/presentationml/2006/main">
  <p:tag name="PA" val="v4.0.0"/>
</p:tagLst>
</file>

<file path=ppt/tags/tag31.xml><?xml version="1.0" encoding="utf-8"?>
<p:tagLst xmlns:p="http://schemas.openxmlformats.org/presentationml/2006/main">
  <p:tag name="PA" val="v4.0.0"/>
</p:tagLst>
</file>

<file path=ppt/tags/tag32.xml><?xml version="1.0" encoding="utf-8"?>
<p:tagLst xmlns:p="http://schemas.openxmlformats.org/presentationml/2006/main">
  <p:tag name="PA" val="v4.0.0"/>
</p:tagLst>
</file>

<file path=ppt/tags/tag33.xml><?xml version="1.0" encoding="utf-8"?>
<p:tagLst xmlns:p="http://schemas.openxmlformats.org/presentationml/2006/main">
  <p:tag name="PA" val="v4.0.0"/>
</p:tagLst>
</file>

<file path=ppt/tags/tag34.xml><?xml version="1.0" encoding="utf-8"?>
<p:tagLst xmlns:p="http://schemas.openxmlformats.org/presentationml/2006/main">
  <p:tag name="PA" val="v4.0.0"/>
</p:tagLst>
</file>

<file path=ppt/tags/tag35.xml><?xml version="1.0" encoding="utf-8"?>
<p:tagLst xmlns:p="http://schemas.openxmlformats.org/presentationml/2006/main">
  <p:tag name="PA" val="v4.0.0"/>
</p:tagLst>
</file>

<file path=ppt/tags/tag36.xml><?xml version="1.0" encoding="utf-8"?>
<p:tagLst xmlns:p="http://schemas.openxmlformats.org/presentationml/2006/main">
  <p:tag name="PA" val="v4.0.0"/>
</p:tagLst>
</file>

<file path=ppt/tags/tag37.xml><?xml version="1.0" encoding="utf-8"?>
<p:tagLst xmlns:p="http://schemas.openxmlformats.org/presentationml/2006/main">
  <p:tag name="PA" val="v4.0.0"/>
</p:tagLst>
</file>

<file path=ppt/tags/tag38.xml><?xml version="1.0" encoding="utf-8"?>
<p:tagLst xmlns:p="http://schemas.openxmlformats.org/presentationml/2006/main">
  <p:tag name="PA" val="v4.0.0"/>
</p:tagLst>
</file>

<file path=ppt/tags/tag39.xml><?xml version="1.0" encoding="utf-8"?>
<p:tagLst xmlns:p="http://schemas.openxmlformats.org/presentationml/2006/main">
  <p:tag name="PA" val="v4.0.0"/>
</p:tagLst>
</file>

<file path=ppt/tags/tag4.xml><?xml version="1.0" encoding="utf-8"?>
<p:tagLst xmlns:p="http://schemas.openxmlformats.org/presentationml/2006/main">
  <p:tag name="PA" val="v4.0.0"/>
</p:tagLst>
</file>

<file path=ppt/tags/tag40.xml><?xml version="1.0" encoding="utf-8"?>
<p:tagLst xmlns:p="http://schemas.openxmlformats.org/presentationml/2006/main">
  <p:tag name="PA" val="v4.0.0"/>
</p:tagLst>
</file>

<file path=ppt/tags/tag41.xml><?xml version="1.0" encoding="utf-8"?>
<p:tagLst xmlns:p="http://schemas.openxmlformats.org/presentationml/2006/main">
  <p:tag name="PA" val="v4.0.0"/>
</p:tagLst>
</file>

<file path=ppt/tags/tag42.xml><?xml version="1.0" encoding="utf-8"?>
<p:tagLst xmlns:p="http://schemas.openxmlformats.org/presentationml/2006/main">
  <p:tag name="PA" val="v4.0.0"/>
</p:tagLst>
</file>

<file path=ppt/tags/tag43.xml><?xml version="1.0" encoding="utf-8"?>
<p:tagLst xmlns:p="http://schemas.openxmlformats.org/presentationml/2006/main">
  <p:tag name="PA" val="v4.0.0"/>
</p:tagLst>
</file>

<file path=ppt/tags/tag44.xml><?xml version="1.0" encoding="utf-8"?>
<p:tagLst xmlns:p="http://schemas.openxmlformats.org/presentationml/2006/main">
  <p:tag name="PA" val="v4.0.0"/>
</p:tagLst>
</file>

<file path=ppt/tags/tag45.xml><?xml version="1.0" encoding="utf-8"?>
<p:tagLst xmlns:p="http://schemas.openxmlformats.org/presentationml/2006/main">
  <p:tag name="PA" val="v4.0.0"/>
</p:tagLst>
</file>

<file path=ppt/tags/tag46.xml><?xml version="1.0" encoding="utf-8"?>
<p:tagLst xmlns:p="http://schemas.openxmlformats.org/presentationml/2006/main">
  <p:tag name="PA" val="v4.0.0"/>
</p:tagLst>
</file>

<file path=ppt/tags/tag47.xml><?xml version="1.0" encoding="utf-8"?>
<p:tagLst xmlns:p="http://schemas.openxmlformats.org/presentationml/2006/main">
  <p:tag name="PA" val="v4.0.0"/>
</p:tagLst>
</file>

<file path=ppt/tags/tag48.xml><?xml version="1.0" encoding="utf-8"?>
<p:tagLst xmlns:p="http://schemas.openxmlformats.org/presentationml/2006/main">
  <p:tag name="PA" val="v4.0.0"/>
</p:tagLst>
</file>

<file path=ppt/tags/tag49.xml><?xml version="1.0" encoding="utf-8"?>
<p:tagLst xmlns:p="http://schemas.openxmlformats.org/presentationml/2006/main">
  <p:tag name="PA" val="v4.0.0"/>
</p:tagLst>
</file>

<file path=ppt/tags/tag5.xml><?xml version="1.0" encoding="utf-8"?>
<p:tagLst xmlns:p="http://schemas.openxmlformats.org/presentationml/2006/main">
  <p:tag name="PA" val="v4.0.0"/>
</p:tagLst>
</file>

<file path=ppt/tags/tag50.xml><?xml version="1.0" encoding="utf-8"?>
<p:tagLst xmlns:p="http://schemas.openxmlformats.org/presentationml/2006/main">
  <p:tag name="PA" val="v4.0.0"/>
</p:tagLst>
</file>

<file path=ppt/tags/tag51.xml><?xml version="1.0" encoding="utf-8"?>
<p:tagLst xmlns:p="http://schemas.openxmlformats.org/presentationml/2006/main">
  <p:tag name="PA" val="v4.0.0"/>
</p:tagLst>
</file>

<file path=ppt/tags/tag52.xml><?xml version="1.0" encoding="utf-8"?>
<p:tagLst xmlns:p="http://schemas.openxmlformats.org/presentationml/2006/main">
  <p:tag name="PA" val="v4.0.0"/>
</p:tagLst>
</file>

<file path=ppt/tags/tag53.xml><?xml version="1.0" encoding="utf-8"?>
<p:tagLst xmlns:p="http://schemas.openxmlformats.org/presentationml/2006/main">
  <p:tag name="PA" val="v4.0.0"/>
</p:tagLst>
</file>

<file path=ppt/tags/tag54.xml><?xml version="1.0" encoding="utf-8"?>
<p:tagLst xmlns:p="http://schemas.openxmlformats.org/presentationml/2006/main">
  <p:tag name="PA" val="v4.0.0"/>
</p:tagLst>
</file>

<file path=ppt/tags/tag55.xml><?xml version="1.0" encoding="utf-8"?>
<p:tagLst xmlns:p="http://schemas.openxmlformats.org/presentationml/2006/main">
  <p:tag name="PA" val="v4.0.0"/>
</p:tagLst>
</file>

<file path=ppt/tags/tag56.xml><?xml version="1.0" encoding="utf-8"?>
<p:tagLst xmlns:p="http://schemas.openxmlformats.org/presentationml/2006/main">
  <p:tag name="PA" val="v4.0.0"/>
</p:tagLst>
</file>

<file path=ppt/tags/tag57.xml><?xml version="1.0" encoding="utf-8"?>
<p:tagLst xmlns:p="http://schemas.openxmlformats.org/presentationml/2006/main">
  <p:tag name="PA" val="v4.0.0"/>
</p:tagLst>
</file>

<file path=ppt/tags/tag58.xml><?xml version="1.0" encoding="utf-8"?>
<p:tagLst xmlns:p="http://schemas.openxmlformats.org/presentationml/2006/main">
  <p:tag name="PA" val="v4.0.0"/>
</p:tagLst>
</file>

<file path=ppt/tags/tag59.xml><?xml version="1.0" encoding="utf-8"?>
<p:tagLst xmlns:p="http://schemas.openxmlformats.org/presentationml/2006/main">
  <p:tag name="PA" val="v4.0.0"/>
</p:tagLst>
</file>

<file path=ppt/tags/tag6.xml><?xml version="1.0" encoding="utf-8"?>
<p:tagLst xmlns:p="http://schemas.openxmlformats.org/presentationml/2006/main">
  <p:tag name="PA" val="v4.0.0"/>
</p:tagLst>
</file>

<file path=ppt/tags/tag60.xml><?xml version="1.0" encoding="utf-8"?>
<p:tagLst xmlns:p="http://schemas.openxmlformats.org/presentationml/2006/main">
  <p:tag name="PA" val="v4.0.0"/>
</p:tagLst>
</file>

<file path=ppt/tags/tag61.xml><?xml version="1.0" encoding="utf-8"?>
<p:tagLst xmlns:p="http://schemas.openxmlformats.org/presentationml/2006/main">
  <p:tag name="PA" val="v4.0.0"/>
</p:tagLst>
</file>

<file path=ppt/tags/tag62.xml><?xml version="1.0" encoding="utf-8"?>
<p:tagLst xmlns:p="http://schemas.openxmlformats.org/presentationml/2006/main">
  <p:tag name="PA" val="v4.0.0"/>
</p:tagLst>
</file>

<file path=ppt/tags/tag63.xml><?xml version="1.0" encoding="utf-8"?>
<p:tagLst xmlns:p="http://schemas.openxmlformats.org/presentationml/2006/main">
  <p:tag name="PA" val="v4.0.0"/>
</p:tagLst>
</file>

<file path=ppt/tags/tag64.xml><?xml version="1.0" encoding="utf-8"?>
<p:tagLst xmlns:p="http://schemas.openxmlformats.org/presentationml/2006/main">
  <p:tag name="PA" val="v4.0.0"/>
</p:tagLst>
</file>

<file path=ppt/tags/tag65.xml><?xml version="1.0" encoding="utf-8"?>
<p:tagLst xmlns:p="http://schemas.openxmlformats.org/presentationml/2006/main">
  <p:tag name="PA" val="v4.0.0"/>
</p:tagLst>
</file>

<file path=ppt/tags/tag66.xml><?xml version="1.0" encoding="utf-8"?>
<p:tagLst xmlns:p="http://schemas.openxmlformats.org/presentationml/2006/main">
  <p:tag name="PA" val="v4.0.0"/>
</p:tagLst>
</file>

<file path=ppt/tags/tag67.xml><?xml version="1.0" encoding="utf-8"?>
<p:tagLst xmlns:p="http://schemas.openxmlformats.org/presentationml/2006/main">
  <p:tag name="PA" val="v4.0.0"/>
</p:tagLst>
</file>

<file path=ppt/tags/tag68.xml><?xml version="1.0" encoding="utf-8"?>
<p:tagLst xmlns:p="http://schemas.openxmlformats.org/presentationml/2006/main">
  <p:tag name="PA" val="v4.0.0"/>
</p:tagLst>
</file>

<file path=ppt/tags/tag69.xml><?xml version="1.0" encoding="utf-8"?>
<p:tagLst xmlns:p="http://schemas.openxmlformats.org/presentationml/2006/main">
  <p:tag name="PA" val="v4.0.0"/>
</p:tagLst>
</file>

<file path=ppt/tags/tag7.xml><?xml version="1.0" encoding="utf-8"?>
<p:tagLst xmlns:p="http://schemas.openxmlformats.org/presentationml/2006/main">
  <p:tag name="PA" val="v4.0.0"/>
</p:tagLst>
</file>

<file path=ppt/tags/tag70.xml><?xml version="1.0" encoding="utf-8"?>
<p:tagLst xmlns:p="http://schemas.openxmlformats.org/presentationml/2006/main">
  <p:tag name="PA" val="v4.0.0"/>
</p:tagLst>
</file>

<file path=ppt/tags/tag71.xml><?xml version="1.0" encoding="utf-8"?>
<p:tagLst xmlns:p="http://schemas.openxmlformats.org/presentationml/2006/main">
  <p:tag name="PA" val="v4.0.0"/>
</p:tagLst>
</file>

<file path=ppt/tags/tag72.xml><?xml version="1.0" encoding="utf-8"?>
<p:tagLst xmlns:p="http://schemas.openxmlformats.org/presentationml/2006/main">
  <p:tag name="PA" val="v4.0.0"/>
</p:tagLst>
</file>

<file path=ppt/tags/tag73.xml><?xml version="1.0" encoding="utf-8"?>
<p:tagLst xmlns:p="http://schemas.openxmlformats.org/presentationml/2006/main">
  <p:tag name="PA" val="v4.0.0"/>
</p:tagLst>
</file>

<file path=ppt/tags/tag74.xml><?xml version="1.0" encoding="utf-8"?>
<p:tagLst xmlns:p="http://schemas.openxmlformats.org/presentationml/2006/main">
  <p:tag name="PA" val="v4.0.0"/>
</p:tagLst>
</file>

<file path=ppt/tags/tag75.xml><?xml version="1.0" encoding="utf-8"?>
<p:tagLst xmlns:p="http://schemas.openxmlformats.org/presentationml/2006/main">
  <p:tag name="PA" val="v4.0.0"/>
</p:tagLst>
</file>

<file path=ppt/tags/tag76.xml><?xml version="1.0" encoding="utf-8"?>
<p:tagLst xmlns:p="http://schemas.openxmlformats.org/presentationml/2006/main">
  <p:tag name="PA" val="v4.0.0"/>
</p:tagLst>
</file>

<file path=ppt/tags/tag77.xml><?xml version="1.0" encoding="utf-8"?>
<p:tagLst xmlns:p="http://schemas.openxmlformats.org/presentationml/2006/main">
  <p:tag name="PA" val="v4.0.0"/>
</p:tagLst>
</file>

<file path=ppt/tags/tag78.xml><?xml version="1.0" encoding="utf-8"?>
<p:tagLst xmlns:p="http://schemas.openxmlformats.org/presentationml/2006/main">
  <p:tag name="PA" val="v4.0.0"/>
</p:tagLst>
</file>

<file path=ppt/tags/tag79.xml><?xml version="1.0" encoding="utf-8"?>
<p:tagLst xmlns:p="http://schemas.openxmlformats.org/presentationml/2006/main">
  <p:tag name="PA" val="v4.0.0"/>
</p:tagLst>
</file>

<file path=ppt/tags/tag8.xml><?xml version="1.0" encoding="utf-8"?>
<p:tagLst xmlns:p="http://schemas.openxmlformats.org/presentationml/2006/main">
  <p:tag name="PA" val="v4.0.0"/>
</p:tagLst>
</file>

<file path=ppt/tags/tag80.xml><?xml version="1.0" encoding="utf-8"?>
<p:tagLst xmlns:p="http://schemas.openxmlformats.org/presentationml/2006/main">
  <p:tag name="PA" val="v4.0.0"/>
</p:tagLst>
</file>

<file path=ppt/tags/tag81.xml><?xml version="1.0" encoding="utf-8"?>
<p:tagLst xmlns:p="http://schemas.openxmlformats.org/presentationml/2006/main">
  <p:tag name="PA" val="v4.0.0"/>
</p:tagLst>
</file>

<file path=ppt/tags/tag82.xml><?xml version="1.0" encoding="utf-8"?>
<p:tagLst xmlns:p="http://schemas.openxmlformats.org/presentationml/2006/main">
  <p:tag name="PA" val="v4.0.0"/>
</p:tagLst>
</file>

<file path=ppt/tags/tag83.xml><?xml version="1.0" encoding="utf-8"?>
<p:tagLst xmlns:p="http://schemas.openxmlformats.org/presentationml/2006/main">
  <p:tag name="PA" val="v4.0.0"/>
</p:tagLst>
</file>

<file path=ppt/tags/tag84.xml><?xml version="1.0" encoding="utf-8"?>
<p:tagLst xmlns:p="http://schemas.openxmlformats.org/presentationml/2006/main">
  <p:tag name="PA" val="v4.0.0"/>
</p:tagLst>
</file>

<file path=ppt/tags/tag85.xml><?xml version="1.0" encoding="utf-8"?>
<p:tagLst xmlns:p="http://schemas.openxmlformats.org/presentationml/2006/main">
  <p:tag name="PA" val="v4.0.0"/>
</p:tagLst>
</file>

<file path=ppt/tags/tag86.xml><?xml version="1.0" encoding="utf-8"?>
<p:tagLst xmlns:p="http://schemas.openxmlformats.org/presentationml/2006/main">
  <p:tag name="PA" val="v4.0.0"/>
</p:tagLst>
</file>

<file path=ppt/tags/tag87.xml><?xml version="1.0" encoding="utf-8"?>
<p:tagLst xmlns:p="http://schemas.openxmlformats.org/presentationml/2006/main">
  <p:tag name="PA" val="v4.0.0"/>
</p:tagLst>
</file>

<file path=ppt/tags/tag88.xml><?xml version="1.0" encoding="utf-8"?>
<p:tagLst xmlns:p="http://schemas.openxmlformats.org/presentationml/2006/main">
  <p:tag name="PA" val="v4.0.0"/>
</p:tagLst>
</file>

<file path=ppt/tags/tag89.xml><?xml version="1.0" encoding="utf-8"?>
<p:tagLst xmlns:p="http://schemas.openxmlformats.org/presentationml/2006/main">
  <p:tag name="PA" val="v4.0.0"/>
</p:tagLst>
</file>

<file path=ppt/tags/tag9.xml><?xml version="1.0" encoding="utf-8"?>
<p:tagLst xmlns:p="http://schemas.openxmlformats.org/presentationml/2006/main">
  <p:tag name="PA" val="v4.0.0"/>
</p:tagLst>
</file>

<file path=ppt/tags/tag90.xml><?xml version="1.0" encoding="utf-8"?>
<p:tagLst xmlns:p="http://schemas.openxmlformats.org/presentationml/2006/main">
  <p:tag name="PA" val="v4.0.0"/>
</p:tagLst>
</file>

<file path=ppt/tags/tag91.xml><?xml version="1.0" encoding="utf-8"?>
<p:tagLst xmlns:p="http://schemas.openxmlformats.org/presentationml/2006/main">
  <p:tag name="PA" val="v4.0.0"/>
</p:tagLst>
</file>

<file path=ppt/tags/tag92.xml><?xml version="1.0" encoding="utf-8"?>
<p:tagLst xmlns:p="http://schemas.openxmlformats.org/presentationml/2006/main">
  <p:tag name="PA" val="v4.0.0"/>
</p:tagLst>
</file>

<file path=ppt/tags/tag93.xml><?xml version="1.0" encoding="utf-8"?>
<p:tagLst xmlns:p="http://schemas.openxmlformats.org/presentationml/2006/main">
  <p:tag name="PA" val="v4.0.0"/>
</p:tagLst>
</file>

<file path=ppt/tags/tag94.xml><?xml version="1.0" encoding="utf-8"?>
<p:tagLst xmlns:p="http://schemas.openxmlformats.org/presentationml/2006/main">
  <p:tag name="PA" val="v4.0.0"/>
</p:tagLst>
</file>

<file path=ppt/tags/tag95.xml><?xml version="1.0" encoding="utf-8"?>
<p:tagLst xmlns:p="http://schemas.openxmlformats.org/presentationml/2006/main">
  <p:tag name="PA" val="v4.0.0"/>
</p:tagLst>
</file>

<file path=ppt/tags/tag96.xml><?xml version="1.0" encoding="utf-8"?>
<p:tagLst xmlns:p="http://schemas.openxmlformats.org/presentationml/2006/main">
  <p:tag name="PA" val="v4.0.0"/>
</p:tagLst>
</file>

<file path=ppt/tags/tag97.xml><?xml version="1.0" encoding="utf-8"?>
<p:tagLst xmlns:p="http://schemas.openxmlformats.org/presentationml/2006/main">
  <p:tag name="PA" val="v4.0.0"/>
</p:tagLst>
</file>

<file path=ppt/tags/tag98.xml><?xml version="1.0" encoding="utf-8"?>
<p:tagLst xmlns:p="http://schemas.openxmlformats.org/presentationml/2006/main">
  <p:tag name="PA" val="v4.0.0"/>
</p:tagLst>
</file>

<file path=ppt/tags/tag99.xml><?xml version="1.0" encoding="utf-8"?>
<p:tagLst xmlns:p="http://schemas.openxmlformats.org/presentationml/2006/main">
  <p:tag name="PA" val="v4.0.0"/>
</p:tagLst>
</file>

<file path=ppt/theme/theme1.xml><?xml version="1.0" encoding="utf-8"?>
<a:theme xmlns:a="http://schemas.openxmlformats.org/drawingml/2006/main" name="第一PPT，www.1ppt.com">
  <a:themeElements>
    <a:clrScheme name="DP0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48280"/>
      </a:accent1>
      <a:accent2>
        <a:srgbClr val="3F3F3F"/>
      </a:accent2>
      <a:accent3>
        <a:srgbClr val="7F7F7F"/>
      </a:accent3>
      <a:accent4>
        <a:srgbClr val="A5A5A5"/>
      </a:accent4>
      <a:accent5>
        <a:srgbClr val="D8D8D8"/>
      </a:accent5>
      <a:accent6>
        <a:srgbClr val="F2F2F2"/>
      </a:accent6>
      <a:hlink>
        <a:srgbClr val="FF0000"/>
      </a:hlink>
      <a:folHlink>
        <a:srgbClr val="954F72"/>
      </a:folHlink>
    </a:clrScheme>
    <a:fontScheme name="ytrcbpqw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707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3115</Words>
  <Application>WPS 演示</Application>
  <PresentationFormat>自定义</PresentationFormat>
  <Paragraphs>636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Arial</vt:lpstr>
      <vt:lpstr>宋体</vt:lpstr>
      <vt:lpstr>Wingdings</vt:lpstr>
      <vt:lpstr>Calibri</vt:lpstr>
      <vt:lpstr>Gill Sans</vt:lpstr>
      <vt:lpstr>微软雅黑</vt:lpstr>
      <vt:lpstr>Arial Unicode MS</vt:lpstr>
      <vt:lpstr>Arial</vt:lpstr>
      <vt:lpstr>Gill Sans MT</vt:lpstr>
      <vt:lpstr>第一PPT，www.1ppt.com</vt:lpstr>
      <vt:lpstr>PowerPoint 演示文稿</vt:lpstr>
      <vt:lpstr>PowerPoint 演示文稿</vt:lpstr>
      <vt:lpstr>PowerPoint 演示文稿</vt:lpstr>
      <vt:lpstr>公司简介</vt:lpstr>
      <vt:lpstr>经营范围</vt:lpstr>
      <vt:lpstr>团队介绍</vt:lpstr>
      <vt:lpstr>企业荣誉</vt:lpstr>
      <vt:lpstr>PowerPoint 演示文稿</vt:lpstr>
      <vt:lpstr>企业责任</vt:lpstr>
      <vt:lpstr>企业使命</vt:lpstr>
      <vt:lpstr>经营方针</vt:lpstr>
      <vt:lpstr>经营理念</vt:lpstr>
      <vt:lpstr>PowerPoint 演示文稿</vt:lpstr>
      <vt:lpstr>研发背景</vt:lpstr>
      <vt:lpstr>产品介绍</vt:lpstr>
      <vt:lpstr>服务介绍</vt:lpstr>
      <vt:lpstr>配套设施</vt:lpstr>
      <vt:lpstr>PowerPoint 演示文稿</vt:lpstr>
      <vt:lpstr>市场规模</vt:lpstr>
      <vt:lpstr>业绩展示</vt:lpstr>
      <vt:lpstr>合作伙伴</vt:lpstr>
      <vt:lpstr>成功案例</vt:lpstr>
      <vt:lpstr>PowerPoint 演示文稿</vt:lpstr>
      <vt:lpstr>行业前景</vt:lpstr>
      <vt:lpstr>战略目标</vt:lpstr>
      <vt:lpstr>五年规划</vt:lpstr>
      <vt:lpstr>公司前景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绿色虚拟星球</dc:title>
  <dc:creator>第一PPT</dc:creator>
  <cp:keywords>www.1ppt.com</cp:keywords>
  <dc:description>www.1ppt.com</dc:description>
  <cp:lastModifiedBy>DELL</cp:lastModifiedBy>
  <cp:revision>4</cp:revision>
  <dcterms:created xsi:type="dcterms:W3CDTF">2017-02-23T02:39:00Z</dcterms:created>
  <dcterms:modified xsi:type="dcterms:W3CDTF">2023-05-15T02:29:27Z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3C7AF7D7E73645748FB1595255C772B3</vt:lpwstr>
  </property>
  <property fmtid="{D5CDD505-2E9C-101B-9397-08002B2CF9AE}" pid="3" name="KSOProductBuildVer">
    <vt:lpwstr>2052-11.8.2.11718</vt:lpwstr>
  </property>
</Properties>
</file>