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1" r:id="rId3"/>
    <p:sldId id="263" r:id="rId5"/>
    <p:sldId id="264" r:id="rId6"/>
    <p:sldId id="269" r:id="rId7"/>
    <p:sldId id="271" r:id="rId8"/>
    <p:sldId id="270" r:id="rId9"/>
    <p:sldId id="272" r:id="rId10"/>
    <p:sldId id="265" r:id="rId11"/>
    <p:sldId id="273" r:id="rId12"/>
    <p:sldId id="274" r:id="rId13"/>
    <p:sldId id="275" r:id="rId14"/>
    <p:sldId id="276" r:id="rId15"/>
    <p:sldId id="266" r:id="rId16"/>
    <p:sldId id="277" r:id="rId17"/>
    <p:sldId id="278" r:id="rId18"/>
    <p:sldId id="279" r:id="rId19"/>
    <p:sldId id="280" r:id="rId20"/>
    <p:sldId id="267" r:id="rId21"/>
    <p:sldId id="281" r:id="rId22"/>
    <p:sldId id="282" r:id="rId23"/>
    <p:sldId id="283" r:id="rId24"/>
    <p:sldId id="284" r:id="rId25"/>
    <p:sldId id="268" r:id="rId26"/>
    <p:sldId id="285" r:id="rId27"/>
    <p:sldId id="286" r:id="rId28"/>
    <p:sldId id="290" r:id="rId29"/>
    <p:sldId id="288" r:id="rId30"/>
    <p:sldId id="289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318" autoAdjust="0"/>
  </p:normalViewPr>
  <p:slideViewPr>
    <p:cSldViewPr snapToGrid="0">
      <p:cViewPr varScale="1">
        <p:scale>
          <a:sx n="58" d="100"/>
          <a:sy n="58" d="100"/>
        </p:scale>
        <p:origin x="-102" y="-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5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88614" y="636124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rcRect/>
          <a:stretch>
            <a:fillRect/>
          </a:stretch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5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1" build="p"/>
      <p:bldP spid="15" grpId="2" build="p"/>
      <p:bldP spid="17" grpId="3" build="p"/>
      <p:bldP spid="19" grpId="4" build="p"/>
      <p:bldP spid="21" grpId="5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7" Type="http://schemas.openxmlformats.org/officeDocument/2006/relationships/notesSlide" Target="../notesSlides/notesSlide14.xml"/><Relationship Id="rId26" Type="http://schemas.openxmlformats.org/officeDocument/2006/relationships/slideLayout" Target="../slideLayouts/slideLayout4.xml"/><Relationship Id="rId25" Type="http://schemas.openxmlformats.org/officeDocument/2006/relationships/tags" Target="../tags/tag113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5" Type="http://schemas.openxmlformats.org/officeDocument/2006/relationships/notesSlide" Target="../notesSlides/notesSlide5.xml"/><Relationship Id="rId44" Type="http://schemas.openxmlformats.org/officeDocument/2006/relationships/slideLayout" Target="../slideLayouts/slideLayout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02328" y="2665464"/>
            <a:ext cx="9944668" cy="1527072"/>
            <a:chOff x="1002328" y="2872407"/>
            <a:chExt cx="9944668" cy="1527072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简</a:t>
              </a: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约科技公司简介</a:t>
              </a:r>
              <a:r>
                <a:rPr lang="en-US" altLang="zh-CN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PPT</a:t>
              </a: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模版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10" y="3849098"/>
              <a:ext cx="8547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COMPANY INTRODUCTION/ENTERPRISE PROFILE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占位符 6"/>
          <p:cNvSpPr txBox="1"/>
          <p:nvPr/>
        </p:nvSpPr>
        <p:spPr>
          <a:xfrm>
            <a:off x="3690261" y="4414526"/>
            <a:ext cx="4555671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汇报：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XXX   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时间：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2030.12.12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企业使命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8879" y="1685645"/>
            <a:ext cx="487253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1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031" y="2915479"/>
            <a:ext cx="113032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6946" y="3429000"/>
            <a:ext cx="7005790" cy="7527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946" y="4345718"/>
            <a:ext cx="7005790" cy="826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946" y="5465595"/>
            <a:ext cx="7005790" cy="7527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点击此处输入关于此小标题、版块的文字描述内容或者相关数据及分析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184533" y="3578789"/>
            <a:ext cx="3540741" cy="23604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86946" y="1406734"/>
            <a:ext cx="6447377" cy="1276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0" presetClass="entr" presetSubtype="0" fill="hold" grpId="2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3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6" grpId="2"/>
      <p:bldP spid="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经营方针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千图PPT彼岸天：ID 8661124库_椭圆 3"/>
          <p:cNvSpPr/>
          <p:nvPr>
            <p:custDataLst>
              <p:tags r:id="rId1"/>
            </p:custDataLst>
          </p:nvPr>
        </p:nvSpPr>
        <p:spPr>
          <a:xfrm>
            <a:off x="4293996" y="1697102"/>
            <a:ext cx="3604008" cy="3604008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5550040" y="1612401"/>
            <a:ext cx="1091921" cy="1093558"/>
            <a:chOff x="5550040" y="1612401"/>
            <a:chExt cx="1091921" cy="1093558"/>
          </a:xfrm>
        </p:grpSpPr>
        <p:sp>
          <p:nvSpPr>
            <p:cNvPr id="16" name="椭圆 15"/>
            <p:cNvSpPr/>
            <p:nvPr/>
          </p:nvSpPr>
          <p:spPr>
            <a:xfrm>
              <a:off x="5550040" y="1612401"/>
              <a:ext cx="1091921" cy="109355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 5"/>
            <p:cNvSpPr/>
            <p:nvPr/>
          </p:nvSpPr>
          <p:spPr bwMode="auto">
            <a:xfrm>
              <a:off x="5824741" y="1915898"/>
              <a:ext cx="560621" cy="524114"/>
            </a:xfrm>
            <a:custGeom>
              <a:avLst/>
              <a:gdLst>
                <a:gd name="T0" fmla="*/ 736 w 1492"/>
                <a:gd name="T1" fmla="*/ 1230 h 1397"/>
                <a:gd name="T2" fmla="*/ 830 w 1492"/>
                <a:gd name="T3" fmla="*/ 903 h 1397"/>
                <a:gd name="T4" fmla="*/ 950 w 1492"/>
                <a:gd name="T5" fmla="*/ 791 h 1397"/>
                <a:gd name="T6" fmla="*/ 1492 w 1492"/>
                <a:gd name="T7" fmla="*/ 903 h 1397"/>
                <a:gd name="T8" fmla="*/ 1492 w 1492"/>
                <a:gd name="T9" fmla="*/ 1231 h 1397"/>
                <a:gd name="T10" fmla="*/ 1371 w 1492"/>
                <a:gd name="T11" fmla="*/ 1397 h 1397"/>
                <a:gd name="T12" fmla="*/ 830 w 1492"/>
                <a:gd name="T13" fmla="*/ 1286 h 1397"/>
                <a:gd name="T14" fmla="*/ 120 w 1492"/>
                <a:gd name="T15" fmla="*/ 0 h 1397"/>
                <a:gd name="T16" fmla="*/ 625 w 1492"/>
                <a:gd name="T17" fmla="*/ 30 h 1397"/>
                <a:gd name="T18" fmla="*/ 661 w 1492"/>
                <a:gd name="T19" fmla="*/ 438 h 1397"/>
                <a:gd name="T20" fmla="*/ 625 w 1492"/>
                <a:gd name="T21" fmla="*/ 573 h 1397"/>
                <a:gd name="T22" fmla="*/ 366 w 1492"/>
                <a:gd name="T23" fmla="*/ 644 h 1397"/>
                <a:gd name="T24" fmla="*/ 295 w 1492"/>
                <a:gd name="T25" fmla="*/ 605 h 1397"/>
                <a:gd name="T26" fmla="*/ 0 w 1492"/>
                <a:gd name="T27" fmla="*/ 493 h 1397"/>
                <a:gd name="T28" fmla="*/ 0 w 1492"/>
                <a:gd name="T29" fmla="*/ 437 h 1397"/>
                <a:gd name="T30" fmla="*/ 36 w 1492"/>
                <a:gd name="T31" fmla="*/ 30 h 1397"/>
                <a:gd name="T32" fmla="*/ 541 w 1492"/>
                <a:gd name="T33" fmla="*/ 71 h 1397"/>
                <a:gd name="T34" fmla="*/ 85 w 1492"/>
                <a:gd name="T35" fmla="*/ 84 h 1397"/>
                <a:gd name="T36" fmla="*/ 71 w 1492"/>
                <a:gd name="T37" fmla="*/ 110 h 1397"/>
                <a:gd name="T38" fmla="*/ 589 w 1492"/>
                <a:gd name="T39" fmla="*/ 110 h 1397"/>
                <a:gd name="T40" fmla="*/ 541 w 1492"/>
                <a:gd name="T41" fmla="*/ 71 h 1397"/>
                <a:gd name="T42" fmla="*/ 71 w 1492"/>
                <a:gd name="T43" fmla="*/ 493 h 1397"/>
                <a:gd name="T44" fmla="*/ 541 w 1492"/>
                <a:gd name="T45" fmla="*/ 533 h 1397"/>
                <a:gd name="T46" fmla="*/ 589 w 1492"/>
                <a:gd name="T47" fmla="*/ 474 h 1397"/>
                <a:gd name="T48" fmla="*/ 902 w 1492"/>
                <a:gd name="T49" fmla="*/ 1194 h 1397"/>
                <a:gd name="T50" fmla="*/ 1420 w 1492"/>
                <a:gd name="T51" fmla="*/ 903 h 1397"/>
                <a:gd name="T52" fmla="*/ 950 w 1492"/>
                <a:gd name="T53" fmla="*/ 863 h 1397"/>
                <a:gd name="T54" fmla="*/ 902 w 1492"/>
                <a:gd name="T55" fmla="*/ 903 h 1397"/>
                <a:gd name="T56" fmla="*/ 1420 w 1492"/>
                <a:gd name="T57" fmla="*/ 1266 h 1397"/>
                <a:gd name="T58" fmla="*/ 902 w 1492"/>
                <a:gd name="T59" fmla="*/ 1286 h 1397"/>
                <a:gd name="T60" fmla="*/ 1371 w 1492"/>
                <a:gd name="T61" fmla="*/ 1325 h 1397"/>
                <a:gd name="T62" fmla="*/ 1420 w 1492"/>
                <a:gd name="T63" fmla="*/ 1266 h 1397"/>
                <a:gd name="T64" fmla="*/ 295 w 1492"/>
                <a:gd name="T65" fmla="*/ 890 h 1397"/>
                <a:gd name="T66" fmla="*/ 366 w 1492"/>
                <a:gd name="T67" fmla="*/ 935 h 1397"/>
                <a:gd name="T68" fmla="*/ 295 w 1492"/>
                <a:gd name="T69" fmla="*/ 890 h 1397"/>
                <a:gd name="T70" fmla="*/ 295 w 1492"/>
                <a:gd name="T71" fmla="*/ 746 h 1397"/>
                <a:gd name="T72" fmla="*/ 366 w 1492"/>
                <a:gd name="T73" fmla="*/ 793 h 1397"/>
                <a:gd name="T74" fmla="*/ 295 w 1492"/>
                <a:gd name="T75" fmla="*/ 746 h 1397"/>
                <a:gd name="T76" fmla="*/ 295 w 1492"/>
                <a:gd name="T77" fmla="*/ 1031 h 1397"/>
                <a:gd name="T78" fmla="*/ 366 w 1492"/>
                <a:gd name="T79" fmla="*/ 1078 h 1397"/>
                <a:gd name="T80" fmla="*/ 295 w 1492"/>
                <a:gd name="T81" fmla="*/ 1031 h 1397"/>
                <a:gd name="T82" fmla="*/ 536 w 1492"/>
                <a:gd name="T83" fmla="*/ 1194 h 1397"/>
                <a:gd name="T84" fmla="*/ 490 w 1492"/>
                <a:gd name="T85" fmla="*/ 1266 h 1397"/>
                <a:gd name="T86" fmla="*/ 536 w 1492"/>
                <a:gd name="T87" fmla="*/ 1194 h 1397"/>
                <a:gd name="T88" fmla="*/ 677 w 1492"/>
                <a:gd name="T89" fmla="*/ 1194 h 1397"/>
                <a:gd name="T90" fmla="*/ 630 w 1492"/>
                <a:gd name="T91" fmla="*/ 1266 h 1397"/>
                <a:gd name="T92" fmla="*/ 677 w 1492"/>
                <a:gd name="T93" fmla="*/ 1194 h 1397"/>
                <a:gd name="T94" fmla="*/ 295 w 1492"/>
                <a:gd name="T95" fmla="*/ 1164 h 1397"/>
                <a:gd name="T96" fmla="*/ 366 w 1492"/>
                <a:gd name="T97" fmla="*/ 1194 h 1397"/>
                <a:gd name="T98" fmla="*/ 396 w 1492"/>
                <a:gd name="T99" fmla="*/ 1266 h 1397"/>
                <a:gd name="T100" fmla="*/ 299 w 1492"/>
                <a:gd name="T101" fmla="*/ 1249 h 1397"/>
                <a:gd name="T102" fmla="*/ 299 w 1492"/>
                <a:gd name="T103" fmla="*/ 1247 h 1397"/>
                <a:gd name="T104" fmla="*/ 298 w 1492"/>
                <a:gd name="T105" fmla="*/ 1246 h 1397"/>
                <a:gd name="T106" fmla="*/ 297 w 1492"/>
                <a:gd name="T107" fmla="*/ 1245 h 1397"/>
                <a:gd name="T108" fmla="*/ 296 w 1492"/>
                <a:gd name="T109" fmla="*/ 1242 h 1397"/>
                <a:gd name="T110" fmla="*/ 295 w 1492"/>
                <a:gd name="T111" fmla="*/ 1240 h 1397"/>
                <a:gd name="T112" fmla="*/ 295 w 1492"/>
                <a:gd name="T113" fmla="*/ 1237 h 1397"/>
                <a:gd name="T114" fmla="*/ 295 w 1492"/>
                <a:gd name="T115" fmla="*/ 1236 h 1397"/>
                <a:gd name="T116" fmla="*/ 295 w 1492"/>
                <a:gd name="T117" fmla="*/ 1233 h 1397"/>
                <a:gd name="T118" fmla="*/ 295 w 1492"/>
                <a:gd name="T119" fmla="*/ 1231 h 1397"/>
                <a:gd name="T120" fmla="*/ 295 w 1492"/>
                <a:gd name="T121" fmla="*/ 123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2" h="1397">
                  <a:moveTo>
                    <a:pt x="830" y="1266"/>
                  </a:moveTo>
                  <a:cubicBezTo>
                    <a:pt x="772" y="1266"/>
                    <a:pt x="772" y="1266"/>
                    <a:pt x="772" y="1266"/>
                  </a:cubicBezTo>
                  <a:cubicBezTo>
                    <a:pt x="752" y="1266"/>
                    <a:pt x="736" y="1250"/>
                    <a:pt x="736" y="1230"/>
                  </a:cubicBezTo>
                  <a:cubicBezTo>
                    <a:pt x="736" y="1211"/>
                    <a:pt x="752" y="1194"/>
                    <a:pt x="772" y="1194"/>
                  </a:cubicBezTo>
                  <a:cubicBezTo>
                    <a:pt x="830" y="1194"/>
                    <a:pt x="830" y="1194"/>
                    <a:pt x="830" y="1194"/>
                  </a:cubicBezTo>
                  <a:cubicBezTo>
                    <a:pt x="830" y="903"/>
                    <a:pt x="830" y="903"/>
                    <a:pt x="830" y="903"/>
                  </a:cubicBezTo>
                  <a:cubicBezTo>
                    <a:pt x="830" y="872"/>
                    <a:pt x="844" y="843"/>
                    <a:pt x="866" y="823"/>
                  </a:cubicBezTo>
                  <a:cubicBezTo>
                    <a:pt x="869" y="821"/>
                    <a:pt x="869" y="821"/>
                    <a:pt x="869" y="821"/>
                  </a:cubicBezTo>
                  <a:cubicBezTo>
                    <a:pt x="891" y="802"/>
                    <a:pt x="920" y="791"/>
                    <a:pt x="950" y="791"/>
                  </a:cubicBezTo>
                  <a:cubicBezTo>
                    <a:pt x="1371" y="791"/>
                    <a:pt x="1371" y="791"/>
                    <a:pt x="1371" y="791"/>
                  </a:cubicBezTo>
                  <a:cubicBezTo>
                    <a:pt x="1404" y="791"/>
                    <a:pt x="1434" y="803"/>
                    <a:pt x="1455" y="823"/>
                  </a:cubicBezTo>
                  <a:cubicBezTo>
                    <a:pt x="1478" y="843"/>
                    <a:pt x="1492" y="872"/>
                    <a:pt x="1492" y="903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1"/>
                    <a:pt x="1492" y="1231"/>
                    <a:pt x="1492" y="1231"/>
                  </a:cubicBezTo>
                  <a:cubicBezTo>
                    <a:pt x="1492" y="1286"/>
                    <a:pt x="1492" y="1286"/>
                    <a:pt x="1492" y="1286"/>
                  </a:cubicBezTo>
                  <a:cubicBezTo>
                    <a:pt x="1492" y="1317"/>
                    <a:pt x="1478" y="1345"/>
                    <a:pt x="1455" y="1366"/>
                  </a:cubicBezTo>
                  <a:cubicBezTo>
                    <a:pt x="1434" y="1385"/>
                    <a:pt x="1404" y="1397"/>
                    <a:pt x="1371" y="1397"/>
                  </a:cubicBezTo>
                  <a:cubicBezTo>
                    <a:pt x="950" y="1397"/>
                    <a:pt x="950" y="1397"/>
                    <a:pt x="950" y="1397"/>
                  </a:cubicBezTo>
                  <a:cubicBezTo>
                    <a:pt x="918" y="1397"/>
                    <a:pt x="888" y="1385"/>
                    <a:pt x="867" y="1366"/>
                  </a:cubicBezTo>
                  <a:cubicBezTo>
                    <a:pt x="844" y="1345"/>
                    <a:pt x="830" y="1317"/>
                    <a:pt x="830" y="1286"/>
                  </a:cubicBezTo>
                  <a:cubicBezTo>
                    <a:pt x="830" y="1266"/>
                    <a:pt x="830" y="1266"/>
                    <a:pt x="830" y="1266"/>
                  </a:cubicBezTo>
                  <a:cubicBezTo>
                    <a:pt x="830" y="1266"/>
                    <a:pt x="830" y="1266"/>
                    <a:pt x="830" y="1266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73" y="0"/>
                    <a:pt x="603" y="11"/>
                    <a:pt x="625" y="30"/>
                  </a:cubicBezTo>
                  <a:cubicBezTo>
                    <a:pt x="648" y="52"/>
                    <a:pt x="661" y="79"/>
                    <a:pt x="661" y="110"/>
                  </a:cubicBezTo>
                  <a:cubicBezTo>
                    <a:pt x="661" y="437"/>
                    <a:pt x="661" y="437"/>
                    <a:pt x="661" y="437"/>
                  </a:cubicBezTo>
                  <a:cubicBezTo>
                    <a:pt x="661" y="438"/>
                    <a:pt x="661" y="438"/>
                    <a:pt x="661" y="438"/>
                  </a:cubicBezTo>
                  <a:cubicBezTo>
                    <a:pt x="661" y="439"/>
                    <a:pt x="661" y="439"/>
                    <a:pt x="661" y="439"/>
                  </a:cubicBezTo>
                  <a:cubicBezTo>
                    <a:pt x="661" y="493"/>
                    <a:pt x="661" y="493"/>
                    <a:pt x="661" y="493"/>
                  </a:cubicBezTo>
                  <a:cubicBezTo>
                    <a:pt x="661" y="524"/>
                    <a:pt x="648" y="553"/>
                    <a:pt x="625" y="573"/>
                  </a:cubicBezTo>
                  <a:cubicBezTo>
                    <a:pt x="603" y="593"/>
                    <a:pt x="573" y="605"/>
                    <a:pt x="541" y="605"/>
                  </a:cubicBezTo>
                  <a:cubicBezTo>
                    <a:pt x="366" y="605"/>
                    <a:pt x="366" y="605"/>
                    <a:pt x="366" y="605"/>
                  </a:cubicBezTo>
                  <a:cubicBezTo>
                    <a:pt x="366" y="644"/>
                    <a:pt x="366" y="644"/>
                    <a:pt x="366" y="644"/>
                  </a:cubicBezTo>
                  <a:cubicBezTo>
                    <a:pt x="366" y="664"/>
                    <a:pt x="350" y="680"/>
                    <a:pt x="330" y="680"/>
                  </a:cubicBezTo>
                  <a:cubicBezTo>
                    <a:pt x="311" y="680"/>
                    <a:pt x="295" y="664"/>
                    <a:pt x="295" y="644"/>
                  </a:cubicBezTo>
                  <a:cubicBezTo>
                    <a:pt x="295" y="605"/>
                    <a:pt x="295" y="605"/>
                    <a:pt x="295" y="605"/>
                  </a:cubicBezTo>
                  <a:cubicBezTo>
                    <a:pt x="120" y="605"/>
                    <a:pt x="120" y="605"/>
                    <a:pt x="120" y="605"/>
                  </a:cubicBezTo>
                  <a:cubicBezTo>
                    <a:pt x="88" y="605"/>
                    <a:pt x="58" y="593"/>
                    <a:pt x="36" y="573"/>
                  </a:cubicBezTo>
                  <a:cubicBezTo>
                    <a:pt x="14" y="553"/>
                    <a:pt x="0" y="524"/>
                    <a:pt x="0" y="49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"/>
                    <a:pt x="14" y="52"/>
                    <a:pt x="36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8" y="11"/>
                    <a:pt x="87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541" y="71"/>
                  </a:moveTo>
                  <a:cubicBezTo>
                    <a:pt x="541" y="71"/>
                    <a:pt x="541" y="71"/>
                    <a:pt x="541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6" y="71"/>
                    <a:pt x="93" y="76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76" y="91"/>
                    <a:pt x="71" y="100"/>
                    <a:pt x="71" y="110"/>
                  </a:cubicBezTo>
                  <a:cubicBezTo>
                    <a:pt x="71" y="402"/>
                    <a:pt x="71" y="402"/>
                    <a:pt x="71" y="402"/>
                  </a:cubicBezTo>
                  <a:cubicBezTo>
                    <a:pt x="589" y="402"/>
                    <a:pt x="589" y="402"/>
                    <a:pt x="589" y="402"/>
                  </a:cubicBezTo>
                  <a:cubicBezTo>
                    <a:pt x="589" y="110"/>
                    <a:pt x="589" y="110"/>
                    <a:pt x="589" y="110"/>
                  </a:cubicBezTo>
                  <a:cubicBezTo>
                    <a:pt x="589" y="100"/>
                    <a:pt x="584" y="91"/>
                    <a:pt x="577" y="84"/>
                  </a:cubicBezTo>
                  <a:cubicBezTo>
                    <a:pt x="567" y="76"/>
                    <a:pt x="555" y="71"/>
                    <a:pt x="541" y="71"/>
                  </a:cubicBezTo>
                  <a:cubicBezTo>
                    <a:pt x="541" y="71"/>
                    <a:pt x="541" y="71"/>
                    <a:pt x="541" y="71"/>
                  </a:cubicBezTo>
                  <a:close/>
                  <a:moveTo>
                    <a:pt x="71" y="474"/>
                  </a:moveTo>
                  <a:cubicBezTo>
                    <a:pt x="71" y="474"/>
                    <a:pt x="71" y="474"/>
                    <a:pt x="71" y="474"/>
                  </a:cubicBezTo>
                  <a:cubicBezTo>
                    <a:pt x="71" y="493"/>
                    <a:pt x="71" y="493"/>
                    <a:pt x="71" y="493"/>
                  </a:cubicBezTo>
                  <a:cubicBezTo>
                    <a:pt x="71" y="503"/>
                    <a:pt x="76" y="513"/>
                    <a:pt x="85" y="520"/>
                  </a:cubicBezTo>
                  <a:cubicBezTo>
                    <a:pt x="93" y="528"/>
                    <a:pt x="106" y="533"/>
                    <a:pt x="120" y="533"/>
                  </a:cubicBezTo>
                  <a:cubicBezTo>
                    <a:pt x="541" y="533"/>
                    <a:pt x="541" y="533"/>
                    <a:pt x="541" y="533"/>
                  </a:cubicBezTo>
                  <a:cubicBezTo>
                    <a:pt x="555" y="533"/>
                    <a:pt x="567" y="528"/>
                    <a:pt x="577" y="520"/>
                  </a:cubicBezTo>
                  <a:cubicBezTo>
                    <a:pt x="584" y="513"/>
                    <a:pt x="589" y="503"/>
                    <a:pt x="589" y="493"/>
                  </a:cubicBezTo>
                  <a:cubicBezTo>
                    <a:pt x="589" y="474"/>
                    <a:pt x="589" y="474"/>
                    <a:pt x="589" y="474"/>
                  </a:cubicBezTo>
                  <a:cubicBezTo>
                    <a:pt x="71" y="474"/>
                    <a:pt x="71" y="474"/>
                    <a:pt x="71" y="474"/>
                  </a:cubicBezTo>
                  <a:cubicBezTo>
                    <a:pt x="71" y="474"/>
                    <a:pt x="71" y="474"/>
                    <a:pt x="71" y="474"/>
                  </a:cubicBezTo>
                  <a:close/>
                  <a:moveTo>
                    <a:pt x="902" y="1194"/>
                  </a:moveTo>
                  <a:cubicBezTo>
                    <a:pt x="902" y="1194"/>
                    <a:pt x="902" y="1194"/>
                    <a:pt x="902" y="1194"/>
                  </a:cubicBezTo>
                  <a:cubicBezTo>
                    <a:pt x="1420" y="1194"/>
                    <a:pt x="1420" y="1194"/>
                    <a:pt x="1420" y="1194"/>
                  </a:cubicBezTo>
                  <a:cubicBezTo>
                    <a:pt x="1420" y="903"/>
                    <a:pt x="1420" y="903"/>
                    <a:pt x="1420" y="903"/>
                  </a:cubicBezTo>
                  <a:cubicBezTo>
                    <a:pt x="1420" y="893"/>
                    <a:pt x="1416" y="883"/>
                    <a:pt x="1407" y="876"/>
                  </a:cubicBezTo>
                  <a:cubicBezTo>
                    <a:pt x="1398" y="869"/>
                    <a:pt x="1386" y="863"/>
                    <a:pt x="1371" y="863"/>
                  </a:cubicBezTo>
                  <a:cubicBezTo>
                    <a:pt x="950" y="863"/>
                    <a:pt x="950" y="863"/>
                    <a:pt x="950" y="863"/>
                  </a:cubicBezTo>
                  <a:cubicBezTo>
                    <a:pt x="937" y="863"/>
                    <a:pt x="925" y="867"/>
                    <a:pt x="916" y="875"/>
                  </a:cubicBezTo>
                  <a:cubicBezTo>
                    <a:pt x="915" y="876"/>
                    <a:pt x="915" y="876"/>
                    <a:pt x="915" y="876"/>
                  </a:cubicBezTo>
                  <a:cubicBezTo>
                    <a:pt x="907" y="883"/>
                    <a:pt x="902" y="893"/>
                    <a:pt x="902" y="903"/>
                  </a:cubicBezTo>
                  <a:cubicBezTo>
                    <a:pt x="902" y="1194"/>
                    <a:pt x="902" y="1194"/>
                    <a:pt x="902" y="1194"/>
                  </a:cubicBezTo>
                  <a:cubicBezTo>
                    <a:pt x="902" y="1194"/>
                    <a:pt x="902" y="1194"/>
                    <a:pt x="902" y="1194"/>
                  </a:cubicBezTo>
                  <a:close/>
                  <a:moveTo>
                    <a:pt x="1420" y="1266"/>
                  </a:moveTo>
                  <a:cubicBezTo>
                    <a:pt x="1420" y="1266"/>
                    <a:pt x="1420" y="1266"/>
                    <a:pt x="1420" y="1266"/>
                  </a:cubicBezTo>
                  <a:cubicBezTo>
                    <a:pt x="902" y="1266"/>
                    <a:pt x="902" y="1266"/>
                    <a:pt x="902" y="1266"/>
                  </a:cubicBezTo>
                  <a:cubicBezTo>
                    <a:pt x="902" y="1286"/>
                    <a:pt x="902" y="1286"/>
                    <a:pt x="902" y="1286"/>
                  </a:cubicBezTo>
                  <a:cubicBezTo>
                    <a:pt x="902" y="1296"/>
                    <a:pt x="907" y="1305"/>
                    <a:pt x="915" y="1312"/>
                  </a:cubicBezTo>
                  <a:cubicBezTo>
                    <a:pt x="924" y="1320"/>
                    <a:pt x="936" y="1325"/>
                    <a:pt x="950" y="1325"/>
                  </a:cubicBezTo>
                  <a:cubicBezTo>
                    <a:pt x="1371" y="1325"/>
                    <a:pt x="1371" y="1325"/>
                    <a:pt x="1371" y="1325"/>
                  </a:cubicBezTo>
                  <a:cubicBezTo>
                    <a:pt x="1386" y="1325"/>
                    <a:pt x="1398" y="1320"/>
                    <a:pt x="1407" y="1312"/>
                  </a:cubicBezTo>
                  <a:cubicBezTo>
                    <a:pt x="1416" y="1305"/>
                    <a:pt x="1420" y="1296"/>
                    <a:pt x="1420" y="1286"/>
                  </a:cubicBezTo>
                  <a:cubicBezTo>
                    <a:pt x="1420" y="1266"/>
                    <a:pt x="1420" y="1266"/>
                    <a:pt x="1420" y="1266"/>
                  </a:cubicBezTo>
                  <a:cubicBezTo>
                    <a:pt x="1420" y="1266"/>
                    <a:pt x="1420" y="1266"/>
                    <a:pt x="1420" y="1266"/>
                  </a:cubicBezTo>
                  <a:close/>
                  <a:moveTo>
                    <a:pt x="295" y="890"/>
                  </a:moveTo>
                  <a:cubicBezTo>
                    <a:pt x="295" y="890"/>
                    <a:pt x="295" y="890"/>
                    <a:pt x="295" y="890"/>
                  </a:cubicBezTo>
                  <a:cubicBezTo>
                    <a:pt x="295" y="869"/>
                    <a:pt x="311" y="853"/>
                    <a:pt x="330" y="853"/>
                  </a:cubicBezTo>
                  <a:cubicBezTo>
                    <a:pt x="350" y="853"/>
                    <a:pt x="366" y="869"/>
                    <a:pt x="366" y="890"/>
                  </a:cubicBezTo>
                  <a:cubicBezTo>
                    <a:pt x="366" y="935"/>
                    <a:pt x="366" y="935"/>
                    <a:pt x="366" y="935"/>
                  </a:cubicBezTo>
                  <a:cubicBezTo>
                    <a:pt x="366" y="955"/>
                    <a:pt x="350" y="971"/>
                    <a:pt x="330" y="971"/>
                  </a:cubicBezTo>
                  <a:cubicBezTo>
                    <a:pt x="311" y="971"/>
                    <a:pt x="295" y="955"/>
                    <a:pt x="295" y="935"/>
                  </a:cubicBezTo>
                  <a:cubicBezTo>
                    <a:pt x="295" y="890"/>
                    <a:pt x="295" y="890"/>
                    <a:pt x="295" y="890"/>
                  </a:cubicBezTo>
                  <a:cubicBezTo>
                    <a:pt x="295" y="890"/>
                    <a:pt x="295" y="890"/>
                    <a:pt x="295" y="890"/>
                  </a:cubicBezTo>
                  <a:close/>
                  <a:moveTo>
                    <a:pt x="295" y="746"/>
                  </a:moveTo>
                  <a:cubicBezTo>
                    <a:pt x="295" y="746"/>
                    <a:pt x="295" y="746"/>
                    <a:pt x="295" y="746"/>
                  </a:cubicBezTo>
                  <a:cubicBezTo>
                    <a:pt x="295" y="727"/>
                    <a:pt x="311" y="710"/>
                    <a:pt x="330" y="710"/>
                  </a:cubicBezTo>
                  <a:cubicBezTo>
                    <a:pt x="350" y="710"/>
                    <a:pt x="366" y="727"/>
                    <a:pt x="366" y="746"/>
                  </a:cubicBezTo>
                  <a:cubicBezTo>
                    <a:pt x="366" y="793"/>
                    <a:pt x="366" y="793"/>
                    <a:pt x="366" y="793"/>
                  </a:cubicBezTo>
                  <a:cubicBezTo>
                    <a:pt x="366" y="812"/>
                    <a:pt x="350" y="829"/>
                    <a:pt x="330" y="829"/>
                  </a:cubicBezTo>
                  <a:cubicBezTo>
                    <a:pt x="311" y="829"/>
                    <a:pt x="295" y="812"/>
                    <a:pt x="295" y="793"/>
                  </a:cubicBezTo>
                  <a:cubicBezTo>
                    <a:pt x="295" y="746"/>
                    <a:pt x="295" y="746"/>
                    <a:pt x="295" y="746"/>
                  </a:cubicBezTo>
                  <a:cubicBezTo>
                    <a:pt x="295" y="746"/>
                    <a:pt x="295" y="746"/>
                    <a:pt x="295" y="746"/>
                  </a:cubicBezTo>
                  <a:close/>
                  <a:moveTo>
                    <a:pt x="295" y="1031"/>
                  </a:moveTo>
                  <a:cubicBezTo>
                    <a:pt x="295" y="1031"/>
                    <a:pt x="295" y="1031"/>
                    <a:pt x="295" y="1031"/>
                  </a:cubicBezTo>
                  <a:cubicBezTo>
                    <a:pt x="295" y="1012"/>
                    <a:pt x="311" y="996"/>
                    <a:pt x="330" y="996"/>
                  </a:cubicBezTo>
                  <a:cubicBezTo>
                    <a:pt x="350" y="996"/>
                    <a:pt x="366" y="1012"/>
                    <a:pt x="366" y="1031"/>
                  </a:cubicBezTo>
                  <a:cubicBezTo>
                    <a:pt x="366" y="1078"/>
                    <a:pt x="366" y="1078"/>
                    <a:pt x="366" y="1078"/>
                  </a:cubicBezTo>
                  <a:cubicBezTo>
                    <a:pt x="366" y="1098"/>
                    <a:pt x="350" y="1114"/>
                    <a:pt x="330" y="1114"/>
                  </a:cubicBezTo>
                  <a:cubicBezTo>
                    <a:pt x="311" y="1114"/>
                    <a:pt x="295" y="1098"/>
                    <a:pt x="295" y="1078"/>
                  </a:cubicBezTo>
                  <a:cubicBezTo>
                    <a:pt x="295" y="1031"/>
                    <a:pt x="295" y="1031"/>
                    <a:pt x="295" y="1031"/>
                  </a:cubicBezTo>
                  <a:cubicBezTo>
                    <a:pt x="295" y="1031"/>
                    <a:pt x="295" y="1031"/>
                    <a:pt x="295" y="1031"/>
                  </a:cubicBezTo>
                  <a:close/>
                  <a:moveTo>
                    <a:pt x="536" y="1194"/>
                  </a:moveTo>
                  <a:cubicBezTo>
                    <a:pt x="536" y="1194"/>
                    <a:pt x="536" y="1194"/>
                    <a:pt x="536" y="1194"/>
                  </a:cubicBezTo>
                  <a:cubicBezTo>
                    <a:pt x="556" y="1194"/>
                    <a:pt x="573" y="1211"/>
                    <a:pt x="573" y="1230"/>
                  </a:cubicBezTo>
                  <a:cubicBezTo>
                    <a:pt x="573" y="1250"/>
                    <a:pt x="556" y="1266"/>
                    <a:pt x="536" y="1266"/>
                  </a:cubicBezTo>
                  <a:cubicBezTo>
                    <a:pt x="490" y="1266"/>
                    <a:pt x="490" y="1266"/>
                    <a:pt x="490" y="1266"/>
                  </a:cubicBezTo>
                  <a:cubicBezTo>
                    <a:pt x="470" y="1266"/>
                    <a:pt x="454" y="1250"/>
                    <a:pt x="454" y="1230"/>
                  </a:cubicBezTo>
                  <a:cubicBezTo>
                    <a:pt x="454" y="1211"/>
                    <a:pt x="470" y="1194"/>
                    <a:pt x="490" y="1194"/>
                  </a:cubicBezTo>
                  <a:cubicBezTo>
                    <a:pt x="536" y="1194"/>
                    <a:pt x="536" y="1194"/>
                    <a:pt x="536" y="1194"/>
                  </a:cubicBezTo>
                  <a:cubicBezTo>
                    <a:pt x="536" y="1194"/>
                    <a:pt x="536" y="1194"/>
                    <a:pt x="536" y="1194"/>
                  </a:cubicBezTo>
                  <a:close/>
                  <a:moveTo>
                    <a:pt x="677" y="1194"/>
                  </a:moveTo>
                  <a:cubicBezTo>
                    <a:pt x="677" y="1194"/>
                    <a:pt x="677" y="1194"/>
                    <a:pt x="677" y="1194"/>
                  </a:cubicBezTo>
                  <a:cubicBezTo>
                    <a:pt x="696" y="1194"/>
                    <a:pt x="712" y="1211"/>
                    <a:pt x="712" y="1230"/>
                  </a:cubicBezTo>
                  <a:cubicBezTo>
                    <a:pt x="712" y="1250"/>
                    <a:pt x="696" y="1266"/>
                    <a:pt x="677" y="1266"/>
                  </a:cubicBezTo>
                  <a:cubicBezTo>
                    <a:pt x="630" y="1266"/>
                    <a:pt x="630" y="1266"/>
                    <a:pt x="630" y="1266"/>
                  </a:cubicBezTo>
                  <a:cubicBezTo>
                    <a:pt x="610" y="1266"/>
                    <a:pt x="595" y="1250"/>
                    <a:pt x="595" y="1230"/>
                  </a:cubicBezTo>
                  <a:cubicBezTo>
                    <a:pt x="595" y="1211"/>
                    <a:pt x="610" y="1194"/>
                    <a:pt x="630" y="1194"/>
                  </a:cubicBezTo>
                  <a:cubicBezTo>
                    <a:pt x="677" y="1194"/>
                    <a:pt x="677" y="1194"/>
                    <a:pt x="677" y="1194"/>
                  </a:cubicBezTo>
                  <a:cubicBezTo>
                    <a:pt x="677" y="1194"/>
                    <a:pt x="677" y="1194"/>
                    <a:pt x="677" y="1194"/>
                  </a:cubicBezTo>
                  <a:close/>
                  <a:moveTo>
                    <a:pt x="295" y="1164"/>
                  </a:moveTo>
                  <a:cubicBezTo>
                    <a:pt x="295" y="1164"/>
                    <a:pt x="295" y="1164"/>
                    <a:pt x="295" y="1164"/>
                  </a:cubicBezTo>
                  <a:cubicBezTo>
                    <a:pt x="295" y="1144"/>
                    <a:pt x="311" y="1129"/>
                    <a:pt x="330" y="1129"/>
                  </a:cubicBezTo>
                  <a:cubicBezTo>
                    <a:pt x="350" y="1129"/>
                    <a:pt x="366" y="1144"/>
                    <a:pt x="366" y="1164"/>
                  </a:cubicBezTo>
                  <a:cubicBezTo>
                    <a:pt x="366" y="1194"/>
                    <a:pt x="366" y="1194"/>
                    <a:pt x="366" y="1194"/>
                  </a:cubicBezTo>
                  <a:cubicBezTo>
                    <a:pt x="396" y="1194"/>
                    <a:pt x="396" y="1194"/>
                    <a:pt x="396" y="1194"/>
                  </a:cubicBezTo>
                  <a:cubicBezTo>
                    <a:pt x="416" y="1194"/>
                    <a:pt x="433" y="1211"/>
                    <a:pt x="433" y="1230"/>
                  </a:cubicBezTo>
                  <a:cubicBezTo>
                    <a:pt x="433" y="1250"/>
                    <a:pt x="416" y="1266"/>
                    <a:pt x="396" y="1266"/>
                  </a:cubicBezTo>
                  <a:cubicBezTo>
                    <a:pt x="333" y="1266"/>
                    <a:pt x="333" y="1266"/>
                    <a:pt x="333" y="1266"/>
                  </a:cubicBezTo>
                  <a:cubicBezTo>
                    <a:pt x="330" y="1266"/>
                    <a:pt x="330" y="1266"/>
                    <a:pt x="330" y="1266"/>
                  </a:cubicBezTo>
                  <a:cubicBezTo>
                    <a:pt x="317" y="1266"/>
                    <a:pt x="305" y="1260"/>
                    <a:pt x="299" y="1249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7"/>
                    <a:pt x="299" y="1247"/>
                    <a:pt x="299" y="1247"/>
                  </a:cubicBezTo>
                  <a:cubicBezTo>
                    <a:pt x="299" y="1246"/>
                    <a:pt x="299" y="1246"/>
                    <a:pt x="299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7" y="1245"/>
                    <a:pt x="297" y="1245"/>
                    <a:pt x="297" y="1245"/>
                  </a:cubicBezTo>
                  <a:cubicBezTo>
                    <a:pt x="297" y="1244"/>
                    <a:pt x="297" y="1244"/>
                    <a:pt x="297" y="1244"/>
                  </a:cubicBezTo>
                  <a:cubicBezTo>
                    <a:pt x="296" y="1243"/>
                    <a:pt x="296" y="1243"/>
                    <a:pt x="296" y="1243"/>
                  </a:cubicBezTo>
                  <a:cubicBezTo>
                    <a:pt x="296" y="1242"/>
                    <a:pt x="296" y="1242"/>
                    <a:pt x="296" y="1242"/>
                  </a:cubicBezTo>
                  <a:cubicBezTo>
                    <a:pt x="296" y="1241"/>
                    <a:pt x="296" y="1241"/>
                    <a:pt x="296" y="1241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39"/>
                    <a:pt x="295" y="1239"/>
                    <a:pt x="295" y="1239"/>
                  </a:cubicBezTo>
                  <a:cubicBezTo>
                    <a:pt x="295" y="1238"/>
                    <a:pt x="295" y="1238"/>
                    <a:pt x="295" y="1238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5"/>
                    <a:pt x="295" y="1235"/>
                    <a:pt x="295" y="1235"/>
                  </a:cubicBezTo>
                  <a:cubicBezTo>
                    <a:pt x="295" y="1234"/>
                    <a:pt x="295" y="1234"/>
                    <a:pt x="295" y="1234"/>
                  </a:cubicBezTo>
                  <a:cubicBezTo>
                    <a:pt x="295" y="1233"/>
                    <a:pt x="295" y="1233"/>
                    <a:pt x="295" y="1233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164"/>
                    <a:pt x="295" y="1164"/>
                    <a:pt x="295" y="1164"/>
                  </a:cubicBezTo>
                  <a:cubicBezTo>
                    <a:pt x="295" y="1164"/>
                    <a:pt x="295" y="1164"/>
                    <a:pt x="295" y="1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8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4276526" y="2263197"/>
            <a:ext cx="1091921" cy="1093558"/>
            <a:chOff x="4276526" y="2263197"/>
            <a:chExt cx="1091921" cy="1093558"/>
          </a:xfrm>
        </p:grpSpPr>
        <p:sp>
          <p:nvSpPr>
            <p:cNvPr id="19" name="椭圆 18"/>
            <p:cNvSpPr/>
            <p:nvPr/>
          </p:nvSpPr>
          <p:spPr>
            <a:xfrm>
              <a:off x="427652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557639" y="2538688"/>
              <a:ext cx="529695" cy="528485"/>
              <a:chOff x="1855787" y="2568158"/>
              <a:chExt cx="1139825" cy="1137224"/>
            </a:xfrm>
            <a:solidFill>
              <a:schemeClr val="bg1"/>
            </a:solidFill>
          </p:grpSpPr>
          <p:sp>
            <p:nvSpPr>
              <p:cNvPr id="21" name="任意多边形 9"/>
              <p:cNvSpPr/>
              <p:nvPr/>
            </p:nvSpPr>
            <p:spPr bwMode="auto">
              <a:xfrm>
                <a:off x="2022261" y="2573360"/>
                <a:ext cx="333468" cy="274682"/>
              </a:xfrm>
              <a:custGeom>
                <a:avLst/>
                <a:gdLst>
                  <a:gd name="T0" fmla="*/ 0 w 308"/>
                  <a:gd name="T1" fmla="*/ 254 h 254"/>
                  <a:gd name="T2" fmla="*/ 308 w 308"/>
                  <a:gd name="T3" fmla="*/ 0 h 254"/>
                  <a:gd name="T4" fmla="*/ 237 w 308"/>
                  <a:gd name="T5" fmla="*/ 136 h 254"/>
                  <a:gd name="T6" fmla="*/ 146 w 308"/>
                  <a:gd name="T7" fmla="*/ 203 h 254"/>
                  <a:gd name="T8" fmla="*/ 0 w 308"/>
                  <a:gd name="T9" fmla="*/ 254 h 254"/>
                  <a:gd name="T10" fmla="*/ 0 w 308"/>
                  <a:gd name="T11" fmla="*/ 254 h 254"/>
                  <a:gd name="T12" fmla="*/ 0 w 308"/>
                  <a:gd name="T13" fmla="*/ 254 h 254"/>
                  <a:gd name="T14" fmla="*/ 0 w 308"/>
                  <a:gd name="T15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8" h="254">
                    <a:moveTo>
                      <a:pt x="0" y="254"/>
                    </a:moveTo>
                    <a:cubicBezTo>
                      <a:pt x="0" y="254"/>
                      <a:pt x="69" y="40"/>
                      <a:pt x="308" y="0"/>
                    </a:cubicBezTo>
                    <a:cubicBezTo>
                      <a:pt x="308" y="0"/>
                      <a:pt x="272" y="53"/>
                      <a:pt x="237" y="136"/>
                    </a:cubicBezTo>
                    <a:cubicBezTo>
                      <a:pt x="237" y="136"/>
                      <a:pt x="163" y="128"/>
                      <a:pt x="146" y="203"/>
                    </a:cubicBezTo>
                    <a:cubicBezTo>
                      <a:pt x="146" y="203"/>
                      <a:pt x="68" y="217"/>
                      <a:pt x="0" y="254"/>
                    </a:cubicBezTo>
                    <a:cubicBezTo>
                      <a:pt x="0" y="254"/>
                      <a:pt x="0" y="254"/>
                      <a:pt x="0" y="254"/>
                    </a:cubicBezTo>
                    <a:moveTo>
                      <a:pt x="0" y="254"/>
                    </a:moveTo>
                    <a:cubicBezTo>
                      <a:pt x="0" y="254"/>
                      <a:pt x="0" y="254"/>
                      <a:pt x="0" y="2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 10"/>
              <p:cNvSpPr/>
              <p:nvPr/>
            </p:nvSpPr>
            <p:spPr bwMode="auto">
              <a:xfrm>
                <a:off x="1967116" y="2839718"/>
                <a:ext cx="306416" cy="390173"/>
              </a:xfrm>
              <a:custGeom>
                <a:avLst/>
                <a:gdLst>
                  <a:gd name="T0" fmla="*/ 199 w 283"/>
                  <a:gd name="T1" fmla="*/ 0 h 361"/>
                  <a:gd name="T2" fmla="*/ 34 w 283"/>
                  <a:gd name="T3" fmla="*/ 69 h 361"/>
                  <a:gd name="T4" fmla="*/ 81 w 283"/>
                  <a:gd name="T5" fmla="*/ 343 h 361"/>
                  <a:gd name="T6" fmla="*/ 249 w 283"/>
                  <a:gd name="T7" fmla="*/ 353 h 361"/>
                  <a:gd name="T8" fmla="*/ 283 w 283"/>
                  <a:gd name="T9" fmla="*/ 274 h 361"/>
                  <a:gd name="T10" fmla="*/ 252 w 283"/>
                  <a:gd name="T11" fmla="*/ 53 h 361"/>
                  <a:gd name="T12" fmla="*/ 199 w 283"/>
                  <a:gd name="T13" fmla="*/ 0 h 361"/>
                  <a:gd name="T14" fmla="*/ 199 w 283"/>
                  <a:gd name="T15" fmla="*/ 0 h 361"/>
                  <a:gd name="T16" fmla="*/ 199 w 283"/>
                  <a:gd name="T17" fmla="*/ 0 h 361"/>
                  <a:gd name="T18" fmla="*/ 199 w 283"/>
                  <a:gd name="T19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361">
                    <a:moveTo>
                      <a:pt x="199" y="0"/>
                    </a:moveTo>
                    <a:cubicBezTo>
                      <a:pt x="199" y="0"/>
                      <a:pt x="98" y="21"/>
                      <a:pt x="34" y="69"/>
                    </a:cubicBezTo>
                    <a:cubicBezTo>
                      <a:pt x="34" y="69"/>
                      <a:pt x="0" y="210"/>
                      <a:pt x="81" y="343"/>
                    </a:cubicBezTo>
                    <a:cubicBezTo>
                      <a:pt x="81" y="343"/>
                      <a:pt x="165" y="361"/>
                      <a:pt x="249" y="353"/>
                    </a:cubicBezTo>
                    <a:cubicBezTo>
                      <a:pt x="249" y="353"/>
                      <a:pt x="249" y="300"/>
                      <a:pt x="283" y="274"/>
                    </a:cubicBezTo>
                    <a:cubicBezTo>
                      <a:pt x="283" y="274"/>
                      <a:pt x="241" y="167"/>
                      <a:pt x="252" y="53"/>
                    </a:cubicBezTo>
                    <a:cubicBezTo>
                      <a:pt x="252" y="53"/>
                      <a:pt x="209" y="43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moveTo>
                      <a:pt x="199" y="0"/>
                    </a:move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 11"/>
              <p:cNvSpPr/>
              <p:nvPr/>
            </p:nvSpPr>
            <p:spPr bwMode="auto">
              <a:xfrm>
                <a:off x="2091972" y="3263186"/>
                <a:ext cx="383930" cy="178439"/>
              </a:xfrm>
              <a:custGeom>
                <a:avLst/>
                <a:gdLst>
                  <a:gd name="T0" fmla="*/ 0 w 355"/>
                  <a:gd name="T1" fmla="*/ 0 h 165"/>
                  <a:gd name="T2" fmla="*/ 355 w 355"/>
                  <a:gd name="T3" fmla="*/ 142 h 165"/>
                  <a:gd name="T4" fmla="*/ 248 w 355"/>
                  <a:gd name="T5" fmla="*/ 32 h 165"/>
                  <a:gd name="T6" fmla="*/ 156 w 355"/>
                  <a:gd name="T7" fmla="*/ 0 h 165"/>
                  <a:gd name="T8" fmla="*/ 0 w 355"/>
                  <a:gd name="T9" fmla="*/ 0 h 165"/>
                  <a:gd name="T10" fmla="*/ 0 w 355"/>
                  <a:gd name="T11" fmla="*/ 0 h 165"/>
                  <a:gd name="T12" fmla="*/ 0 w 355"/>
                  <a:gd name="T13" fmla="*/ 0 h 165"/>
                  <a:gd name="T14" fmla="*/ 0 w 355"/>
                  <a:gd name="T15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165">
                    <a:moveTo>
                      <a:pt x="0" y="0"/>
                    </a:moveTo>
                    <a:cubicBezTo>
                      <a:pt x="0" y="0"/>
                      <a:pt x="107" y="165"/>
                      <a:pt x="355" y="142"/>
                    </a:cubicBezTo>
                    <a:cubicBezTo>
                      <a:pt x="355" y="142"/>
                      <a:pt x="267" y="59"/>
                      <a:pt x="248" y="32"/>
                    </a:cubicBezTo>
                    <a:cubicBezTo>
                      <a:pt x="248" y="32"/>
                      <a:pt x="179" y="49"/>
                      <a:pt x="156" y="0"/>
                    </a:cubicBezTo>
                    <a:cubicBezTo>
                      <a:pt x="156" y="0"/>
                      <a:pt x="66" y="1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 12"/>
              <p:cNvSpPr/>
              <p:nvPr/>
            </p:nvSpPr>
            <p:spPr bwMode="auto">
              <a:xfrm>
                <a:off x="2397867" y="3011394"/>
                <a:ext cx="419306" cy="393294"/>
              </a:xfrm>
              <a:custGeom>
                <a:avLst/>
                <a:gdLst>
                  <a:gd name="T0" fmla="*/ 0 w 387"/>
                  <a:gd name="T1" fmla="*/ 239 h 364"/>
                  <a:gd name="T2" fmla="*/ 24 w 387"/>
                  <a:gd name="T3" fmla="*/ 190 h 364"/>
                  <a:gd name="T4" fmla="*/ 246 w 387"/>
                  <a:gd name="T5" fmla="*/ 13 h 364"/>
                  <a:gd name="T6" fmla="*/ 292 w 387"/>
                  <a:gd name="T7" fmla="*/ 0 h 364"/>
                  <a:gd name="T8" fmla="*/ 387 w 387"/>
                  <a:gd name="T9" fmla="*/ 138 h 364"/>
                  <a:gd name="T10" fmla="*/ 133 w 387"/>
                  <a:gd name="T11" fmla="*/ 364 h 364"/>
                  <a:gd name="T12" fmla="*/ 0 w 387"/>
                  <a:gd name="T13" fmla="*/ 239 h 364"/>
                  <a:gd name="T14" fmla="*/ 0 w 387"/>
                  <a:gd name="T15" fmla="*/ 239 h 364"/>
                  <a:gd name="T16" fmla="*/ 0 w 387"/>
                  <a:gd name="T17" fmla="*/ 239 h 364"/>
                  <a:gd name="T18" fmla="*/ 0 w 387"/>
                  <a:gd name="T19" fmla="*/ 23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364">
                    <a:moveTo>
                      <a:pt x="0" y="239"/>
                    </a:moveTo>
                    <a:cubicBezTo>
                      <a:pt x="0" y="239"/>
                      <a:pt x="17" y="232"/>
                      <a:pt x="24" y="190"/>
                    </a:cubicBezTo>
                    <a:cubicBezTo>
                      <a:pt x="24" y="190"/>
                      <a:pt x="161" y="142"/>
                      <a:pt x="246" y="13"/>
                    </a:cubicBezTo>
                    <a:cubicBezTo>
                      <a:pt x="246" y="13"/>
                      <a:pt x="273" y="15"/>
                      <a:pt x="292" y="0"/>
                    </a:cubicBezTo>
                    <a:cubicBezTo>
                      <a:pt x="292" y="0"/>
                      <a:pt x="356" y="60"/>
                      <a:pt x="387" y="138"/>
                    </a:cubicBezTo>
                    <a:cubicBezTo>
                      <a:pt x="387" y="138"/>
                      <a:pt x="327" y="309"/>
                      <a:pt x="133" y="364"/>
                    </a:cubicBezTo>
                    <a:cubicBezTo>
                      <a:pt x="133" y="364"/>
                      <a:pt x="45" y="307"/>
                      <a:pt x="0" y="239"/>
                    </a:cubicBezTo>
                    <a:cubicBezTo>
                      <a:pt x="0" y="239"/>
                      <a:pt x="0" y="239"/>
                      <a:pt x="0" y="239"/>
                    </a:cubicBezTo>
                    <a:moveTo>
                      <a:pt x="0" y="239"/>
                    </a:moveTo>
                    <a:cubicBezTo>
                      <a:pt x="0" y="239"/>
                      <a:pt x="0" y="239"/>
                      <a:pt x="0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 13"/>
              <p:cNvSpPr/>
              <p:nvPr/>
            </p:nvSpPr>
            <p:spPr bwMode="auto">
              <a:xfrm>
                <a:off x="2745381" y="2762724"/>
                <a:ext cx="143063" cy="333988"/>
              </a:xfrm>
              <a:custGeom>
                <a:avLst/>
                <a:gdLst>
                  <a:gd name="T0" fmla="*/ 31 w 132"/>
                  <a:gd name="T1" fmla="*/ 0 h 309"/>
                  <a:gd name="T2" fmla="*/ 86 w 132"/>
                  <a:gd name="T3" fmla="*/ 309 h 309"/>
                  <a:gd name="T4" fmla="*/ 3 w 132"/>
                  <a:gd name="T5" fmla="*/ 199 h 309"/>
                  <a:gd name="T6" fmla="*/ 0 w 132"/>
                  <a:gd name="T7" fmla="*/ 116 h 309"/>
                  <a:gd name="T8" fmla="*/ 31 w 132"/>
                  <a:gd name="T9" fmla="*/ 0 h 309"/>
                  <a:gd name="T10" fmla="*/ 31 w 132"/>
                  <a:gd name="T11" fmla="*/ 0 h 309"/>
                  <a:gd name="T12" fmla="*/ 31 w 132"/>
                  <a:gd name="T13" fmla="*/ 0 h 309"/>
                  <a:gd name="T14" fmla="*/ 31 w 132"/>
                  <a:gd name="T15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309">
                    <a:moveTo>
                      <a:pt x="31" y="0"/>
                    </a:moveTo>
                    <a:cubicBezTo>
                      <a:pt x="31" y="0"/>
                      <a:pt x="132" y="115"/>
                      <a:pt x="86" y="309"/>
                    </a:cubicBezTo>
                    <a:cubicBezTo>
                      <a:pt x="86" y="309"/>
                      <a:pt x="31" y="220"/>
                      <a:pt x="3" y="199"/>
                    </a:cubicBezTo>
                    <a:cubicBezTo>
                      <a:pt x="3" y="199"/>
                      <a:pt x="28" y="151"/>
                      <a:pt x="0" y="116"/>
                    </a:cubicBezTo>
                    <a:cubicBezTo>
                      <a:pt x="0" y="116"/>
                      <a:pt x="26" y="64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 14"/>
              <p:cNvSpPr/>
              <p:nvPr/>
            </p:nvSpPr>
            <p:spPr bwMode="auto">
              <a:xfrm>
                <a:off x="2323474" y="2568158"/>
                <a:ext cx="418786" cy="297052"/>
              </a:xfrm>
              <a:custGeom>
                <a:avLst/>
                <a:gdLst>
                  <a:gd name="T0" fmla="*/ 0 w 387"/>
                  <a:gd name="T1" fmla="*/ 154 h 275"/>
                  <a:gd name="T2" fmla="*/ 30 w 387"/>
                  <a:gd name="T3" fmla="*/ 200 h 275"/>
                  <a:gd name="T4" fmla="*/ 262 w 387"/>
                  <a:gd name="T5" fmla="*/ 275 h 275"/>
                  <a:gd name="T6" fmla="*/ 356 w 387"/>
                  <a:gd name="T7" fmla="*/ 265 h 275"/>
                  <a:gd name="T8" fmla="*/ 387 w 387"/>
                  <a:gd name="T9" fmla="*/ 131 h 275"/>
                  <a:gd name="T10" fmla="*/ 91 w 387"/>
                  <a:gd name="T11" fmla="*/ 0 h 275"/>
                  <a:gd name="T12" fmla="*/ 0 w 387"/>
                  <a:gd name="T13" fmla="*/ 154 h 275"/>
                  <a:gd name="T14" fmla="*/ 0 w 387"/>
                  <a:gd name="T15" fmla="*/ 154 h 275"/>
                  <a:gd name="T16" fmla="*/ 0 w 387"/>
                  <a:gd name="T17" fmla="*/ 154 h 275"/>
                  <a:gd name="T18" fmla="*/ 0 w 387"/>
                  <a:gd name="T19" fmla="*/ 15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275">
                    <a:moveTo>
                      <a:pt x="0" y="154"/>
                    </a:moveTo>
                    <a:cubicBezTo>
                      <a:pt x="0" y="154"/>
                      <a:pt x="29" y="178"/>
                      <a:pt x="30" y="200"/>
                    </a:cubicBezTo>
                    <a:cubicBezTo>
                      <a:pt x="30" y="200"/>
                      <a:pt x="154" y="207"/>
                      <a:pt x="262" y="275"/>
                    </a:cubicBezTo>
                    <a:cubicBezTo>
                      <a:pt x="262" y="275"/>
                      <a:pt x="310" y="235"/>
                      <a:pt x="356" y="265"/>
                    </a:cubicBezTo>
                    <a:cubicBezTo>
                      <a:pt x="356" y="265"/>
                      <a:pt x="382" y="217"/>
                      <a:pt x="387" y="131"/>
                    </a:cubicBezTo>
                    <a:cubicBezTo>
                      <a:pt x="387" y="131"/>
                      <a:pt x="291" y="4"/>
                      <a:pt x="91" y="0"/>
                    </a:cubicBezTo>
                    <a:cubicBezTo>
                      <a:pt x="91" y="0"/>
                      <a:pt x="13" y="106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moveTo>
                      <a:pt x="0" y="154"/>
                    </a:moveTo>
                    <a:cubicBezTo>
                      <a:pt x="0" y="154"/>
                      <a:pt x="0" y="154"/>
                      <a:pt x="0" y="1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 15"/>
              <p:cNvSpPr/>
              <p:nvPr/>
            </p:nvSpPr>
            <p:spPr bwMode="auto">
              <a:xfrm>
                <a:off x="2285497" y="2829834"/>
                <a:ext cx="333468" cy="340231"/>
              </a:xfrm>
              <a:custGeom>
                <a:avLst/>
                <a:gdLst>
                  <a:gd name="T0" fmla="*/ 0 w 308"/>
                  <a:gd name="T1" fmla="*/ 65 h 315"/>
                  <a:gd name="T2" fmla="*/ 68 w 308"/>
                  <a:gd name="T3" fmla="*/ 0 h 315"/>
                  <a:gd name="T4" fmla="*/ 274 w 308"/>
                  <a:gd name="T5" fmla="*/ 65 h 315"/>
                  <a:gd name="T6" fmla="*/ 308 w 308"/>
                  <a:gd name="T7" fmla="*/ 168 h 315"/>
                  <a:gd name="T8" fmla="*/ 121 w 308"/>
                  <a:gd name="T9" fmla="*/ 315 h 315"/>
                  <a:gd name="T10" fmla="*/ 28 w 308"/>
                  <a:gd name="T11" fmla="*/ 267 h 315"/>
                  <a:gd name="T12" fmla="*/ 0 w 308"/>
                  <a:gd name="T13" fmla="*/ 65 h 315"/>
                  <a:gd name="T14" fmla="*/ 0 w 308"/>
                  <a:gd name="T15" fmla="*/ 65 h 315"/>
                  <a:gd name="T16" fmla="*/ 0 w 308"/>
                  <a:gd name="T17" fmla="*/ 65 h 315"/>
                  <a:gd name="T18" fmla="*/ 0 w 308"/>
                  <a:gd name="T19" fmla="*/ 6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15">
                    <a:moveTo>
                      <a:pt x="0" y="65"/>
                    </a:moveTo>
                    <a:cubicBezTo>
                      <a:pt x="0" y="65"/>
                      <a:pt x="58" y="69"/>
                      <a:pt x="68" y="0"/>
                    </a:cubicBezTo>
                    <a:cubicBezTo>
                      <a:pt x="68" y="0"/>
                      <a:pt x="182" y="11"/>
                      <a:pt x="274" y="65"/>
                    </a:cubicBezTo>
                    <a:cubicBezTo>
                      <a:pt x="274" y="65"/>
                      <a:pt x="252" y="134"/>
                      <a:pt x="308" y="168"/>
                    </a:cubicBezTo>
                    <a:cubicBezTo>
                      <a:pt x="308" y="168"/>
                      <a:pt x="251" y="254"/>
                      <a:pt x="121" y="315"/>
                    </a:cubicBezTo>
                    <a:cubicBezTo>
                      <a:pt x="121" y="315"/>
                      <a:pt x="96" y="256"/>
                      <a:pt x="28" y="267"/>
                    </a:cubicBezTo>
                    <a:cubicBezTo>
                      <a:pt x="29" y="267"/>
                      <a:pt x="1" y="21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 16"/>
              <p:cNvSpPr/>
              <p:nvPr/>
            </p:nvSpPr>
            <p:spPr bwMode="auto">
              <a:xfrm>
                <a:off x="1855787" y="3448908"/>
                <a:ext cx="1139825" cy="256474"/>
              </a:xfrm>
              <a:custGeom>
                <a:avLst/>
                <a:gdLst>
                  <a:gd name="T0" fmla="*/ 999 w 1053"/>
                  <a:gd name="T1" fmla="*/ 90 h 237"/>
                  <a:gd name="T2" fmla="*/ 603 w 1053"/>
                  <a:gd name="T3" fmla="*/ 90 h 237"/>
                  <a:gd name="T4" fmla="*/ 572 w 1053"/>
                  <a:gd name="T5" fmla="*/ 58 h 237"/>
                  <a:gd name="T6" fmla="*/ 572 w 1053"/>
                  <a:gd name="T7" fmla="*/ 0 h 237"/>
                  <a:gd name="T8" fmla="*/ 469 w 1053"/>
                  <a:gd name="T9" fmla="*/ 0 h 237"/>
                  <a:gd name="T10" fmla="*/ 469 w 1053"/>
                  <a:gd name="T11" fmla="*/ 58 h 237"/>
                  <a:gd name="T12" fmla="*/ 438 w 1053"/>
                  <a:gd name="T13" fmla="*/ 90 h 237"/>
                  <a:gd name="T14" fmla="*/ 54 w 1053"/>
                  <a:gd name="T15" fmla="*/ 90 h 237"/>
                  <a:gd name="T16" fmla="*/ 0 w 1053"/>
                  <a:gd name="T17" fmla="*/ 144 h 237"/>
                  <a:gd name="T18" fmla="*/ 0 w 1053"/>
                  <a:gd name="T19" fmla="*/ 144 h 237"/>
                  <a:gd name="T20" fmla="*/ 54 w 1053"/>
                  <a:gd name="T21" fmla="*/ 198 h 237"/>
                  <a:gd name="T22" fmla="*/ 443 w 1053"/>
                  <a:gd name="T23" fmla="*/ 198 h 237"/>
                  <a:gd name="T24" fmla="*/ 520 w 1053"/>
                  <a:gd name="T25" fmla="*/ 237 h 237"/>
                  <a:gd name="T26" fmla="*/ 598 w 1053"/>
                  <a:gd name="T27" fmla="*/ 198 h 237"/>
                  <a:gd name="T28" fmla="*/ 999 w 1053"/>
                  <a:gd name="T29" fmla="*/ 198 h 237"/>
                  <a:gd name="T30" fmla="*/ 1053 w 1053"/>
                  <a:gd name="T31" fmla="*/ 144 h 237"/>
                  <a:gd name="T32" fmla="*/ 1053 w 1053"/>
                  <a:gd name="T33" fmla="*/ 144 h 237"/>
                  <a:gd name="T34" fmla="*/ 999 w 1053"/>
                  <a:gd name="T35" fmla="*/ 9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53" h="236">
                    <a:moveTo>
                      <a:pt x="999" y="90"/>
                    </a:moveTo>
                    <a:cubicBezTo>
                      <a:pt x="603" y="90"/>
                      <a:pt x="603" y="90"/>
                      <a:pt x="603" y="90"/>
                    </a:cubicBezTo>
                    <a:cubicBezTo>
                      <a:pt x="595" y="77"/>
                      <a:pt x="585" y="66"/>
                      <a:pt x="572" y="58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69" y="58"/>
                      <a:pt x="469" y="58"/>
                      <a:pt x="469" y="58"/>
                    </a:cubicBezTo>
                    <a:cubicBezTo>
                      <a:pt x="456" y="66"/>
                      <a:pt x="446" y="77"/>
                      <a:pt x="438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24" y="90"/>
                      <a:pt x="0" y="114"/>
                      <a:pt x="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74"/>
                      <a:pt x="24" y="198"/>
                      <a:pt x="54" y="198"/>
                    </a:cubicBezTo>
                    <a:cubicBezTo>
                      <a:pt x="443" y="198"/>
                      <a:pt x="443" y="198"/>
                      <a:pt x="443" y="198"/>
                    </a:cubicBezTo>
                    <a:cubicBezTo>
                      <a:pt x="461" y="222"/>
                      <a:pt x="489" y="237"/>
                      <a:pt x="520" y="237"/>
                    </a:cubicBezTo>
                    <a:cubicBezTo>
                      <a:pt x="552" y="237"/>
                      <a:pt x="580" y="222"/>
                      <a:pt x="598" y="198"/>
                    </a:cubicBezTo>
                    <a:cubicBezTo>
                      <a:pt x="999" y="198"/>
                      <a:pt x="999" y="198"/>
                      <a:pt x="999" y="198"/>
                    </a:cubicBezTo>
                    <a:cubicBezTo>
                      <a:pt x="1029" y="198"/>
                      <a:pt x="1053" y="174"/>
                      <a:pt x="1053" y="144"/>
                    </a:cubicBezTo>
                    <a:cubicBezTo>
                      <a:pt x="1053" y="144"/>
                      <a:pt x="1053" y="144"/>
                      <a:pt x="1053" y="144"/>
                    </a:cubicBezTo>
                    <a:cubicBezTo>
                      <a:pt x="1053" y="114"/>
                      <a:pt x="1029" y="90"/>
                      <a:pt x="99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5550040" y="4292251"/>
            <a:ext cx="1091921" cy="1093560"/>
            <a:chOff x="5550040" y="4292251"/>
            <a:chExt cx="1091921" cy="1093560"/>
          </a:xfrm>
        </p:grpSpPr>
        <p:sp>
          <p:nvSpPr>
            <p:cNvPr id="30" name="椭圆 29"/>
            <p:cNvSpPr/>
            <p:nvPr/>
          </p:nvSpPr>
          <p:spPr>
            <a:xfrm flipV="1">
              <a:off x="5550040" y="4292251"/>
              <a:ext cx="1091921" cy="109356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 19"/>
            <p:cNvSpPr/>
            <p:nvPr/>
          </p:nvSpPr>
          <p:spPr bwMode="auto">
            <a:xfrm>
              <a:off x="5853186" y="4560300"/>
              <a:ext cx="485628" cy="509319"/>
            </a:xfrm>
            <a:custGeom>
              <a:avLst/>
              <a:gdLst>
                <a:gd name="T0" fmla="*/ 994 w 1104"/>
                <a:gd name="T1" fmla="*/ 355 h 1159"/>
                <a:gd name="T2" fmla="*/ 994 w 1104"/>
                <a:gd name="T3" fmla="*/ 607 h 1159"/>
                <a:gd name="T4" fmla="*/ 735 w 1104"/>
                <a:gd name="T5" fmla="*/ 607 h 1159"/>
                <a:gd name="T6" fmla="*/ 552 w 1104"/>
                <a:gd name="T7" fmla="*/ 746 h 1159"/>
                <a:gd name="T8" fmla="*/ 369 w 1104"/>
                <a:gd name="T9" fmla="*/ 607 h 1159"/>
                <a:gd name="T10" fmla="*/ 221 w 1104"/>
                <a:gd name="T11" fmla="*/ 607 h 1159"/>
                <a:gd name="T12" fmla="*/ 221 w 1104"/>
                <a:gd name="T13" fmla="*/ 775 h 1159"/>
                <a:gd name="T14" fmla="*/ 386 w 1104"/>
                <a:gd name="T15" fmla="*/ 966 h 1159"/>
                <a:gd name="T16" fmla="*/ 193 w 1104"/>
                <a:gd name="T17" fmla="*/ 1159 h 1159"/>
                <a:gd name="T18" fmla="*/ 0 w 1104"/>
                <a:gd name="T19" fmla="*/ 966 h 1159"/>
                <a:gd name="T20" fmla="*/ 110 w 1104"/>
                <a:gd name="T21" fmla="*/ 792 h 1159"/>
                <a:gd name="T22" fmla="*/ 110 w 1104"/>
                <a:gd name="T23" fmla="*/ 497 h 1159"/>
                <a:gd name="T24" fmla="*/ 374 w 1104"/>
                <a:gd name="T25" fmla="*/ 497 h 1159"/>
                <a:gd name="T26" fmla="*/ 552 w 1104"/>
                <a:gd name="T27" fmla="*/ 374 h 1159"/>
                <a:gd name="T28" fmla="*/ 730 w 1104"/>
                <a:gd name="T29" fmla="*/ 497 h 1159"/>
                <a:gd name="T30" fmla="*/ 883 w 1104"/>
                <a:gd name="T31" fmla="*/ 497 h 1159"/>
                <a:gd name="T32" fmla="*/ 879 w 1104"/>
                <a:gd name="T33" fmla="*/ 369 h 1159"/>
                <a:gd name="T34" fmla="*/ 724 w 1104"/>
                <a:gd name="T35" fmla="*/ 186 h 1159"/>
                <a:gd name="T36" fmla="*/ 914 w 1104"/>
                <a:gd name="T37" fmla="*/ 0 h 1159"/>
                <a:gd name="T38" fmla="*/ 1104 w 1104"/>
                <a:gd name="T39" fmla="*/ 186 h 1159"/>
                <a:gd name="T40" fmla="*/ 994 w 1104"/>
                <a:gd name="T41" fmla="*/ 355 h 1159"/>
                <a:gd name="T42" fmla="*/ 76 w 1104"/>
                <a:gd name="T43" fmla="*/ 973 h 1159"/>
                <a:gd name="T44" fmla="*/ 191 w 1104"/>
                <a:gd name="T45" fmla="*/ 1087 h 1159"/>
                <a:gd name="T46" fmla="*/ 305 w 1104"/>
                <a:gd name="T47" fmla="*/ 973 h 1159"/>
                <a:gd name="T48" fmla="*/ 191 w 1104"/>
                <a:gd name="T49" fmla="*/ 860 h 1159"/>
                <a:gd name="T50" fmla="*/ 76 w 1104"/>
                <a:gd name="T51" fmla="*/ 973 h 1159"/>
                <a:gd name="T52" fmla="*/ 552 w 1104"/>
                <a:gd name="T53" fmla="*/ 447 h 1159"/>
                <a:gd name="T54" fmla="*/ 438 w 1104"/>
                <a:gd name="T55" fmla="*/ 561 h 1159"/>
                <a:gd name="T56" fmla="*/ 552 w 1104"/>
                <a:gd name="T57" fmla="*/ 674 h 1159"/>
                <a:gd name="T58" fmla="*/ 667 w 1104"/>
                <a:gd name="T59" fmla="*/ 561 h 1159"/>
                <a:gd name="T60" fmla="*/ 552 w 1104"/>
                <a:gd name="T61" fmla="*/ 447 h 1159"/>
                <a:gd name="T62" fmla="*/ 914 w 1104"/>
                <a:gd name="T63" fmla="*/ 73 h 1159"/>
                <a:gd name="T64" fmla="*/ 799 w 1104"/>
                <a:gd name="T65" fmla="*/ 187 h 1159"/>
                <a:gd name="T66" fmla="*/ 914 w 1104"/>
                <a:gd name="T67" fmla="*/ 300 h 1159"/>
                <a:gd name="T68" fmla="*/ 1029 w 1104"/>
                <a:gd name="T69" fmla="*/ 187 h 1159"/>
                <a:gd name="T70" fmla="*/ 914 w 1104"/>
                <a:gd name="T71" fmla="*/ 73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4" h="1159">
                  <a:moveTo>
                    <a:pt x="994" y="355"/>
                  </a:moveTo>
                  <a:cubicBezTo>
                    <a:pt x="994" y="607"/>
                    <a:pt x="994" y="607"/>
                    <a:pt x="994" y="607"/>
                  </a:cubicBezTo>
                  <a:cubicBezTo>
                    <a:pt x="735" y="607"/>
                    <a:pt x="735" y="607"/>
                    <a:pt x="735" y="607"/>
                  </a:cubicBezTo>
                  <a:cubicBezTo>
                    <a:pt x="714" y="687"/>
                    <a:pt x="640" y="746"/>
                    <a:pt x="552" y="746"/>
                  </a:cubicBezTo>
                  <a:cubicBezTo>
                    <a:pt x="464" y="746"/>
                    <a:pt x="390" y="687"/>
                    <a:pt x="369" y="607"/>
                  </a:cubicBezTo>
                  <a:cubicBezTo>
                    <a:pt x="221" y="607"/>
                    <a:pt x="221" y="607"/>
                    <a:pt x="221" y="607"/>
                  </a:cubicBezTo>
                  <a:cubicBezTo>
                    <a:pt x="221" y="775"/>
                    <a:pt x="221" y="775"/>
                    <a:pt x="221" y="775"/>
                  </a:cubicBezTo>
                  <a:cubicBezTo>
                    <a:pt x="314" y="789"/>
                    <a:pt x="386" y="869"/>
                    <a:pt x="386" y="966"/>
                  </a:cubicBezTo>
                  <a:cubicBezTo>
                    <a:pt x="386" y="1072"/>
                    <a:pt x="300" y="1159"/>
                    <a:pt x="193" y="1159"/>
                  </a:cubicBezTo>
                  <a:cubicBezTo>
                    <a:pt x="87" y="1159"/>
                    <a:pt x="0" y="1072"/>
                    <a:pt x="0" y="966"/>
                  </a:cubicBezTo>
                  <a:cubicBezTo>
                    <a:pt x="0" y="889"/>
                    <a:pt x="45" y="823"/>
                    <a:pt x="110" y="792"/>
                  </a:cubicBezTo>
                  <a:cubicBezTo>
                    <a:pt x="110" y="497"/>
                    <a:pt x="110" y="497"/>
                    <a:pt x="110" y="497"/>
                  </a:cubicBezTo>
                  <a:cubicBezTo>
                    <a:pt x="374" y="497"/>
                    <a:pt x="374" y="497"/>
                    <a:pt x="374" y="497"/>
                  </a:cubicBezTo>
                  <a:cubicBezTo>
                    <a:pt x="400" y="425"/>
                    <a:pt x="470" y="374"/>
                    <a:pt x="552" y="374"/>
                  </a:cubicBezTo>
                  <a:cubicBezTo>
                    <a:pt x="634" y="374"/>
                    <a:pt x="704" y="425"/>
                    <a:pt x="730" y="497"/>
                  </a:cubicBezTo>
                  <a:cubicBezTo>
                    <a:pt x="883" y="497"/>
                    <a:pt x="883" y="497"/>
                    <a:pt x="883" y="497"/>
                  </a:cubicBezTo>
                  <a:cubicBezTo>
                    <a:pt x="879" y="369"/>
                    <a:pt x="879" y="369"/>
                    <a:pt x="879" y="369"/>
                  </a:cubicBezTo>
                  <a:cubicBezTo>
                    <a:pt x="790" y="353"/>
                    <a:pt x="724" y="277"/>
                    <a:pt x="724" y="186"/>
                  </a:cubicBezTo>
                  <a:cubicBezTo>
                    <a:pt x="724" y="83"/>
                    <a:pt x="809" y="0"/>
                    <a:pt x="914" y="0"/>
                  </a:cubicBezTo>
                  <a:cubicBezTo>
                    <a:pt x="1019" y="0"/>
                    <a:pt x="1104" y="83"/>
                    <a:pt x="1104" y="186"/>
                  </a:cubicBezTo>
                  <a:cubicBezTo>
                    <a:pt x="1104" y="261"/>
                    <a:pt x="1059" y="325"/>
                    <a:pt x="994" y="355"/>
                  </a:cubicBezTo>
                  <a:close/>
                  <a:moveTo>
                    <a:pt x="76" y="973"/>
                  </a:moveTo>
                  <a:cubicBezTo>
                    <a:pt x="76" y="1036"/>
                    <a:pt x="127" y="1087"/>
                    <a:pt x="191" y="1087"/>
                  </a:cubicBezTo>
                  <a:cubicBezTo>
                    <a:pt x="254" y="1087"/>
                    <a:pt x="305" y="1036"/>
                    <a:pt x="305" y="973"/>
                  </a:cubicBezTo>
                  <a:cubicBezTo>
                    <a:pt x="305" y="911"/>
                    <a:pt x="254" y="860"/>
                    <a:pt x="191" y="860"/>
                  </a:cubicBezTo>
                  <a:cubicBezTo>
                    <a:pt x="127" y="860"/>
                    <a:pt x="76" y="911"/>
                    <a:pt x="76" y="973"/>
                  </a:cubicBezTo>
                  <a:close/>
                  <a:moveTo>
                    <a:pt x="552" y="447"/>
                  </a:moveTo>
                  <a:cubicBezTo>
                    <a:pt x="489" y="447"/>
                    <a:pt x="438" y="498"/>
                    <a:pt x="438" y="561"/>
                  </a:cubicBezTo>
                  <a:cubicBezTo>
                    <a:pt x="438" y="623"/>
                    <a:pt x="489" y="674"/>
                    <a:pt x="552" y="674"/>
                  </a:cubicBezTo>
                  <a:cubicBezTo>
                    <a:pt x="616" y="674"/>
                    <a:pt x="667" y="623"/>
                    <a:pt x="667" y="561"/>
                  </a:cubicBezTo>
                  <a:cubicBezTo>
                    <a:pt x="667" y="498"/>
                    <a:pt x="616" y="447"/>
                    <a:pt x="552" y="447"/>
                  </a:cubicBezTo>
                  <a:close/>
                  <a:moveTo>
                    <a:pt x="914" y="73"/>
                  </a:moveTo>
                  <a:cubicBezTo>
                    <a:pt x="851" y="73"/>
                    <a:pt x="799" y="124"/>
                    <a:pt x="799" y="187"/>
                  </a:cubicBezTo>
                  <a:cubicBezTo>
                    <a:pt x="799" y="249"/>
                    <a:pt x="851" y="300"/>
                    <a:pt x="914" y="300"/>
                  </a:cubicBezTo>
                  <a:cubicBezTo>
                    <a:pt x="977" y="300"/>
                    <a:pt x="1029" y="249"/>
                    <a:pt x="1029" y="187"/>
                  </a:cubicBezTo>
                  <a:cubicBezTo>
                    <a:pt x="1029" y="124"/>
                    <a:pt x="977" y="73"/>
                    <a:pt x="91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7"/>
          <p:cNvGrpSpPr/>
          <p:nvPr>
            <p:custDataLst>
              <p:tags r:id="rId5"/>
            </p:custDataLst>
          </p:nvPr>
        </p:nvGrpSpPr>
        <p:grpSpPr>
          <a:xfrm>
            <a:off x="6823556" y="3641454"/>
            <a:ext cx="1091921" cy="1093560"/>
            <a:chOff x="6823556" y="3641454"/>
            <a:chExt cx="1091921" cy="1093560"/>
          </a:xfrm>
        </p:grpSpPr>
        <p:sp>
          <p:nvSpPr>
            <p:cNvPr id="33" name="椭圆 32"/>
            <p:cNvSpPr/>
            <p:nvPr/>
          </p:nvSpPr>
          <p:spPr>
            <a:xfrm flipV="1">
              <a:off x="682355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167926" y="3879957"/>
              <a:ext cx="529194" cy="526452"/>
              <a:chOff x="6689328" y="3781703"/>
              <a:chExt cx="508205" cy="505574"/>
            </a:xfrm>
          </p:grpSpPr>
          <p:sp>
            <p:nvSpPr>
              <p:cNvPr id="35" name="任意多边形 23"/>
              <p:cNvSpPr/>
              <p:nvPr/>
            </p:nvSpPr>
            <p:spPr bwMode="auto">
              <a:xfrm>
                <a:off x="6689328" y="4032649"/>
                <a:ext cx="341171" cy="254628"/>
              </a:xfrm>
              <a:custGeom>
                <a:avLst/>
                <a:gdLst>
                  <a:gd name="T0" fmla="*/ 623 w 623"/>
                  <a:gd name="T1" fmla="*/ 427 h 466"/>
                  <a:gd name="T2" fmla="*/ 618 w 623"/>
                  <a:gd name="T3" fmla="*/ 428 h 466"/>
                  <a:gd name="T4" fmla="*/ 607 w 623"/>
                  <a:gd name="T5" fmla="*/ 425 h 466"/>
                  <a:gd name="T6" fmla="*/ 541 w 623"/>
                  <a:gd name="T7" fmla="*/ 390 h 466"/>
                  <a:gd name="T8" fmla="*/ 475 w 623"/>
                  <a:gd name="T9" fmla="*/ 425 h 466"/>
                  <a:gd name="T10" fmla="*/ 464 w 623"/>
                  <a:gd name="T11" fmla="*/ 428 h 466"/>
                  <a:gd name="T12" fmla="*/ 449 w 623"/>
                  <a:gd name="T13" fmla="*/ 423 h 466"/>
                  <a:gd name="T14" fmla="*/ 440 w 623"/>
                  <a:gd name="T15" fmla="*/ 399 h 466"/>
                  <a:gd name="T16" fmla="*/ 452 w 623"/>
                  <a:gd name="T17" fmla="*/ 326 h 466"/>
                  <a:gd name="T18" fmla="*/ 399 w 623"/>
                  <a:gd name="T19" fmla="*/ 273 h 466"/>
                  <a:gd name="T20" fmla="*/ 392 w 623"/>
                  <a:gd name="T21" fmla="*/ 249 h 466"/>
                  <a:gd name="T22" fmla="*/ 412 w 623"/>
                  <a:gd name="T23" fmla="*/ 232 h 466"/>
                  <a:gd name="T24" fmla="*/ 486 w 623"/>
                  <a:gd name="T25" fmla="*/ 221 h 466"/>
                  <a:gd name="T26" fmla="*/ 519 w 623"/>
                  <a:gd name="T27" fmla="*/ 154 h 466"/>
                  <a:gd name="T28" fmla="*/ 541 w 623"/>
                  <a:gd name="T29" fmla="*/ 141 h 466"/>
                  <a:gd name="T30" fmla="*/ 563 w 623"/>
                  <a:gd name="T31" fmla="*/ 154 h 466"/>
                  <a:gd name="T32" fmla="*/ 582 w 623"/>
                  <a:gd name="T33" fmla="*/ 192 h 466"/>
                  <a:gd name="T34" fmla="*/ 529 w 623"/>
                  <a:gd name="T35" fmla="*/ 78 h 466"/>
                  <a:gd name="T36" fmla="*/ 407 w 623"/>
                  <a:gd name="T37" fmla="*/ 1 h 466"/>
                  <a:gd name="T38" fmla="*/ 391 w 623"/>
                  <a:gd name="T39" fmla="*/ 7 h 466"/>
                  <a:gd name="T40" fmla="*/ 351 w 623"/>
                  <a:gd name="T41" fmla="*/ 63 h 466"/>
                  <a:gd name="T42" fmla="*/ 307 w 623"/>
                  <a:gd name="T43" fmla="*/ 3 h 466"/>
                  <a:gd name="T44" fmla="*/ 338 w 623"/>
                  <a:gd name="T45" fmla="*/ 107 h 466"/>
                  <a:gd name="T46" fmla="*/ 338 w 623"/>
                  <a:gd name="T47" fmla="*/ 115 h 466"/>
                  <a:gd name="T48" fmla="*/ 306 w 623"/>
                  <a:gd name="T49" fmla="*/ 262 h 466"/>
                  <a:gd name="T50" fmla="*/ 306 w 623"/>
                  <a:gd name="T51" fmla="*/ 264 h 466"/>
                  <a:gd name="T52" fmla="*/ 306 w 623"/>
                  <a:gd name="T53" fmla="*/ 265 h 466"/>
                  <a:gd name="T54" fmla="*/ 306 w 623"/>
                  <a:gd name="T55" fmla="*/ 264 h 466"/>
                  <a:gd name="T56" fmla="*/ 306 w 623"/>
                  <a:gd name="T57" fmla="*/ 263 h 466"/>
                  <a:gd name="T58" fmla="*/ 271 w 623"/>
                  <a:gd name="T59" fmla="*/ 115 h 466"/>
                  <a:gd name="T60" fmla="*/ 272 w 623"/>
                  <a:gd name="T61" fmla="*/ 107 h 466"/>
                  <a:gd name="T62" fmla="*/ 305 w 623"/>
                  <a:gd name="T63" fmla="*/ 1 h 466"/>
                  <a:gd name="T64" fmla="*/ 259 w 623"/>
                  <a:gd name="T65" fmla="*/ 65 h 466"/>
                  <a:gd name="T66" fmla="*/ 219 w 623"/>
                  <a:gd name="T67" fmla="*/ 11 h 466"/>
                  <a:gd name="T68" fmla="*/ 202 w 623"/>
                  <a:gd name="T69" fmla="*/ 5 h 466"/>
                  <a:gd name="T70" fmla="*/ 98 w 623"/>
                  <a:gd name="T71" fmla="*/ 74 h 466"/>
                  <a:gd name="T72" fmla="*/ 95 w 623"/>
                  <a:gd name="T73" fmla="*/ 78 h 466"/>
                  <a:gd name="T74" fmla="*/ 93 w 623"/>
                  <a:gd name="T75" fmla="*/ 80 h 466"/>
                  <a:gd name="T76" fmla="*/ 87 w 623"/>
                  <a:gd name="T77" fmla="*/ 91 h 466"/>
                  <a:gd name="T78" fmla="*/ 88 w 623"/>
                  <a:gd name="T79" fmla="*/ 91 h 466"/>
                  <a:gd name="T80" fmla="*/ 75 w 623"/>
                  <a:gd name="T81" fmla="*/ 119 h 466"/>
                  <a:gd name="T82" fmla="*/ 74 w 623"/>
                  <a:gd name="T83" fmla="*/ 118 h 466"/>
                  <a:gd name="T84" fmla="*/ 0 w 623"/>
                  <a:gd name="T85" fmla="*/ 411 h 466"/>
                  <a:gd name="T86" fmla="*/ 2 w 623"/>
                  <a:gd name="T87" fmla="*/ 411 h 466"/>
                  <a:gd name="T88" fmla="*/ 66 w 623"/>
                  <a:gd name="T89" fmla="*/ 465 h 466"/>
                  <a:gd name="T90" fmla="*/ 556 w 623"/>
                  <a:gd name="T91" fmla="*/ 465 h 466"/>
                  <a:gd name="T92" fmla="*/ 623 w 623"/>
                  <a:gd name="T93" fmla="*/ 42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23" h="466">
                    <a:moveTo>
                      <a:pt x="623" y="427"/>
                    </a:moveTo>
                    <a:cubicBezTo>
                      <a:pt x="622" y="428"/>
                      <a:pt x="620" y="428"/>
                      <a:pt x="618" y="428"/>
                    </a:cubicBezTo>
                    <a:cubicBezTo>
                      <a:pt x="614" y="428"/>
                      <a:pt x="611" y="427"/>
                      <a:pt x="607" y="425"/>
                    </a:cubicBezTo>
                    <a:cubicBezTo>
                      <a:pt x="541" y="390"/>
                      <a:pt x="541" y="390"/>
                      <a:pt x="541" y="390"/>
                    </a:cubicBezTo>
                    <a:cubicBezTo>
                      <a:pt x="475" y="425"/>
                      <a:pt x="475" y="425"/>
                      <a:pt x="475" y="425"/>
                    </a:cubicBezTo>
                    <a:cubicBezTo>
                      <a:pt x="471" y="427"/>
                      <a:pt x="468" y="428"/>
                      <a:pt x="464" y="428"/>
                    </a:cubicBezTo>
                    <a:cubicBezTo>
                      <a:pt x="458" y="428"/>
                      <a:pt x="453" y="426"/>
                      <a:pt x="449" y="423"/>
                    </a:cubicBezTo>
                    <a:cubicBezTo>
                      <a:pt x="442" y="418"/>
                      <a:pt x="438" y="408"/>
                      <a:pt x="440" y="399"/>
                    </a:cubicBezTo>
                    <a:cubicBezTo>
                      <a:pt x="452" y="326"/>
                      <a:pt x="452" y="326"/>
                      <a:pt x="452" y="326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2" y="267"/>
                      <a:pt x="390" y="257"/>
                      <a:pt x="392" y="249"/>
                    </a:cubicBezTo>
                    <a:cubicBezTo>
                      <a:pt x="395" y="240"/>
                      <a:pt x="403" y="233"/>
                      <a:pt x="412" y="232"/>
                    </a:cubicBezTo>
                    <a:cubicBezTo>
                      <a:pt x="486" y="221"/>
                      <a:pt x="486" y="221"/>
                      <a:pt x="486" y="221"/>
                    </a:cubicBezTo>
                    <a:cubicBezTo>
                      <a:pt x="519" y="154"/>
                      <a:pt x="519" y="154"/>
                      <a:pt x="519" y="154"/>
                    </a:cubicBezTo>
                    <a:cubicBezTo>
                      <a:pt x="523" y="146"/>
                      <a:pt x="532" y="141"/>
                      <a:pt x="541" y="141"/>
                    </a:cubicBezTo>
                    <a:cubicBezTo>
                      <a:pt x="550" y="141"/>
                      <a:pt x="559" y="146"/>
                      <a:pt x="563" y="154"/>
                    </a:cubicBezTo>
                    <a:cubicBezTo>
                      <a:pt x="582" y="192"/>
                      <a:pt x="582" y="192"/>
                      <a:pt x="582" y="192"/>
                    </a:cubicBezTo>
                    <a:cubicBezTo>
                      <a:pt x="567" y="147"/>
                      <a:pt x="550" y="104"/>
                      <a:pt x="529" y="78"/>
                    </a:cubicBezTo>
                    <a:cubicBezTo>
                      <a:pt x="498" y="26"/>
                      <a:pt x="447" y="7"/>
                      <a:pt x="407" y="1"/>
                    </a:cubicBezTo>
                    <a:cubicBezTo>
                      <a:pt x="401" y="0"/>
                      <a:pt x="395" y="2"/>
                      <a:pt x="391" y="7"/>
                    </a:cubicBezTo>
                    <a:cubicBezTo>
                      <a:pt x="351" y="63"/>
                      <a:pt x="351" y="63"/>
                      <a:pt x="351" y="63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38" y="107"/>
                      <a:pt x="338" y="107"/>
                      <a:pt x="338" y="107"/>
                    </a:cubicBezTo>
                    <a:cubicBezTo>
                      <a:pt x="338" y="110"/>
                      <a:pt x="338" y="112"/>
                      <a:pt x="338" y="115"/>
                    </a:cubicBezTo>
                    <a:cubicBezTo>
                      <a:pt x="306" y="262"/>
                      <a:pt x="306" y="262"/>
                      <a:pt x="306" y="262"/>
                    </a:cubicBezTo>
                    <a:cubicBezTo>
                      <a:pt x="306" y="263"/>
                      <a:pt x="306" y="263"/>
                      <a:pt x="306" y="264"/>
                    </a:cubicBezTo>
                    <a:cubicBezTo>
                      <a:pt x="306" y="265"/>
                      <a:pt x="306" y="265"/>
                      <a:pt x="306" y="265"/>
                    </a:cubicBezTo>
                    <a:cubicBezTo>
                      <a:pt x="306" y="264"/>
                      <a:pt x="306" y="264"/>
                      <a:pt x="306" y="264"/>
                    </a:cubicBezTo>
                    <a:cubicBezTo>
                      <a:pt x="306" y="263"/>
                      <a:pt x="306" y="263"/>
                      <a:pt x="306" y="263"/>
                    </a:cubicBezTo>
                    <a:cubicBezTo>
                      <a:pt x="271" y="115"/>
                      <a:pt x="271" y="115"/>
                      <a:pt x="271" y="115"/>
                    </a:cubicBezTo>
                    <a:cubicBezTo>
                      <a:pt x="271" y="112"/>
                      <a:pt x="271" y="109"/>
                      <a:pt x="272" y="107"/>
                    </a:cubicBezTo>
                    <a:cubicBezTo>
                      <a:pt x="305" y="1"/>
                      <a:pt x="305" y="1"/>
                      <a:pt x="305" y="1"/>
                    </a:cubicBezTo>
                    <a:cubicBezTo>
                      <a:pt x="259" y="65"/>
                      <a:pt x="259" y="65"/>
                      <a:pt x="259" y="65"/>
                    </a:cubicBezTo>
                    <a:cubicBezTo>
                      <a:pt x="219" y="11"/>
                      <a:pt x="219" y="11"/>
                      <a:pt x="219" y="11"/>
                    </a:cubicBezTo>
                    <a:cubicBezTo>
                      <a:pt x="215" y="6"/>
                      <a:pt x="208" y="3"/>
                      <a:pt x="202" y="5"/>
                    </a:cubicBezTo>
                    <a:cubicBezTo>
                      <a:pt x="170" y="13"/>
                      <a:pt x="128" y="32"/>
                      <a:pt x="98" y="74"/>
                    </a:cubicBezTo>
                    <a:cubicBezTo>
                      <a:pt x="97" y="76"/>
                      <a:pt x="96" y="77"/>
                      <a:pt x="95" y="78"/>
                    </a:cubicBezTo>
                    <a:cubicBezTo>
                      <a:pt x="95" y="79"/>
                      <a:pt x="94" y="80"/>
                      <a:pt x="93" y="80"/>
                    </a:cubicBezTo>
                    <a:cubicBezTo>
                      <a:pt x="91" y="84"/>
                      <a:pt x="89" y="87"/>
                      <a:pt x="87" y="91"/>
                    </a:cubicBezTo>
                    <a:cubicBezTo>
                      <a:pt x="87" y="91"/>
                      <a:pt x="88" y="91"/>
                      <a:pt x="88" y="91"/>
                    </a:cubicBezTo>
                    <a:cubicBezTo>
                      <a:pt x="84" y="99"/>
                      <a:pt x="79" y="109"/>
                      <a:pt x="75" y="119"/>
                    </a:cubicBezTo>
                    <a:cubicBezTo>
                      <a:pt x="75" y="118"/>
                      <a:pt x="74" y="118"/>
                      <a:pt x="74" y="118"/>
                    </a:cubicBezTo>
                    <a:cubicBezTo>
                      <a:pt x="35" y="210"/>
                      <a:pt x="0" y="394"/>
                      <a:pt x="0" y="41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2" y="429"/>
                      <a:pt x="9" y="466"/>
                      <a:pt x="66" y="465"/>
                    </a:cubicBezTo>
                    <a:cubicBezTo>
                      <a:pt x="556" y="465"/>
                      <a:pt x="556" y="465"/>
                      <a:pt x="556" y="465"/>
                    </a:cubicBezTo>
                    <a:cubicBezTo>
                      <a:pt x="556" y="465"/>
                      <a:pt x="607" y="466"/>
                      <a:pt x="623" y="4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 bwMode="auto">
              <a:xfrm>
                <a:off x="6737992" y="3781703"/>
                <a:ext cx="235163" cy="23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 25"/>
              <p:cNvSpPr/>
              <p:nvPr/>
            </p:nvSpPr>
            <p:spPr bwMode="auto">
              <a:xfrm>
                <a:off x="6922124" y="4128397"/>
                <a:ext cx="125999" cy="119686"/>
              </a:xfrm>
              <a:custGeom>
                <a:avLst/>
                <a:gdLst>
                  <a:gd name="T0" fmla="*/ 107 w 230"/>
                  <a:gd name="T1" fmla="*/ 5 h 219"/>
                  <a:gd name="T2" fmla="*/ 115 w 230"/>
                  <a:gd name="T3" fmla="*/ 0 h 219"/>
                  <a:gd name="T4" fmla="*/ 123 w 230"/>
                  <a:gd name="T5" fmla="*/ 5 h 219"/>
                  <a:gd name="T6" fmla="*/ 154 w 230"/>
                  <a:gd name="T7" fmla="*/ 67 h 219"/>
                  <a:gd name="T8" fmla="*/ 222 w 230"/>
                  <a:gd name="T9" fmla="*/ 77 h 219"/>
                  <a:gd name="T10" fmla="*/ 229 w 230"/>
                  <a:gd name="T11" fmla="*/ 83 h 219"/>
                  <a:gd name="T12" fmla="*/ 227 w 230"/>
                  <a:gd name="T13" fmla="*/ 92 h 219"/>
                  <a:gd name="T14" fmla="*/ 178 w 230"/>
                  <a:gd name="T15" fmla="*/ 140 h 219"/>
                  <a:gd name="T16" fmla="*/ 189 w 230"/>
                  <a:gd name="T17" fmla="*/ 208 h 219"/>
                  <a:gd name="T18" fmla="*/ 186 w 230"/>
                  <a:gd name="T19" fmla="*/ 217 h 219"/>
                  <a:gd name="T20" fmla="*/ 176 w 230"/>
                  <a:gd name="T21" fmla="*/ 218 h 219"/>
                  <a:gd name="T22" fmla="*/ 115 w 230"/>
                  <a:gd name="T23" fmla="*/ 186 h 219"/>
                  <a:gd name="T24" fmla="*/ 54 w 230"/>
                  <a:gd name="T25" fmla="*/ 218 h 219"/>
                  <a:gd name="T26" fmla="*/ 44 w 230"/>
                  <a:gd name="T27" fmla="*/ 217 h 219"/>
                  <a:gd name="T28" fmla="*/ 41 w 230"/>
                  <a:gd name="T29" fmla="*/ 208 h 219"/>
                  <a:gd name="T30" fmla="*/ 52 w 230"/>
                  <a:gd name="T31" fmla="*/ 140 h 219"/>
                  <a:gd name="T32" fmla="*/ 3 w 230"/>
                  <a:gd name="T33" fmla="*/ 92 h 219"/>
                  <a:gd name="T34" fmla="*/ 1 w 230"/>
                  <a:gd name="T35" fmla="*/ 83 h 219"/>
                  <a:gd name="T36" fmla="*/ 8 w 230"/>
                  <a:gd name="T37" fmla="*/ 77 h 219"/>
                  <a:gd name="T38" fmla="*/ 76 w 230"/>
                  <a:gd name="T39" fmla="*/ 67 h 219"/>
                  <a:gd name="T40" fmla="*/ 107 w 230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19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6"/>
                      <a:pt x="229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1"/>
                      <a:pt x="188" y="215"/>
                      <a:pt x="186" y="217"/>
                    </a:cubicBezTo>
                    <a:cubicBezTo>
                      <a:pt x="183" y="219"/>
                      <a:pt x="179" y="219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19"/>
                      <a:pt x="47" y="219"/>
                      <a:pt x="44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6"/>
              <p:cNvSpPr/>
              <p:nvPr/>
            </p:nvSpPr>
            <p:spPr bwMode="auto">
              <a:xfrm>
                <a:off x="7071008" y="4128397"/>
                <a:ext cx="126525" cy="119686"/>
              </a:xfrm>
              <a:custGeom>
                <a:avLst/>
                <a:gdLst>
                  <a:gd name="T0" fmla="*/ 107 w 231"/>
                  <a:gd name="T1" fmla="*/ 5 h 219"/>
                  <a:gd name="T2" fmla="*/ 116 w 231"/>
                  <a:gd name="T3" fmla="*/ 0 h 219"/>
                  <a:gd name="T4" fmla="*/ 124 w 231"/>
                  <a:gd name="T5" fmla="*/ 5 h 219"/>
                  <a:gd name="T6" fmla="*/ 154 w 231"/>
                  <a:gd name="T7" fmla="*/ 67 h 219"/>
                  <a:gd name="T8" fmla="*/ 222 w 231"/>
                  <a:gd name="T9" fmla="*/ 77 h 219"/>
                  <a:gd name="T10" fmla="*/ 230 w 231"/>
                  <a:gd name="T11" fmla="*/ 83 h 219"/>
                  <a:gd name="T12" fmla="*/ 227 w 231"/>
                  <a:gd name="T13" fmla="*/ 92 h 219"/>
                  <a:gd name="T14" fmla="*/ 178 w 231"/>
                  <a:gd name="T15" fmla="*/ 140 h 219"/>
                  <a:gd name="T16" fmla="*/ 190 w 231"/>
                  <a:gd name="T17" fmla="*/ 208 h 219"/>
                  <a:gd name="T18" fmla="*/ 186 w 231"/>
                  <a:gd name="T19" fmla="*/ 217 h 219"/>
                  <a:gd name="T20" fmla="*/ 176 w 231"/>
                  <a:gd name="T21" fmla="*/ 218 h 219"/>
                  <a:gd name="T22" fmla="*/ 116 w 231"/>
                  <a:gd name="T23" fmla="*/ 186 h 219"/>
                  <a:gd name="T24" fmla="*/ 55 w 231"/>
                  <a:gd name="T25" fmla="*/ 218 h 219"/>
                  <a:gd name="T26" fmla="*/ 45 w 231"/>
                  <a:gd name="T27" fmla="*/ 217 h 219"/>
                  <a:gd name="T28" fmla="*/ 41 w 231"/>
                  <a:gd name="T29" fmla="*/ 208 h 219"/>
                  <a:gd name="T30" fmla="*/ 53 w 231"/>
                  <a:gd name="T31" fmla="*/ 140 h 219"/>
                  <a:gd name="T32" fmla="*/ 4 w 231"/>
                  <a:gd name="T33" fmla="*/ 92 h 219"/>
                  <a:gd name="T34" fmla="*/ 1 w 231"/>
                  <a:gd name="T35" fmla="*/ 83 h 219"/>
                  <a:gd name="T36" fmla="*/ 9 w 231"/>
                  <a:gd name="T37" fmla="*/ 77 h 219"/>
                  <a:gd name="T38" fmla="*/ 77 w 231"/>
                  <a:gd name="T39" fmla="*/ 67 h 219"/>
                  <a:gd name="T40" fmla="*/ 107 w 231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9">
                    <a:moveTo>
                      <a:pt x="107" y="5"/>
                    </a:moveTo>
                    <a:cubicBezTo>
                      <a:pt x="109" y="2"/>
                      <a:pt x="112" y="0"/>
                      <a:pt x="116" y="0"/>
                    </a:cubicBezTo>
                    <a:cubicBezTo>
                      <a:pt x="119" y="0"/>
                      <a:pt x="122" y="2"/>
                      <a:pt x="124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6" y="77"/>
                      <a:pt x="229" y="79"/>
                      <a:pt x="230" y="83"/>
                    </a:cubicBezTo>
                    <a:cubicBezTo>
                      <a:pt x="231" y="86"/>
                      <a:pt x="230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90" y="208"/>
                      <a:pt x="190" y="208"/>
                      <a:pt x="190" y="208"/>
                    </a:cubicBezTo>
                    <a:cubicBezTo>
                      <a:pt x="190" y="211"/>
                      <a:pt x="189" y="215"/>
                      <a:pt x="186" y="217"/>
                    </a:cubicBezTo>
                    <a:cubicBezTo>
                      <a:pt x="183" y="219"/>
                      <a:pt x="180" y="219"/>
                      <a:pt x="176" y="218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2" y="219"/>
                      <a:pt x="48" y="219"/>
                      <a:pt x="45" y="217"/>
                    </a:cubicBezTo>
                    <a:cubicBezTo>
                      <a:pt x="42" y="215"/>
                      <a:pt x="41" y="211"/>
                      <a:pt x="41" y="208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79"/>
                      <a:pt x="5" y="77"/>
                      <a:pt x="9" y="7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 27"/>
              <p:cNvSpPr/>
              <p:nvPr/>
            </p:nvSpPr>
            <p:spPr bwMode="auto">
              <a:xfrm>
                <a:off x="6992620" y="4000294"/>
                <a:ext cx="125999" cy="120212"/>
              </a:xfrm>
              <a:custGeom>
                <a:avLst/>
                <a:gdLst>
                  <a:gd name="T0" fmla="*/ 107 w 230"/>
                  <a:gd name="T1" fmla="*/ 5 h 220"/>
                  <a:gd name="T2" fmla="*/ 115 w 230"/>
                  <a:gd name="T3" fmla="*/ 0 h 220"/>
                  <a:gd name="T4" fmla="*/ 123 w 230"/>
                  <a:gd name="T5" fmla="*/ 6 h 220"/>
                  <a:gd name="T6" fmla="*/ 154 w 230"/>
                  <a:gd name="T7" fmla="*/ 67 h 220"/>
                  <a:gd name="T8" fmla="*/ 222 w 230"/>
                  <a:gd name="T9" fmla="*/ 77 h 220"/>
                  <a:gd name="T10" fmla="*/ 229 w 230"/>
                  <a:gd name="T11" fmla="*/ 83 h 220"/>
                  <a:gd name="T12" fmla="*/ 227 w 230"/>
                  <a:gd name="T13" fmla="*/ 93 h 220"/>
                  <a:gd name="T14" fmla="*/ 178 w 230"/>
                  <a:gd name="T15" fmla="*/ 141 h 220"/>
                  <a:gd name="T16" fmla="*/ 189 w 230"/>
                  <a:gd name="T17" fmla="*/ 208 h 220"/>
                  <a:gd name="T18" fmla="*/ 186 w 230"/>
                  <a:gd name="T19" fmla="*/ 217 h 220"/>
                  <a:gd name="T20" fmla="*/ 176 w 230"/>
                  <a:gd name="T21" fmla="*/ 218 h 220"/>
                  <a:gd name="T22" fmla="*/ 115 w 230"/>
                  <a:gd name="T23" fmla="*/ 186 h 220"/>
                  <a:gd name="T24" fmla="*/ 54 w 230"/>
                  <a:gd name="T25" fmla="*/ 218 h 220"/>
                  <a:gd name="T26" fmla="*/ 45 w 230"/>
                  <a:gd name="T27" fmla="*/ 217 h 220"/>
                  <a:gd name="T28" fmla="*/ 41 w 230"/>
                  <a:gd name="T29" fmla="*/ 208 h 220"/>
                  <a:gd name="T30" fmla="*/ 52 w 230"/>
                  <a:gd name="T31" fmla="*/ 141 h 220"/>
                  <a:gd name="T32" fmla="*/ 3 w 230"/>
                  <a:gd name="T33" fmla="*/ 93 h 220"/>
                  <a:gd name="T34" fmla="*/ 1 w 230"/>
                  <a:gd name="T35" fmla="*/ 83 h 220"/>
                  <a:gd name="T36" fmla="*/ 8 w 230"/>
                  <a:gd name="T37" fmla="*/ 77 h 220"/>
                  <a:gd name="T38" fmla="*/ 76 w 230"/>
                  <a:gd name="T39" fmla="*/ 67 h 220"/>
                  <a:gd name="T40" fmla="*/ 107 w 230"/>
                  <a:gd name="T41" fmla="*/ 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20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6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7"/>
                      <a:pt x="229" y="90"/>
                      <a:pt x="227" y="93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2"/>
                      <a:pt x="188" y="215"/>
                      <a:pt x="186" y="217"/>
                    </a:cubicBezTo>
                    <a:cubicBezTo>
                      <a:pt x="183" y="220"/>
                      <a:pt x="179" y="220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20"/>
                      <a:pt x="47" y="220"/>
                      <a:pt x="45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" y="90"/>
                      <a:pt x="0" y="87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千图PPT彼岸天：ID 8661124库_组合 8"/>
          <p:cNvGrpSpPr/>
          <p:nvPr>
            <p:custDataLst>
              <p:tags r:id="rId6"/>
            </p:custDataLst>
          </p:nvPr>
        </p:nvGrpSpPr>
        <p:grpSpPr>
          <a:xfrm>
            <a:off x="4276526" y="3641454"/>
            <a:ext cx="1091921" cy="1093560"/>
            <a:chOff x="4276526" y="3641454"/>
            <a:chExt cx="1091921" cy="1093560"/>
          </a:xfrm>
        </p:grpSpPr>
        <p:sp>
          <p:nvSpPr>
            <p:cNvPr id="41" name="椭圆 40"/>
            <p:cNvSpPr/>
            <p:nvPr/>
          </p:nvSpPr>
          <p:spPr>
            <a:xfrm flipV="1">
              <a:off x="427652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 30"/>
            <p:cNvSpPr/>
            <p:nvPr/>
          </p:nvSpPr>
          <p:spPr bwMode="auto">
            <a:xfrm>
              <a:off x="4549927" y="3922850"/>
              <a:ext cx="545119" cy="545119"/>
            </a:xfrm>
            <a:custGeom>
              <a:avLst/>
              <a:gdLst>
                <a:gd name="T0" fmla="*/ 1083 w 1083"/>
                <a:gd name="T1" fmla="*/ 542 h 1084"/>
                <a:gd name="T2" fmla="*/ 158 w 1083"/>
                <a:gd name="T3" fmla="*/ 926 h 1084"/>
                <a:gd name="T4" fmla="*/ 542 w 1083"/>
                <a:gd name="T5" fmla="*/ 0 h 1084"/>
                <a:gd name="T6" fmla="*/ 517 w 1083"/>
                <a:gd name="T7" fmla="*/ 1000 h 1084"/>
                <a:gd name="T8" fmla="*/ 357 w 1083"/>
                <a:gd name="T9" fmla="*/ 861 h 1084"/>
                <a:gd name="T10" fmla="*/ 517 w 1083"/>
                <a:gd name="T11" fmla="*/ 1000 h 1084"/>
                <a:gd name="T12" fmla="*/ 866 w 1083"/>
                <a:gd name="T13" fmla="*/ 218 h 1084"/>
                <a:gd name="T14" fmla="*/ 842 w 1083"/>
                <a:gd name="T15" fmla="*/ 517 h 1084"/>
                <a:gd name="T16" fmla="*/ 866 w 1083"/>
                <a:gd name="T17" fmla="*/ 218 h 1084"/>
                <a:gd name="T18" fmla="*/ 722 w 1083"/>
                <a:gd name="T19" fmla="*/ 120 h 1084"/>
                <a:gd name="T20" fmla="*/ 815 w 1083"/>
                <a:gd name="T21" fmla="*/ 174 h 1084"/>
                <a:gd name="T22" fmla="*/ 617 w 1083"/>
                <a:gd name="T23" fmla="*/ 90 h 1084"/>
                <a:gd name="T24" fmla="*/ 707 w 1083"/>
                <a:gd name="T25" fmla="*/ 231 h 1084"/>
                <a:gd name="T26" fmla="*/ 617 w 1083"/>
                <a:gd name="T27" fmla="*/ 90 h 1084"/>
                <a:gd name="T28" fmla="*/ 517 w 1083"/>
                <a:gd name="T29" fmla="*/ 84 h 1084"/>
                <a:gd name="T30" fmla="*/ 357 w 1083"/>
                <a:gd name="T31" fmla="*/ 224 h 1084"/>
                <a:gd name="T32" fmla="*/ 517 w 1083"/>
                <a:gd name="T33" fmla="*/ 84 h 1084"/>
                <a:gd name="T34" fmla="*/ 362 w 1083"/>
                <a:gd name="T35" fmla="*/ 120 h 1084"/>
                <a:gd name="T36" fmla="*/ 325 w 1083"/>
                <a:gd name="T37" fmla="*/ 177 h 1084"/>
                <a:gd name="T38" fmla="*/ 229 w 1083"/>
                <a:gd name="T39" fmla="*/ 207 h 1084"/>
                <a:gd name="T40" fmla="*/ 84 w 1083"/>
                <a:gd name="T41" fmla="*/ 517 h 1084"/>
                <a:gd name="T42" fmla="*/ 229 w 1083"/>
                <a:gd name="T43" fmla="*/ 207 h 1084"/>
                <a:gd name="T44" fmla="*/ 84 w 1083"/>
                <a:gd name="T45" fmla="*/ 567 h 1084"/>
                <a:gd name="T46" fmla="*/ 292 w 1083"/>
                <a:gd name="T47" fmla="*/ 837 h 1084"/>
                <a:gd name="T48" fmla="*/ 84 w 1083"/>
                <a:gd name="T49" fmla="*/ 567 h 1084"/>
                <a:gd name="T50" fmla="*/ 362 w 1083"/>
                <a:gd name="T51" fmla="*/ 964 h 1084"/>
                <a:gd name="T52" fmla="*/ 268 w 1083"/>
                <a:gd name="T53" fmla="*/ 911 h 1084"/>
                <a:gd name="T54" fmla="*/ 567 w 1083"/>
                <a:gd name="T55" fmla="*/ 1000 h 1084"/>
                <a:gd name="T56" fmla="*/ 726 w 1083"/>
                <a:gd name="T57" fmla="*/ 861 h 1084"/>
                <a:gd name="T58" fmla="*/ 566 w 1083"/>
                <a:gd name="T59" fmla="*/ 1000 h 1084"/>
                <a:gd name="T60" fmla="*/ 722 w 1083"/>
                <a:gd name="T61" fmla="*/ 964 h 1084"/>
                <a:gd name="T62" fmla="*/ 758 w 1083"/>
                <a:gd name="T63" fmla="*/ 908 h 1084"/>
                <a:gd name="T64" fmla="*/ 855 w 1083"/>
                <a:gd name="T65" fmla="*/ 878 h 1084"/>
                <a:gd name="T66" fmla="*/ 1000 w 1083"/>
                <a:gd name="T67" fmla="*/ 567 h 1084"/>
                <a:gd name="T68" fmla="*/ 855 w 1083"/>
                <a:gd name="T69" fmla="*/ 878 h 1084"/>
                <a:gd name="T70" fmla="*/ 746 w 1083"/>
                <a:gd name="T71" fmla="*/ 269 h 1084"/>
                <a:gd name="T72" fmla="*/ 567 w 1083"/>
                <a:gd name="T73" fmla="*/ 517 h 1084"/>
                <a:gd name="T74" fmla="*/ 746 w 1083"/>
                <a:gd name="T75" fmla="*/ 269 h 1084"/>
                <a:gd name="T76" fmla="*/ 358 w 1083"/>
                <a:gd name="T77" fmla="*/ 278 h 1084"/>
                <a:gd name="T78" fmla="*/ 517 w 1083"/>
                <a:gd name="T79" fmla="*/ 517 h 1084"/>
                <a:gd name="T80" fmla="*/ 517 w 1083"/>
                <a:gd name="T81" fmla="*/ 775 h 1084"/>
                <a:gd name="T82" fmla="*/ 292 w 1083"/>
                <a:gd name="T83" fmla="*/ 567 h 1084"/>
                <a:gd name="T84" fmla="*/ 517 w 1083"/>
                <a:gd name="T85" fmla="*/ 775 h 1084"/>
                <a:gd name="T86" fmla="*/ 567 w 1083"/>
                <a:gd name="T87" fmla="*/ 775 h 1084"/>
                <a:gd name="T88" fmla="*/ 792 w 1083"/>
                <a:gd name="T89" fmla="*/ 567 h 1084"/>
                <a:gd name="T90" fmla="*/ 567 w 1083"/>
                <a:gd name="T91" fmla="*/ 775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3" h="1084">
                  <a:moveTo>
                    <a:pt x="542" y="0"/>
                  </a:moveTo>
                  <a:cubicBezTo>
                    <a:pt x="691" y="0"/>
                    <a:pt x="827" y="61"/>
                    <a:pt x="925" y="159"/>
                  </a:cubicBezTo>
                  <a:cubicBezTo>
                    <a:pt x="1023" y="258"/>
                    <a:pt x="1083" y="393"/>
                    <a:pt x="1083" y="542"/>
                  </a:cubicBezTo>
                  <a:cubicBezTo>
                    <a:pt x="1083" y="692"/>
                    <a:pt x="1023" y="827"/>
                    <a:pt x="925" y="926"/>
                  </a:cubicBezTo>
                  <a:cubicBezTo>
                    <a:pt x="827" y="1024"/>
                    <a:pt x="691" y="1084"/>
                    <a:pt x="542" y="1084"/>
                  </a:cubicBezTo>
                  <a:cubicBezTo>
                    <a:pt x="392" y="1084"/>
                    <a:pt x="257" y="1024"/>
                    <a:pt x="158" y="926"/>
                  </a:cubicBezTo>
                  <a:cubicBezTo>
                    <a:pt x="60" y="827"/>
                    <a:pt x="0" y="692"/>
                    <a:pt x="0" y="542"/>
                  </a:cubicBezTo>
                  <a:cubicBezTo>
                    <a:pt x="0" y="393"/>
                    <a:pt x="60" y="258"/>
                    <a:pt x="158" y="159"/>
                  </a:cubicBezTo>
                  <a:cubicBezTo>
                    <a:pt x="257" y="61"/>
                    <a:pt x="392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  <a:moveTo>
                    <a:pt x="517" y="1000"/>
                  </a:moveTo>
                  <a:cubicBezTo>
                    <a:pt x="517" y="1000"/>
                    <a:pt x="517" y="1000"/>
                    <a:pt x="517" y="1000"/>
                  </a:cubicBezTo>
                  <a:cubicBezTo>
                    <a:pt x="517" y="825"/>
                    <a:pt x="517" y="825"/>
                    <a:pt x="517" y="825"/>
                  </a:cubicBezTo>
                  <a:cubicBezTo>
                    <a:pt x="468" y="827"/>
                    <a:pt x="420" y="837"/>
                    <a:pt x="376" y="854"/>
                  </a:cubicBezTo>
                  <a:cubicBezTo>
                    <a:pt x="370" y="856"/>
                    <a:pt x="363" y="859"/>
                    <a:pt x="357" y="861"/>
                  </a:cubicBezTo>
                  <a:cubicBezTo>
                    <a:pt x="361" y="869"/>
                    <a:pt x="365" y="877"/>
                    <a:pt x="369" y="884"/>
                  </a:cubicBezTo>
                  <a:cubicBezTo>
                    <a:pt x="396" y="934"/>
                    <a:pt x="430" y="972"/>
                    <a:pt x="466" y="995"/>
                  </a:cubicBezTo>
                  <a:cubicBezTo>
                    <a:pt x="483" y="998"/>
                    <a:pt x="500" y="1000"/>
                    <a:pt x="517" y="1000"/>
                  </a:cubicBezTo>
                  <a:cubicBezTo>
                    <a:pt x="517" y="1000"/>
                    <a:pt x="517" y="1000"/>
                    <a:pt x="517" y="1000"/>
                  </a:cubicBezTo>
                  <a:close/>
                  <a:moveTo>
                    <a:pt x="866" y="218"/>
                  </a:moveTo>
                  <a:cubicBezTo>
                    <a:pt x="866" y="218"/>
                    <a:pt x="866" y="218"/>
                    <a:pt x="866" y="218"/>
                  </a:cubicBezTo>
                  <a:cubicBezTo>
                    <a:pt x="862" y="214"/>
                    <a:pt x="858" y="211"/>
                    <a:pt x="855" y="207"/>
                  </a:cubicBezTo>
                  <a:cubicBezTo>
                    <a:pt x="835" y="223"/>
                    <a:pt x="813" y="236"/>
                    <a:pt x="791" y="248"/>
                  </a:cubicBezTo>
                  <a:cubicBezTo>
                    <a:pt x="820" y="325"/>
                    <a:pt x="839" y="418"/>
                    <a:pt x="842" y="517"/>
                  </a:cubicBezTo>
                  <a:cubicBezTo>
                    <a:pt x="1000" y="517"/>
                    <a:pt x="1000" y="517"/>
                    <a:pt x="1000" y="517"/>
                  </a:cubicBezTo>
                  <a:cubicBezTo>
                    <a:pt x="993" y="401"/>
                    <a:pt x="943" y="296"/>
                    <a:pt x="866" y="218"/>
                  </a:cubicBezTo>
                  <a:cubicBezTo>
                    <a:pt x="866" y="218"/>
                    <a:pt x="866" y="218"/>
                    <a:pt x="866" y="218"/>
                  </a:cubicBezTo>
                  <a:close/>
                  <a:moveTo>
                    <a:pt x="815" y="174"/>
                  </a:moveTo>
                  <a:cubicBezTo>
                    <a:pt x="815" y="174"/>
                    <a:pt x="815" y="174"/>
                    <a:pt x="815" y="174"/>
                  </a:cubicBezTo>
                  <a:cubicBezTo>
                    <a:pt x="787" y="153"/>
                    <a:pt x="755" y="135"/>
                    <a:pt x="722" y="120"/>
                  </a:cubicBezTo>
                  <a:cubicBezTo>
                    <a:pt x="735" y="138"/>
                    <a:pt x="747" y="156"/>
                    <a:pt x="758" y="177"/>
                  </a:cubicBezTo>
                  <a:cubicBezTo>
                    <a:pt x="763" y="185"/>
                    <a:pt x="767" y="193"/>
                    <a:pt x="771" y="202"/>
                  </a:cubicBezTo>
                  <a:cubicBezTo>
                    <a:pt x="787" y="194"/>
                    <a:pt x="801" y="184"/>
                    <a:pt x="815" y="174"/>
                  </a:cubicBezTo>
                  <a:cubicBezTo>
                    <a:pt x="815" y="174"/>
                    <a:pt x="815" y="174"/>
                    <a:pt x="815" y="174"/>
                  </a:cubicBezTo>
                  <a:close/>
                  <a:moveTo>
                    <a:pt x="617" y="90"/>
                  </a:moveTo>
                  <a:cubicBezTo>
                    <a:pt x="617" y="90"/>
                    <a:pt x="617" y="90"/>
                    <a:pt x="617" y="90"/>
                  </a:cubicBezTo>
                  <a:cubicBezTo>
                    <a:pt x="601" y="87"/>
                    <a:pt x="584" y="85"/>
                    <a:pt x="567" y="84"/>
                  </a:cubicBezTo>
                  <a:cubicBezTo>
                    <a:pt x="567" y="260"/>
                    <a:pt x="567" y="260"/>
                    <a:pt x="567" y="260"/>
                  </a:cubicBezTo>
                  <a:cubicBezTo>
                    <a:pt x="616" y="258"/>
                    <a:pt x="664" y="247"/>
                    <a:pt x="707" y="231"/>
                  </a:cubicBezTo>
                  <a:cubicBezTo>
                    <a:pt x="714" y="229"/>
                    <a:pt x="720" y="226"/>
                    <a:pt x="726" y="224"/>
                  </a:cubicBezTo>
                  <a:cubicBezTo>
                    <a:pt x="723" y="216"/>
                    <a:pt x="719" y="208"/>
                    <a:pt x="714" y="201"/>
                  </a:cubicBezTo>
                  <a:cubicBezTo>
                    <a:pt x="687" y="151"/>
                    <a:pt x="654" y="112"/>
                    <a:pt x="617" y="90"/>
                  </a:cubicBezTo>
                  <a:cubicBezTo>
                    <a:pt x="617" y="90"/>
                    <a:pt x="617" y="90"/>
                    <a:pt x="617" y="90"/>
                  </a:cubicBezTo>
                  <a:close/>
                  <a:moveTo>
                    <a:pt x="517" y="84"/>
                  </a:moveTo>
                  <a:cubicBezTo>
                    <a:pt x="517" y="84"/>
                    <a:pt x="517" y="84"/>
                    <a:pt x="517" y="84"/>
                  </a:cubicBezTo>
                  <a:cubicBezTo>
                    <a:pt x="500" y="85"/>
                    <a:pt x="483" y="88"/>
                    <a:pt x="466" y="90"/>
                  </a:cubicBezTo>
                  <a:cubicBezTo>
                    <a:pt x="430" y="112"/>
                    <a:pt x="396" y="151"/>
                    <a:pt x="369" y="201"/>
                  </a:cubicBezTo>
                  <a:cubicBezTo>
                    <a:pt x="365" y="208"/>
                    <a:pt x="361" y="216"/>
                    <a:pt x="357" y="224"/>
                  </a:cubicBezTo>
                  <a:cubicBezTo>
                    <a:pt x="363" y="226"/>
                    <a:pt x="370" y="229"/>
                    <a:pt x="376" y="231"/>
                  </a:cubicBezTo>
                  <a:cubicBezTo>
                    <a:pt x="420" y="247"/>
                    <a:pt x="467" y="258"/>
                    <a:pt x="517" y="260"/>
                  </a:cubicBezTo>
                  <a:cubicBezTo>
                    <a:pt x="517" y="84"/>
                    <a:pt x="517" y="84"/>
                    <a:pt x="517" y="84"/>
                  </a:cubicBezTo>
                  <a:cubicBezTo>
                    <a:pt x="517" y="84"/>
                    <a:pt x="517" y="84"/>
                    <a:pt x="517" y="84"/>
                  </a:cubicBezTo>
                  <a:close/>
                  <a:moveTo>
                    <a:pt x="362" y="120"/>
                  </a:moveTo>
                  <a:cubicBezTo>
                    <a:pt x="362" y="120"/>
                    <a:pt x="362" y="120"/>
                    <a:pt x="362" y="120"/>
                  </a:cubicBezTo>
                  <a:cubicBezTo>
                    <a:pt x="328" y="135"/>
                    <a:pt x="297" y="153"/>
                    <a:pt x="268" y="174"/>
                  </a:cubicBezTo>
                  <a:cubicBezTo>
                    <a:pt x="283" y="184"/>
                    <a:pt x="297" y="194"/>
                    <a:pt x="312" y="202"/>
                  </a:cubicBezTo>
                  <a:cubicBezTo>
                    <a:pt x="316" y="193"/>
                    <a:pt x="320" y="185"/>
                    <a:pt x="325" y="177"/>
                  </a:cubicBezTo>
                  <a:cubicBezTo>
                    <a:pt x="336" y="156"/>
                    <a:pt x="349" y="138"/>
                    <a:pt x="362" y="120"/>
                  </a:cubicBezTo>
                  <a:cubicBezTo>
                    <a:pt x="362" y="120"/>
                    <a:pt x="362" y="120"/>
                    <a:pt x="362" y="120"/>
                  </a:cubicBezTo>
                  <a:close/>
                  <a:moveTo>
                    <a:pt x="229" y="207"/>
                  </a:moveTo>
                  <a:cubicBezTo>
                    <a:pt x="229" y="207"/>
                    <a:pt x="229" y="207"/>
                    <a:pt x="229" y="207"/>
                  </a:cubicBezTo>
                  <a:cubicBezTo>
                    <a:pt x="225" y="211"/>
                    <a:pt x="221" y="214"/>
                    <a:pt x="218" y="218"/>
                  </a:cubicBezTo>
                  <a:cubicBezTo>
                    <a:pt x="140" y="296"/>
                    <a:pt x="90" y="401"/>
                    <a:pt x="84" y="517"/>
                  </a:cubicBezTo>
                  <a:cubicBezTo>
                    <a:pt x="242" y="517"/>
                    <a:pt x="242" y="517"/>
                    <a:pt x="242" y="517"/>
                  </a:cubicBezTo>
                  <a:cubicBezTo>
                    <a:pt x="245" y="418"/>
                    <a:pt x="263" y="325"/>
                    <a:pt x="292" y="248"/>
                  </a:cubicBezTo>
                  <a:cubicBezTo>
                    <a:pt x="270" y="236"/>
                    <a:pt x="249" y="223"/>
                    <a:pt x="229" y="207"/>
                  </a:cubicBezTo>
                  <a:cubicBezTo>
                    <a:pt x="229" y="207"/>
                    <a:pt x="229" y="207"/>
                    <a:pt x="229" y="207"/>
                  </a:cubicBezTo>
                  <a:close/>
                  <a:moveTo>
                    <a:pt x="84" y="567"/>
                  </a:moveTo>
                  <a:cubicBezTo>
                    <a:pt x="84" y="567"/>
                    <a:pt x="84" y="567"/>
                    <a:pt x="84" y="567"/>
                  </a:cubicBezTo>
                  <a:cubicBezTo>
                    <a:pt x="90" y="684"/>
                    <a:pt x="140" y="789"/>
                    <a:pt x="218" y="867"/>
                  </a:cubicBezTo>
                  <a:cubicBezTo>
                    <a:pt x="229" y="878"/>
                    <a:pt x="229" y="878"/>
                    <a:pt x="229" y="878"/>
                  </a:cubicBezTo>
                  <a:cubicBezTo>
                    <a:pt x="249" y="863"/>
                    <a:pt x="270" y="849"/>
                    <a:pt x="292" y="837"/>
                  </a:cubicBezTo>
                  <a:cubicBezTo>
                    <a:pt x="263" y="760"/>
                    <a:pt x="245" y="667"/>
                    <a:pt x="242" y="567"/>
                  </a:cubicBezTo>
                  <a:cubicBezTo>
                    <a:pt x="84" y="567"/>
                    <a:pt x="84" y="567"/>
                    <a:pt x="84" y="567"/>
                  </a:cubicBezTo>
                  <a:cubicBezTo>
                    <a:pt x="84" y="567"/>
                    <a:pt x="84" y="567"/>
                    <a:pt x="84" y="567"/>
                  </a:cubicBezTo>
                  <a:close/>
                  <a:moveTo>
                    <a:pt x="268" y="911"/>
                  </a:moveTo>
                  <a:cubicBezTo>
                    <a:pt x="268" y="911"/>
                    <a:pt x="268" y="911"/>
                    <a:pt x="268" y="911"/>
                  </a:cubicBezTo>
                  <a:cubicBezTo>
                    <a:pt x="297" y="932"/>
                    <a:pt x="328" y="950"/>
                    <a:pt x="362" y="964"/>
                  </a:cubicBezTo>
                  <a:cubicBezTo>
                    <a:pt x="349" y="948"/>
                    <a:pt x="336" y="929"/>
                    <a:pt x="325" y="908"/>
                  </a:cubicBezTo>
                  <a:cubicBezTo>
                    <a:pt x="320" y="900"/>
                    <a:pt x="316" y="892"/>
                    <a:pt x="312" y="883"/>
                  </a:cubicBezTo>
                  <a:cubicBezTo>
                    <a:pt x="297" y="891"/>
                    <a:pt x="283" y="900"/>
                    <a:pt x="268" y="911"/>
                  </a:cubicBezTo>
                  <a:cubicBezTo>
                    <a:pt x="268" y="911"/>
                    <a:pt x="268" y="911"/>
                    <a:pt x="268" y="911"/>
                  </a:cubicBezTo>
                  <a:close/>
                  <a:moveTo>
                    <a:pt x="567" y="1000"/>
                  </a:moveTo>
                  <a:cubicBezTo>
                    <a:pt x="567" y="1000"/>
                    <a:pt x="567" y="1000"/>
                    <a:pt x="567" y="1000"/>
                  </a:cubicBezTo>
                  <a:cubicBezTo>
                    <a:pt x="584" y="1000"/>
                    <a:pt x="601" y="998"/>
                    <a:pt x="617" y="995"/>
                  </a:cubicBezTo>
                  <a:cubicBezTo>
                    <a:pt x="654" y="972"/>
                    <a:pt x="687" y="934"/>
                    <a:pt x="714" y="884"/>
                  </a:cubicBezTo>
                  <a:cubicBezTo>
                    <a:pt x="719" y="877"/>
                    <a:pt x="723" y="869"/>
                    <a:pt x="726" y="861"/>
                  </a:cubicBezTo>
                  <a:cubicBezTo>
                    <a:pt x="720" y="859"/>
                    <a:pt x="714" y="856"/>
                    <a:pt x="707" y="854"/>
                  </a:cubicBezTo>
                  <a:cubicBezTo>
                    <a:pt x="664" y="837"/>
                    <a:pt x="616" y="828"/>
                    <a:pt x="566" y="825"/>
                  </a:cubicBezTo>
                  <a:cubicBezTo>
                    <a:pt x="566" y="1000"/>
                    <a:pt x="566" y="1000"/>
                    <a:pt x="566" y="1000"/>
                  </a:cubicBezTo>
                  <a:cubicBezTo>
                    <a:pt x="567" y="1000"/>
                    <a:pt x="567" y="1000"/>
                    <a:pt x="567" y="1000"/>
                  </a:cubicBezTo>
                  <a:close/>
                  <a:moveTo>
                    <a:pt x="722" y="964"/>
                  </a:moveTo>
                  <a:cubicBezTo>
                    <a:pt x="722" y="964"/>
                    <a:pt x="722" y="964"/>
                    <a:pt x="722" y="964"/>
                  </a:cubicBezTo>
                  <a:cubicBezTo>
                    <a:pt x="755" y="950"/>
                    <a:pt x="787" y="932"/>
                    <a:pt x="815" y="911"/>
                  </a:cubicBezTo>
                  <a:cubicBezTo>
                    <a:pt x="801" y="900"/>
                    <a:pt x="787" y="891"/>
                    <a:pt x="771" y="883"/>
                  </a:cubicBezTo>
                  <a:cubicBezTo>
                    <a:pt x="767" y="892"/>
                    <a:pt x="763" y="900"/>
                    <a:pt x="758" y="908"/>
                  </a:cubicBezTo>
                  <a:cubicBezTo>
                    <a:pt x="747" y="929"/>
                    <a:pt x="735" y="948"/>
                    <a:pt x="722" y="964"/>
                  </a:cubicBezTo>
                  <a:cubicBezTo>
                    <a:pt x="722" y="964"/>
                    <a:pt x="722" y="964"/>
                    <a:pt x="722" y="964"/>
                  </a:cubicBezTo>
                  <a:close/>
                  <a:moveTo>
                    <a:pt x="855" y="878"/>
                  </a:moveTo>
                  <a:cubicBezTo>
                    <a:pt x="855" y="878"/>
                    <a:pt x="855" y="878"/>
                    <a:pt x="855" y="878"/>
                  </a:cubicBezTo>
                  <a:cubicBezTo>
                    <a:pt x="866" y="867"/>
                    <a:pt x="866" y="867"/>
                    <a:pt x="866" y="867"/>
                  </a:cubicBezTo>
                  <a:cubicBezTo>
                    <a:pt x="943" y="789"/>
                    <a:pt x="993" y="684"/>
                    <a:pt x="1000" y="567"/>
                  </a:cubicBezTo>
                  <a:cubicBezTo>
                    <a:pt x="842" y="567"/>
                    <a:pt x="842" y="567"/>
                    <a:pt x="842" y="567"/>
                  </a:cubicBezTo>
                  <a:cubicBezTo>
                    <a:pt x="839" y="667"/>
                    <a:pt x="820" y="760"/>
                    <a:pt x="791" y="837"/>
                  </a:cubicBezTo>
                  <a:cubicBezTo>
                    <a:pt x="813" y="849"/>
                    <a:pt x="835" y="863"/>
                    <a:pt x="855" y="878"/>
                  </a:cubicBezTo>
                  <a:cubicBezTo>
                    <a:pt x="855" y="878"/>
                    <a:pt x="855" y="878"/>
                    <a:pt x="855" y="878"/>
                  </a:cubicBezTo>
                  <a:close/>
                  <a:moveTo>
                    <a:pt x="746" y="269"/>
                  </a:moveTo>
                  <a:cubicBezTo>
                    <a:pt x="746" y="269"/>
                    <a:pt x="746" y="269"/>
                    <a:pt x="746" y="269"/>
                  </a:cubicBezTo>
                  <a:cubicBezTo>
                    <a:pt x="739" y="272"/>
                    <a:pt x="732" y="275"/>
                    <a:pt x="725" y="278"/>
                  </a:cubicBezTo>
                  <a:cubicBezTo>
                    <a:pt x="675" y="296"/>
                    <a:pt x="622" y="308"/>
                    <a:pt x="567" y="310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792" y="517"/>
                    <a:pt x="792" y="517"/>
                    <a:pt x="792" y="517"/>
                  </a:cubicBezTo>
                  <a:cubicBezTo>
                    <a:pt x="789" y="425"/>
                    <a:pt x="772" y="340"/>
                    <a:pt x="746" y="269"/>
                  </a:cubicBezTo>
                  <a:cubicBezTo>
                    <a:pt x="746" y="269"/>
                    <a:pt x="746" y="269"/>
                    <a:pt x="746" y="269"/>
                  </a:cubicBezTo>
                  <a:close/>
                  <a:moveTo>
                    <a:pt x="517" y="310"/>
                  </a:moveTo>
                  <a:cubicBezTo>
                    <a:pt x="517" y="310"/>
                    <a:pt x="517" y="310"/>
                    <a:pt x="517" y="310"/>
                  </a:cubicBezTo>
                  <a:cubicBezTo>
                    <a:pt x="462" y="308"/>
                    <a:pt x="409" y="296"/>
                    <a:pt x="358" y="278"/>
                  </a:cubicBezTo>
                  <a:cubicBezTo>
                    <a:pt x="352" y="275"/>
                    <a:pt x="345" y="272"/>
                    <a:pt x="338" y="269"/>
                  </a:cubicBezTo>
                  <a:cubicBezTo>
                    <a:pt x="311" y="340"/>
                    <a:pt x="294" y="425"/>
                    <a:pt x="292" y="517"/>
                  </a:cubicBezTo>
                  <a:cubicBezTo>
                    <a:pt x="517" y="517"/>
                    <a:pt x="517" y="517"/>
                    <a:pt x="517" y="517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7" y="310"/>
                    <a:pt x="517" y="310"/>
                    <a:pt x="517" y="310"/>
                  </a:cubicBezTo>
                  <a:close/>
                  <a:moveTo>
                    <a:pt x="517" y="775"/>
                  </a:moveTo>
                  <a:cubicBezTo>
                    <a:pt x="517" y="775"/>
                    <a:pt x="517" y="775"/>
                    <a:pt x="517" y="775"/>
                  </a:cubicBezTo>
                  <a:cubicBezTo>
                    <a:pt x="517" y="567"/>
                    <a:pt x="517" y="567"/>
                    <a:pt x="517" y="567"/>
                  </a:cubicBezTo>
                  <a:cubicBezTo>
                    <a:pt x="292" y="567"/>
                    <a:pt x="292" y="567"/>
                    <a:pt x="292" y="567"/>
                  </a:cubicBezTo>
                  <a:cubicBezTo>
                    <a:pt x="294" y="659"/>
                    <a:pt x="311" y="744"/>
                    <a:pt x="338" y="815"/>
                  </a:cubicBezTo>
                  <a:cubicBezTo>
                    <a:pt x="345" y="813"/>
                    <a:pt x="352" y="810"/>
                    <a:pt x="359" y="807"/>
                  </a:cubicBezTo>
                  <a:cubicBezTo>
                    <a:pt x="409" y="789"/>
                    <a:pt x="462" y="777"/>
                    <a:pt x="517" y="775"/>
                  </a:cubicBezTo>
                  <a:cubicBezTo>
                    <a:pt x="517" y="775"/>
                    <a:pt x="517" y="775"/>
                    <a:pt x="517" y="775"/>
                  </a:cubicBezTo>
                  <a:close/>
                  <a:moveTo>
                    <a:pt x="567" y="775"/>
                  </a:moveTo>
                  <a:cubicBezTo>
                    <a:pt x="567" y="775"/>
                    <a:pt x="567" y="775"/>
                    <a:pt x="567" y="775"/>
                  </a:cubicBezTo>
                  <a:cubicBezTo>
                    <a:pt x="622" y="778"/>
                    <a:pt x="675" y="789"/>
                    <a:pt x="725" y="807"/>
                  </a:cubicBezTo>
                  <a:cubicBezTo>
                    <a:pt x="732" y="810"/>
                    <a:pt x="739" y="813"/>
                    <a:pt x="746" y="815"/>
                  </a:cubicBezTo>
                  <a:cubicBezTo>
                    <a:pt x="772" y="744"/>
                    <a:pt x="789" y="659"/>
                    <a:pt x="792" y="567"/>
                  </a:cubicBezTo>
                  <a:cubicBezTo>
                    <a:pt x="567" y="567"/>
                    <a:pt x="567" y="567"/>
                    <a:pt x="567" y="567"/>
                  </a:cubicBezTo>
                  <a:cubicBezTo>
                    <a:pt x="567" y="775"/>
                    <a:pt x="567" y="775"/>
                    <a:pt x="567" y="775"/>
                  </a:cubicBezTo>
                  <a:cubicBezTo>
                    <a:pt x="567" y="775"/>
                    <a:pt x="567" y="775"/>
                    <a:pt x="567" y="7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3" name="千图PPT彼岸天：ID 8661124库_组合 9"/>
          <p:cNvGrpSpPr/>
          <p:nvPr>
            <p:custDataLst>
              <p:tags r:id="rId7"/>
            </p:custDataLst>
          </p:nvPr>
        </p:nvGrpSpPr>
        <p:grpSpPr>
          <a:xfrm>
            <a:off x="6823556" y="2263197"/>
            <a:ext cx="1091921" cy="1093558"/>
            <a:chOff x="6823556" y="2263197"/>
            <a:chExt cx="1091921" cy="1093558"/>
          </a:xfrm>
        </p:grpSpPr>
        <p:sp>
          <p:nvSpPr>
            <p:cNvPr id="44" name="椭圆 43"/>
            <p:cNvSpPr/>
            <p:nvPr/>
          </p:nvSpPr>
          <p:spPr>
            <a:xfrm>
              <a:off x="682355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 33"/>
            <p:cNvSpPr/>
            <p:nvPr/>
          </p:nvSpPr>
          <p:spPr bwMode="auto">
            <a:xfrm>
              <a:off x="7106175" y="2612943"/>
              <a:ext cx="526681" cy="394065"/>
            </a:xfrm>
            <a:custGeom>
              <a:avLst/>
              <a:gdLst>
                <a:gd name="T0" fmla="*/ 828 w 1296"/>
                <a:gd name="T1" fmla="*/ 522 h 972"/>
                <a:gd name="T2" fmla="*/ 504 w 1296"/>
                <a:gd name="T3" fmla="*/ 288 h 972"/>
                <a:gd name="T4" fmla="*/ 445 w 1296"/>
                <a:gd name="T5" fmla="*/ 648 h 972"/>
                <a:gd name="T6" fmla="*/ 1175 w 1296"/>
                <a:gd name="T7" fmla="*/ 0 h 972"/>
                <a:gd name="T8" fmla="*/ 0 w 1296"/>
                <a:gd name="T9" fmla="*/ 122 h 972"/>
                <a:gd name="T10" fmla="*/ 121 w 1296"/>
                <a:gd name="T11" fmla="*/ 972 h 972"/>
                <a:gd name="T12" fmla="*/ 1296 w 1296"/>
                <a:gd name="T13" fmla="*/ 850 h 972"/>
                <a:gd name="T14" fmla="*/ 1175 w 1296"/>
                <a:gd name="T15" fmla="*/ 0 h 972"/>
                <a:gd name="T16" fmla="*/ 202 w 1296"/>
                <a:gd name="T17" fmla="*/ 891 h 972"/>
                <a:gd name="T18" fmla="*/ 81 w 1296"/>
                <a:gd name="T19" fmla="*/ 850 h 972"/>
                <a:gd name="T20" fmla="*/ 122 w 1296"/>
                <a:gd name="T21" fmla="*/ 729 h 972"/>
                <a:gd name="T22" fmla="*/ 243 w 1296"/>
                <a:gd name="T23" fmla="*/ 770 h 972"/>
                <a:gd name="T24" fmla="*/ 243 w 1296"/>
                <a:gd name="T25" fmla="*/ 526 h 972"/>
                <a:gd name="T26" fmla="*/ 122 w 1296"/>
                <a:gd name="T27" fmla="*/ 567 h 972"/>
                <a:gd name="T28" fmla="*/ 81 w 1296"/>
                <a:gd name="T29" fmla="*/ 446 h 972"/>
                <a:gd name="T30" fmla="*/ 202 w 1296"/>
                <a:gd name="T31" fmla="*/ 405 h 972"/>
                <a:gd name="T32" fmla="*/ 243 w 1296"/>
                <a:gd name="T33" fmla="*/ 526 h 972"/>
                <a:gd name="T34" fmla="*/ 202 w 1296"/>
                <a:gd name="T35" fmla="*/ 243 h 972"/>
                <a:gd name="T36" fmla="*/ 81 w 1296"/>
                <a:gd name="T37" fmla="*/ 202 h 972"/>
                <a:gd name="T38" fmla="*/ 122 w 1296"/>
                <a:gd name="T39" fmla="*/ 81 h 972"/>
                <a:gd name="T40" fmla="*/ 243 w 1296"/>
                <a:gd name="T41" fmla="*/ 122 h 972"/>
                <a:gd name="T42" fmla="*/ 972 w 1296"/>
                <a:gd name="T43" fmla="*/ 891 h 972"/>
                <a:gd name="T44" fmla="*/ 324 w 1296"/>
                <a:gd name="T45" fmla="*/ 81 h 972"/>
                <a:gd name="T46" fmla="*/ 972 w 1296"/>
                <a:gd name="T47" fmla="*/ 891 h 972"/>
                <a:gd name="T48" fmla="*/ 1174 w 1296"/>
                <a:gd name="T49" fmla="*/ 891 h 972"/>
                <a:gd name="T50" fmla="*/ 1053 w 1296"/>
                <a:gd name="T51" fmla="*/ 850 h 972"/>
                <a:gd name="T52" fmla="*/ 1094 w 1296"/>
                <a:gd name="T53" fmla="*/ 729 h 972"/>
                <a:gd name="T54" fmla="*/ 1215 w 1296"/>
                <a:gd name="T55" fmla="*/ 770 h 972"/>
                <a:gd name="T56" fmla="*/ 1215 w 1296"/>
                <a:gd name="T57" fmla="*/ 526 h 972"/>
                <a:gd name="T58" fmla="*/ 1094 w 1296"/>
                <a:gd name="T59" fmla="*/ 567 h 972"/>
                <a:gd name="T60" fmla="*/ 1053 w 1296"/>
                <a:gd name="T61" fmla="*/ 446 h 972"/>
                <a:gd name="T62" fmla="*/ 1174 w 1296"/>
                <a:gd name="T63" fmla="*/ 405 h 972"/>
                <a:gd name="T64" fmla="*/ 1215 w 1296"/>
                <a:gd name="T65" fmla="*/ 526 h 972"/>
                <a:gd name="T66" fmla="*/ 1174 w 1296"/>
                <a:gd name="T67" fmla="*/ 243 h 972"/>
                <a:gd name="T68" fmla="*/ 1053 w 1296"/>
                <a:gd name="T69" fmla="*/ 202 h 972"/>
                <a:gd name="T70" fmla="*/ 1094 w 1296"/>
                <a:gd name="T71" fmla="*/ 81 h 972"/>
                <a:gd name="T72" fmla="*/ 1215 w 1296"/>
                <a:gd name="T73" fmla="*/ 1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6" h="972">
                  <a:moveTo>
                    <a:pt x="504" y="684"/>
                  </a:moveTo>
                  <a:cubicBezTo>
                    <a:pt x="828" y="522"/>
                    <a:pt x="828" y="522"/>
                    <a:pt x="828" y="522"/>
                  </a:cubicBezTo>
                  <a:cubicBezTo>
                    <a:pt x="858" y="507"/>
                    <a:pt x="858" y="465"/>
                    <a:pt x="828" y="450"/>
                  </a:cubicBezTo>
                  <a:cubicBezTo>
                    <a:pt x="504" y="288"/>
                    <a:pt x="504" y="288"/>
                    <a:pt x="504" y="288"/>
                  </a:cubicBezTo>
                  <a:cubicBezTo>
                    <a:pt x="477" y="274"/>
                    <a:pt x="445" y="294"/>
                    <a:pt x="445" y="324"/>
                  </a:cubicBezTo>
                  <a:cubicBezTo>
                    <a:pt x="445" y="648"/>
                    <a:pt x="445" y="648"/>
                    <a:pt x="445" y="648"/>
                  </a:cubicBezTo>
                  <a:cubicBezTo>
                    <a:pt x="445" y="678"/>
                    <a:pt x="477" y="698"/>
                    <a:pt x="504" y="684"/>
                  </a:cubicBezTo>
                  <a:close/>
                  <a:moveTo>
                    <a:pt x="1175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54" y="0"/>
                    <a:pt x="0" y="55"/>
                    <a:pt x="0" y="12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17"/>
                    <a:pt x="54" y="972"/>
                    <a:pt x="121" y="972"/>
                  </a:cubicBezTo>
                  <a:cubicBezTo>
                    <a:pt x="1175" y="972"/>
                    <a:pt x="1175" y="972"/>
                    <a:pt x="1175" y="972"/>
                  </a:cubicBezTo>
                  <a:cubicBezTo>
                    <a:pt x="1242" y="972"/>
                    <a:pt x="1296" y="917"/>
                    <a:pt x="1296" y="850"/>
                  </a:cubicBezTo>
                  <a:cubicBezTo>
                    <a:pt x="1296" y="122"/>
                    <a:pt x="1296" y="122"/>
                    <a:pt x="1296" y="122"/>
                  </a:cubicBezTo>
                  <a:cubicBezTo>
                    <a:pt x="1296" y="55"/>
                    <a:pt x="1242" y="0"/>
                    <a:pt x="1175" y="0"/>
                  </a:cubicBezTo>
                  <a:close/>
                  <a:moveTo>
                    <a:pt x="243" y="850"/>
                  </a:moveTo>
                  <a:cubicBezTo>
                    <a:pt x="243" y="873"/>
                    <a:pt x="226" y="891"/>
                    <a:pt x="202" y="891"/>
                  </a:cubicBezTo>
                  <a:cubicBezTo>
                    <a:pt x="122" y="891"/>
                    <a:pt x="122" y="891"/>
                    <a:pt x="122" y="891"/>
                  </a:cubicBezTo>
                  <a:cubicBezTo>
                    <a:pt x="99" y="891"/>
                    <a:pt x="81" y="874"/>
                    <a:pt x="81" y="850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47"/>
                    <a:pt x="98" y="729"/>
                    <a:pt x="122" y="729"/>
                  </a:cubicBezTo>
                  <a:cubicBezTo>
                    <a:pt x="202" y="729"/>
                    <a:pt x="202" y="729"/>
                    <a:pt x="202" y="729"/>
                  </a:cubicBezTo>
                  <a:cubicBezTo>
                    <a:pt x="225" y="729"/>
                    <a:pt x="243" y="746"/>
                    <a:pt x="243" y="770"/>
                  </a:cubicBezTo>
                  <a:cubicBezTo>
                    <a:pt x="243" y="850"/>
                    <a:pt x="243" y="850"/>
                    <a:pt x="243" y="850"/>
                  </a:cubicBezTo>
                  <a:close/>
                  <a:moveTo>
                    <a:pt x="243" y="526"/>
                  </a:moveTo>
                  <a:cubicBezTo>
                    <a:pt x="243" y="549"/>
                    <a:pt x="226" y="567"/>
                    <a:pt x="202" y="567"/>
                  </a:cubicBezTo>
                  <a:cubicBezTo>
                    <a:pt x="122" y="567"/>
                    <a:pt x="122" y="567"/>
                    <a:pt x="122" y="567"/>
                  </a:cubicBezTo>
                  <a:cubicBezTo>
                    <a:pt x="99" y="567"/>
                    <a:pt x="81" y="550"/>
                    <a:pt x="81" y="526"/>
                  </a:cubicBezTo>
                  <a:cubicBezTo>
                    <a:pt x="81" y="446"/>
                    <a:pt x="81" y="446"/>
                    <a:pt x="81" y="446"/>
                  </a:cubicBezTo>
                  <a:cubicBezTo>
                    <a:pt x="81" y="423"/>
                    <a:pt x="98" y="405"/>
                    <a:pt x="122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225" y="405"/>
                    <a:pt x="243" y="422"/>
                    <a:pt x="243" y="446"/>
                  </a:cubicBezTo>
                  <a:cubicBezTo>
                    <a:pt x="243" y="526"/>
                    <a:pt x="243" y="526"/>
                    <a:pt x="243" y="526"/>
                  </a:cubicBezTo>
                  <a:close/>
                  <a:moveTo>
                    <a:pt x="243" y="202"/>
                  </a:moveTo>
                  <a:cubicBezTo>
                    <a:pt x="243" y="225"/>
                    <a:pt x="226" y="243"/>
                    <a:pt x="202" y="243"/>
                  </a:cubicBezTo>
                  <a:cubicBezTo>
                    <a:pt x="122" y="243"/>
                    <a:pt x="122" y="243"/>
                    <a:pt x="122" y="243"/>
                  </a:cubicBezTo>
                  <a:cubicBezTo>
                    <a:pt x="99" y="243"/>
                    <a:pt x="81" y="226"/>
                    <a:pt x="81" y="20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99"/>
                    <a:pt x="98" y="81"/>
                    <a:pt x="122" y="81"/>
                  </a:cubicBezTo>
                  <a:cubicBezTo>
                    <a:pt x="202" y="81"/>
                    <a:pt x="202" y="81"/>
                    <a:pt x="202" y="81"/>
                  </a:cubicBezTo>
                  <a:cubicBezTo>
                    <a:pt x="225" y="81"/>
                    <a:pt x="243" y="98"/>
                    <a:pt x="243" y="122"/>
                  </a:cubicBezTo>
                  <a:cubicBezTo>
                    <a:pt x="243" y="202"/>
                    <a:pt x="243" y="202"/>
                    <a:pt x="243" y="202"/>
                  </a:cubicBezTo>
                  <a:close/>
                  <a:moveTo>
                    <a:pt x="972" y="891"/>
                  </a:moveTo>
                  <a:cubicBezTo>
                    <a:pt x="324" y="891"/>
                    <a:pt x="324" y="891"/>
                    <a:pt x="324" y="891"/>
                  </a:cubicBezTo>
                  <a:cubicBezTo>
                    <a:pt x="324" y="81"/>
                    <a:pt x="324" y="81"/>
                    <a:pt x="324" y="81"/>
                  </a:cubicBezTo>
                  <a:cubicBezTo>
                    <a:pt x="972" y="81"/>
                    <a:pt x="972" y="81"/>
                    <a:pt x="972" y="81"/>
                  </a:cubicBezTo>
                  <a:cubicBezTo>
                    <a:pt x="972" y="891"/>
                    <a:pt x="972" y="891"/>
                    <a:pt x="972" y="891"/>
                  </a:cubicBezTo>
                  <a:close/>
                  <a:moveTo>
                    <a:pt x="1215" y="850"/>
                  </a:moveTo>
                  <a:cubicBezTo>
                    <a:pt x="1215" y="873"/>
                    <a:pt x="1198" y="891"/>
                    <a:pt x="1174" y="891"/>
                  </a:cubicBezTo>
                  <a:cubicBezTo>
                    <a:pt x="1094" y="891"/>
                    <a:pt x="1094" y="891"/>
                    <a:pt x="1094" y="891"/>
                  </a:cubicBezTo>
                  <a:cubicBezTo>
                    <a:pt x="1071" y="891"/>
                    <a:pt x="1053" y="874"/>
                    <a:pt x="1053" y="850"/>
                  </a:cubicBezTo>
                  <a:cubicBezTo>
                    <a:pt x="1053" y="770"/>
                    <a:pt x="1053" y="770"/>
                    <a:pt x="1053" y="770"/>
                  </a:cubicBezTo>
                  <a:cubicBezTo>
                    <a:pt x="1053" y="747"/>
                    <a:pt x="1070" y="729"/>
                    <a:pt x="1094" y="729"/>
                  </a:cubicBezTo>
                  <a:cubicBezTo>
                    <a:pt x="1174" y="729"/>
                    <a:pt x="1174" y="729"/>
                    <a:pt x="1174" y="729"/>
                  </a:cubicBezTo>
                  <a:cubicBezTo>
                    <a:pt x="1197" y="729"/>
                    <a:pt x="1215" y="746"/>
                    <a:pt x="1215" y="770"/>
                  </a:cubicBezTo>
                  <a:cubicBezTo>
                    <a:pt x="1215" y="850"/>
                    <a:pt x="1215" y="850"/>
                    <a:pt x="1215" y="850"/>
                  </a:cubicBezTo>
                  <a:close/>
                  <a:moveTo>
                    <a:pt x="1215" y="526"/>
                  </a:moveTo>
                  <a:cubicBezTo>
                    <a:pt x="1215" y="549"/>
                    <a:pt x="1198" y="567"/>
                    <a:pt x="1174" y="567"/>
                  </a:cubicBezTo>
                  <a:cubicBezTo>
                    <a:pt x="1094" y="567"/>
                    <a:pt x="1094" y="567"/>
                    <a:pt x="1094" y="567"/>
                  </a:cubicBezTo>
                  <a:cubicBezTo>
                    <a:pt x="1071" y="567"/>
                    <a:pt x="1053" y="550"/>
                    <a:pt x="1053" y="526"/>
                  </a:cubicBezTo>
                  <a:cubicBezTo>
                    <a:pt x="1053" y="446"/>
                    <a:pt x="1053" y="446"/>
                    <a:pt x="1053" y="446"/>
                  </a:cubicBezTo>
                  <a:cubicBezTo>
                    <a:pt x="1053" y="423"/>
                    <a:pt x="1070" y="405"/>
                    <a:pt x="1094" y="405"/>
                  </a:cubicBezTo>
                  <a:cubicBezTo>
                    <a:pt x="1174" y="405"/>
                    <a:pt x="1174" y="405"/>
                    <a:pt x="1174" y="405"/>
                  </a:cubicBezTo>
                  <a:cubicBezTo>
                    <a:pt x="1197" y="405"/>
                    <a:pt x="1215" y="422"/>
                    <a:pt x="1215" y="446"/>
                  </a:cubicBezTo>
                  <a:cubicBezTo>
                    <a:pt x="1215" y="526"/>
                    <a:pt x="1215" y="526"/>
                    <a:pt x="1215" y="526"/>
                  </a:cubicBezTo>
                  <a:close/>
                  <a:moveTo>
                    <a:pt x="1215" y="202"/>
                  </a:moveTo>
                  <a:cubicBezTo>
                    <a:pt x="1215" y="225"/>
                    <a:pt x="1198" y="243"/>
                    <a:pt x="117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71" y="243"/>
                    <a:pt x="1053" y="226"/>
                    <a:pt x="1053" y="202"/>
                  </a:cubicBezTo>
                  <a:cubicBezTo>
                    <a:pt x="1053" y="122"/>
                    <a:pt x="1053" y="122"/>
                    <a:pt x="1053" y="122"/>
                  </a:cubicBezTo>
                  <a:cubicBezTo>
                    <a:pt x="1053" y="99"/>
                    <a:pt x="1070" y="81"/>
                    <a:pt x="1094" y="81"/>
                  </a:cubicBezTo>
                  <a:cubicBezTo>
                    <a:pt x="1174" y="81"/>
                    <a:pt x="1174" y="81"/>
                    <a:pt x="1174" y="81"/>
                  </a:cubicBezTo>
                  <a:cubicBezTo>
                    <a:pt x="1197" y="81"/>
                    <a:pt x="1215" y="98"/>
                    <a:pt x="1215" y="122"/>
                  </a:cubicBezTo>
                  <a:cubicBezTo>
                    <a:pt x="1215" y="202"/>
                    <a:pt x="1215" y="202"/>
                    <a:pt x="1215" y="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6" name="千图PPT彼岸天：ID 8661124库_组合 1"/>
          <p:cNvGrpSpPr/>
          <p:nvPr>
            <p:custDataLst>
              <p:tags r:id="rId8"/>
            </p:custDataLst>
          </p:nvPr>
        </p:nvGrpSpPr>
        <p:grpSpPr>
          <a:xfrm>
            <a:off x="1049050" y="1863240"/>
            <a:ext cx="2963331" cy="654626"/>
            <a:chOff x="1049050" y="1863240"/>
            <a:chExt cx="2963331" cy="654626"/>
          </a:xfrm>
        </p:grpSpPr>
        <p:sp>
          <p:nvSpPr>
            <p:cNvPr id="47" name="文本框 68"/>
            <p:cNvSpPr txBox="1"/>
            <p:nvPr/>
          </p:nvSpPr>
          <p:spPr>
            <a:xfrm>
              <a:off x="1049050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69"/>
            <p:cNvSpPr txBox="1"/>
            <p:nvPr/>
          </p:nvSpPr>
          <p:spPr>
            <a:xfrm>
              <a:off x="1049050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49" name="千图PPT彼岸天：ID 8661124库_组合 50"/>
          <p:cNvGrpSpPr/>
          <p:nvPr>
            <p:custDataLst>
              <p:tags r:id="rId9"/>
            </p:custDataLst>
          </p:nvPr>
        </p:nvGrpSpPr>
        <p:grpSpPr>
          <a:xfrm>
            <a:off x="1049050" y="4480342"/>
            <a:ext cx="2963331" cy="654628"/>
            <a:chOff x="1049050" y="4480342"/>
            <a:chExt cx="2963331" cy="654628"/>
          </a:xfrm>
        </p:grpSpPr>
        <p:sp>
          <p:nvSpPr>
            <p:cNvPr id="50" name="文本框 70"/>
            <p:cNvSpPr txBox="1"/>
            <p:nvPr/>
          </p:nvSpPr>
          <p:spPr>
            <a:xfrm>
              <a:off x="1049050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71"/>
            <p:cNvSpPr txBox="1"/>
            <p:nvPr/>
          </p:nvSpPr>
          <p:spPr>
            <a:xfrm>
              <a:off x="1049050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2" name="千图PPT彼岸天：ID 8661124库_组合 49"/>
          <p:cNvGrpSpPr/>
          <p:nvPr>
            <p:custDataLst>
              <p:tags r:id="rId10"/>
            </p:custDataLst>
          </p:nvPr>
        </p:nvGrpSpPr>
        <p:grpSpPr>
          <a:xfrm>
            <a:off x="1049050" y="3165749"/>
            <a:ext cx="2353362" cy="654626"/>
            <a:chOff x="1049050" y="3165749"/>
            <a:chExt cx="2353362" cy="654626"/>
          </a:xfrm>
        </p:grpSpPr>
        <p:sp>
          <p:nvSpPr>
            <p:cNvPr id="53" name="文本框 72"/>
            <p:cNvSpPr txBox="1"/>
            <p:nvPr/>
          </p:nvSpPr>
          <p:spPr>
            <a:xfrm>
              <a:off x="1049050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73"/>
            <p:cNvSpPr txBox="1"/>
            <p:nvPr/>
          </p:nvSpPr>
          <p:spPr>
            <a:xfrm>
              <a:off x="1049050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5" name="千图PPT彼岸天：ID 8661124库_组合 53"/>
          <p:cNvGrpSpPr/>
          <p:nvPr>
            <p:custDataLst>
              <p:tags r:id="rId11"/>
            </p:custDataLst>
          </p:nvPr>
        </p:nvGrpSpPr>
        <p:grpSpPr>
          <a:xfrm>
            <a:off x="8179619" y="1863240"/>
            <a:ext cx="2963331" cy="654626"/>
            <a:chOff x="8179619" y="1863240"/>
            <a:chExt cx="2963331" cy="654626"/>
          </a:xfrm>
        </p:grpSpPr>
        <p:sp>
          <p:nvSpPr>
            <p:cNvPr id="56" name="文本框 74"/>
            <p:cNvSpPr txBox="1"/>
            <p:nvPr/>
          </p:nvSpPr>
          <p:spPr>
            <a:xfrm>
              <a:off x="8179619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8179619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58" name="千图PPT彼岸天：ID 8661124库_组合 51"/>
          <p:cNvGrpSpPr/>
          <p:nvPr>
            <p:custDataLst>
              <p:tags r:id="rId12"/>
            </p:custDataLst>
          </p:nvPr>
        </p:nvGrpSpPr>
        <p:grpSpPr>
          <a:xfrm>
            <a:off x="8179619" y="4480342"/>
            <a:ext cx="2963331" cy="654628"/>
            <a:chOff x="8179619" y="4480342"/>
            <a:chExt cx="2963331" cy="654628"/>
          </a:xfrm>
        </p:grpSpPr>
        <p:sp>
          <p:nvSpPr>
            <p:cNvPr id="59" name="文本框 76"/>
            <p:cNvSpPr txBox="1"/>
            <p:nvPr/>
          </p:nvSpPr>
          <p:spPr>
            <a:xfrm>
              <a:off x="8179619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77"/>
            <p:cNvSpPr txBox="1"/>
            <p:nvPr/>
          </p:nvSpPr>
          <p:spPr>
            <a:xfrm>
              <a:off x="8179619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  <p:grpSp>
        <p:nvGrpSpPr>
          <p:cNvPr id="61" name="千图PPT彼岸天：ID 8661124库_组合 52"/>
          <p:cNvGrpSpPr/>
          <p:nvPr>
            <p:custDataLst>
              <p:tags r:id="rId13"/>
            </p:custDataLst>
          </p:nvPr>
        </p:nvGrpSpPr>
        <p:grpSpPr>
          <a:xfrm>
            <a:off x="8789585" y="3165749"/>
            <a:ext cx="2353362" cy="654626"/>
            <a:chOff x="8789585" y="3165749"/>
            <a:chExt cx="2353362" cy="654626"/>
          </a:xfrm>
        </p:grpSpPr>
        <p:sp>
          <p:nvSpPr>
            <p:cNvPr id="62" name="文本框 78"/>
            <p:cNvSpPr txBox="1"/>
            <p:nvPr/>
          </p:nvSpPr>
          <p:spPr>
            <a:xfrm>
              <a:off x="8789585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 i="0" u="none" strike="noStrike" cap="none" baseline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79"/>
            <p:cNvSpPr txBox="1"/>
            <p:nvPr/>
          </p:nvSpPr>
          <p:spPr>
            <a:xfrm>
              <a:off x="8789585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000" b="0" i="0" u="none" strike="noStrike" cap="none" baseline="0">
                  <a:cs typeface="+mn-ea"/>
                  <a:sym typeface="+mn-lt"/>
                </a:rPr>
              </a:br>
              <a:endParaRPr lang="zh-CN" altLang="en-US" sz="1000" b="0" i="0" u="none" strike="noStrike" cap="none" baseline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经营理念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168692" y="1736812"/>
            <a:ext cx="2984629" cy="1569803"/>
            <a:chOff x="1168692" y="1736812"/>
            <a:chExt cx="2984629" cy="1569803"/>
          </a:xfrm>
        </p:grpSpPr>
        <p:sp>
          <p:nvSpPr>
            <p:cNvPr id="16" name="六边形 15"/>
            <p:cNvSpPr/>
            <p:nvPr/>
          </p:nvSpPr>
          <p:spPr>
            <a:xfrm>
              <a:off x="2256830" y="1736812"/>
              <a:ext cx="808352" cy="689955"/>
            </a:xfrm>
            <a:prstGeom prst="hexagon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>
              <a:normAutofit fontScale="92500" lnSpcReduction="10000"/>
            </a:bodyPr>
            <a:lstStyle/>
            <a:p>
              <a:pPr algn="ctr"/>
              <a:r>
                <a:rPr lang="en-US" sz="2800" b="1" spc="-15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2800" b="1" spc="-1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1168692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2045453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千图PPT彼岸天：ID 8661124库_组合 25"/>
          <p:cNvGrpSpPr/>
          <p:nvPr>
            <p:custDataLst>
              <p:tags r:id="rId2"/>
            </p:custDataLst>
          </p:nvPr>
        </p:nvGrpSpPr>
        <p:grpSpPr>
          <a:xfrm>
            <a:off x="4644053" y="1736812"/>
            <a:ext cx="2984629" cy="1569803"/>
            <a:chOff x="4644053" y="1736812"/>
            <a:chExt cx="2984629" cy="1569803"/>
          </a:xfrm>
        </p:grpSpPr>
        <p:sp>
          <p:nvSpPr>
            <p:cNvPr id="20" name="六边形 19"/>
            <p:cNvSpPr/>
            <p:nvPr/>
          </p:nvSpPr>
          <p:spPr>
            <a:xfrm>
              <a:off x="5732191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4644053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5520814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23" name="千图PPT彼岸天：ID 8661124库_组合 26"/>
          <p:cNvGrpSpPr/>
          <p:nvPr>
            <p:custDataLst>
              <p:tags r:id="rId3"/>
            </p:custDataLst>
          </p:nvPr>
        </p:nvGrpSpPr>
        <p:grpSpPr>
          <a:xfrm>
            <a:off x="7976475" y="1736812"/>
            <a:ext cx="2984629" cy="1569803"/>
            <a:chOff x="7976475" y="1736812"/>
            <a:chExt cx="2984629" cy="1569803"/>
          </a:xfrm>
        </p:grpSpPr>
        <p:sp>
          <p:nvSpPr>
            <p:cNvPr id="24" name="六边形 23"/>
            <p:cNvSpPr/>
            <p:nvPr/>
          </p:nvSpPr>
          <p:spPr>
            <a:xfrm>
              <a:off x="9064613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5" name="文本框 26"/>
            <p:cNvSpPr txBox="1"/>
            <p:nvPr/>
          </p:nvSpPr>
          <p:spPr>
            <a:xfrm>
              <a:off x="7976475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文本框 27"/>
            <p:cNvSpPr txBox="1"/>
            <p:nvPr/>
          </p:nvSpPr>
          <p:spPr>
            <a:xfrm>
              <a:off x="8853236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27" name="千图PPT彼岸天：ID 8661124库_组合 31"/>
          <p:cNvGrpSpPr/>
          <p:nvPr>
            <p:custDataLst>
              <p:tags r:id="rId4"/>
            </p:custDataLst>
          </p:nvPr>
        </p:nvGrpSpPr>
        <p:grpSpPr>
          <a:xfrm>
            <a:off x="1168692" y="3971657"/>
            <a:ext cx="2984629" cy="1647924"/>
            <a:chOff x="1168692" y="3971657"/>
            <a:chExt cx="2984629" cy="1647924"/>
          </a:xfrm>
        </p:grpSpPr>
        <p:sp>
          <p:nvSpPr>
            <p:cNvPr id="28" name="六边形 27"/>
            <p:cNvSpPr/>
            <p:nvPr/>
          </p:nvSpPr>
          <p:spPr>
            <a:xfrm>
              <a:off x="2256830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29" name="文本框 29"/>
            <p:cNvSpPr txBox="1"/>
            <p:nvPr/>
          </p:nvSpPr>
          <p:spPr>
            <a:xfrm>
              <a:off x="1168692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0" name="文本框 30"/>
            <p:cNvSpPr txBox="1"/>
            <p:nvPr/>
          </p:nvSpPr>
          <p:spPr>
            <a:xfrm>
              <a:off x="2045453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30"/>
          <p:cNvGrpSpPr/>
          <p:nvPr>
            <p:custDataLst>
              <p:tags r:id="rId5"/>
            </p:custDataLst>
          </p:nvPr>
        </p:nvGrpSpPr>
        <p:grpSpPr>
          <a:xfrm>
            <a:off x="4644053" y="3971657"/>
            <a:ext cx="2984629" cy="1647924"/>
            <a:chOff x="4644053" y="3971657"/>
            <a:chExt cx="2984629" cy="1647924"/>
          </a:xfrm>
        </p:grpSpPr>
        <p:sp>
          <p:nvSpPr>
            <p:cNvPr id="32" name="六边形 31"/>
            <p:cNvSpPr/>
            <p:nvPr/>
          </p:nvSpPr>
          <p:spPr>
            <a:xfrm>
              <a:off x="5732191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44053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20814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28"/>
          <p:cNvGrpSpPr/>
          <p:nvPr>
            <p:custDataLst>
              <p:tags r:id="rId6"/>
            </p:custDataLst>
          </p:nvPr>
        </p:nvGrpSpPr>
        <p:grpSpPr>
          <a:xfrm>
            <a:off x="7976475" y="3971657"/>
            <a:ext cx="2984629" cy="1647924"/>
            <a:chOff x="7976475" y="3971657"/>
            <a:chExt cx="2984629" cy="1647924"/>
          </a:xfrm>
        </p:grpSpPr>
        <p:sp>
          <p:nvSpPr>
            <p:cNvPr id="36" name="六边形 35"/>
            <p:cNvSpPr/>
            <p:nvPr/>
          </p:nvSpPr>
          <p:spPr>
            <a:xfrm>
              <a:off x="9064613" y="3971657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  <p:sp>
          <p:nvSpPr>
            <p:cNvPr id="37" name="文本框 35"/>
            <p:cNvSpPr txBox="1"/>
            <p:nvPr/>
          </p:nvSpPr>
          <p:spPr>
            <a:xfrm>
              <a:off x="7976475" y="5213316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8" name="文本框 36"/>
            <p:cNvSpPr txBox="1"/>
            <p:nvPr/>
          </p:nvSpPr>
          <p:spPr>
            <a:xfrm>
              <a:off x="8853236" y="4856475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zh-CN" altLang="en-US" sz="1600" b="1">
                <a:cs typeface="+mn-ea"/>
                <a:sym typeface="+mn-lt"/>
              </a:endParaRPr>
            </a:p>
          </p:txBody>
        </p:sp>
      </p:grpSp>
      <p:grpSp>
        <p:nvGrpSpPr>
          <p:cNvPr id="39" name="千图PPT彼岸天：ID 8661124库_组合 33"/>
          <p:cNvGrpSpPr/>
          <p:nvPr>
            <p:custDataLst>
              <p:tags r:id="rId7"/>
            </p:custDataLst>
          </p:nvPr>
        </p:nvGrpSpPr>
        <p:grpSpPr>
          <a:xfrm>
            <a:off x="3065182" y="4316635"/>
            <a:ext cx="5999431" cy="0"/>
            <a:chOff x="3065182" y="4316635"/>
            <a:chExt cx="5999431" cy="0"/>
          </a:xfrm>
        </p:grpSpPr>
        <p:cxnSp>
          <p:nvCxnSpPr>
            <p:cNvPr id="40" name="直接连接符 39"/>
            <p:cNvCxnSpPr>
              <a:stCxn id="32" idx="0"/>
              <a:endCxn id="36" idx="3"/>
            </p:cNvCxnSpPr>
            <p:nvPr/>
          </p:nvCxnSpPr>
          <p:spPr>
            <a:xfrm>
              <a:off x="6540543" y="4316635"/>
              <a:ext cx="252407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8" idx="0"/>
              <a:endCxn id="32" idx="3"/>
            </p:cNvCxnSpPr>
            <p:nvPr/>
          </p:nvCxnSpPr>
          <p:spPr>
            <a:xfrm>
              <a:off x="3065182" y="4316635"/>
              <a:ext cx="266700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千图PPT彼岸天：ID 8661124库_组合 32"/>
          <p:cNvGrpSpPr/>
          <p:nvPr>
            <p:custDataLst>
              <p:tags r:id="rId8"/>
            </p:custDataLst>
          </p:nvPr>
        </p:nvGrpSpPr>
        <p:grpSpPr>
          <a:xfrm>
            <a:off x="3065182" y="2081790"/>
            <a:ext cx="5999431" cy="0"/>
            <a:chOff x="3065182" y="2081790"/>
            <a:chExt cx="5999431" cy="0"/>
          </a:xfrm>
        </p:grpSpPr>
        <p:cxnSp>
          <p:nvCxnSpPr>
            <p:cNvPr id="43" name="直接连接符 42"/>
            <p:cNvCxnSpPr>
              <a:stCxn id="20" idx="0"/>
              <a:endCxn id="24" idx="3"/>
            </p:cNvCxnSpPr>
            <p:nvPr/>
          </p:nvCxnSpPr>
          <p:spPr>
            <a:xfrm>
              <a:off x="6540543" y="2081790"/>
              <a:ext cx="252407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0"/>
              <a:endCxn id="20" idx="3"/>
            </p:cNvCxnSpPr>
            <p:nvPr/>
          </p:nvCxnSpPr>
          <p:spPr>
            <a:xfrm>
              <a:off x="3065182" y="2081790"/>
              <a:ext cx="266700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研发背景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产品介绍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服务介绍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配套设施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产品服务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PRODUCT&amp;SERVICES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研发背景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千图PPT彼岸天：ID 8661124库_任意多边形 36"/>
          <p:cNvSpPr/>
          <p:nvPr>
            <p:custDataLst>
              <p:tags r:id="rId1"/>
            </p:custDataLst>
          </p:nvPr>
        </p:nvSpPr>
        <p:spPr bwMode="auto">
          <a:xfrm>
            <a:off x="4913640" y="3096986"/>
            <a:ext cx="2455980" cy="2576455"/>
          </a:xfrm>
          <a:custGeom>
            <a:avLst/>
            <a:gdLst>
              <a:gd name="T0" fmla="*/ 1111 w 1136"/>
              <a:gd name="T1" fmla="*/ 196 h 1193"/>
              <a:gd name="T2" fmla="*/ 1006 w 1136"/>
              <a:gd name="T3" fmla="*/ 399 h 1193"/>
              <a:gd name="T4" fmla="*/ 843 w 1136"/>
              <a:gd name="T5" fmla="*/ 688 h 1193"/>
              <a:gd name="T6" fmla="*/ 837 w 1136"/>
              <a:gd name="T7" fmla="*/ 760 h 1193"/>
              <a:gd name="T8" fmla="*/ 299 w 1136"/>
              <a:gd name="T9" fmla="*/ 760 h 1193"/>
              <a:gd name="T10" fmla="*/ 293 w 1136"/>
              <a:gd name="T11" fmla="*/ 688 h 1193"/>
              <a:gd name="T12" fmla="*/ 130 w 1136"/>
              <a:gd name="T13" fmla="*/ 399 h 1193"/>
              <a:gd name="T14" fmla="*/ 24 w 1136"/>
              <a:gd name="T15" fmla="*/ 196 h 1193"/>
              <a:gd name="T16" fmla="*/ 0 w 1136"/>
              <a:gd name="T17" fmla="*/ 21 h 1193"/>
              <a:gd name="T18" fmla="*/ 3 w 1136"/>
              <a:gd name="T19" fmla="*/ 55 h 1193"/>
              <a:gd name="T20" fmla="*/ 101 w 1136"/>
              <a:gd name="T21" fmla="*/ 323 h 1193"/>
              <a:gd name="T22" fmla="*/ 314 w 1136"/>
              <a:gd name="T23" fmla="*/ 632 h 1193"/>
              <a:gd name="T24" fmla="*/ 335 w 1136"/>
              <a:gd name="T25" fmla="*/ 710 h 1193"/>
              <a:gd name="T26" fmla="*/ 452 w 1136"/>
              <a:gd name="T27" fmla="*/ 790 h 1193"/>
              <a:gd name="T28" fmla="*/ 445 w 1136"/>
              <a:gd name="T29" fmla="*/ 724 h 1193"/>
              <a:gd name="T30" fmla="*/ 279 w 1136"/>
              <a:gd name="T31" fmla="*/ 456 h 1193"/>
              <a:gd name="T32" fmla="*/ 202 w 1136"/>
              <a:gd name="T33" fmla="*/ 311 h 1193"/>
              <a:gd name="T34" fmla="*/ 179 w 1136"/>
              <a:gd name="T35" fmla="*/ 166 h 1193"/>
              <a:gd name="T36" fmla="*/ 181 w 1136"/>
              <a:gd name="T37" fmla="*/ 166 h 1193"/>
              <a:gd name="T38" fmla="*/ 211 w 1136"/>
              <a:gd name="T39" fmla="*/ 308 h 1193"/>
              <a:gd name="T40" fmla="*/ 294 w 1136"/>
              <a:gd name="T41" fmla="*/ 445 h 1193"/>
              <a:gd name="T42" fmla="*/ 481 w 1136"/>
              <a:gd name="T43" fmla="*/ 715 h 1193"/>
              <a:gd name="T44" fmla="*/ 493 w 1136"/>
              <a:gd name="T45" fmla="*/ 789 h 1193"/>
              <a:gd name="T46" fmla="*/ 486 w 1136"/>
              <a:gd name="T47" fmla="*/ 589 h 1193"/>
              <a:gd name="T48" fmla="*/ 394 w 1136"/>
              <a:gd name="T49" fmla="*/ 410 h 1193"/>
              <a:gd name="T50" fmla="*/ 336 w 1136"/>
              <a:gd name="T51" fmla="*/ 230 h 1193"/>
              <a:gd name="T52" fmla="*/ 328 w 1136"/>
              <a:gd name="T53" fmla="*/ 111 h 1193"/>
              <a:gd name="T54" fmla="*/ 361 w 1136"/>
              <a:gd name="T55" fmla="*/ 290 h 1193"/>
              <a:gd name="T56" fmla="*/ 415 w 1136"/>
              <a:gd name="T57" fmla="*/ 412 h 1193"/>
              <a:gd name="T58" fmla="*/ 573 w 1136"/>
              <a:gd name="T59" fmla="*/ 721 h 1193"/>
              <a:gd name="T60" fmla="*/ 585 w 1136"/>
              <a:gd name="T61" fmla="*/ 692 h 1193"/>
              <a:gd name="T62" fmla="*/ 645 w 1136"/>
              <a:gd name="T63" fmla="*/ 335 h 1193"/>
              <a:gd name="T64" fmla="*/ 671 w 1136"/>
              <a:gd name="T65" fmla="*/ 78 h 1193"/>
              <a:gd name="T66" fmla="*/ 675 w 1136"/>
              <a:gd name="T67" fmla="*/ 117 h 1193"/>
              <a:gd name="T68" fmla="*/ 653 w 1136"/>
              <a:gd name="T69" fmla="*/ 414 h 1193"/>
              <a:gd name="T70" fmla="*/ 619 w 1136"/>
              <a:gd name="T71" fmla="*/ 722 h 1193"/>
              <a:gd name="T72" fmla="*/ 680 w 1136"/>
              <a:gd name="T73" fmla="*/ 770 h 1193"/>
              <a:gd name="T74" fmla="*/ 838 w 1136"/>
              <a:gd name="T75" fmla="*/ 426 h 1193"/>
              <a:gd name="T76" fmla="*/ 886 w 1136"/>
              <a:gd name="T77" fmla="*/ 344 h 1193"/>
              <a:gd name="T78" fmla="*/ 929 w 1136"/>
              <a:gd name="T79" fmla="*/ 238 h 1193"/>
              <a:gd name="T80" fmla="*/ 950 w 1136"/>
              <a:gd name="T81" fmla="*/ 143 h 1193"/>
              <a:gd name="T82" fmla="*/ 958 w 1136"/>
              <a:gd name="T83" fmla="*/ 96 h 1193"/>
              <a:gd name="T84" fmla="*/ 947 w 1136"/>
              <a:gd name="T85" fmla="*/ 200 h 1193"/>
              <a:gd name="T86" fmla="*/ 921 w 1136"/>
              <a:gd name="T87" fmla="*/ 299 h 1193"/>
              <a:gd name="T88" fmla="*/ 879 w 1136"/>
              <a:gd name="T89" fmla="*/ 394 h 1193"/>
              <a:gd name="T90" fmla="*/ 719 w 1136"/>
              <a:gd name="T91" fmla="*/ 784 h 1193"/>
              <a:gd name="T92" fmla="*/ 805 w 1136"/>
              <a:gd name="T93" fmla="*/ 687 h 1193"/>
              <a:gd name="T94" fmla="*/ 894 w 1136"/>
              <a:gd name="T95" fmla="*/ 511 h 1193"/>
              <a:gd name="T96" fmla="*/ 1074 w 1136"/>
              <a:gd name="T97" fmla="*/ 258 h 1193"/>
              <a:gd name="T98" fmla="*/ 1134 w 1136"/>
              <a:gd name="T99" fmla="*/ 36 h 1193"/>
              <a:gd name="T100" fmla="*/ 1135 w 1136"/>
              <a:gd name="T101" fmla="*/ 36 h 1193"/>
              <a:gd name="T102" fmla="*/ 833 w 1136"/>
              <a:gd name="T103" fmla="*/ 887 h 1193"/>
              <a:gd name="T104" fmla="*/ 302 w 1136"/>
              <a:gd name="T105" fmla="*/ 987 h 1193"/>
              <a:gd name="T106" fmla="*/ 568 w 1136"/>
              <a:gd name="T107" fmla="*/ 1101 h 1193"/>
              <a:gd name="T108" fmla="*/ 725 w 1136"/>
              <a:gd name="T109" fmla="*/ 113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36" h="1193">
                <a:moveTo>
                  <a:pt x="1135" y="36"/>
                </a:moveTo>
                <a:cubicBezTo>
                  <a:pt x="1135" y="42"/>
                  <a:pt x="1135" y="49"/>
                  <a:pt x="1135" y="56"/>
                </a:cubicBezTo>
                <a:cubicBezTo>
                  <a:pt x="1134" y="63"/>
                  <a:pt x="1134" y="70"/>
                  <a:pt x="1133" y="78"/>
                </a:cubicBezTo>
                <a:cubicBezTo>
                  <a:pt x="1133" y="86"/>
                  <a:pt x="1131" y="95"/>
                  <a:pt x="1130" y="104"/>
                </a:cubicBezTo>
                <a:cubicBezTo>
                  <a:pt x="1129" y="113"/>
                  <a:pt x="1128" y="123"/>
                  <a:pt x="1126" y="133"/>
                </a:cubicBezTo>
                <a:cubicBezTo>
                  <a:pt x="1122" y="152"/>
                  <a:pt x="1118" y="174"/>
                  <a:pt x="1111" y="196"/>
                </a:cubicBezTo>
                <a:cubicBezTo>
                  <a:pt x="1104" y="218"/>
                  <a:pt x="1096" y="241"/>
                  <a:pt x="1086" y="264"/>
                </a:cubicBezTo>
                <a:cubicBezTo>
                  <a:pt x="1075" y="287"/>
                  <a:pt x="1063" y="310"/>
                  <a:pt x="1049" y="332"/>
                </a:cubicBezTo>
                <a:cubicBezTo>
                  <a:pt x="1046" y="338"/>
                  <a:pt x="1042" y="344"/>
                  <a:pt x="1039" y="349"/>
                </a:cubicBezTo>
                <a:cubicBezTo>
                  <a:pt x="1037" y="352"/>
                  <a:pt x="1035" y="355"/>
                  <a:pt x="1033" y="358"/>
                </a:cubicBezTo>
                <a:cubicBezTo>
                  <a:pt x="1028" y="366"/>
                  <a:pt x="1028" y="366"/>
                  <a:pt x="1028" y="366"/>
                </a:cubicBezTo>
                <a:cubicBezTo>
                  <a:pt x="1020" y="377"/>
                  <a:pt x="1013" y="388"/>
                  <a:pt x="1006" y="399"/>
                </a:cubicBezTo>
                <a:cubicBezTo>
                  <a:pt x="976" y="444"/>
                  <a:pt x="944" y="487"/>
                  <a:pt x="917" y="528"/>
                </a:cubicBezTo>
                <a:cubicBezTo>
                  <a:pt x="889" y="569"/>
                  <a:pt x="867" y="608"/>
                  <a:pt x="855" y="644"/>
                </a:cubicBezTo>
                <a:cubicBezTo>
                  <a:pt x="853" y="649"/>
                  <a:pt x="852" y="653"/>
                  <a:pt x="851" y="658"/>
                </a:cubicBezTo>
                <a:cubicBezTo>
                  <a:pt x="849" y="662"/>
                  <a:pt x="848" y="666"/>
                  <a:pt x="847" y="670"/>
                </a:cubicBezTo>
                <a:cubicBezTo>
                  <a:pt x="846" y="674"/>
                  <a:pt x="845" y="678"/>
                  <a:pt x="844" y="682"/>
                </a:cubicBezTo>
                <a:cubicBezTo>
                  <a:pt x="844" y="684"/>
                  <a:pt x="843" y="686"/>
                  <a:pt x="843" y="688"/>
                </a:cubicBezTo>
                <a:cubicBezTo>
                  <a:pt x="842" y="690"/>
                  <a:pt x="842" y="692"/>
                  <a:pt x="842" y="694"/>
                </a:cubicBezTo>
                <a:cubicBezTo>
                  <a:pt x="841" y="702"/>
                  <a:pt x="839" y="709"/>
                  <a:pt x="839" y="715"/>
                </a:cubicBezTo>
                <a:cubicBezTo>
                  <a:pt x="838" y="722"/>
                  <a:pt x="838" y="728"/>
                  <a:pt x="837" y="733"/>
                </a:cubicBezTo>
                <a:cubicBezTo>
                  <a:pt x="837" y="736"/>
                  <a:pt x="837" y="738"/>
                  <a:pt x="837" y="741"/>
                </a:cubicBezTo>
                <a:cubicBezTo>
                  <a:pt x="837" y="743"/>
                  <a:pt x="837" y="746"/>
                  <a:pt x="837" y="748"/>
                </a:cubicBezTo>
                <a:cubicBezTo>
                  <a:pt x="837" y="753"/>
                  <a:pt x="837" y="756"/>
                  <a:pt x="837" y="760"/>
                </a:cubicBezTo>
                <a:cubicBezTo>
                  <a:pt x="837" y="766"/>
                  <a:pt x="837" y="769"/>
                  <a:pt x="837" y="769"/>
                </a:cubicBezTo>
                <a:cubicBezTo>
                  <a:pt x="833" y="787"/>
                  <a:pt x="833" y="787"/>
                  <a:pt x="833" y="787"/>
                </a:cubicBezTo>
                <a:cubicBezTo>
                  <a:pt x="830" y="790"/>
                  <a:pt x="761" y="853"/>
                  <a:pt x="568" y="853"/>
                </a:cubicBezTo>
                <a:cubicBezTo>
                  <a:pt x="374" y="853"/>
                  <a:pt x="305" y="790"/>
                  <a:pt x="302" y="787"/>
                </a:cubicBezTo>
                <a:cubicBezTo>
                  <a:pt x="299" y="769"/>
                  <a:pt x="299" y="769"/>
                  <a:pt x="299" y="769"/>
                </a:cubicBezTo>
                <a:cubicBezTo>
                  <a:pt x="299" y="769"/>
                  <a:pt x="299" y="766"/>
                  <a:pt x="299" y="760"/>
                </a:cubicBezTo>
                <a:cubicBezTo>
                  <a:pt x="299" y="756"/>
                  <a:pt x="299" y="753"/>
                  <a:pt x="299" y="748"/>
                </a:cubicBezTo>
                <a:cubicBezTo>
                  <a:pt x="298" y="746"/>
                  <a:pt x="298" y="743"/>
                  <a:pt x="298" y="741"/>
                </a:cubicBezTo>
                <a:cubicBezTo>
                  <a:pt x="298" y="738"/>
                  <a:pt x="298" y="736"/>
                  <a:pt x="298" y="733"/>
                </a:cubicBezTo>
                <a:cubicBezTo>
                  <a:pt x="298" y="728"/>
                  <a:pt x="297" y="722"/>
                  <a:pt x="297" y="715"/>
                </a:cubicBezTo>
                <a:cubicBezTo>
                  <a:pt x="296" y="709"/>
                  <a:pt x="295" y="702"/>
                  <a:pt x="294" y="694"/>
                </a:cubicBezTo>
                <a:cubicBezTo>
                  <a:pt x="293" y="692"/>
                  <a:pt x="293" y="690"/>
                  <a:pt x="293" y="688"/>
                </a:cubicBezTo>
                <a:cubicBezTo>
                  <a:pt x="292" y="686"/>
                  <a:pt x="292" y="684"/>
                  <a:pt x="291" y="682"/>
                </a:cubicBezTo>
                <a:cubicBezTo>
                  <a:pt x="290" y="678"/>
                  <a:pt x="289" y="674"/>
                  <a:pt x="288" y="670"/>
                </a:cubicBezTo>
                <a:cubicBezTo>
                  <a:pt x="288" y="666"/>
                  <a:pt x="286" y="662"/>
                  <a:pt x="285" y="658"/>
                </a:cubicBezTo>
                <a:cubicBezTo>
                  <a:pt x="283" y="653"/>
                  <a:pt x="282" y="649"/>
                  <a:pt x="281" y="644"/>
                </a:cubicBezTo>
                <a:cubicBezTo>
                  <a:pt x="268" y="608"/>
                  <a:pt x="246" y="569"/>
                  <a:pt x="218" y="528"/>
                </a:cubicBezTo>
                <a:cubicBezTo>
                  <a:pt x="191" y="487"/>
                  <a:pt x="160" y="444"/>
                  <a:pt x="130" y="399"/>
                </a:cubicBezTo>
                <a:cubicBezTo>
                  <a:pt x="122" y="388"/>
                  <a:pt x="115" y="377"/>
                  <a:pt x="108" y="366"/>
                </a:cubicBezTo>
                <a:cubicBezTo>
                  <a:pt x="102" y="358"/>
                  <a:pt x="102" y="358"/>
                  <a:pt x="102" y="358"/>
                </a:cubicBezTo>
                <a:cubicBezTo>
                  <a:pt x="100" y="355"/>
                  <a:pt x="99" y="352"/>
                  <a:pt x="97" y="349"/>
                </a:cubicBezTo>
                <a:cubicBezTo>
                  <a:pt x="93" y="344"/>
                  <a:pt x="90" y="338"/>
                  <a:pt x="86" y="332"/>
                </a:cubicBezTo>
                <a:cubicBezTo>
                  <a:pt x="73" y="310"/>
                  <a:pt x="60" y="287"/>
                  <a:pt x="50" y="264"/>
                </a:cubicBezTo>
                <a:cubicBezTo>
                  <a:pt x="39" y="241"/>
                  <a:pt x="31" y="218"/>
                  <a:pt x="24" y="196"/>
                </a:cubicBezTo>
                <a:cubicBezTo>
                  <a:pt x="17" y="174"/>
                  <a:pt x="13" y="152"/>
                  <a:pt x="9" y="133"/>
                </a:cubicBezTo>
                <a:cubicBezTo>
                  <a:pt x="8" y="123"/>
                  <a:pt x="6" y="113"/>
                  <a:pt x="5" y="104"/>
                </a:cubicBezTo>
                <a:cubicBezTo>
                  <a:pt x="4" y="95"/>
                  <a:pt x="3" y="86"/>
                  <a:pt x="2" y="78"/>
                </a:cubicBezTo>
                <a:cubicBezTo>
                  <a:pt x="2" y="70"/>
                  <a:pt x="1" y="63"/>
                  <a:pt x="1" y="56"/>
                </a:cubicBezTo>
                <a:cubicBezTo>
                  <a:pt x="0" y="49"/>
                  <a:pt x="0" y="42"/>
                  <a:pt x="0" y="36"/>
                </a:cubicBezTo>
                <a:cubicBezTo>
                  <a:pt x="0" y="30"/>
                  <a:pt x="0" y="25"/>
                  <a:pt x="0" y="21"/>
                </a:cubicBezTo>
                <a:cubicBezTo>
                  <a:pt x="0" y="16"/>
                  <a:pt x="0" y="12"/>
                  <a:pt x="0" y="9"/>
                </a:cubicBezTo>
                <a:cubicBezTo>
                  <a:pt x="0" y="3"/>
                  <a:pt x="0" y="0"/>
                  <a:pt x="0" y="0"/>
                </a:cubicBezTo>
                <a:cubicBezTo>
                  <a:pt x="0" y="0"/>
                  <a:pt x="0" y="3"/>
                  <a:pt x="0" y="9"/>
                </a:cubicBezTo>
                <a:cubicBezTo>
                  <a:pt x="1" y="12"/>
                  <a:pt x="1" y="16"/>
                  <a:pt x="1" y="21"/>
                </a:cubicBezTo>
                <a:cubicBezTo>
                  <a:pt x="1" y="25"/>
                  <a:pt x="1" y="30"/>
                  <a:pt x="2" y="36"/>
                </a:cubicBezTo>
                <a:cubicBezTo>
                  <a:pt x="2" y="42"/>
                  <a:pt x="3" y="48"/>
                  <a:pt x="3" y="55"/>
                </a:cubicBezTo>
                <a:cubicBezTo>
                  <a:pt x="4" y="62"/>
                  <a:pt x="5" y="70"/>
                  <a:pt x="6" y="78"/>
                </a:cubicBezTo>
                <a:cubicBezTo>
                  <a:pt x="7" y="86"/>
                  <a:pt x="9" y="94"/>
                  <a:pt x="10" y="103"/>
                </a:cubicBezTo>
                <a:cubicBezTo>
                  <a:pt x="11" y="112"/>
                  <a:pt x="14" y="121"/>
                  <a:pt x="16" y="131"/>
                </a:cubicBezTo>
                <a:cubicBezTo>
                  <a:pt x="20" y="150"/>
                  <a:pt x="26" y="171"/>
                  <a:pt x="33" y="193"/>
                </a:cubicBezTo>
                <a:cubicBezTo>
                  <a:pt x="41" y="214"/>
                  <a:pt x="50" y="236"/>
                  <a:pt x="62" y="258"/>
                </a:cubicBezTo>
                <a:cubicBezTo>
                  <a:pt x="73" y="280"/>
                  <a:pt x="86" y="302"/>
                  <a:pt x="101" y="323"/>
                </a:cubicBezTo>
                <a:cubicBezTo>
                  <a:pt x="104" y="328"/>
                  <a:pt x="108" y="334"/>
                  <a:pt x="112" y="339"/>
                </a:cubicBezTo>
                <a:cubicBezTo>
                  <a:pt x="114" y="342"/>
                  <a:pt x="116" y="345"/>
                  <a:pt x="117" y="347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31" y="366"/>
                  <a:pt x="139" y="377"/>
                  <a:pt x="147" y="387"/>
                </a:cubicBezTo>
                <a:cubicBezTo>
                  <a:pt x="178" y="430"/>
                  <a:pt x="212" y="471"/>
                  <a:pt x="242" y="511"/>
                </a:cubicBezTo>
                <a:cubicBezTo>
                  <a:pt x="272" y="552"/>
                  <a:pt x="298" y="593"/>
                  <a:pt x="314" y="632"/>
                </a:cubicBezTo>
                <a:cubicBezTo>
                  <a:pt x="315" y="637"/>
                  <a:pt x="317" y="642"/>
                  <a:pt x="319" y="646"/>
                </a:cubicBezTo>
                <a:cubicBezTo>
                  <a:pt x="321" y="651"/>
                  <a:pt x="322" y="656"/>
                  <a:pt x="324" y="660"/>
                </a:cubicBezTo>
                <a:cubicBezTo>
                  <a:pt x="325" y="665"/>
                  <a:pt x="326" y="669"/>
                  <a:pt x="327" y="674"/>
                </a:cubicBezTo>
                <a:cubicBezTo>
                  <a:pt x="328" y="676"/>
                  <a:pt x="329" y="678"/>
                  <a:pt x="329" y="680"/>
                </a:cubicBezTo>
                <a:cubicBezTo>
                  <a:pt x="330" y="682"/>
                  <a:pt x="330" y="684"/>
                  <a:pt x="331" y="687"/>
                </a:cubicBezTo>
                <a:cubicBezTo>
                  <a:pt x="332" y="695"/>
                  <a:pt x="334" y="703"/>
                  <a:pt x="335" y="710"/>
                </a:cubicBezTo>
                <a:cubicBezTo>
                  <a:pt x="336" y="718"/>
                  <a:pt x="337" y="724"/>
                  <a:pt x="338" y="731"/>
                </a:cubicBezTo>
                <a:cubicBezTo>
                  <a:pt x="338" y="734"/>
                  <a:pt x="339" y="737"/>
                  <a:pt x="339" y="739"/>
                </a:cubicBezTo>
                <a:cubicBezTo>
                  <a:pt x="339" y="742"/>
                  <a:pt x="339" y="744"/>
                  <a:pt x="339" y="747"/>
                </a:cubicBezTo>
                <a:cubicBezTo>
                  <a:pt x="339" y="748"/>
                  <a:pt x="339" y="750"/>
                  <a:pt x="339" y="751"/>
                </a:cubicBezTo>
                <a:cubicBezTo>
                  <a:pt x="349" y="758"/>
                  <a:pt x="382" y="779"/>
                  <a:pt x="452" y="792"/>
                </a:cubicBezTo>
                <a:cubicBezTo>
                  <a:pt x="452" y="791"/>
                  <a:pt x="452" y="791"/>
                  <a:pt x="452" y="790"/>
                </a:cubicBezTo>
                <a:cubicBezTo>
                  <a:pt x="452" y="787"/>
                  <a:pt x="452" y="784"/>
                  <a:pt x="452" y="780"/>
                </a:cubicBezTo>
                <a:cubicBezTo>
                  <a:pt x="452" y="778"/>
                  <a:pt x="452" y="776"/>
                  <a:pt x="452" y="774"/>
                </a:cubicBezTo>
                <a:cubicBezTo>
                  <a:pt x="452" y="772"/>
                  <a:pt x="452" y="770"/>
                  <a:pt x="451" y="767"/>
                </a:cubicBezTo>
                <a:cubicBezTo>
                  <a:pt x="451" y="763"/>
                  <a:pt x="451" y="758"/>
                  <a:pt x="450" y="752"/>
                </a:cubicBezTo>
                <a:cubicBezTo>
                  <a:pt x="449" y="747"/>
                  <a:pt x="448" y="741"/>
                  <a:pt x="447" y="734"/>
                </a:cubicBezTo>
                <a:cubicBezTo>
                  <a:pt x="447" y="731"/>
                  <a:pt x="446" y="728"/>
                  <a:pt x="445" y="724"/>
                </a:cubicBezTo>
                <a:cubicBezTo>
                  <a:pt x="444" y="721"/>
                  <a:pt x="444" y="717"/>
                  <a:pt x="443" y="714"/>
                </a:cubicBezTo>
                <a:cubicBezTo>
                  <a:pt x="442" y="710"/>
                  <a:pt x="441" y="707"/>
                  <a:pt x="439" y="703"/>
                </a:cubicBezTo>
                <a:cubicBezTo>
                  <a:pt x="438" y="699"/>
                  <a:pt x="437" y="696"/>
                  <a:pt x="436" y="692"/>
                </a:cubicBezTo>
                <a:cubicBezTo>
                  <a:pt x="424" y="662"/>
                  <a:pt x="404" y="628"/>
                  <a:pt x="379" y="593"/>
                </a:cubicBezTo>
                <a:cubicBezTo>
                  <a:pt x="354" y="559"/>
                  <a:pt x="326" y="522"/>
                  <a:pt x="299" y="485"/>
                </a:cubicBezTo>
                <a:cubicBezTo>
                  <a:pt x="292" y="475"/>
                  <a:pt x="285" y="466"/>
                  <a:pt x="279" y="456"/>
                </a:cubicBezTo>
                <a:cubicBezTo>
                  <a:pt x="274" y="449"/>
                  <a:pt x="274" y="449"/>
                  <a:pt x="274" y="449"/>
                </a:cubicBezTo>
                <a:cubicBezTo>
                  <a:pt x="271" y="446"/>
                  <a:pt x="271" y="446"/>
                  <a:pt x="271" y="446"/>
                </a:cubicBezTo>
                <a:cubicBezTo>
                  <a:pt x="269" y="442"/>
                  <a:pt x="269" y="442"/>
                  <a:pt x="269" y="442"/>
                </a:cubicBezTo>
                <a:cubicBezTo>
                  <a:pt x="266" y="437"/>
                  <a:pt x="263" y="433"/>
                  <a:pt x="259" y="428"/>
                </a:cubicBezTo>
                <a:cubicBezTo>
                  <a:pt x="247" y="408"/>
                  <a:pt x="235" y="389"/>
                  <a:pt x="226" y="369"/>
                </a:cubicBezTo>
                <a:cubicBezTo>
                  <a:pt x="216" y="349"/>
                  <a:pt x="208" y="330"/>
                  <a:pt x="202" y="311"/>
                </a:cubicBezTo>
                <a:cubicBezTo>
                  <a:pt x="196" y="292"/>
                  <a:pt x="191" y="273"/>
                  <a:pt x="188" y="256"/>
                </a:cubicBezTo>
                <a:cubicBezTo>
                  <a:pt x="187" y="248"/>
                  <a:pt x="185" y="240"/>
                  <a:pt x="184" y="232"/>
                </a:cubicBezTo>
                <a:cubicBezTo>
                  <a:pt x="183" y="224"/>
                  <a:pt x="182" y="216"/>
                  <a:pt x="182" y="209"/>
                </a:cubicBezTo>
                <a:cubicBezTo>
                  <a:pt x="181" y="202"/>
                  <a:pt x="181" y="196"/>
                  <a:pt x="180" y="190"/>
                </a:cubicBezTo>
                <a:cubicBezTo>
                  <a:pt x="180" y="184"/>
                  <a:pt x="180" y="178"/>
                  <a:pt x="180" y="173"/>
                </a:cubicBezTo>
                <a:cubicBezTo>
                  <a:pt x="180" y="170"/>
                  <a:pt x="179" y="168"/>
                  <a:pt x="179" y="166"/>
                </a:cubicBezTo>
                <a:cubicBezTo>
                  <a:pt x="179" y="164"/>
                  <a:pt x="179" y="161"/>
                  <a:pt x="179" y="160"/>
                </a:cubicBezTo>
                <a:cubicBezTo>
                  <a:pt x="179" y="156"/>
                  <a:pt x="179" y="152"/>
                  <a:pt x="180" y="150"/>
                </a:cubicBezTo>
                <a:cubicBezTo>
                  <a:pt x="180" y="144"/>
                  <a:pt x="180" y="141"/>
                  <a:pt x="180" y="141"/>
                </a:cubicBezTo>
                <a:cubicBezTo>
                  <a:pt x="180" y="141"/>
                  <a:pt x="180" y="144"/>
                  <a:pt x="180" y="150"/>
                </a:cubicBezTo>
                <a:cubicBezTo>
                  <a:pt x="180" y="152"/>
                  <a:pt x="180" y="156"/>
                  <a:pt x="180" y="159"/>
                </a:cubicBezTo>
                <a:cubicBezTo>
                  <a:pt x="181" y="161"/>
                  <a:pt x="181" y="164"/>
                  <a:pt x="181" y="166"/>
                </a:cubicBezTo>
                <a:cubicBezTo>
                  <a:pt x="181" y="168"/>
                  <a:pt x="181" y="170"/>
                  <a:pt x="181" y="173"/>
                </a:cubicBezTo>
                <a:cubicBezTo>
                  <a:pt x="182" y="178"/>
                  <a:pt x="182" y="183"/>
                  <a:pt x="183" y="189"/>
                </a:cubicBezTo>
                <a:cubicBezTo>
                  <a:pt x="184" y="195"/>
                  <a:pt x="184" y="202"/>
                  <a:pt x="185" y="209"/>
                </a:cubicBezTo>
                <a:cubicBezTo>
                  <a:pt x="186" y="216"/>
                  <a:pt x="188" y="223"/>
                  <a:pt x="189" y="231"/>
                </a:cubicBezTo>
                <a:cubicBezTo>
                  <a:pt x="191" y="239"/>
                  <a:pt x="192" y="247"/>
                  <a:pt x="194" y="255"/>
                </a:cubicBezTo>
                <a:cubicBezTo>
                  <a:pt x="199" y="272"/>
                  <a:pt x="204" y="289"/>
                  <a:pt x="211" y="308"/>
                </a:cubicBezTo>
                <a:cubicBezTo>
                  <a:pt x="218" y="326"/>
                  <a:pt x="227" y="344"/>
                  <a:pt x="238" y="363"/>
                </a:cubicBezTo>
                <a:cubicBezTo>
                  <a:pt x="248" y="382"/>
                  <a:pt x="260" y="400"/>
                  <a:pt x="273" y="418"/>
                </a:cubicBezTo>
                <a:cubicBezTo>
                  <a:pt x="276" y="422"/>
                  <a:pt x="280" y="427"/>
                  <a:pt x="283" y="432"/>
                </a:cubicBezTo>
                <a:cubicBezTo>
                  <a:pt x="286" y="435"/>
                  <a:pt x="286" y="435"/>
                  <a:pt x="286" y="435"/>
                </a:cubicBezTo>
                <a:cubicBezTo>
                  <a:pt x="289" y="438"/>
                  <a:pt x="289" y="438"/>
                  <a:pt x="289" y="438"/>
                </a:cubicBezTo>
                <a:cubicBezTo>
                  <a:pt x="294" y="445"/>
                  <a:pt x="294" y="445"/>
                  <a:pt x="294" y="445"/>
                </a:cubicBezTo>
                <a:cubicBezTo>
                  <a:pt x="301" y="454"/>
                  <a:pt x="308" y="463"/>
                  <a:pt x="315" y="472"/>
                </a:cubicBezTo>
                <a:cubicBezTo>
                  <a:pt x="344" y="508"/>
                  <a:pt x="374" y="542"/>
                  <a:pt x="402" y="576"/>
                </a:cubicBezTo>
                <a:cubicBezTo>
                  <a:pt x="429" y="610"/>
                  <a:pt x="453" y="645"/>
                  <a:pt x="468" y="678"/>
                </a:cubicBezTo>
                <a:cubicBezTo>
                  <a:pt x="470" y="683"/>
                  <a:pt x="472" y="687"/>
                  <a:pt x="473" y="691"/>
                </a:cubicBezTo>
                <a:cubicBezTo>
                  <a:pt x="475" y="695"/>
                  <a:pt x="477" y="699"/>
                  <a:pt x="478" y="703"/>
                </a:cubicBezTo>
                <a:cubicBezTo>
                  <a:pt x="479" y="707"/>
                  <a:pt x="480" y="711"/>
                  <a:pt x="481" y="715"/>
                </a:cubicBezTo>
                <a:cubicBezTo>
                  <a:pt x="482" y="719"/>
                  <a:pt x="484" y="722"/>
                  <a:pt x="484" y="726"/>
                </a:cubicBezTo>
                <a:cubicBezTo>
                  <a:pt x="486" y="733"/>
                  <a:pt x="488" y="740"/>
                  <a:pt x="489" y="747"/>
                </a:cubicBezTo>
                <a:cubicBezTo>
                  <a:pt x="490" y="753"/>
                  <a:pt x="490" y="759"/>
                  <a:pt x="491" y="765"/>
                </a:cubicBezTo>
                <a:cubicBezTo>
                  <a:pt x="492" y="767"/>
                  <a:pt x="492" y="770"/>
                  <a:pt x="492" y="772"/>
                </a:cubicBezTo>
                <a:cubicBezTo>
                  <a:pt x="492" y="775"/>
                  <a:pt x="492" y="777"/>
                  <a:pt x="493" y="779"/>
                </a:cubicBezTo>
                <a:cubicBezTo>
                  <a:pt x="493" y="783"/>
                  <a:pt x="493" y="786"/>
                  <a:pt x="493" y="789"/>
                </a:cubicBezTo>
                <a:cubicBezTo>
                  <a:pt x="494" y="794"/>
                  <a:pt x="494" y="797"/>
                  <a:pt x="494" y="797"/>
                </a:cubicBezTo>
                <a:cubicBezTo>
                  <a:pt x="489" y="797"/>
                  <a:pt x="489" y="797"/>
                  <a:pt x="489" y="797"/>
                </a:cubicBezTo>
                <a:cubicBezTo>
                  <a:pt x="506" y="799"/>
                  <a:pt x="524" y="800"/>
                  <a:pt x="544" y="801"/>
                </a:cubicBezTo>
                <a:cubicBezTo>
                  <a:pt x="544" y="797"/>
                  <a:pt x="544" y="793"/>
                  <a:pt x="544" y="789"/>
                </a:cubicBezTo>
                <a:cubicBezTo>
                  <a:pt x="543" y="768"/>
                  <a:pt x="540" y="738"/>
                  <a:pt x="532" y="704"/>
                </a:cubicBezTo>
                <a:cubicBezTo>
                  <a:pt x="524" y="669"/>
                  <a:pt x="507" y="631"/>
                  <a:pt x="486" y="589"/>
                </a:cubicBezTo>
                <a:cubicBezTo>
                  <a:pt x="465" y="548"/>
                  <a:pt x="441" y="505"/>
                  <a:pt x="419" y="460"/>
                </a:cubicBezTo>
                <a:cubicBezTo>
                  <a:pt x="413" y="449"/>
                  <a:pt x="407" y="438"/>
                  <a:pt x="402" y="427"/>
                </a:cubicBezTo>
                <a:cubicBezTo>
                  <a:pt x="400" y="423"/>
                  <a:pt x="400" y="423"/>
                  <a:pt x="400" y="423"/>
                </a:cubicBezTo>
                <a:cubicBezTo>
                  <a:pt x="399" y="421"/>
                  <a:pt x="399" y="421"/>
                  <a:pt x="399" y="421"/>
                </a:cubicBezTo>
                <a:cubicBezTo>
                  <a:pt x="398" y="419"/>
                  <a:pt x="398" y="419"/>
                  <a:pt x="398" y="419"/>
                </a:cubicBezTo>
                <a:cubicBezTo>
                  <a:pt x="394" y="410"/>
                  <a:pt x="394" y="410"/>
                  <a:pt x="394" y="410"/>
                </a:cubicBezTo>
                <a:cubicBezTo>
                  <a:pt x="391" y="405"/>
                  <a:pt x="389" y="399"/>
                  <a:pt x="386" y="394"/>
                </a:cubicBezTo>
                <a:cubicBezTo>
                  <a:pt x="376" y="371"/>
                  <a:pt x="367" y="348"/>
                  <a:pt x="360" y="326"/>
                </a:cubicBezTo>
                <a:cubicBezTo>
                  <a:pt x="358" y="320"/>
                  <a:pt x="356" y="315"/>
                  <a:pt x="354" y="309"/>
                </a:cubicBezTo>
                <a:cubicBezTo>
                  <a:pt x="353" y="304"/>
                  <a:pt x="351" y="298"/>
                  <a:pt x="350" y="293"/>
                </a:cubicBezTo>
                <a:cubicBezTo>
                  <a:pt x="347" y="282"/>
                  <a:pt x="343" y="271"/>
                  <a:pt x="342" y="261"/>
                </a:cubicBezTo>
                <a:cubicBezTo>
                  <a:pt x="340" y="250"/>
                  <a:pt x="338" y="240"/>
                  <a:pt x="336" y="230"/>
                </a:cubicBezTo>
                <a:cubicBezTo>
                  <a:pt x="334" y="220"/>
                  <a:pt x="333" y="210"/>
                  <a:pt x="332" y="201"/>
                </a:cubicBezTo>
                <a:cubicBezTo>
                  <a:pt x="329" y="183"/>
                  <a:pt x="328" y="166"/>
                  <a:pt x="327" y="150"/>
                </a:cubicBezTo>
                <a:cubicBezTo>
                  <a:pt x="327" y="143"/>
                  <a:pt x="326" y="136"/>
                  <a:pt x="326" y="129"/>
                </a:cubicBezTo>
                <a:cubicBezTo>
                  <a:pt x="326" y="123"/>
                  <a:pt x="326" y="117"/>
                  <a:pt x="326" y="111"/>
                </a:cubicBezTo>
                <a:cubicBezTo>
                  <a:pt x="326" y="90"/>
                  <a:pt x="326" y="77"/>
                  <a:pt x="326" y="77"/>
                </a:cubicBezTo>
                <a:cubicBezTo>
                  <a:pt x="326" y="77"/>
                  <a:pt x="327" y="89"/>
                  <a:pt x="328" y="111"/>
                </a:cubicBezTo>
                <a:cubicBezTo>
                  <a:pt x="328" y="117"/>
                  <a:pt x="329" y="123"/>
                  <a:pt x="329" y="129"/>
                </a:cubicBezTo>
                <a:cubicBezTo>
                  <a:pt x="329" y="136"/>
                  <a:pt x="331" y="143"/>
                  <a:pt x="331" y="150"/>
                </a:cubicBezTo>
                <a:cubicBezTo>
                  <a:pt x="333" y="165"/>
                  <a:pt x="335" y="182"/>
                  <a:pt x="338" y="200"/>
                </a:cubicBezTo>
                <a:cubicBezTo>
                  <a:pt x="340" y="209"/>
                  <a:pt x="342" y="219"/>
                  <a:pt x="344" y="229"/>
                </a:cubicBezTo>
                <a:cubicBezTo>
                  <a:pt x="346" y="238"/>
                  <a:pt x="349" y="248"/>
                  <a:pt x="351" y="258"/>
                </a:cubicBezTo>
                <a:cubicBezTo>
                  <a:pt x="353" y="269"/>
                  <a:pt x="357" y="279"/>
                  <a:pt x="361" y="290"/>
                </a:cubicBezTo>
                <a:cubicBezTo>
                  <a:pt x="362" y="295"/>
                  <a:pt x="364" y="300"/>
                  <a:pt x="366" y="306"/>
                </a:cubicBezTo>
                <a:cubicBezTo>
                  <a:pt x="368" y="311"/>
                  <a:pt x="370" y="316"/>
                  <a:pt x="372" y="322"/>
                </a:cubicBezTo>
                <a:cubicBezTo>
                  <a:pt x="380" y="343"/>
                  <a:pt x="390" y="364"/>
                  <a:pt x="401" y="386"/>
                </a:cubicBezTo>
                <a:cubicBezTo>
                  <a:pt x="404" y="391"/>
                  <a:pt x="407" y="397"/>
                  <a:pt x="410" y="402"/>
                </a:cubicBezTo>
                <a:cubicBezTo>
                  <a:pt x="414" y="410"/>
                  <a:pt x="414" y="410"/>
                  <a:pt x="414" y="410"/>
                </a:cubicBezTo>
                <a:cubicBezTo>
                  <a:pt x="415" y="412"/>
                  <a:pt x="415" y="412"/>
                  <a:pt x="415" y="412"/>
                </a:cubicBezTo>
                <a:cubicBezTo>
                  <a:pt x="416" y="414"/>
                  <a:pt x="416" y="414"/>
                  <a:pt x="416" y="414"/>
                </a:cubicBezTo>
                <a:cubicBezTo>
                  <a:pt x="419" y="418"/>
                  <a:pt x="419" y="418"/>
                  <a:pt x="419" y="418"/>
                </a:cubicBezTo>
                <a:cubicBezTo>
                  <a:pt x="425" y="429"/>
                  <a:pt x="431" y="440"/>
                  <a:pt x="437" y="450"/>
                </a:cubicBezTo>
                <a:cubicBezTo>
                  <a:pt x="462" y="493"/>
                  <a:pt x="488" y="535"/>
                  <a:pt x="511" y="576"/>
                </a:cubicBezTo>
                <a:cubicBezTo>
                  <a:pt x="535" y="617"/>
                  <a:pt x="555" y="657"/>
                  <a:pt x="566" y="694"/>
                </a:cubicBezTo>
                <a:cubicBezTo>
                  <a:pt x="568" y="704"/>
                  <a:pt x="571" y="713"/>
                  <a:pt x="573" y="721"/>
                </a:cubicBezTo>
                <a:cubicBezTo>
                  <a:pt x="575" y="730"/>
                  <a:pt x="577" y="738"/>
                  <a:pt x="578" y="746"/>
                </a:cubicBezTo>
                <a:cubicBezTo>
                  <a:pt x="579" y="750"/>
                  <a:pt x="579" y="754"/>
                  <a:pt x="580" y="758"/>
                </a:cubicBezTo>
                <a:cubicBezTo>
                  <a:pt x="580" y="754"/>
                  <a:pt x="581" y="750"/>
                  <a:pt x="581" y="745"/>
                </a:cubicBezTo>
                <a:cubicBezTo>
                  <a:pt x="582" y="737"/>
                  <a:pt x="582" y="729"/>
                  <a:pt x="583" y="720"/>
                </a:cubicBezTo>
                <a:cubicBezTo>
                  <a:pt x="583" y="715"/>
                  <a:pt x="584" y="711"/>
                  <a:pt x="584" y="706"/>
                </a:cubicBezTo>
                <a:cubicBezTo>
                  <a:pt x="584" y="701"/>
                  <a:pt x="585" y="697"/>
                  <a:pt x="585" y="692"/>
                </a:cubicBezTo>
                <a:cubicBezTo>
                  <a:pt x="587" y="682"/>
                  <a:pt x="588" y="672"/>
                  <a:pt x="589" y="661"/>
                </a:cubicBezTo>
                <a:cubicBezTo>
                  <a:pt x="590" y="651"/>
                  <a:pt x="592" y="640"/>
                  <a:pt x="593" y="629"/>
                </a:cubicBezTo>
                <a:cubicBezTo>
                  <a:pt x="596" y="607"/>
                  <a:pt x="601" y="584"/>
                  <a:pt x="605" y="560"/>
                </a:cubicBezTo>
                <a:cubicBezTo>
                  <a:pt x="613" y="512"/>
                  <a:pt x="623" y="462"/>
                  <a:pt x="632" y="411"/>
                </a:cubicBezTo>
                <a:cubicBezTo>
                  <a:pt x="635" y="398"/>
                  <a:pt x="637" y="386"/>
                  <a:pt x="639" y="373"/>
                </a:cubicBezTo>
                <a:cubicBezTo>
                  <a:pt x="641" y="361"/>
                  <a:pt x="643" y="348"/>
                  <a:pt x="645" y="335"/>
                </a:cubicBezTo>
                <a:cubicBezTo>
                  <a:pt x="647" y="323"/>
                  <a:pt x="649" y="311"/>
                  <a:pt x="651" y="298"/>
                </a:cubicBezTo>
                <a:cubicBezTo>
                  <a:pt x="653" y="286"/>
                  <a:pt x="654" y="274"/>
                  <a:pt x="656" y="262"/>
                </a:cubicBezTo>
                <a:cubicBezTo>
                  <a:pt x="662" y="214"/>
                  <a:pt x="665" y="169"/>
                  <a:pt x="668" y="131"/>
                </a:cubicBezTo>
                <a:cubicBezTo>
                  <a:pt x="669" y="126"/>
                  <a:pt x="669" y="121"/>
                  <a:pt x="669" y="117"/>
                </a:cubicBezTo>
                <a:cubicBezTo>
                  <a:pt x="670" y="112"/>
                  <a:pt x="670" y="108"/>
                  <a:pt x="670" y="103"/>
                </a:cubicBezTo>
                <a:cubicBezTo>
                  <a:pt x="670" y="94"/>
                  <a:pt x="671" y="86"/>
                  <a:pt x="671" y="78"/>
                </a:cubicBezTo>
                <a:cubicBezTo>
                  <a:pt x="672" y="63"/>
                  <a:pt x="672" y="49"/>
                  <a:pt x="673" y="38"/>
                </a:cubicBezTo>
                <a:cubicBezTo>
                  <a:pt x="674" y="15"/>
                  <a:pt x="674" y="2"/>
                  <a:pt x="674" y="2"/>
                </a:cubicBezTo>
                <a:cubicBezTo>
                  <a:pt x="674" y="2"/>
                  <a:pt x="674" y="15"/>
                  <a:pt x="674" y="38"/>
                </a:cubicBezTo>
                <a:cubicBezTo>
                  <a:pt x="675" y="49"/>
                  <a:pt x="675" y="63"/>
                  <a:pt x="675" y="78"/>
                </a:cubicBezTo>
                <a:cubicBezTo>
                  <a:pt x="675" y="86"/>
                  <a:pt x="675" y="95"/>
                  <a:pt x="675" y="103"/>
                </a:cubicBezTo>
                <a:cubicBezTo>
                  <a:pt x="675" y="108"/>
                  <a:pt x="675" y="112"/>
                  <a:pt x="675" y="117"/>
                </a:cubicBezTo>
                <a:cubicBezTo>
                  <a:pt x="675" y="122"/>
                  <a:pt x="675" y="126"/>
                  <a:pt x="675" y="131"/>
                </a:cubicBezTo>
                <a:cubicBezTo>
                  <a:pt x="673" y="170"/>
                  <a:pt x="673" y="215"/>
                  <a:pt x="669" y="263"/>
                </a:cubicBezTo>
                <a:cubicBezTo>
                  <a:pt x="668" y="275"/>
                  <a:pt x="667" y="288"/>
                  <a:pt x="666" y="300"/>
                </a:cubicBezTo>
                <a:cubicBezTo>
                  <a:pt x="665" y="313"/>
                  <a:pt x="664" y="325"/>
                  <a:pt x="662" y="338"/>
                </a:cubicBezTo>
                <a:cubicBezTo>
                  <a:pt x="661" y="350"/>
                  <a:pt x="659" y="363"/>
                  <a:pt x="658" y="376"/>
                </a:cubicBezTo>
                <a:cubicBezTo>
                  <a:pt x="656" y="389"/>
                  <a:pt x="655" y="401"/>
                  <a:pt x="653" y="414"/>
                </a:cubicBezTo>
                <a:cubicBezTo>
                  <a:pt x="646" y="466"/>
                  <a:pt x="639" y="517"/>
                  <a:pt x="633" y="564"/>
                </a:cubicBezTo>
                <a:cubicBezTo>
                  <a:pt x="630" y="588"/>
                  <a:pt x="627" y="611"/>
                  <a:pt x="625" y="633"/>
                </a:cubicBezTo>
                <a:cubicBezTo>
                  <a:pt x="624" y="644"/>
                  <a:pt x="623" y="655"/>
                  <a:pt x="622" y="665"/>
                </a:cubicBezTo>
                <a:cubicBezTo>
                  <a:pt x="622" y="675"/>
                  <a:pt x="621" y="685"/>
                  <a:pt x="621" y="695"/>
                </a:cubicBezTo>
                <a:cubicBezTo>
                  <a:pt x="620" y="699"/>
                  <a:pt x="620" y="704"/>
                  <a:pt x="620" y="708"/>
                </a:cubicBezTo>
                <a:cubicBezTo>
                  <a:pt x="620" y="713"/>
                  <a:pt x="620" y="717"/>
                  <a:pt x="619" y="722"/>
                </a:cubicBezTo>
                <a:cubicBezTo>
                  <a:pt x="619" y="730"/>
                  <a:pt x="619" y="739"/>
                  <a:pt x="619" y="746"/>
                </a:cubicBezTo>
                <a:cubicBezTo>
                  <a:pt x="618" y="762"/>
                  <a:pt x="619" y="776"/>
                  <a:pt x="619" y="787"/>
                </a:cubicBezTo>
                <a:cubicBezTo>
                  <a:pt x="619" y="791"/>
                  <a:pt x="619" y="796"/>
                  <a:pt x="619" y="799"/>
                </a:cubicBezTo>
                <a:cubicBezTo>
                  <a:pt x="641" y="798"/>
                  <a:pt x="661" y="796"/>
                  <a:pt x="678" y="793"/>
                </a:cubicBezTo>
                <a:cubicBezTo>
                  <a:pt x="678" y="791"/>
                  <a:pt x="678" y="788"/>
                  <a:pt x="678" y="786"/>
                </a:cubicBezTo>
                <a:cubicBezTo>
                  <a:pt x="679" y="781"/>
                  <a:pt x="679" y="776"/>
                  <a:pt x="680" y="770"/>
                </a:cubicBezTo>
                <a:cubicBezTo>
                  <a:pt x="680" y="764"/>
                  <a:pt x="681" y="758"/>
                  <a:pt x="682" y="751"/>
                </a:cubicBezTo>
                <a:cubicBezTo>
                  <a:pt x="682" y="744"/>
                  <a:pt x="684" y="736"/>
                  <a:pt x="685" y="728"/>
                </a:cubicBezTo>
                <a:cubicBezTo>
                  <a:pt x="686" y="720"/>
                  <a:pt x="689" y="712"/>
                  <a:pt x="691" y="703"/>
                </a:cubicBezTo>
                <a:cubicBezTo>
                  <a:pt x="693" y="694"/>
                  <a:pt x="696" y="684"/>
                  <a:pt x="699" y="675"/>
                </a:cubicBezTo>
                <a:cubicBezTo>
                  <a:pt x="711" y="636"/>
                  <a:pt x="733" y="595"/>
                  <a:pt x="758" y="554"/>
                </a:cubicBezTo>
                <a:cubicBezTo>
                  <a:pt x="783" y="512"/>
                  <a:pt x="811" y="470"/>
                  <a:pt x="838" y="426"/>
                </a:cubicBezTo>
                <a:cubicBezTo>
                  <a:pt x="845" y="415"/>
                  <a:pt x="851" y="404"/>
                  <a:pt x="858" y="393"/>
                </a:cubicBezTo>
                <a:cubicBezTo>
                  <a:pt x="860" y="391"/>
                  <a:pt x="861" y="388"/>
                  <a:pt x="863" y="385"/>
                </a:cubicBezTo>
                <a:cubicBezTo>
                  <a:pt x="868" y="377"/>
                  <a:pt x="868" y="377"/>
                  <a:pt x="868" y="377"/>
                </a:cubicBezTo>
                <a:cubicBezTo>
                  <a:pt x="871" y="371"/>
                  <a:pt x="874" y="366"/>
                  <a:pt x="877" y="360"/>
                </a:cubicBezTo>
                <a:cubicBezTo>
                  <a:pt x="881" y="352"/>
                  <a:pt x="881" y="352"/>
                  <a:pt x="881" y="352"/>
                </a:cubicBezTo>
                <a:cubicBezTo>
                  <a:pt x="886" y="344"/>
                  <a:pt x="886" y="344"/>
                  <a:pt x="886" y="344"/>
                </a:cubicBezTo>
                <a:cubicBezTo>
                  <a:pt x="888" y="338"/>
                  <a:pt x="891" y="333"/>
                  <a:pt x="894" y="327"/>
                </a:cubicBezTo>
                <a:cubicBezTo>
                  <a:pt x="900" y="317"/>
                  <a:pt x="904" y="305"/>
                  <a:pt x="909" y="294"/>
                </a:cubicBezTo>
                <a:cubicBezTo>
                  <a:pt x="911" y="289"/>
                  <a:pt x="913" y="284"/>
                  <a:pt x="915" y="278"/>
                </a:cubicBezTo>
                <a:cubicBezTo>
                  <a:pt x="917" y="273"/>
                  <a:pt x="919" y="267"/>
                  <a:pt x="921" y="262"/>
                </a:cubicBezTo>
                <a:cubicBezTo>
                  <a:pt x="923" y="256"/>
                  <a:pt x="925" y="251"/>
                  <a:pt x="927" y="246"/>
                </a:cubicBezTo>
                <a:cubicBezTo>
                  <a:pt x="927" y="243"/>
                  <a:pt x="929" y="240"/>
                  <a:pt x="929" y="238"/>
                </a:cubicBezTo>
                <a:cubicBezTo>
                  <a:pt x="930" y="235"/>
                  <a:pt x="931" y="232"/>
                  <a:pt x="931" y="230"/>
                </a:cubicBezTo>
                <a:cubicBezTo>
                  <a:pt x="934" y="219"/>
                  <a:pt x="937" y="209"/>
                  <a:pt x="940" y="199"/>
                </a:cubicBezTo>
                <a:cubicBezTo>
                  <a:pt x="942" y="189"/>
                  <a:pt x="943" y="179"/>
                  <a:pt x="945" y="170"/>
                </a:cubicBezTo>
                <a:cubicBezTo>
                  <a:pt x="946" y="165"/>
                  <a:pt x="947" y="160"/>
                  <a:pt x="948" y="156"/>
                </a:cubicBezTo>
                <a:cubicBezTo>
                  <a:pt x="948" y="154"/>
                  <a:pt x="949" y="151"/>
                  <a:pt x="949" y="149"/>
                </a:cubicBezTo>
                <a:cubicBezTo>
                  <a:pt x="949" y="147"/>
                  <a:pt x="950" y="145"/>
                  <a:pt x="950" y="143"/>
                </a:cubicBezTo>
                <a:cubicBezTo>
                  <a:pt x="951" y="134"/>
                  <a:pt x="952" y="126"/>
                  <a:pt x="953" y="118"/>
                </a:cubicBezTo>
                <a:cubicBezTo>
                  <a:pt x="954" y="110"/>
                  <a:pt x="955" y="103"/>
                  <a:pt x="955" y="96"/>
                </a:cubicBezTo>
                <a:cubicBezTo>
                  <a:pt x="956" y="89"/>
                  <a:pt x="956" y="83"/>
                  <a:pt x="956" y="78"/>
                </a:cubicBezTo>
                <a:cubicBezTo>
                  <a:pt x="958" y="55"/>
                  <a:pt x="958" y="42"/>
                  <a:pt x="958" y="42"/>
                </a:cubicBezTo>
                <a:cubicBezTo>
                  <a:pt x="958" y="42"/>
                  <a:pt x="958" y="55"/>
                  <a:pt x="958" y="78"/>
                </a:cubicBezTo>
                <a:cubicBezTo>
                  <a:pt x="958" y="83"/>
                  <a:pt x="958" y="90"/>
                  <a:pt x="958" y="96"/>
                </a:cubicBezTo>
                <a:cubicBezTo>
                  <a:pt x="958" y="103"/>
                  <a:pt x="957" y="110"/>
                  <a:pt x="957" y="118"/>
                </a:cubicBezTo>
                <a:cubicBezTo>
                  <a:pt x="956" y="126"/>
                  <a:pt x="956" y="134"/>
                  <a:pt x="955" y="143"/>
                </a:cubicBezTo>
                <a:cubicBezTo>
                  <a:pt x="955" y="145"/>
                  <a:pt x="955" y="148"/>
                  <a:pt x="955" y="150"/>
                </a:cubicBezTo>
                <a:cubicBezTo>
                  <a:pt x="954" y="152"/>
                  <a:pt x="954" y="154"/>
                  <a:pt x="954" y="157"/>
                </a:cubicBezTo>
                <a:cubicBezTo>
                  <a:pt x="953" y="161"/>
                  <a:pt x="952" y="166"/>
                  <a:pt x="952" y="171"/>
                </a:cubicBezTo>
                <a:cubicBezTo>
                  <a:pt x="950" y="180"/>
                  <a:pt x="949" y="190"/>
                  <a:pt x="947" y="200"/>
                </a:cubicBezTo>
                <a:cubicBezTo>
                  <a:pt x="945" y="211"/>
                  <a:pt x="943" y="221"/>
                  <a:pt x="941" y="232"/>
                </a:cubicBezTo>
                <a:cubicBezTo>
                  <a:pt x="940" y="235"/>
                  <a:pt x="940" y="238"/>
                  <a:pt x="939" y="240"/>
                </a:cubicBezTo>
                <a:cubicBezTo>
                  <a:pt x="938" y="243"/>
                  <a:pt x="937" y="246"/>
                  <a:pt x="937" y="249"/>
                </a:cubicBezTo>
                <a:cubicBezTo>
                  <a:pt x="935" y="254"/>
                  <a:pt x="934" y="260"/>
                  <a:pt x="932" y="265"/>
                </a:cubicBezTo>
                <a:cubicBezTo>
                  <a:pt x="930" y="271"/>
                  <a:pt x="929" y="276"/>
                  <a:pt x="927" y="282"/>
                </a:cubicBezTo>
                <a:cubicBezTo>
                  <a:pt x="925" y="288"/>
                  <a:pt x="923" y="293"/>
                  <a:pt x="921" y="299"/>
                </a:cubicBezTo>
                <a:cubicBezTo>
                  <a:pt x="917" y="311"/>
                  <a:pt x="913" y="322"/>
                  <a:pt x="907" y="334"/>
                </a:cubicBezTo>
                <a:cubicBezTo>
                  <a:pt x="905" y="339"/>
                  <a:pt x="902" y="345"/>
                  <a:pt x="900" y="351"/>
                </a:cubicBezTo>
                <a:cubicBezTo>
                  <a:pt x="896" y="360"/>
                  <a:pt x="896" y="360"/>
                  <a:pt x="896" y="360"/>
                </a:cubicBezTo>
                <a:cubicBezTo>
                  <a:pt x="892" y="368"/>
                  <a:pt x="892" y="368"/>
                  <a:pt x="892" y="368"/>
                </a:cubicBezTo>
                <a:cubicBezTo>
                  <a:pt x="889" y="374"/>
                  <a:pt x="886" y="380"/>
                  <a:pt x="883" y="385"/>
                </a:cubicBezTo>
                <a:cubicBezTo>
                  <a:pt x="879" y="394"/>
                  <a:pt x="879" y="394"/>
                  <a:pt x="879" y="394"/>
                </a:cubicBezTo>
                <a:cubicBezTo>
                  <a:pt x="877" y="397"/>
                  <a:pt x="876" y="400"/>
                  <a:pt x="875" y="403"/>
                </a:cubicBezTo>
                <a:cubicBezTo>
                  <a:pt x="868" y="414"/>
                  <a:pt x="862" y="425"/>
                  <a:pt x="856" y="436"/>
                </a:cubicBezTo>
                <a:cubicBezTo>
                  <a:pt x="832" y="482"/>
                  <a:pt x="805" y="526"/>
                  <a:pt x="783" y="568"/>
                </a:cubicBezTo>
                <a:cubicBezTo>
                  <a:pt x="760" y="610"/>
                  <a:pt x="742" y="649"/>
                  <a:pt x="733" y="685"/>
                </a:cubicBezTo>
                <a:cubicBezTo>
                  <a:pt x="723" y="720"/>
                  <a:pt x="720" y="751"/>
                  <a:pt x="719" y="772"/>
                </a:cubicBezTo>
                <a:cubicBezTo>
                  <a:pt x="719" y="776"/>
                  <a:pt x="719" y="780"/>
                  <a:pt x="719" y="784"/>
                </a:cubicBezTo>
                <a:cubicBezTo>
                  <a:pt x="765" y="772"/>
                  <a:pt x="789" y="757"/>
                  <a:pt x="796" y="751"/>
                </a:cubicBezTo>
                <a:cubicBezTo>
                  <a:pt x="796" y="750"/>
                  <a:pt x="796" y="748"/>
                  <a:pt x="796" y="747"/>
                </a:cubicBezTo>
                <a:cubicBezTo>
                  <a:pt x="796" y="744"/>
                  <a:pt x="796" y="742"/>
                  <a:pt x="797" y="739"/>
                </a:cubicBezTo>
                <a:cubicBezTo>
                  <a:pt x="797" y="737"/>
                  <a:pt x="797" y="734"/>
                  <a:pt x="798" y="731"/>
                </a:cubicBezTo>
                <a:cubicBezTo>
                  <a:pt x="798" y="724"/>
                  <a:pt x="799" y="718"/>
                  <a:pt x="800" y="710"/>
                </a:cubicBezTo>
                <a:cubicBezTo>
                  <a:pt x="801" y="703"/>
                  <a:pt x="803" y="695"/>
                  <a:pt x="805" y="687"/>
                </a:cubicBezTo>
                <a:cubicBezTo>
                  <a:pt x="805" y="684"/>
                  <a:pt x="806" y="682"/>
                  <a:pt x="806" y="680"/>
                </a:cubicBezTo>
                <a:cubicBezTo>
                  <a:pt x="807" y="678"/>
                  <a:pt x="807" y="676"/>
                  <a:pt x="808" y="674"/>
                </a:cubicBezTo>
                <a:cubicBezTo>
                  <a:pt x="809" y="669"/>
                  <a:pt x="810" y="665"/>
                  <a:pt x="812" y="660"/>
                </a:cubicBezTo>
                <a:cubicBezTo>
                  <a:pt x="813" y="656"/>
                  <a:pt x="815" y="651"/>
                  <a:pt x="816" y="646"/>
                </a:cubicBezTo>
                <a:cubicBezTo>
                  <a:pt x="818" y="642"/>
                  <a:pt x="820" y="637"/>
                  <a:pt x="822" y="632"/>
                </a:cubicBezTo>
                <a:cubicBezTo>
                  <a:pt x="838" y="593"/>
                  <a:pt x="864" y="552"/>
                  <a:pt x="894" y="511"/>
                </a:cubicBezTo>
                <a:cubicBezTo>
                  <a:pt x="924" y="471"/>
                  <a:pt x="957" y="430"/>
                  <a:pt x="989" y="387"/>
                </a:cubicBezTo>
                <a:cubicBezTo>
                  <a:pt x="997" y="377"/>
                  <a:pt x="1004" y="366"/>
                  <a:pt x="1012" y="355"/>
                </a:cubicBezTo>
                <a:cubicBezTo>
                  <a:pt x="1018" y="347"/>
                  <a:pt x="1018" y="347"/>
                  <a:pt x="1018" y="347"/>
                </a:cubicBezTo>
                <a:cubicBezTo>
                  <a:pt x="1020" y="345"/>
                  <a:pt x="1022" y="342"/>
                  <a:pt x="1024" y="339"/>
                </a:cubicBezTo>
                <a:cubicBezTo>
                  <a:pt x="1027" y="334"/>
                  <a:pt x="1031" y="328"/>
                  <a:pt x="1035" y="323"/>
                </a:cubicBezTo>
                <a:cubicBezTo>
                  <a:pt x="1049" y="302"/>
                  <a:pt x="1062" y="280"/>
                  <a:pt x="1074" y="258"/>
                </a:cubicBezTo>
                <a:cubicBezTo>
                  <a:pt x="1085" y="236"/>
                  <a:pt x="1094" y="214"/>
                  <a:pt x="1102" y="193"/>
                </a:cubicBezTo>
                <a:cubicBezTo>
                  <a:pt x="1110" y="171"/>
                  <a:pt x="1115" y="150"/>
                  <a:pt x="1120" y="131"/>
                </a:cubicBezTo>
                <a:cubicBezTo>
                  <a:pt x="1122" y="121"/>
                  <a:pt x="1124" y="112"/>
                  <a:pt x="1125" y="103"/>
                </a:cubicBezTo>
                <a:cubicBezTo>
                  <a:pt x="1127" y="94"/>
                  <a:pt x="1128" y="86"/>
                  <a:pt x="1129" y="78"/>
                </a:cubicBezTo>
                <a:cubicBezTo>
                  <a:pt x="1130" y="70"/>
                  <a:pt x="1131" y="62"/>
                  <a:pt x="1132" y="55"/>
                </a:cubicBezTo>
                <a:cubicBezTo>
                  <a:pt x="1133" y="48"/>
                  <a:pt x="1133" y="42"/>
                  <a:pt x="1134" y="36"/>
                </a:cubicBezTo>
                <a:cubicBezTo>
                  <a:pt x="1134" y="30"/>
                  <a:pt x="1134" y="25"/>
                  <a:pt x="1134" y="21"/>
                </a:cubicBezTo>
                <a:cubicBezTo>
                  <a:pt x="1135" y="16"/>
                  <a:pt x="1135" y="12"/>
                  <a:pt x="1135" y="9"/>
                </a:cubicBezTo>
                <a:cubicBezTo>
                  <a:pt x="1135" y="3"/>
                  <a:pt x="1135" y="0"/>
                  <a:pt x="1135" y="0"/>
                </a:cubicBezTo>
                <a:cubicBezTo>
                  <a:pt x="1135" y="0"/>
                  <a:pt x="1135" y="3"/>
                  <a:pt x="1135" y="9"/>
                </a:cubicBezTo>
                <a:cubicBezTo>
                  <a:pt x="1135" y="12"/>
                  <a:pt x="1135" y="16"/>
                  <a:pt x="1135" y="21"/>
                </a:cubicBezTo>
                <a:cubicBezTo>
                  <a:pt x="1136" y="25"/>
                  <a:pt x="1136" y="30"/>
                  <a:pt x="1135" y="36"/>
                </a:cubicBezTo>
                <a:close/>
                <a:moveTo>
                  <a:pt x="568" y="901"/>
                </a:moveTo>
                <a:cubicBezTo>
                  <a:pt x="398" y="901"/>
                  <a:pt x="337" y="850"/>
                  <a:pt x="337" y="849"/>
                </a:cubicBezTo>
                <a:cubicBezTo>
                  <a:pt x="320" y="868"/>
                  <a:pt x="320" y="868"/>
                  <a:pt x="320" y="868"/>
                </a:cubicBezTo>
                <a:cubicBezTo>
                  <a:pt x="302" y="887"/>
                  <a:pt x="302" y="887"/>
                  <a:pt x="302" y="887"/>
                </a:cubicBezTo>
                <a:cubicBezTo>
                  <a:pt x="305" y="890"/>
                  <a:pt x="374" y="953"/>
                  <a:pt x="568" y="953"/>
                </a:cubicBezTo>
                <a:cubicBezTo>
                  <a:pt x="761" y="953"/>
                  <a:pt x="830" y="890"/>
                  <a:pt x="833" y="887"/>
                </a:cubicBezTo>
                <a:cubicBezTo>
                  <a:pt x="799" y="849"/>
                  <a:pt x="799" y="849"/>
                  <a:pt x="799" y="849"/>
                </a:cubicBezTo>
                <a:cubicBezTo>
                  <a:pt x="798" y="850"/>
                  <a:pt x="738" y="901"/>
                  <a:pt x="568" y="901"/>
                </a:cubicBezTo>
                <a:close/>
                <a:moveTo>
                  <a:pt x="568" y="1001"/>
                </a:moveTo>
                <a:cubicBezTo>
                  <a:pt x="398" y="1001"/>
                  <a:pt x="337" y="950"/>
                  <a:pt x="337" y="949"/>
                </a:cubicBezTo>
                <a:cubicBezTo>
                  <a:pt x="320" y="968"/>
                  <a:pt x="320" y="968"/>
                  <a:pt x="320" y="968"/>
                </a:cubicBezTo>
                <a:cubicBezTo>
                  <a:pt x="302" y="987"/>
                  <a:pt x="302" y="987"/>
                  <a:pt x="302" y="987"/>
                </a:cubicBezTo>
                <a:cubicBezTo>
                  <a:pt x="305" y="990"/>
                  <a:pt x="374" y="1053"/>
                  <a:pt x="568" y="1053"/>
                </a:cubicBezTo>
                <a:cubicBezTo>
                  <a:pt x="761" y="1053"/>
                  <a:pt x="830" y="990"/>
                  <a:pt x="833" y="987"/>
                </a:cubicBezTo>
                <a:cubicBezTo>
                  <a:pt x="799" y="949"/>
                  <a:pt x="799" y="949"/>
                  <a:pt x="799" y="949"/>
                </a:cubicBezTo>
                <a:cubicBezTo>
                  <a:pt x="798" y="950"/>
                  <a:pt x="738" y="1001"/>
                  <a:pt x="568" y="1001"/>
                </a:cubicBezTo>
                <a:close/>
                <a:moveTo>
                  <a:pt x="799" y="1049"/>
                </a:moveTo>
                <a:cubicBezTo>
                  <a:pt x="798" y="1050"/>
                  <a:pt x="738" y="1101"/>
                  <a:pt x="568" y="1101"/>
                </a:cubicBezTo>
                <a:cubicBezTo>
                  <a:pt x="398" y="1101"/>
                  <a:pt x="337" y="1050"/>
                  <a:pt x="337" y="1049"/>
                </a:cubicBezTo>
                <a:cubicBezTo>
                  <a:pt x="320" y="1068"/>
                  <a:pt x="320" y="1068"/>
                  <a:pt x="320" y="1068"/>
                </a:cubicBezTo>
                <a:cubicBezTo>
                  <a:pt x="302" y="1087"/>
                  <a:pt x="302" y="1087"/>
                  <a:pt x="302" y="1087"/>
                </a:cubicBezTo>
                <a:cubicBezTo>
                  <a:pt x="304" y="1089"/>
                  <a:pt x="335" y="1117"/>
                  <a:pt x="411" y="1135"/>
                </a:cubicBezTo>
                <a:cubicBezTo>
                  <a:pt x="430" y="1156"/>
                  <a:pt x="477" y="1193"/>
                  <a:pt x="568" y="1193"/>
                </a:cubicBezTo>
                <a:cubicBezTo>
                  <a:pt x="658" y="1193"/>
                  <a:pt x="706" y="1156"/>
                  <a:pt x="725" y="1135"/>
                </a:cubicBezTo>
                <a:cubicBezTo>
                  <a:pt x="801" y="1117"/>
                  <a:pt x="831" y="1089"/>
                  <a:pt x="833" y="1087"/>
                </a:cubicBezTo>
                <a:lnTo>
                  <a:pt x="799" y="10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千图PPT彼岸天：ID 8661124库_任意多边形 37"/>
          <p:cNvSpPr/>
          <p:nvPr>
            <p:custDataLst>
              <p:tags r:id="rId2"/>
            </p:custDataLst>
          </p:nvPr>
        </p:nvSpPr>
        <p:spPr bwMode="auto">
          <a:xfrm>
            <a:off x="5924872" y="1868538"/>
            <a:ext cx="778503" cy="1449313"/>
          </a:xfrm>
          <a:custGeom>
            <a:avLst/>
            <a:gdLst>
              <a:gd name="T0" fmla="*/ 270 w 360"/>
              <a:gd name="T1" fmla="*/ 462 h 671"/>
              <a:gd name="T2" fmla="*/ 335 w 360"/>
              <a:gd name="T3" fmla="*/ 393 h 671"/>
              <a:gd name="T4" fmla="*/ 341 w 360"/>
              <a:gd name="T5" fmla="*/ 382 h 671"/>
              <a:gd name="T6" fmla="*/ 359 w 360"/>
              <a:gd name="T7" fmla="*/ 296 h 671"/>
              <a:gd name="T8" fmla="*/ 356 w 360"/>
              <a:gd name="T9" fmla="*/ 250 h 671"/>
              <a:gd name="T10" fmla="*/ 336 w 360"/>
              <a:gd name="T11" fmla="*/ 292 h 671"/>
              <a:gd name="T12" fmla="*/ 305 w 360"/>
              <a:gd name="T13" fmla="*/ 132 h 671"/>
              <a:gd name="T14" fmla="*/ 195 w 360"/>
              <a:gd name="T15" fmla="*/ 0 h 671"/>
              <a:gd name="T16" fmla="*/ 176 w 360"/>
              <a:gd name="T17" fmla="*/ 93 h 671"/>
              <a:gd name="T18" fmla="*/ 10 w 360"/>
              <a:gd name="T19" fmla="*/ 344 h 671"/>
              <a:gd name="T20" fmla="*/ 20 w 360"/>
              <a:gd name="T21" fmla="*/ 448 h 671"/>
              <a:gd name="T22" fmla="*/ 3 w 360"/>
              <a:gd name="T23" fmla="*/ 432 h 671"/>
              <a:gd name="T24" fmla="*/ 160 w 360"/>
              <a:gd name="T25" fmla="*/ 671 h 671"/>
              <a:gd name="T26" fmla="*/ 101 w 360"/>
              <a:gd name="T27" fmla="*/ 497 h 671"/>
              <a:gd name="T28" fmla="*/ 181 w 360"/>
              <a:gd name="T29" fmla="*/ 237 h 671"/>
              <a:gd name="T30" fmla="*/ 115 w 360"/>
              <a:gd name="T31" fmla="*/ 495 h 671"/>
              <a:gd name="T32" fmla="*/ 177 w 360"/>
              <a:gd name="T33" fmla="*/ 656 h 671"/>
              <a:gd name="T34" fmla="*/ 184 w 360"/>
              <a:gd name="T35" fmla="*/ 592 h 671"/>
              <a:gd name="T36" fmla="*/ 322 w 360"/>
              <a:gd name="T37" fmla="*/ 440 h 671"/>
              <a:gd name="T38" fmla="*/ 270 w 360"/>
              <a:gd name="T39" fmla="*/ 46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671">
                <a:moveTo>
                  <a:pt x="270" y="462"/>
                </a:moveTo>
                <a:cubicBezTo>
                  <a:pt x="270" y="462"/>
                  <a:pt x="313" y="430"/>
                  <a:pt x="335" y="393"/>
                </a:cubicBezTo>
                <a:cubicBezTo>
                  <a:pt x="337" y="389"/>
                  <a:pt x="339" y="386"/>
                  <a:pt x="341" y="382"/>
                </a:cubicBezTo>
                <a:cubicBezTo>
                  <a:pt x="352" y="356"/>
                  <a:pt x="358" y="327"/>
                  <a:pt x="359" y="296"/>
                </a:cubicBezTo>
                <a:cubicBezTo>
                  <a:pt x="360" y="280"/>
                  <a:pt x="359" y="265"/>
                  <a:pt x="356" y="250"/>
                </a:cubicBezTo>
                <a:cubicBezTo>
                  <a:pt x="346" y="274"/>
                  <a:pt x="336" y="292"/>
                  <a:pt x="336" y="292"/>
                </a:cubicBezTo>
                <a:cubicBezTo>
                  <a:pt x="336" y="292"/>
                  <a:pt x="358" y="242"/>
                  <a:pt x="305" y="132"/>
                </a:cubicBezTo>
                <a:cubicBezTo>
                  <a:pt x="272" y="64"/>
                  <a:pt x="195" y="0"/>
                  <a:pt x="195" y="0"/>
                </a:cubicBezTo>
                <a:cubicBezTo>
                  <a:pt x="195" y="0"/>
                  <a:pt x="210" y="31"/>
                  <a:pt x="176" y="93"/>
                </a:cubicBezTo>
                <a:cubicBezTo>
                  <a:pt x="148" y="143"/>
                  <a:pt x="30" y="208"/>
                  <a:pt x="10" y="344"/>
                </a:cubicBezTo>
                <a:cubicBezTo>
                  <a:pt x="0" y="407"/>
                  <a:pt x="20" y="448"/>
                  <a:pt x="20" y="448"/>
                </a:cubicBezTo>
                <a:cubicBezTo>
                  <a:pt x="20" y="448"/>
                  <a:pt x="13" y="448"/>
                  <a:pt x="3" y="432"/>
                </a:cubicBezTo>
                <a:cubicBezTo>
                  <a:pt x="20" y="565"/>
                  <a:pt x="160" y="671"/>
                  <a:pt x="160" y="671"/>
                </a:cubicBezTo>
                <a:cubicBezTo>
                  <a:pt x="160" y="671"/>
                  <a:pt x="115" y="626"/>
                  <a:pt x="101" y="497"/>
                </a:cubicBezTo>
                <a:cubicBezTo>
                  <a:pt x="86" y="357"/>
                  <a:pt x="181" y="237"/>
                  <a:pt x="181" y="237"/>
                </a:cubicBezTo>
                <a:cubicBezTo>
                  <a:pt x="181" y="237"/>
                  <a:pt x="96" y="368"/>
                  <a:pt x="115" y="495"/>
                </a:cubicBezTo>
                <a:cubicBezTo>
                  <a:pt x="127" y="582"/>
                  <a:pt x="163" y="636"/>
                  <a:pt x="177" y="656"/>
                </a:cubicBezTo>
                <a:cubicBezTo>
                  <a:pt x="172" y="646"/>
                  <a:pt x="168" y="627"/>
                  <a:pt x="184" y="592"/>
                </a:cubicBezTo>
                <a:cubicBezTo>
                  <a:pt x="207" y="540"/>
                  <a:pt x="275" y="507"/>
                  <a:pt x="322" y="440"/>
                </a:cubicBezTo>
                <a:cubicBezTo>
                  <a:pt x="294" y="456"/>
                  <a:pt x="270" y="462"/>
                  <a:pt x="270" y="4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千图PPT彼岸天：ID 8661124库_任意多边形 38"/>
          <p:cNvSpPr/>
          <p:nvPr>
            <p:custDataLst>
              <p:tags r:id="rId3"/>
            </p:custDataLst>
          </p:nvPr>
        </p:nvSpPr>
        <p:spPr bwMode="auto">
          <a:xfrm>
            <a:off x="6385768" y="2870645"/>
            <a:ext cx="549424" cy="1109801"/>
          </a:xfrm>
          <a:custGeom>
            <a:avLst/>
            <a:gdLst>
              <a:gd name="T0" fmla="*/ 201 w 254"/>
              <a:gd name="T1" fmla="*/ 353 h 514"/>
              <a:gd name="T2" fmla="*/ 243 w 254"/>
              <a:gd name="T3" fmla="*/ 299 h 514"/>
              <a:gd name="T4" fmla="*/ 247 w 254"/>
              <a:gd name="T5" fmla="*/ 291 h 514"/>
              <a:gd name="T6" fmla="*/ 253 w 254"/>
              <a:gd name="T7" fmla="*/ 225 h 514"/>
              <a:gd name="T8" fmla="*/ 246 w 254"/>
              <a:gd name="T9" fmla="*/ 190 h 514"/>
              <a:gd name="T10" fmla="*/ 235 w 254"/>
              <a:gd name="T11" fmla="*/ 222 h 514"/>
              <a:gd name="T12" fmla="*/ 199 w 254"/>
              <a:gd name="T13" fmla="*/ 100 h 514"/>
              <a:gd name="T14" fmla="*/ 108 w 254"/>
              <a:gd name="T15" fmla="*/ 0 h 514"/>
              <a:gd name="T16" fmla="*/ 102 w 254"/>
              <a:gd name="T17" fmla="*/ 71 h 514"/>
              <a:gd name="T18" fmla="*/ 2 w 254"/>
              <a:gd name="T19" fmla="*/ 265 h 514"/>
              <a:gd name="T20" fmla="*/ 18 w 254"/>
              <a:gd name="T21" fmla="*/ 345 h 514"/>
              <a:gd name="T22" fmla="*/ 4 w 254"/>
              <a:gd name="T23" fmla="*/ 333 h 514"/>
              <a:gd name="T24" fmla="*/ 139 w 254"/>
              <a:gd name="T25" fmla="*/ 514 h 514"/>
              <a:gd name="T26" fmla="*/ 81 w 254"/>
              <a:gd name="T27" fmla="*/ 381 h 514"/>
              <a:gd name="T28" fmla="*/ 118 w 254"/>
              <a:gd name="T29" fmla="*/ 181 h 514"/>
              <a:gd name="T30" fmla="*/ 91 w 254"/>
              <a:gd name="T31" fmla="*/ 380 h 514"/>
              <a:gd name="T32" fmla="*/ 150 w 254"/>
              <a:gd name="T33" fmla="*/ 502 h 514"/>
              <a:gd name="T34" fmla="*/ 149 w 254"/>
              <a:gd name="T35" fmla="*/ 453 h 514"/>
              <a:gd name="T36" fmla="*/ 237 w 254"/>
              <a:gd name="T37" fmla="*/ 336 h 514"/>
              <a:gd name="T38" fmla="*/ 201 w 254"/>
              <a:gd name="T39" fmla="*/ 35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514">
                <a:moveTo>
                  <a:pt x="201" y="353"/>
                </a:moveTo>
                <a:cubicBezTo>
                  <a:pt x="201" y="353"/>
                  <a:pt x="230" y="328"/>
                  <a:pt x="243" y="299"/>
                </a:cubicBezTo>
                <a:cubicBezTo>
                  <a:pt x="244" y="297"/>
                  <a:pt x="246" y="294"/>
                  <a:pt x="247" y="291"/>
                </a:cubicBezTo>
                <a:cubicBezTo>
                  <a:pt x="252" y="271"/>
                  <a:pt x="254" y="249"/>
                  <a:pt x="253" y="225"/>
                </a:cubicBezTo>
                <a:cubicBezTo>
                  <a:pt x="252" y="213"/>
                  <a:pt x="249" y="201"/>
                  <a:pt x="246" y="190"/>
                </a:cubicBezTo>
                <a:cubicBezTo>
                  <a:pt x="241" y="208"/>
                  <a:pt x="235" y="222"/>
                  <a:pt x="235" y="222"/>
                </a:cubicBezTo>
                <a:cubicBezTo>
                  <a:pt x="235" y="222"/>
                  <a:pt x="247" y="184"/>
                  <a:pt x="199" y="100"/>
                </a:cubicBezTo>
                <a:cubicBezTo>
                  <a:pt x="170" y="49"/>
                  <a:pt x="108" y="0"/>
                  <a:pt x="108" y="0"/>
                </a:cubicBezTo>
                <a:cubicBezTo>
                  <a:pt x="108" y="0"/>
                  <a:pt x="122" y="24"/>
                  <a:pt x="102" y="71"/>
                </a:cubicBezTo>
                <a:cubicBezTo>
                  <a:pt x="86" y="111"/>
                  <a:pt x="5" y="162"/>
                  <a:pt x="2" y="265"/>
                </a:cubicBezTo>
                <a:cubicBezTo>
                  <a:pt x="0" y="314"/>
                  <a:pt x="18" y="345"/>
                  <a:pt x="18" y="345"/>
                </a:cubicBezTo>
                <a:cubicBezTo>
                  <a:pt x="18" y="345"/>
                  <a:pt x="13" y="345"/>
                  <a:pt x="4" y="333"/>
                </a:cubicBezTo>
                <a:cubicBezTo>
                  <a:pt x="28" y="434"/>
                  <a:pt x="139" y="514"/>
                  <a:pt x="139" y="514"/>
                </a:cubicBezTo>
                <a:cubicBezTo>
                  <a:pt x="139" y="514"/>
                  <a:pt x="102" y="480"/>
                  <a:pt x="81" y="381"/>
                </a:cubicBezTo>
                <a:cubicBezTo>
                  <a:pt x="59" y="275"/>
                  <a:pt x="118" y="181"/>
                  <a:pt x="118" y="181"/>
                </a:cubicBezTo>
                <a:cubicBezTo>
                  <a:pt x="118" y="181"/>
                  <a:pt x="67" y="283"/>
                  <a:pt x="91" y="380"/>
                </a:cubicBezTo>
                <a:cubicBezTo>
                  <a:pt x="107" y="446"/>
                  <a:pt x="138" y="487"/>
                  <a:pt x="150" y="502"/>
                </a:cubicBezTo>
                <a:cubicBezTo>
                  <a:pt x="146" y="495"/>
                  <a:pt x="141" y="480"/>
                  <a:pt x="149" y="453"/>
                </a:cubicBezTo>
                <a:cubicBezTo>
                  <a:pt x="162" y="413"/>
                  <a:pt x="209" y="387"/>
                  <a:pt x="237" y="336"/>
                </a:cubicBezTo>
                <a:cubicBezTo>
                  <a:pt x="219" y="348"/>
                  <a:pt x="201" y="353"/>
                  <a:pt x="201" y="3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千图PPT彼岸天：ID 8661124库_任意多边形 39"/>
          <p:cNvSpPr/>
          <p:nvPr>
            <p:custDataLst>
              <p:tags r:id="rId4"/>
            </p:custDataLst>
          </p:nvPr>
        </p:nvSpPr>
        <p:spPr bwMode="auto">
          <a:xfrm>
            <a:off x="5610002" y="1803739"/>
            <a:ext cx="440817" cy="823225"/>
          </a:xfrm>
          <a:custGeom>
            <a:avLst/>
            <a:gdLst>
              <a:gd name="T0" fmla="*/ 157 w 204"/>
              <a:gd name="T1" fmla="*/ 252 h 381"/>
              <a:gd name="T2" fmla="*/ 192 w 204"/>
              <a:gd name="T3" fmla="*/ 207 h 381"/>
              <a:gd name="T4" fmla="*/ 196 w 204"/>
              <a:gd name="T5" fmla="*/ 201 h 381"/>
              <a:gd name="T6" fmla="*/ 204 w 204"/>
              <a:gd name="T7" fmla="*/ 151 h 381"/>
              <a:gd name="T8" fmla="*/ 201 w 204"/>
              <a:gd name="T9" fmla="*/ 125 h 381"/>
              <a:gd name="T10" fmla="*/ 190 w 204"/>
              <a:gd name="T11" fmla="*/ 150 h 381"/>
              <a:gd name="T12" fmla="*/ 168 w 204"/>
              <a:gd name="T13" fmla="*/ 64 h 381"/>
              <a:gd name="T14" fmla="*/ 101 w 204"/>
              <a:gd name="T15" fmla="*/ 0 h 381"/>
              <a:gd name="T16" fmla="*/ 93 w 204"/>
              <a:gd name="T17" fmla="*/ 54 h 381"/>
              <a:gd name="T18" fmla="*/ 3 w 204"/>
              <a:gd name="T19" fmla="*/ 211 h 381"/>
              <a:gd name="T20" fmla="*/ 12 w 204"/>
              <a:gd name="T21" fmla="*/ 269 h 381"/>
              <a:gd name="T22" fmla="*/ 2 w 204"/>
              <a:gd name="T23" fmla="*/ 262 h 381"/>
              <a:gd name="T24" fmla="*/ 99 w 204"/>
              <a:gd name="T25" fmla="*/ 381 h 381"/>
              <a:gd name="T26" fmla="*/ 60 w 204"/>
              <a:gd name="T27" fmla="*/ 288 h 381"/>
              <a:gd name="T28" fmla="*/ 99 w 204"/>
              <a:gd name="T29" fmla="*/ 134 h 381"/>
              <a:gd name="T30" fmla="*/ 68 w 204"/>
              <a:gd name="T31" fmla="*/ 286 h 381"/>
              <a:gd name="T32" fmla="*/ 108 w 204"/>
              <a:gd name="T33" fmla="*/ 371 h 381"/>
              <a:gd name="T34" fmla="*/ 110 w 204"/>
              <a:gd name="T35" fmla="*/ 334 h 381"/>
              <a:gd name="T36" fmla="*/ 186 w 204"/>
              <a:gd name="T37" fmla="*/ 235 h 381"/>
              <a:gd name="T38" fmla="*/ 157 w 204"/>
              <a:gd name="T39" fmla="*/ 252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4" h="381">
                <a:moveTo>
                  <a:pt x="157" y="252"/>
                </a:moveTo>
                <a:cubicBezTo>
                  <a:pt x="157" y="252"/>
                  <a:pt x="181" y="230"/>
                  <a:pt x="192" y="207"/>
                </a:cubicBezTo>
                <a:cubicBezTo>
                  <a:pt x="194" y="205"/>
                  <a:pt x="195" y="203"/>
                  <a:pt x="196" y="201"/>
                </a:cubicBezTo>
                <a:cubicBezTo>
                  <a:pt x="201" y="185"/>
                  <a:pt x="204" y="168"/>
                  <a:pt x="204" y="151"/>
                </a:cubicBezTo>
                <a:cubicBezTo>
                  <a:pt x="204" y="142"/>
                  <a:pt x="202" y="133"/>
                  <a:pt x="201" y="125"/>
                </a:cubicBezTo>
                <a:cubicBezTo>
                  <a:pt x="195" y="139"/>
                  <a:pt x="190" y="150"/>
                  <a:pt x="190" y="150"/>
                </a:cubicBezTo>
                <a:cubicBezTo>
                  <a:pt x="190" y="150"/>
                  <a:pt x="202" y="120"/>
                  <a:pt x="168" y="64"/>
                </a:cubicBezTo>
                <a:cubicBezTo>
                  <a:pt x="147" y="29"/>
                  <a:pt x="101" y="0"/>
                  <a:pt x="101" y="0"/>
                </a:cubicBezTo>
                <a:cubicBezTo>
                  <a:pt x="101" y="0"/>
                  <a:pt x="110" y="16"/>
                  <a:pt x="93" y="54"/>
                </a:cubicBezTo>
                <a:cubicBezTo>
                  <a:pt x="78" y="85"/>
                  <a:pt x="11" y="133"/>
                  <a:pt x="3" y="211"/>
                </a:cubicBezTo>
                <a:cubicBezTo>
                  <a:pt x="0" y="248"/>
                  <a:pt x="12" y="269"/>
                  <a:pt x="12" y="269"/>
                </a:cubicBezTo>
                <a:cubicBezTo>
                  <a:pt x="12" y="269"/>
                  <a:pt x="8" y="270"/>
                  <a:pt x="2" y="262"/>
                </a:cubicBezTo>
                <a:cubicBezTo>
                  <a:pt x="15" y="334"/>
                  <a:pt x="99" y="381"/>
                  <a:pt x="99" y="381"/>
                </a:cubicBezTo>
                <a:cubicBezTo>
                  <a:pt x="99" y="381"/>
                  <a:pt x="72" y="360"/>
                  <a:pt x="60" y="288"/>
                </a:cubicBezTo>
                <a:cubicBezTo>
                  <a:pt x="48" y="211"/>
                  <a:pt x="99" y="134"/>
                  <a:pt x="99" y="134"/>
                </a:cubicBezTo>
                <a:cubicBezTo>
                  <a:pt x="99" y="134"/>
                  <a:pt x="54" y="216"/>
                  <a:pt x="68" y="286"/>
                </a:cubicBezTo>
                <a:cubicBezTo>
                  <a:pt x="77" y="334"/>
                  <a:pt x="100" y="361"/>
                  <a:pt x="108" y="371"/>
                </a:cubicBezTo>
                <a:cubicBezTo>
                  <a:pt x="105" y="366"/>
                  <a:pt x="102" y="355"/>
                  <a:pt x="110" y="334"/>
                </a:cubicBezTo>
                <a:cubicBezTo>
                  <a:pt x="122" y="303"/>
                  <a:pt x="161" y="278"/>
                  <a:pt x="186" y="235"/>
                </a:cubicBezTo>
                <a:cubicBezTo>
                  <a:pt x="170" y="247"/>
                  <a:pt x="157" y="252"/>
                  <a:pt x="157" y="2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千图PPT彼岸天：ID 8661124库_任意多边形 40"/>
          <p:cNvSpPr/>
          <p:nvPr>
            <p:custDataLst>
              <p:tags r:id="rId5"/>
            </p:custDataLst>
          </p:nvPr>
        </p:nvSpPr>
        <p:spPr bwMode="auto">
          <a:xfrm>
            <a:off x="5776108" y="3281345"/>
            <a:ext cx="494664" cy="831438"/>
          </a:xfrm>
          <a:custGeom>
            <a:avLst/>
            <a:gdLst>
              <a:gd name="T0" fmla="*/ 20 w 229"/>
              <a:gd name="T1" fmla="*/ 190 h 385"/>
              <a:gd name="T2" fmla="*/ 15 w 229"/>
              <a:gd name="T3" fmla="*/ 126 h 385"/>
              <a:gd name="T4" fmla="*/ 43 w 229"/>
              <a:gd name="T5" fmla="*/ 68 h 385"/>
              <a:gd name="T6" fmla="*/ 45 w 229"/>
              <a:gd name="T7" fmla="*/ 93 h 385"/>
              <a:gd name="T8" fmla="*/ 94 w 229"/>
              <a:gd name="T9" fmla="*/ 32 h 385"/>
              <a:gd name="T10" fmla="*/ 153 w 229"/>
              <a:gd name="T11" fmla="*/ 4 h 385"/>
              <a:gd name="T12" fmla="*/ 183 w 229"/>
              <a:gd name="T13" fmla="*/ 0 h 385"/>
              <a:gd name="T14" fmla="*/ 164 w 229"/>
              <a:gd name="T15" fmla="*/ 46 h 385"/>
              <a:gd name="T16" fmla="*/ 210 w 229"/>
              <a:gd name="T17" fmla="*/ 198 h 385"/>
              <a:gd name="T18" fmla="*/ 134 w 229"/>
              <a:gd name="T19" fmla="*/ 354 h 385"/>
              <a:gd name="T20" fmla="*/ 95 w 229"/>
              <a:gd name="T21" fmla="*/ 385 h 385"/>
              <a:gd name="T22" fmla="*/ 140 w 229"/>
              <a:gd name="T23" fmla="*/ 293 h 385"/>
              <a:gd name="T24" fmla="*/ 122 w 229"/>
              <a:gd name="T25" fmla="*/ 167 h 385"/>
              <a:gd name="T26" fmla="*/ 122 w 229"/>
              <a:gd name="T27" fmla="*/ 297 h 385"/>
              <a:gd name="T28" fmla="*/ 74 w 229"/>
              <a:gd name="T29" fmla="*/ 361 h 385"/>
              <a:gd name="T30" fmla="*/ 26 w 229"/>
              <a:gd name="T31" fmla="*/ 258 h 385"/>
              <a:gd name="T32" fmla="*/ 0 w 229"/>
              <a:gd name="T33" fmla="*/ 165 h 385"/>
              <a:gd name="T34" fmla="*/ 20 w 229"/>
              <a:gd name="T35" fmla="*/ 19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9" h="385">
                <a:moveTo>
                  <a:pt x="20" y="190"/>
                </a:moveTo>
                <a:cubicBezTo>
                  <a:pt x="20" y="190"/>
                  <a:pt x="9" y="161"/>
                  <a:pt x="15" y="126"/>
                </a:cubicBezTo>
                <a:cubicBezTo>
                  <a:pt x="22" y="90"/>
                  <a:pt x="43" y="68"/>
                  <a:pt x="43" y="68"/>
                </a:cubicBezTo>
                <a:cubicBezTo>
                  <a:pt x="45" y="93"/>
                  <a:pt x="45" y="93"/>
                  <a:pt x="45" y="93"/>
                </a:cubicBezTo>
                <a:cubicBezTo>
                  <a:pt x="45" y="93"/>
                  <a:pt x="52" y="65"/>
                  <a:pt x="94" y="32"/>
                </a:cubicBezTo>
                <a:cubicBezTo>
                  <a:pt x="114" y="17"/>
                  <a:pt x="136" y="9"/>
                  <a:pt x="153" y="4"/>
                </a:cubicBezTo>
                <a:cubicBezTo>
                  <a:pt x="171" y="1"/>
                  <a:pt x="183" y="0"/>
                  <a:pt x="183" y="0"/>
                </a:cubicBezTo>
                <a:cubicBezTo>
                  <a:pt x="183" y="0"/>
                  <a:pt x="166" y="9"/>
                  <a:pt x="164" y="46"/>
                </a:cubicBezTo>
                <a:cubicBezTo>
                  <a:pt x="160" y="105"/>
                  <a:pt x="192" y="118"/>
                  <a:pt x="210" y="198"/>
                </a:cubicBezTo>
                <a:cubicBezTo>
                  <a:pt x="229" y="285"/>
                  <a:pt x="166" y="335"/>
                  <a:pt x="134" y="354"/>
                </a:cubicBezTo>
                <a:cubicBezTo>
                  <a:pt x="111" y="368"/>
                  <a:pt x="99" y="380"/>
                  <a:pt x="95" y="385"/>
                </a:cubicBezTo>
                <a:cubicBezTo>
                  <a:pt x="102" y="376"/>
                  <a:pt x="125" y="343"/>
                  <a:pt x="140" y="293"/>
                </a:cubicBezTo>
                <a:cubicBezTo>
                  <a:pt x="159" y="232"/>
                  <a:pt x="122" y="167"/>
                  <a:pt x="122" y="167"/>
                </a:cubicBezTo>
                <a:cubicBezTo>
                  <a:pt x="122" y="167"/>
                  <a:pt x="151" y="231"/>
                  <a:pt x="122" y="297"/>
                </a:cubicBezTo>
                <a:cubicBezTo>
                  <a:pt x="104" y="337"/>
                  <a:pt x="74" y="361"/>
                  <a:pt x="74" y="361"/>
                </a:cubicBezTo>
                <a:cubicBezTo>
                  <a:pt x="74" y="361"/>
                  <a:pt x="68" y="330"/>
                  <a:pt x="26" y="258"/>
                </a:cubicBezTo>
                <a:cubicBezTo>
                  <a:pt x="11" y="233"/>
                  <a:pt x="0" y="199"/>
                  <a:pt x="0" y="165"/>
                </a:cubicBezTo>
                <a:cubicBezTo>
                  <a:pt x="12" y="189"/>
                  <a:pt x="20" y="190"/>
                  <a:pt x="20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千图PPT彼岸天：ID 8661124库_任意多边形 41"/>
          <p:cNvSpPr/>
          <p:nvPr>
            <p:custDataLst>
              <p:tags r:id="rId6"/>
            </p:custDataLst>
          </p:nvPr>
        </p:nvSpPr>
        <p:spPr bwMode="auto">
          <a:xfrm>
            <a:off x="6763611" y="2369591"/>
            <a:ext cx="566765" cy="926356"/>
          </a:xfrm>
          <a:custGeom>
            <a:avLst/>
            <a:gdLst>
              <a:gd name="T0" fmla="*/ 97 w 262"/>
              <a:gd name="T1" fmla="*/ 429 h 429"/>
              <a:gd name="T2" fmla="*/ 54 w 262"/>
              <a:gd name="T3" fmla="*/ 337 h 429"/>
              <a:gd name="T4" fmla="*/ 18 w 262"/>
              <a:gd name="T5" fmla="*/ 200 h 429"/>
              <a:gd name="T6" fmla="*/ 29 w 262"/>
              <a:gd name="T7" fmla="*/ 215 h 429"/>
              <a:gd name="T8" fmla="*/ 74 w 262"/>
              <a:gd name="T9" fmla="*/ 97 h 429"/>
              <a:gd name="T10" fmla="*/ 187 w 262"/>
              <a:gd name="T11" fmla="*/ 0 h 429"/>
              <a:gd name="T12" fmla="*/ 211 w 262"/>
              <a:gd name="T13" fmla="*/ 119 h 429"/>
              <a:gd name="T14" fmla="*/ 220 w 262"/>
              <a:gd name="T15" fmla="*/ 310 h 429"/>
              <a:gd name="T16" fmla="*/ 116 w 262"/>
              <a:gd name="T17" fmla="*/ 424 h 429"/>
              <a:gd name="T18" fmla="*/ 152 w 262"/>
              <a:gd name="T19" fmla="*/ 324 h 429"/>
              <a:gd name="T20" fmla="*/ 138 w 262"/>
              <a:gd name="T21" fmla="*/ 242 h 429"/>
              <a:gd name="T22" fmla="*/ 137 w 262"/>
              <a:gd name="T23" fmla="*/ 327 h 429"/>
              <a:gd name="T24" fmla="*/ 97 w 262"/>
              <a:gd name="T25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" h="429">
                <a:moveTo>
                  <a:pt x="97" y="429"/>
                </a:moveTo>
                <a:cubicBezTo>
                  <a:pt x="97" y="429"/>
                  <a:pt x="91" y="386"/>
                  <a:pt x="54" y="337"/>
                </a:cubicBezTo>
                <a:cubicBezTo>
                  <a:pt x="0" y="267"/>
                  <a:pt x="18" y="200"/>
                  <a:pt x="18" y="200"/>
                </a:cubicBezTo>
                <a:cubicBezTo>
                  <a:pt x="29" y="215"/>
                  <a:pt x="29" y="215"/>
                  <a:pt x="29" y="215"/>
                </a:cubicBezTo>
                <a:cubicBezTo>
                  <a:pt x="29" y="215"/>
                  <a:pt x="26" y="152"/>
                  <a:pt x="74" y="97"/>
                </a:cubicBezTo>
                <a:cubicBezTo>
                  <a:pt x="122" y="42"/>
                  <a:pt x="187" y="0"/>
                  <a:pt x="187" y="0"/>
                </a:cubicBezTo>
                <a:cubicBezTo>
                  <a:pt x="187" y="0"/>
                  <a:pt x="172" y="47"/>
                  <a:pt x="211" y="119"/>
                </a:cubicBezTo>
                <a:cubicBezTo>
                  <a:pt x="249" y="192"/>
                  <a:pt x="262" y="235"/>
                  <a:pt x="220" y="310"/>
                </a:cubicBezTo>
                <a:cubicBezTo>
                  <a:pt x="178" y="385"/>
                  <a:pt x="116" y="424"/>
                  <a:pt x="116" y="424"/>
                </a:cubicBezTo>
                <a:cubicBezTo>
                  <a:pt x="116" y="424"/>
                  <a:pt x="151" y="354"/>
                  <a:pt x="152" y="324"/>
                </a:cubicBezTo>
                <a:cubicBezTo>
                  <a:pt x="152" y="293"/>
                  <a:pt x="138" y="242"/>
                  <a:pt x="138" y="242"/>
                </a:cubicBezTo>
                <a:cubicBezTo>
                  <a:pt x="138" y="242"/>
                  <a:pt x="149" y="274"/>
                  <a:pt x="137" y="327"/>
                </a:cubicBezTo>
                <a:cubicBezTo>
                  <a:pt x="125" y="379"/>
                  <a:pt x="97" y="429"/>
                  <a:pt x="97" y="4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千图PPT彼岸天：ID 8661124库_任意多边形 42"/>
          <p:cNvSpPr/>
          <p:nvPr>
            <p:custDataLst>
              <p:tags r:id="rId7"/>
            </p:custDataLst>
          </p:nvPr>
        </p:nvSpPr>
        <p:spPr bwMode="auto">
          <a:xfrm>
            <a:off x="5065142" y="2116783"/>
            <a:ext cx="661682" cy="1190116"/>
          </a:xfrm>
          <a:custGeom>
            <a:avLst/>
            <a:gdLst>
              <a:gd name="T0" fmla="*/ 244 w 306"/>
              <a:gd name="T1" fmla="*/ 551 h 551"/>
              <a:gd name="T2" fmla="*/ 141 w 306"/>
              <a:gd name="T3" fmla="*/ 472 h 551"/>
              <a:gd name="T4" fmla="*/ 21 w 306"/>
              <a:gd name="T5" fmla="*/ 335 h 551"/>
              <a:gd name="T6" fmla="*/ 41 w 306"/>
              <a:gd name="T7" fmla="*/ 346 h 551"/>
              <a:gd name="T8" fmla="*/ 19 w 306"/>
              <a:gd name="T9" fmla="*/ 182 h 551"/>
              <a:gd name="T10" fmla="*/ 85 w 306"/>
              <a:gd name="T11" fmla="*/ 0 h 551"/>
              <a:gd name="T12" fmla="*/ 181 w 306"/>
              <a:gd name="T13" fmla="*/ 123 h 551"/>
              <a:gd name="T14" fmla="*/ 306 w 306"/>
              <a:gd name="T15" fmla="*/ 337 h 551"/>
              <a:gd name="T16" fmla="*/ 261 w 306"/>
              <a:gd name="T17" fmla="*/ 533 h 551"/>
              <a:gd name="T18" fmla="*/ 240 w 306"/>
              <a:gd name="T19" fmla="*/ 396 h 551"/>
              <a:gd name="T20" fmla="*/ 176 w 306"/>
              <a:gd name="T21" fmla="*/ 309 h 551"/>
              <a:gd name="T22" fmla="*/ 225 w 306"/>
              <a:gd name="T23" fmla="*/ 408 h 551"/>
              <a:gd name="T24" fmla="*/ 244 w 306"/>
              <a:gd name="T25" fmla="*/ 55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551">
                <a:moveTo>
                  <a:pt x="244" y="551"/>
                </a:moveTo>
                <a:cubicBezTo>
                  <a:pt x="244" y="551"/>
                  <a:pt x="210" y="505"/>
                  <a:pt x="141" y="472"/>
                </a:cubicBezTo>
                <a:cubicBezTo>
                  <a:pt x="41" y="424"/>
                  <a:pt x="21" y="335"/>
                  <a:pt x="21" y="335"/>
                </a:cubicBezTo>
                <a:cubicBezTo>
                  <a:pt x="41" y="346"/>
                  <a:pt x="41" y="346"/>
                  <a:pt x="41" y="346"/>
                </a:cubicBezTo>
                <a:cubicBezTo>
                  <a:pt x="41" y="346"/>
                  <a:pt x="0" y="275"/>
                  <a:pt x="19" y="182"/>
                </a:cubicBezTo>
                <a:cubicBezTo>
                  <a:pt x="38" y="88"/>
                  <a:pt x="85" y="0"/>
                  <a:pt x="85" y="0"/>
                </a:cubicBezTo>
                <a:cubicBezTo>
                  <a:pt x="85" y="0"/>
                  <a:pt x="97" y="63"/>
                  <a:pt x="181" y="123"/>
                </a:cubicBezTo>
                <a:cubicBezTo>
                  <a:pt x="266" y="184"/>
                  <a:pt x="306" y="224"/>
                  <a:pt x="306" y="337"/>
                </a:cubicBezTo>
                <a:cubicBezTo>
                  <a:pt x="305" y="450"/>
                  <a:pt x="261" y="533"/>
                  <a:pt x="261" y="533"/>
                </a:cubicBezTo>
                <a:cubicBezTo>
                  <a:pt x="261" y="533"/>
                  <a:pt x="257" y="432"/>
                  <a:pt x="240" y="396"/>
                </a:cubicBezTo>
                <a:cubicBezTo>
                  <a:pt x="222" y="360"/>
                  <a:pt x="176" y="309"/>
                  <a:pt x="176" y="309"/>
                </a:cubicBezTo>
                <a:cubicBezTo>
                  <a:pt x="176" y="309"/>
                  <a:pt x="207" y="341"/>
                  <a:pt x="225" y="408"/>
                </a:cubicBezTo>
                <a:cubicBezTo>
                  <a:pt x="243" y="476"/>
                  <a:pt x="244" y="551"/>
                  <a:pt x="244" y="5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千图PPT彼岸天：ID 8661124库_任意多边形 43"/>
          <p:cNvSpPr/>
          <p:nvPr>
            <p:custDataLst>
              <p:tags r:id="rId8"/>
            </p:custDataLst>
          </p:nvPr>
        </p:nvSpPr>
        <p:spPr bwMode="auto">
          <a:xfrm>
            <a:off x="5378186" y="1944290"/>
            <a:ext cx="225428" cy="379669"/>
          </a:xfrm>
          <a:custGeom>
            <a:avLst/>
            <a:gdLst>
              <a:gd name="T0" fmla="*/ 30 w 104"/>
              <a:gd name="T1" fmla="*/ 176 h 176"/>
              <a:gd name="T2" fmla="*/ 17 w 104"/>
              <a:gd name="T3" fmla="*/ 133 h 176"/>
              <a:gd name="T4" fmla="*/ 11 w 104"/>
              <a:gd name="T5" fmla="*/ 72 h 176"/>
              <a:gd name="T6" fmla="*/ 14 w 104"/>
              <a:gd name="T7" fmla="*/ 79 h 176"/>
              <a:gd name="T8" fmla="*/ 38 w 104"/>
              <a:gd name="T9" fmla="*/ 33 h 176"/>
              <a:gd name="T10" fmla="*/ 87 w 104"/>
              <a:gd name="T11" fmla="*/ 0 h 176"/>
              <a:gd name="T12" fmla="*/ 82 w 104"/>
              <a:gd name="T13" fmla="*/ 54 h 176"/>
              <a:gd name="T14" fmla="*/ 83 w 104"/>
              <a:gd name="T15" fmla="*/ 135 h 176"/>
              <a:gd name="T16" fmla="*/ 37 w 104"/>
              <a:gd name="T17" fmla="*/ 175 h 176"/>
              <a:gd name="T18" fmla="*/ 56 w 104"/>
              <a:gd name="T19" fmla="*/ 135 h 176"/>
              <a:gd name="T20" fmla="*/ 55 w 104"/>
              <a:gd name="T21" fmla="*/ 99 h 176"/>
              <a:gd name="T22" fmla="*/ 50 w 104"/>
              <a:gd name="T23" fmla="*/ 135 h 176"/>
              <a:gd name="T24" fmla="*/ 30 w 104"/>
              <a:gd name="T2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76">
                <a:moveTo>
                  <a:pt x="30" y="176"/>
                </a:moveTo>
                <a:cubicBezTo>
                  <a:pt x="30" y="176"/>
                  <a:pt x="29" y="157"/>
                  <a:pt x="17" y="133"/>
                </a:cubicBezTo>
                <a:cubicBezTo>
                  <a:pt x="0" y="99"/>
                  <a:pt x="11" y="72"/>
                  <a:pt x="11" y="72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6" y="52"/>
                  <a:pt x="38" y="33"/>
                </a:cubicBezTo>
                <a:cubicBezTo>
                  <a:pt x="59" y="13"/>
                  <a:pt x="87" y="0"/>
                  <a:pt x="87" y="0"/>
                </a:cubicBezTo>
                <a:cubicBezTo>
                  <a:pt x="87" y="0"/>
                  <a:pt x="70" y="20"/>
                  <a:pt x="82" y="54"/>
                </a:cubicBezTo>
                <a:cubicBezTo>
                  <a:pt x="93" y="88"/>
                  <a:pt x="104" y="106"/>
                  <a:pt x="83" y="135"/>
                </a:cubicBezTo>
                <a:cubicBezTo>
                  <a:pt x="63" y="164"/>
                  <a:pt x="37" y="175"/>
                  <a:pt x="37" y="175"/>
                </a:cubicBezTo>
                <a:cubicBezTo>
                  <a:pt x="37" y="175"/>
                  <a:pt x="54" y="148"/>
                  <a:pt x="56" y="135"/>
                </a:cubicBezTo>
                <a:cubicBezTo>
                  <a:pt x="58" y="123"/>
                  <a:pt x="55" y="99"/>
                  <a:pt x="55" y="99"/>
                </a:cubicBezTo>
                <a:cubicBezTo>
                  <a:pt x="55" y="99"/>
                  <a:pt x="58" y="114"/>
                  <a:pt x="50" y="135"/>
                </a:cubicBezTo>
                <a:cubicBezTo>
                  <a:pt x="43" y="157"/>
                  <a:pt x="30" y="176"/>
                  <a:pt x="30" y="1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千图PPT彼岸天：ID 8661124库_任意多边形 44"/>
          <p:cNvSpPr/>
          <p:nvPr>
            <p:custDataLst>
              <p:tags r:id="rId9"/>
            </p:custDataLst>
          </p:nvPr>
        </p:nvSpPr>
        <p:spPr bwMode="auto">
          <a:xfrm>
            <a:off x="4894473" y="2445343"/>
            <a:ext cx="194398" cy="360503"/>
          </a:xfrm>
          <a:custGeom>
            <a:avLst/>
            <a:gdLst>
              <a:gd name="T0" fmla="*/ 51 w 90"/>
              <a:gd name="T1" fmla="*/ 167 h 167"/>
              <a:gd name="T2" fmla="*/ 27 w 90"/>
              <a:gd name="T3" fmla="*/ 137 h 167"/>
              <a:gd name="T4" fmla="*/ 2 w 90"/>
              <a:gd name="T5" fmla="*/ 91 h 167"/>
              <a:gd name="T6" fmla="*/ 7 w 90"/>
              <a:gd name="T7" fmla="*/ 96 h 167"/>
              <a:gd name="T8" fmla="*/ 11 w 90"/>
              <a:gd name="T9" fmla="*/ 48 h 167"/>
              <a:gd name="T10" fmla="*/ 41 w 90"/>
              <a:gd name="T11" fmla="*/ 0 h 167"/>
              <a:gd name="T12" fmla="*/ 54 w 90"/>
              <a:gd name="T13" fmla="*/ 45 h 167"/>
              <a:gd name="T14" fmla="*/ 82 w 90"/>
              <a:gd name="T15" fmla="*/ 110 h 167"/>
              <a:gd name="T16" fmla="*/ 57 w 90"/>
              <a:gd name="T17" fmla="*/ 163 h 167"/>
              <a:gd name="T18" fmla="*/ 60 w 90"/>
              <a:gd name="T19" fmla="*/ 122 h 167"/>
              <a:gd name="T20" fmla="*/ 47 w 90"/>
              <a:gd name="T21" fmla="*/ 94 h 167"/>
              <a:gd name="T22" fmla="*/ 55 w 90"/>
              <a:gd name="T23" fmla="*/ 125 h 167"/>
              <a:gd name="T24" fmla="*/ 51 w 90"/>
              <a:gd name="T2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167">
                <a:moveTo>
                  <a:pt x="51" y="167"/>
                </a:moveTo>
                <a:cubicBezTo>
                  <a:pt x="51" y="167"/>
                  <a:pt x="44" y="151"/>
                  <a:pt x="27" y="137"/>
                </a:cubicBezTo>
                <a:cubicBezTo>
                  <a:pt x="2" y="118"/>
                  <a:pt x="2" y="91"/>
                  <a:pt x="2" y="91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96"/>
                  <a:pt x="0" y="73"/>
                  <a:pt x="11" y="48"/>
                </a:cubicBezTo>
                <a:cubicBezTo>
                  <a:pt x="23" y="22"/>
                  <a:pt x="41" y="0"/>
                  <a:pt x="41" y="0"/>
                </a:cubicBezTo>
                <a:cubicBezTo>
                  <a:pt x="41" y="0"/>
                  <a:pt x="34" y="23"/>
                  <a:pt x="54" y="45"/>
                </a:cubicBezTo>
                <a:cubicBezTo>
                  <a:pt x="74" y="68"/>
                  <a:pt x="90" y="78"/>
                  <a:pt x="82" y="110"/>
                </a:cubicBezTo>
                <a:cubicBezTo>
                  <a:pt x="75" y="142"/>
                  <a:pt x="57" y="163"/>
                  <a:pt x="57" y="163"/>
                </a:cubicBezTo>
                <a:cubicBezTo>
                  <a:pt x="57" y="163"/>
                  <a:pt x="62" y="134"/>
                  <a:pt x="60" y="122"/>
                </a:cubicBezTo>
                <a:cubicBezTo>
                  <a:pt x="57" y="111"/>
                  <a:pt x="47" y="94"/>
                  <a:pt x="47" y="94"/>
                </a:cubicBezTo>
                <a:cubicBezTo>
                  <a:pt x="47" y="94"/>
                  <a:pt x="54" y="105"/>
                  <a:pt x="55" y="125"/>
                </a:cubicBezTo>
                <a:cubicBezTo>
                  <a:pt x="56" y="145"/>
                  <a:pt x="51" y="167"/>
                  <a:pt x="51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千图PPT彼岸天：ID 8661124库_任意多边形 45"/>
          <p:cNvSpPr/>
          <p:nvPr>
            <p:custDataLst>
              <p:tags r:id="rId10"/>
            </p:custDataLst>
          </p:nvPr>
        </p:nvSpPr>
        <p:spPr bwMode="auto">
          <a:xfrm>
            <a:off x="6662305" y="2004525"/>
            <a:ext cx="355027" cy="585019"/>
          </a:xfrm>
          <a:custGeom>
            <a:avLst/>
            <a:gdLst>
              <a:gd name="T0" fmla="*/ 109 w 164"/>
              <a:gd name="T1" fmla="*/ 271 h 271"/>
              <a:gd name="T2" fmla="*/ 133 w 164"/>
              <a:gd name="T3" fmla="*/ 212 h 271"/>
              <a:gd name="T4" fmla="*/ 151 w 164"/>
              <a:gd name="T5" fmla="*/ 124 h 271"/>
              <a:gd name="T6" fmla="*/ 145 w 164"/>
              <a:gd name="T7" fmla="*/ 134 h 271"/>
              <a:gd name="T8" fmla="*/ 113 w 164"/>
              <a:gd name="T9" fmla="*/ 60 h 271"/>
              <a:gd name="T10" fmla="*/ 39 w 164"/>
              <a:gd name="T11" fmla="*/ 0 h 271"/>
              <a:gd name="T12" fmla="*/ 41 w 164"/>
              <a:gd name="T13" fmla="*/ 79 h 271"/>
              <a:gd name="T14" fmla="*/ 28 w 164"/>
              <a:gd name="T15" fmla="*/ 198 h 271"/>
              <a:gd name="T16" fmla="*/ 97 w 164"/>
              <a:gd name="T17" fmla="*/ 268 h 271"/>
              <a:gd name="T18" fmla="*/ 72 w 164"/>
              <a:gd name="T19" fmla="*/ 205 h 271"/>
              <a:gd name="T20" fmla="*/ 77 w 164"/>
              <a:gd name="T21" fmla="*/ 153 h 271"/>
              <a:gd name="T22" fmla="*/ 81 w 164"/>
              <a:gd name="T23" fmla="*/ 207 h 271"/>
              <a:gd name="T24" fmla="*/ 109 w 164"/>
              <a:gd name="T25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" h="271">
                <a:moveTo>
                  <a:pt x="109" y="271"/>
                </a:moveTo>
                <a:cubicBezTo>
                  <a:pt x="109" y="271"/>
                  <a:pt x="112" y="243"/>
                  <a:pt x="133" y="212"/>
                </a:cubicBezTo>
                <a:cubicBezTo>
                  <a:pt x="164" y="166"/>
                  <a:pt x="151" y="124"/>
                  <a:pt x="151" y="12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4"/>
                  <a:pt x="145" y="94"/>
                  <a:pt x="113" y="60"/>
                </a:cubicBezTo>
                <a:cubicBezTo>
                  <a:pt x="81" y="25"/>
                  <a:pt x="39" y="0"/>
                  <a:pt x="39" y="0"/>
                </a:cubicBezTo>
                <a:cubicBezTo>
                  <a:pt x="39" y="0"/>
                  <a:pt x="62" y="33"/>
                  <a:pt x="41" y="79"/>
                </a:cubicBezTo>
                <a:cubicBezTo>
                  <a:pt x="20" y="126"/>
                  <a:pt x="0" y="151"/>
                  <a:pt x="28" y="198"/>
                </a:cubicBezTo>
                <a:cubicBezTo>
                  <a:pt x="57" y="245"/>
                  <a:pt x="97" y="268"/>
                  <a:pt x="97" y="268"/>
                </a:cubicBezTo>
                <a:cubicBezTo>
                  <a:pt x="97" y="268"/>
                  <a:pt x="73" y="225"/>
                  <a:pt x="72" y="205"/>
                </a:cubicBezTo>
                <a:cubicBezTo>
                  <a:pt x="70" y="186"/>
                  <a:pt x="77" y="153"/>
                  <a:pt x="77" y="153"/>
                </a:cubicBezTo>
                <a:cubicBezTo>
                  <a:pt x="77" y="153"/>
                  <a:pt x="72" y="174"/>
                  <a:pt x="81" y="207"/>
                </a:cubicBezTo>
                <a:cubicBezTo>
                  <a:pt x="90" y="240"/>
                  <a:pt x="109" y="271"/>
                  <a:pt x="109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千图PPT彼岸天：ID 8661124库_任意多边形 46"/>
          <p:cNvSpPr/>
          <p:nvPr>
            <p:custDataLst>
              <p:tags r:id="rId11"/>
            </p:custDataLst>
          </p:nvPr>
        </p:nvSpPr>
        <p:spPr bwMode="auto">
          <a:xfrm>
            <a:off x="6921501" y="3389039"/>
            <a:ext cx="407048" cy="425302"/>
          </a:xfrm>
          <a:custGeom>
            <a:avLst/>
            <a:gdLst>
              <a:gd name="T0" fmla="*/ 4 w 188"/>
              <a:gd name="T1" fmla="*/ 191 h 197"/>
              <a:gd name="T2" fmla="*/ 64 w 188"/>
              <a:gd name="T3" fmla="*/ 188 h 197"/>
              <a:gd name="T4" fmla="*/ 143 w 188"/>
              <a:gd name="T5" fmla="*/ 164 h 197"/>
              <a:gd name="T6" fmla="*/ 132 w 188"/>
              <a:gd name="T7" fmla="*/ 163 h 197"/>
              <a:gd name="T8" fmla="*/ 176 w 188"/>
              <a:gd name="T9" fmla="*/ 98 h 197"/>
              <a:gd name="T10" fmla="*/ 188 w 188"/>
              <a:gd name="T11" fmla="*/ 0 h 197"/>
              <a:gd name="T12" fmla="*/ 125 w 188"/>
              <a:gd name="T13" fmla="*/ 38 h 197"/>
              <a:gd name="T14" fmla="*/ 24 w 188"/>
              <a:gd name="T15" fmla="*/ 80 h 197"/>
              <a:gd name="T16" fmla="*/ 1 w 188"/>
              <a:gd name="T17" fmla="*/ 179 h 197"/>
              <a:gd name="T18" fmla="*/ 39 w 188"/>
              <a:gd name="T19" fmla="*/ 125 h 197"/>
              <a:gd name="T20" fmla="*/ 84 w 188"/>
              <a:gd name="T21" fmla="*/ 107 h 197"/>
              <a:gd name="T22" fmla="*/ 42 w 188"/>
              <a:gd name="T23" fmla="*/ 135 h 197"/>
              <a:gd name="T24" fmla="*/ 4 w 188"/>
              <a:gd name="T25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197">
                <a:moveTo>
                  <a:pt x="4" y="191"/>
                </a:moveTo>
                <a:cubicBezTo>
                  <a:pt x="4" y="191"/>
                  <a:pt x="28" y="181"/>
                  <a:pt x="64" y="188"/>
                </a:cubicBezTo>
                <a:cubicBezTo>
                  <a:pt x="115" y="197"/>
                  <a:pt x="143" y="164"/>
                  <a:pt x="143" y="164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32" y="163"/>
                  <a:pt x="164" y="145"/>
                  <a:pt x="176" y="98"/>
                </a:cubicBezTo>
                <a:cubicBezTo>
                  <a:pt x="188" y="52"/>
                  <a:pt x="188" y="0"/>
                  <a:pt x="188" y="0"/>
                </a:cubicBezTo>
                <a:cubicBezTo>
                  <a:pt x="188" y="0"/>
                  <a:pt x="174" y="37"/>
                  <a:pt x="125" y="38"/>
                </a:cubicBezTo>
                <a:cubicBezTo>
                  <a:pt x="77" y="39"/>
                  <a:pt x="47" y="31"/>
                  <a:pt x="24" y="80"/>
                </a:cubicBezTo>
                <a:cubicBezTo>
                  <a:pt x="0" y="129"/>
                  <a:pt x="1" y="179"/>
                  <a:pt x="1" y="179"/>
                </a:cubicBezTo>
                <a:cubicBezTo>
                  <a:pt x="1" y="179"/>
                  <a:pt x="24" y="136"/>
                  <a:pt x="39" y="125"/>
                </a:cubicBezTo>
                <a:cubicBezTo>
                  <a:pt x="54" y="115"/>
                  <a:pt x="84" y="107"/>
                  <a:pt x="84" y="107"/>
                </a:cubicBezTo>
                <a:cubicBezTo>
                  <a:pt x="84" y="107"/>
                  <a:pt x="64" y="111"/>
                  <a:pt x="42" y="135"/>
                </a:cubicBezTo>
                <a:cubicBezTo>
                  <a:pt x="20" y="159"/>
                  <a:pt x="4" y="191"/>
                  <a:pt x="4" y="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千图PPT彼岸天：ID 8661124库_任意多边形 47"/>
          <p:cNvSpPr/>
          <p:nvPr>
            <p:custDataLst>
              <p:tags r:id="rId12"/>
            </p:custDataLst>
          </p:nvPr>
        </p:nvSpPr>
        <p:spPr bwMode="auto">
          <a:xfrm>
            <a:off x="4825111" y="3096986"/>
            <a:ext cx="799494" cy="706403"/>
          </a:xfrm>
          <a:custGeom>
            <a:avLst/>
            <a:gdLst>
              <a:gd name="T0" fmla="*/ 44 w 370"/>
              <a:gd name="T1" fmla="*/ 0 h 327"/>
              <a:gd name="T2" fmla="*/ 121 w 370"/>
              <a:gd name="T3" fmla="*/ 276 h 327"/>
              <a:gd name="T4" fmla="*/ 189 w 370"/>
              <a:gd name="T5" fmla="*/ 304 h 327"/>
              <a:gd name="T6" fmla="*/ 178 w 370"/>
              <a:gd name="T7" fmla="*/ 311 h 327"/>
              <a:gd name="T8" fmla="*/ 160 w 370"/>
              <a:gd name="T9" fmla="*/ 318 h 327"/>
              <a:gd name="T10" fmla="*/ 257 w 370"/>
              <a:gd name="T11" fmla="*/ 315 h 327"/>
              <a:gd name="T12" fmla="*/ 356 w 370"/>
              <a:gd name="T13" fmla="*/ 277 h 327"/>
              <a:gd name="T14" fmla="*/ 258 w 370"/>
              <a:gd name="T15" fmla="*/ 252 h 327"/>
              <a:gd name="T16" fmla="*/ 163 w 370"/>
              <a:gd name="T17" fmla="*/ 190 h 327"/>
              <a:gd name="T18" fmla="*/ 274 w 370"/>
              <a:gd name="T19" fmla="*/ 241 h 327"/>
              <a:gd name="T20" fmla="*/ 370 w 370"/>
              <a:gd name="T21" fmla="*/ 252 h 327"/>
              <a:gd name="T22" fmla="*/ 357 w 370"/>
              <a:gd name="T23" fmla="*/ 242 h 327"/>
              <a:gd name="T24" fmla="*/ 335 w 370"/>
              <a:gd name="T25" fmla="*/ 212 h 327"/>
              <a:gd name="T26" fmla="*/ 289 w 370"/>
              <a:gd name="T27" fmla="*/ 116 h 327"/>
              <a:gd name="T28" fmla="*/ 197 w 370"/>
              <a:gd name="T29" fmla="*/ 62 h 327"/>
              <a:gd name="T30" fmla="*/ 207 w 370"/>
              <a:gd name="T31" fmla="*/ 75 h 327"/>
              <a:gd name="T32" fmla="*/ 124 w 370"/>
              <a:gd name="T33" fmla="*/ 70 h 327"/>
              <a:gd name="T34" fmla="*/ 44 w 370"/>
              <a:gd name="T3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27">
                <a:moveTo>
                  <a:pt x="44" y="0"/>
                </a:moveTo>
                <a:cubicBezTo>
                  <a:pt x="44" y="0"/>
                  <a:pt x="0" y="194"/>
                  <a:pt x="121" y="276"/>
                </a:cubicBezTo>
                <a:cubicBezTo>
                  <a:pt x="143" y="291"/>
                  <a:pt x="166" y="299"/>
                  <a:pt x="189" y="304"/>
                </a:cubicBezTo>
                <a:cubicBezTo>
                  <a:pt x="185" y="307"/>
                  <a:pt x="182" y="310"/>
                  <a:pt x="178" y="311"/>
                </a:cubicBezTo>
                <a:cubicBezTo>
                  <a:pt x="167" y="316"/>
                  <a:pt x="160" y="318"/>
                  <a:pt x="160" y="318"/>
                </a:cubicBezTo>
                <a:cubicBezTo>
                  <a:pt x="160" y="318"/>
                  <a:pt x="204" y="327"/>
                  <a:pt x="257" y="315"/>
                </a:cubicBezTo>
                <a:cubicBezTo>
                  <a:pt x="309" y="303"/>
                  <a:pt x="356" y="277"/>
                  <a:pt x="356" y="277"/>
                </a:cubicBezTo>
                <a:cubicBezTo>
                  <a:pt x="356" y="277"/>
                  <a:pt x="308" y="271"/>
                  <a:pt x="258" y="252"/>
                </a:cubicBezTo>
                <a:cubicBezTo>
                  <a:pt x="209" y="232"/>
                  <a:pt x="163" y="190"/>
                  <a:pt x="163" y="190"/>
                </a:cubicBezTo>
                <a:cubicBezTo>
                  <a:pt x="163" y="190"/>
                  <a:pt x="225" y="229"/>
                  <a:pt x="274" y="241"/>
                </a:cubicBezTo>
                <a:cubicBezTo>
                  <a:pt x="322" y="254"/>
                  <a:pt x="370" y="252"/>
                  <a:pt x="370" y="252"/>
                </a:cubicBezTo>
                <a:cubicBezTo>
                  <a:pt x="357" y="242"/>
                  <a:pt x="357" y="242"/>
                  <a:pt x="357" y="242"/>
                </a:cubicBezTo>
                <a:cubicBezTo>
                  <a:pt x="350" y="235"/>
                  <a:pt x="342" y="226"/>
                  <a:pt x="335" y="212"/>
                </a:cubicBezTo>
                <a:cubicBezTo>
                  <a:pt x="321" y="186"/>
                  <a:pt x="310" y="140"/>
                  <a:pt x="289" y="116"/>
                </a:cubicBezTo>
                <a:cubicBezTo>
                  <a:pt x="261" y="84"/>
                  <a:pt x="229" y="70"/>
                  <a:pt x="197" y="62"/>
                </a:cubicBezTo>
                <a:cubicBezTo>
                  <a:pt x="201" y="66"/>
                  <a:pt x="204" y="70"/>
                  <a:pt x="207" y="75"/>
                </a:cubicBezTo>
                <a:cubicBezTo>
                  <a:pt x="178" y="71"/>
                  <a:pt x="149" y="74"/>
                  <a:pt x="124" y="70"/>
                </a:cubicBezTo>
                <a:cubicBezTo>
                  <a:pt x="60" y="60"/>
                  <a:pt x="44" y="0"/>
                  <a:pt x="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千图PPT彼岸天：ID 8661124库_任意多边形 48"/>
          <p:cNvSpPr/>
          <p:nvPr>
            <p:custDataLst>
              <p:tags r:id="rId13"/>
            </p:custDataLst>
          </p:nvPr>
        </p:nvSpPr>
        <p:spPr bwMode="auto">
          <a:xfrm>
            <a:off x="4822373" y="2728269"/>
            <a:ext cx="369629" cy="459983"/>
          </a:xfrm>
          <a:custGeom>
            <a:avLst/>
            <a:gdLst>
              <a:gd name="T0" fmla="*/ 135 w 171"/>
              <a:gd name="T1" fmla="*/ 213 h 213"/>
              <a:gd name="T2" fmla="*/ 102 w 171"/>
              <a:gd name="T3" fmla="*/ 198 h 213"/>
              <a:gd name="T4" fmla="*/ 19 w 171"/>
              <a:gd name="T5" fmla="*/ 135 h 213"/>
              <a:gd name="T6" fmla="*/ 31 w 171"/>
              <a:gd name="T7" fmla="*/ 0 h 213"/>
              <a:gd name="T8" fmla="*/ 68 w 171"/>
              <a:gd name="T9" fmla="*/ 47 h 213"/>
              <a:gd name="T10" fmla="*/ 138 w 171"/>
              <a:gd name="T11" fmla="*/ 89 h 213"/>
              <a:gd name="T12" fmla="*/ 144 w 171"/>
              <a:gd name="T13" fmla="*/ 207 h 213"/>
              <a:gd name="T14" fmla="*/ 113 w 171"/>
              <a:gd name="T15" fmla="*/ 143 h 213"/>
              <a:gd name="T16" fmla="*/ 72 w 171"/>
              <a:gd name="T17" fmla="*/ 115 h 213"/>
              <a:gd name="T18" fmla="*/ 118 w 171"/>
              <a:gd name="T19" fmla="*/ 162 h 213"/>
              <a:gd name="T20" fmla="*/ 135 w 171"/>
              <a:gd name="T21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213">
                <a:moveTo>
                  <a:pt x="135" y="213"/>
                </a:moveTo>
                <a:cubicBezTo>
                  <a:pt x="135" y="213"/>
                  <a:pt x="124" y="207"/>
                  <a:pt x="102" y="198"/>
                </a:cubicBezTo>
                <a:cubicBezTo>
                  <a:pt x="80" y="189"/>
                  <a:pt x="34" y="178"/>
                  <a:pt x="19" y="135"/>
                </a:cubicBezTo>
                <a:cubicBezTo>
                  <a:pt x="0" y="80"/>
                  <a:pt x="31" y="0"/>
                  <a:pt x="31" y="0"/>
                </a:cubicBezTo>
                <a:cubicBezTo>
                  <a:pt x="31" y="0"/>
                  <a:pt x="35" y="33"/>
                  <a:pt x="68" y="47"/>
                </a:cubicBezTo>
                <a:cubicBezTo>
                  <a:pt x="101" y="60"/>
                  <a:pt x="112" y="58"/>
                  <a:pt x="138" y="89"/>
                </a:cubicBezTo>
                <a:cubicBezTo>
                  <a:pt x="171" y="128"/>
                  <a:pt x="144" y="207"/>
                  <a:pt x="144" y="207"/>
                </a:cubicBezTo>
                <a:cubicBezTo>
                  <a:pt x="144" y="207"/>
                  <a:pt x="134" y="165"/>
                  <a:pt x="113" y="143"/>
                </a:cubicBezTo>
                <a:cubicBezTo>
                  <a:pt x="92" y="120"/>
                  <a:pt x="72" y="115"/>
                  <a:pt x="72" y="115"/>
                </a:cubicBezTo>
                <a:cubicBezTo>
                  <a:pt x="72" y="115"/>
                  <a:pt x="104" y="129"/>
                  <a:pt x="118" y="162"/>
                </a:cubicBezTo>
                <a:cubicBezTo>
                  <a:pt x="133" y="194"/>
                  <a:pt x="135" y="213"/>
                  <a:pt x="135" y="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千图PPT彼岸天：ID 8661124库_任意多边形 49"/>
          <p:cNvSpPr/>
          <p:nvPr>
            <p:custDataLst>
              <p:tags r:id="rId14"/>
            </p:custDataLst>
          </p:nvPr>
        </p:nvSpPr>
        <p:spPr bwMode="auto">
          <a:xfrm>
            <a:off x="5196565" y="3827118"/>
            <a:ext cx="636127" cy="425302"/>
          </a:xfrm>
          <a:custGeom>
            <a:avLst/>
            <a:gdLst>
              <a:gd name="T0" fmla="*/ 289 w 294"/>
              <a:gd name="T1" fmla="*/ 154 h 197"/>
              <a:gd name="T2" fmla="*/ 240 w 294"/>
              <a:gd name="T3" fmla="*/ 164 h 197"/>
              <a:gd name="T4" fmla="*/ 97 w 294"/>
              <a:gd name="T5" fmla="*/ 162 h 197"/>
              <a:gd name="T6" fmla="*/ 0 w 294"/>
              <a:gd name="T7" fmla="*/ 2 h 197"/>
              <a:gd name="T8" fmla="*/ 79 w 294"/>
              <a:gd name="T9" fmla="*/ 24 h 197"/>
              <a:gd name="T10" fmla="*/ 192 w 294"/>
              <a:gd name="T11" fmla="*/ 14 h 197"/>
              <a:gd name="T12" fmla="*/ 294 w 294"/>
              <a:gd name="T13" fmla="*/ 140 h 197"/>
              <a:gd name="T14" fmla="*/ 207 w 294"/>
              <a:gd name="T15" fmla="*/ 93 h 197"/>
              <a:gd name="T16" fmla="*/ 138 w 294"/>
              <a:gd name="T17" fmla="*/ 96 h 197"/>
              <a:gd name="T18" fmla="*/ 229 w 294"/>
              <a:gd name="T19" fmla="*/ 110 h 197"/>
              <a:gd name="T20" fmla="*/ 289 w 294"/>
              <a:gd name="T21" fmla="*/ 15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197">
                <a:moveTo>
                  <a:pt x="289" y="154"/>
                </a:moveTo>
                <a:cubicBezTo>
                  <a:pt x="289" y="154"/>
                  <a:pt x="272" y="156"/>
                  <a:pt x="240" y="164"/>
                </a:cubicBezTo>
                <a:cubicBezTo>
                  <a:pt x="208" y="173"/>
                  <a:pt x="149" y="197"/>
                  <a:pt x="97" y="162"/>
                </a:cubicBezTo>
                <a:cubicBezTo>
                  <a:pt x="30" y="116"/>
                  <a:pt x="0" y="2"/>
                  <a:pt x="0" y="2"/>
                </a:cubicBezTo>
                <a:cubicBezTo>
                  <a:pt x="0" y="2"/>
                  <a:pt x="31" y="35"/>
                  <a:pt x="79" y="24"/>
                </a:cubicBezTo>
                <a:cubicBezTo>
                  <a:pt x="127" y="12"/>
                  <a:pt x="137" y="0"/>
                  <a:pt x="192" y="14"/>
                </a:cubicBezTo>
                <a:cubicBezTo>
                  <a:pt x="259" y="30"/>
                  <a:pt x="294" y="140"/>
                  <a:pt x="294" y="140"/>
                </a:cubicBezTo>
                <a:cubicBezTo>
                  <a:pt x="294" y="140"/>
                  <a:pt x="249" y="102"/>
                  <a:pt x="207" y="93"/>
                </a:cubicBezTo>
                <a:cubicBezTo>
                  <a:pt x="166" y="85"/>
                  <a:pt x="138" y="96"/>
                  <a:pt x="138" y="96"/>
                </a:cubicBezTo>
                <a:cubicBezTo>
                  <a:pt x="138" y="96"/>
                  <a:pt x="187" y="86"/>
                  <a:pt x="229" y="110"/>
                </a:cubicBezTo>
                <a:cubicBezTo>
                  <a:pt x="271" y="134"/>
                  <a:pt x="289" y="154"/>
                  <a:pt x="289" y="1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1" name="千图PPT彼岸天：ID 8661124库_任意多边形 50"/>
          <p:cNvSpPr/>
          <p:nvPr>
            <p:custDataLst>
              <p:tags r:id="rId15"/>
            </p:custDataLst>
          </p:nvPr>
        </p:nvSpPr>
        <p:spPr bwMode="auto">
          <a:xfrm>
            <a:off x="6329182" y="3790612"/>
            <a:ext cx="281101" cy="475499"/>
          </a:xfrm>
          <a:custGeom>
            <a:avLst/>
            <a:gdLst>
              <a:gd name="T0" fmla="*/ 91 w 130"/>
              <a:gd name="T1" fmla="*/ 53 h 220"/>
              <a:gd name="T2" fmla="*/ 92 w 130"/>
              <a:gd name="T3" fmla="*/ 69 h 220"/>
              <a:gd name="T4" fmla="*/ 80 w 130"/>
              <a:gd name="T5" fmla="*/ 53 h 220"/>
              <a:gd name="T6" fmla="*/ 71 w 130"/>
              <a:gd name="T7" fmla="*/ 0 h 220"/>
              <a:gd name="T8" fmla="*/ 12 w 130"/>
              <a:gd name="T9" fmla="*/ 66 h 220"/>
              <a:gd name="T10" fmla="*/ 7 w 130"/>
              <a:gd name="T11" fmla="*/ 121 h 220"/>
              <a:gd name="T12" fmla="*/ 0 w 130"/>
              <a:gd name="T13" fmla="*/ 115 h 220"/>
              <a:gd name="T14" fmla="*/ 35 w 130"/>
              <a:gd name="T15" fmla="*/ 173 h 220"/>
              <a:gd name="T16" fmla="*/ 71 w 130"/>
              <a:gd name="T17" fmla="*/ 220 h 220"/>
              <a:gd name="T18" fmla="*/ 72 w 130"/>
              <a:gd name="T19" fmla="*/ 219 h 220"/>
              <a:gd name="T20" fmla="*/ 82 w 130"/>
              <a:gd name="T21" fmla="*/ 187 h 220"/>
              <a:gd name="T22" fmla="*/ 70 w 130"/>
              <a:gd name="T23" fmla="*/ 107 h 220"/>
              <a:gd name="T24" fmla="*/ 93 w 130"/>
              <a:gd name="T25" fmla="*/ 164 h 220"/>
              <a:gd name="T26" fmla="*/ 91 w 130"/>
              <a:gd name="T27" fmla="*/ 205 h 220"/>
              <a:gd name="T28" fmla="*/ 119 w 130"/>
              <a:gd name="T29" fmla="*/ 158 h 220"/>
              <a:gd name="T30" fmla="*/ 120 w 130"/>
              <a:gd name="T31" fmla="*/ 152 h 220"/>
              <a:gd name="T32" fmla="*/ 91 w 130"/>
              <a:gd name="T33" fmla="*/ 5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" h="220">
                <a:moveTo>
                  <a:pt x="91" y="53"/>
                </a:moveTo>
                <a:cubicBezTo>
                  <a:pt x="92" y="69"/>
                  <a:pt x="92" y="69"/>
                  <a:pt x="92" y="69"/>
                </a:cubicBezTo>
                <a:cubicBezTo>
                  <a:pt x="88" y="63"/>
                  <a:pt x="83" y="58"/>
                  <a:pt x="80" y="53"/>
                </a:cubicBezTo>
                <a:cubicBezTo>
                  <a:pt x="64" y="32"/>
                  <a:pt x="71" y="0"/>
                  <a:pt x="71" y="0"/>
                </a:cubicBezTo>
                <a:cubicBezTo>
                  <a:pt x="71" y="0"/>
                  <a:pt x="27" y="22"/>
                  <a:pt x="12" y="66"/>
                </a:cubicBezTo>
                <a:cubicBezTo>
                  <a:pt x="5" y="85"/>
                  <a:pt x="4" y="104"/>
                  <a:pt x="7" y="121"/>
                </a:cubicBezTo>
                <a:cubicBezTo>
                  <a:pt x="5" y="119"/>
                  <a:pt x="2" y="117"/>
                  <a:pt x="0" y="115"/>
                </a:cubicBezTo>
                <a:cubicBezTo>
                  <a:pt x="2" y="140"/>
                  <a:pt x="18" y="159"/>
                  <a:pt x="35" y="173"/>
                </a:cubicBezTo>
                <a:cubicBezTo>
                  <a:pt x="64" y="198"/>
                  <a:pt x="71" y="220"/>
                  <a:pt x="71" y="220"/>
                </a:cubicBezTo>
                <a:cubicBezTo>
                  <a:pt x="71" y="220"/>
                  <a:pt x="72" y="219"/>
                  <a:pt x="72" y="219"/>
                </a:cubicBezTo>
                <a:cubicBezTo>
                  <a:pt x="76" y="211"/>
                  <a:pt x="79" y="200"/>
                  <a:pt x="82" y="187"/>
                </a:cubicBezTo>
                <a:cubicBezTo>
                  <a:pt x="92" y="144"/>
                  <a:pt x="70" y="107"/>
                  <a:pt x="70" y="107"/>
                </a:cubicBezTo>
                <a:cubicBezTo>
                  <a:pt x="70" y="107"/>
                  <a:pt x="87" y="131"/>
                  <a:pt x="93" y="164"/>
                </a:cubicBezTo>
                <a:cubicBezTo>
                  <a:pt x="95" y="176"/>
                  <a:pt x="93" y="191"/>
                  <a:pt x="91" y="205"/>
                </a:cubicBezTo>
                <a:cubicBezTo>
                  <a:pt x="101" y="195"/>
                  <a:pt x="113" y="180"/>
                  <a:pt x="119" y="158"/>
                </a:cubicBezTo>
                <a:cubicBezTo>
                  <a:pt x="119" y="156"/>
                  <a:pt x="120" y="154"/>
                  <a:pt x="120" y="152"/>
                </a:cubicBezTo>
                <a:cubicBezTo>
                  <a:pt x="130" y="110"/>
                  <a:pt x="107" y="73"/>
                  <a:pt x="91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2" name="千图PPT彼岸天：ID 8661124库_任意多边形 51"/>
          <p:cNvSpPr/>
          <p:nvPr>
            <p:custDataLst>
              <p:tags r:id="rId16"/>
            </p:custDataLst>
          </p:nvPr>
        </p:nvSpPr>
        <p:spPr bwMode="auto">
          <a:xfrm>
            <a:off x="6061772" y="1855761"/>
            <a:ext cx="185271" cy="336774"/>
          </a:xfrm>
          <a:custGeom>
            <a:avLst/>
            <a:gdLst>
              <a:gd name="T0" fmla="*/ 28 w 86"/>
              <a:gd name="T1" fmla="*/ 37 h 156"/>
              <a:gd name="T2" fmla="*/ 27 w 86"/>
              <a:gd name="T3" fmla="*/ 48 h 156"/>
              <a:gd name="T4" fmla="*/ 35 w 86"/>
              <a:gd name="T5" fmla="*/ 37 h 156"/>
              <a:gd name="T6" fmla="*/ 43 w 86"/>
              <a:gd name="T7" fmla="*/ 0 h 156"/>
              <a:gd name="T8" fmla="*/ 80 w 86"/>
              <a:gd name="T9" fmla="*/ 49 h 156"/>
              <a:gd name="T10" fmla="*/ 82 w 86"/>
              <a:gd name="T11" fmla="*/ 88 h 156"/>
              <a:gd name="T12" fmla="*/ 86 w 86"/>
              <a:gd name="T13" fmla="*/ 84 h 156"/>
              <a:gd name="T14" fmla="*/ 61 w 86"/>
              <a:gd name="T15" fmla="*/ 124 h 156"/>
              <a:gd name="T16" fmla="*/ 35 w 86"/>
              <a:gd name="T17" fmla="*/ 156 h 156"/>
              <a:gd name="T18" fmla="*/ 35 w 86"/>
              <a:gd name="T19" fmla="*/ 156 h 156"/>
              <a:gd name="T20" fmla="*/ 29 w 86"/>
              <a:gd name="T21" fmla="*/ 133 h 156"/>
              <a:gd name="T22" fmla="*/ 40 w 86"/>
              <a:gd name="T23" fmla="*/ 76 h 156"/>
              <a:gd name="T24" fmla="*/ 23 w 86"/>
              <a:gd name="T25" fmla="*/ 115 h 156"/>
              <a:gd name="T26" fmla="*/ 23 w 86"/>
              <a:gd name="T27" fmla="*/ 145 h 156"/>
              <a:gd name="T28" fmla="*/ 6 w 86"/>
              <a:gd name="T29" fmla="*/ 111 h 156"/>
              <a:gd name="T30" fmla="*/ 5 w 86"/>
              <a:gd name="T31" fmla="*/ 106 h 156"/>
              <a:gd name="T32" fmla="*/ 28 w 86"/>
              <a:gd name="T33" fmla="*/ 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28" y="37"/>
                </a:moveTo>
                <a:cubicBezTo>
                  <a:pt x="27" y="48"/>
                  <a:pt x="27" y="48"/>
                  <a:pt x="27" y="48"/>
                </a:cubicBezTo>
                <a:cubicBezTo>
                  <a:pt x="30" y="44"/>
                  <a:pt x="33" y="40"/>
                  <a:pt x="35" y="37"/>
                </a:cubicBezTo>
                <a:cubicBezTo>
                  <a:pt x="47" y="23"/>
                  <a:pt x="43" y="0"/>
                  <a:pt x="43" y="0"/>
                </a:cubicBezTo>
                <a:cubicBezTo>
                  <a:pt x="43" y="0"/>
                  <a:pt x="71" y="17"/>
                  <a:pt x="80" y="49"/>
                </a:cubicBezTo>
                <a:cubicBezTo>
                  <a:pt x="84" y="63"/>
                  <a:pt x="84" y="76"/>
                  <a:pt x="82" y="88"/>
                </a:cubicBezTo>
                <a:cubicBezTo>
                  <a:pt x="83" y="87"/>
                  <a:pt x="85" y="85"/>
                  <a:pt x="86" y="84"/>
                </a:cubicBezTo>
                <a:cubicBezTo>
                  <a:pt x="84" y="101"/>
                  <a:pt x="73" y="114"/>
                  <a:pt x="61" y="124"/>
                </a:cubicBezTo>
                <a:cubicBezTo>
                  <a:pt x="41" y="141"/>
                  <a:pt x="35" y="156"/>
                  <a:pt x="35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3" y="150"/>
                  <a:pt x="31" y="142"/>
                  <a:pt x="29" y="133"/>
                </a:cubicBezTo>
                <a:cubicBezTo>
                  <a:pt x="24" y="102"/>
                  <a:pt x="40" y="76"/>
                  <a:pt x="40" y="76"/>
                </a:cubicBezTo>
                <a:cubicBezTo>
                  <a:pt x="40" y="76"/>
                  <a:pt x="28" y="93"/>
                  <a:pt x="23" y="115"/>
                </a:cubicBezTo>
                <a:cubicBezTo>
                  <a:pt x="21" y="124"/>
                  <a:pt x="22" y="135"/>
                  <a:pt x="23" y="145"/>
                </a:cubicBezTo>
                <a:cubicBezTo>
                  <a:pt x="16" y="138"/>
                  <a:pt x="9" y="126"/>
                  <a:pt x="6" y="111"/>
                </a:cubicBezTo>
                <a:cubicBezTo>
                  <a:pt x="5" y="109"/>
                  <a:pt x="5" y="108"/>
                  <a:pt x="5" y="106"/>
                </a:cubicBezTo>
                <a:cubicBezTo>
                  <a:pt x="0" y="76"/>
                  <a:pt x="17" y="51"/>
                  <a:pt x="28" y="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千图PPT彼岸天：ID 8661124库_任意多边形 52"/>
          <p:cNvSpPr/>
          <p:nvPr>
            <p:custDataLst>
              <p:tags r:id="rId17"/>
            </p:custDataLst>
          </p:nvPr>
        </p:nvSpPr>
        <p:spPr bwMode="auto">
          <a:xfrm>
            <a:off x="5700356" y="2898937"/>
            <a:ext cx="272887" cy="522045"/>
          </a:xfrm>
          <a:custGeom>
            <a:avLst/>
            <a:gdLst>
              <a:gd name="T0" fmla="*/ 44 w 126"/>
              <a:gd name="T1" fmla="*/ 57 h 242"/>
              <a:gd name="T2" fmla="*/ 41 w 126"/>
              <a:gd name="T3" fmla="*/ 74 h 242"/>
              <a:gd name="T4" fmla="*/ 55 w 126"/>
              <a:gd name="T5" fmla="*/ 58 h 242"/>
              <a:gd name="T6" fmla="*/ 69 w 126"/>
              <a:gd name="T7" fmla="*/ 0 h 242"/>
              <a:gd name="T8" fmla="*/ 120 w 126"/>
              <a:gd name="T9" fmla="*/ 75 h 242"/>
              <a:gd name="T10" fmla="*/ 120 w 126"/>
              <a:gd name="T11" fmla="*/ 135 h 242"/>
              <a:gd name="T12" fmla="*/ 126 w 126"/>
              <a:gd name="T13" fmla="*/ 130 h 242"/>
              <a:gd name="T14" fmla="*/ 87 w 126"/>
              <a:gd name="T15" fmla="*/ 192 h 242"/>
              <a:gd name="T16" fmla="*/ 46 w 126"/>
              <a:gd name="T17" fmla="*/ 242 h 242"/>
              <a:gd name="T18" fmla="*/ 45 w 126"/>
              <a:gd name="T19" fmla="*/ 241 h 242"/>
              <a:gd name="T20" fmla="*/ 39 w 126"/>
              <a:gd name="T21" fmla="*/ 206 h 242"/>
              <a:gd name="T22" fmla="*/ 59 w 126"/>
              <a:gd name="T23" fmla="*/ 117 h 242"/>
              <a:gd name="T24" fmla="*/ 31 w 126"/>
              <a:gd name="T25" fmla="*/ 179 h 242"/>
              <a:gd name="T26" fmla="*/ 28 w 126"/>
              <a:gd name="T27" fmla="*/ 225 h 242"/>
              <a:gd name="T28" fmla="*/ 6 w 126"/>
              <a:gd name="T29" fmla="*/ 172 h 242"/>
              <a:gd name="T30" fmla="*/ 5 w 126"/>
              <a:gd name="T31" fmla="*/ 165 h 242"/>
              <a:gd name="T32" fmla="*/ 44 w 126"/>
              <a:gd name="T33" fmla="*/ 5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" h="241">
                <a:moveTo>
                  <a:pt x="44" y="57"/>
                </a:moveTo>
                <a:cubicBezTo>
                  <a:pt x="41" y="74"/>
                  <a:pt x="41" y="74"/>
                  <a:pt x="41" y="74"/>
                </a:cubicBezTo>
                <a:cubicBezTo>
                  <a:pt x="47" y="68"/>
                  <a:pt x="51" y="62"/>
                  <a:pt x="55" y="58"/>
                </a:cubicBezTo>
                <a:cubicBezTo>
                  <a:pt x="73" y="36"/>
                  <a:pt x="69" y="0"/>
                  <a:pt x="69" y="0"/>
                </a:cubicBezTo>
                <a:cubicBezTo>
                  <a:pt x="69" y="0"/>
                  <a:pt x="110" y="26"/>
                  <a:pt x="120" y="75"/>
                </a:cubicBezTo>
                <a:cubicBezTo>
                  <a:pt x="125" y="97"/>
                  <a:pt x="124" y="117"/>
                  <a:pt x="120" y="135"/>
                </a:cubicBezTo>
                <a:cubicBezTo>
                  <a:pt x="122" y="134"/>
                  <a:pt x="124" y="132"/>
                  <a:pt x="126" y="130"/>
                </a:cubicBezTo>
                <a:cubicBezTo>
                  <a:pt x="122" y="157"/>
                  <a:pt x="104" y="177"/>
                  <a:pt x="87" y="192"/>
                </a:cubicBezTo>
                <a:cubicBezTo>
                  <a:pt x="55" y="218"/>
                  <a:pt x="46" y="242"/>
                  <a:pt x="46" y="242"/>
                </a:cubicBezTo>
                <a:cubicBezTo>
                  <a:pt x="46" y="242"/>
                  <a:pt x="45" y="241"/>
                  <a:pt x="45" y="241"/>
                </a:cubicBezTo>
                <a:cubicBezTo>
                  <a:pt x="42" y="232"/>
                  <a:pt x="40" y="220"/>
                  <a:pt x="39" y="206"/>
                </a:cubicBezTo>
                <a:cubicBezTo>
                  <a:pt x="33" y="158"/>
                  <a:pt x="59" y="117"/>
                  <a:pt x="59" y="117"/>
                </a:cubicBezTo>
                <a:cubicBezTo>
                  <a:pt x="59" y="117"/>
                  <a:pt x="39" y="144"/>
                  <a:pt x="31" y="179"/>
                </a:cubicBezTo>
                <a:cubicBezTo>
                  <a:pt x="27" y="192"/>
                  <a:pt x="27" y="209"/>
                  <a:pt x="28" y="225"/>
                </a:cubicBezTo>
                <a:cubicBezTo>
                  <a:pt x="19" y="213"/>
                  <a:pt x="10" y="196"/>
                  <a:pt x="6" y="172"/>
                </a:cubicBezTo>
                <a:cubicBezTo>
                  <a:pt x="5" y="169"/>
                  <a:pt x="5" y="167"/>
                  <a:pt x="5" y="165"/>
                </a:cubicBezTo>
                <a:cubicBezTo>
                  <a:pt x="0" y="118"/>
                  <a:pt x="27" y="78"/>
                  <a:pt x="44" y="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千图PPT彼岸天：ID 8661124库_任意多边形 53"/>
          <p:cNvSpPr/>
          <p:nvPr>
            <p:custDataLst>
              <p:tags r:id="rId18"/>
            </p:custDataLst>
          </p:nvPr>
        </p:nvSpPr>
        <p:spPr bwMode="auto">
          <a:xfrm>
            <a:off x="6671432" y="3839896"/>
            <a:ext cx="336773" cy="445380"/>
          </a:xfrm>
          <a:custGeom>
            <a:avLst/>
            <a:gdLst>
              <a:gd name="T0" fmla="*/ 86 w 156"/>
              <a:gd name="T1" fmla="*/ 41 h 206"/>
              <a:gd name="T2" fmla="*/ 77 w 156"/>
              <a:gd name="T3" fmla="*/ 56 h 206"/>
              <a:gd name="T4" fmla="*/ 95 w 156"/>
              <a:gd name="T5" fmla="*/ 46 h 206"/>
              <a:gd name="T6" fmla="*/ 131 w 156"/>
              <a:gd name="T7" fmla="*/ 0 h 206"/>
              <a:gd name="T8" fmla="*/ 146 w 156"/>
              <a:gd name="T9" fmla="*/ 87 h 206"/>
              <a:gd name="T10" fmla="*/ 122 w 156"/>
              <a:gd name="T11" fmla="*/ 141 h 206"/>
              <a:gd name="T12" fmla="*/ 130 w 156"/>
              <a:gd name="T13" fmla="*/ 138 h 206"/>
              <a:gd name="T14" fmla="*/ 70 w 156"/>
              <a:gd name="T15" fmla="*/ 178 h 206"/>
              <a:gd name="T16" fmla="*/ 14 w 156"/>
              <a:gd name="T17" fmla="*/ 206 h 206"/>
              <a:gd name="T18" fmla="*/ 14 w 156"/>
              <a:gd name="T19" fmla="*/ 205 h 206"/>
              <a:gd name="T20" fmla="*/ 22 w 156"/>
              <a:gd name="T21" fmla="*/ 171 h 206"/>
              <a:gd name="T22" fmla="*/ 75 w 156"/>
              <a:gd name="T23" fmla="*/ 101 h 206"/>
              <a:gd name="T24" fmla="*/ 26 w 156"/>
              <a:gd name="T25" fmla="*/ 144 h 206"/>
              <a:gd name="T26" fmla="*/ 5 w 156"/>
              <a:gd name="T27" fmla="*/ 184 h 206"/>
              <a:gd name="T28" fmla="*/ 6 w 156"/>
              <a:gd name="T29" fmla="*/ 128 h 206"/>
              <a:gd name="T30" fmla="*/ 8 w 156"/>
              <a:gd name="T31" fmla="*/ 122 h 206"/>
              <a:gd name="T32" fmla="*/ 86 w 156"/>
              <a:gd name="T33" fmla="*/ 4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" h="206">
                <a:moveTo>
                  <a:pt x="86" y="41"/>
                </a:moveTo>
                <a:cubicBezTo>
                  <a:pt x="77" y="56"/>
                  <a:pt x="77" y="56"/>
                  <a:pt x="77" y="56"/>
                </a:cubicBezTo>
                <a:cubicBezTo>
                  <a:pt x="84" y="52"/>
                  <a:pt x="90" y="49"/>
                  <a:pt x="95" y="46"/>
                </a:cubicBezTo>
                <a:cubicBezTo>
                  <a:pt x="120" y="34"/>
                  <a:pt x="131" y="0"/>
                  <a:pt x="131" y="0"/>
                </a:cubicBezTo>
                <a:cubicBezTo>
                  <a:pt x="131" y="0"/>
                  <a:pt x="156" y="40"/>
                  <a:pt x="146" y="87"/>
                </a:cubicBezTo>
                <a:cubicBezTo>
                  <a:pt x="142" y="108"/>
                  <a:pt x="133" y="126"/>
                  <a:pt x="122" y="141"/>
                </a:cubicBezTo>
                <a:cubicBezTo>
                  <a:pt x="124" y="140"/>
                  <a:pt x="127" y="139"/>
                  <a:pt x="130" y="138"/>
                </a:cubicBezTo>
                <a:cubicBezTo>
                  <a:pt x="115" y="160"/>
                  <a:pt x="91" y="171"/>
                  <a:pt x="70" y="178"/>
                </a:cubicBezTo>
                <a:cubicBezTo>
                  <a:pt x="32" y="189"/>
                  <a:pt x="14" y="206"/>
                  <a:pt x="14" y="206"/>
                </a:cubicBezTo>
                <a:cubicBezTo>
                  <a:pt x="14" y="206"/>
                  <a:pt x="14" y="205"/>
                  <a:pt x="14" y="205"/>
                </a:cubicBezTo>
                <a:cubicBezTo>
                  <a:pt x="15" y="196"/>
                  <a:pt x="18" y="184"/>
                  <a:pt x="22" y="171"/>
                </a:cubicBezTo>
                <a:cubicBezTo>
                  <a:pt x="36" y="126"/>
                  <a:pt x="75" y="101"/>
                  <a:pt x="75" y="101"/>
                </a:cubicBezTo>
                <a:cubicBezTo>
                  <a:pt x="75" y="101"/>
                  <a:pt x="47" y="116"/>
                  <a:pt x="26" y="144"/>
                </a:cubicBezTo>
                <a:cubicBezTo>
                  <a:pt x="18" y="155"/>
                  <a:pt x="11" y="169"/>
                  <a:pt x="5" y="184"/>
                </a:cubicBezTo>
                <a:cubicBezTo>
                  <a:pt x="2" y="170"/>
                  <a:pt x="0" y="151"/>
                  <a:pt x="6" y="128"/>
                </a:cubicBezTo>
                <a:cubicBezTo>
                  <a:pt x="7" y="126"/>
                  <a:pt x="8" y="124"/>
                  <a:pt x="8" y="122"/>
                </a:cubicBezTo>
                <a:cubicBezTo>
                  <a:pt x="23" y="78"/>
                  <a:pt x="62" y="53"/>
                  <a:pt x="86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千图PPT彼岸天：ID 8661124库_任意多边形 54"/>
          <p:cNvSpPr/>
          <p:nvPr>
            <p:custDataLst>
              <p:tags r:id="rId19"/>
            </p:custDataLst>
          </p:nvPr>
        </p:nvSpPr>
        <p:spPr bwMode="auto">
          <a:xfrm>
            <a:off x="7099471" y="3073257"/>
            <a:ext cx="252808" cy="326734"/>
          </a:xfrm>
          <a:custGeom>
            <a:avLst/>
            <a:gdLst>
              <a:gd name="T0" fmla="*/ 61 w 117"/>
              <a:gd name="T1" fmla="*/ 29 h 151"/>
              <a:gd name="T2" fmla="*/ 55 w 117"/>
              <a:gd name="T3" fmla="*/ 40 h 151"/>
              <a:gd name="T4" fmla="*/ 69 w 117"/>
              <a:gd name="T5" fmla="*/ 33 h 151"/>
              <a:gd name="T6" fmla="*/ 95 w 117"/>
              <a:gd name="T7" fmla="*/ 0 h 151"/>
              <a:gd name="T8" fmla="*/ 111 w 117"/>
              <a:gd name="T9" fmla="*/ 67 h 151"/>
              <a:gd name="T10" fmla="*/ 95 w 117"/>
              <a:gd name="T11" fmla="*/ 107 h 151"/>
              <a:gd name="T12" fmla="*/ 101 w 117"/>
              <a:gd name="T13" fmla="*/ 105 h 151"/>
              <a:gd name="T14" fmla="*/ 56 w 117"/>
              <a:gd name="T15" fmla="*/ 132 h 151"/>
              <a:gd name="T16" fmla="*/ 14 w 117"/>
              <a:gd name="T17" fmla="*/ 151 h 151"/>
              <a:gd name="T18" fmla="*/ 13 w 117"/>
              <a:gd name="T19" fmla="*/ 150 h 151"/>
              <a:gd name="T20" fmla="*/ 18 w 117"/>
              <a:gd name="T21" fmla="*/ 125 h 151"/>
              <a:gd name="T22" fmla="*/ 56 w 117"/>
              <a:gd name="T23" fmla="*/ 74 h 151"/>
              <a:gd name="T24" fmla="*/ 20 w 117"/>
              <a:gd name="T25" fmla="*/ 104 h 151"/>
              <a:gd name="T26" fmla="*/ 6 w 117"/>
              <a:gd name="T27" fmla="*/ 134 h 151"/>
              <a:gd name="T28" fmla="*/ 4 w 117"/>
              <a:gd name="T29" fmla="*/ 91 h 151"/>
              <a:gd name="T30" fmla="*/ 5 w 117"/>
              <a:gd name="T31" fmla="*/ 87 h 151"/>
              <a:gd name="T32" fmla="*/ 61 w 117"/>
              <a:gd name="T33" fmla="*/ 2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" h="151">
                <a:moveTo>
                  <a:pt x="61" y="29"/>
                </a:moveTo>
                <a:cubicBezTo>
                  <a:pt x="55" y="40"/>
                  <a:pt x="55" y="40"/>
                  <a:pt x="55" y="40"/>
                </a:cubicBezTo>
                <a:cubicBezTo>
                  <a:pt x="60" y="37"/>
                  <a:pt x="65" y="35"/>
                  <a:pt x="69" y="33"/>
                </a:cubicBezTo>
                <a:cubicBezTo>
                  <a:pt x="88" y="25"/>
                  <a:pt x="95" y="0"/>
                  <a:pt x="95" y="0"/>
                </a:cubicBezTo>
                <a:cubicBezTo>
                  <a:pt x="95" y="0"/>
                  <a:pt x="117" y="32"/>
                  <a:pt x="111" y="67"/>
                </a:cubicBezTo>
                <a:cubicBezTo>
                  <a:pt x="109" y="83"/>
                  <a:pt x="103" y="96"/>
                  <a:pt x="95" y="107"/>
                </a:cubicBezTo>
                <a:cubicBezTo>
                  <a:pt x="97" y="106"/>
                  <a:pt x="99" y="106"/>
                  <a:pt x="101" y="105"/>
                </a:cubicBezTo>
                <a:cubicBezTo>
                  <a:pt x="91" y="122"/>
                  <a:pt x="73" y="129"/>
                  <a:pt x="56" y="132"/>
                </a:cubicBezTo>
                <a:cubicBezTo>
                  <a:pt x="27" y="139"/>
                  <a:pt x="14" y="151"/>
                  <a:pt x="14" y="151"/>
                </a:cubicBezTo>
                <a:cubicBezTo>
                  <a:pt x="14" y="151"/>
                  <a:pt x="14" y="151"/>
                  <a:pt x="13" y="150"/>
                </a:cubicBezTo>
                <a:cubicBezTo>
                  <a:pt x="14" y="143"/>
                  <a:pt x="16" y="135"/>
                  <a:pt x="18" y="125"/>
                </a:cubicBezTo>
                <a:cubicBezTo>
                  <a:pt x="27" y="92"/>
                  <a:pt x="56" y="74"/>
                  <a:pt x="56" y="74"/>
                </a:cubicBezTo>
                <a:cubicBezTo>
                  <a:pt x="56" y="74"/>
                  <a:pt x="35" y="84"/>
                  <a:pt x="20" y="104"/>
                </a:cubicBezTo>
                <a:cubicBezTo>
                  <a:pt x="14" y="112"/>
                  <a:pt x="9" y="123"/>
                  <a:pt x="6" y="134"/>
                </a:cubicBezTo>
                <a:cubicBezTo>
                  <a:pt x="3" y="123"/>
                  <a:pt x="0" y="108"/>
                  <a:pt x="4" y="91"/>
                </a:cubicBezTo>
                <a:cubicBezTo>
                  <a:pt x="4" y="89"/>
                  <a:pt x="5" y="88"/>
                  <a:pt x="5" y="87"/>
                </a:cubicBezTo>
                <a:cubicBezTo>
                  <a:pt x="14" y="54"/>
                  <a:pt x="44" y="37"/>
                  <a:pt x="61" y="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6" name="千图PPT彼岸天：ID 8661124库_组合 59"/>
          <p:cNvGrpSpPr/>
          <p:nvPr>
            <p:custDataLst>
              <p:tags r:id="rId20"/>
            </p:custDataLst>
          </p:nvPr>
        </p:nvGrpSpPr>
        <p:grpSpPr>
          <a:xfrm>
            <a:off x="8139354" y="3392284"/>
            <a:ext cx="3194126" cy="808954"/>
            <a:chOff x="8139354" y="3392284"/>
            <a:chExt cx="3194126" cy="808954"/>
          </a:xfrm>
        </p:grpSpPr>
        <p:sp>
          <p:nvSpPr>
            <p:cNvPr id="37" name="矩形 36"/>
            <p:cNvSpPr/>
            <p:nvPr/>
          </p:nvSpPr>
          <p:spPr>
            <a:xfrm>
              <a:off x="874626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4626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139354" y="3392284"/>
              <a:ext cx="489858" cy="489858"/>
              <a:chOff x="7698094" y="3392284"/>
              <a:chExt cx="489858" cy="48985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698094" y="3392284"/>
                <a:ext cx="489858" cy="4898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7831850" y="3567915"/>
                <a:ext cx="212129" cy="131945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千图PPT彼岸天：ID 8661124库_组合 57"/>
          <p:cNvGrpSpPr/>
          <p:nvPr>
            <p:custDataLst>
              <p:tags r:id="rId21"/>
            </p:custDataLst>
          </p:nvPr>
        </p:nvGrpSpPr>
        <p:grpSpPr>
          <a:xfrm>
            <a:off x="8139354" y="5023032"/>
            <a:ext cx="3194126" cy="782232"/>
            <a:chOff x="8139354" y="5023032"/>
            <a:chExt cx="3194126" cy="782232"/>
          </a:xfrm>
        </p:grpSpPr>
        <p:sp>
          <p:nvSpPr>
            <p:cNvPr id="43" name="矩形 42"/>
            <p:cNvSpPr/>
            <p:nvPr/>
          </p:nvSpPr>
          <p:spPr>
            <a:xfrm>
              <a:off x="874626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626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139354" y="5074916"/>
              <a:ext cx="489858" cy="489858"/>
              <a:chOff x="7698094" y="5074916"/>
              <a:chExt cx="489858" cy="48985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7698094" y="5074916"/>
                <a:ext cx="489858" cy="48985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7831850" y="5238809"/>
                <a:ext cx="212129" cy="171530"/>
              </a:xfrm>
              <a:custGeom>
                <a:avLst/>
                <a:gdLst>
                  <a:gd name="connsiteX0" fmla="*/ 9105 w 331788"/>
                  <a:gd name="connsiteY0" fmla="*/ 87313 h 268288"/>
                  <a:gd name="connsiteX1" fmla="*/ 63736 w 331788"/>
                  <a:gd name="connsiteY1" fmla="*/ 87313 h 268288"/>
                  <a:gd name="connsiteX2" fmla="*/ 67638 w 331788"/>
                  <a:gd name="connsiteY2" fmla="*/ 92447 h 268288"/>
                  <a:gd name="connsiteX3" fmla="*/ 67638 w 331788"/>
                  <a:gd name="connsiteY3" fmla="*/ 172025 h 268288"/>
                  <a:gd name="connsiteX4" fmla="*/ 89750 w 331788"/>
                  <a:gd name="connsiteY4" fmla="*/ 193845 h 268288"/>
                  <a:gd name="connsiteX5" fmla="*/ 196410 w 331788"/>
                  <a:gd name="connsiteY5" fmla="*/ 193845 h 268288"/>
                  <a:gd name="connsiteX6" fmla="*/ 201613 w 331788"/>
                  <a:gd name="connsiteY6" fmla="*/ 197695 h 268288"/>
                  <a:gd name="connsiteX7" fmla="*/ 201613 w 331788"/>
                  <a:gd name="connsiteY7" fmla="*/ 220798 h 268288"/>
                  <a:gd name="connsiteX8" fmla="*/ 192508 w 331788"/>
                  <a:gd name="connsiteY8" fmla="*/ 229783 h 268288"/>
                  <a:gd name="connsiteX9" fmla="*/ 88450 w 331788"/>
                  <a:gd name="connsiteY9" fmla="*/ 229783 h 268288"/>
                  <a:gd name="connsiteX10" fmla="*/ 84547 w 331788"/>
                  <a:gd name="connsiteY10" fmla="*/ 231066 h 268288"/>
                  <a:gd name="connsiteX11" fmla="*/ 59834 w 331788"/>
                  <a:gd name="connsiteY11" fmla="*/ 265721 h 268288"/>
                  <a:gd name="connsiteX12" fmla="*/ 55931 w 331788"/>
                  <a:gd name="connsiteY12" fmla="*/ 268288 h 268288"/>
                  <a:gd name="connsiteX13" fmla="*/ 52029 w 331788"/>
                  <a:gd name="connsiteY13" fmla="*/ 265721 h 268288"/>
                  <a:gd name="connsiteX14" fmla="*/ 27315 w 331788"/>
                  <a:gd name="connsiteY14" fmla="*/ 231066 h 268288"/>
                  <a:gd name="connsiteX15" fmla="*/ 23413 w 331788"/>
                  <a:gd name="connsiteY15" fmla="*/ 229783 h 268288"/>
                  <a:gd name="connsiteX16" fmla="*/ 9105 w 331788"/>
                  <a:gd name="connsiteY16" fmla="*/ 229783 h 268288"/>
                  <a:gd name="connsiteX17" fmla="*/ 0 w 331788"/>
                  <a:gd name="connsiteY17" fmla="*/ 220798 h 268288"/>
                  <a:gd name="connsiteX18" fmla="*/ 0 w 331788"/>
                  <a:gd name="connsiteY18" fmla="*/ 96298 h 268288"/>
                  <a:gd name="connsiteX19" fmla="*/ 9105 w 331788"/>
                  <a:gd name="connsiteY19" fmla="*/ 87313 h 268288"/>
                  <a:gd name="connsiteX20" fmla="*/ 200880 w 331788"/>
                  <a:gd name="connsiteY20" fmla="*/ 25400 h 268288"/>
                  <a:gd name="connsiteX21" fmla="*/ 199567 w 331788"/>
                  <a:gd name="connsiteY21" fmla="*/ 28004 h 268288"/>
                  <a:gd name="connsiteX22" fmla="*/ 199567 w 331788"/>
                  <a:gd name="connsiteY22" fmla="*/ 39723 h 268288"/>
                  <a:gd name="connsiteX23" fmla="*/ 178563 w 331788"/>
                  <a:gd name="connsiteY23" fmla="*/ 64463 h 268288"/>
                  <a:gd name="connsiteX24" fmla="*/ 208757 w 331788"/>
                  <a:gd name="connsiteY24" fmla="*/ 94412 h 268288"/>
                  <a:gd name="connsiteX25" fmla="*/ 223197 w 331788"/>
                  <a:gd name="connsiteY25" fmla="*/ 103527 h 268288"/>
                  <a:gd name="connsiteX26" fmla="*/ 210069 w 331788"/>
                  <a:gd name="connsiteY26" fmla="*/ 110037 h 268288"/>
                  <a:gd name="connsiteX27" fmla="*/ 193004 w 331788"/>
                  <a:gd name="connsiteY27" fmla="*/ 103527 h 268288"/>
                  <a:gd name="connsiteX28" fmla="*/ 189065 w 331788"/>
                  <a:gd name="connsiteY28" fmla="*/ 99621 h 268288"/>
                  <a:gd name="connsiteX29" fmla="*/ 186440 w 331788"/>
                  <a:gd name="connsiteY29" fmla="*/ 99621 h 268288"/>
                  <a:gd name="connsiteX30" fmla="*/ 175938 w 331788"/>
                  <a:gd name="connsiteY30" fmla="*/ 111340 h 268288"/>
                  <a:gd name="connsiteX31" fmla="*/ 174625 w 331788"/>
                  <a:gd name="connsiteY31" fmla="*/ 112642 h 268288"/>
                  <a:gd name="connsiteX32" fmla="*/ 174625 w 331788"/>
                  <a:gd name="connsiteY32" fmla="*/ 113944 h 268288"/>
                  <a:gd name="connsiteX33" fmla="*/ 178563 w 331788"/>
                  <a:gd name="connsiteY33" fmla="*/ 116548 h 268288"/>
                  <a:gd name="connsiteX34" fmla="*/ 199567 w 331788"/>
                  <a:gd name="connsiteY34" fmla="*/ 128267 h 268288"/>
                  <a:gd name="connsiteX35" fmla="*/ 199567 w 331788"/>
                  <a:gd name="connsiteY35" fmla="*/ 139986 h 268288"/>
                  <a:gd name="connsiteX36" fmla="*/ 200880 w 331788"/>
                  <a:gd name="connsiteY36" fmla="*/ 141288 h 268288"/>
                  <a:gd name="connsiteX37" fmla="*/ 216633 w 331788"/>
                  <a:gd name="connsiteY37" fmla="*/ 141288 h 268288"/>
                  <a:gd name="connsiteX38" fmla="*/ 219259 w 331788"/>
                  <a:gd name="connsiteY38" fmla="*/ 139986 h 268288"/>
                  <a:gd name="connsiteX39" fmla="*/ 219259 w 331788"/>
                  <a:gd name="connsiteY39" fmla="*/ 128267 h 268288"/>
                  <a:gd name="connsiteX40" fmla="*/ 242888 w 331788"/>
                  <a:gd name="connsiteY40" fmla="*/ 103527 h 268288"/>
                  <a:gd name="connsiteX41" fmla="*/ 214008 w 331788"/>
                  <a:gd name="connsiteY41" fmla="*/ 74880 h 268288"/>
                  <a:gd name="connsiteX42" fmla="*/ 198255 w 331788"/>
                  <a:gd name="connsiteY42" fmla="*/ 64463 h 268288"/>
                  <a:gd name="connsiteX43" fmla="*/ 211382 w 331788"/>
                  <a:gd name="connsiteY43" fmla="*/ 56651 h 268288"/>
                  <a:gd name="connsiteX44" fmla="*/ 227135 w 331788"/>
                  <a:gd name="connsiteY44" fmla="*/ 60557 h 268288"/>
                  <a:gd name="connsiteX45" fmla="*/ 229761 w 331788"/>
                  <a:gd name="connsiteY45" fmla="*/ 63161 h 268288"/>
                  <a:gd name="connsiteX46" fmla="*/ 233699 w 331788"/>
                  <a:gd name="connsiteY46" fmla="*/ 63161 h 268288"/>
                  <a:gd name="connsiteX47" fmla="*/ 241575 w 331788"/>
                  <a:gd name="connsiteY47" fmla="*/ 50140 h 268288"/>
                  <a:gd name="connsiteX48" fmla="*/ 241575 w 331788"/>
                  <a:gd name="connsiteY48" fmla="*/ 47536 h 268288"/>
                  <a:gd name="connsiteX49" fmla="*/ 237637 w 331788"/>
                  <a:gd name="connsiteY49" fmla="*/ 44932 h 268288"/>
                  <a:gd name="connsiteX50" fmla="*/ 219259 w 331788"/>
                  <a:gd name="connsiteY50" fmla="*/ 38421 h 268288"/>
                  <a:gd name="connsiteX51" fmla="*/ 219259 w 331788"/>
                  <a:gd name="connsiteY51" fmla="*/ 28004 h 268288"/>
                  <a:gd name="connsiteX52" fmla="*/ 216633 w 331788"/>
                  <a:gd name="connsiteY52" fmla="*/ 25400 h 268288"/>
                  <a:gd name="connsiteX53" fmla="*/ 200880 w 331788"/>
                  <a:gd name="connsiteY53" fmla="*/ 25400 h 268288"/>
                  <a:gd name="connsiteX54" fmla="*/ 95464 w 331788"/>
                  <a:gd name="connsiteY54" fmla="*/ 0 h 268288"/>
                  <a:gd name="connsiteX55" fmla="*/ 320166 w 331788"/>
                  <a:gd name="connsiteY55" fmla="*/ 0 h 268288"/>
                  <a:gd name="connsiteX56" fmla="*/ 331788 w 331788"/>
                  <a:gd name="connsiteY56" fmla="*/ 12898 h 268288"/>
                  <a:gd name="connsiteX57" fmla="*/ 331788 w 331788"/>
                  <a:gd name="connsiteY57" fmla="*/ 166390 h 268288"/>
                  <a:gd name="connsiteX58" fmla="*/ 320166 w 331788"/>
                  <a:gd name="connsiteY58" fmla="*/ 177999 h 268288"/>
                  <a:gd name="connsiteX59" fmla="*/ 302086 w 331788"/>
                  <a:gd name="connsiteY59" fmla="*/ 177999 h 268288"/>
                  <a:gd name="connsiteX60" fmla="*/ 298212 w 331788"/>
                  <a:gd name="connsiteY60" fmla="*/ 180579 h 268288"/>
                  <a:gd name="connsiteX61" fmla="*/ 265927 w 331788"/>
                  <a:gd name="connsiteY61" fmla="*/ 225723 h 268288"/>
                  <a:gd name="connsiteX62" fmla="*/ 262053 w 331788"/>
                  <a:gd name="connsiteY62" fmla="*/ 227013 h 268288"/>
                  <a:gd name="connsiteX63" fmla="*/ 258179 w 331788"/>
                  <a:gd name="connsiteY63" fmla="*/ 225723 h 268288"/>
                  <a:gd name="connsiteX64" fmla="*/ 227186 w 331788"/>
                  <a:gd name="connsiteY64" fmla="*/ 180579 h 268288"/>
                  <a:gd name="connsiteX65" fmla="*/ 223311 w 331788"/>
                  <a:gd name="connsiteY65" fmla="*/ 177999 h 268288"/>
                  <a:gd name="connsiteX66" fmla="*/ 95464 w 331788"/>
                  <a:gd name="connsiteY66" fmla="*/ 177999 h 268288"/>
                  <a:gd name="connsiteX67" fmla="*/ 82550 w 331788"/>
                  <a:gd name="connsiteY67" fmla="*/ 166390 h 268288"/>
                  <a:gd name="connsiteX68" fmla="*/ 82550 w 331788"/>
                  <a:gd name="connsiteY68" fmla="*/ 12898 h 268288"/>
                  <a:gd name="connsiteX69" fmla="*/ 95464 w 331788"/>
                  <a:gd name="connsiteY69" fmla="*/ 0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31788" h="268288">
                    <a:moveTo>
                      <a:pt x="9105" y="87313"/>
                    </a:moveTo>
                    <a:cubicBezTo>
                      <a:pt x="9105" y="87313"/>
                      <a:pt x="9105" y="87313"/>
                      <a:pt x="63736" y="87313"/>
                    </a:cubicBezTo>
                    <a:cubicBezTo>
                      <a:pt x="66337" y="87313"/>
                      <a:pt x="67638" y="89880"/>
                      <a:pt x="67638" y="92447"/>
                    </a:cubicBezTo>
                    <a:cubicBezTo>
                      <a:pt x="67638" y="92447"/>
                      <a:pt x="67638" y="92447"/>
                      <a:pt x="67638" y="172025"/>
                    </a:cubicBezTo>
                    <a:cubicBezTo>
                      <a:pt x="67638" y="183576"/>
                      <a:pt x="78044" y="193845"/>
                      <a:pt x="89750" y="193845"/>
                    </a:cubicBezTo>
                    <a:cubicBezTo>
                      <a:pt x="89750" y="193845"/>
                      <a:pt x="89750" y="193845"/>
                      <a:pt x="196410" y="193845"/>
                    </a:cubicBezTo>
                    <a:cubicBezTo>
                      <a:pt x="199012" y="193845"/>
                      <a:pt x="201613" y="195128"/>
                      <a:pt x="201613" y="197695"/>
                    </a:cubicBezTo>
                    <a:cubicBezTo>
                      <a:pt x="201613" y="197695"/>
                      <a:pt x="201613" y="197695"/>
                      <a:pt x="201613" y="220798"/>
                    </a:cubicBezTo>
                    <a:cubicBezTo>
                      <a:pt x="201613" y="225932"/>
                      <a:pt x="197711" y="229783"/>
                      <a:pt x="192508" y="229783"/>
                    </a:cubicBezTo>
                    <a:cubicBezTo>
                      <a:pt x="192508" y="229783"/>
                      <a:pt x="192508" y="229783"/>
                      <a:pt x="88450" y="229783"/>
                    </a:cubicBezTo>
                    <a:cubicBezTo>
                      <a:pt x="87149" y="229783"/>
                      <a:pt x="85848" y="229783"/>
                      <a:pt x="84547" y="231066"/>
                    </a:cubicBezTo>
                    <a:cubicBezTo>
                      <a:pt x="84547" y="231066"/>
                      <a:pt x="84547" y="231066"/>
                      <a:pt x="59834" y="265721"/>
                    </a:cubicBezTo>
                    <a:cubicBezTo>
                      <a:pt x="58533" y="267005"/>
                      <a:pt x="57232" y="268288"/>
                      <a:pt x="55931" y="268288"/>
                    </a:cubicBezTo>
                    <a:cubicBezTo>
                      <a:pt x="54631" y="268288"/>
                      <a:pt x="53330" y="267005"/>
                      <a:pt x="52029" y="265721"/>
                    </a:cubicBezTo>
                    <a:cubicBezTo>
                      <a:pt x="52029" y="265721"/>
                      <a:pt x="52029" y="265721"/>
                      <a:pt x="27315" y="231066"/>
                    </a:cubicBezTo>
                    <a:cubicBezTo>
                      <a:pt x="26015" y="229783"/>
                      <a:pt x="24714" y="229783"/>
                      <a:pt x="23413" y="229783"/>
                    </a:cubicBezTo>
                    <a:cubicBezTo>
                      <a:pt x="23413" y="229783"/>
                      <a:pt x="23413" y="229783"/>
                      <a:pt x="9105" y="229783"/>
                    </a:cubicBezTo>
                    <a:cubicBezTo>
                      <a:pt x="3902" y="229783"/>
                      <a:pt x="0" y="225932"/>
                      <a:pt x="0" y="220798"/>
                    </a:cubicBezTo>
                    <a:cubicBezTo>
                      <a:pt x="0" y="220798"/>
                      <a:pt x="0" y="220798"/>
                      <a:pt x="0" y="96298"/>
                    </a:cubicBezTo>
                    <a:cubicBezTo>
                      <a:pt x="0" y="91164"/>
                      <a:pt x="3902" y="87313"/>
                      <a:pt x="9105" y="87313"/>
                    </a:cubicBezTo>
                    <a:close/>
                    <a:moveTo>
                      <a:pt x="200880" y="25400"/>
                    </a:moveTo>
                    <a:cubicBezTo>
                      <a:pt x="200880" y="25400"/>
                      <a:pt x="199567" y="26702"/>
                      <a:pt x="199567" y="28004"/>
                    </a:cubicBezTo>
                    <a:cubicBezTo>
                      <a:pt x="199567" y="28004"/>
                      <a:pt x="199567" y="28004"/>
                      <a:pt x="199567" y="39723"/>
                    </a:cubicBezTo>
                    <a:cubicBezTo>
                      <a:pt x="186440" y="42328"/>
                      <a:pt x="178563" y="52744"/>
                      <a:pt x="178563" y="64463"/>
                    </a:cubicBezTo>
                    <a:cubicBezTo>
                      <a:pt x="178563" y="85297"/>
                      <a:pt x="196942" y="90506"/>
                      <a:pt x="208757" y="94412"/>
                    </a:cubicBezTo>
                    <a:cubicBezTo>
                      <a:pt x="221884" y="98318"/>
                      <a:pt x="223197" y="99621"/>
                      <a:pt x="223197" y="103527"/>
                    </a:cubicBezTo>
                    <a:cubicBezTo>
                      <a:pt x="223197" y="108735"/>
                      <a:pt x="215320" y="110037"/>
                      <a:pt x="210069" y="110037"/>
                    </a:cubicBezTo>
                    <a:cubicBezTo>
                      <a:pt x="203506" y="110037"/>
                      <a:pt x="196942" y="107433"/>
                      <a:pt x="193004" y="103527"/>
                    </a:cubicBezTo>
                    <a:cubicBezTo>
                      <a:pt x="193004" y="103527"/>
                      <a:pt x="193004" y="103527"/>
                      <a:pt x="189065" y="99621"/>
                    </a:cubicBezTo>
                    <a:cubicBezTo>
                      <a:pt x="189065" y="99621"/>
                      <a:pt x="187753" y="99621"/>
                      <a:pt x="186440" y="99621"/>
                    </a:cubicBezTo>
                    <a:cubicBezTo>
                      <a:pt x="186440" y="99621"/>
                      <a:pt x="186440" y="99621"/>
                      <a:pt x="175938" y="111340"/>
                    </a:cubicBezTo>
                    <a:cubicBezTo>
                      <a:pt x="174625" y="111340"/>
                      <a:pt x="174625" y="111340"/>
                      <a:pt x="174625" y="112642"/>
                    </a:cubicBezTo>
                    <a:cubicBezTo>
                      <a:pt x="174625" y="112642"/>
                      <a:pt x="174625" y="112642"/>
                      <a:pt x="174625" y="113944"/>
                    </a:cubicBezTo>
                    <a:cubicBezTo>
                      <a:pt x="174625" y="113944"/>
                      <a:pt x="174625" y="113944"/>
                      <a:pt x="178563" y="116548"/>
                    </a:cubicBezTo>
                    <a:cubicBezTo>
                      <a:pt x="183814" y="121756"/>
                      <a:pt x="191691" y="126965"/>
                      <a:pt x="199567" y="128267"/>
                    </a:cubicBezTo>
                    <a:cubicBezTo>
                      <a:pt x="199567" y="128267"/>
                      <a:pt x="199567" y="128267"/>
                      <a:pt x="199567" y="139986"/>
                    </a:cubicBezTo>
                    <a:cubicBezTo>
                      <a:pt x="199567" y="141288"/>
                      <a:pt x="200880" y="141288"/>
                      <a:pt x="200880" y="141288"/>
                    </a:cubicBezTo>
                    <a:cubicBezTo>
                      <a:pt x="200880" y="141288"/>
                      <a:pt x="200880" y="141288"/>
                      <a:pt x="216633" y="141288"/>
                    </a:cubicBezTo>
                    <a:cubicBezTo>
                      <a:pt x="217946" y="141288"/>
                      <a:pt x="219259" y="141288"/>
                      <a:pt x="219259" y="139986"/>
                    </a:cubicBezTo>
                    <a:cubicBezTo>
                      <a:pt x="219259" y="139986"/>
                      <a:pt x="219259" y="139986"/>
                      <a:pt x="219259" y="128267"/>
                    </a:cubicBezTo>
                    <a:cubicBezTo>
                      <a:pt x="233699" y="125663"/>
                      <a:pt x="242888" y="116548"/>
                      <a:pt x="242888" y="103527"/>
                    </a:cubicBezTo>
                    <a:cubicBezTo>
                      <a:pt x="242888" y="83995"/>
                      <a:pt x="225822" y="78787"/>
                      <a:pt x="214008" y="74880"/>
                    </a:cubicBezTo>
                    <a:cubicBezTo>
                      <a:pt x="199567" y="70974"/>
                      <a:pt x="198255" y="69672"/>
                      <a:pt x="198255" y="64463"/>
                    </a:cubicBezTo>
                    <a:cubicBezTo>
                      <a:pt x="198255" y="59255"/>
                      <a:pt x="206131" y="56651"/>
                      <a:pt x="211382" y="56651"/>
                    </a:cubicBezTo>
                    <a:cubicBezTo>
                      <a:pt x="216633" y="56651"/>
                      <a:pt x="223197" y="59255"/>
                      <a:pt x="227135" y="60557"/>
                    </a:cubicBezTo>
                    <a:cubicBezTo>
                      <a:pt x="227135" y="60557"/>
                      <a:pt x="227135" y="60557"/>
                      <a:pt x="229761" y="63161"/>
                    </a:cubicBezTo>
                    <a:cubicBezTo>
                      <a:pt x="231073" y="64463"/>
                      <a:pt x="232386" y="64463"/>
                      <a:pt x="233699" y="63161"/>
                    </a:cubicBezTo>
                    <a:cubicBezTo>
                      <a:pt x="233699" y="63161"/>
                      <a:pt x="233699" y="63161"/>
                      <a:pt x="241575" y="50140"/>
                    </a:cubicBezTo>
                    <a:cubicBezTo>
                      <a:pt x="242888" y="48838"/>
                      <a:pt x="241575" y="47536"/>
                      <a:pt x="241575" y="47536"/>
                    </a:cubicBezTo>
                    <a:cubicBezTo>
                      <a:pt x="241575" y="47536"/>
                      <a:pt x="241575" y="47536"/>
                      <a:pt x="237637" y="44932"/>
                    </a:cubicBezTo>
                    <a:cubicBezTo>
                      <a:pt x="232386" y="41025"/>
                      <a:pt x="225822" y="39723"/>
                      <a:pt x="219259" y="38421"/>
                    </a:cubicBezTo>
                    <a:cubicBezTo>
                      <a:pt x="219259" y="38421"/>
                      <a:pt x="219259" y="38421"/>
                      <a:pt x="219259" y="28004"/>
                    </a:cubicBezTo>
                    <a:cubicBezTo>
                      <a:pt x="219259" y="26702"/>
                      <a:pt x="217946" y="25400"/>
                      <a:pt x="216633" y="25400"/>
                    </a:cubicBezTo>
                    <a:cubicBezTo>
                      <a:pt x="216633" y="25400"/>
                      <a:pt x="216633" y="25400"/>
                      <a:pt x="200880" y="25400"/>
                    </a:cubicBezTo>
                    <a:close/>
                    <a:moveTo>
                      <a:pt x="95464" y="0"/>
                    </a:moveTo>
                    <a:cubicBezTo>
                      <a:pt x="95464" y="0"/>
                      <a:pt x="95464" y="0"/>
                      <a:pt x="320166" y="0"/>
                    </a:cubicBezTo>
                    <a:cubicBezTo>
                      <a:pt x="326622" y="0"/>
                      <a:pt x="331788" y="6449"/>
                      <a:pt x="331788" y="12898"/>
                    </a:cubicBezTo>
                    <a:cubicBezTo>
                      <a:pt x="331788" y="12898"/>
                      <a:pt x="331788" y="12898"/>
                      <a:pt x="331788" y="166390"/>
                    </a:cubicBezTo>
                    <a:cubicBezTo>
                      <a:pt x="331788" y="172840"/>
                      <a:pt x="326622" y="177999"/>
                      <a:pt x="320166" y="177999"/>
                    </a:cubicBezTo>
                    <a:cubicBezTo>
                      <a:pt x="320166" y="177999"/>
                      <a:pt x="320166" y="177999"/>
                      <a:pt x="302086" y="177999"/>
                    </a:cubicBezTo>
                    <a:cubicBezTo>
                      <a:pt x="300795" y="177999"/>
                      <a:pt x="299503" y="179289"/>
                      <a:pt x="298212" y="180579"/>
                    </a:cubicBezTo>
                    <a:cubicBezTo>
                      <a:pt x="298212" y="180579"/>
                      <a:pt x="298212" y="180579"/>
                      <a:pt x="265927" y="225723"/>
                    </a:cubicBezTo>
                    <a:cubicBezTo>
                      <a:pt x="265927" y="227013"/>
                      <a:pt x="263344" y="227013"/>
                      <a:pt x="262053" y="227013"/>
                    </a:cubicBezTo>
                    <a:cubicBezTo>
                      <a:pt x="260762" y="227013"/>
                      <a:pt x="259470" y="227013"/>
                      <a:pt x="258179" y="225723"/>
                    </a:cubicBezTo>
                    <a:cubicBezTo>
                      <a:pt x="258179" y="225723"/>
                      <a:pt x="258179" y="225723"/>
                      <a:pt x="227186" y="180579"/>
                    </a:cubicBezTo>
                    <a:cubicBezTo>
                      <a:pt x="225894" y="179289"/>
                      <a:pt x="224603" y="177999"/>
                      <a:pt x="223311" y="177999"/>
                    </a:cubicBezTo>
                    <a:cubicBezTo>
                      <a:pt x="223311" y="177999"/>
                      <a:pt x="223311" y="177999"/>
                      <a:pt x="95464" y="177999"/>
                    </a:cubicBezTo>
                    <a:cubicBezTo>
                      <a:pt x="89007" y="177999"/>
                      <a:pt x="82550" y="172840"/>
                      <a:pt x="82550" y="166390"/>
                    </a:cubicBezTo>
                    <a:cubicBezTo>
                      <a:pt x="82550" y="166390"/>
                      <a:pt x="82550" y="166390"/>
                      <a:pt x="82550" y="12898"/>
                    </a:cubicBezTo>
                    <a:cubicBezTo>
                      <a:pt x="82550" y="6449"/>
                      <a:pt x="89007" y="0"/>
                      <a:pt x="95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千图PPT彼岸天：ID 8661124库_组合 60"/>
          <p:cNvGrpSpPr/>
          <p:nvPr>
            <p:custDataLst>
              <p:tags r:id="rId22"/>
            </p:custDataLst>
          </p:nvPr>
        </p:nvGrpSpPr>
        <p:grpSpPr>
          <a:xfrm>
            <a:off x="8139354" y="1630469"/>
            <a:ext cx="3194126" cy="782232"/>
            <a:chOff x="8139354" y="1630469"/>
            <a:chExt cx="3194126" cy="782232"/>
          </a:xfrm>
        </p:grpSpPr>
        <p:sp>
          <p:nvSpPr>
            <p:cNvPr id="49" name="矩形 48"/>
            <p:cNvSpPr/>
            <p:nvPr/>
          </p:nvSpPr>
          <p:spPr>
            <a:xfrm>
              <a:off x="874626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74626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139354" y="1653267"/>
              <a:ext cx="489858" cy="489858"/>
              <a:chOff x="7698094" y="1653267"/>
              <a:chExt cx="489858" cy="48985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698094" y="1653267"/>
                <a:ext cx="489858" cy="4898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7831850" y="1789278"/>
                <a:ext cx="212129" cy="210099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千图PPT彼岸天：ID 8661124库_组合 1"/>
          <p:cNvGrpSpPr/>
          <p:nvPr>
            <p:custDataLst>
              <p:tags r:id="rId23"/>
            </p:custDataLst>
          </p:nvPr>
        </p:nvGrpSpPr>
        <p:grpSpPr>
          <a:xfrm>
            <a:off x="858520" y="1630469"/>
            <a:ext cx="3209345" cy="782232"/>
            <a:chOff x="858520" y="1630469"/>
            <a:chExt cx="3209345" cy="782232"/>
          </a:xfrm>
        </p:grpSpPr>
        <p:sp>
          <p:nvSpPr>
            <p:cNvPr id="55" name="矩形 54"/>
            <p:cNvSpPr/>
            <p:nvPr/>
          </p:nvSpPr>
          <p:spPr>
            <a:xfrm>
              <a:off x="85852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852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578007" y="1653267"/>
              <a:ext cx="489858" cy="489858"/>
              <a:chOff x="1363763" y="1653267"/>
              <a:chExt cx="489858" cy="48985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363763" y="1653267"/>
                <a:ext cx="489858" cy="4898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1518705" y="1804342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千图PPT彼岸天：ID 8661124库_组合 55"/>
          <p:cNvGrpSpPr/>
          <p:nvPr>
            <p:custDataLst>
              <p:tags r:id="rId24"/>
            </p:custDataLst>
          </p:nvPr>
        </p:nvGrpSpPr>
        <p:grpSpPr>
          <a:xfrm>
            <a:off x="858520" y="3392284"/>
            <a:ext cx="3209345" cy="808954"/>
            <a:chOff x="858520" y="3392284"/>
            <a:chExt cx="3209345" cy="808954"/>
          </a:xfrm>
        </p:grpSpPr>
        <p:sp>
          <p:nvSpPr>
            <p:cNvPr id="61" name="矩形 60"/>
            <p:cNvSpPr/>
            <p:nvPr/>
          </p:nvSpPr>
          <p:spPr>
            <a:xfrm>
              <a:off x="85852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5852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578007" y="3392284"/>
              <a:ext cx="489858" cy="489858"/>
              <a:chOff x="1363763" y="3392284"/>
              <a:chExt cx="489858" cy="48985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363763" y="3392284"/>
                <a:ext cx="489858" cy="4898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1470535" y="3528650"/>
                <a:ext cx="259868" cy="2242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千图PPT彼岸天：ID 8661124库_组合 56"/>
          <p:cNvGrpSpPr/>
          <p:nvPr>
            <p:custDataLst>
              <p:tags r:id="rId25"/>
            </p:custDataLst>
          </p:nvPr>
        </p:nvGrpSpPr>
        <p:grpSpPr>
          <a:xfrm>
            <a:off x="858520" y="5023032"/>
            <a:ext cx="3209345" cy="782232"/>
            <a:chOff x="858520" y="5023032"/>
            <a:chExt cx="3209345" cy="782232"/>
          </a:xfrm>
        </p:grpSpPr>
        <p:sp>
          <p:nvSpPr>
            <p:cNvPr id="67" name="矩形 66"/>
            <p:cNvSpPr/>
            <p:nvPr/>
          </p:nvSpPr>
          <p:spPr>
            <a:xfrm>
              <a:off x="85852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5852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endParaRPr lang="zh-CN" altLang="en-US" sz="11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578007" y="5074916"/>
              <a:ext cx="489858" cy="489858"/>
              <a:chOff x="1363763" y="5074916"/>
              <a:chExt cx="489858" cy="489858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363763" y="5074916"/>
                <a:ext cx="489858" cy="4898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 bwMode="auto">
              <a:xfrm>
                <a:off x="1518706" y="5225991"/>
                <a:ext cx="179973" cy="179973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产品介绍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096000" y="2024837"/>
            <a:ext cx="1705429" cy="1705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281251" y="3887429"/>
            <a:ext cx="1705429" cy="17054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09277" y="3887429"/>
            <a:ext cx="1705429" cy="1705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9662951" y="2024837"/>
            <a:ext cx="1705429" cy="1705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24026" y="2024840"/>
            <a:ext cx="1682426" cy="1705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输入标题或关键字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0977" y="2024838"/>
            <a:ext cx="1682426" cy="170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输入标题或关键字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950" y="2782669"/>
            <a:ext cx="376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949" y="2253121"/>
            <a:ext cx="376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cs typeface="+mn-ea"/>
                <a:sym typeface="+mn-lt"/>
              </a:rPr>
              <a:t>在此输入标题或关键词</a:t>
            </a:r>
            <a:endParaRPr lang="zh-CN" altLang="en-US" sz="24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32037" y="3976896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2287" y="3976896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32037" y="4654810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287" y="4654810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32037" y="5299790"/>
            <a:ext cx="330250" cy="340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287" y="5299790"/>
            <a:ext cx="68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3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2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0" presetClass="entr" presetSubtype="0" fill="hold" grpId="4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10" presetClass="entr" presetSubtype="0" fill="hold" grpId="5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0" presetClass="entr" presetSubtype="0" fill="hold" grpId="6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00"/>
                            </p:stCondLst>
                            <p:childTnLst>
                              <p:par>
                                <p:cTn id="58" presetID="10" presetClass="entr" presetSubtype="0" fill="hold" grpId="7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100"/>
                            </p:stCondLst>
                            <p:childTnLst>
                              <p:par>
                                <p:cTn id="62" presetID="10" presetClass="entr" presetSubtype="0" fill="hold" grpId="8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600"/>
                            </p:stCondLst>
                            <p:childTnLst>
                              <p:par>
                                <p:cTn id="66" presetID="10" presetClass="entr" presetSubtype="0" fill="hold" grpId="9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/>
      <p:bldP spid="10" grpId="3"/>
      <p:bldP spid="11" grpId="4" animBg="1"/>
      <p:bldP spid="12" grpId="5"/>
      <p:bldP spid="13" grpId="6" animBg="1"/>
      <p:bldP spid="14" grpId="7"/>
      <p:bldP spid="15" grpId="8" animBg="1"/>
      <p:bldP spid="16" grpId="9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380848" y="1873306"/>
            <a:ext cx="4658039" cy="31053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2850" y="1879334"/>
            <a:ext cx="6649468" cy="3099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858" y="2182504"/>
            <a:ext cx="5835802" cy="12464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accent1"/>
                </a:solidFill>
                <a:cs typeface="+mn-ea"/>
                <a:sym typeface="+mn-lt"/>
              </a:rPr>
              <a:t>在此输入研究方法小标题</a:t>
            </a:r>
            <a:endParaRPr lang="en-US" altLang="zh-CN" sz="20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>
                <a:cs typeface="+mn-ea"/>
                <a:sym typeface="+mn-lt"/>
              </a:rPr>
              <a:t>点击此处输入研究发方法的具体内容（或该研究方法的第一步内容）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858" y="3528595"/>
            <a:ext cx="5835802" cy="12464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>
                <a:solidFill>
                  <a:schemeClr val="accent1"/>
                </a:solidFill>
                <a:cs typeface="+mn-ea"/>
                <a:sym typeface="+mn-lt"/>
              </a:rPr>
              <a:t>在此输入研究方法小标题</a:t>
            </a:r>
            <a:endParaRPr lang="en-US" altLang="zh-CN" sz="20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>
                <a:cs typeface="+mn-ea"/>
                <a:sym typeface="+mn-lt"/>
              </a:rPr>
              <a:t>点击此处输入研究发方法的具体内容（或该研究方法的第一步内容）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850" y="5188038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686" y="5188038"/>
            <a:ext cx="350903" cy="108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0522" y="5188038"/>
            <a:ext cx="350903" cy="108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9358" y="5188038"/>
            <a:ext cx="350903" cy="108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8194" y="5188038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2" fill="hold" grpId="3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4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5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6" nodeType="with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7" nodeType="with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2"/>
      <p:bldP spid="7" grpId="3" animBg="1"/>
      <p:bldP spid="8" grpId="4" animBg="1"/>
      <p:bldP spid="9" grpId="5" animBg="1"/>
      <p:bldP spid="10" grpId="6" animBg="1"/>
      <p:bldP spid="11" grpId="7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配套设施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3166014" y="2119273"/>
            <a:ext cx="2601366" cy="2619455"/>
            <a:chOff x="1740215" y="2198819"/>
            <a:chExt cx="2601366" cy="2619455"/>
          </a:xfrm>
        </p:grpSpPr>
        <p:grpSp>
          <p:nvGrpSpPr>
            <p:cNvPr id="21" name="组合 20"/>
            <p:cNvGrpSpPr/>
            <p:nvPr/>
          </p:nvGrpSpPr>
          <p:grpSpPr>
            <a:xfrm>
              <a:off x="1740215" y="2198819"/>
              <a:ext cx="2601366" cy="2619455"/>
              <a:chOff x="2582905" y="2616198"/>
              <a:chExt cx="1076900" cy="108438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82905" y="2616198"/>
                <a:ext cx="1076900" cy="1084389"/>
                <a:chOff x="721926" y="3827665"/>
                <a:chExt cx="2227443" cy="2242936"/>
              </a:xfrm>
            </p:grpSpPr>
            <p:sp>
              <p:nvSpPr>
                <p:cNvPr id="25" name="任意多边形: 形状 24"/>
                <p:cNvSpPr/>
                <p:nvPr/>
              </p:nvSpPr>
              <p:spPr bwMode="auto">
                <a:xfrm>
                  <a:off x="721926" y="3827665"/>
                  <a:ext cx="1125537" cy="1716089"/>
                </a:xfrm>
                <a:custGeom>
                  <a:avLst/>
                  <a:gdLst>
                    <a:gd name="T0" fmla="*/ 1004 w 8508"/>
                    <a:gd name="T1" fmla="*/ 12737 h 12977"/>
                    <a:gd name="T2" fmla="*/ 820 w 8508"/>
                    <a:gd name="T3" fmla="*/ 12369 h 12977"/>
                    <a:gd name="T4" fmla="*/ 653 w 8508"/>
                    <a:gd name="T5" fmla="*/ 11991 h 12977"/>
                    <a:gd name="T6" fmla="*/ 505 w 8508"/>
                    <a:gd name="T7" fmla="*/ 11604 h 12977"/>
                    <a:gd name="T8" fmla="*/ 373 w 8508"/>
                    <a:gd name="T9" fmla="*/ 11208 h 12977"/>
                    <a:gd name="T10" fmla="*/ 262 w 8508"/>
                    <a:gd name="T11" fmla="*/ 10804 h 12977"/>
                    <a:gd name="T12" fmla="*/ 169 w 8508"/>
                    <a:gd name="T13" fmla="*/ 10393 h 12977"/>
                    <a:gd name="T14" fmla="*/ 96 w 8508"/>
                    <a:gd name="T15" fmla="*/ 9975 h 12977"/>
                    <a:gd name="T16" fmla="*/ 43 w 8508"/>
                    <a:gd name="T17" fmla="*/ 9549 h 12977"/>
                    <a:gd name="T18" fmla="*/ 11 w 8508"/>
                    <a:gd name="T19" fmla="*/ 9118 h 12977"/>
                    <a:gd name="T20" fmla="*/ 0 w 8508"/>
                    <a:gd name="T21" fmla="*/ 8681 h 12977"/>
                    <a:gd name="T22" fmla="*/ 98 w 8508"/>
                    <a:gd name="T23" fmla="*/ 7374 h 12977"/>
                    <a:gd name="T24" fmla="*/ 381 w 8508"/>
                    <a:gd name="T25" fmla="*/ 6128 h 12977"/>
                    <a:gd name="T26" fmla="*/ 837 w 8508"/>
                    <a:gd name="T27" fmla="*/ 4958 h 12977"/>
                    <a:gd name="T28" fmla="*/ 1449 w 8508"/>
                    <a:gd name="T29" fmla="*/ 3877 h 12977"/>
                    <a:gd name="T30" fmla="*/ 2205 w 8508"/>
                    <a:gd name="T31" fmla="*/ 2899 h 12977"/>
                    <a:gd name="T32" fmla="*/ 3090 w 8508"/>
                    <a:gd name="T33" fmla="*/ 2039 h 12977"/>
                    <a:gd name="T34" fmla="*/ 4089 w 8508"/>
                    <a:gd name="T35" fmla="*/ 1311 h 12977"/>
                    <a:gd name="T36" fmla="*/ 5190 w 8508"/>
                    <a:gd name="T37" fmla="*/ 729 h 12977"/>
                    <a:gd name="T38" fmla="*/ 6377 w 8508"/>
                    <a:gd name="T39" fmla="*/ 308 h 12977"/>
                    <a:gd name="T40" fmla="*/ 7636 w 8508"/>
                    <a:gd name="T41" fmla="*/ 61 h 12977"/>
                    <a:gd name="T42" fmla="*/ 8508 w 8508"/>
                    <a:gd name="T43" fmla="*/ 4795 h 12977"/>
                    <a:gd name="T44" fmla="*/ 7939 w 8508"/>
                    <a:gd name="T45" fmla="*/ 4863 h 12977"/>
                    <a:gd name="T46" fmla="*/ 7398 w 8508"/>
                    <a:gd name="T47" fmla="*/ 5008 h 12977"/>
                    <a:gd name="T48" fmla="*/ 6890 w 8508"/>
                    <a:gd name="T49" fmla="*/ 5227 h 12977"/>
                    <a:gd name="T50" fmla="*/ 6424 w 8508"/>
                    <a:gd name="T51" fmla="*/ 5514 h 12977"/>
                    <a:gd name="T52" fmla="*/ 6004 w 8508"/>
                    <a:gd name="T53" fmla="*/ 5860 h 12977"/>
                    <a:gd name="T54" fmla="*/ 5636 w 8508"/>
                    <a:gd name="T55" fmla="*/ 6262 h 12977"/>
                    <a:gd name="T56" fmla="*/ 5326 w 8508"/>
                    <a:gd name="T57" fmla="*/ 6712 h 12977"/>
                    <a:gd name="T58" fmla="*/ 5082 w 8508"/>
                    <a:gd name="T59" fmla="*/ 7205 h 12977"/>
                    <a:gd name="T60" fmla="*/ 4909 w 8508"/>
                    <a:gd name="T61" fmla="*/ 7734 h 12977"/>
                    <a:gd name="T62" fmla="*/ 4812 w 8508"/>
                    <a:gd name="T63" fmla="*/ 8293 h 12977"/>
                    <a:gd name="T64" fmla="*/ 4792 w 8508"/>
                    <a:gd name="T65" fmla="*/ 8745 h 12977"/>
                    <a:gd name="T66" fmla="*/ 4801 w 8508"/>
                    <a:gd name="T67" fmla="*/ 8937 h 12977"/>
                    <a:gd name="T68" fmla="*/ 4817 w 8508"/>
                    <a:gd name="T69" fmla="*/ 9127 h 12977"/>
                    <a:gd name="T70" fmla="*/ 4843 w 8508"/>
                    <a:gd name="T71" fmla="*/ 9314 h 12977"/>
                    <a:gd name="T72" fmla="*/ 4878 w 8508"/>
                    <a:gd name="T73" fmla="*/ 9497 h 12977"/>
                    <a:gd name="T74" fmla="*/ 4922 w 8508"/>
                    <a:gd name="T75" fmla="*/ 9678 h 12977"/>
                    <a:gd name="T76" fmla="*/ 4973 w 8508"/>
                    <a:gd name="T77" fmla="*/ 9855 h 12977"/>
                    <a:gd name="T78" fmla="*/ 5032 w 8508"/>
                    <a:gd name="T79" fmla="*/ 10029 h 12977"/>
                    <a:gd name="T80" fmla="*/ 5101 w 8508"/>
                    <a:gd name="T81" fmla="*/ 10199 h 12977"/>
                    <a:gd name="T82" fmla="*/ 5176 w 8508"/>
                    <a:gd name="T83" fmla="*/ 10365 h 12977"/>
                    <a:gd name="T84" fmla="*/ 5258 w 8508"/>
                    <a:gd name="T85" fmla="*/ 10527 h 12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1135" y="12977"/>
                      </a:moveTo>
                      <a:lnTo>
                        <a:pt x="1069" y="12857"/>
                      </a:lnTo>
                      <a:lnTo>
                        <a:pt x="1004" y="12737"/>
                      </a:lnTo>
                      <a:lnTo>
                        <a:pt x="941" y="12615"/>
                      </a:lnTo>
                      <a:lnTo>
                        <a:pt x="879" y="12493"/>
                      </a:lnTo>
                      <a:lnTo>
                        <a:pt x="820" y="12369"/>
                      </a:lnTo>
                      <a:lnTo>
                        <a:pt x="763" y="12244"/>
                      </a:lnTo>
                      <a:lnTo>
                        <a:pt x="706" y="12118"/>
                      </a:lnTo>
                      <a:lnTo>
                        <a:pt x="653" y="11991"/>
                      </a:lnTo>
                      <a:lnTo>
                        <a:pt x="601" y="11863"/>
                      </a:lnTo>
                      <a:lnTo>
                        <a:pt x="552" y="11734"/>
                      </a:lnTo>
                      <a:lnTo>
                        <a:pt x="505" y="11604"/>
                      </a:lnTo>
                      <a:lnTo>
                        <a:pt x="459" y="11473"/>
                      </a:lnTo>
                      <a:lnTo>
                        <a:pt x="416" y="11341"/>
                      </a:lnTo>
                      <a:lnTo>
                        <a:pt x="373" y="11208"/>
                      </a:lnTo>
                      <a:lnTo>
                        <a:pt x="334" y="11074"/>
                      </a:lnTo>
                      <a:lnTo>
                        <a:pt x="297" y="10940"/>
                      </a:lnTo>
                      <a:lnTo>
                        <a:pt x="262" y="10804"/>
                      </a:lnTo>
                      <a:lnTo>
                        <a:pt x="229" y="10668"/>
                      </a:lnTo>
                      <a:lnTo>
                        <a:pt x="198" y="10530"/>
                      </a:lnTo>
                      <a:lnTo>
                        <a:pt x="169" y="10393"/>
                      </a:lnTo>
                      <a:lnTo>
                        <a:pt x="142" y="10254"/>
                      </a:lnTo>
                      <a:lnTo>
                        <a:pt x="118" y="10115"/>
                      </a:lnTo>
                      <a:lnTo>
                        <a:pt x="96" y="9975"/>
                      </a:lnTo>
                      <a:lnTo>
                        <a:pt x="76" y="9834"/>
                      </a:lnTo>
                      <a:lnTo>
                        <a:pt x="59" y="9691"/>
                      </a:lnTo>
                      <a:lnTo>
                        <a:pt x="43" y="9549"/>
                      </a:lnTo>
                      <a:lnTo>
                        <a:pt x="30" y="9406"/>
                      </a:lnTo>
                      <a:lnTo>
                        <a:pt x="20" y="9263"/>
                      </a:lnTo>
                      <a:lnTo>
                        <a:pt x="11" y="9118"/>
                      </a:lnTo>
                      <a:lnTo>
                        <a:pt x="4" y="8973"/>
                      </a:lnTo>
                      <a:lnTo>
                        <a:pt x="1" y="8827"/>
                      </a:lnTo>
                      <a:lnTo>
                        <a:pt x="0" y="8681"/>
                      </a:lnTo>
                      <a:lnTo>
                        <a:pt x="11" y="8239"/>
                      </a:lnTo>
                      <a:lnTo>
                        <a:pt x="43" y="7804"/>
                      </a:lnTo>
                      <a:lnTo>
                        <a:pt x="98" y="7374"/>
                      </a:lnTo>
                      <a:lnTo>
                        <a:pt x="173" y="6952"/>
                      </a:lnTo>
                      <a:lnTo>
                        <a:pt x="267" y="6536"/>
                      </a:lnTo>
                      <a:lnTo>
                        <a:pt x="381" y="6128"/>
                      </a:lnTo>
                      <a:lnTo>
                        <a:pt x="514" y="5730"/>
                      </a:lnTo>
                      <a:lnTo>
                        <a:pt x="666" y="5339"/>
                      </a:lnTo>
                      <a:lnTo>
                        <a:pt x="837" y="4958"/>
                      </a:lnTo>
                      <a:lnTo>
                        <a:pt x="1023" y="4587"/>
                      </a:lnTo>
                      <a:lnTo>
                        <a:pt x="1229" y="4226"/>
                      </a:lnTo>
                      <a:lnTo>
                        <a:pt x="1449" y="3877"/>
                      </a:lnTo>
                      <a:lnTo>
                        <a:pt x="1685" y="3538"/>
                      </a:lnTo>
                      <a:lnTo>
                        <a:pt x="1938" y="3213"/>
                      </a:lnTo>
                      <a:lnTo>
                        <a:pt x="2205" y="2899"/>
                      </a:lnTo>
                      <a:lnTo>
                        <a:pt x="2486" y="2598"/>
                      </a:lnTo>
                      <a:lnTo>
                        <a:pt x="2781" y="2312"/>
                      </a:lnTo>
                      <a:lnTo>
                        <a:pt x="3090" y="2039"/>
                      </a:lnTo>
                      <a:lnTo>
                        <a:pt x="3411" y="1781"/>
                      </a:lnTo>
                      <a:lnTo>
                        <a:pt x="3744" y="1538"/>
                      </a:lnTo>
                      <a:lnTo>
                        <a:pt x="4089" y="1311"/>
                      </a:lnTo>
                      <a:lnTo>
                        <a:pt x="4446" y="1101"/>
                      </a:lnTo>
                      <a:lnTo>
                        <a:pt x="4813" y="906"/>
                      </a:lnTo>
                      <a:lnTo>
                        <a:pt x="5190" y="729"/>
                      </a:lnTo>
                      <a:lnTo>
                        <a:pt x="5577" y="570"/>
                      </a:lnTo>
                      <a:lnTo>
                        <a:pt x="5972" y="430"/>
                      </a:lnTo>
                      <a:lnTo>
                        <a:pt x="6377" y="308"/>
                      </a:lnTo>
                      <a:lnTo>
                        <a:pt x="6789" y="205"/>
                      </a:lnTo>
                      <a:lnTo>
                        <a:pt x="7209" y="123"/>
                      </a:lnTo>
                      <a:lnTo>
                        <a:pt x="7636" y="61"/>
                      </a:lnTo>
                      <a:lnTo>
                        <a:pt x="8069" y="20"/>
                      </a:lnTo>
                      <a:lnTo>
                        <a:pt x="8508" y="0"/>
                      </a:lnTo>
                      <a:lnTo>
                        <a:pt x="8508" y="4795"/>
                      </a:lnTo>
                      <a:lnTo>
                        <a:pt x="8316" y="4808"/>
                      </a:lnTo>
                      <a:lnTo>
                        <a:pt x="8126" y="4831"/>
                      </a:lnTo>
                      <a:lnTo>
                        <a:pt x="7939" y="4863"/>
                      </a:lnTo>
                      <a:lnTo>
                        <a:pt x="7755" y="4903"/>
                      </a:lnTo>
                      <a:lnTo>
                        <a:pt x="7575" y="4952"/>
                      </a:lnTo>
                      <a:lnTo>
                        <a:pt x="7398" y="5008"/>
                      </a:lnTo>
                      <a:lnTo>
                        <a:pt x="7225" y="5073"/>
                      </a:lnTo>
                      <a:lnTo>
                        <a:pt x="7055" y="5147"/>
                      </a:lnTo>
                      <a:lnTo>
                        <a:pt x="6890" y="5227"/>
                      </a:lnTo>
                      <a:lnTo>
                        <a:pt x="6731" y="5315"/>
                      </a:lnTo>
                      <a:lnTo>
                        <a:pt x="6574" y="5411"/>
                      </a:lnTo>
                      <a:lnTo>
                        <a:pt x="6424" y="5514"/>
                      </a:lnTo>
                      <a:lnTo>
                        <a:pt x="6278" y="5622"/>
                      </a:lnTo>
                      <a:lnTo>
                        <a:pt x="6138" y="5738"/>
                      </a:lnTo>
                      <a:lnTo>
                        <a:pt x="6004" y="5860"/>
                      </a:lnTo>
                      <a:lnTo>
                        <a:pt x="5876" y="5988"/>
                      </a:lnTo>
                      <a:lnTo>
                        <a:pt x="5753" y="6122"/>
                      </a:lnTo>
                      <a:lnTo>
                        <a:pt x="5636" y="6262"/>
                      </a:lnTo>
                      <a:lnTo>
                        <a:pt x="5526" y="6407"/>
                      </a:lnTo>
                      <a:lnTo>
                        <a:pt x="5423" y="6557"/>
                      </a:lnTo>
                      <a:lnTo>
                        <a:pt x="5326" y="6712"/>
                      </a:lnTo>
                      <a:lnTo>
                        <a:pt x="5237" y="6872"/>
                      </a:lnTo>
                      <a:lnTo>
                        <a:pt x="5156" y="7037"/>
                      </a:lnTo>
                      <a:lnTo>
                        <a:pt x="5082" y="7205"/>
                      </a:lnTo>
                      <a:lnTo>
                        <a:pt x="5016" y="7377"/>
                      </a:lnTo>
                      <a:lnTo>
                        <a:pt x="4959" y="7554"/>
                      </a:lnTo>
                      <a:lnTo>
                        <a:pt x="4909" y="7734"/>
                      </a:lnTo>
                      <a:lnTo>
                        <a:pt x="4867" y="7918"/>
                      </a:lnTo>
                      <a:lnTo>
                        <a:pt x="4835" y="8105"/>
                      </a:lnTo>
                      <a:lnTo>
                        <a:pt x="4812" y="8293"/>
                      </a:lnTo>
                      <a:lnTo>
                        <a:pt x="4797" y="8487"/>
                      </a:lnTo>
                      <a:lnTo>
                        <a:pt x="4792" y="8681"/>
                      </a:lnTo>
                      <a:lnTo>
                        <a:pt x="4792" y="8745"/>
                      </a:lnTo>
                      <a:lnTo>
                        <a:pt x="4795" y="8810"/>
                      </a:lnTo>
                      <a:lnTo>
                        <a:pt x="4797" y="8874"/>
                      </a:lnTo>
                      <a:lnTo>
                        <a:pt x="4801" y="8937"/>
                      </a:lnTo>
                      <a:lnTo>
                        <a:pt x="4805" y="9001"/>
                      </a:lnTo>
                      <a:lnTo>
                        <a:pt x="4811" y="9064"/>
                      </a:lnTo>
                      <a:lnTo>
                        <a:pt x="4817" y="9127"/>
                      </a:lnTo>
                      <a:lnTo>
                        <a:pt x="4825" y="9190"/>
                      </a:lnTo>
                      <a:lnTo>
                        <a:pt x="4834" y="9252"/>
                      </a:lnTo>
                      <a:lnTo>
                        <a:pt x="4843" y="9314"/>
                      </a:lnTo>
                      <a:lnTo>
                        <a:pt x="4854" y="9376"/>
                      </a:lnTo>
                      <a:lnTo>
                        <a:pt x="4866" y="9436"/>
                      </a:lnTo>
                      <a:lnTo>
                        <a:pt x="4878" y="9497"/>
                      </a:lnTo>
                      <a:lnTo>
                        <a:pt x="4892" y="9558"/>
                      </a:lnTo>
                      <a:lnTo>
                        <a:pt x="4906" y="9619"/>
                      </a:lnTo>
                      <a:lnTo>
                        <a:pt x="4922" y="9678"/>
                      </a:lnTo>
                      <a:lnTo>
                        <a:pt x="4938" y="9738"/>
                      </a:lnTo>
                      <a:lnTo>
                        <a:pt x="4955" y="9797"/>
                      </a:lnTo>
                      <a:lnTo>
                        <a:pt x="4973" y="9855"/>
                      </a:lnTo>
                      <a:lnTo>
                        <a:pt x="4992" y="9914"/>
                      </a:lnTo>
                      <a:lnTo>
                        <a:pt x="5012" y="9971"/>
                      </a:lnTo>
                      <a:lnTo>
                        <a:pt x="5032" y="10029"/>
                      </a:lnTo>
                      <a:lnTo>
                        <a:pt x="5054" y="10086"/>
                      </a:lnTo>
                      <a:lnTo>
                        <a:pt x="5077" y="10143"/>
                      </a:lnTo>
                      <a:lnTo>
                        <a:pt x="5101" y="10199"/>
                      </a:lnTo>
                      <a:lnTo>
                        <a:pt x="5125" y="10255"/>
                      </a:lnTo>
                      <a:lnTo>
                        <a:pt x="5150" y="10310"/>
                      </a:lnTo>
                      <a:lnTo>
                        <a:pt x="5176" y="10365"/>
                      </a:lnTo>
                      <a:lnTo>
                        <a:pt x="5202" y="10420"/>
                      </a:lnTo>
                      <a:lnTo>
                        <a:pt x="5230" y="10474"/>
                      </a:lnTo>
                      <a:lnTo>
                        <a:pt x="5258" y="10527"/>
                      </a:lnTo>
                      <a:lnTo>
                        <a:pt x="5287" y="10579"/>
                      </a:lnTo>
                      <a:lnTo>
                        <a:pt x="1135" y="129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 bwMode="auto">
                <a:xfrm>
                  <a:off x="861355" y="5211763"/>
                  <a:ext cx="1947863" cy="858838"/>
                </a:xfrm>
                <a:custGeom>
                  <a:avLst/>
                  <a:gdLst>
                    <a:gd name="T0" fmla="*/ 252217063 w 14736"/>
                    <a:gd name="T1" fmla="*/ 49939682 h 6488"/>
                    <a:gd name="T2" fmla="*/ 243445731 w 14736"/>
                    <a:gd name="T3" fmla="*/ 61101664 h 6488"/>
                    <a:gd name="T4" fmla="*/ 233696106 w 14736"/>
                    <a:gd name="T5" fmla="*/ 71387467 h 6488"/>
                    <a:gd name="T6" fmla="*/ 223037716 w 14736"/>
                    <a:gd name="T7" fmla="*/ 80727066 h 6488"/>
                    <a:gd name="T8" fmla="*/ 211523302 w 14736"/>
                    <a:gd name="T9" fmla="*/ 89032829 h 6488"/>
                    <a:gd name="T10" fmla="*/ 199257555 w 14736"/>
                    <a:gd name="T11" fmla="*/ 96287150 h 6488"/>
                    <a:gd name="T12" fmla="*/ 186275371 w 14736"/>
                    <a:gd name="T13" fmla="*/ 102349980 h 6488"/>
                    <a:gd name="T14" fmla="*/ 172646807 w 14736"/>
                    <a:gd name="T15" fmla="*/ 107203844 h 6488"/>
                    <a:gd name="T16" fmla="*/ 158494001 w 14736"/>
                    <a:gd name="T17" fmla="*/ 110760980 h 6488"/>
                    <a:gd name="T18" fmla="*/ 143834402 w 14736"/>
                    <a:gd name="T19" fmla="*/ 112951229 h 6488"/>
                    <a:gd name="T20" fmla="*/ 128738199 w 14736"/>
                    <a:gd name="T21" fmla="*/ 113687224 h 6488"/>
                    <a:gd name="T22" fmla="*/ 113641865 w 14736"/>
                    <a:gd name="T23" fmla="*/ 112951229 h 6488"/>
                    <a:gd name="T24" fmla="*/ 98982266 w 14736"/>
                    <a:gd name="T25" fmla="*/ 110760980 h 6488"/>
                    <a:gd name="T26" fmla="*/ 84829460 w 14736"/>
                    <a:gd name="T27" fmla="*/ 107203844 h 6488"/>
                    <a:gd name="T28" fmla="*/ 71200896 w 14736"/>
                    <a:gd name="T29" fmla="*/ 102349980 h 6488"/>
                    <a:gd name="T30" fmla="*/ 58218712 w 14736"/>
                    <a:gd name="T31" fmla="*/ 96287150 h 6488"/>
                    <a:gd name="T32" fmla="*/ 45952964 w 14736"/>
                    <a:gd name="T33" fmla="*/ 89032829 h 6488"/>
                    <a:gd name="T34" fmla="*/ 34438551 w 14736"/>
                    <a:gd name="T35" fmla="*/ 80727066 h 6488"/>
                    <a:gd name="T36" fmla="*/ 23780161 w 14736"/>
                    <a:gd name="T37" fmla="*/ 71387467 h 6488"/>
                    <a:gd name="T38" fmla="*/ 14030535 w 14736"/>
                    <a:gd name="T39" fmla="*/ 61101664 h 6488"/>
                    <a:gd name="T40" fmla="*/ 5259204 w 14736"/>
                    <a:gd name="T41" fmla="*/ 49939682 h 6488"/>
                    <a:gd name="T42" fmla="*/ 72616190 w 14736"/>
                    <a:gd name="T43" fmla="*/ 0 h 6488"/>
                    <a:gd name="T44" fmla="*/ 76267904 w 14736"/>
                    <a:gd name="T45" fmla="*/ 4853732 h 6488"/>
                    <a:gd name="T46" fmla="*/ 80339038 w 14736"/>
                    <a:gd name="T47" fmla="*/ 9392151 h 6488"/>
                    <a:gd name="T48" fmla="*/ 84794564 w 14736"/>
                    <a:gd name="T49" fmla="*/ 13527493 h 6488"/>
                    <a:gd name="T50" fmla="*/ 89599451 w 14736"/>
                    <a:gd name="T51" fmla="*/ 17259890 h 6488"/>
                    <a:gd name="T52" fmla="*/ 94736384 w 14736"/>
                    <a:gd name="T53" fmla="*/ 20571606 h 6488"/>
                    <a:gd name="T54" fmla="*/ 100187916 w 14736"/>
                    <a:gd name="T55" fmla="*/ 23410351 h 6488"/>
                    <a:gd name="T56" fmla="*/ 105883987 w 14736"/>
                    <a:gd name="T57" fmla="*/ 25758389 h 6488"/>
                    <a:gd name="T58" fmla="*/ 111859628 w 14736"/>
                    <a:gd name="T59" fmla="*/ 27580772 h 6488"/>
                    <a:gd name="T60" fmla="*/ 118027464 w 14736"/>
                    <a:gd name="T61" fmla="*/ 28859895 h 6488"/>
                    <a:gd name="T62" fmla="*/ 124387496 w 14736"/>
                    <a:gd name="T63" fmla="*/ 29560812 h 6488"/>
                    <a:gd name="T64" fmla="*/ 130922143 w 14736"/>
                    <a:gd name="T65" fmla="*/ 29665917 h 6488"/>
                    <a:gd name="T66" fmla="*/ 137352100 w 14736"/>
                    <a:gd name="T67" fmla="*/ 29175341 h 6488"/>
                    <a:gd name="T68" fmla="*/ 143589862 w 14736"/>
                    <a:gd name="T69" fmla="*/ 28071348 h 6488"/>
                    <a:gd name="T70" fmla="*/ 149617847 w 14736"/>
                    <a:gd name="T71" fmla="*/ 26424227 h 6488"/>
                    <a:gd name="T72" fmla="*/ 155418741 w 14736"/>
                    <a:gd name="T73" fmla="*/ 24233846 h 6488"/>
                    <a:gd name="T74" fmla="*/ 160957646 w 14736"/>
                    <a:gd name="T75" fmla="*/ 21570495 h 6488"/>
                    <a:gd name="T76" fmla="*/ 166181953 w 14736"/>
                    <a:gd name="T77" fmla="*/ 18416304 h 6488"/>
                    <a:gd name="T78" fmla="*/ 171126691 w 14736"/>
                    <a:gd name="T79" fmla="*/ 14824222 h 6488"/>
                    <a:gd name="T80" fmla="*/ 175687038 w 14736"/>
                    <a:gd name="T81" fmla="*/ 10811457 h 6488"/>
                    <a:gd name="T82" fmla="*/ 179897891 w 14736"/>
                    <a:gd name="T83" fmla="*/ 6395749 h 6488"/>
                    <a:gd name="T84" fmla="*/ 183689456 w 14736"/>
                    <a:gd name="T85" fmla="*/ 1647121 h 648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4736" h="6488">
                      <a:moveTo>
                        <a:pt x="14736" y="2398"/>
                      </a:moveTo>
                      <a:lnTo>
                        <a:pt x="14589" y="2626"/>
                      </a:lnTo>
                      <a:lnTo>
                        <a:pt x="14435" y="2850"/>
                      </a:lnTo>
                      <a:lnTo>
                        <a:pt x="14273" y="3067"/>
                      </a:lnTo>
                      <a:lnTo>
                        <a:pt x="14106" y="3280"/>
                      </a:lnTo>
                      <a:lnTo>
                        <a:pt x="13933" y="3487"/>
                      </a:lnTo>
                      <a:lnTo>
                        <a:pt x="13753" y="3688"/>
                      </a:lnTo>
                      <a:lnTo>
                        <a:pt x="13567" y="3884"/>
                      </a:lnTo>
                      <a:lnTo>
                        <a:pt x="13375" y="4074"/>
                      </a:lnTo>
                      <a:lnTo>
                        <a:pt x="13177" y="4258"/>
                      </a:lnTo>
                      <a:lnTo>
                        <a:pt x="12973" y="4436"/>
                      </a:lnTo>
                      <a:lnTo>
                        <a:pt x="12765" y="4607"/>
                      </a:lnTo>
                      <a:lnTo>
                        <a:pt x="12550" y="4772"/>
                      </a:lnTo>
                      <a:lnTo>
                        <a:pt x="12331" y="4930"/>
                      </a:lnTo>
                      <a:lnTo>
                        <a:pt x="12106" y="5081"/>
                      </a:lnTo>
                      <a:lnTo>
                        <a:pt x="11876" y="5227"/>
                      </a:lnTo>
                      <a:lnTo>
                        <a:pt x="11643" y="5365"/>
                      </a:lnTo>
                      <a:lnTo>
                        <a:pt x="11404" y="5495"/>
                      </a:lnTo>
                      <a:lnTo>
                        <a:pt x="11160" y="5618"/>
                      </a:lnTo>
                      <a:lnTo>
                        <a:pt x="10912" y="5734"/>
                      </a:lnTo>
                      <a:lnTo>
                        <a:pt x="10661" y="5841"/>
                      </a:lnTo>
                      <a:lnTo>
                        <a:pt x="10405" y="5942"/>
                      </a:lnTo>
                      <a:lnTo>
                        <a:pt x="10145" y="6034"/>
                      </a:lnTo>
                      <a:lnTo>
                        <a:pt x="9881" y="6118"/>
                      </a:lnTo>
                      <a:lnTo>
                        <a:pt x="9614" y="6194"/>
                      </a:lnTo>
                      <a:lnTo>
                        <a:pt x="9344" y="6262"/>
                      </a:lnTo>
                      <a:lnTo>
                        <a:pt x="9071" y="6321"/>
                      </a:lnTo>
                      <a:lnTo>
                        <a:pt x="8794" y="6372"/>
                      </a:lnTo>
                      <a:lnTo>
                        <a:pt x="8514" y="6413"/>
                      </a:lnTo>
                      <a:lnTo>
                        <a:pt x="8232" y="6446"/>
                      </a:lnTo>
                      <a:lnTo>
                        <a:pt x="7946" y="6470"/>
                      </a:lnTo>
                      <a:lnTo>
                        <a:pt x="7658" y="6484"/>
                      </a:lnTo>
                      <a:lnTo>
                        <a:pt x="7368" y="6488"/>
                      </a:lnTo>
                      <a:lnTo>
                        <a:pt x="7078" y="6484"/>
                      </a:lnTo>
                      <a:lnTo>
                        <a:pt x="6790" y="6470"/>
                      </a:lnTo>
                      <a:lnTo>
                        <a:pt x="6504" y="6446"/>
                      </a:lnTo>
                      <a:lnTo>
                        <a:pt x="6222" y="6413"/>
                      </a:lnTo>
                      <a:lnTo>
                        <a:pt x="5942" y="6372"/>
                      </a:lnTo>
                      <a:lnTo>
                        <a:pt x="5665" y="6321"/>
                      </a:lnTo>
                      <a:lnTo>
                        <a:pt x="5392" y="6262"/>
                      </a:lnTo>
                      <a:lnTo>
                        <a:pt x="5122" y="6194"/>
                      </a:lnTo>
                      <a:lnTo>
                        <a:pt x="4855" y="6118"/>
                      </a:lnTo>
                      <a:lnTo>
                        <a:pt x="4591" y="6034"/>
                      </a:lnTo>
                      <a:lnTo>
                        <a:pt x="4331" y="5942"/>
                      </a:lnTo>
                      <a:lnTo>
                        <a:pt x="4075" y="5841"/>
                      </a:lnTo>
                      <a:lnTo>
                        <a:pt x="3824" y="5734"/>
                      </a:lnTo>
                      <a:lnTo>
                        <a:pt x="3576" y="5618"/>
                      </a:lnTo>
                      <a:lnTo>
                        <a:pt x="3332" y="5495"/>
                      </a:lnTo>
                      <a:lnTo>
                        <a:pt x="3093" y="5365"/>
                      </a:lnTo>
                      <a:lnTo>
                        <a:pt x="2860" y="5227"/>
                      </a:lnTo>
                      <a:lnTo>
                        <a:pt x="2630" y="5081"/>
                      </a:lnTo>
                      <a:lnTo>
                        <a:pt x="2405" y="4930"/>
                      </a:lnTo>
                      <a:lnTo>
                        <a:pt x="2186" y="4772"/>
                      </a:lnTo>
                      <a:lnTo>
                        <a:pt x="1971" y="4607"/>
                      </a:lnTo>
                      <a:lnTo>
                        <a:pt x="1763" y="4436"/>
                      </a:lnTo>
                      <a:lnTo>
                        <a:pt x="1559" y="4258"/>
                      </a:lnTo>
                      <a:lnTo>
                        <a:pt x="1361" y="4074"/>
                      </a:lnTo>
                      <a:lnTo>
                        <a:pt x="1169" y="3884"/>
                      </a:lnTo>
                      <a:lnTo>
                        <a:pt x="983" y="3688"/>
                      </a:lnTo>
                      <a:lnTo>
                        <a:pt x="803" y="3487"/>
                      </a:lnTo>
                      <a:lnTo>
                        <a:pt x="630" y="3280"/>
                      </a:lnTo>
                      <a:lnTo>
                        <a:pt x="463" y="3067"/>
                      </a:lnTo>
                      <a:lnTo>
                        <a:pt x="301" y="2850"/>
                      </a:lnTo>
                      <a:lnTo>
                        <a:pt x="147" y="2626"/>
                      </a:lnTo>
                      <a:lnTo>
                        <a:pt x="0" y="2399"/>
                      </a:lnTo>
                      <a:lnTo>
                        <a:pt x="4156" y="0"/>
                      </a:lnTo>
                      <a:lnTo>
                        <a:pt x="4223" y="94"/>
                      </a:lnTo>
                      <a:lnTo>
                        <a:pt x="4292" y="187"/>
                      </a:lnTo>
                      <a:lnTo>
                        <a:pt x="4365" y="277"/>
                      </a:lnTo>
                      <a:lnTo>
                        <a:pt x="4440" y="366"/>
                      </a:lnTo>
                      <a:lnTo>
                        <a:pt x="4518" y="452"/>
                      </a:lnTo>
                      <a:lnTo>
                        <a:pt x="4598" y="536"/>
                      </a:lnTo>
                      <a:lnTo>
                        <a:pt x="4681" y="617"/>
                      </a:lnTo>
                      <a:lnTo>
                        <a:pt x="4766" y="696"/>
                      </a:lnTo>
                      <a:lnTo>
                        <a:pt x="4853" y="772"/>
                      </a:lnTo>
                      <a:lnTo>
                        <a:pt x="4942" y="846"/>
                      </a:lnTo>
                      <a:lnTo>
                        <a:pt x="5035" y="917"/>
                      </a:lnTo>
                      <a:lnTo>
                        <a:pt x="5128" y="985"/>
                      </a:lnTo>
                      <a:lnTo>
                        <a:pt x="5225" y="1051"/>
                      </a:lnTo>
                      <a:lnTo>
                        <a:pt x="5322" y="1114"/>
                      </a:lnTo>
                      <a:lnTo>
                        <a:pt x="5422" y="1174"/>
                      </a:lnTo>
                      <a:lnTo>
                        <a:pt x="5524" y="1231"/>
                      </a:lnTo>
                      <a:lnTo>
                        <a:pt x="5628" y="1285"/>
                      </a:lnTo>
                      <a:lnTo>
                        <a:pt x="5734" y="1336"/>
                      </a:lnTo>
                      <a:lnTo>
                        <a:pt x="5841" y="1383"/>
                      </a:lnTo>
                      <a:lnTo>
                        <a:pt x="5950" y="1428"/>
                      </a:lnTo>
                      <a:lnTo>
                        <a:pt x="6060" y="1470"/>
                      </a:lnTo>
                      <a:lnTo>
                        <a:pt x="6173" y="1508"/>
                      </a:lnTo>
                      <a:lnTo>
                        <a:pt x="6287" y="1543"/>
                      </a:lnTo>
                      <a:lnTo>
                        <a:pt x="6402" y="1574"/>
                      </a:lnTo>
                      <a:lnTo>
                        <a:pt x="6518" y="1602"/>
                      </a:lnTo>
                      <a:lnTo>
                        <a:pt x="6637" y="1627"/>
                      </a:lnTo>
                      <a:lnTo>
                        <a:pt x="6755" y="1647"/>
                      </a:lnTo>
                      <a:lnTo>
                        <a:pt x="6875" y="1665"/>
                      </a:lnTo>
                      <a:lnTo>
                        <a:pt x="6997" y="1678"/>
                      </a:lnTo>
                      <a:lnTo>
                        <a:pt x="7119" y="1687"/>
                      </a:lnTo>
                      <a:lnTo>
                        <a:pt x="7243" y="1693"/>
                      </a:lnTo>
                      <a:lnTo>
                        <a:pt x="7368" y="1695"/>
                      </a:lnTo>
                      <a:lnTo>
                        <a:pt x="7493" y="1693"/>
                      </a:lnTo>
                      <a:lnTo>
                        <a:pt x="7617" y="1687"/>
                      </a:lnTo>
                      <a:lnTo>
                        <a:pt x="7739" y="1678"/>
                      </a:lnTo>
                      <a:lnTo>
                        <a:pt x="7861" y="1665"/>
                      </a:lnTo>
                      <a:lnTo>
                        <a:pt x="7981" y="1647"/>
                      </a:lnTo>
                      <a:lnTo>
                        <a:pt x="8099" y="1627"/>
                      </a:lnTo>
                      <a:lnTo>
                        <a:pt x="8218" y="1602"/>
                      </a:lnTo>
                      <a:lnTo>
                        <a:pt x="8334" y="1574"/>
                      </a:lnTo>
                      <a:lnTo>
                        <a:pt x="8449" y="1543"/>
                      </a:lnTo>
                      <a:lnTo>
                        <a:pt x="8563" y="1508"/>
                      </a:lnTo>
                      <a:lnTo>
                        <a:pt x="8676" y="1469"/>
                      </a:lnTo>
                      <a:lnTo>
                        <a:pt x="8786" y="1428"/>
                      </a:lnTo>
                      <a:lnTo>
                        <a:pt x="8895" y="1383"/>
                      </a:lnTo>
                      <a:lnTo>
                        <a:pt x="9002" y="1336"/>
                      </a:lnTo>
                      <a:lnTo>
                        <a:pt x="9108" y="1285"/>
                      </a:lnTo>
                      <a:lnTo>
                        <a:pt x="9212" y="1231"/>
                      </a:lnTo>
                      <a:lnTo>
                        <a:pt x="9314" y="1174"/>
                      </a:lnTo>
                      <a:lnTo>
                        <a:pt x="9414" y="1114"/>
                      </a:lnTo>
                      <a:lnTo>
                        <a:pt x="9511" y="1051"/>
                      </a:lnTo>
                      <a:lnTo>
                        <a:pt x="9608" y="985"/>
                      </a:lnTo>
                      <a:lnTo>
                        <a:pt x="9701" y="917"/>
                      </a:lnTo>
                      <a:lnTo>
                        <a:pt x="9794" y="846"/>
                      </a:lnTo>
                      <a:lnTo>
                        <a:pt x="9883" y="772"/>
                      </a:lnTo>
                      <a:lnTo>
                        <a:pt x="9970" y="696"/>
                      </a:lnTo>
                      <a:lnTo>
                        <a:pt x="10055" y="617"/>
                      </a:lnTo>
                      <a:lnTo>
                        <a:pt x="10138" y="536"/>
                      </a:lnTo>
                      <a:lnTo>
                        <a:pt x="10218" y="452"/>
                      </a:lnTo>
                      <a:lnTo>
                        <a:pt x="10296" y="365"/>
                      </a:lnTo>
                      <a:lnTo>
                        <a:pt x="10371" y="277"/>
                      </a:lnTo>
                      <a:lnTo>
                        <a:pt x="10444" y="187"/>
                      </a:lnTo>
                      <a:lnTo>
                        <a:pt x="10513" y="94"/>
                      </a:lnTo>
                      <a:lnTo>
                        <a:pt x="10580" y="0"/>
                      </a:lnTo>
                      <a:lnTo>
                        <a:pt x="14736" y="2398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 bwMode="auto">
                <a:xfrm>
                  <a:off x="1823832" y="3827665"/>
                  <a:ext cx="1125537" cy="1716089"/>
                </a:xfrm>
                <a:custGeom>
                  <a:avLst/>
                  <a:gdLst>
                    <a:gd name="T0" fmla="*/ 15260909 w 8508"/>
                    <a:gd name="T1" fmla="*/ 1066786 h 12977"/>
                    <a:gd name="T2" fmla="*/ 37294889 w 8508"/>
                    <a:gd name="T3" fmla="*/ 5368709 h 12977"/>
                    <a:gd name="T4" fmla="*/ 58068659 w 8508"/>
                    <a:gd name="T5" fmla="*/ 12748403 h 12977"/>
                    <a:gd name="T6" fmla="*/ 77337346 w 8508"/>
                    <a:gd name="T7" fmla="*/ 22926312 h 12977"/>
                    <a:gd name="T8" fmla="*/ 94821020 w 8508"/>
                    <a:gd name="T9" fmla="*/ 35657259 h 12977"/>
                    <a:gd name="T10" fmla="*/ 110309471 w 8508"/>
                    <a:gd name="T11" fmla="*/ 50696601 h 12977"/>
                    <a:gd name="T12" fmla="*/ 123540231 w 8508"/>
                    <a:gd name="T13" fmla="*/ 67799427 h 12977"/>
                    <a:gd name="T14" fmla="*/ 134250966 w 8508"/>
                    <a:gd name="T15" fmla="*/ 86703637 h 12977"/>
                    <a:gd name="T16" fmla="*/ 142231464 w 8508"/>
                    <a:gd name="T17" fmla="*/ 107164056 h 12977"/>
                    <a:gd name="T18" fmla="*/ 147184202 w 8508"/>
                    <a:gd name="T19" fmla="*/ 128953626 h 12977"/>
                    <a:gd name="T20" fmla="*/ 148899364 w 8508"/>
                    <a:gd name="T21" fmla="*/ 151809982 h 12977"/>
                    <a:gd name="T22" fmla="*/ 148706880 w 8508"/>
                    <a:gd name="T23" fmla="*/ 159452042 h 12977"/>
                    <a:gd name="T24" fmla="*/ 148146756 w 8508"/>
                    <a:gd name="T25" fmla="*/ 166989234 h 12977"/>
                    <a:gd name="T26" fmla="*/ 147219259 w 8508"/>
                    <a:gd name="T27" fmla="*/ 174438884 h 12977"/>
                    <a:gd name="T28" fmla="*/ 145941718 w 8508"/>
                    <a:gd name="T29" fmla="*/ 181748755 h 12977"/>
                    <a:gd name="T30" fmla="*/ 144314133 w 8508"/>
                    <a:gd name="T31" fmla="*/ 188936171 h 12977"/>
                    <a:gd name="T32" fmla="*/ 142371429 w 8508"/>
                    <a:gd name="T33" fmla="*/ 196001132 h 12977"/>
                    <a:gd name="T34" fmla="*/ 140061351 w 8508"/>
                    <a:gd name="T35" fmla="*/ 202926183 h 12977"/>
                    <a:gd name="T36" fmla="*/ 137471211 w 8508"/>
                    <a:gd name="T37" fmla="*/ 209693999 h 12977"/>
                    <a:gd name="T38" fmla="*/ 134548490 w 8508"/>
                    <a:gd name="T39" fmla="*/ 216304317 h 12977"/>
                    <a:gd name="T40" fmla="*/ 131328245 w 8508"/>
                    <a:gd name="T41" fmla="*/ 222739680 h 12977"/>
                    <a:gd name="T42" fmla="*/ 56371092 w 8508"/>
                    <a:gd name="T43" fmla="*/ 185001480 h 12977"/>
                    <a:gd name="T44" fmla="*/ 57858580 w 8508"/>
                    <a:gd name="T45" fmla="*/ 182220854 h 12977"/>
                    <a:gd name="T46" fmla="*/ 59206236 w 8508"/>
                    <a:gd name="T47" fmla="*/ 179335494 h 12977"/>
                    <a:gd name="T48" fmla="*/ 60448852 w 8508"/>
                    <a:gd name="T49" fmla="*/ 176380046 h 12977"/>
                    <a:gd name="T50" fmla="*/ 61533909 w 8508"/>
                    <a:gd name="T51" fmla="*/ 173372230 h 12977"/>
                    <a:gd name="T52" fmla="*/ 62478868 w 8508"/>
                    <a:gd name="T53" fmla="*/ 170294327 h 12977"/>
                    <a:gd name="T54" fmla="*/ 63283996 w 8508"/>
                    <a:gd name="T55" fmla="*/ 167146601 h 12977"/>
                    <a:gd name="T56" fmla="*/ 63949026 w 8508"/>
                    <a:gd name="T57" fmla="*/ 163963831 h 12977"/>
                    <a:gd name="T58" fmla="*/ 64456497 w 8508"/>
                    <a:gd name="T59" fmla="*/ 160711106 h 12977"/>
                    <a:gd name="T60" fmla="*/ 64806541 w 8508"/>
                    <a:gd name="T61" fmla="*/ 157406013 h 12977"/>
                    <a:gd name="T62" fmla="*/ 64981563 w 8508"/>
                    <a:gd name="T63" fmla="*/ 154065877 h 12977"/>
                    <a:gd name="T64" fmla="*/ 64946638 w 8508"/>
                    <a:gd name="T65" fmla="*/ 148417346 h 12977"/>
                    <a:gd name="T66" fmla="*/ 63721485 w 8508"/>
                    <a:gd name="T67" fmla="*/ 138466892 h 12977"/>
                    <a:gd name="T68" fmla="*/ 61113882 w 8508"/>
                    <a:gd name="T69" fmla="*/ 129006125 h 12977"/>
                    <a:gd name="T70" fmla="*/ 57246069 w 8508"/>
                    <a:gd name="T71" fmla="*/ 120174825 h 12977"/>
                    <a:gd name="T72" fmla="*/ 52188292 w 8508"/>
                    <a:gd name="T73" fmla="*/ 112043077 h 12977"/>
                    <a:gd name="T74" fmla="*/ 46062920 w 8508"/>
                    <a:gd name="T75" fmla="*/ 104715883 h 12977"/>
                    <a:gd name="T76" fmla="*/ 39027514 w 8508"/>
                    <a:gd name="T77" fmla="*/ 98315299 h 12977"/>
                    <a:gd name="T78" fmla="*/ 31099403 w 8508"/>
                    <a:gd name="T79" fmla="*/ 92946590 h 12977"/>
                    <a:gd name="T80" fmla="*/ 22453875 w 8508"/>
                    <a:gd name="T81" fmla="*/ 88714622 h 12977"/>
                    <a:gd name="T82" fmla="*/ 13178373 w 8508"/>
                    <a:gd name="T83" fmla="*/ 85741718 h 12977"/>
                    <a:gd name="T84" fmla="*/ 3360210 w 8508"/>
                    <a:gd name="T85" fmla="*/ 84080378 h 129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0" y="0"/>
                      </a:moveTo>
                      <a:lnTo>
                        <a:pt x="439" y="20"/>
                      </a:lnTo>
                      <a:lnTo>
                        <a:pt x="872" y="61"/>
                      </a:lnTo>
                      <a:lnTo>
                        <a:pt x="1299" y="123"/>
                      </a:lnTo>
                      <a:lnTo>
                        <a:pt x="1719" y="205"/>
                      </a:lnTo>
                      <a:lnTo>
                        <a:pt x="2131" y="307"/>
                      </a:lnTo>
                      <a:lnTo>
                        <a:pt x="2536" y="430"/>
                      </a:lnTo>
                      <a:lnTo>
                        <a:pt x="2931" y="570"/>
                      </a:lnTo>
                      <a:lnTo>
                        <a:pt x="3318" y="729"/>
                      </a:lnTo>
                      <a:lnTo>
                        <a:pt x="3695" y="906"/>
                      </a:lnTo>
                      <a:lnTo>
                        <a:pt x="4062" y="1101"/>
                      </a:lnTo>
                      <a:lnTo>
                        <a:pt x="4419" y="1311"/>
                      </a:lnTo>
                      <a:lnTo>
                        <a:pt x="4764" y="1538"/>
                      </a:lnTo>
                      <a:lnTo>
                        <a:pt x="5097" y="1781"/>
                      </a:lnTo>
                      <a:lnTo>
                        <a:pt x="5418" y="2039"/>
                      </a:lnTo>
                      <a:lnTo>
                        <a:pt x="5727" y="2312"/>
                      </a:lnTo>
                      <a:lnTo>
                        <a:pt x="6022" y="2598"/>
                      </a:lnTo>
                      <a:lnTo>
                        <a:pt x="6303" y="2899"/>
                      </a:lnTo>
                      <a:lnTo>
                        <a:pt x="6570" y="3213"/>
                      </a:lnTo>
                      <a:lnTo>
                        <a:pt x="6823" y="3538"/>
                      </a:lnTo>
                      <a:lnTo>
                        <a:pt x="7059" y="3877"/>
                      </a:lnTo>
                      <a:lnTo>
                        <a:pt x="7279" y="4226"/>
                      </a:lnTo>
                      <a:lnTo>
                        <a:pt x="7485" y="4587"/>
                      </a:lnTo>
                      <a:lnTo>
                        <a:pt x="7671" y="4958"/>
                      </a:lnTo>
                      <a:lnTo>
                        <a:pt x="7842" y="5339"/>
                      </a:lnTo>
                      <a:lnTo>
                        <a:pt x="7994" y="5730"/>
                      </a:lnTo>
                      <a:lnTo>
                        <a:pt x="8127" y="6128"/>
                      </a:lnTo>
                      <a:lnTo>
                        <a:pt x="8241" y="6536"/>
                      </a:lnTo>
                      <a:lnTo>
                        <a:pt x="8335" y="6952"/>
                      </a:lnTo>
                      <a:lnTo>
                        <a:pt x="8410" y="7374"/>
                      </a:lnTo>
                      <a:lnTo>
                        <a:pt x="8465" y="7804"/>
                      </a:lnTo>
                      <a:lnTo>
                        <a:pt x="8497" y="8239"/>
                      </a:lnTo>
                      <a:lnTo>
                        <a:pt x="8508" y="8681"/>
                      </a:lnTo>
                      <a:lnTo>
                        <a:pt x="8507" y="8827"/>
                      </a:lnTo>
                      <a:lnTo>
                        <a:pt x="8504" y="8973"/>
                      </a:lnTo>
                      <a:lnTo>
                        <a:pt x="8497" y="9118"/>
                      </a:lnTo>
                      <a:lnTo>
                        <a:pt x="8488" y="9263"/>
                      </a:lnTo>
                      <a:lnTo>
                        <a:pt x="8478" y="9406"/>
                      </a:lnTo>
                      <a:lnTo>
                        <a:pt x="8465" y="9549"/>
                      </a:lnTo>
                      <a:lnTo>
                        <a:pt x="8449" y="9691"/>
                      </a:lnTo>
                      <a:lnTo>
                        <a:pt x="8432" y="9834"/>
                      </a:lnTo>
                      <a:lnTo>
                        <a:pt x="8412" y="9975"/>
                      </a:lnTo>
                      <a:lnTo>
                        <a:pt x="8390" y="10115"/>
                      </a:lnTo>
                      <a:lnTo>
                        <a:pt x="8366" y="10254"/>
                      </a:lnTo>
                      <a:lnTo>
                        <a:pt x="8339" y="10393"/>
                      </a:lnTo>
                      <a:lnTo>
                        <a:pt x="8310" y="10530"/>
                      </a:lnTo>
                      <a:lnTo>
                        <a:pt x="8279" y="10668"/>
                      </a:lnTo>
                      <a:lnTo>
                        <a:pt x="8246" y="10804"/>
                      </a:lnTo>
                      <a:lnTo>
                        <a:pt x="8211" y="10940"/>
                      </a:lnTo>
                      <a:lnTo>
                        <a:pt x="8174" y="11074"/>
                      </a:lnTo>
                      <a:lnTo>
                        <a:pt x="8135" y="11208"/>
                      </a:lnTo>
                      <a:lnTo>
                        <a:pt x="8092" y="11341"/>
                      </a:lnTo>
                      <a:lnTo>
                        <a:pt x="8049" y="11473"/>
                      </a:lnTo>
                      <a:lnTo>
                        <a:pt x="8003" y="11604"/>
                      </a:lnTo>
                      <a:lnTo>
                        <a:pt x="7956" y="11734"/>
                      </a:lnTo>
                      <a:lnTo>
                        <a:pt x="7907" y="11863"/>
                      </a:lnTo>
                      <a:lnTo>
                        <a:pt x="7855" y="11991"/>
                      </a:lnTo>
                      <a:lnTo>
                        <a:pt x="7802" y="12118"/>
                      </a:lnTo>
                      <a:lnTo>
                        <a:pt x="7745" y="12244"/>
                      </a:lnTo>
                      <a:lnTo>
                        <a:pt x="7688" y="12369"/>
                      </a:lnTo>
                      <a:lnTo>
                        <a:pt x="7629" y="12493"/>
                      </a:lnTo>
                      <a:lnTo>
                        <a:pt x="7567" y="12615"/>
                      </a:lnTo>
                      <a:lnTo>
                        <a:pt x="7504" y="12737"/>
                      </a:lnTo>
                      <a:lnTo>
                        <a:pt x="7439" y="12857"/>
                      </a:lnTo>
                      <a:lnTo>
                        <a:pt x="7373" y="12977"/>
                      </a:lnTo>
                      <a:lnTo>
                        <a:pt x="3221" y="10579"/>
                      </a:lnTo>
                      <a:lnTo>
                        <a:pt x="3250" y="10527"/>
                      </a:lnTo>
                      <a:lnTo>
                        <a:pt x="3278" y="10474"/>
                      </a:lnTo>
                      <a:lnTo>
                        <a:pt x="3306" y="10420"/>
                      </a:lnTo>
                      <a:lnTo>
                        <a:pt x="3332" y="10365"/>
                      </a:lnTo>
                      <a:lnTo>
                        <a:pt x="3358" y="10310"/>
                      </a:lnTo>
                      <a:lnTo>
                        <a:pt x="3383" y="10255"/>
                      </a:lnTo>
                      <a:lnTo>
                        <a:pt x="3407" y="10199"/>
                      </a:lnTo>
                      <a:lnTo>
                        <a:pt x="3431" y="10143"/>
                      </a:lnTo>
                      <a:lnTo>
                        <a:pt x="3454" y="10086"/>
                      </a:lnTo>
                      <a:lnTo>
                        <a:pt x="3476" y="10029"/>
                      </a:lnTo>
                      <a:lnTo>
                        <a:pt x="3496" y="9971"/>
                      </a:lnTo>
                      <a:lnTo>
                        <a:pt x="3516" y="9914"/>
                      </a:lnTo>
                      <a:lnTo>
                        <a:pt x="3535" y="9855"/>
                      </a:lnTo>
                      <a:lnTo>
                        <a:pt x="3553" y="9797"/>
                      </a:lnTo>
                      <a:lnTo>
                        <a:pt x="3570" y="9738"/>
                      </a:lnTo>
                      <a:lnTo>
                        <a:pt x="3586" y="9678"/>
                      </a:lnTo>
                      <a:lnTo>
                        <a:pt x="3602" y="9619"/>
                      </a:lnTo>
                      <a:lnTo>
                        <a:pt x="3616" y="9558"/>
                      </a:lnTo>
                      <a:lnTo>
                        <a:pt x="3630" y="9497"/>
                      </a:lnTo>
                      <a:lnTo>
                        <a:pt x="3642" y="9436"/>
                      </a:lnTo>
                      <a:lnTo>
                        <a:pt x="3654" y="9376"/>
                      </a:lnTo>
                      <a:lnTo>
                        <a:pt x="3665" y="9314"/>
                      </a:lnTo>
                      <a:lnTo>
                        <a:pt x="3674" y="9252"/>
                      </a:lnTo>
                      <a:lnTo>
                        <a:pt x="3683" y="9190"/>
                      </a:lnTo>
                      <a:lnTo>
                        <a:pt x="3691" y="9127"/>
                      </a:lnTo>
                      <a:lnTo>
                        <a:pt x="3697" y="9064"/>
                      </a:lnTo>
                      <a:lnTo>
                        <a:pt x="3703" y="9001"/>
                      </a:lnTo>
                      <a:lnTo>
                        <a:pt x="3707" y="8937"/>
                      </a:lnTo>
                      <a:lnTo>
                        <a:pt x="3711" y="8874"/>
                      </a:lnTo>
                      <a:lnTo>
                        <a:pt x="3713" y="8810"/>
                      </a:lnTo>
                      <a:lnTo>
                        <a:pt x="3716" y="8745"/>
                      </a:lnTo>
                      <a:lnTo>
                        <a:pt x="3716" y="8681"/>
                      </a:lnTo>
                      <a:lnTo>
                        <a:pt x="3711" y="8487"/>
                      </a:lnTo>
                      <a:lnTo>
                        <a:pt x="3696" y="8293"/>
                      </a:lnTo>
                      <a:lnTo>
                        <a:pt x="3673" y="8105"/>
                      </a:lnTo>
                      <a:lnTo>
                        <a:pt x="3641" y="7918"/>
                      </a:lnTo>
                      <a:lnTo>
                        <a:pt x="3599" y="7734"/>
                      </a:lnTo>
                      <a:lnTo>
                        <a:pt x="3549" y="7554"/>
                      </a:lnTo>
                      <a:lnTo>
                        <a:pt x="3492" y="7377"/>
                      </a:lnTo>
                      <a:lnTo>
                        <a:pt x="3426" y="7205"/>
                      </a:lnTo>
                      <a:lnTo>
                        <a:pt x="3352" y="7037"/>
                      </a:lnTo>
                      <a:lnTo>
                        <a:pt x="3271" y="6872"/>
                      </a:lnTo>
                      <a:lnTo>
                        <a:pt x="3182" y="6712"/>
                      </a:lnTo>
                      <a:lnTo>
                        <a:pt x="3085" y="6557"/>
                      </a:lnTo>
                      <a:lnTo>
                        <a:pt x="2982" y="6407"/>
                      </a:lnTo>
                      <a:lnTo>
                        <a:pt x="2872" y="6262"/>
                      </a:lnTo>
                      <a:lnTo>
                        <a:pt x="2755" y="6122"/>
                      </a:lnTo>
                      <a:lnTo>
                        <a:pt x="2632" y="5988"/>
                      </a:lnTo>
                      <a:lnTo>
                        <a:pt x="2504" y="5860"/>
                      </a:lnTo>
                      <a:lnTo>
                        <a:pt x="2370" y="5738"/>
                      </a:lnTo>
                      <a:lnTo>
                        <a:pt x="2230" y="5622"/>
                      </a:lnTo>
                      <a:lnTo>
                        <a:pt x="2084" y="5514"/>
                      </a:lnTo>
                      <a:lnTo>
                        <a:pt x="1934" y="5411"/>
                      </a:lnTo>
                      <a:lnTo>
                        <a:pt x="1777" y="5315"/>
                      </a:lnTo>
                      <a:lnTo>
                        <a:pt x="1618" y="5227"/>
                      </a:lnTo>
                      <a:lnTo>
                        <a:pt x="1453" y="5147"/>
                      </a:lnTo>
                      <a:lnTo>
                        <a:pt x="1283" y="5073"/>
                      </a:lnTo>
                      <a:lnTo>
                        <a:pt x="1110" y="5008"/>
                      </a:lnTo>
                      <a:lnTo>
                        <a:pt x="933" y="4952"/>
                      </a:lnTo>
                      <a:lnTo>
                        <a:pt x="753" y="4903"/>
                      </a:lnTo>
                      <a:lnTo>
                        <a:pt x="569" y="4863"/>
                      </a:lnTo>
                      <a:lnTo>
                        <a:pt x="382" y="4831"/>
                      </a:lnTo>
                      <a:lnTo>
                        <a:pt x="192" y="4808"/>
                      </a:lnTo>
                      <a:lnTo>
                        <a:pt x="0" y="47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 rot="18000000">
                  <a:off x="826270" y="4366243"/>
                  <a:ext cx="1042097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3600000">
                  <a:off x="1797393" y="4404469"/>
                  <a:ext cx="1031315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363376" y="5341601"/>
                  <a:ext cx="972119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Down">
                    <a:avLst>
                      <a:gd name="adj" fmla="val 1312104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>
                <a:off x="2776544" y="2843774"/>
                <a:ext cx="680260" cy="6802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任意多边形: 形状 21"/>
            <p:cNvSpPr/>
            <p:nvPr/>
          </p:nvSpPr>
          <p:spPr>
            <a:xfrm>
              <a:off x="2699139" y="3255035"/>
              <a:ext cx="683518" cy="507022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6424619" y="2119273"/>
            <a:ext cx="2601366" cy="2619455"/>
            <a:chOff x="1740215" y="2198819"/>
            <a:chExt cx="2601366" cy="2619455"/>
          </a:xfrm>
        </p:grpSpPr>
        <p:grpSp>
          <p:nvGrpSpPr>
            <p:cNvPr id="32" name="组合 31"/>
            <p:cNvGrpSpPr/>
            <p:nvPr/>
          </p:nvGrpSpPr>
          <p:grpSpPr>
            <a:xfrm>
              <a:off x="1740215" y="2198819"/>
              <a:ext cx="2601366" cy="2619455"/>
              <a:chOff x="2582905" y="2616198"/>
              <a:chExt cx="1076900" cy="1084389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582905" y="2616198"/>
                <a:ext cx="1076900" cy="1084389"/>
                <a:chOff x="721926" y="3827665"/>
                <a:chExt cx="2227443" cy="2242936"/>
              </a:xfrm>
            </p:grpSpPr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721926" y="3827665"/>
                  <a:ext cx="1125537" cy="1716089"/>
                </a:xfrm>
                <a:custGeom>
                  <a:avLst/>
                  <a:gdLst>
                    <a:gd name="T0" fmla="*/ 1004 w 8508"/>
                    <a:gd name="T1" fmla="*/ 12737 h 12977"/>
                    <a:gd name="T2" fmla="*/ 820 w 8508"/>
                    <a:gd name="T3" fmla="*/ 12369 h 12977"/>
                    <a:gd name="T4" fmla="*/ 653 w 8508"/>
                    <a:gd name="T5" fmla="*/ 11991 h 12977"/>
                    <a:gd name="T6" fmla="*/ 505 w 8508"/>
                    <a:gd name="T7" fmla="*/ 11604 h 12977"/>
                    <a:gd name="T8" fmla="*/ 373 w 8508"/>
                    <a:gd name="T9" fmla="*/ 11208 h 12977"/>
                    <a:gd name="T10" fmla="*/ 262 w 8508"/>
                    <a:gd name="T11" fmla="*/ 10804 h 12977"/>
                    <a:gd name="T12" fmla="*/ 169 w 8508"/>
                    <a:gd name="T13" fmla="*/ 10393 h 12977"/>
                    <a:gd name="T14" fmla="*/ 96 w 8508"/>
                    <a:gd name="T15" fmla="*/ 9975 h 12977"/>
                    <a:gd name="T16" fmla="*/ 43 w 8508"/>
                    <a:gd name="T17" fmla="*/ 9549 h 12977"/>
                    <a:gd name="T18" fmla="*/ 11 w 8508"/>
                    <a:gd name="T19" fmla="*/ 9118 h 12977"/>
                    <a:gd name="T20" fmla="*/ 0 w 8508"/>
                    <a:gd name="T21" fmla="*/ 8681 h 12977"/>
                    <a:gd name="T22" fmla="*/ 98 w 8508"/>
                    <a:gd name="T23" fmla="*/ 7374 h 12977"/>
                    <a:gd name="T24" fmla="*/ 381 w 8508"/>
                    <a:gd name="T25" fmla="*/ 6128 h 12977"/>
                    <a:gd name="T26" fmla="*/ 837 w 8508"/>
                    <a:gd name="T27" fmla="*/ 4958 h 12977"/>
                    <a:gd name="T28" fmla="*/ 1449 w 8508"/>
                    <a:gd name="T29" fmla="*/ 3877 h 12977"/>
                    <a:gd name="T30" fmla="*/ 2205 w 8508"/>
                    <a:gd name="T31" fmla="*/ 2899 h 12977"/>
                    <a:gd name="T32" fmla="*/ 3090 w 8508"/>
                    <a:gd name="T33" fmla="*/ 2039 h 12977"/>
                    <a:gd name="T34" fmla="*/ 4089 w 8508"/>
                    <a:gd name="T35" fmla="*/ 1311 h 12977"/>
                    <a:gd name="T36" fmla="*/ 5190 w 8508"/>
                    <a:gd name="T37" fmla="*/ 729 h 12977"/>
                    <a:gd name="T38" fmla="*/ 6377 w 8508"/>
                    <a:gd name="T39" fmla="*/ 308 h 12977"/>
                    <a:gd name="T40" fmla="*/ 7636 w 8508"/>
                    <a:gd name="T41" fmla="*/ 61 h 12977"/>
                    <a:gd name="T42" fmla="*/ 8508 w 8508"/>
                    <a:gd name="T43" fmla="*/ 4795 h 12977"/>
                    <a:gd name="T44" fmla="*/ 7939 w 8508"/>
                    <a:gd name="T45" fmla="*/ 4863 h 12977"/>
                    <a:gd name="T46" fmla="*/ 7398 w 8508"/>
                    <a:gd name="T47" fmla="*/ 5008 h 12977"/>
                    <a:gd name="T48" fmla="*/ 6890 w 8508"/>
                    <a:gd name="T49" fmla="*/ 5227 h 12977"/>
                    <a:gd name="T50" fmla="*/ 6424 w 8508"/>
                    <a:gd name="T51" fmla="*/ 5514 h 12977"/>
                    <a:gd name="T52" fmla="*/ 6004 w 8508"/>
                    <a:gd name="T53" fmla="*/ 5860 h 12977"/>
                    <a:gd name="T54" fmla="*/ 5636 w 8508"/>
                    <a:gd name="T55" fmla="*/ 6262 h 12977"/>
                    <a:gd name="T56" fmla="*/ 5326 w 8508"/>
                    <a:gd name="T57" fmla="*/ 6712 h 12977"/>
                    <a:gd name="T58" fmla="*/ 5082 w 8508"/>
                    <a:gd name="T59" fmla="*/ 7205 h 12977"/>
                    <a:gd name="T60" fmla="*/ 4909 w 8508"/>
                    <a:gd name="T61" fmla="*/ 7734 h 12977"/>
                    <a:gd name="T62" fmla="*/ 4812 w 8508"/>
                    <a:gd name="T63" fmla="*/ 8293 h 12977"/>
                    <a:gd name="T64" fmla="*/ 4792 w 8508"/>
                    <a:gd name="T65" fmla="*/ 8745 h 12977"/>
                    <a:gd name="T66" fmla="*/ 4801 w 8508"/>
                    <a:gd name="T67" fmla="*/ 8937 h 12977"/>
                    <a:gd name="T68" fmla="*/ 4817 w 8508"/>
                    <a:gd name="T69" fmla="*/ 9127 h 12977"/>
                    <a:gd name="T70" fmla="*/ 4843 w 8508"/>
                    <a:gd name="T71" fmla="*/ 9314 h 12977"/>
                    <a:gd name="T72" fmla="*/ 4878 w 8508"/>
                    <a:gd name="T73" fmla="*/ 9497 h 12977"/>
                    <a:gd name="T74" fmla="*/ 4922 w 8508"/>
                    <a:gd name="T75" fmla="*/ 9678 h 12977"/>
                    <a:gd name="T76" fmla="*/ 4973 w 8508"/>
                    <a:gd name="T77" fmla="*/ 9855 h 12977"/>
                    <a:gd name="T78" fmla="*/ 5032 w 8508"/>
                    <a:gd name="T79" fmla="*/ 10029 h 12977"/>
                    <a:gd name="T80" fmla="*/ 5101 w 8508"/>
                    <a:gd name="T81" fmla="*/ 10199 h 12977"/>
                    <a:gd name="T82" fmla="*/ 5176 w 8508"/>
                    <a:gd name="T83" fmla="*/ 10365 h 12977"/>
                    <a:gd name="T84" fmla="*/ 5258 w 8508"/>
                    <a:gd name="T85" fmla="*/ 10527 h 12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1135" y="12977"/>
                      </a:moveTo>
                      <a:lnTo>
                        <a:pt x="1069" y="12857"/>
                      </a:lnTo>
                      <a:lnTo>
                        <a:pt x="1004" y="12737"/>
                      </a:lnTo>
                      <a:lnTo>
                        <a:pt x="941" y="12615"/>
                      </a:lnTo>
                      <a:lnTo>
                        <a:pt x="879" y="12493"/>
                      </a:lnTo>
                      <a:lnTo>
                        <a:pt x="820" y="12369"/>
                      </a:lnTo>
                      <a:lnTo>
                        <a:pt x="763" y="12244"/>
                      </a:lnTo>
                      <a:lnTo>
                        <a:pt x="706" y="12118"/>
                      </a:lnTo>
                      <a:lnTo>
                        <a:pt x="653" y="11991"/>
                      </a:lnTo>
                      <a:lnTo>
                        <a:pt x="601" y="11863"/>
                      </a:lnTo>
                      <a:lnTo>
                        <a:pt x="552" y="11734"/>
                      </a:lnTo>
                      <a:lnTo>
                        <a:pt x="505" y="11604"/>
                      </a:lnTo>
                      <a:lnTo>
                        <a:pt x="459" y="11473"/>
                      </a:lnTo>
                      <a:lnTo>
                        <a:pt x="416" y="11341"/>
                      </a:lnTo>
                      <a:lnTo>
                        <a:pt x="373" y="11208"/>
                      </a:lnTo>
                      <a:lnTo>
                        <a:pt x="334" y="11074"/>
                      </a:lnTo>
                      <a:lnTo>
                        <a:pt x="297" y="10940"/>
                      </a:lnTo>
                      <a:lnTo>
                        <a:pt x="262" y="10804"/>
                      </a:lnTo>
                      <a:lnTo>
                        <a:pt x="229" y="10668"/>
                      </a:lnTo>
                      <a:lnTo>
                        <a:pt x="198" y="10530"/>
                      </a:lnTo>
                      <a:lnTo>
                        <a:pt x="169" y="10393"/>
                      </a:lnTo>
                      <a:lnTo>
                        <a:pt x="142" y="10254"/>
                      </a:lnTo>
                      <a:lnTo>
                        <a:pt x="118" y="10115"/>
                      </a:lnTo>
                      <a:lnTo>
                        <a:pt x="96" y="9975"/>
                      </a:lnTo>
                      <a:lnTo>
                        <a:pt x="76" y="9834"/>
                      </a:lnTo>
                      <a:lnTo>
                        <a:pt x="59" y="9691"/>
                      </a:lnTo>
                      <a:lnTo>
                        <a:pt x="43" y="9549"/>
                      </a:lnTo>
                      <a:lnTo>
                        <a:pt x="30" y="9406"/>
                      </a:lnTo>
                      <a:lnTo>
                        <a:pt x="20" y="9263"/>
                      </a:lnTo>
                      <a:lnTo>
                        <a:pt x="11" y="9118"/>
                      </a:lnTo>
                      <a:lnTo>
                        <a:pt x="4" y="8973"/>
                      </a:lnTo>
                      <a:lnTo>
                        <a:pt x="1" y="8827"/>
                      </a:lnTo>
                      <a:lnTo>
                        <a:pt x="0" y="8681"/>
                      </a:lnTo>
                      <a:lnTo>
                        <a:pt x="11" y="8239"/>
                      </a:lnTo>
                      <a:lnTo>
                        <a:pt x="43" y="7804"/>
                      </a:lnTo>
                      <a:lnTo>
                        <a:pt x="98" y="7374"/>
                      </a:lnTo>
                      <a:lnTo>
                        <a:pt x="173" y="6952"/>
                      </a:lnTo>
                      <a:lnTo>
                        <a:pt x="267" y="6536"/>
                      </a:lnTo>
                      <a:lnTo>
                        <a:pt x="381" y="6128"/>
                      </a:lnTo>
                      <a:lnTo>
                        <a:pt x="514" y="5730"/>
                      </a:lnTo>
                      <a:lnTo>
                        <a:pt x="666" y="5339"/>
                      </a:lnTo>
                      <a:lnTo>
                        <a:pt x="837" y="4958"/>
                      </a:lnTo>
                      <a:lnTo>
                        <a:pt x="1023" y="4587"/>
                      </a:lnTo>
                      <a:lnTo>
                        <a:pt x="1229" y="4226"/>
                      </a:lnTo>
                      <a:lnTo>
                        <a:pt x="1449" y="3877"/>
                      </a:lnTo>
                      <a:lnTo>
                        <a:pt x="1685" y="3538"/>
                      </a:lnTo>
                      <a:lnTo>
                        <a:pt x="1938" y="3213"/>
                      </a:lnTo>
                      <a:lnTo>
                        <a:pt x="2205" y="2899"/>
                      </a:lnTo>
                      <a:lnTo>
                        <a:pt x="2486" y="2598"/>
                      </a:lnTo>
                      <a:lnTo>
                        <a:pt x="2781" y="2312"/>
                      </a:lnTo>
                      <a:lnTo>
                        <a:pt x="3090" y="2039"/>
                      </a:lnTo>
                      <a:lnTo>
                        <a:pt x="3411" y="1781"/>
                      </a:lnTo>
                      <a:lnTo>
                        <a:pt x="3744" y="1538"/>
                      </a:lnTo>
                      <a:lnTo>
                        <a:pt x="4089" y="1311"/>
                      </a:lnTo>
                      <a:lnTo>
                        <a:pt x="4446" y="1101"/>
                      </a:lnTo>
                      <a:lnTo>
                        <a:pt x="4813" y="906"/>
                      </a:lnTo>
                      <a:lnTo>
                        <a:pt x="5190" y="729"/>
                      </a:lnTo>
                      <a:lnTo>
                        <a:pt x="5577" y="570"/>
                      </a:lnTo>
                      <a:lnTo>
                        <a:pt x="5972" y="430"/>
                      </a:lnTo>
                      <a:lnTo>
                        <a:pt x="6377" y="308"/>
                      </a:lnTo>
                      <a:lnTo>
                        <a:pt x="6789" y="205"/>
                      </a:lnTo>
                      <a:lnTo>
                        <a:pt x="7209" y="123"/>
                      </a:lnTo>
                      <a:lnTo>
                        <a:pt x="7636" y="61"/>
                      </a:lnTo>
                      <a:lnTo>
                        <a:pt x="8069" y="20"/>
                      </a:lnTo>
                      <a:lnTo>
                        <a:pt x="8508" y="0"/>
                      </a:lnTo>
                      <a:lnTo>
                        <a:pt x="8508" y="4795"/>
                      </a:lnTo>
                      <a:lnTo>
                        <a:pt x="8316" y="4808"/>
                      </a:lnTo>
                      <a:lnTo>
                        <a:pt x="8126" y="4831"/>
                      </a:lnTo>
                      <a:lnTo>
                        <a:pt x="7939" y="4863"/>
                      </a:lnTo>
                      <a:lnTo>
                        <a:pt x="7755" y="4903"/>
                      </a:lnTo>
                      <a:lnTo>
                        <a:pt x="7575" y="4952"/>
                      </a:lnTo>
                      <a:lnTo>
                        <a:pt x="7398" y="5008"/>
                      </a:lnTo>
                      <a:lnTo>
                        <a:pt x="7225" y="5073"/>
                      </a:lnTo>
                      <a:lnTo>
                        <a:pt x="7055" y="5147"/>
                      </a:lnTo>
                      <a:lnTo>
                        <a:pt x="6890" y="5227"/>
                      </a:lnTo>
                      <a:lnTo>
                        <a:pt x="6731" y="5315"/>
                      </a:lnTo>
                      <a:lnTo>
                        <a:pt x="6574" y="5411"/>
                      </a:lnTo>
                      <a:lnTo>
                        <a:pt x="6424" y="5514"/>
                      </a:lnTo>
                      <a:lnTo>
                        <a:pt x="6278" y="5622"/>
                      </a:lnTo>
                      <a:lnTo>
                        <a:pt x="6138" y="5738"/>
                      </a:lnTo>
                      <a:lnTo>
                        <a:pt x="6004" y="5860"/>
                      </a:lnTo>
                      <a:lnTo>
                        <a:pt x="5876" y="5988"/>
                      </a:lnTo>
                      <a:lnTo>
                        <a:pt x="5753" y="6122"/>
                      </a:lnTo>
                      <a:lnTo>
                        <a:pt x="5636" y="6262"/>
                      </a:lnTo>
                      <a:lnTo>
                        <a:pt x="5526" y="6407"/>
                      </a:lnTo>
                      <a:lnTo>
                        <a:pt x="5423" y="6557"/>
                      </a:lnTo>
                      <a:lnTo>
                        <a:pt x="5326" y="6712"/>
                      </a:lnTo>
                      <a:lnTo>
                        <a:pt x="5237" y="6872"/>
                      </a:lnTo>
                      <a:lnTo>
                        <a:pt x="5156" y="7037"/>
                      </a:lnTo>
                      <a:lnTo>
                        <a:pt x="5082" y="7205"/>
                      </a:lnTo>
                      <a:lnTo>
                        <a:pt x="5016" y="7377"/>
                      </a:lnTo>
                      <a:lnTo>
                        <a:pt x="4959" y="7554"/>
                      </a:lnTo>
                      <a:lnTo>
                        <a:pt x="4909" y="7734"/>
                      </a:lnTo>
                      <a:lnTo>
                        <a:pt x="4867" y="7918"/>
                      </a:lnTo>
                      <a:lnTo>
                        <a:pt x="4835" y="8105"/>
                      </a:lnTo>
                      <a:lnTo>
                        <a:pt x="4812" y="8293"/>
                      </a:lnTo>
                      <a:lnTo>
                        <a:pt x="4797" y="8487"/>
                      </a:lnTo>
                      <a:lnTo>
                        <a:pt x="4792" y="8681"/>
                      </a:lnTo>
                      <a:lnTo>
                        <a:pt x="4792" y="8745"/>
                      </a:lnTo>
                      <a:lnTo>
                        <a:pt x="4795" y="8810"/>
                      </a:lnTo>
                      <a:lnTo>
                        <a:pt x="4797" y="8874"/>
                      </a:lnTo>
                      <a:lnTo>
                        <a:pt x="4801" y="8937"/>
                      </a:lnTo>
                      <a:lnTo>
                        <a:pt x="4805" y="9001"/>
                      </a:lnTo>
                      <a:lnTo>
                        <a:pt x="4811" y="9064"/>
                      </a:lnTo>
                      <a:lnTo>
                        <a:pt x="4817" y="9127"/>
                      </a:lnTo>
                      <a:lnTo>
                        <a:pt x="4825" y="9190"/>
                      </a:lnTo>
                      <a:lnTo>
                        <a:pt x="4834" y="9252"/>
                      </a:lnTo>
                      <a:lnTo>
                        <a:pt x="4843" y="9314"/>
                      </a:lnTo>
                      <a:lnTo>
                        <a:pt x="4854" y="9376"/>
                      </a:lnTo>
                      <a:lnTo>
                        <a:pt x="4866" y="9436"/>
                      </a:lnTo>
                      <a:lnTo>
                        <a:pt x="4878" y="9497"/>
                      </a:lnTo>
                      <a:lnTo>
                        <a:pt x="4892" y="9558"/>
                      </a:lnTo>
                      <a:lnTo>
                        <a:pt x="4906" y="9619"/>
                      </a:lnTo>
                      <a:lnTo>
                        <a:pt x="4922" y="9678"/>
                      </a:lnTo>
                      <a:lnTo>
                        <a:pt x="4938" y="9738"/>
                      </a:lnTo>
                      <a:lnTo>
                        <a:pt x="4955" y="9797"/>
                      </a:lnTo>
                      <a:lnTo>
                        <a:pt x="4973" y="9855"/>
                      </a:lnTo>
                      <a:lnTo>
                        <a:pt x="4992" y="9914"/>
                      </a:lnTo>
                      <a:lnTo>
                        <a:pt x="5012" y="9971"/>
                      </a:lnTo>
                      <a:lnTo>
                        <a:pt x="5032" y="10029"/>
                      </a:lnTo>
                      <a:lnTo>
                        <a:pt x="5054" y="10086"/>
                      </a:lnTo>
                      <a:lnTo>
                        <a:pt x="5077" y="10143"/>
                      </a:lnTo>
                      <a:lnTo>
                        <a:pt x="5101" y="10199"/>
                      </a:lnTo>
                      <a:lnTo>
                        <a:pt x="5125" y="10255"/>
                      </a:lnTo>
                      <a:lnTo>
                        <a:pt x="5150" y="10310"/>
                      </a:lnTo>
                      <a:lnTo>
                        <a:pt x="5176" y="10365"/>
                      </a:lnTo>
                      <a:lnTo>
                        <a:pt x="5202" y="10420"/>
                      </a:lnTo>
                      <a:lnTo>
                        <a:pt x="5230" y="10474"/>
                      </a:lnTo>
                      <a:lnTo>
                        <a:pt x="5258" y="10527"/>
                      </a:lnTo>
                      <a:lnTo>
                        <a:pt x="5287" y="10579"/>
                      </a:lnTo>
                      <a:lnTo>
                        <a:pt x="1135" y="1297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861355" y="5211763"/>
                  <a:ext cx="1947863" cy="858838"/>
                </a:xfrm>
                <a:custGeom>
                  <a:avLst/>
                  <a:gdLst>
                    <a:gd name="T0" fmla="*/ 252217063 w 14736"/>
                    <a:gd name="T1" fmla="*/ 49939682 h 6488"/>
                    <a:gd name="T2" fmla="*/ 243445731 w 14736"/>
                    <a:gd name="T3" fmla="*/ 61101664 h 6488"/>
                    <a:gd name="T4" fmla="*/ 233696106 w 14736"/>
                    <a:gd name="T5" fmla="*/ 71387467 h 6488"/>
                    <a:gd name="T6" fmla="*/ 223037716 w 14736"/>
                    <a:gd name="T7" fmla="*/ 80727066 h 6488"/>
                    <a:gd name="T8" fmla="*/ 211523302 w 14736"/>
                    <a:gd name="T9" fmla="*/ 89032829 h 6488"/>
                    <a:gd name="T10" fmla="*/ 199257555 w 14736"/>
                    <a:gd name="T11" fmla="*/ 96287150 h 6488"/>
                    <a:gd name="T12" fmla="*/ 186275371 w 14736"/>
                    <a:gd name="T13" fmla="*/ 102349980 h 6488"/>
                    <a:gd name="T14" fmla="*/ 172646807 w 14736"/>
                    <a:gd name="T15" fmla="*/ 107203844 h 6488"/>
                    <a:gd name="T16" fmla="*/ 158494001 w 14736"/>
                    <a:gd name="T17" fmla="*/ 110760980 h 6488"/>
                    <a:gd name="T18" fmla="*/ 143834402 w 14736"/>
                    <a:gd name="T19" fmla="*/ 112951229 h 6488"/>
                    <a:gd name="T20" fmla="*/ 128738199 w 14736"/>
                    <a:gd name="T21" fmla="*/ 113687224 h 6488"/>
                    <a:gd name="T22" fmla="*/ 113641865 w 14736"/>
                    <a:gd name="T23" fmla="*/ 112951229 h 6488"/>
                    <a:gd name="T24" fmla="*/ 98982266 w 14736"/>
                    <a:gd name="T25" fmla="*/ 110760980 h 6488"/>
                    <a:gd name="T26" fmla="*/ 84829460 w 14736"/>
                    <a:gd name="T27" fmla="*/ 107203844 h 6488"/>
                    <a:gd name="T28" fmla="*/ 71200896 w 14736"/>
                    <a:gd name="T29" fmla="*/ 102349980 h 6488"/>
                    <a:gd name="T30" fmla="*/ 58218712 w 14736"/>
                    <a:gd name="T31" fmla="*/ 96287150 h 6488"/>
                    <a:gd name="T32" fmla="*/ 45952964 w 14736"/>
                    <a:gd name="T33" fmla="*/ 89032829 h 6488"/>
                    <a:gd name="T34" fmla="*/ 34438551 w 14736"/>
                    <a:gd name="T35" fmla="*/ 80727066 h 6488"/>
                    <a:gd name="T36" fmla="*/ 23780161 w 14736"/>
                    <a:gd name="T37" fmla="*/ 71387467 h 6488"/>
                    <a:gd name="T38" fmla="*/ 14030535 w 14736"/>
                    <a:gd name="T39" fmla="*/ 61101664 h 6488"/>
                    <a:gd name="T40" fmla="*/ 5259204 w 14736"/>
                    <a:gd name="T41" fmla="*/ 49939682 h 6488"/>
                    <a:gd name="T42" fmla="*/ 72616190 w 14736"/>
                    <a:gd name="T43" fmla="*/ 0 h 6488"/>
                    <a:gd name="T44" fmla="*/ 76267904 w 14736"/>
                    <a:gd name="T45" fmla="*/ 4853732 h 6488"/>
                    <a:gd name="T46" fmla="*/ 80339038 w 14736"/>
                    <a:gd name="T47" fmla="*/ 9392151 h 6488"/>
                    <a:gd name="T48" fmla="*/ 84794564 w 14736"/>
                    <a:gd name="T49" fmla="*/ 13527493 h 6488"/>
                    <a:gd name="T50" fmla="*/ 89599451 w 14736"/>
                    <a:gd name="T51" fmla="*/ 17259890 h 6488"/>
                    <a:gd name="T52" fmla="*/ 94736384 w 14736"/>
                    <a:gd name="T53" fmla="*/ 20571606 h 6488"/>
                    <a:gd name="T54" fmla="*/ 100187916 w 14736"/>
                    <a:gd name="T55" fmla="*/ 23410351 h 6488"/>
                    <a:gd name="T56" fmla="*/ 105883987 w 14736"/>
                    <a:gd name="T57" fmla="*/ 25758389 h 6488"/>
                    <a:gd name="T58" fmla="*/ 111859628 w 14736"/>
                    <a:gd name="T59" fmla="*/ 27580772 h 6488"/>
                    <a:gd name="T60" fmla="*/ 118027464 w 14736"/>
                    <a:gd name="T61" fmla="*/ 28859895 h 6488"/>
                    <a:gd name="T62" fmla="*/ 124387496 w 14736"/>
                    <a:gd name="T63" fmla="*/ 29560812 h 6488"/>
                    <a:gd name="T64" fmla="*/ 130922143 w 14736"/>
                    <a:gd name="T65" fmla="*/ 29665917 h 6488"/>
                    <a:gd name="T66" fmla="*/ 137352100 w 14736"/>
                    <a:gd name="T67" fmla="*/ 29175341 h 6488"/>
                    <a:gd name="T68" fmla="*/ 143589862 w 14736"/>
                    <a:gd name="T69" fmla="*/ 28071348 h 6488"/>
                    <a:gd name="T70" fmla="*/ 149617847 w 14736"/>
                    <a:gd name="T71" fmla="*/ 26424227 h 6488"/>
                    <a:gd name="T72" fmla="*/ 155418741 w 14736"/>
                    <a:gd name="T73" fmla="*/ 24233846 h 6488"/>
                    <a:gd name="T74" fmla="*/ 160957646 w 14736"/>
                    <a:gd name="T75" fmla="*/ 21570495 h 6488"/>
                    <a:gd name="T76" fmla="*/ 166181953 w 14736"/>
                    <a:gd name="T77" fmla="*/ 18416304 h 6488"/>
                    <a:gd name="T78" fmla="*/ 171126691 w 14736"/>
                    <a:gd name="T79" fmla="*/ 14824222 h 6488"/>
                    <a:gd name="T80" fmla="*/ 175687038 w 14736"/>
                    <a:gd name="T81" fmla="*/ 10811457 h 6488"/>
                    <a:gd name="T82" fmla="*/ 179897891 w 14736"/>
                    <a:gd name="T83" fmla="*/ 6395749 h 6488"/>
                    <a:gd name="T84" fmla="*/ 183689456 w 14736"/>
                    <a:gd name="T85" fmla="*/ 1647121 h 648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14736" h="6488">
                      <a:moveTo>
                        <a:pt x="14736" y="2398"/>
                      </a:moveTo>
                      <a:lnTo>
                        <a:pt x="14589" y="2626"/>
                      </a:lnTo>
                      <a:lnTo>
                        <a:pt x="14435" y="2850"/>
                      </a:lnTo>
                      <a:lnTo>
                        <a:pt x="14273" y="3067"/>
                      </a:lnTo>
                      <a:lnTo>
                        <a:pt x="14106" y="3280"/>
                      </a:lnTo>
                      <a:lnTo>
                        <a:pt x="13933" y="3487"/>
                      </a:lnTo>
                      <a:lnTo>
                        <a:pt x="13753" y="3688"/>
                      </a:lnTo>
                      <a:lnTo>
                        <a:pt x="13567" y="3884"/>
                      </a:lnTo>
                      <a:lnTo>
                        <a:pt x="13375" y="4074"/>
                      </a:lnTo>
                      <a:lnTo>
                        <a:pt x="13177" y="4258"/>
                      </a:lnTo>
                      <a:lnTo>
                        <a:pt x="12973" y="4436"/>
                      </a:lnTo>
                      <a:lnTo>
                        <a:pt x="12765" y="4607"/>
                      </a:lnTo>
                      <a:lnTo>
                        <a:pt x="12550" y="4772"/>
                      </a:lnTo>
                      <a:lnTo>
                        <a:pt x="12331" y="4930"/>
                      </a:lnTo>
                      <a:lnTo>
                        <a:pt x="12106" y="5081"/>
                      </a:lnTo>
                      <a:lnTo>
                        <a:pt x="11876" y="5227"/>
                      </a:lnTo>
                      <a:lnTo>
                        <a:pt x="11643" y="5365"/>
                      </a:lnTo>
                      <a:lnTo>
                        <a:pt x="11404" y="5495"/>
                      </a:lnTo>
                      <a:lnTo>
                        <a:pt x="11160" y="5618"/>
                      </a:lnTo>
                      <a:lnTo>
                        <a:pt x="10912" y="5734"/>
                      </a:lnTo>
                      <a:lnTo>
                        <a:pt x="10661" y="5841"/>
                      </a:lnTo>
                      <a:lnTo>
                        <a:pt x="10405" y="5942"/>
                      </a:lnTo>
                      <a:lnTo>
                        <a:pt x="10145" y="6034"/>
                      </a:lnTo>
                      <a:lnTo>
                        <a:pt x="9881" y="6118"/>
                      </a:lnTo>
                      <a:lnTo>
                        <a:pt x="9614" y="6194"/>
                      </a:lnTo>
                      <a:lnTo>
                        <a:pt x="9344" y="6262"/>
                      </a:lnTo>
                      <a:lnTo>
                        <a:pt x="9071" y="6321"/>
                      </a:lnTo>
                      <a:lnTo>
                        <a:pt x="8794" y="6372"/>
                      </a:lnTo>
                      <a:lnTo>
                        <a:pt x="8514" y="6413"/>
                      </a:lnTo>
                      <a:lnTo>
                        <a:pt x="8232" y="6446"/>
                      </a:lnTo>
                      <a:lnTo>
                        <a:pt x="7946" y="6470"/>
                      </a:lnTo>
                      <a:lnTo>
                        <a:pt x="7658" y="6484"/>
                      </a:lnTo>
                      <a:lnTo>
                        <a:pt x="7368" y="6488"/>
                      </a:lnTo>
                      <a:lnTo>
                        <a:pt x="7078" y="6484"/>
                      </a:lnTo>
                      <a:lnTo>
                        <a:pt x="6790" y="6470"/>
                      </a:lnTo>
                      <a:lnTo>
                        <a:pt x="6504" y="6446"/>
                      </a:lnTo>
                      <a:lnTo>
                        <a:pt x="6222" y="6413"/>
                      </a:lnTo>
                      <a:lnTo>
                        <a:pt x="5942" y="6372"/>
                      </a:lnTo>
                      <a:lnTo>
                        <a:pt x="5665" y="6321"/>
                      </a:lnTo>
                      <a:lnTo>
                        <a:pt x="5392" y="6262"/>
                      </a:lnTo>
                      <a:lnTo>
                        <a:pt x="5122" y="6194"/>
                      </a:lnTo>
                      <a:lnTo>
                        <a:pt x="4855" y="6118"/>
                      </a:lnTo>
                      <a:lnTo>
                        <a:pt x="4591" y="6034"/>
                      </a:lnTo>
                      <a:lnTo>
                        <a:pt x="4331" y="5942"/>
                      </a:lnTo>
                      <a:lnTo>
                        <a:pt x="4075" y="5841"/>
                      </a:lnTo>
                      <a:lnTo>
                        <a:pt x="3824" y="5734"/>
                      </a:lnTo>
                      <a:lnTo>
                        <a:pt x="3576" y="5618"/>
                      </a:lnTo>
                      <a:lnTo>
                        <a:pt x="3332" y="5495"/>
                      </a:lnTo>
                      <a:lnTo>
                        <a:pt x="3093" y="5365"/>
                      </a:lnTo>
                      <a:lnTo>
                        <a:pt x="2860" y="5227"/>
                      </a:lnTo>
                      <a:lnTo>
                        <a:pt x="2630" y="5081"/>
                      </a:lnTo>
                      <a:lnTo>
                        <a:pt x="2405" y="4930"/>
                      </a:lnTo>
                      <a:lnTo>
                        <a:pt x="2186" y="4772"/>
                      </a:lnTo>
                      <a:lnTo>
                        <a:pt x="1971" y="4607"/>
                      </a:lnTo>
                      <a:lnTo>
                        <a:pt x="1763" y="4436"/>
                      </a:lnTo>
                      <a:lnTo>
                        <a:pt x="1559" y="4258"/>
                      </a:lnTo>
                      <a:lnTo>
                        <a:pt x="1361" y="4074"/>
                      </a:lnTo>
                      <a:lnTo>
                        <a:pt x="1169" y="3884"/>
                      </a:lnTo>
                      <a:lnTo>
                        <a:pt x="983" y="3688"/>
                      </a:lnTo>
                      <a:lnTo>
                        <a:pt x="803" y="3487"/>
                      </a:lnTo>
                      <a:lnTo>
                        <a:pt x="630" y="3280"/>
                      </a:lnTo>
                      <a:lnTo>
                        <a:pt x="463" y="3067"/>
                      </a:lnTo>
                      <a:lnTo>
                        <a:pt x="301" y="2850"/>
                      </a:lnTo>
                      <a:lnTo>
                        <a:pt x="147" y="2626"/>
                      </a:lnTo>
                      <a:lnTo>
                        <a:pt x="0" y="2399"/>
                      </a:lnTo>
                      <a:lnTo>
                        <a:pt x="4156" y="0"/>
                      </a:lnTo>
                      <a:lnTo>
                        <a:pt x="4223" y="94"/>
                      </a:lnTo>
                      <a:lnTo>
                        <a:pt x="4292" y="187"/>
                      </a:lnTo>
                      <a:lnTo>
                        <a:pt x="4365" y="277"/>
                      </a:lnTo>
                      <a:lnTo>
                        <a:pt x="4440" y="366"/>
                      </a:lnTo>
                      <a:lnTo>
                        <a:pt x="4518" y="452"/>
                      </a:lnTo>
                      <a:lnTo>
                        <a:pt x="4598" y="536"/>
                      </a:lnTo>
                      <a:lnTo>
                        <a:pt x="4681" y="617"/>
                      </a:lnTo>
                      <a:lnTo>
                        <a:pt x="4766" y="696"/>
                      </a:lnTo>
                      <a:lnTo>
                        <a:pt x="4853" y="772"/>
                      </a:lnTo>
                      <a:lnTo>
                        <a:pt x="4942" y="846"/>
                      </a:lnTo>
                      <a:lnTo>
                        <a:pt x="5035" y="917"/>
                      </a:lnTo>
                      <a:lnTo>
                        <a:pt x="5128" y="985"/>
                      </a:lnTo>
                      <a:lnTo>
                        <a:pt x="5225" y="1051"/>
                      </a:lnTo>
                      <a:lnTo>
                        <a:pt x="5322" y="1114"/>
                      </a:lnTo>
                      <a:lnTo>
                        <a:pt x="5422" y="1174"/>
                      </a:lnTo>
                      <a:lnTo>
                        <a:pt x="5524" y="1231"/>
                      </a:lnTo>
                      <a:lnTo>
                        <a:pt x="5628" y="1285"/>
                      </a:lnTo>
                      <a:lnTo>
                        <a:pt x="5734" y="1336"/>
                      </a:lnTo>
                      <a:lnTo>
                        <a:pt x="5841" y="1383"/>
                      </a:lnTo>
                      <a:lnTo>
                        <a:pt x="5950" y="1428"/>
                      </a:lnTo>
                      <a:lnTo>
                        <a:pt x="6060" y="1470"/>
                      </a:lnTo>
                      <a:lnTo>
                        <a:pt x="6173" y="1508"/>
                      </a:lnTo>
                      <a:lnTo>
                        <a:pt x="6287" y="1543"/>
                      </a:lnTo>
                      <a:lnTo>
                        <a:pt x="6402" y="1574"/>
                      </a:lnTo>
                      <a:lnTo>
                        <a:pt x="6518" y="1602"/>
                      </a:lnTo>
                      <a:lnTo>
                        <a:pt x="6637" y="1627"/>
                      </a:lnTo>
                      <a:lnTo>
                        <a:pt x="6755" y="1647"/>
                      </a:lnTo>
                      <a:lnTo>
                        <a:pt x="6875" y="1665"/>
                      </a:lnTo>
                      <a:lnTo>
                        <a:pt x="6997" y="1678"/>
                      </a:lnTo>
                      <a:lnTo>
                        <a:pt x="7119" y="1687"/>
                      </a:lnTo>
                      <a:lnTo>
                        <a:pt x="7243" y="1693"/>
                      </a:lnTo>
                      <a:lnTo>
                        <a:pt x="7368" y="1695"/>
                      </a:lnTo>
                      <a:lnTo>
                        <a:pt x="7493" y="1693"/>
                      </a:lnTo>
                      <a:lnTo>
                        <a:pt x="7617" y="1687"/>
                      </a:lnTo>
                      <a:lnTo>
                        <a:pt x="7739" y="1678"/>
                      </a:lnTo>
                      <a:lnTo>
                        <a:pt x="7861" y="1665"/>
                      </a:lnTo>
                      <a:lnTo>
                        <a:pt x="7981" y="1647"/>
                      </a:lnTo>
                      <a:lnTo>
                        <a:pt x="8099" y="1627"/>
                      </a:lnTo>
                      <a:lnTo>
                        <a:pt x="8218" y="1602"/>
                      </a:lnTo>
                      <a:lnTo>
                        <a:pt x="8334" y="1574"/>
                      </a:lnTo>
                      <a:lnTo>
                        <a:pt x="8449" y="1543"/>
                      </a:lnTo>
                      <a:lnTo>
                        <a:pt x="8563" y="1508"/>
                      </a:lnTo>
                      <a:lnTo>
                        <a:pt x="8676" y="1469"/>
                      </a:lnTo>
                      <a:lnTo>
                        <a:pt x="8786" y="1428"/>
                      </a:lnTo>
                      <a:lnTo>
                        <a:pt x="8895" y="1383"/>
                      </a:lnTo>
                      <a:lnTo>
                        <a:pt x="9002" y="1336"/>
                      </a:lnTo>
                      <a:lnTo>
                        <a:pt x="9108" y="1285"/>
                      </a:lnTo>
                      <a:lnTo>
                        <a:pt x="9212" y="1231"/>
                      </a:lnTo>
                      <a:lnTo>
                        <a:pt x="9314" y="1174"/>
                      </a:lnTo>
                      <a:lnTo>
                        <a:pt x="9414" y="1114"/>
                      </a:lnTo>
                      <a:lnTo>
                        <a:pt x="9511" y="1051"/>
                      </a:lnTo>
                      <a:lnTo>
                        <a:pt x="9608" y="985"/>
                      </a:lnTo>
                      <a:lnTo>
                        <a:pt x="9701" y="917"/>
                      </a:lnTo>
                      <a:lnTo>
                        <a:pt x="9794" y="846"/>
                      </a:lnTo>
                      <a:lnTo>
                        <a:pt x="9883" y="772"/>
                      </a:lnTo>
                      <a:lnTo>
                        <a:pt x="9970" y="696"/>
                      </a:lnTo>
                      <a:lnTo>
                        <a:pt x="10055" y="617"/>
                      </a:lnTo>
                      <a:lnTo>
                        <a:pt x="10138" y="536"/>
                      </a:lnTo>
                      <a:lnTo>
                        <a:pt x="10218" y="452"/>
                      </a:lnTo>
                      <a:lnTo>
                        <a:pt x="10296" y="365"/>
                      </a:lnTo>
                      <a:lnTo>
                        <a:pt x="10371" y="277"/>
                      </a:lnTo>
                      <a:lnTo>
                        <a:pt x="10444" y="187"/>
                      </a:lnTo>
                      <a:lnTo>
                        <a:pt x="10513" y="94"/>
                      </a:lnTo>
                      <a:lnTo>
                        <a:pt x="10580" y="0"/>
                      </a:lnTo>
                      <a:lnTo>
                        <a:pt x="14736" y="2398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 bwMode="auto">
                <a:xfrm>
                  <a:off x="1823832" y="3827665"/>
                  <a:ext cx="1125537" cy="1716089"/>
                </a:xfrm>
                <a:custGeom>
                  <a:avLst/>
                  <a:gdLst>
                    <a:gd name="T0" fmla="*/ 15260909 w 8508"/>
                    <a:gd name="T1" fmla="*/ 1066786 h 12977"/>
                    <a:gd name="T2" fmla="*/ 37294889 w 8508"/>
                    <a:gd name="T3" fmla="*/ 5368709 h 12977"/>
                    <a:gd name="T4" fmla="*/ 58068659 w 8508"/>
                    <a:gd name="T5" fmla="*/ 12748403 h 12977"/>
                    <a:gd name="T6" fmla="*/ 77337346 w 8508"/>
                    <a:gd name="T7" fmla="*/ 22926312 h 12977"/>
                    <a:gd name="T8" fmla="*/ 94821020 w 8508"/>
                    <a:gd name="T9" fmla="*/ 35657259 h 12977"/>
                    <a:gd name="T10" fmla="*/ 110309471 w 8508"/>
                    <a:gd name="T11" fmla="*/ 50696601 h 12977"/>
                    <a:gd name="T12" fmla="*/ 123540231 w 8508"/>
                    <a:gd name="T13" fmla="*/ 67799427 h 12977"/>
                    <a:gd name="T14" fmla="*/ 134250966 w 8508"/>
                    <a:gd name="T15" fmla="*/ 86703637 h 12977"/>
                    <a:gd name="T16" fmla="*/ 142231464 w 8508"/>
                    <a:gd name="T17" fmla="*/ 107164056 h 12977"/>
                    <a:gd name="T18" fmla="*/ 147184202 w 8508"/>
                    <a:gd name="T19" fmla="*/ 128953626 h 12977"/>
                    <a:gd name="T20" fmla="*/ 148899364 w 8508"/>
                    <a:gd name="T21" fmla="*/ 151809982 h 12977"/>
                    <a:gd name="T22" fmla="*/ 148706880 w 8508"/>
                    <a:gd name="T23" fmla="*/ 159452042 h 12977"/>
                    <a:gd name="T24" fmla="*/ 148146756 w 8508"/>
                    <a:gd name="T25" fmla="*/ 166989234 h 12977"/>
                    <a:gd name="T26" fmla="*/ 147219259 w 8508"/>
                    <a:gd name="T27" fmla="*/ 174438884 h 12977"/>
                    <a:gd name="T28" fmla="*/ 145941718 w 8508"/>
                    <a:gd name="T29" fmla="*/ 181748755 h 12977"/>
                    <a:gd name="T30" fmla="*/ 144314133 w 8508"/>
                    <a:gd name="T31" fmla="*/ 188936171 h 12977"/>
                    <a:gd name="T32" fmla="*/ 142371429 w 8508"/>
                    <a:gd name="T33" fmla="*/ 196001132 h 12977"/>
                    <a:gd name="T34" fmla="*/ 140061351 w 8508"/>
                    <a:gd name="T35" fmla="*/ 202926183 h 12977"/>
                    <a:gd name="T36" fmla="*/ 137471211 w 8508"/>
                    <a:gd name="T37" fmla="*/ 209693999 h 12977"/>
                    <a:gd name="T38" fmla="*/ 134548490 w 8508"/>
                    <a:gd name="T39" fmla="*/ 216304317 h 12977"/>
                    <a:gd name="T40" fmla="*/ 131328245 w 8508"/>
                    <a:gd name="T41" fmla="*/ 222739680 h 12977"/>
                    <a:gd name="T42" fmla="*/ 56371092 w 8508"/>
                    <a:gd name="T43" fmla="*/ 185001480 h 12977"/>
                    <a:gd name="T44" fmla="*/ 57858580 w 8508"/>
                    <a:gd name="T45" fmla="*/ 182220854 h 12977"/>
                    <a:gd name="T46" fmla="*/ 59206236 w 8508"/>
                    <a:gd name="T47" fmla="*/ 179335494 h 12977"/>
                    <a:gd name="T48" fmla="*/ 60448852 w 8508"/>
                    <a:gd name="T49" fmla="*/ 176380046 h 12977"/>
                    <a:gd name="T50" fmla="*/ 61533909 w 8508"/>
                    <a:gd name="T51" fmla="*/ 173372230 h 12977"/>
                    <a:gd name="T52" fmla="*/ 62478868 w 8508"/>
                    <a:gd name="T53" fmla="*/ 170294327 h 12977"/>
                    <a:gd name="T54" fmla="*/ 63283996 w 8508"/>
                    <a:gd name="T55" fmla="*/ 167146601 h 12977"/>
                    <a:gd name="T56" fmla="*/ 63949026 w 8508"/>
                    <a:gd name="T57" fmla="*/ 163963831 h 12977"/>
                    <a:gd name="T58" fmla="*/ 64456497 w 8508"/>
                    <a:gd name="T59" fmla="*/ 160711106 h 12977"/>
                    <a:gd name="T60" fmla="*/ 64806541 w 8508"/>
                    <a:gd name="T61" fmla="*/ 157406013 h 12977"/>
                    <a:gd name="T62" fmla="*/ 64981563 w 8508"/>
                    <a:gd name="T63" fmla="*/ 154065877 h 12977"/>
                    <a:gd name="T64" fmla="*/ 64946638 w 8508"/>
                    <a:gd name="T65" fmla="*/ 148417346 h 12977"/>
                    <a:gd name="T66" fmla="*/ 63721485 w 8508"/>
                    <a:gd name="T67" fmla="*/ 138466892 h 12977"/>
                    <a:gd name="T68" fmla="*/ 61113882 w 8508"/>
                    <a:gd name="T69" fmla="*/ 129006125 h 12977"/>
                    <a:gd name="T70" fmla="*/ 57246069 w 8508"/>
                    <a:gd name="T71" fmla="*/ 120174825 h 12977"/>
                    <a:gd name="T72" fmla="*/ 52188292 w 8508"/>
                    <a:gd name="T73" fmla="*/ 112043077 h 12977"/>
                    <a:gd name="T74" fmla="*/ 46062920 w 8508"/>
                    <a:gd name="T75" fmla="*/ 104715883 h 12977"/>
                    <a:gd name="T76" fmla="*/ 39027514 w 8508"/>
                    <a:gd name="T77" fmla="*/ 98315299 h 12977"/>
                    <a:gd name="T78" fmla="*/ 31099403 w 8508"/>
                    <a:gd name="T79" fmla="*/ 92946590 h 12977"/>
                    <a:gd name="T80" fmla="*/ 22453875 w 8508"/>
                    <a:gd name="T81" fmla="*/ 88714622 h 12977"/>
                    <a:gd name="T82" fmla="*/ 13178373 w 8508"/>
                    <a:gd name="T83" fmla="*/ 85741718 h 12977"/>
                    <a:gd name="T84" fmla="*/ 3360210 w 8508"/>
                    <a:gd name="T85" fmla="*/ 84080378 h 129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8508" h="12977">
                      <a:moveTo>
                        <a:pt x="0" y="0"/>
                      </a:moveTo>
                      <a:lnTo>
                        <a:pt x="439" y="20"/>
                      </a:lnTo>
                      <a:lnTo>
                        <a:pt x="872" y="61"/>
                      </a:lnTo>
                      <a:lnTo>
                        <a:pt x="1299" y="123"/>
                      </a:lnTo>
                      <a:lnTo>
                        <a:pt x="1719" y="205"/>
                      </a:lnTo>
                      <a:lnTo>
                        <a:pt x="2131" y="307"/>
                      </a:lnTo>
                      <a:lnTo>
                        <a:pt x="2536" y="430"/>
                      </a:lnTo>
                      <a:lnTo>
                        <a:pt x="2931" y="570"/>
                      </a:lnTo>
                      <a:lnTo>
                        <a:pt x="3318" y="729"/>
                      </a:lnTo>
                      <a:lnTo>
                        <a:pt x="3695" y="906"/>
                      </a:lnTo>
                      <a:lnTo>
                        <a:pt x="4062" y="1101"/>
                      </a:lnTo>
                      <a:lnTo>
                        <a:pt x="4419" y="1311"/>
                      </a:lnTo>
                      <a:lnTo>
                        <a:pt x="4764" y="1538"/>
                      </a:lnTo>
                      <a:lnTo>
                        <a:pt x="5097" y="1781"/>
                      </a:lnTo>
                      <a:lnTo>
                        <a:pt x="5418" y="2039"/>
                      </a:lnTo>
                      <a:lnTo>
                        <a:pt x="5727" y="2312"/>
                      </a:lnTo>
                      <a:lnTo>
                        <a:pt x="6022" y="2598"/>
                      </a:lnTo>
                      <a:lnTo>
                        <a:pt x="6303" y="2899"/>
                      </a:lnTo>
                      <a:lnTo>
                        <a:pt x="6570" y="3213"/>
                      </a:lnTo>
                      <a:lnTo>
                        <a:pt x="6823" y="3538"/>
                      </a:lnTo>
                      <a:lnTo>
                        <a:pt x="7059" y="3877"/>
                      </a:lnTo>
                      <a:lnTo>
                        <a:pt x="7279" y="4226"/>
                      </a:lnTo>
                      <a:lnTo>
                        <a:pt x="7485" y="4587"/>
                      </a:lnTo>
                      <a:lnTo>
                        <a:pt x="7671" y="4958"/>
                      </a:lnTo>
                      <a:lnTo>
                        <a:pt x="7842" y="5339"/>
                      </a:lnTo>
                      <a:lnTo>
                        <a:pt x="7994" y="5730"/>
                      </a:lnTo>
                      <a:lnTo>
                        <a:pt x="8127" y="6128"/>
                      </a:lnTo>
                      <a:lnTo>
                        <a:pt x="8241" y="6536"/>
                      </a:lnTo>
                      <a:lnTo>
                        <a:pt x="8335" y="6952"/>
                      </a:lnTo>
                      <a:lnTo>
                        <a:pt x="8410" y="7374"/>
                      </a:lnTo>
                      <a:lnTo>
                        <a:pt x="8465" y="7804"/>
                      </a:lnTo>
                      <a:lnTo>
                        <a:pt x="8497" y="8239"/>
                      </a:lnTo>
                      <a:lnTo>
                        <a:pt x="8508" y="8681"/>
                      </a:lnTo>
                      <a:lnTo>
                        <a:pt x="8507" y="8827"/>
                      </a:lnTo>
                      <a:lnTo>
                        <a:pt x="8504" y="8973"/>
                      </a:lnTo>
                      <a:lnTo>
                        <a:pt x="8497" y="9118"/>
                      </a:lnTo>
                      <a:lnTo>
                        <a:pt x="8488" y="9263"/>
                      </a:lnTo>
                      <a:lnTo>
                        <a:pt x="8478" y="9406"/>
                      </a:lnTo>
                      <a:lnTo>
                        <a:pt x="8465" y="9549"/>
                      </a:lnTo>
                      <a:lnTo>
                        <a:pt x="8449" y="9691"/>
                      </a:lnTo>
                      <a:lnTo>
                        <a:pt x="8432" y="9834"/>
                      </a:lnTo>
                      <a:lnTo>
                        <a:pt x="8412" y="9975"/>
                      </a:lnTo>
                      <a:lnTo>
                        <a:pt x="8390" y="10115"/>
                      </a:lnTo>
                      <a:lnTo>
                        <a:pt x="8366" y="10254"/>
                      </a:lnTo>
                      <a:lnTo>
                        <a:pt x="8339" y="10393"/>
                      </a:lnTo>
                      <a:lnTo>
                        <a:pt x="8310" y="10530"/>
                      </a:lnTo>
                      <a:lnTo>
                        <a:pt x="8279" y="10668"/>
                      </a:lnTo>
                      <a:lnTo>
                        <a:pt x="8246" y="10804"/>
                      </a:lnTo>
                      <a:lnTo>
                        <a:pt x="8211" y="10940"/>
                      </a:lnTo>
                      <a:lnTo>
                        <a:pt x="8174" y="11074"/>
                      </a:lnTo>
                      <a:lnTo>
                        <a:pt x="8135" y="11208"/>
                      </a:lnTo>
                      <a:lnTo>
                        <a:pt x="8092" y="11341"/>
                      </a:lnTo>
                      <a:lnTo>
                        <a:pt x="8049" y="11473"/>
                      </a:lnTo>
                      <a:lnTo>
                        <a:pt x="8003" y="11604"/>
                      </a:lnTo>
                      <a:lnTo>
                        <a:pt x="7956" y="11734"/>
                      </a:lnTo>
                      <a:lnTo>
                        <a:pt x="7907" y="11863"/>
                      </a:lnTo>
                      <a:lnTo>
                        <a:pt x="7855" y="11991"/>
                      </a:lnTo>
                      <a:lnTo>
                        <a:pt x="7802" y="12118"/>
                      </a:lnTo>
                      <a:lnTo>
                        <a:pt x="7745" y="12244"/>
                      </a:lnTo>
                      <a:lnTo>
                        <a:pt x="7688" y="12369"/>
                      </a:lnTo>
                      <a:lnTo>
                        <a:pt x="7629" y="12493"/>
                      </a:lnTo>
                      <a:lnTo>
                        <a:pt x="7567" y="12615"/>
                      </a:lnTo>
                      <a:lnTo>
                        <a:pt x="7504" y="12737"/>
                      </a:lnTo>
                      <a:lnTo>
                        <a:pt x="7439" y="12857"/>
                      </a:lnTo>
                      <a:lnTo>
                        <a:pt x="7373" y="12977"/>
                      </a:lnTo>
                      <a:lnTo>
                        <a:pt x="3221" y="10579"/>
                      </a:lnTo>
                      <a:lnTo>
                        <a:pt x="3250" y="10527"/>
                      </a:lnTo>
                      <a:lnTo>
                        <a:pt x="3278" y="10474"/>
                      </a:lnTo>
                      <a:lnTo>
                        <a:pt x="3306" y="10420"/>
                      </a:lnTo>
                      <a:lnTo>
                        <a:pt x="3332" y="10365"/>
                      </a:lnTo>
                      <a:lnTo>
                        <a:pt x="3358" y="10310"/>
                      </a:lnTo>
                      <a:lnTo>
                        <a:pt x="3383" y="10255"/>
                      </a:lnTo>
                      <a:lnTo>
                        <a:pt x="3407" y="10199"/>
                      </a:lnTo>
                      <a:lnTo>
                        <a:pt x="3431" y="10143"/>
                      </a:lnTo>
                      <a:lnTo>
                        <a:pt x="3454" y="10086"/>
                      </a:lnTo>
                      <a:lnTo>
                        <a:pt x="3476" y="10029"/>
                      </a:lnTo>
                      <a:lnTo>
                        <a:pt x="3496" y="9971"/>
                      </a:lnTo>
                      <a:lnTo>
                        <a:pt x="3516" y="9914"/>
                      </a:lnTo>
                      <a:lnTo>
                        <a:pt x="3535" y="9855"/>
                      </a:lnTo>
                      <a:lnTo>
                        <a:pt x="3553" y="9797"/>
                      </a:lnTo>
                      <a:lnTo>
                        <a:pt x="3570" y="9738"/>
                      </a:lnTo>
                      <a:lnTo>
                        <a:pt x="3586" y="9678"/>
                      </a:lnTo>
                      <a:lnTo>
                        <a:pt x="3602" y="9619"/>
                      </a:lnTo>
                      <a:lnTo>
                        <a:pt x="3616" y="9558"/>
                      </a:lnTo>
                      <a:lnTo>
                        <a:pt x="3630" y="9497"/>
                      </a:lnTo>
                      <a:lnTo>
                        <a:pt x="3642" y="9436"/>
                      </a:lnTo>
                      <a:lnTo>
                        <a:pt x="3654" y="9376"/>
                      </a:lnTo>
                      <a:lnTo>
                        <a:pt x="3665" y="9314"/>
                      </a:lnTo>
                      <a:lnTo>
                        <a:pt x="3674" y="9252"/>
                      </a:lnTo>
                      <a:lnTo>
                        <a:pt x="3683" y="9190"/>
                      </a:lnTo>
                      <a:lnTo>
                        <a:pt x="3691" y="9127"/>
                      </a:lnTo>
                      <a:lnTo>
                        <a:pt x="3697" y="9064"/>
                      </a:lnTo>
                      <a:lnTo>
                        <a:pt x="3703" y="9001"/>
                      </a:lnTo>
                      <a:lnTo>
                        <a:pt x="3707" y="8937"/>
                      </a:lnTo>
                      <a:lnTo>
                        <a:pt x="3711" y="8874"/>
                      </a:lnTo>
                      <a:lnTo>
                        <a:pt x="3713" y="8810"/>
                      </a:lnTo>
                      <a:lnTo>
                        <a:pt x="3716" y="8745"/>
                      </a:lnTo>
                      <a:lnTo>
                        <a:pt x="3716" y="8681"/>
                      </a:lnTo>
                      <a:lnTo>
                        <a:pt x="3711" y="8487"/>
                      </a:lnTo>
                      <a:lnTo>
                        <a:pt x="3696" y="8293"/>
                      </a:lnTo>
                      <a:lnTo>
                        <a:pt x="3673" y="8105"/>
                      </a:lnTo>
                      <a:lnTo>
                        <a:pt x="3641" y="7918"/>
                      </a:lnTo>
                      <a:lnTo>
                        <a:pt x="3599" y="7734"/>
                      </a:lnTo>
                      <a:lnTo>
                        <a:pt x="3549" y="7554"/>
                      </a:lnTo>
                      <a:lnTo>
                        <a:pt x="3492" y="7377"/>
                      </a:lnTo>
                      <a:lnTo>
                        <a:pt x="3426" y="7205"/>
                      </a:lnTo>
                      <a:lnTo>
                        <a:pt x="3352" y="7037"/>
                      </a:lnTo>
                      <a:lnTo>
                        <a:pt x="3271" y="6872"/>
                      </a:lnTo>
                      <a:lnTo>
                        <a:pt x="3182" y="6712"/>
                      </a:lnTo>
                      <a:lnTo>
                        <a:pt x="3085" y="6557"/>
                      </a:lnTo>
                      <a:lnTo>
                        <a:pt x="2982" y="6407"/>
                      </a:lnTo>
                      <a:lnTo>
                        <a:pt x="2872" y="6262"/>
                      </a:lnTo>
                      <a:lnTo>
                        <a:pt x="2755" y="6122"/>
                      </a:lnTo>
                      <a:lnTo>
                        <a:pt x="2632" y="5988"/>
                      </a:lnTo>
                      <a:lnTo>
                        <a:pt x="2504" y="5860"/>
                      </a:lnTo>
                      <a:lnTo>
                        <a:pt x="2370" y="5738"/>
                      </a:lnTo>
                      <a:lnTo>
                        <a:pt x="2230" y="5622"/>
                      </a:lnTo>
                      <a:lnTo>
                        <a:pt x="2084" y="5514"/>
                      </a:lnTo>
                      <a:lnTo>
                        <a:pt x="1934" y="5411"/>
                      </a:lnTo>
                      <a:lnTo>
                        <a:pt x="1777" y="5315"/>
                      </a:lnTo>
                      <a:lnTo>
                        <a:pt x="1618" y="5227"/>
                      </a:lnTo>
                      <a:lnTo>
                        <a:pt x="1453" y="5147"/>
                      </a:lnTo>
                      <a:lnTo>
                        <a:pt x="1283" y="5073"/>
                      </a:lnTo>
                      <a:lnTo>
                        <a:pt x="1110" y="5008"/>
                      </a:lnTo>
                      <a:lnTo>
                        <a:pt x="933" y="4952"/>
                      </a:lnTo>
                      <a:lnTo>
                        <a:pt x="753" y="4903"/>
                      </a:lnTo>
                      <a:lnTo>
                        <a:pt x="569" y="4863"/>
                      </a:lnTo>
                      <a:lnTo>
                        <a:pt x="382" y="4831"/>
                      </a:lnTo>
                      <a:lnTo>
                        <a:pt x="192" y="4808"/>
                      </a:lnTo>
                      <a:lnTo>
                        <a:pt x="0" y="47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 rot="18000000">
                  <a:off x="826270" y="4366243"/>
                  <a:ext cx="1042097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 rot="3600000">
                  <a:off x="1797393" y="4404469"/>
                  <a:ext cx="1031315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Up">
                    <a:avLst>
                      <a:gd name="adj" fmla="val 11671062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363376" y="5341601"/>
                  <a:ext cx="972119" cy="590396"/>
                </a:xfrm>
                <a:prstGeom prst="rect">
                  <a:avLst/>
                </a:prstGeom>
              </p:spPr>
              <p:txBody>
                <a:bodyPr spcFirstLastPara="1" wrap="none">
                  <a:prstTxWarp prst="textArchDown">
                    <a:avLst>
                      <a:gd name="adj" fmla="val 1312104"/>
                    </a:avLst>
                  </a:prstTxWarp>
                  <a:norm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2776544" y="2843774"/>
                <a:ext cx="680260" cy="6802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705267" y="3173896"/>
              <a:ext cx="671262" cy="669300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2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8646776" y="1736812"/>
            <a:ext cx="2749722" cy="3463424"/>
            <a:chOff x="8170814" y="1912116"/>
            <a:chExt cx="2749722" cy="3463424"/>
          </a:xfrm>
        </p:grpSpPr>
        <p:grpSp>
          <p:nvGrpSpPr>
            <p:cNvPr id="43" name="组合 42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3" name="文本框 12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1" name="文本框 12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49" name="文本框 12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4" name="直接连接符 43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819569" y="1736812"/>
            <a:ext cx="2713719" cy="3463424"/>
            <a:chOff x="1307468" y="1697288"/>
            <a:chExt cx="2713719" cy="3463424"/>
          </a:xfrm>
        </p:grpSpPr>
        <p:grpSp>
          <p:nvGrpSpPr>
            <p:cNvPr id="56" name="组合 55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7" name="文本框 14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5" name="文本框 13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3" name="文本框 13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市场规模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业绩展示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合作伙伴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成功案例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公司实力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COMPANY POWER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市场规模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千图PPT彼岸天：ID 8661124库_组合 42"/>
          <p:cNvGrpSpPr/>
          <p:nvPr>
            <p:custDataLst>
              <p:tags r:id="rId1"/>
            </p:custDataLst>
          </p:nvPr>
        </p:nvGrpSpPr>
        <p:grpSpPr>
          <a:xfrm>
            <a:off x="8400133" y="1697095"/>
            <a:ext cx="3143401" cy="845770"/>
            <a:chOff x="8400133" y="1697095"/>
            <a:chExt cx="3143401" cy="845770"/>
          </a:xfrm>
        </p:grpSpPr>
        <p:sp>
          <p:nvSpPr>
            <p:cNvPr id="21" name="矩形 20"/>
            <p:cNvSpPr/>
            <p:nvPr/>
          </p:nvSpPr>
          <p:spPr>
            <a:xfrm>
              <a:off x="8400133" y="200733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00133" y="169709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千图PPT彼岸天：ID 8661124库_组合 41"/>
          <p:cNvGrpSpPr/>
          <p:nvPr>
            <p:custDataLst>
              <p:tags r:id="rId2"/>
            </p:custDataLst>
          </p:nvPr>
        </p:nvGrpSpPr>
        <p:grpSpPr>
          <a:xfrm>
            <a:off x="8400132" y="3058311"/>
            <a:ext cx="3143402" cy="845770"/>
            <a:chOff x="8400132" y="3058311"/>
            <a:chExt cx="3143402" cy="845770"/>
          </a:xfrm>
        </p:grpSpPr>
        <p:sp>
          <p:nvSpPr>
            <p:cNvPr id="24" name="矩形 23"/>
            <p:cNvSpPr/>
            <p:nvPr/>
          </p:nvSpPr>
          <p:spPr>
            <a:xfrm>
              <a:off x="8400133" y="336855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00132" y="30583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千图PPT彼岸天：ID 8661124库_组合 40"/>
          <p:cNvGrpSpPr/>
          <p:nvPr>
            <p:custDataLst>
              <p:tags r:id="rId3"/>
            </p:custDataLst>
          </p:nvPr>
        </p:nvGrpSpPr>
        <p:grpSpPr>
          <a:xfrm>
            <a:off x="8400133" y="4419529"/>
            <a:ext cx="3143401" cy="845770"/>
            <a:chOff x="8400133" y="4419529"/>
            <a:chExt cx="3143401" cy="845770"/>
          </a:xfrm>
        </p:grpSpPr>
        <p:sp>
          <p:nvSpPr>
            <p:cNvPr id="27" name="矩形 26"/>
            <p:cNvSpPr/>
            <p:nvPr/>
          </p:nvSpPr>
          <p:spPr>
            <a:xfrm>
              <a:off x="8400133" y="4729768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400133" y="4419529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6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千图PPT彼岸天：ID 8661124库_组合 37"/>
          <p:cNvGrpSpPr/>
          <p:nvPr>
            <p:custDataLst>
              <p:tags r:id="rId4"/>
            </p:custDataLst>
          </p:nvPr>
        </p:nvGrpSpPr>
        <p:grpSpPr>
          <a:xfrm>
            <a:off x="648466" y="1697091"/>
            <a:ext cx="3143401" cy="845770"/>
            <a:chOff x="648466" y="1697091"/>
            <a:chExt cx="3143401" cy="845770"/>
          </a:xfrm>
        </p:grpSpPr>
        <p:sp>
          <p:nvSpPr>
            <p:cNvPr id="30" name="矩形 29"/>
            <p:cNvSpPr/>
            <p:nvPr/>
          </p:nvSpPr>
          <p:spPr>
            <a:xfrm>
              <a:off x="648466" y="200733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29983" y="169709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38"/>
          <p:cNvGrpSpPr/>
          <p:nvPr>
            <p:custDataLst>
              <p:tags r:id="rId5"/>
            </p:custDataLst>
          </p:nvPr>
        </p:nvGrpSpPr>
        <p:grpSpPr>
          <a:xfrm>
            <a:off x="648466" y="3058307"/>
            <a:ext cx="3143401" cy="845770"/>
            <a:chOff x="648466" y="3058307"/>
            <a:chExt cx="3143401" cy="845770"/>
          </a:xfrm>
        </p:grpSpPr>
        <p:sp>
          <p:nvSpPr>
            <p:cNvPr id="33" name="矩形 32"/>
            <p:cNvSpPr/>
            <p:nvPr/>
          </p:nvSpPr>
          <p:spPr>
            <a:xfrm>
              <a:off x="648466" y="3368546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29983" y="3058307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39"/>
          <p:cNvGrpSpPr/>
          <p:nvPr>
            <p:custDataLst>
              <p:tags r:id="rId6"/>
            </p:custDataLst>
          </p:nvPr>
        </p:nvGrpSpPr>
        <p:grpSpPr>
          <a:xfrm>
            <a:off x="648466" y="4419525"/>
            <a:ext cx="3143401" cy="845770"/>
            <a:chOff x="648466" y="4419525"/>
            <a:chExt cx="3143401" cy="845770"/>
          </a:xfrm>
        </p:grpSpPr>
        <p:sp>
          <p:nvSpPr>
            <p:cNvPr id="36" name="矩形 35"/>
            <p:cNvSpPr/>
            <p:nvPr/>
          </p:nvSpPr>
          <p:spPr>
            <a:xfrm>
              <a:off x="648466" y="472976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200" noProof="1">
                  <a:cs typeface="+mn-ea"/>
                  <a:sym typeface="+mn-lt"/>
                </a:rPr>
              </a:br>
              <a:endParaRPr lang="zh-CN" altLang="en-US" sz="1200" noProof="1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29983" y="441952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 noProof="1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千图PPT彼岸天：ID 8661124库_组合 1"/>
          <p:cNvGrpSpPr/>
          <p:nvPr>
            <p:custDataLst>
              <p:tags r:id="rId7"/>
            </p:custDataLst>
          </p:nvPr>
        </p:nvGrpSpPr>
        <p:grpSpPr>
          <a:xfrm>
            <a:off x="3831102" y="1831812"/>
            <a:ext cx="4546303" cy="3541704"/>
            <a:chOff x="3831102" y="1831812"/>
            <a:chExt cx="4546303" cy="3541704"/>
          </a:xfrm>
        </p:grpSpPr>
        <p:sp>
          <p:nvSpPr>
            <p:cNvPr id="39" name="任意多边形: 形状 38"/>
            <p:cNvSpPr/>
            <p:nvPr/>
          </p:nvSpPr>
          <p:spPr>
            <a:xfrm rot="16200000" flipH="1">
              <a:off x="4831350" y="1868750"/>
              <a:ext cx="3539962" cy="3469570"/>
            </a:xfrm>
            <a:custGeom>
              <a:avLst/>
              <a:gdLst>
                <a:gd name="connsiteX0" fmla="*/ 0 w 3539962"/>
                <a:gd name="connsiteY0" fmla="*/ 2597215 h 2597215"/>
                <a:gd name="connsiteX1" fmla="*/ 1769981 w 3539962"/>
                <a:gd name="connsiteY1" fmla="*/ 0 h 2597215"/>
                <a:gd name="connsiteX2" fmla="*/ 3539962 w 3539962"/>
                <a:gd name="connsiteY2" fmla="*/ 2597215 h 2597215"/>
                <a:gd name="connsiteX3" fmla="*/ 0 w 3539962"/>
                <a:gd name="connsiteY3" fmla="*/ 2597215 h 25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97215">
                  <a:moveTo>
                    <a:pt x="0" y="2597215"/>
                  </a:moveTo>
                  <a:lnTo>
                    <a:pt x="1769981" y="0"/>
                  </a:lnTo>
                  <a:lnTo>
                    <a:pt x="3539962" y="2597215"/>
                  </a:lnTo>
                  <a:lnTo>
                    <a:pt x="0" y="2597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>
              <a:off x="3963373" y="1745741"/>
              <a:ext cx="3539962" cy="3715588"/>
            </a:xfrm>
            <a:custGeom>
              <a:avLst/>
              <a:gdLst>
                <a:gd name="connsiteX0" fmla="*/ 0 w 3539962"/>
                <a:gd name="connsiteY0" fmla="*/ 2568186 h 2568186"/>
                <a:gd name="connsiteX1" fmla="*/ 1769984 w 3539962"/>
                <a:gd name="connsiteY1" fmla="*/ 0 h 2568186"/>
                <a:gd name="connsiteX2" fmla="*/ 3539962 w 3539962"/>
                <a:gd name="connsiteY2" fmla="*/ 2568186 h 2568186"/>
                <a:gd name="connsiteX3" fmla="*/ 0 w 3539962"/>
                <a:gd name="connsiteY3" fmla="*/ 2568186 h 25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68186">
                  <a:moveTo>
                    <a:pt x="0" y="2568186"/>
                  </a:moveTo>
                  <a:lnTo>
                    <a:pt x="1769984" y="0"/>
                  </a:lnTo>
                  <a:lnTo>
                    <a:pt x="3539962" y="2568186"/>
                  </a:lnTo>
                  <a:lnTo>
                    <a:pt x="0" y="256818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H="1" flipV="1">
              <a:off x="3831102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9" name="任意多边形: 形状 58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0800000" flipH="1" flipV="1">
              <a:off x="3831102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7" name="任意多边形: 形状 56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10800000" flipH="1" flipV="1">
              <a:off x="3831102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5" name="任意多边形: 形状 54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0800000" flipV="1">
              <a:off x="8193050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3" name="任意多边形: 形状 52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10800000" flipV="1">
              <a:off x="8193050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1" name="任意多边形: 形状 50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0800000" flipV="1">
              <a:off x="8193050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49" name="任意多边形: 形状 48"/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7" name="菱形 46"/>
            <p:cNvSpPr/>
            <p:nvPr/>
          </p:nvSpPr>
          <p:spPr>
            <a:xfrm rot="5400000">
              <a:off x="4911401" y="2250216"/>
              <a:ext cx="2575383" cy="2665094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5761439" y="3195788"/>
              <a:ext cx="875307" cy="875307"/>
            </a:xfrm>
            <a:custGeom>
              <a:avLst/>
              <a:gdLst>
                <a:gd name="connsiteX0" fmla="*/ 164953 w 331788"/>
                <a:gd name="connsiteY0" fmla="*/ 74613 h 331788"/>
                <a:gd name="connsiteX1" fmla="*/ 155892 w 331788"/>
                <a:gd name="connsiteY1" fmla="*/ 82366 h 331788"/>
                <a:gd name="connsiteX2" fmla="*/ 155892 w 331788"/>
                <a:gd name="connsiteY2" fmla="*/ 99164 h 331788"/>
                <a:gd name="connsiteX3" fmla="*/ 122237 w 331788"/>
                <a:gd name="connsiteY3" fmla="*/ 132760 h 331788"/>
                <a:gd name="connsiteX4" fmla="*/ 155892 w 331788"/>
                <a:gd name="connsiteY4" fmla="*/ 166356 h 331788"/>
                <a:gd name="connsiteX5" fmla="*/ 172720 w 331788"/>
                <a:gd name="connsiteY5" fmla="*/ 166356 h 331788"/>
                <a:gd name="connsiteX6" fmla="*/ 189547 w 331788"/>
                <a:gd name="connsiteY6" fmla="*/ 183154 h 331788"/>
                <a:gd name="connsiteX7" fmla="*/ 172720 w 331788"/>
                <a:gd name="connsiteY7" fmla="*/ 199952 h 331788"/>
                <a:gd name="connsiteX8" fmla="*/ 139065 w 331788"/>
                <a:gd name="connsiteY8" fmla="*/ 199952 h 331788"/>
                <a:gd name="connsiteX9" fmla="*/ 131298 w 331788"/>
                <a:gd name="connsiteY9" fmla="*/ 207705 h 331788"/>
                <a:gd name="connsiteX10" fmla="*/ 139065 w 331788"/>
                <a:gd name="connsiteY10" fmla="*/ 216750 h 331788"/>
                <a:gd name="connsiteX11" fmla="*/ 155892 w 331788"/>
                <a:gd name="connsiteY11" fmla="*/ 216750 h 331788"/>
                <a:gd name="connsiteX12" fmla="*/ 155892 w 331788"/>
                <a:gd name="connsiteY12" fmla="*/ 233548 h 331788"/>
                <a:gd name="connsiteX13" fmla="*/ 164953 w 331788"/>
                <a:gd name="connsiteY13" fmla="*/ 241301 h 331788"/>
                <a:gd name="connsiteX14" fmla="*/ 172720 w 331788"/>
                <a:gd name="connsiteY14" fmla="*/ 233548 h 331788"/>
                <a:gd name="connsiteX15" fmla="*/ 172720 w 331788"/>
                <a:gd name="connsiteY15" fmla="*/ 216750 h 331788"/>
                <a:gd name="connsiteX16" fmla="*/ 206375 w 331788"/>
                <a:gd name="connsiteY16" fmla="*/ 183154 h 331788"/>
                <a:gd name="connsiteX17" fmla="*/ 172720 w 331788"/>
                <a:gd name="connsiteY17" fmla="*/ 149558 h 331788"/>
                <a:gd name="connsiteX18" fmla="*/ 155892 w 331788"/>
                <a:gd name="connsiteY18" fmla="*/ 149558 h 331788"/>
                <a:gd name="connsiteX19" fmla="*/ 139065 w 331788"/>
                <a:gd name="connsiteY19" fmla="*/ 132760 h 331788"/>
                <a:gd name="connsiteX20" fmla="*/ 155892 w 331788"/>
                <a:gd name="connsiteY20" fmla="*/ 115962 h 331788"/>
                <a:gd name="connsiteX21" fmla="*/ 189547 w 331788"/>
                <a:gd name="connsiteY21" fmla="*/ 115962 h 331788"/>
                <a:gd name="connsiteX22" fmla="*/ 198608 w 331788"/>
                <a:gd name="connsiteY22" fmla="*/ 108209 h 331788"/>
                <a:gd name="connsiteX23" fmla="*/ 189547 w 331788"/>
                <a:gd name="connsiteY23" fmla="*/ 99164 h 331788"/>
                <a:gd name="connsiteX24" fmla="*/ 172720 w 331788"/>
                <a:gd name="connsiteY24" fmla="*/ 99164 h 331788"/>
                <a:gd name="connsiteX25" fmla="*/ 172720 w 331788"/>
                <a:gd name="connsiteY25" fmla="*/ 82366 h 331788"/>
                <a:gd name="connsiteX26" fmla="*/ 164953 w 331788"/>
                <a:gd name="connsiteY26" fmla="*/ 74613 h 331788"/>
                <a:gd name="connsiteX27" fmla="*/ 165100 w 331788"/>
                <a:gd name="connsiteY27" fmla="*/ 52388 h 331788"/>
                <a:gd name="connsiteX28" fmla="*/ 279400 w 331788"/>
                <a:gd name="connsiteY28" fmla="*/ 166688 h 331788"/>
                <a:gd name="connsiteX29" fmla="*/ 165100 w 331788"/>
                <a:gd name="connsiteY29" fmla="*/ 280988 h 331788"/>
                <a:gd name="connsiteX30" fmla="*/ 50800 w 331788"/>
                <a:gd name="connsiteY30" fmla="*/ 166688 h 331788"/>
                <a:gd name="connsiteX31" fmla="*/ 165100 w 331788"/>
                <a:gd name="connsiteY31" fmla="*/ 52388 h 331788"/>
                <a:gd name="connsiteX32" fmla="*/ 165894 w 331788"/>
                <a:gd name="connsiteY32" fmla="*/ 34925 h 331788"/>
                <a:gd name="connsiteX33" fmla="*/ 34925 w 331788"/>
                <a:gd name="connsiteY33" fmla="*/ 165894 h 331788"/>
                <a:gd name="connsiteX34" fmla="*/ 165894 w 331788"/>
                <a:gd name="connsiteY34" fmla="*/ 296863 h 331788"/>
                <a:gd name="connsiteX35" fmla="*/ 296863 w 331788"/>
                <a:gd name="connsiteY35" fmla="*/ 165894 h 331788"/>
                <a:gd name="connsiteX36" fmla="*/ 165894 w 331788"/>
                <a:gd name="connsiteY36" fmla="*/ 34925 h 331788"/>
                <a:gd name="connsiteX37" fmla="*/ 165894 w 331788"/>
                <a:gd name="connsiteY37" fmla="*/ 0 h 331788"/>
                <a:gd name="connsiteX38" fmla="*/ 331788 w 331788"/>
                <a:gd name="connsiteY38" fmla="*/ 165894 h 331788"/>
                <a:gd name="connsiteX39" fmla="*/ 165894 w 331788"/>
                <a:gd name="connsiteY39" fmla="*/ 331788 h 331788"/>
                <a:gd name="connsiteX40" fmla="*/ 0 w 331788"/>
                <a:gd name="connsiteY40" fmla="*/ 165894 h 331788"/>
                <a:gd name="connsiteX41" fmla="*/ 165894 w 331788"/>
                <a:gd name="connsiteY4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1788" h="331788">
                  <a:moveTo>
                    <a:pt x="164953" y="74613"/>
                  </a:moveTo>
                  <a:cubicBezTo>
                    <a:pt x="159776" y="74613"/>
                    <a:pt x="155892" y="77197"/>
                    <a:pt x="155892" y="82366"/>
                  </a:cubicBezTo>
                  <a:cubicBezTo>
                    <a:pt x="155892" y="82366"/>
                    <a:pt x="155892" y="82366"/>
                    <a:pt x="155892" y="99164"/>
                  </a:cubicBezTo>
                  <a:cubicBezTo>
                    <a:pt x="137770" y="99164"/>
                    <a:pt x="122237" y="113378"/>
                    <a:pt x="122237" y="132760"/>
                  </a:cubicBezTo>
                  <a:cubicBezTo>
                    <a:pt x="122237" y="150850"/>
                    <a:pt x="137770" y="166356"/>
                    <a:pt x="155892" y="166356"/>
                  </a:cubicBezTo>
                  <a:cubicBezTo>
                    <a:pt x="155892" y="166356"/>
                    <a:pt x="155892" y="166356"/>
                    <a:pt x="172720" y="166356"/>
                  </a:cubicBezTo>
                  <a:cubicBezTo>
                    <a:pt x="183075" y="166356"/>
                    <a:pt x="189547" y="172817"/>
                    <a:pt x="189547" y="183154"/>
                  </a:cubicBezTo>
                  <a:cubicBezTo>
                    <a:pt x="189547" y="193491"/>
                    <a:pt x="181781" y="199952"/>
                    <a:pt x="172720" y="199952"/>
                  </a:cubicBezTo>
                  <a:cubicBezTo>
                    <a:pt x="172720" y="199952"/>
                    <a:pt x="172720" y="199952"/>
                    <a:pt x="139065" y="199952"/>
                  </a:cubicBezTo>
                  <a:cubicBezTo>
                    <a:pt x="133887" y="199952"/>
                    <a:pt x="131298" y="202536"/>
                    <a:pt x="131298" y="207705"/>
                  </a:cubicBezTo>
                  <a:cubicBezTo>
                    <a:pt x="131298" y="212874"/>
                    <a:pt x="133887" y="216750"/>
                    <a:pt x="139065" y="216750"/>
                  </a:cubicBezTo>
                  <a:cubicBezTo>
                    <a:pt x="139065" y="216750"/>
                    <a:pt x="139065" y="216750"/>
                    <a:pt x="155892" y="216750"/>
                  </a:cubicBezTo>
                  <a:cubicBezTo>
                    <a:pt x="155892" y="216750"/>
                    <a:pt x="155892" y="216750"/>
                    <a:pt x="155892" y="233548"/>
                  </a:cubicBezTo>
                  <a:cubicBezTo>
                    <a:pt x="155892" y="236132"/>
                    <a:pt x="159776" y="241301"/>
                    <a:pt x="164953" y="241301"/>
                  </a:cubicBezTo>
                  <a:cubicBezTo>
                    <a:pt x="170131" y="241301"/>
                    <a:pt x="172720" y="238717"/>
                    <a:pt x="172720" y="233548"/>
                  </a:cubicBezTo>
                  <a:cubicBezTo>
                    <a:pt x="172720" y="233548"/>
                    <a:pt x="172720" y="233548"/>
                    <a:pt x="172720" y="216750"/>
                  </a:cubicBezTo>
                  <a:cubicBezTo>
                    <a:pt x="190842" y="216750"/>
                    <a:pt x="206375" y="201244"/>
                    <a:pt x="206375" y="183154"/>
                  </a:cubicBezTo>
                  <a:cubicBezTo>
                    <a:pt x="206375" y="165064"/>
                    <a:pt x="190842" y="149558"/>
                    <a:pt x="172720" y="149558"/>
                  </a:cubicBezTo>
                  <a:cubicBezTo>
                    <a:pt x="172720" y="149558"/>
                    <a:pt x="172720" y="149558"/>
                    <a:pt x="155892" y="149558"/>
                  </a:cubicBezTo>
                  <a:cubicBezTo>
                    <a:pt x="145537" y="149558"/>
                    <a:pt x="139065" y="143097"/>
                    <a:pt x="139065" y="132760"/>
                  </a:cubicBezTo>
                  <a:cubicBezTo>
                    <a:pt x="139065" y="122423"/>
                    <a:pt x="148126" y="115962"/>
                    <a:pt x="155892" y="115962"/>
                  </a:cubicBezTo>
                  <a:cubicBezTo>
                    <a:pt x="155892" y="115962"/>
                    <a:pt x="155892" y="115962"/>
                    <a:pt x="189547" y="115962"/>
                  </a:cubicBezTo>
                  <a:cubicBezTo>
                    <a:pt x="194725" y="115962"/>
                    <a:pt x="198608" y="113378"/>
                    <a:pt x="198608" y="108209"/>
                  </a:cubicBezTo>
                  <a:cubicBezTo>
                    <a:pt x="198608" y="103040"/>
                    <a:pt x="194725" y="99164"/>
                    <a:pt x="189547" y="99164"/>
                  </a:cubicBezTo>
                  <a:cubicBezTo>
                    <a:pt x="189547" y="99164"/>
                    <a:pt x="189547" y="99164"/>
                    <a:pt x="172720" y="99164"/>
                  </a:cubicBezTo>
                  <a:cubicBezTo>
                    <a:pt x="172720" y="99164"/>
                    <a:pt x="172720" y="99164"/>
                    <a:pt x="172720" y="82366"/>
                  </a:cubicBezTo>
                  <a:cubicBezTo>
                    <a:pt x="172720" y="77197"/>
                    <a:pt x="170131" y="74613"/>
                    <a:pt x="164953" y="74613"/>
                  </a:cubicBezTo>
                  <a:close/>
                  <a:moveTo>
                    <a:pt x="165100" y="52388"/>
                  </a:moveTo>
                  <a:cubicBezTo>
                    <a:pt x="227445" y="52388"/>
                    <a:pt x="279400" y="103044"/>
                    <a:pt x="279400" y="166688"/>
                  </a:cubicBezTo>
                  <a:cubicBezTo>
                    <a:pt x="279400" y="230332"/>
                    <a:pt x="227445" y="280988"/>
                    <a:pt x="165100" y="280988"/>
                  </a:cubicBezTo>
                  <a:cubicBezTo>
                    <a:pt x="101456" y="280988"/>
                    <a:pt x="50800" y="229033"/>
                    <a:pt x="50800" y="166688"/>
                  </a:cubicBezTo>
                  <a:cubicBezTo>
                    <a:pt x="50800" y="103044"/>
                    <a:pt x="102755" y="52388"/>
                    <a:pt x="165100" y="52388"/>
                  </a:cubicBezTo>
                  <a:close/>
                  <a:moveTo>
                    <a:pt x="165894" y="34925"/>
                  </a:moveTo>
                  <a:cubicBezTo>
                    <a:pt x="93562" y="34925"/>
                    <a:pt x="34925" y="93562"/>
                    <a:pt x="34925" y="165894"/>
                  </a:cubicBezTo>
                  <a:cubicBezTo>
                    <a:pt x="34925" y="238226"/>
                    <a:pt x="93562" y="296863"/>
                    <a:pt x="165894" y="296863"/>
                  </a:cubicBezTo>
                  <a:cubicBezTo>
                    <a:pt x="238226" y="296863"/>
                    <a:pt x="296863" y="238226"/>
                    <a:pt x="296863" y="165894"/>
                  </a:cubicBezTo>
                  <a:cubicBezTo>
                    <a:pt x="296863" y="93562"/>
                    <a:pt x="238226" y="34925"/>
                    <a:pt x="165894" y="34925"/>
                  </a:cubicBezTo>
                  <a:close/>
                  <a:moveTo>
                    <a:pt x="165894" y="0"/>
                  </a:moveTo>
                  <a:cubicBezTo>
                    <a:pt x="257913" y="0"/>
                    <a:pt x="331788" y="75171"/>
                    <a:pt x="331788" y="165894"/>
                  </a:cubicBezTo>
                  <a:cubicBezTo>
                    <a:pt x="331788" y="256617"/>
                    <a:pt x="257913" y="331788"/>
                    <a:pt x="165894" y="331788"/>
                  </a:cubicBezTo>
                  <a:cubicBezTo>
                    <a:pt x="75171" y="331788"/>
                    <a:pt x="0" y="257913"/>
                    <a:pt x="0" y="165894"/>
                  </a:cubicBezTo>
                  <a:cubicBezTo>
                    <a:pt x="0" y="75171"/>
                    <a:pt x="73875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screen">
            <a:lum bright="70000" contrast="-70000"/>
          </a:blip>
          <a:srcRect/>
          <a:stretch>
            <a:fillRect/>
          </a:stretch>
        </p:blipFill>
        <p:spPr>
          <a:xfrm flipH="1">
            <a:off x="4916719" y="941000"/>
            <a:ext cx="2007618" cy="24091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42786" y="1776370"/>
            <a:ext cx="165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064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关于我们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685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ABOUT US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213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企业文化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26591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COMPANY CULTRUE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4362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产品服务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54497" y="5242592"/>
            <a:ext cx="268300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PRODUCT&amp;SERVICES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7511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公司实力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96741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COMPANY POWER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06610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未来展望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4646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LOOKING TO FUTURE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42786" y="2318468"/>
            <a:ext cx="3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42786" y="2742916"/>
            <a:ext cx="3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ENTER YOUR COMPANY NAME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92467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532292" y="4435299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684509" y="4435565"/>
            <a:ext cx="360000" cy="324000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8179707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5961793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11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2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14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16" fill="hold" grpId="15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3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4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17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6" nodeType="with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16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13" nodeType="after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9" nodeType="afterEffect"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0" nodeType="with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1"/>
      <p:bldP spid="28" grpId="2"/>
      <p:bldP spid="29" grpId="3"/>
      <p:bldP spid="30" grpId="4"/>
      <p:bldP spid="31" grpId="5"/>
      <p:bldP spid="37" grpId="6"/>
      <p:bldP spid="38" grpId="7"/>
      <p:bldP spid="39" grpId="8"/>
      <p:bldP spid="40" grpId="9"/>
      <p:bldP spid="41" grpId="10"/>
      <p:bldP spid="25" grpId="11"/>
      <p:bldP spid="32" grpId="12"/>
      <p:bldP spid="34" grpId="13" animBg="1"/>
      <p:bldP spid="35" grpId="14" animBg="1"/>
      <p:bldP spid="36" grpId="15" animBg="1"/>
      <p:bldP spid="48" grpId="16" animBg="1"/>
      <p:bldP spid="49" grpId="17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业绩展示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41" name="组合 40"/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7" name="文本框 52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5" name="文本框 50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52" name="直接连接符 51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9" name="文本框 44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7" name="文本框 42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2857609" y="4919846"/>
            <a:ext cx="3163550" cy="983675"/>
            <a:chOff x="2857609" y="4919846"/>
            <a:chExt cx="3163550" cy="983675"/>
          </a:xfrm>
        </p:grpSpPr>
        <p:sp>
          <p:nvSpPr>
            <p:cNvPr id="60" name="文本框 55"/>
            <p:cNvSpPr txBox="1"/>
            <p:nvPr/>
          </p:nvSpPr>
          <p:spPr>
            <a:xfrm>
              <a:off x="2857609" y="4919846"/>
              <a:ext cx="3163550" cy="242645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1400" b="1">
                  <a:cs typeface="+mn-ea"/>
                  <a:sym typeface="+mn-lt"/>
                </a:rPr>
                <a:t>输入标题文本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61" name="文本框 56"/>
            <p:cNvSpPr txBox="1"/>
            <p:nvPr/>
          </p:nvSpPr>
          <p:spPr>
            <a:xfrm>
              <a:off x="2869911" y="5162491"/>
              <a:ext cx="3151248" cy="741030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请替换文字内容复制你的内容到此，</a:t>
              </a:r>
              <a:br>
                <a:rPr lang="zh-CN" altLang="en-US" sz="1100">
                  <a:cs typeface="+mn-ea"/>
                  <a:sym typeface="+mn-lt"/>
                </a:rPr>
              </a:br>
              <a:r>
                <a:rPr lang="zh-CN" altLang="en-US" sz="1100">
                  <a:cs typeface="+mn-ea"/>
                  <a:sym typeface="+mn-lt"/>
                </a:rPr>
                <a:t>请选择只保留文本，已保持全文档文本格式的统一</a:t>
              </a:r>
              <a:endParaRPr lang="zh-CN" altLang="en-US" sz="1100">
                <a:cs typeface="+mn-ea"/>
                <a:sym typeface="+mn-lt"/>
              </a:endParaRPr>
            </a:p>
          </p:txBody>
        </p:sp>
      </p:grpSp>
      <p:grpSp>
        <p:nvGrpSpPr>
          <p:cNvPr id="62" name="千图PPT彼岸天：ID 8661124库_组合 59"/>
          <p:cNvGrpSpPr/>
          <p:nvPr>
            <p:custDataLst>
              <p:tags r:id="rId3"/>
            </p:custDataLst>
          </p:nvPr>
        </p:nvGrpSpPr>
        <p:grpSpPr>
          <a:xfrm>
            <a:off x="6377633" y="4919846"/>
            <a:ext cx="3163550" cy="983675"/>
            <a:chOff x="6377633" y="4919846"/>
            <a:chExt cx="3163550" cy="983675"/>
          </a:xfrm>
        </p:grpSpPr>
        <p:sp>
          <p:nvSpPr>
            <p:cNvPr id="63" name="文本框 58"/>
            <p:cNvSpPr txBox="1"/>
            <p:nvPr/>
          </p:nvSpPr>
          <p:spPr>
            <a:xfrm>
              <a:off x="6377633" y="4919846"/>
              <a:ext cx="3163550" cy="242645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400" b="1">
                  <a:cs typeface="+mn-ea"/>
                  <a:sym typeface="+mn-lt"/>
                </a:rPr>
                <a:t>输入标题文本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64" name="文本框 59"/>
            <p:cNvSpPr txBox="1"/>
            <p:nvPr/>
          </p:nvSpPr>
          <p:spPr>
            <a:xfrm>
              <a:off x="6389935" y="5162491"/>
              <a:ext cx="3151248" cy="741030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请替换文字内容复制你的内容到此，</a:t>
              </a:r>
              <a:br>
                <a:rPr lang="zh-CN" altLang="en-US" sz="1100">
                  <a:cs typeface="+mn-ea"/>
                  <a:sym typeface="+mn-lt"/>
                </a:rPr>
              </a:br>
              <a:r>
                <a:rPr lang="zh-CN" altLang="en-US" sz="1100">
                  <a:cs typeface="+mn-ea"/>
                  <a:sym typeface="+mn-lt"/>
                </a:rPr>
                <a:t>请选择只保留文本，已保持全文档文本格式的统一</a:t>
              </a:r>
              <a:endParaRPr lang="zh-CN" altLang="en-US" sz="1100"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32"/>
          <p:cNvGrpSpPr/>
          <p:nvPr>
            <p:custDataLst>
              <p:tags r:id="rId4"/>
            </p:custDataLst>
          </p:nvPr>
        </p:nvGrpSpPr>
        <p:grpSpPr>
          <a:xfrm>
            <a:off x="3755740" y="1028700"/>
            <a:ext cx="4584272" cy="2419583"/>
            <a:chOff x="3755740" y="1028700"/>
            <a:chExt cx="4584272" cy="2419583"/>
          </a:xfrm>
        </p:grpSpPr>
        <p:sp>
          <p:nvSpPr>
            <p:cNvPr id="66" name="直接连接符 65"/>
            <p:cNvSpPr/>
            <p:nvPr/>
          </p:nvSpPr>
          <p:spPr>
            <a:xfrm flipV="1">
              <a:off x="3755740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直接连接符 66"/>
            <p:cNvSpPr/>
            <p:nvPr/>
          </p:nvSpPr>
          <p:spPr>
            <a:xfrm flipV="1">
              <a:off x="4039303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直接连接符 67"/>
            <p:cNvSpPr/>
            <p:nvPr/>
          </p:nvSpPr>
          <p:spPr>
            <a:xfrm flipV="1">
              <a:off x="4535538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直接连接符 68"/>
            <p:cNvSpPr/>
            <p:nvPr/>
          </p:nvSpPr>
          <p:spPr>
            <a:xfrm flipV="1">
              <a:off x="5197186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直接连接符 69"/>
            <p:cNvSpPr/>
            <p:nvPr/>
          </p:nvSpPr>
          <p:spPr>
            <a:xfrm flipV="1">
              <a:off x="5693421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直接连接符 70"/>
            <p:cNvSpPr/>
            <p:nvPr/>
          </p:nvSpPr>
          <p:spPr>
            <a:xfrm flipV="1">
              <a:off x="6355070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直接连接符 71"/>
            <p:cNvSpPr/>
            <p:nvPr/>
          </p:nvSpPr>
          <p:spPr>
            <a:xfrm flipV="1">
              <a:off x="6851305" y="1265004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直接连接符 72"/>
            <p:cNvSpPr/>
            <p:nvPr/>
          </p:nvSpPr>
          <p:spPr>
            <a:xfrm flipV="1">
              <a:off x="7347541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直接连接符 73"/>
            <p:cNvSpPr/>
            <p:nvPr/>
          </p:nvSpPr>
          <p:spPr>
            <a:xfrm flipV="1">
              <a:off x="7843775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直接连接符 74"/>
            <p:cNvSpPr/>
            <p:nvPr/>
          </p:nvSpPr>
          <p:spPr>
            <a:xfrm flipV="1">
              <a:off x="8009188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直接连接符 75"/>
            <p:cNvSpPr/>
            <p:nvPr/>
          </p:nvSpPr>
          <p:spPr>
            <a:xfrm flipV="1">
              <a:off x="7595658" y="199947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直接连接符 76"/>
            <p:cNvSpPr/>
            <p:nvPr/>
          </p:nvSpPr>
          <p:spPr>
            <a:xfrm flipV="1">
              <a:off x="7182128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直接连接符 77"/>
            <p:cNvSpPr/>
            <p:nvPr/>
          </p:nvSpPr>
          <p:spPr>
            <a:xfrm flipV="1">
              <a:off x="6685893" y="1537224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直接连接符 78"/>
            <p:cNvSpPr/>
            <p:nvPr/>
          </p:nvSpPr>
          <p:spPr>
            <a:xfrm flipV="1">
              <a:off x="6021159" y="1459872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直接连接符 79"/>
            <p:cNvSpPr/>
            <p:nvPr/>
          </p:nvSpPr>
          <p:spPr>
            <a:xfrm flipV="1">
              <a:off x="5445304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直接连接符 80"/>
            <p:cNvSpPr/>
            <p:nvPr/>
          </p:nvSpPr>
          <p:spPr>
            <a:xfrm flipV="1">
              <a:off x="4869449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直接连接符 81"/>
            <p:cNvSpPr/>
            <p:nvPr/>
          </p:nvSpPr>
          <p:spPr>
            <a:xfrm flipV="1">
              <a:off x="4287421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直接连接符 82"/>
            <p:cNvSpPr/>
            <p:nvPr/>
          </p:nvSpPr>
          <p:spPr>
            <a:xfrm flipV="1">
              <a:off x="8340011" y="2454709"/>
              <a:ext cx="1" cy="9935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4" name="千图PPT彼岸天：ID 8661124库_组合 57"/>
          <p:cNvGrpSpPr/>
          <p:nvPr>
            <p:custDataLst>
              <p:tags r:id="rId5"/>
            </p:custDataLst>
          </p:nvPr>
        </p:nvGrpSpPr>
        <p:grpSpPr>
          <a:xfrm>
            <a:off x="4033411" y="2517176"/>
            <a:ext cx="4332066" cy="3760633"/>
            <a:chOff x="4033411" y="2517176"/>
            <a:chExt cx="4332066" cy="3760633"/>
          </a:xfrm>
        </p:grpSpPr>
        <p:grpSp>
          <p:nvGrpSpPr>
            <p:cNvPr id="85" name="组合 84"/>
            <p:cNvGrpSpPr/>
            <p:nvPr/>
          </p:nvGrpSpPr>
          <p:grpSpPr>
            <a:xfrm>
              <a:off x="4033411" y="2517176"/>
              <a:ext cx="4332066" cy="3760633"/>
              <a:chOff x="0" y="0"/>
              <a:chExt cx="6684956" cy="5803158"/>
            </a:xfrm>
          </p:grpSpPr>
          <p:sp>
            <p:nvSpPr>
              <p:cNvPr id="90" name="任意多边形: 形状 89"/>
              <p:cNvSpPr/>
              <p:nvPr/>
            </p:nvSpPr>
            <p:spPr>
              <a:xfrm>
                <a:off x="2805398" y="2946400"/>
                <a:ext cx="594023" cy="285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8" h="21444" extrusionOk="0">
                    <a:moveTo>
                      <a:pt x="19859" y="0"/>
                    </a:moveTo>
                    <a:cubicBezTo>
                      <a:pt x="19039" y="-1"/>
                      <a:pt x="18371" y="137"/>
                      <a:pt x="18367" y="309"/>
                    </a:cubicBezTo>
                    <a:lnTo>
                      <a:pt x="18273" y="20473"/>
                    </a:lnTo>
                    <a:cubicBezTo>
                      <a:pt x="15690" y="20750"/>
                      <a:pt x="12745" y="20845"/>
                      <a:pt x="9883" y="20743"/>
                    </a:cubicBezTo>
                    <a:cubicBezTo>
                      <a:pt x="7338" y="20651"/>
                      <a:pt x="4912" y="20396"/>
                      <a:pt x="3658" y="19928"/>
                    </a:cubicBezTo>
                    <a:cubicBezTo>
                      <a:pt x="2811" y="19611"/>
                      <a:pt x="2640" y="19235"/>
                      <a:pt x="3187" y="18891"/>
                    </a:cubicBezTo>
                    <a:cubicBezTo>
                      <a:pt x="3074" y="18818"/>
                      <a:pt x="2835" y="18757"/>
                      <a:pt x="2515" y="18720"/>
                    </a:cubicBezTo>
                    <a:cubicBezTo>
                      <a:pt x="1646" y="18619"/>
                      <a:pt x="584" y="18701"/>
                      <a:pt x="229" y="18891"/>
                    </a:cubicBezTo>
                    <a:cubicBezTo>
                      <a:pt x="-262" y="19313"/>
                      <a:pt x="42" y="19759"/>
                      <a:pt x="1076" y="20136"/>
                    </a:cubicBezTo>
                    <a:cubicBezTo>
                      <a:pt x="2476" y="20646"/>
                      <a:pt x="4960" y="20959"/>
                      <a:pt x="7584" y="21172"/>
                    </a:cubicBezTo>
                    <a:cubicBezTo>
                      <a:pt x="11806" y="21516"/>
                      <a:pt x="16630" y="21599"/>
                      <a:pt x="20168" y="21029"/>
                    </a:cubicBezTo>
                    <a:cubicBezTo>
                      <a:pt x="20468" y="20981"/>
                      <a:pt x="20751" y="20928"/>
                      <a:pt x="21015" y="20872"/>
                    </a:cubicBezTo>
                    <a:lnTo>
                      <a:pt x="21338" y="309"/>
                    </a:lnTo>
                    <a:cubicBezTo>
                      <a:pt x="21335" y="138"/>
                      <a:pt x="20674" y="0"/>
                      <a:pt x="19859" y="0"/>
                    </a:cubicBezTo>
                    <a:close/>
                  </a:path>
                </a:pathLst>
              </a:custGeom>
              <a:solidFill>
                <a:srgbClr val="EDEFF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矩形: 圆角 90"/>
              <p:cNvSpPr/>
              <p:nvPr/>
            </p:nvSpPr>
            <p:spPr>
              <a:xfrm>
                <a:off x="3306274" y="0"/>
                <a:ext cx="82423" cy="172204"/>
              </a:xfrm>
              <a:prstGeom prst="roundRect">
                <a:avLst>
                  <a:gd name="adj" fmla="val 50000"/>
                </a:avLst>
              </a:pr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3344690" y="150110"/>
                <a:ext cx="3340266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0800"/>
                      <a:pt x="0" y="16200"/>
                      <a:pt x="0" y="1890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185" y="19661"/>
                      <a:pt x="3149" y="18406"/>
                      <a:pt x="5383" y="18406"/>
                    </a:cubicBezTo>
                    <a:cubicBezTo>
                      <a:pt x="7651" y="18406"/>
                      <a:pt x="9615" y="19661"/>
                      <a:pt x="10800" y="21600"/>
                    </a:cubicBezTo>
                    <a:cubicBezTo>
                      <a:pt x="12320" y="20414"/>
                      <a:pt x="14135" y="19727"/>
                      <a:pt x="16098" y="19697"/>
                    </a:cubicBezTo>
                    <a:cubicBezTo>
                      <a:pt x="18119" y="19666"/>
                      <a:pt x="20023" y="20355"/>
                      <a:pt x="21600" y="21562"/>
                    </a:cubicBezTo>
                    <a:cubicBezTo>
                      <a:pt x="20974" y="15496"/>
                      <a:pt x="18358" y="10106"/>
                      <a:pt x="14507" y="6232"/>
                    </a:cubicBezTo>
                    <a:cubicBezTo>
                      <a:pt x="10656" y="2358"/>
                      <a:pt x="5569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0" y="150110"/>
                <a:ext cx="3344691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0"/>
                    </a:lnTo>
                    <a:cubicBezTo>
                      <a:pt x="16023" y="0"/>
                      <a:pt x="10935" y="2358"/>
                      <a:pt x="7086" y="6237"/>
                    </a:cubicBezTo>
                    <a:cubicBezTo>
                      <a:pt x="3237" y="10115"/>
                      <a:pt x="625" y="15515"/>
                      <a:pt x="0" y="21600"/>
                    </a:cubicBezTo>
                    <a:cubicBezTo>
                      <a:pt x="1591" y="20653"/>
                      <a:pt x="3392" y="20120"/>
                      <a:pt x="5268" y="20094"/>
                    </a:cubicBezTo>
                    <a:cubicBezTo>
                      <a:pt x="7242" y="20068"/>
                      <a:pt x="9145" y="20605"/>
                      <a:pt x="10817" y="21600"/>
                    </a:cubicBezTo>
                    <a:cubicBezTo>
                      <a:pt x="12318" y="20515"/>
                      <a:pt x="14068" y="19878"/>
                      <a:pt x="15932" y="19824"/>
                    </a:cubicBezTo>
                    <a:cubicBezTo>
                      <a:pt x="17983" y="19765"/>
                      <a:pt x="19951" y="20410"/>
                      <a:pt x="21600" y="2160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1667919" y="150110"/>
                <a:ext cx="1670134" cy="2966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26" y="19918"/>
                    </a:moveTo>
                    <a:cubicBezTo>
                      <a:pt x="14583" y="19893"/>
                      <a:pt x="18370" y="20488"/>
                      <a:pt x="21600" y="21562"/>
                    </a:cubicBezTo>
                    <a:cubicBezTo>
                      <a:pt x="21600" y="10781"/>
                      <a:pt x="21600" y="5390"/>
                      <a:pt x="21600" y="2695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566" y="0"/>
                      <a:pt x="21549" y="0"/>
                      <a:pt x="21532" y="0"/>
                    </a:cubicBezTo>
                    <a:cubicBezTo>
                      <a:pt x="21515" y="0"/>
                      <a:pt x="21498" y="0"/>
                      <a:pt x="21465" y="0"/>
                    </a:cubicBezTo>
                    <a:cubicBezTo>
                      <a:pt x="15912" y="38"/>
                      <a:pt x="10868" y="2404"/>
                      <a:pt x="7050" y="6273"/>
                    </a:cubicBezTo>
                    <a:cubicBezTo>
                      <a:pt x="3233" y="10142"/>
                      <a:pt x="643" y="15513"/>
                      <a:pt x="0" y="21562"/>
                    </a:cubicBezTo>
                    <a:cubicBezTo>
                      <a:pt x="0" y="21581"/>
                      <a:pt x="0" y="21590"/>
                      <a:pt x="0" y="21595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68" y="21543"/>
                      <a:pt x="118" y="21514"/>
                      <a:pt x="169" y="21505"/>
                    </a:cubicBezTo>
                    <a:cubicBezTo>
                      <a:pt x="220" y="21495"/>
                      <a:pt x="271" y="21505"/>
                      <a:pt x="339" y="21524"/>
                    </a:cubicBezTo>
                    <a:cubicBezTo>
                      <a:pt x="3403" y="20510"/>
                      <a:pt x="6920" y="19941"/>
                      <a:pt x="10626" y="19918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3338053" y="150110"/>
                <a:ext cx="1670134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4" y="21505"/>
                      <a:pt x="85" y="21438"/>
                      <a:pt x="144" y="21396"/>
                    </a:cubicBezTo>
                    <a:cubicBezTo>
                      <a:pt x="203" y="21353"/>
                      <a:pt x="271" y="21334"/>
                      <a:pt x="339" y="21334"/>
                    </a:cubicBezTo>
                    <a:cubicBezTo>
                      <a:pt x="3480" y="20275"/>
                      <a:pt x="7145" y="19697"/>
                      <a:pt x="11005" y="19729"/>
                    </a:cubicBezTo>
                    <a:cubicBezTo>
                      <a:pt x="14804" y="19760"/>
                      <a:pt x="18323" y="20370"/>
                      <a:pt x="21397" y="21410"/>
                    </a:cubicBezTo>
                    <a:cubicBezTo>
                      <a:pt x="21431" y="21429"/>
                      <a:pt x="21465" y="21448"/>
                      <a:pt x="21498" y="21476"/>
                    </a:cubicBezTo>
                    <a:cubicBezTo>
                      <a:pt x="21532" y="21505"/>
                      <a:pt x="21566" y="21543"/>
                      <a:pt x="21600" y="21600"/>
                    </a:cubicBezTo>
                    <a:lnTo>
                      <a:pt x="21600" y="21600"/>
                    </a:lnTo>
                    <a:cubicBezTo>
                      <a:pt x="20957" y="15515"/>
                      <a:pt x="18350" y="10115"/>
                      <a:pt x="14507" y="6237"/>
                    </a:cubicBezTo>
                    <a:cubicBezTo>
                      <a:pt x="10665" y="2358"/>
                      <a:pt x="5586" y="0"/>
                      <a:pt x="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86" name="任意多边形: 形状 85"/>
            <p:cNvSpPr/>
            <p:nvPr/>
          </p:nvSpPr>
          <p:spPr>
            <a:xfrm>
              <a:off x="4398856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5404696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6416441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7455394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合作伙伴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431704" y="2054710"/>
            <a:ext cx="4924928" cy="3311384"/>
            <a:chOff x="3431704" y="2054710"/>
            <a:chExt cx="4924928" cy="3311384"/>
          </a:xfrm>
        </p:grpSpPr>
        <p:cxnSp>
          <p:nvCxnSpPr>
            <p:cNvPr id="22" name="Straight Connector 42"/>
            <p:cNvCxnSpPr/>
            <p:nvPr/>
          </p:nvCxnSpPr>
          <p:spPr>
            <a:xfrm flipH="1">
              <a:off x="3431704" y="3681028"/>
              <a:ext cx="810677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3"/>
            <p:cNvCxnSpPr/>
            <p:nvPr/>
          </p:nvCxnSpPr>
          <p:spPr>
            <a:xfrm>
              <a:off x="7545955" y="3681028"/>
              <a:ext cx="810677" cy="0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4"/>
            <p:cNvCxnSpPr/>
            <p:nvPr/>
          </p:nvCxnSpPr>
          <p:spPr>
            <a:xfrm flipH="1">
              <a:off x="4242382" y="2306290"/>
              <a:ext cx="810677" cy="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5"/>
            <p:cNvCxnSpPr/>
            <p:nvPr/>
          </p:nvCxnSpPr>
          <p:spPr>
            <a:xfrm flipH="1">
              <a:off x="4033376" y="5001091"/>
              <a:ext cx="810677" cy="0"/>
            </a:xfrm>
            <a:prstGeom prst="line">
              <a:avLst/>
            </a:prstGeom>
            <a:ln w="12700" cmpd="sng">
              <a:solidFill>
                <a:schemeClr val="accent6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6"/>
            <p:cNvCxnSpPr/>
            <p:nvPr/>
          </p:nvCxnSpPr>
          <p:spPr>
            <a:xfrm>
              <a:off x="6773518" y="2306290"/>
              <a:ext cx="810677" cy="0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7"/>
            <p:cNvCxnSpPr/>
            <p:nvPr/>
          </p:nvCxnSpPr>
          <p:spPr>
            <a:xfrm>
              <a:off x="6912224" y="5001091"/>
              <a:ext cx="810677" cy="0"/>
            </a:xfrm>
            <a:prstGeom prst="line">
              <a:avLst/>
            </a:prstGeom>
            <a:ln w="12700" cmpd="sng">
              <a:solidFill>
                <a:schemeClr val="accent5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"/>
            <p:cNvGrpSpPr/>
            <p:nvPr/>
          </p:nvGrpSpPr>
          <p:grpSpPr>
            <a:xfrm>
              <a:off x="4242382" y="2054710"/>
              <a:ext cx="3311385" cy="3311384"/>
              <a:chOff x="4445632" y="1520788"/>
              <a:chExt cx="3311385" cy="3311384"/>
            </a:xfrm>
          </p:grpSpPr>
          <p:sp>
            <p:nvSpPr>
              <p:cNvPr id="29" name="Freeform: Shape 32"/>
              <p:cNvSpPr/>
              <p:nvPr/>
            </p:nvSpPr>
            <p:spPr bwMode="auto">
              <a:xfrm>
                <a:off x="6082774" y="1520788"/>
                <a:ext cx="1474818" cy="1402159"/>
              </a:xfrm>
              <a:custGeom>
                <a:avLst/>
                <a:gdLst/>
                <a:ahLst/>
                <a:cxnLst>
                  <a:cxn ang="0">
                    <a:pos x="451" y="262"/>
                  </a:cxn>
                  <a:cxn ang="0">
                    <a:pos x="395" y="429"/>
                  </a:cxn>
                  <a:cxn ang="0">
                    <a:pos x="243" y="385"/>
                  </a:cxn>
                  <a:cxn ang="0">
                    <a:pos x="243" y="384"/>
                  </a:cxn>
                  <a:cxn ang="0">
                    <a:pos x="194" y="318"/>
                  </a:cxn>
                  <a:cxn ang="0">
                    <a:pos x="5" y="240"/>
                  </a:cxn>
                  <a:cxn ang="0">
                    <a:pos x="0" y="240"/>
                  </a:cxn>
                  <a:cxn ang="0">
                    <a:pos x="125" y="120"/>
                  </a:cxn>
                  <a:cxn ang="0">
                    <a:pos x="13" y="0"/>
                  </a:cxn>
                  <a:cxn ang="0">
                    <a:pos x="363" y="148"/>
                  </a:cxn>
                  <a:cxn ang="0">
                    <a:pos x="451" y="262"/>
                  </a:cxn>
                </a:cxnLst>
                <a:rect l="0" t="0" r="r" b="b"/>
                <a:pathLst>
                  <a:path w="451" h="429">
                    <a:moveTo>
                      <a:pt x="451" y="262"/>
                    </a:moveTo>
                    <a:cubicBezTo>
                      <a:pt x="395" y="429"/>
                      <a:pt x="395" y="429"/>
                      <a:pt x="395" y="429"/>
                    </a:cubicBezTo>
                    <a:cubicBezTo>
                      <a:pt x="243" y="385"/>
                      <a:pt x="243" y="385"/>
                      <a:pt x="243" y="385"/>
                    </a:cubicBezTo>
                    <a:cubicBezTo>
                      <a:pt x="243" y="385"/>
                      <a:pt x="243" y="384"/>
                      <a:pt x="243" y="384"/>
                    </a:cubicBezTo>
                    <a:cubicBezTo>
                      <a:pt x="230" y="360"/>
                      <a:pt x="214" y="338"/>
                      <a:pt x="194" y="318"/>
                    </a:cubicBezTo>
                    <a:cubicBezTo>
                      <a:pt x="142" y="266"/>
                      <a:pt x="79" y="240"/>
                      <a:pt x="5" y="240"/>
                    </a:cubicBezTo>
                    <a:cubicBezTo>
                      <a:pt x="4" y="240"/>
                      <a:pt x="2" y="240"/>
                      <a:pt x="0" y="240"/>
                    </a:cubicBezTo>
                    <a:cubicBezTo>
                      <a:pt x="125" y="120"/>
                      <a:pt x="125" y="120"/>
                      <a:pt x="125" y="1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9" y="2"/>
                      <a:pt x="266" y="51"/>
                      <a:pt x="363" y="148"/>
                    </a:cubicBezTo>
                    <a:cubicBezTo>
                      <a:pt x="399" y="183"/>
                      <a:pt x="428" y="222"/>
                      <a:pt x="451" y="2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/>
            </p:nvSpPr>
            <p:spPr bwMode="auto">
              <a:xfrm>
                <a:off x="6861923" y="2418975"/>
                <a:ext cx="895094" cy="1729897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274" y="231"/>
                  </a:cxn>
                  <a:cxn ang="0">
                    <a:pos x="202" y="494"/>
                  </a:cxn>
                  <a:cxn ang="0">
                    <a:pos x="32" y="529"/>
                  </a:cxn>
                  <a:cxn ang="0">
                    <a:pos x="0" y="362"/>
                  </a:cxn>
                  <a:cxn ang="0">
                    <a:pos x="34" y="231"/>
                  </a:cxn>
                  <a:cxn ang="0">
                    <a:pos x="12" y="123"/>
                  </a:cxn>
                  <a:cxn ang="0">
                    <a:pos x="166" y="166"/>
                  </a:cxn>
                  <a:cxn ang="0">
                    <a:pos x="220" y="0"/>
                  </a:cxn>
                </a:cxnLst>
                <a:rect l="0" t="0" r="r" b="b"/>
                <a:pathLst>
                  <a:path w="274" h="529">
                    <a:moveTo>
                      <a:pt x="220" y="0"/>
                    </a:moveTo>
                    <a:cubicBezTo>
                      <a:pt x="256" y="70"/>
                      <a:pt x="274" y="147"/>
                      <a:pt x="274" y="231"/>
                    </a:cubicBezTo>
                    <a:cubicBezTo>
                      <a:pt x="274" y="329"/>
                      <a:pt x="250" y="416"/>
                      <a:pt x="202" y="494"/>
                    </a:cubicBezTo>
                    <a:cubicBezTo>
                      <a:pt x="32" y="529"/>
                      <a:pt x="32" y="529"/>
                      <a:pt x="32" y="529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22" y="323"/>
                      <a:pt x="34" y="279"/>
                      <a:pt x="34" y="231"/>
                    </a:cubicBezTo>
                    <a:cubicBezTo>
                      <a:pt x="34" y="192"/>
                      <a:pt x="26" y="156"/>
                      <a:pt x="12" y="123"/>
                    </a:cubicBezTo>
                    <a:cubicBezTo>
                      <a:pt x="166" y="166"/>
                      <a:pt x="166" y="166"/>
                      <a:pt x="166" y="16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4"/>
              <p:cNvSpPr/>
              <p:nvPr/>
            </p:nvSpPr>
            <p:spPr bwMode="auto">
              <a:xfrm>
                <a:off x="5713294" y="3655718"/>
                <a:ext cx="1776276" cy="1176454"/>
              </a:xfrm>
              <a:custGeom>
                <a:avLst/>
                <a:gdLst/>
                <a:ahLst/>
                <a:cxnLst>
                  <a:cxn ang="0">
                    <a:pos x="476" y="211"/>
                  </a:cxn>
                  <a:cxn ang="0">
                    <a:pos x="118" y="360"/>
                  </a:cxn>
                  <a:cxn ang="0">
                    <a:pos x="104" y="360"/>
                  </a:cxn>
                  <a:cxn ang="0">
                    <a:pos x="0" y="235"/>
                  </a:cxn>
                  <a:cxn ang="0">
                    <a:pos x="138" y="119"/>
                  </a:cxn>
                  <a:cxn ang="0">
                    <a:pos x="307" y="41"/>
                  </a:cxn>
                  <a:cxn ang="0">
                    <a:pos x="341" y="0"/>
                  </a:cxn>
                  <a:cxn ang="0">
                    <a:pos x="375" y="164"/>
                  </a:cxn>
                  <a:cxn ang="0">
                    <a:pos x="543" y="131"/>
                  </a:cxn>
                  <a:cxn ang="0">
                    <a:pos x="476" y="211"/>
                  </a:cxn>
                </a:cxnLst>
                <a:rect l="0" t="0" r="r" b="b"/>
                <a:pathLst>
                  <a:path w="543" h="360">
                    <a:moveTo>
                      <a:pt x="476" y="211"/>
                    </a:moveTo>
                    <a:cubicBezTo>
                      <a:pt x="378" y="310"/>
                      <a:pt x="258" y="360"/>
                      <a:pt x="118" y="360"/>
                    </a:cubicBezTo>
                    <a:cubicBezTo>
                      <a:pt x="113" y="360"/>
                      <a:pt x="109" y="360"/>
                      <a:pt x="104" y="36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138" y="119"/>
                      <a:pt x="138" y="119"/>
                      <a:pt x="138" y="119"/>
                    </a:cubicBezTo>
                    <a:cubicBezTo>
                      <a:pt x="203" y="115"/>
                      <a:pt x="259" y="89"/>
                      <a:pt x="307" y="41"/>
                    </a:cubicBezTo>
                    <a:cubicBezTo>
                      <a:pt x="320" y="28"/>
                      <a:pt x="331" y="14"/>
                      <a:pt x="341" y="0"/>
                    </a:cubicBezTo>
                    <a:cubicBezTo>
                      <a:pt x="375" y="164"/>
                      <a:pt x="375" y="164"/>
                      <a:pt x="375" y="164"/>
                    </a:cubicBezTo>
                    <a:cubicBezTo>
                      <a:pt x="543" y="131"/>
                      <a:pt x="543" y="131"/>
                      <a:pt x="543" y="131"/>
                    </a:cubicBezTo>
                    <a:cubicBezTo>
                      <a:pt x="524" y="159"/>
                      <a:pt x="502" y="186"/>
                      <a:pt x="476" y="2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5"/>
              <p:cNvSpPr/>
              <p:nvPr/>
            </p:nvSpPr>
            <p:spPr bwMode="auto">
              <a:xfrm>
                <a:off x="4641966" y="1520788"/>
                <a:ext cx="1794826" cy="1238291"/>
              </a:xfrm>
              <a:custGeom>
                <a:avLst/>
                <a:gdLst/>
                <a:ahLst/>
                <a:cxnLst>
                  <a:cxn ang="0">
                    <a:pos x="88" y="148"/>
                  </a:cxn>
                  <a:cxn ang="0">
                    <a:pos x="436" y="0"/>
                  </a:cxn>
                  <a:cxn ang="0">
                    <a:pos x="549" y="119"/>
                  </a:cxn>
                  <a:cxn ang="0">
                    <a:pos x="426" y="241"/>
                  </a:cxn>
                  <a:cxn ang="0">
                    <a:pos x="258" y="318"/>
                  </a:cxn>
                  <a:cxn ang="0">
                    <a:pos x="212" y="379"/>
                  </a:cxn>
                  <a:cxn ang="0">
                    <a:pos x="178" y="221"/>
                  </a:cxn>
                  <a:cxn ang="0">
                    <a:pos x="0" y="264"/>
                  </a:cxn>
                  <a:cxn ang="0">
                    <a:pos x="88" y="148"/>
                  </a:cxn>
                </a:cxnLst>
                <a:rect l="0" t="0" r="r" b="b"/>
                <a:pathLst>
                  <a:path w="549" h="379">
                    <a:moveTo>
                      <a:pt x="88" y="148"/>
                    </a:moveTo>
                    <a:cubicBezTo>
                      <a:pt x="185" y="52"/>
                      <a:pt x="301" y="2"/>
                      <a:pt x="436" y="0"/>
                    </a:cubicBezTo>
                    <a:cubicBezTo>
                      <a:pt x="549" y="119"/>
                      <a:pt x="549" y="119"/>
                      <a:pt x="549" y="119"/>
                    </a:cubicBezTo>
                    <a:cubicBezTo>
                      <a:pt x="426" y="241"/>
                      <a:pt x="426" y="241"/>
                      <a:pt x="426" y="241"/>
                    </a:cubicBezTo>
                    <a:cubicBezTo>
                      <a:pt x="361" y="245"/>
                      <a:pt x="305" y="271"/>
                      <a:pt x="258" y="318"/>
                    </a:cubicBezTo>
                    <a:cubicBezTo>
                      <a:pt x="239" y="337"/>
                      <a:pt x="224" y="357"/>
                      <a:pt x="212" y="379"/>
                    </a:cubicBezTo>
                    <a:cubicBezTo>
                      <a:pt x="178" y="221"/>
                      <a:pt x="178" y="221"/>
                      <a:pt x="178" y="221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3" y="223"/>
                      <a:pt x="52" y="184"/>
                      <a:pt x="88" y="1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40"/>
              <p:cNvSpPr/>
              <p:nvPr/>
            </p:nvSpPr>
            <p:spPr bwMode="auto">
              <a:xfrm>
                <a:off x="4689889" y="3553687"/>
                <a:ext cx="1412980" cy="1275393"/>
              </a:xfrm>
              <a:custGeom>
                <a:avLst/>
                <a:gdLst/>
                <a:ahLst/>
                <a:cxnLst>
                  <a:cxn ang="0">
                    <a:pos x="431" y="150"/>
                  </a:cxn>
                  <a:cxn ang="0">
                    <a:pos x="432" y="150"/>
                  </a:cxn>
                  <a:cxn ang="0">
                    <a:pos x="298" y="266"/>
                  </a:cxn>
                  <a:cxn ang="0">
                    <a:pos x="402" y="390"/>
                  </a:cxn>
                  <a:cxn ang="0">
                    <a:pos x="73" y="242"/>
                  </a:cxn>
                  <a:cxn ang="0">
                    <a:pos x="0" y="152"/>
                  </a:cxn>
                  <a:cxn ang="0">
                    <a:pos x="47" y="0"/>
                  </a:cxn>
                  <a:cxn ang="0">
                    <a:pos x="212" y="36"/>
                  </a:cxn>
                  <a:cxn ang="0">
                    <a:pos x="243" y="72"/>
                  </a:cxn>
                  <a:cxn ang="0">
                    <a:pos x="431" y="150"/>
                  </a:cxn>
                </a:cxnLst>
                <a:rect l="0" t="0" r="r" b="b"/>
                <a:pathLst>
                  <a:path w="432" h="390">
                    <a:moveTo>
                      <a:pt x="431" y="150"/>
                    </a:moveTo>
                    <a:cubicBezTo>
                      <a:pt x="432" y="150"/>
                      <a:pt x="432" y="150"/>
                      <a:pt x="432" y="150"/>
                    </a:cubicBezTo>
                    <a:cubicBezTo>
                      <a:pt x="298" y="266"/>
                      <a:pt x="298" y="266"/>
                      <a:pt x="298" y="266"/>
                    </a:cubicBezTo>
                    <a:cubicBezTo>
                      <a:pt x="402" y="390"/>
                      <a:pt x="402" y="390"/>
                      <a:pt x="402" y="390"/>
                    </a:cubicBezTo>
                    <a:cubicBezTo>
                      <a:pt x="275" y="384"/>
                      <a:pt x="165" y="334"/>
                      <a:pt x="73" y="242"/>
                    </a:cubicBezTo>
                    <a:cubicBezTo>
                      <a:pt x="45" y="214"/>
                      <a:pt x="20" y="184"/>
                      <a:pt x="0" y="152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21" y="48"/>
                      <a:pt x="232" y="61"/>
                      <a:pt x="243" y="72"/>
                    </a:cubicBezTo>
                    <a:cubicBezTo>
                      <a:pt x="295" y="124"/>
                      <a:pt x="358" y="150"/>
                      <a:pt x="431" y="1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1"/>
              <p:cNvSpPr/>
              <p:nvPr/>
            </p:nvSpPr>
            <p:spPr bwMode="auto">
              <a:xfrm>
                <a:off x="4445632" y="2282933"/>
                <a:ext cx="912099" cy="1728351"/>
              </a:xfrm>
              <a:custGeom>
                <a:avLst/>
                <a:gdLst/>
                <a:ahLst/>
                <a:cxnLst>
                  <a:cxn ang="0">
                    <a:pos x="53" y="43"/>
                  </a:cxn>
                  <a:cxn ang="0">
                    <a:pos x="229" y="0"/>
                  </a:cxn>
                  <a:cxn ang="0">
                    <a:pos x="264" y="162"/>
                  </a:cxn>
                  <a:cxn ang="0">
                    <a:pos x="240" y="273"/>
                  </a:cxn>
                  <a:cxn ang="0">
                    <a:pos x="279" y="413"/>
                  </a:cxn>
                  <a:cxn ang="0">
                    <a:pos x="115" y="374"/>
                  </a:cxn>
                  <a:cxn ang="0">
                    <a:pos x="115" y="374"/>
                  </a:cxn>
                  <a:cxn ang="0">
                    <a:pos x="68" y="529"/>
                  </a:cxn>
                  <a:cxn ang="0">
                    <a:pos x="0" y="273"/>
                  </a:cxn>
                  <a:cxn ang="0">
                    <a:pos x="53" y="43"/>
                  </a:cxn>
                </a:cxnLst>
                <a:rect l="0" t="0" r="r" b="b"/>
                <a:pathLst>
                  <a:path w="279" h="529">
                    <a:moveTo>
                      <a:pt x="53" y="43"/>
                    </a:moveTo>
                    <a:cubicBezTo>
                      <a:pt x="229" y="0"/>
                      <a:pt x="229" y="0"/>
                      <a:pt x="229" y="0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48" y="196"/>
                      <a:pt x="240" y="233"/>
                      <a:pt x="240" y="273"/>
                    </a:cubicBezTo>
                    <a:cubicBezTo>
                      <a:pt x="240" y="325"/>
                      <a:pt x="253" y="372"/>
                      <a:pt x="279" y="413"/>
                    </a:cubicBezTo>
                    <a:cubicBezTo>
                      <a:pt x="115" y="374"/>
                      <a:pt x="115" y="374"/>
                      <a:pt x="115" y="374"/>
                    </a:cubicBezTo>
                    <a:cubicBezTo>
                      <a:pt x="115" y="374"/>
                      <a:pt x="115" y="374"/>
                      <a:pt x="115" y="374"/>
                    </a:cubicBezTo>
                    <a:cubicBezTo>
                      <a:pt x="68" y="529"/>
                      <a:pt x="68" y="529"/>
                      <a:pt x="68" y="529"/>
                    </a:cubicBezTo>
                    <a:cubicBezTo>
                      <a:pt x="22" y="453"/>
                      <a:pt x="0" y="368"/>
                      <a:pt x="0" y="273"/>
                    </a:cubicBezTo>
                    <a:cubicBezTo>
                      <a:pt x="0" y="189"/>
                      <a:pt x="18" y="112"/>
                      <a:pt x="53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4"/>
              <p:cNvSpPr/>
              <p:nvPr/>
            </p:nvSpPr>
            <p:spPr bwMode="auto">
              <a:xfrm>
                <a:off x="5191914" y="4006367"/>
                <a:ext cx="363502" cy="363502"/>
              </a:xfrm>
              <a:custGeom>
                <a:avLst/>
                <a:gdLst>
                  <a:gd name="T0" fmla="*/ 287561776 w 21503"/>
                  <a:gd name="T1" fmla="*/ 165121067 h 21503"/>
                  <a:gd name="T2" fmla="*/ 137166295 w 21503"/>
                  <a:gd name="T3" fmla="*/ 14834570 h 21503"/>
                  <a:gd name="T4" fmla="*/ 121415177 w 21503"/>
                  <a:gd name="T5" fmla="*/ 7464862 h 21503"/>
                  <a:gd name="T6" fmla="*/ 40075582 w 21503"/>
                  <a:gd name="T7" fmla="*/ 53797 h 21503"/>
                  <a:gd name="T8" fmla="*/ 24336892 w 21503"/>
                  <a:gd name="T9" fmla="*/ 5764205 h 21503"/>
                  <a:gd name="T10" fmla="*/ 5764205 w 21503"/>
                  <a:gd name="T11" fmla="*/ 24309364 h 21503"/>
                  <a:gd name="T12" fmla="*/ 53797 w 21503"/>
                  <a:gd name="T13" fmla="*/ 40048053 h 21503"/>
                  <a:gd name="T14" fmla="*/ 7289546 w 21503"/>
                  <a:gd name="T15" fmla="*/ 121536589 h 21503"/>
                  <a:gd name="T16" fmla="*/ 14645425 w 21503"/>
                  <a:gd name="T17" fmla="*/ 137275278 h 21503"/>
                  <a:gd name="T18" fmla="*/ 165040906 w 21503"/>
                  <a:gd name="T19" fmla="*/ 287561776 h 21503"/>
                  <a:gd name="T20" fmla="*/ 178119750 w 21503"/>
                  <a:gd name="T21" fmla="*/ 287561776 h 21503"/>
                  <a:gd name="T22" fmla="*/ 287561776 w 21503"/>
                  <a:gd name="T23" fmla="*/ 178187365 h 21503"/>
                  <a:gd name="T24" fmla="*/ 287561776 w 21503"/>
                  <a:gd name="T25" fmla="*/ 165121067 h 21503"/>
                  <a:gd name="T26" fmla="*/ 62941049 w 21503"/>
                  <a:gd name="T27" fmla="*/ 63440632 h 21503"/>
                  <a:gd name="T28" fmla="*/ 34581848 w 21503"/>
                  <a:gd name="T29" fmla="*/ 63440632 h 21503"/>
                  <a:gd name="T30" fmla="*/ 34568029 w 21503"/>
                  <a:gd name="T31" fmla="*/ 35095260 h 21503"/>
                  <a:gd name="T32" fmla="*/ 62941049 w 21503"/>
                  <a:gd name="T33" fmla="*/ 35107806 h 21503"/>
                  <a:gd name="T34" fmla="*/ 62941049 w 21503"/>
                  <a:gd name="T35" fmla="*/ 63440632 h 21503"/>
                  <a:gd name="T36" fmla="*/ 62941049 w 21503"/>
                  <a:gd name="T37" fmla="*/ 63440632 h 215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503" h="21503">
                    <a:moveTo>
                      <a:pt x="21304" y="12233"/>
                    </a:moveTo>
                    <a:lnTo>
                      <a:pt x="10162" y="1099"/>
                    </a:lnTo>
                    <a:cubicBezTo>
                      <a:pt x="9896" y="833"/>
                      <a:pt x="9371" y="587"/>
                      <a:pt x="8995" y="553"/>
                    </a:cubicBezTo>
                    <a:lnTo>
                      <a:pt x="2969" y="4"/>
                    </a:lnTo>
                    <a:cubicBezTo>
                      <a:pt x="2594" y="-30"/>
                      <a:pt x="2069" y="160"/>
                      <a:pt x="1803" y="427"/>
                    </a:cubicBezTo>
                    <a:lnTo>
                      <a:pt x="427" y="1801"/>
                    </a:lnTo>
                    <a:cubicBezTo>
                      <a:pt x="161" y="2067"/>
                      <a:pt x="-30" y="2592"/>
                      <a:pt x="4" y="2967"/>
                    </a:cubicBezTo>
                    <a:lnTo>
                      <a:pt x="540" y="9004"/>
                    </a:lnTo>
                    <a:cubicBezTo>
                      <a:pt x="573" y="9379"/>
                      <a:pt x="819" y="9904"/>
                      <a:pt x="1085" y="10170"/>
                    </a:cubicBezTo>
                    <a:lnTo>
                      <a:pt x="12227" y="21304"/>
                    </a:lnTo>
                    <a:cubicBezTo>
                      <a:pt x="12493" y="21570"/>
                      <a:pt x="12929" y="21570"/>
                      <a:pt x="13196" y="21304"/>
                    </a:cubicBezTo>
                    <a:lnTo>
                      <a:pt x="21304" y="13201"/>
                    </a:lnTo>
                    <a:cubicBezTo>
                      <a:pt x="21570" y="12935"/>
                      <a:pt x="21570" y="12499"/>
                      <a:pt x="21304" y="12233"/>
                    </a:cubicBezTo>
                    <a:close/>
                    <a:moveTo>
                      <a:pt x="4663" y="4700"/>
                    </a:moveTo>
                    <a:cubicBezTo>
                      <a:pt x="4082" y="5281"/>
                      <a:pt x="3142" y="5280"/>
                      <a:pt x="2562" y="4700"/>
                    </a:cubicBezTo>
                    <a:cubicBezTo>
                      <a:pt x="1981" y="4120"/>
                      <a:pt x="1980" y="3180"/>
                      <a:pt x="2561" y="2600"/>
                    </a:cubicBezTo>
                    <a:cubicBezTo>
                      <a:pt x="3141" y="2020"/>
                      <a:pt x="4082" y="2021"/>
                      <a:pt x="4663" y="2601"/>
                    </a:cubicBezTo>
                    <a:cubicBezTo>
                      <a:pt x="5243" y="3181"/>
                      <a:pt x="5243" y="4121"/>
                      <a:pt x="4663" y="4700"/>
                    </a:cubicBezTo>
                    <a:close/>
                    <a:moveTo>
                      <a:pt x="4663" y="470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Group 55"/>
              <p:cNvGrpSpPr/>
              <p:nvPr/>
            </p:nvGrpSpPr>
            <p:grpSpPr>
              <a:xfrm>
                <a:off x="6382884" y="4138716"/>
                <a:ext cx="368482" cy="311217"/>
                <a:chOff x="0" y="0"/>
                <a:chExt cx="581" cy="488"/>
              </a:xfrm>
              <a:solidFill>
                <a:schemeClr val="bg1"/>
              </a:solidFill>
              <a:effectLst/>
            </p:grpSpPr>
            <p:sp>
              <p:nvSpPr>
                <p:cNvPr id="48" name="Freeform: Shape 56"/>
                <p:cNvSpPr/>
                <p:nvPr/>
              </p:nvSpPr>
              <p:spPr bwMode="auto">
                <a:xfrm>
                  <a:off x="200" y="0"/>
                  <a:ext cx="381" cy="400"/>
                </a:xfrm>
                <a:custGeom>
                  <a:avLst/>
                  <a:gdLst>
                    <a:gd name="T0" fmla="*/ 0 w 21040"/>
                    <a:gd name="T1" fmla="*/ 0 h 20606"/>
                    <a:gd name="T2" fmla="*/ 0 w 21040"/>
                    <a:gd name="T3" fmla="*/ 0 h 20606"/>
                    <a:gd name="T4" fmla="*/ 0 w 21040"/>
                    <a:gd name="T5" fmla="*/ 0 h 20606"/>
                    <a:gd name="T6" fmla="*/ 0 w 21040"/>
                    <a:gd name="T7" fmla="*/ 0 h 20606"/>
                    <a:gd name="T8" fmla="*/ 0 w 21040"/>
                    <a:gd name="T9" fmla="*/ 0 h 20606"/>
                    <a:gd name="T10" fmla="*/ 0 w 21040"/>
                    <a:gd name="T11" fmla="*/ 0 h 20606"/>
                    <a:gd name="T12" fmla="*/ 0 w 21040"/>
                    <a:gd name="T13" fmla="*/ 0 h 20606"/>
                    <a:gd name="T14" fmla="*/ 0 w 21040"/>
                    <a:gd name="T15" fmla="*/ 0 h 20606"/>
                    <a:gd name="T16" fmla="*/ 0 w 21040"/>
                    <a:gd name="T17" fmla="*/ 0 h 20606"/>
                    <a:gd name="T18" fmla="*/ 0 w 21040"/>
                    <a:gd name="T19" fmla="*/ 0 h 20606"/>
                    <a:gd name="T20" fmla="*/ 0 w 21040"/>
                    <a:gd name="T21" fmla="*/ 0 h 206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040" h="20606">
                      <a:moveTo>
                        <a:pt x="20987" y="10157"/>
                      </a:moveTo>
                      <a:cubicBezTo>
                        <a:pt x="21600" y="5281"/>
                        <a:pt x="16771" y="773"/>
                        <a:pt x="10201" y="88"/>
                      </a:cubicBezTo>
                      <a:cubicBezTo>
                        <a:pt x="6178" y="-332"/>
                        <a:pt x="2437" y="782"/>
                        <a:pt x="0" y="2826"/>
                      </a:cubicBezTo>
                      <a:cubicBezTo>
                        <a:pt x="547" y="2777"/>
                        <a:pt x="1097" y="2748"/>
                        <a:pt x="1641" y="2748"/>
                      </a:cubicBezTo>
                      <a:cubicBezTo>
                        <a:pt x="4904" y="2748"/>
                        <a:pt x="8033" y="3641"/>
                        <a:pt x="10451" y="5264"/>
                      </a:cubicBezTo>
                      <a:cubicBezTo>
                        <a:pt x="13013" y="6984"/>
                        <a:pt x="14608" y="9400"/>
                        <a:pt x="14942" y="12067"/>
                      </a:cubicBezTo>
                      <a:cubicBezTo>
                        <a:pt x="15241" y="14439"/>
                        <a:pt x="14503" y="16856"/>
                        <a:pt x="12867" y="18912"/>
                      </a:cubicBezTo>
                      <a:cubicBezTo>
                        <a:pt x="16239" y="21268"/>
                        <a:pt x="19327" y="20635"/>
                        <a:pt x="18610" y="20131"/>
                      </a:cubicBezTo>
                      <a:cubicBezTo>
                        <a:pt x="16607" y="18721"/>
                        <a:pt x="16181" y="17345"/>
                        <a:pt x="16307" y="16265"/>
                      </a:cubicBezTo>
                      <a:cubicBezTo>
                        <a:pt x="18883" y="14899"/>
                        <a:pt x="20664" y="12734"/>
                        <a:pt x="20987" y="10157"/>
                      </a:cubicBezTo>
                      <a:close/>
                      <a:moveTo>
                        <a:pt x="20987" y="10157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7"/>
                <p:cNvSpPr/>
                <p:nvPr/>
              </p:nvSpPr>
              <p:spPr bwMode="auto">
                <a:xfrm>
                  <a:off x="0" y="88"/>
                  <a:ext cx="433" cy="400"/>
                </a:xfrm>
                <a:custGeom>
                  <a:avLst/>
                  <a:gdLst>
                    <a:gd name="T0" fmla="*/ 0 w 20633"/>
                    <a:gd name="T1" fmla="*/ 0 h 21600"/>
                    <a:gd name="T2" fmla="*/ 0 w 20633"/>
                    <a:gd name="T3" fmla="*/ 0 h 21600"/>
                    <a:gd name="T4" fmla="*/ 0 w 20633"/>
                    <a:gd name="T5" fmla="*/ 0 h 21600"/>
                    <a:gd name="T6" fmla="*/ 0 w 20633"/>
                    <a:gd name="T7" fmla="*/ 0 h 21600"/>
                    <a:gd name="T8" fmla="*/ 0 w 20633"/>
                    <a:gd name="T9" fmla="*/ 0 h 21600"/>
                    <a:gd name="T10" fmla="*/ 0 w 20633"/>
                    <a:gd name="T11" fmla="*/ 0 h 21600"/>
                    <a:gd name="T12" fmla="*/ 0 w 20633"/>
                    <a:gd name="T13" fmla="*/ 0 h 21600"/>
                    <a:gd name="T14" fmla="*/ 0 w 20633"/>
                    <a:gd name="T15" fmla="*/ 0 h 21600"/>
                    <a:gd name="T16" fmla="*/ 0 w 20633"/>
                    <a:gd name="T17" fmla="*/ 0 h 21600"/>
                    <a:gd name="T18" fmla="*/ 0 w 20633"/>
                    <a:gd name="T19" fmla="*/ 0 h 21600"/>
                    <a:gd name="T20" fmla="*/ 0 w 20633"/>
                    <a:gd name="T21" fmla="*/ 0 h 21600"/>
                    <a:gd name="T22" fmla="*/ 0 w 20633"/>
                    <a:gd name="T23" fmla="*/ 0 h 216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633" h="21600">
                      <a:moveTo>
                        <a:pt x="20588" y="8045"/>
                      </a:moveTo>
                      <a:cubicBezTo>
                        <a:pt x="20105" y="3375"/>
                        <a:pt x="15867" y="0"/>
                        <a:pt x="10813" y="0"/>
                      </a:cubicBezTo>
                      <a:cubicBezTo>
                        <a:pt x="10335" y="0"/>
                        <a:pt x="9850" y="30"/>
                        <a:pt x="9360" y="92"/>
                      </a:cubicBezTo>
                      <a:cubicBezTo>
                        <a:pt x="3687" y="811"/>
                        <a:pt x="-483" y="5536"/>
                        <a:pt x="45" y="10647"/>
                      </a:cubicBezTo>
                      <a:cubicBezTo>
                        <a:pt x="325" y="13349"/>
                        <a:pt x="1863" y="15617"/>
                        <a:pt x="4088" y="17049"/>
                      </a:cubicBezTo>
                      <a:cubicBezTo>
                        <a:pt x="4197" y="18181"/>
                        <a:pt x="3829" y="19624"/>
                        <a:pt x="2099" y="21102"/>
                      </a:cubicBezTo>
                      <a:cubicBezTo>
                        <a:pt x="1822" y="21338"/>
                        <a:pt x="2199" y="21600"/>
                        <a:pt x="2959" y="21600"/>
                      </a:cubicBezTo>
                      <a:cubicBezTo>
                        <a:pt x="4145" y="21600"/>
                        <a:pt x="6264" y="20961"/>
                        <a:pt x="8295" y="18585"/>
                      </a:cubicBezTo>
                      <a:cubicBezTo>
                        <a:pt x="8797" y="18655"/>
                        <a:pt x="9311" y="18690"/>
                        <a:pt x="9833" y="18690"/>
                      </a:cubicBezTo>
                      <a:cubicBezTo>
                        <a:pt x="10307" y="18690"/>
                        <a:pt x="10789" y="18661"/>
                        <a:pt x="11274" y="18599"/>
                      </a:cubicBezTo>
                      <a:cubicBezTo>
                        <a:pt x="16947" y="17881"/>
                        <a:pt x="21117" y="13156"/>
                        <a:pt x="20588" y="8045"/>
                      </a:cubicBezTo>
                      <a:close/>
                      <a:moveTo>
                        <a:pt x="20588" y="8045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Freeform: Shape 58"/>
              <p:cNvSpPr/>
              <p:nvPr/>
            </p:nvSpPr>
            <p:spPr bwMode="auto">
              <a:xfrm>
                <a:off x="6694859" y="1971649"/>
                <a:ext cx="365993" cy="365993"/>
              </a:xfrm>
              <a:custGeom>
                <a:avLst/>
                <a:gdLst>
                  <a:gd name="T0" fmla="*/ 279556169 w 21600"/>
                  <a:gd name="T1" fmla="*/ 73828848 h 21532"/>
                  <a:gd name="T2" fmla="*/ 160439288 w 21600"/>
                  <a:gd name="T3" fmla="*/ 73828848 h 21532"/>
                  <a:gd name="T4" fmla="*/ 226217252 w 21600"/>
                  <a:gd name="T5" fmla="*/ 14362478 h 21532"/>
                  <a:gd name="T6" fmla="*/ 226843940 w 21600"/>
                  <a:gd name="T7" fmla="*/ 2731914 h 21532"/>
                  <a:gd name="T8" fmla="*/ 215304010 w 21600"/>
                  <a:gd name="T9" fmla="*/ 2096690 h 21532"/>
                  <a:gd name="T10" fmla="*/ 147319156 w 21600"/>
                  <a:gd name="T11" fmla="*/ 63536296 h 21532"/>
                  <a:gd name="T12" fmla="*/ 79334420 w 21600"/>
                  <a:gd name="T13" fmla="*/ 2096690 h 21532"/>
                  <a:gd name="T14" fmla="*/ 67794480 w 21600"/>
                  <a:gd name="T15" fmla="*/ 2731914 h 21532"/>
                  <a:gd name="T16" fmla="*/ 68421167 w 21600"/>
                  <a:gd name="T17" fmla="*/ 14362478 h 21532"/>
                  <a:gd name="T18" fmla="*/ 134199131 w 21600"/>
                  <a:gd name="T19" fmla="*/ 73828848 h 21532"/>
                  <a:gd name="T20" fmla="*/ 14727874 w 21600"/>
                  <a:gd name="T21" fmla="*/ 73828848 h 21532"/>
                  <a:gd name="T22" fmla="*/ 0 w 21600"/>
                  <a:gd name="T23" fmla="*/ 88661054 h 21532"/>
                  <a:gd name="T24" fmla="*/ 0 w 21600"/>
                  <a:gd name="T25" fmla="*/ 282248755 h 21532"/>
                  <a:gd name="T26" fmla="*/ 14727874 w 21600"/>
                  <a:gd name="T27" fmla="*/ 297080962 h 21532"/>
                  <a:gd name="T28" fmla="*/ 279556169 w 21600"/>
                  <a:gd name="T29" fmla="*/ 297080962 h 21532"/>
                  <a:gd name="T30" fmla="*/ 294284053 w 21600"/>
                  <a:gd name="T31" fmla="*/ 282248755 h 21532"/>
                  <a:gd name="T32" fmla="*/ 294284053 w 21600"/>
                  <a:gd name="T33" fmla="*/ 88661054 h 21532"/>
                  <a:gd name="T34" fmla="*/ 279556169 w 21600"/>
                  <a:gd name="T35" fmla="*/ 73828848 h 21532"/>
                  <a:gd name="T36" fmla="*/ 216571387 w 21600"/>
                  <a:gd name="T37" fmla="*/ 257537811 h 21532"/>
                  <a:gd name="T38" fmla="*/ 201843502 w 21600"/>
                  <a:gd name="T39" fmla="*/ 272355918 h 21532"/>
                  <a:gd name="T40" fmla="*/ 39265507 w 21600"/>
                  <a:gd name="T41" fmla="*/ 272355918 h 21532"/>
                  <a:gd name="T42" fmla="*/ 24537633 w 21600"/>
                  <a:gd name="T43" fmla="*/ 257537811 h 21532"/>
                  <a:gd name="T44" fmla="*/ 24537633 w 21600"/>
                  <a:gd name="T45" fmla="*/ 113384809 h 21532"/>
                  <a:gd name="T46" fmla="*/ 39265507 w 21600"/>
                  <a:gd name="T47" fmla="*/ 98553892 h 21532"/>
                  <a:gd name="T48" fmla="*/ 201843502 w 21600"/>
                  <a:gd name="T49" fmla="*/ 98553892 h 21532"/>
                  <a:gd name="T50" fmla="*/ 216571387 w 21600"/>
                  <a:gd name="T51" fmla="*/ 113384809 h 21532"/>
                  <a:gd name="T52" fmla="*/ 216571387 w 21600"/>
                  <a:gd name="T53" fmla="*/ 257537811 h 21532"/>
                  <a:gd name="T54" fmla="*/ 267675756 w 21600"/>
                  <a:gd name="T55" fmla="*/ 253164835 h 21532"/>
                  <a:gd name="T56" fmla="*/ 263670641 w 21600"/>
                  <a:gd name="T57" fmla="*/ 257192709 h 21532"/>
                  <a:gd name="T58" fmla="*/ 250358957 w 21600"/>
                  <a:gd name="T59" fmla="*/ 257192709 h 21532"/>
                  <a:gd name="T60" fmla="*/ 246367737 w 21600"/>
                  <a:gd name="T61" fmla="*/ 253164835 h 21532"/>
                  <a:gd name="T62" fmla="*/ 246367737 w 21600"/>
                  <a:gd name="T63" fmla="*/ 224010912 h 21532"/>
                  <a:gd name="T64" fmla="*/ 250358957 w 21600"/>
                  <a:gd name="T65" fmla="*/ 219981748 h 21532"/>
                  <a:gd name="T66" fmla="*/ 263670641 w 21600"/>
                  <a:gd name="T67" fmla="*/ 219981748 h 21532"/>
                  <a:gd name="T68" fmla="*/ 267675756 w 21600"/>
                  <a:gd name="T69" fmla="*/ 224010912 h 21532"/>
                  <a:gd name="T70" fmla="*/ 267675756 w 21600"/>
                  <a:gd name="T71" fmla="*/ 253164835 h 21532"/>
                  <a:gd name="T72" fmla="*/ 245917530 w 21600"/>
                  <a:gd name="T73" fmla="*/ 175637835 h 21532"/>
                  <a:gd name="T74" fmla="*/ 256708343 w 21600"/>
                  <a:gd name="T75" fmla="*/ 164766070 h 21532"/>
                  <a:gd name="T76" fmla="*/ 267499264 w 21600"/>
                  <a:gd name="T77" fmla="*/ 175637835 h 21532"/>
                  <a:gd name="T78" fmla="*/ 256708343 w 21600"/>
                  <a:gd name="T79" fmla="*/ 186510880 h 21532"/>
                  <a:gd name="T80" fmla="*/ 245917530 w 21600"/>
                  <a:gd name="T81" fmla="*/ 175637835 h 21532"/>
                  <a:gd name="T82" fmla="*/ 256708343 w 21600"/>
                  <a:gd name="T83" fmla="*/ 152003773 h 21532"/>
                  <a:gd name="T84" fmla="*/ 234719250 w 21600"/>
                  <a:gd name="T85" fmla="*/ 129859237 h 21532"/>
                  <a:gd name="T86" fmla="*/ 256708343 w 21600"/>
                  <a:gd name="T87" fmla="*/ 107728682 h 21532"/>
                  <a:gd name="T88" fmla="*/ 278697436 w 21600"/>
                  <a:gd name="T89" fmla="*/ 129859237 h 21532"/>
                  <a:gd name="T90" fmla="*/ 256708343 w 21600"/>
                  <a:gd name="T91" fmla="*/ 152003773 h 21532"/>
                  <a:gd name="T92" fmla="*/ 256708343 w 21600"/>
                  <a:gd name="T93" fmla="*/ 152003773 h 215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00" h="21532">
                    <a:moveTo>
                      <a:pt x="20519" y="5351"/>
                    </a:moveTo>
                    <a:lnTo>
                      <a:pt x="11776" y="5351"/>
                    </a:lnTo>
                    <a:lnTo>
                      <a:pt x="16604" y="1041"/>
                    </a:lnTo>
                    <a:cubicBezTo>
                      <a:pt x="16851" y="821"/>
                      <a:pt x="16872" y="443"/>
                      <a:pt x="16650" y="198"/>
                    </a:cubicBezTo>
                    <a:cubicBezTo>
                      <a:pt x="16429" y="-47"/>
                      <a:pt x="16049" y="-68"/>
                      <a:pt x="15803" y="152"/>
                    </a:cubicBezTo>
                    <a:lnTo>
                      <a:pt x="10813" y="4605"/>
                    </a:lnTo>
                    <a:lnTo>
                      <a:pt x="5823" y="152"/>
                    </a:lnTo>
                    <a:cubicBezTo>
                      <a:pt x="5577" y="-68"/>
                      <a:pt x="5198" y="-47"/>
                      <a:pt x="4976" y="198"/>
                    </a:cubicBezTo>
                    <a:cubicBezTo>
                      <a:pt x="4755" y="443"/>
                      <a:pt x="4775" y="821"/>
                      <a:pt x="5022" y="1041"/>
                    </a:cubicBezTo>
                    <a:lnTo>
                      <a:pt x="9850" y="5351"/>
                    </a:lnTo>
                    <a:lnTo>
                      <a:pt x="1081" y="5351"/>
                    </a:lnTo>
                    <a:cubicBezTo>
                      <a:pt x="487" y="5351"/>
                      <a:pt x="0" y="5835"/>
                      <a:pt x="0" y="6426"/>
                    </a:cubicBezTo>
                    <a:lnTo>
                      <a:pt x="0" y="20457"/>
                    </a:lnTo>
                    <a:cubicBezTo>
                      <a:pt x="0" y="21048"/>
                      <a:pt x="486" y="21532"/>
                      <a:pt x="1081" y="21532"/>
                    </a:cubicBezTo>
                    <a:lnTo>
                      <a:pt x="20519" y="21532"/>
                    </a:lnTo>
                    <a:cubicBezTo>
                      <a:pt x="21113" y="21532"/>
                      <a:pt x="21600" y="21048"/>
                      <a:pt x="21600" y="20457"/>
                    </a:cubicBezTo>
                    <a:lnTo>
                      <a:pt x="21600" y="6426"/>
                    </a:lnTo>
                    <a:cubicBezTo>
                      <a:pt x="21600" y="5835"/>
                      <a:pt x="21113" y="5351"/>
                      <a:pt x="20519" y="5351"/>
                    </a:cubicBezTo>
                    <a:close/>
                    <a:moveTo>
                      <a:pt x="15896" y="18666"/>
                    </a:moveTo>
                    <a:cubicBezTo>
                      <a:pt x="15896" y="19256"/>
                      <a:pt x="15409" y="19740"/>
                      <a:pt x="14815" y="19740"/>
                    </a:cubicBezTo>
                    <a:lnTo>
                      <a:pt x="2882" y="19740"/>
                    </a:lnTo>
                    <a:cubicBezTo>
                      <a:pt x="2288" y="19740"/>
                      <a:pt x="1801" y="19257"/>
                      <a:pt x="1801" y="18666"/>
                    </a:cubicBezTo>
                    <a:lnTo>
                      <a:pt x="1801" y="8218"/>
                    </a:lnTo>
                    <a:cubicBezTo>
                      <a:pt x="1801" y="7627"/>
                      <a:pt x="2288" y="7143"/>
                      <a:pt x="2882" y="7143"/>
                    </a:cubicBezTo>
                    <a:lnTo>
                      <a:pt x="14815" y="7143"/>
                    </a:lnTo>
                    <a:cubicBezTo>
                      <a:pt x="15409" y="7143"/>
                      <a:pt x="15896" y="7627"/>
                      <a:pt x="15896" y="8218"/>
                    </a:cubicBezTo>
                    <a:lnTo>
                      <a:pt x="15896" y="18666"/>
                    </a:lnTo>
                    <a:close/>
                    <a:moveTo>
                      <a:pt x="19647" y="18349"/>
                    </a:moveTo>
                    <a:cubicBezTo>
                      <a:pt x="19647" y="18510"/>
                      <a:pt x="19515" y="18641"/>
                      <a:pt x="19353" y="18641"/>
                    </a:cubicBezTo>
                    <a:lnTo>
                      <a:pt x="18376" y="18641"/>
                    </a:lnTo>
                    <a:cubicBezTo>
                      <a:pt x="18214" y="18641"/>
                      <a:pt x="18083" y="18510"/>
                      <a:pt x="18083" y="18349"/>
                    </a:cubicBezTo>
                    <a:lnTo>
                      <a:pt x="18083" y="16236"/>
                    </a:lnTo>
                    <a:cubicBezTo>
                      <a:pt x="18083" y="16074"/>
                      <a:pt x="18214" y="15944"/>
                      <a:pt x="18376" y="15944"/>
                    </a:cubicBezTo>
                    <a:lnTo>
                      <a:pt x="19353" y="15944"/>
                    </a:lnTo>
                    <a:cubicBezTo>
                      <a:pt x="19515" y="15944"/>
                      <a:pt x="19647" y="16074"/>
                      <a:pt x="19647" y="16236"/>
                    </a:cubicBezTo>
                    <a:lnTo>
                      <a:pt x="19647" y="18349"/>
                    </a:lnTo>
                    <a:close/>
                    <a:moveTo>
                      <a:pt x="18050" y="12730"/>
                    </a:moveTo>
                    <a:cubicBezTo>
                      <a:pt x="18050" y="12295"/>
                      <a:pt x="18405" y="11942"/>
                      <a:pt x="18842" y="11942"/>
                    </a:cubicBezTo>
                    <a:cubicBezTo>
                      <a:pt x="19280" y="11942"/>
                      <a:pt x="19634" y="12295"/>
                      <a:pt x="19634" y="12730"/>
                    </a:cubicBezTo>
                    <a:cubicBezTo>
                      <a:pt x="19634" y="13166"/>
                      <a:pt x="19280" y="13518"/>
                      <a:pt x="18842" y="13518"/>
                    </a:cubicBezTo>
                    <a:cubicBezTo>
                      <a:pt x="18405" y="13518"/>
                      <a:pt x="18050" y="13166"/>
                      <a:pt x="18050" y="12730"/>
                    </a:cubicBezTo>
                    <a:close/>
                    <a:moveTo>
                      <a:pt x="18842" y="11017"/>
                    </a:moveTo>
                    <a:cubicBezTo>
                      <a:pt x="17951" y="11017"/>
                      <a:pt x="17228" y="10299"/>
                      <a:pt x="17228" y="9412"/>
                    </a:cubicBezTo>
                    <a:cubicBezTo>
                      <a:pt x="17228" y="8526"/>
                      <a:pt x="17951" y="7808"/>
                      <a:pt x="18842" y="7808"/>
                    </a:cubicBezTo>
                    <a:cubicBezTo>
                      <a:pt x="19734" y="7808"/>
                      <a:pt x="20456" y="8526"/>
                      <a:pt x="20456" y="9412"/>
                    </a:cubicBezTo>
                    <a:cubicBezTo>
                      <a:pt x="20456" y="10299"/>
                      <a:pt x="19733" y="11017"/>
                      <a:pt x="18842" y="11017"/>
                    </a:cubicBezTo>
                    <a:close/>
                    <a:moveTo>
                      <a:pt x="18842" y="11017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Group 59"/>
              <p:cNvGrpSpPr/>
              <p:nvPr/>
            </p:nvGrpSpPr>
            <p:grpSpPr>
              <a:xfrm>
                <a:off x="5403443" y="1894519"/>
                <a:ext cx="363501" cy="229054"/>
                <a:chOff x="0" y="0"/>
                <a:chExt cx="575" cy="363"/>
              </a:xfrm>
              <a:solidFill>
                <a:schemeClr val="bg1"/>
              </a:solidFill>
              <a:effectLst/>
            </p:grpSpPr>
            <p:sp>
              <p:nvSpPr>
                <p:cNvPr id="46" name="Freeform: Shape 60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61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9" name="Group 62"/>
              <p:cNvGrpSpPr/>
              <p:nvPr/>
            </p:nvGrpSpPr>
            <p:grpSpPr>
              <a:xfrm>
                <a:off x="7145291" y="3232346"/>
                <a:ext cx="363501" cy="321176"/>
                <a:chOff x="0" y="0"/>
                <a:chExt cx="575" cy="506"/>
              </a:xfrm>
              <a:solidFill>
                <a:schemeClr val="bg1"/>
              </a:solidFill>
              <a:effectLst/>
            </p:grpSpPr>
            <p:sp>
              <p:nvSpPr>
                <p:cNvPr id="44" name="Freeform: Shape 63"/>
                <p:cNvSpPr/>
                <p:nvPr/>
              </p:nvSpPr>
              <p:spPr bwMode="auto">
                <a:xfrm>
                  <a:off x="184" y="120"/>
                  <a:ext cx="391" cy="386"/>
                </a:xfrm>
                <a:custGeom>
                  <a:avLst/>
                  <a:gdLst>
                    <a:gd name="T0" fmla="*/ 0 w 21600"/>
                    <a:gd name="T1" fmla="*/ 0 h 20967"/>
                    <a:gd name="T2" fmla="*/ 0 w 21600"/>
                    <a:gd name="T3" fmla="*/ 0 h 20967"/>
                    <a:gd name="T4" fmla="*/ 0 w 21600"/>
                    <a:gd name="T5" fmla="*/ 0 h 20967"/>
                    <a:gd name="T6" fmla="*/ 0 w 21600"/>
                    <a:gd name="T7" fmla="*/ 0 h 20967"/>
                    <a:gd name="T8" fmla="*/ 0 w 21600"/>
                    <a:gd name="T9" fmla="*/ 0 h 20967"/>
                    <a:gd name="T10" fmla="*/ 0 w 21600"/>
                    <a:gd name="T11" fmla="*/ 0 h 20967"/>
                    <a:gd name="T12" fmla="*/ 0 w 21600"/>
                    <a:gd name="T13" fmla="*/ 0 h 20967"/>
                    <a:gd name="T14" fmla="*/ 0 w 21600"/>
                    <a:gd name="T15" fmla="*/ 0 h 20967"/>
                    <a:gd name="T16" fmla="*/ 0 w 21600"/>
                    <a:gd name="T17" fmla="*/ 0 h 20967"/>
                    <a:gd name="T18" fmla="*/ 0 w 21600"/>
                    <a:gd name="T19" fmla="*/ 0 h 20967"/>
                    <a:gd name="T20" fmla="*/ 0 w 21600"/>
                    <a:gd name="T21" fmla="*/ 0 h 20967"/>
                    <a:gd name="T22" fmla="*/ 0 w 21600"/>
                    <a:gd name="T23" fmla="*/ 0 h 20967"/>
                    <a:gd name="T24" fmla="*/ 0 w 21600"/>
                    <a:gd name="T25" fmla="*/ 0 h 20967"/>
                    <a:gd name="T26" fmla="*/ 0 w 21600"/>
                    <a:gd name="T27" fmla="*/ 0 h 20967"/>
                    <a:gd name="T28" fmla="*/ 0 w 21600"/>
                    <a:gd name="T29" fmla="*/ 0 h 20967"/>
                    <a:gd name="T30" fmla="*/ 0 w 21600"/>
                    <a:gd name="T31" fmla="*/ 0 h 20967"/>
                    <a:gd name="T32" fmla="*/ 0 w 21600"/>
                    <a:gd name="T33" fmla="*/ 0 h 20967"/>
                    <a:gd name="T34" fmla="*/ 0 w 21600"/>
                    <a:gd name="T35" fmla="*/ 0 h 20967"/>
                    <a:gd name="T36" fmla="*/ 0 w 21600"/>
                    <a:gd name="T37" fmla="*/ 0 h 20967"/>
                    <a:gd name="T38" fmla="*/ 0 w 21600"/>
                    <a:gd name="T39" fmla="*/ 0 h 20967"/>
                    <a:gd name="T40" fmla="*/ 0 w 21600"/>
                    <a:gd name="T41" fmla="*/ 0 h 20967"/>
                    <a:gd name="T42" fmla="*/ 0 w 21600"/>
                    <a:gd name="T43" fmla="*/ 0 h 20967"/>
                    <a:gd name="T44" fmla="*/ 0 w 21600"/>
                    <a:gd name="T45" fmla="*/ 0 h 20967"/>
                    <a:gd name="T46" fmla="*/ 0 w 21600"/>
                    <a:gd name="T47" fmla="*/ 0 h 20967"/>
                    <a:gd name="T48" fmla="*/ 0 w 21600"/>
                    <a:gd name="T49" fmla="*/ 0 h 20967"/>
                    <a:gd name="T50" fmla="*/ 0 w 21600"/>
                    <a:gd name="T51" fmla="*/ 0 h 20967"/>
                    <a:gd name="T52" fmla="*/ 0 w 21600"/>
                    <a:gd name="T53" fmla="*/ 0 h 20967"/>
                    <a:gd name="T54" fmla="*/ 0 w 21600"/>
                    <a:gd name="T55" fmla="*/ 0 h 20967"/>
                    <a:gd name="T56" fmla="*/ 0 w 21600"/>
                    <a:gd name="T57" fmla="*/ 0 h 20967"/>
                    <a:gd name="T58" fmla="*/ 0 w 21600"/>
                    <a:gd name="T59" fmla="*/ 0 h 20967"/>
                    <a:gd name="T60" fmla="*/ 0 w 21600"/>
                    <a:gd name="T61" fmla="*/ 0 h 20967"/>
                    <a:gd name="T62" fmla="*/ 0 w 21600"/>
                    <a:gd name="T63" fmla="*/ 0 h 20967"/>
                    <a:gd name="T64" fmla="*/ 0 w 21600"/>
                    <a:gd name="T65" fmla="*/ 0 h 2096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600" h="20967">
                      <a:moveTo>
                        <a:pt x="20820" y="9022"/>
                      </a:moveTo>
                      <a:cubicBezTo>
                        <a:pt x="20811" y="9007"/>
                        <a:pt x="20801" y="8992"/>
                        <a:pt x="20793" y="8977"/>
                      </a:cubicBezTo>
                      <a:cubicBezTo>
                        <a:pt x="20489" y="8427"/>
                        <a:pt x="20112" y="7930"/>
                        <a:pt x="19674" y="7499"/>
                      </a:cubicBezTo>
                      <a:lnTo>
                        <a:pt x="13690" y="1617"/>
                      </a:lnTo>
                      <a:cubicBezTo>
                        <a:pt x="13666" y="1593"/>
                        <a:pt x="13643" y="1572"/>
                        <a:pt x="13622" y="1554"/>
                      </a:cubicBezTo>
                      <a:cubicBezTo>
                        <a:pt x="12860" y="827"/>
                        <a:pt x="11933" y="294"/>
                        <a:pt x="10925" y="0"/>
                      </a:cubicBezTo>
                      <a:cubicBezTo>
                        <a:pt x="12087" y="1195"/>
                        <a:pt x="12856" y="2688"/>
                        <a:pt x="13154" y="4330"/>
                      </a:cubicBezTo>
                      <a:cubicBezTo>
                        <a:pt x="13243" y="4823"/>
                        <a:pt x="13289" y="5326"/>
                        <a:pt x="13289" y="5827"/>
                      </a:cubicBezTo>
                      <a:cubicBezTo>
                        <a:pt x="13289" y="6027"/>
                        <a:pt x="13280" y="6237"/>
                        <a:pt x="13262" y="6469"/>
                      </a:cubicBezTo>
                      <a:lnTo>
                        <a:pt x="16991" y="10136"/>
                      </a:lnTo>
                      <a:cubicBezTo>
                        <a:pt x="17315" y="10454"/>
                        <a:pt x="17555" y="10856"/>
                        <a:pt x="17685" y="11298"/>
                      </a:cubicBezTo>
                      <a:cubicBezTo>
                        <a:pt x="17760" y="11551"/>
                        <a:pt x="17797" y="11814"/>
                        <a:pt x="17797" y="12082"/>
                      </a:cubicBezTo>
                      <a:cubicBezTo>
                        <a:pt x="17797" y="12378"/>
                        <a:pt x="17751" y="12669"/>
                        <a:pt x="17660" y="12949"/>
                      </a:cubicBezTo>
                      <a:cubicBezTo>
                        <a:pt x="17523" y="13371"/>
                        <a:pt x="17298" y="13738"/>
                        <a:pt x="16990" y="14040"/>
                      </a:cubicBezTo>
                      <a:lnTo>
                        <a:pt x="14559" y="16430"/>
                      </a:lnTo>
                      <a:cubicBezTo>
                        <a:pt x="14038" y="16942"/>
                        <a:pt x="13333" y="17224"/>
                        <a:pt x="12573" y="17224"/>
                      </a:cubicBezTo>
                      <a:cubicBezTo>
                        <a:pt x="11813" y="17224"/>
                        <a:pt x="11108" y="16942"/>
                        <a:pt x="10587" y="16430"/>
                      </a:cubicBezTo>
                      <a:lnTo>
                        <a:pt x="8270" y="14152"/>
                      </a:lnTo>
                      <a:lnTo>
                        <a:pt x="6770" y="12677"/>
                      </a:lnTo>
                      <a:lnTo>
                        <a:pt x="4605" y="10549"/>
                      </a:lnTo>
                      <a:cubicBezTo>
                        <a:pt x="4389" y="10338"/>
                        <a:pt x="4211" y="10088"/>
                        <a:pt x="4075" y="9805"/>
                      </a:cubicBezTo>
                      <a:cubicBezTo>
                        <a:pt x="3895" y="9434"/>
                        <a:pt x="3800" y="9016"/>
                        <a:pt x="3800" y="8598"/>
                      </a:cubicBezTo>
                      <a:cubicBezTo>
                        <a:pt x="3800" y="8316"/>
                        <a:pt x="3842" y="8037"/>
                        <a:pt x="3925" y="7769"/>
                      </a:cubicBezTo>
                      <a:cubicBezTo>
                        <a:pt x="3932" y="7746"/>
                        <a:pt x="3941" y="7722"/>
                        <a:pt x="3951" y="7698"/>
                      </a:cubicBezTo>
                      <a:lnTo>
                        <a:pt x="3965" y="7659"/>
                      </a:lnTo>
                      <a:cubicBezTo>
                        <a:pt x="4000" y="7561"/>
                        <a:pt x="4033" y="7481"/>
                        <a:pt x="4068" y="7408"/>
                      </a:cubicBezTo>
                      <a:cubicBezTo>
                        <a:pt x="4087" y="7366"/>
                        <a:pt x="4109" y="7325"/>
                        <a:pt x="4132" y="7283"/>
                      </a:cubicBezTo>
                      <a:cubicBezTo>
                        <a:pt x="4172" y="7208"/>
                        <a:pt x="4218" y="7133"/>
                        <a:pt x="4271" y="7053"/>
                      </a:cubicBezTo>
                      <a:lnTo>
                        <a:pt x="4294" y="7020"/>
                      </a:lnTo>
                      <a:cubicBezTo>
                        <a:pt x="4310" y="6997"/>
                        <a:pt x="4325" y="6972"/>
                        <a:pt x="4343" y="6949"/>
                      </a:cubicBezTo>
                      <a:cubicBezTo>
                        <a:pt x="4431" y="6831"/>
                        <a:pt x="4517" y="6731"/>
                        <a:pt x="4605" y="6646"/>
                      </a:cubicBezTo>
                      <a:lnTo>
                        <a:pt x="5532" y="5735"/>
                      </a:lnTo>
                      <a:cubicBezTo>
                        <a:pt x="5522" y="5626"/>
                        <a:pt x="5497" y="5529"/>
                        <a:pt x="5456" y="5447"/>
                      </a:cubicBezTo>
                      <a:cubicBezTo>
                        <a:pt x="5417" y="5367"/>
                        <a:pt x="5370" y="5298"/>
                        <a:pt x="5314" y="5243"/>
                      </a:cubicBezTo>
                      <a:lnTo>
                        <a:pt x="3149" y="3115"/>
                      </a:lnTo>
                      <a:lnTo>
                        <a:pt x="2990" y="2958"/>
                      </a:lnTo>
                      <a:lnTo>
                        <a:pt x="1922" y="4008"/>
                      </a:lnTo>
                      <a:cubicBezTo>
                        <a:pt x="1819" y="4110"/>
                        <a:pt x="1715" y="4219"/>
                        <a:pt x="1606" y="4344"/>
                      </a:cubicBezTo>
                      <a:cubicBezTo>
                        <a:pt x="1589" y="4362"/>
                        <a:pt x="1574" y="4381"/>
                        <a:pt x="1558" y="4400"/>
                      </a:cubicBezTo>
                      <a:lnTo>
                        <a:pt x="1524" y="4442"/>
                      </a:lnTo>
                      <a:cubicBezTo>
                        <a:pt x="1451" y="4527"/>
                        <a:pt x="1381" y="4613"/>
                        <a:pt x="1313" y="4702"/>
                      </a:cubicBezTo>
                      <a:cubicBezTo>
                        <a:pt x="1290" y="4731"/>
                        <a:pt x="1268" y="4762"/>
                        <a:pt x="1246" y="4792"/>
                      </a:cubicBezTo>
                      <a:lnTo>
                        <a:pt x="1233" y="4809"/>
                      </a:lnTo>
                      <a:cubicBezTo>
                        <a:pt x="1167" y="4901"/>
                        <a:pt x="1103" y="4993"/>
                        <a:pt x="1042" y="5088"/>
                      </a:cubicBezTo>
                      <a:lnTo>
                        <a:pt x="1026" y="5112"/>
                      </a:lnTo>
                      <a:cubicBezTo>
                        <a:pt x="1011" y="5135"/>
                        <a:pt x="996" y="5158"/>
                        <a:pt x="981" y="5179"/>
                      </a:cubicBezTo>
                      <a:cubicBezTo>
                        <a:pt x="910" y="5295"/>
                        <a:pt x="841" y="5411"/>
                        <a:pt x="779" y="5526"/>
                      </a:cubicBezTo>
                      <a:lnTo>
                        <a:pt x="769" y="5543"/>
                      </a:lnTo>
                      <a:lnTo>
                        <a:pt x="761" y="5559"/>
                      </a:lnTo>
                      <a:cubicBezTo>
                        <a:pt x="543" y="5965"/>
                        <a:pt x="369" y="6397"/>
                        <a:pt x="243" y="6846"/>
                      </a:cubicBezTo>
                      <a:cubicBezTo>
                        <a:pt x="198" y="7005"/>
                        <a:pt x="163" y="7152"/>
                        <a:pt x="134" y="7295"/>
                      </a:cubicBezTo>
                      <a:cubicBezTo>
                        <a:pt x="45" y="7730"/>
                        <a:pt x="0" y="8169"/>
                        <a:pt x="0" y="8605"/>
                      </a:cubicBezTo>
                      <a:cubicBezTo>
                        <a:pt x="0" y="8989"/>
                        <a:pt x="35" y="9375"/>
                        <a:pt x="102" y="9750"/>
                      </a:cubicBezTo>
                      <a:cubicBezTo>
                        <a:pt x="340" y="11063"/>
                        <a:pt x="970" y="12253"/>
                        <a:pt x="1921" y="13188"/>
                      </a:cubicBezTo>
                      <a:lnTo>
                        <a:pt x="3167" y="14414"/>
                      </a:lnTo>
                      <a:lnTo>
                        <a:pt x="4988" y="16203"/>
                      </a:lnTo>
                      <a:lnTo>
                        <a:pt x="7904" y="19069"/>
                      </a:lnTo>
                      <a:cubicBezTo>
                        <a:pt x="10479" y="21600"/>
                        <a:pt x="14667" y="21600"/>
                        <a:pt x="17242" y="19069"/>
                      </a:cubicBezTo>
                      <a:lnTo>
                        <a:pt x="19673" y="16679"/>
                      </a:lnTo>
                      <a:cubicBezTo>
                        <a:pt x="20506" y="15861"/>
                        <a:pt x="21099" y="14826"/>
                        <a:pt x="21391" y="13687"/>
                      </a:cubicBezTo>
                      <a:cubicBezTo>
                        <a:pt x="21529" y="13146"/>
                        <a:pt x="21600" y="12608"/>
                        <a:pt x="21600" y="12089"/>
                      </a:cubicBezTo>
                      <a:cubicBezTo>
                        <a:pt x="21600" y="11064"/>
                        <a:pt x="21349" y="10039"/>
                        <a:pt x="20876" y="9127"/>
                      </a:cubicBezTo>
                      <a:cubicBezTo>
                        <a:pt x="20870" y="9116"/>
                        <a:pt x="20865" y="9105"/>
                        <a:pt x="20860" y="9094"/>
                      </a:cubicBezTo>
                      <a:cubicBezTo>
                        <a:pt x="20856" y="9085"/>
                        <a:pt x="20852" y="9077"/>
                        <a:pt x="20847" y="9068"/>
                      </a:cubicBezTo>
                      <a:cubicBezTo>
                        <a:pt x="20839" y="9051"/>
                        <a:pt x="20830" y="9038"/>
                        <a:pt x="20820" y="9022"/>
                      </a:cubicBezTo>
                      <a:close/>
                      <a:moveTo>
                        <a:pt x="20820" y="902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64"/>
                <p:cNvSpPr/>
                <p:nvPr/>
              </p:nvSpPr>
              <p:spPr bwMode="auto">
                <a:xfrm>
                  <a:off x="0" y="0"/>
                  <a:ext cx="391" cy="386"/>
                </a:xfrm>
                <a:custGeom>
                  <a:avLst/>
                  <a:gdLst>
                    <a:gd name="T0" fmla="*/ 0 w 21600"/>
                    <a:gd name="T1" fmla="*/ 0 h 20967"/>
                    <a:gd name="T2" fmla="*/ 0 w 21600"/>
                    <a:gd name="T3" fmla="*/ 0 h 20967"/>
                    <a:gd name="T4" fmla="*/ 0 w 21600"/>
                    <a:gd name="T5" fmla="*/ 0 h 20967"/>
                    <a:gd name="T6" fmla="*/ 0 w 21600"/>
                    <a:gd name="T7" fmla="*/ 0 h 20967"/>
                    <a:gd name="T8" fmla="*/ 0 w 21600"/>
                    <a:gd name="T9" fmla="*/ 0 h 20967"/>
                    <a:gd name="T10" fmla="*/ 0 w 21600"/>
                    <a:gd name="T11" fmla="*/ 0 h 20967"/>
                    <a:gd name="T12" fmla="*/ 0 w 21600"/>
                    <a:gd name="T13" fmla="*/ 0 h 20967"/>
                    <a:gd name="T14" fmla="*/ 0 w 21600"/>
                    <a:gd name="T15" fmla="*/ 0 h 20967"/>
                    <a:gd name="T16" fmla="*/ 0 w 21600"/>
                    <a:gd name="T17" fmla="*/ 0 h 20967"/>
                    <a:gd name="T18" fmla="*/ 0 w 21600"/>
                    <a:gd name="T19" fmla="*/ 0 h 20967"/>
                    <a:gd name="T20" fmla="*/ 0 w 21600"/>
                    <a:gd name="T21" fmla="*/ 0 h 20967"/>
                    <a:gd name="T22" fmla="*/ 0 w 21600"/>
                    <a:gd name="T23" fmla="*/ 0 h 20967"/>
                    <a:gd name="T24" fmla="*/ 0 w 21600"/>
                    <a:gd name="T25" fmla="*/ 0 h 20967"/>
                    <a:gd name="T26" fmla="*/ 0 w 21600"/>
                    <a:gd name="T27" fmla="*/ 0 h 20967"/>
                    <a:gd name="T28" fmla="*/ 0 w 21600"/>
                    <a:gd name="T29" fmla="*/ 0 h 20967"/>
                    <a:gd name="T30" fmla="*/ 0 w 21600"/>
                    <a:gd name="T31" fmla="*/ 0 h 20967"/>
                    <a:gd name="T32" fmla="*/ 0 w 21600"/>
                    <a:gd name="T33" fmla="*/ 0 h 20967"/>
                    <a:gd name="T34" fmla="*/ 0 w 21600"/>
                    <a:gd name="T35" fmla="*/ 0 h 20967"/>
                    <a:gd name="T36" fmla="*/ 0 w 21600"/>
                    <a:gd name="T37" fmla="*/ 0 h 20967"/>
                    <a:gd name="T38" fmla="*/ 0 w 21600"/>
                    <a:gd name="T39" fmla="*/ 0 h 20967"/>
                    <a:gd name="T40" fmla="*/ 0 w 21600"/>
                    <a:gd name="T41" fmla="*/ 0 h 20967"/>
                    <a:gd name="T42" fmla="*/ 0 w 21600"/>
                    <a:gd name="T43" fmla="*/ 0 h 20967"/>
                    <a:gd name="T44" fmla="*/ 0 w 21600"/>
                    <a:gd name="T45" fmla="*/ 0 h 20967"/>
                    <a:gd name="T46" fmla="*/ 0 w 21600"/>
                    <a:gd name="T47" fmla="*/ 0 h 20967"/>
                    <a:gd name="T48" fmla="*/ 0 w 21600"/>
                    <a:gd name="T49" fmla="*/ 0 h 20967"/>
                    <a:gd name="T50" fmla="*/ 0 w 21600"/>
                    <a:gd name="T51" fmla="*/ 0 h 20967"/>
                    <a:gd name="T52" fmla="*/ 0 w 21600"/>
                    <a:gd name="T53" fmla="*/ 0 h 20967"/>
                    <a:gd name="T54" fmla="*/ 0 w 21600"/>
                    <a:gd name="T55" fmla="*/ 0 h 20967"/>
                    <a:gd name="T56" fmla="*/ 0 w 21600"/>
                    <a:gd name="T57" fmla="*/ 0 h 20967"/>
                    <a:gd name="T58" fmla="*/ 0 w 21600"/>
                    <a:gd name="T59" fmla="*/ 0 h 20967"/>
                    <a:gd name="T60" fmla="*/ 0 w 21600"/>
                    <a:gd name="T61" fmla="*/ 0 h 20967"/>
                    <a:gd name="T62" fmla="*/ 0 w 21600"/>
                    <a:gd name="T63" fmla="*/ 0 h 209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600" h="20967">
                      <a:moveTo>
                        <a:pt x="19678" y="7779"/>
                      </a:moveTo>
                      <a:lnTo>
                        <a:pt x="18431" y="6554"/>
                      </a:lnTo>
                      <a:lnTo>
                        <a:pt x="16611" y="4764"/>
                      </a:lnTo>
                      <a:lnTo>
                        <a:pt x="13695" y="1897"/>
                      </a:lnTo>
                      <a:cubicBezTo>
                        <a:pt x="11121" y="-633"/>
                        <a:pt x="6932" y="-633"/>
                        <a:pt x="4358" y="1898"/>
                      </a:cubicBezTo>
                      <a:lnTo>
                        <a:pt x="1926" y="4288"/>
                      </a:lnTo>
                      <a:cubicBezTo>
                        <a:pt x="1093" y="5106"/>
                        <a:pt x="501" y="6141"/>
                        <a:pt x="209" y="7280"/>
                      </a:cubicBezTo>
                      <a:cubicBezTo>
                        <a:pt x="71" y="7821"/>
                        <a:pt x="0" y="8359"/>
                        <a:pt x="0" y="8879"/>
                      </a:cubicBezTo>
                      <a:cubicBezTo>
                        <a:pt x="0" y="9904"/>
                        <a:pt x="251" y="10928"/>
                        <a:pt x="724" y="11841"/>
                      </a:cubicBezTo>
                      <a:cubicBezTo>
                        <a:pt x="731" y="11851"/>
                        <a:pt x="735" y="11863"/>
                        <a:pt x="740" y="11874"/>
                      </a:cubicBezTo>
                      <a:cubicBezTo>
                        <a:pt x="744" y="11883"/>
                        <a:pt x="748" y="11892"/>
                        <a:pt x="753" y="11900"/>
                      </a:cubicBezTo>
                      <a:cubicBezTo>
                        <a:pt x="761" y="11915"/>
                        <a:pt x="769" y="11929"/>
                        <a:pt x="779" y="11945"/>
                      </a:cubicBezTo>
                      <a:cubicBezTo>
                        <a:pt x="788" y="11960"/>
                        <a:pt x="798" y="11975"/>
                        <a:pt x="806" y="11991"/>
                      </a:cubicBezTo>
                      <a:cubicBezTo>
                        <a:pt x="1111" y="12541"/>
                        <a:pt x="1488" y="13038"/>
                        <a:pt x="1926" y="13468"/>
                      </a:cubicBezTo>
                      <a:lnTo>
                        <a:pt x="7909" y="19350"/>
                      </a:lnTo>
                      <a:cubicBezTo>
                        <a:pt x="7934" y="19376"/>
                        <a:pt x="7956" y="19396"/>
                        <a:pt x="7978" y="19413"/>
                      </a:cubicBezTo>
                      <a:cubicBezTo>
                        <a:pt x="8740" y="20140"/>
                        <a:pt x="9666" y="20673"/>
                        <a:pt x="10674" y="20967"/>
                      </a:cubicBezTo>
                      <a:cubicBezTo>
                        <a:pt x="9513" y="19772"/>
                        <a:pt x="8744" y="18279"/>
                        <a:pt x="8446" y="16636"/>
                      </a:cubicBezTo>
                      <a:cubicBezTo>
                        <a:pt x="8357" y="16145"/>
                        <a:pt x="8311" y="15641"/>
                        <a:pt x="8311" y="15140"/>
                      </a:cubicBezTo>
                      <a:cubicBezTo>
                        <a:pt x="8311" y="14941"/>
                        <a:pt x="8320" y="14731"/>
                        <a:pt x="8338" y="14497"/>
                      </a:cubicBezTo>
                      <a:lnTo>
                        <a:pt x="4609" y="10831"/>
                      </a:lnTo>
                      <a:cubicBezTo>
                        <a:pt x="4285" y="10512"/>
                        <a:pt x="4044" y="10110"/>
                        <a:pt x="3915" y="9668"/>
                      </a:cubicBezTo>
                      <a:cubicBezTo>
                        <a:pt x="3840" y="9415"/>
                        <a:pt x="3802" y="9152"/>
                        <a:pt x="3802" y="8885"/>
                      </a:cubicBezTo>
                      <a:cubicBezTo>
                        <a:pt x="3802" y="8589"/>
                        <a:pt x="3848" y="8297"/>
                        <a:pt x="3939" y="8017"/>
                      </a:cubicBezTo>
                      <a:cubicBezTo>
                        <a:pt x="4077" y="7595"/>
                        <a:pt x="4301" y="7228"/>
                        <a:pt x="4609" y="6926"/>
                      </a:cubicBezTo>
                      <a:lnTo>
                        <a:pt x="7041" y="4536"/>
                      </a:lnTo>
                      <a:cubicBezTo>
                        <a:pt x="8118" y="3477"/>
                        <a:pt x="9936" y="3477"/>
                        <a:pt x="11012" y="4536"/>
                      </a:cubicBezTo>
                      <a:lnTo>
                        <a:pt x="13330" y="6814"/>
                      </a:lnTo>
                      <a:lnTo>
                        <a:pt x="14830" y="8289"/>
                      </a:lnTo>
                      <a:lnTo>
                        <a:pt x="16994" y="10417"/>
                      </a:lnTo>
                      <a:cubicBezTo>
                        <a:pt x="17210" y="10629"/>
                        <a:pt x="17389" y="10879"/>
                        <a:pt x="17525" y="11161"/>
                      </a:cubicBezTo>
                      <a:cubicBezTo>
                        <a:pt x="17704" y="11532"/>
                        <a:pt x="17800" y="11949"/>
                        <a:pt x="17800" y="12368"/>
                      </a:cubicBezTo>
                      <a:cubicBezTo>
                        <a:pt x="17800" y="12650"/>
                        <a:pt x="17757" y="12929"/>
                        <a:pt x="17675" y="13197"/>
                      </a:cubicBezTo>
                      <a:cubicBezTo>
                        <a:pt x="17667" y="13222"/>
                        <a:pt x="17658" y="13245"/>
                        <a:pt x="17649" y="13270"/>
                      </a:cubicBezTo>
                      <a:lnTo>
                        <a:pt x="17634" y="13307"/>
                      </a:lnTo>
                      <a:cubicBezTo>
                        <a:pt x="17599" y="13406"/>
                        <a:pt x="17566" y="13485"/>
                        <a:pt x="17532" y="13558"/>
                      </a:cubicBezTo>
                      <a:cubicBezTo>
                        <a:pt x="17512" y="13601"/>
                        <a:pt x="17489" y="13642"/>
                        <a:pt x="17467" y="13684"/>
                      </a:cubicBezTo>
                      <a:cubicBezTo>
                        <a:pt x="17427" y="13760"/>
                        <a:pt x="17380" y="13837"/>
                        <a:pt x="17329" y="13913"/>
                      </a:cubicBezTo>
                      <a:lnTo>
                        <a:pt x="17308" y="13943"/>
                      </a:lnTo>
                      <a:cubicBezTo>
                        <a:pt x="17292" y="13969"/>
                        <a:pt x="17275" y="13993"/>
                        <a:pt x="17257" y="14017"/>
                      </a:cubicBezTo>
                      <a:cubicBezTo>
                        <a:pt x="17168" y="14136"/>
                        <a:pt x="17083" y="14235"/>
                        <a:pt x="16996" y="14321"/>
                      </a:cubicBezTo>
                      <a:lnTo>
                        <a:pt x="16068" y="15232"/>
                      </a:lnTo>
                      <a:cubicBezTo>
                        <a:pt x="16078" y="15340"/>
                        <a:pt x="16103" y="15437"/>
                        <a:pt x="16144" y="15520"/>
                      </a:cubicBezTo>
                      <a:cubicBezTo>
                        <a:pt x="16183" y="15601"/>
                        <a:pt x="16230" y="15669"/>
                        <a:pt x="16286" y="15724"/>
                      </a:cubicBezTo>
                      <a:lnTo>
                        <a:pt x="18451" y="17852"/>
                      </a:lnTo>
                      <a:lnTo>
                        <a:pt x="18610" y="18009"/>
                      </a:lnTo>
                      <a:lnTo>
                        <a:pt x="19678" y="16958"/>
                      </a:lnTo>
                      <a:cubicBezTo>
                        <a:pt x="19779" y="16859"/>
                        <a:pt x="19883" y="16748"/>
                        <a:pt x="19995" y="16623"/>
                      </a:cubicBezTo>
                      <a:cubicBezTo>
                        <a:pt x="20011" y="16604"/>
                        <a:pt x="20028" y="16585"/>
                        <a:pt x="20043" y="16565"/>
                      </a:cubicBezTo>
                      <a:lnTo>
                        <a:pt x="20076" y="16526"/>
                      </a:lnTo>
                      <a:cubicBezTo>
                        <a:pt x="20149" y="16440"/>
                        <a:pt x="20219" y="16353"/>
                        <a:pt x="20286" y="16264"/>
                      </a:cubicBezTo>
                      <a:cubicBezTo>
                        <a:pt x="20314" y="16229"/>
                        <a:pt x="20340" y="16194"/>
                        <a:pt x="20366" y="16157"/>
                      </a:cubicBezTo>
                      <a:cubicBezTo>
                        <a:pt x="20434" y="16066"/>
                        <a:pt x="20497" y="15973"/>
                        <a:pt x="20559" y="15879"/>
                      </a:cubicBezTo>
                      <a:lnTo>
                        <a:pt x="20579" y="15848"/>
                      </a:lnTo>
                      <a:lnTo>
                        <a:pt x="20618" y="15787"/>
                      </a:lnTo>
                      <a:cubicBezTo>
                        <a:pt x="20690" y="15672"/>
                        <a:pt x="20758" y="15556"/>
                        <a:pt x="20821" y="15440"/>
                      </a:cubicBezTo>
                      <a:lnTo>
                        <a:pt x="20830" y="15425"/>
                      </a:lnTo>
                      <a:lnTo>
                        <a:pt x="20839" y="15407"/>
                      </a:lnTo>
                      <a:cubicBezTo>
                        <a:pt x="21057" y="15002"/>
                        <a:pt x="21231" y="14570"/>
                        <a:pt x="21358" y="14121"/>
                      </a:cubicBezTo>
                      <a:cubicBezTo>
                        <a:pt x="21401" y="13966"/>
                        <a:pt x="21436" y="13818"/>
                        <a:pt x="21466" y="13671"/>
                      </a:cubicBezTo>
                      <a:cubicBezTo>
                        <a:pt x="21555" y="13237"/>
                        <a:pt x="21600" y="12798"/>
                        <a:pt x="21600" y="12361"/>
                      </a:cubicBezTo>
                      <a:cubicBezTo>
                        <a:pt x="21600" y="11976"/>
                        <a:pt x="21565" y="11591"/>
                        <a:pt x="21498" y="11216"/>
                      </a:cubicBezTo>
                      <a:cubicBezTo>
                        <a:pt x="21258" y="9904"/>
                        <a:pt x="20629" y="8715"/>
                        <a:pt x="19678" y="7779"/>
                      </a:cubicBezTo>
                      <a:close/>
                      <a:moveTo>
                        <a:pt x="19678" y="7779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Group 66"/>
              <p:cNvGrpSpPr/>
              <p:nvPr/>
            </p:nvGrpSpPr>
            <p:grpSpPr>
              <a:xfrm>
                <a:off x="4632591" y="2869504"/>
                <a:ext cx="365992" cy="363502"/>
                <a:chOff x="0" y="0"/>
                <a:chExt cx="577" cy="575"/>
              </a:xfrm>
              <a:solidFill>
                <a:schemeClr val="bg1"/>
              </a:solidFill>
              <a:effectLst/>
            </p:grpSpPr>
            <p:sp>
              <p:nvSpPr>
                <p:cNvPr id="42" name="Freeform: Shape 67"/>
                <p:cNvSpPr/>
                <p:nvPr/>
              </p:nvSpPr>
              <p:spPr bwMode="auto">
                <a:xfrm>
                  <a:off x="0" y="63"/>
                  <a:ext cx="511" cy="5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10743" y="0"/>
                      </a:moveTo>
                      <a:cubicBezTo>
                        <a:pt x="4805" y="31"/>
                        <a:pt x="0" y="4853"/>
                        <a:pt x="0" y="10799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2" y="21600"/>
                        <a:pt x="21595" y="16769"/>
                        <a:pt x="21600" y="10808"/>
                      </a:cubicBezTo>
                      <a:lnTo>
                        <a:pt x="10743" y="10808"/>
                      </a:lnTo>
                      <a:lnTo>
                        <a:pt x="10743" y="0"/>
                      </a:lnTo>
                      <a:close/>
                      <a:moveTo>
                        <a:pt x="10743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8"/>
                <p:cNvSpPr/>
                <p:nvPr/>
              </p:nvSpPr>
              <p:spPr bwMode="auto">
                <a:xfrm>
                  <a:off x="320" y="0"/>
                  <a:ext cx="257" cy="2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112" y="0"/>
                      </a:moveTo>
                      <a:cubicBezTo>
                        <a:pt x="75" y="0"/>
                        <a:pt x="38" y="3"/>
                        <a:pt x="0" y="3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595"/>
                        <a:pt x="21600" y="21589"/>
                        <a:pt x="21600" y="21584"/>
                      </a:cubicBezTo>
                      <a:cubicBezTo>
                        <a:pt x="21600" y="9664"/>
                        <a:pt x="11980" y="0"/>
                        <a:pt x="112" y="0"/>
                      </a:cubicBezTo>
                      <a:close/>
                      <a:moveTo>
                        <a:pt x="112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TextBox 69"/>
              <p:cNvSpPr txBox="1"/>
              <p:nvPr/>
            </p:nvSpPr>
            <p:spPr>
              <a:xfrm>
                <a:off x="5059790" y="2891818"/>
                <a:ext cx="2078588" cy="369332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输入标题文本</a:t>
                </a:r>
                <a:endPara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千图PPT彼岸天：ID 8661124库_组合 36"/>
          <p:cNvGrpSpPr/>
          <p:nvPr>
            <p:custDataLst>
              <p:tags r:id="rId2"/>
            </p:custDataLst>
          </p:nvPr>
        </p:nvGrpSpPr>
        <p:grpSpPr>
          <a:xfrm>
            <a:off x="1920942" y="1971702"/>
            <a:ext cx="2195579" cy="723852"/>
            <a:chOff x="1454811" y="2057192"/>
            <a:chExt cx="2191036" cy="723852"/>
          </a:xfrm>
        </p:grpSpPr>
        <p:sp>
          <p:nvSpPr>
            <p:cNvPr id="51" name="TextBox 37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2" name="Rectangle 38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千图PPT彼岸天：ID 8661124库_组合 39"/>
          <p:cNvGrpSpPr/>
          <p:nvPr>
            <p:custDataLst>
              <p:tags r:id="rId3"/>
            </p:custDataLst>
          </p:nvPr>
        </p:nvGrpSpPr>
        <p:grpSpPr>
          <a:xfrm>
            <a:off x="1758858" y="4646970"/>
            <a:ext cx="2195579" cy="723852"/>
            <a:chOff x="1454811" y="2057192"/>
            <a:chExt cx="2191036" cy="723852"/>
          </a:xfrm>
        </p:grpSpPr>
        <p:sp>
          <p:nvSpPr>
            <p:cNvPr id="54" name="TextBox 65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5" name="Rectangle 70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千图PPT彼岸天：ID 8661124库_组合 71"/>
          <p:cNvGrpSpPr/>
          <p:nvPr>
            <p:custDataLst>
              <p:tags r:id="rId4"/>
            </p:custDataLst>
          </p:nvPr>
        </p:nvGrpSpPr>
        <p:grpSpPr>
          <a:xfrm>
            <a:off x="7687130" y="1944364"/>
            <a:ext cx="2195579" cy="723852"/>
            <a:chOff x="1454811" y="2057192"/>
            <a:chExt cx="2191036" cy="723852"/>
          </a:xfrm>
        </p:grpSpPr>
        <p:sp>
          <p:nvSpPr>
            <p:cNvPr id="57" name="TextBox 72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8" name="Rectangle 73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千图PPT彼岸天：ID 8661124库_组合 74"/>
          <p:cNvGrpSpPr/>
          <p:nvPr>
            <p:custDataLst>
              <p:tags r:id="rId5"/>
            </p:custDataLst>
          </p:nvPr>
        </p:nvGrpSpPr>
        <p:grpSpPr>
          <a:xfrm>
            <a:off x="7872970" y="4652851"/>
            <a:ext cx="2195579" cy="723852"/>
            <a:chOff x="1454811" y="2057192"/>
            <a:chExt cx="2191036" cy="723852"/>
          </a:xfrm>
        </p:grpSpPr>
        <p:sp>
          <p:nvSpPr>
            <p:cNvPr id="60" name="TextBox 75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1" name="Rectangle 76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千图PPT彼岸天：ID 8661124库_组合 77"/>
          <p:cNvGrpSpPr/>
          <p:nvPr>
            <p:custDataLst>
              <p:tags r:id="rId6"/>
            </p:custDataLst>
          </p:nvPr>
        </p:nvGrpSpPr>
        <p:grpSpPr>
          <a:xfrm>
            <a:off x="1115407" y="3363592"/>
            <a:ext cx="2195579" cy="723852"/>
            <a:chOff x="1454811" y="2057192"/>
            <a:chExt cx="2191036" cy="723852"/>
          </a:xfrm>
        </p:grpSpPr>
        <p:sp>
          <p:nvSpPr>
            <p:cNvPr id="63" name="TextBox 78"/>
            <p:cNvSpPr txBox="1"/>
            <p:nvPr/>
          </p:nvSpPr>
          <p:spPr>
            <a:xfrm>
              <a:off x="1454811" y="2303413"/>
              <a:ext cx="2191036" cy="477631"/>
            </a:xfrm>
            <a:prstGeom prst="rect">
              <a:avLst/>
            </a:prstGeom>
            <a:noFill/>
          </p:spPr>
          <p:txBody>
            <a:bodyPr wrap="square" lIns="0" tIns="0" rIns="144000" bIns="0">
              <a:normAutofit fontScale="92500"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4" name="Rectangle 79"/>
            <p:cNvSpPr/>
            <p:nvPr/>
          </p:nvSpPr>
          <p:spPr>
            <a:xfrm>
              <a:off x="1454811" y="2057192"/>
              <a:ext cx="2191036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80"/>
          <p:cNvGrpSpPr/>
          <p:nvPr>
            <p:custDataLst>
              <p:tags r:id="rId7"/>
            </p:custDataLst>
          </p:nvPr>
        </p:nvGrpSpPr>
        <p:grpSpPr>
          <a:xfrm>
            <a:off x="8439320" y="3319102"/>
            <a:ext cx="2195579" cy="723852"/>
            <a:chOff x="8627559" y="3290047"/>
            <a:chExt cx="2195579" cy="723852"/>
          </a:xfrm>
        </p:grpSpPr>
        <p:sp>
          <p:nvSpPr>
            <p:cNvPr id="66" name="TextBox 81"/>
            <p:cNvSpPr txBox="1"/>
            <p:nvPr/>
          </p:nvSpPr>
          <p:spPr>
            <a:xfrm>
              <a:off x="8627559" y="3536268"/>
              <a:ext cx="2195579" cy="477631"/>
            </a:xfrm>
            <a:prstGeom prst="rect">
              <a:avLst/>
            </a:prstGeom>
            <a:noFill/>
          </p:spPr>
          <p:txBody>
            <a:bodyPr wrap="square" lIns="144000" tIns="0" rIns="0" bIns="0">
              <a:normAutofit fontScale="925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br>
                <a:rPr lang="zh-CN" altLang="en-US" sz="1100">
                  <a:cs typeface="+mn-ea"/>
                  <a:sym typeface="+mn-lt"/>
                </a:rPr>
              </a:b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7" name="Rectangle 82"/>
            <p:cNvSpPr/>
            <p:nvPr/>
          </p:nvSpPr>
          <p:spPr>
            <a:xfrm>
              <a:off x="8627559" y="3290047"/>
              <a:ext cx="2195579" cy="246221"/>
            </a:xfrm>
            <a:prstGeom prst="rect">
              <a:avLst/>
            </a:prstGeom>
          </p:spPr>
          <p:txBody>
            <a:bodyPr wrap="none" lIns="144000" tIns="0" rIns="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成功案例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30087" y="1102323"/>
            <a:ext cx="10498131" cy="3697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956493" y="3294277"/>
            <a:ext cx="3851564" cy="216650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779152" y="4739237"/>
            <a:ext cx="5543169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1" y="5596869"/>
            <a:ext cx="1097279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行业前景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战略目标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五年规划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公司前景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未来展望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LOOKING TO FUTURE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行业前景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千图PPT彼岸天：ID 8661124库_组合 2"/>
          <p:cNvGrpSpPr/>
          <p:nvPr>
            <p:custDataLst>
              <p:tags r:id="rId1"/>
            </p:custDataLst>
          </p:nvPr>
        </p:nvGrpSpPr>
        <p:grpSpPr>
          <a:xfrm>
            <a:off x="4064814" y="1605542"/>
            <a:ext cx="4062372" cy="3646916"/>
            <a:chOff x="6496865" y="1843493"/>
            <a:chExt cx="4062372" cy="3646916"/>
          </a:xfrm>
        </p:grpSpPr>
        <p:sp>
          <p:nvSpPr>
            <p:cNvPr id="20" name="Oval 1"/>
            <p:cNvSpPr/>
            <p:nvPr/>
          </p:nvSpPr>
          <p:spPr>
            <a:xfrm>
              <a:off x="7173976" y="2312876"/>
              <a:ext cx="2708151" cy="2708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3"/>
            <p:cNvSpPr/>
            <p:nvPr/>
          </p:nvSpPr>
          <p:spPr>
            <a:xfrm>
              <a:off x="7601583" y="2740485"/>
              <a:ext cx="1852934" cy="1852931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8"/>
            <p:cNvSpPr/>
            <p:nvPr/>
          </p:nvSpPr>
          <p:spPr>
            <a:xfrm>
              <a:off x="7789865" y="3472855"/>
              <a:ext cx="890474" cy="8904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9"/>
            <p:cNvSpPr/>
            <p:nvPr/>
          </p:nvSpPr>
          <p:spPr>
            <a:xfrm>
              <a:off x="8375760" y="3472855"/>
              <a:ext cx="890474" cy="89047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8091087" y="3793441"/>
              <a:ext cx="128240" cy="2492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lnSpcReduction="10000"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b="1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ko-KR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7"/>
            <p:cNvSpPr txBox="1"/>
            <p:nvPr/>
          </p:nvSpPr>
          <p:spPr>
            <a:xfrm>
              <a:off x="8836772" y="3793441"/>
              <a:ext cx="128240" cy="2492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lnSpcReduction="10000"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ko-KR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11"/>
            <p:cNvSpPr/>
            <p:nvPr/>
          </p:nvSpPr>
          <p:spPr>
            <a:xfrm rot="19800000" flipH="1">
              <a:off x="7308340" y="1843494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7" name="Freeform: Shape 18"/>
            <p:cNvSpPr/>
            <p:nvPr/>
          </p:nvSpPr>
          <p:spPr>
            <a:xfrm rot="1800000" flipH="1" flipV="1">
              <a:off x="7308340" y="4485341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 rot="16200000">
              <a:off x="6554161" y="3164417"/>
              <a:ext cx="890475" cy="1005068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29" name="Freeform: Shape 32"/>
            <p:cNvSpPr/>
            <p:nvPr/>
          </p:nvSpPr>
          <p:spPr>
            <a:xfrm rot="5400000" flipH="1">
              <a:off x="9611465" y="3164417"/>
              <a:ext cx="890475" cy="1005068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0" name="Freeform: Shape 35"/>
            <p:cNvSpPr/>
            <p:nvPr/>
          </p:nvSpPr>
          <p:spPr>
            <a:xfrm rot="19800000" flipV="1">
              <a:off x="8857285" y="4485342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1" name="Freeform: Shape 53"/>
            <p:cNvSpPr/>
            <p:nvPr/>
          </p:nvSpPr>
          <p:spPr>
            <a:xfrm rot="1800000">
              <a:off x="8857285" y="1843493"/>
              <a:ext cx="890476" cy="1005067"/>
            </a:xfrm>
            <a:custGeom>
              <a:avLst/>
              <a:gdLst/>
              <a:ahLst/>
              <a:cxnLst/>
              <a:rect l="l" t="t" r="r" b="b"/>
              <a:pathLst>
                <a:path w="943662" h="1065099">
                  <a:moveTo>
                    <a:pt x="471831" y="0"/>
                  </a:moveTo>
                  <a:cubicBezTo>
                    <a:pt x="732416" y="0"/>
                    <a:pt x="943662" y="211246"/>
                    <a:pt x="943662" y="471831"/>
                  </a:cubicBezTo>
                  <a:cubicBezTo>
                    <a:pt x="943662" y="704412"/>
                    <a:pt x="775380" y="897689"/>
                    <a:pt x="553732" y="935406"/>
                  </a:cubicBezTo>
                  <a:lnTo>
                    <a:pt x="478510" y="1065099"/>
                  </a:lnTo>
                  <a:lnTo>
                    <a:pt x="404117" y="936836"/>
                  </a:lnTo>
                  <a:cubicBezTo>
                    <a:pt x="175468" y="905837"/>
                    <a:pt x="0" y="709325"/>
                    <a:pt x="0" y="471831"/>
                  </a:cubicBezTo>
                  <a:cubicBezTo>
                    <a:pt x="0" y="211246"/>
                    <a:pt x="211246" y="0"/>
                    <a:pt x="47183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ko-KR" altLang="en-US" sz="1100">
                  <a:cs typeface="+mn-ea"/>
                  <a:sym typeface="+mn-lt"/>
                </a:rPr>
                <a:t>关键词</a:t>
              </a:r>
              <a:endParaRPr lang="ko-KR" altLang="en-US" sz="1100">
                <a:cs typeface="+mn-ea"/>
                <a:sym typeface="+mn-lt"/>
              </a:endParaRPr>
            </a:p>
          </p:txBody>
        </p:sp>
        <p:sp>
          <p:nvSpPr>
            <p:cNvPr id="32" name="TextBox 82"/>
            <p:cNvSpPr txBox="1"/>
            <p:nvPr/>
          </p:nvSpPr>
          <p:spPr bwMode="auto">
            <a:xfrm>
              <a:off x="7904475" y="3154014"/>
              <a:ext cx="1231106" cy="2462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1307468" y="1697288"/>
            <a:ext cx="9613068" cy="3463424"/>
            <a:chOff x="1307468" y="1912116"/>
            <a:chExt cx="9613068" cy="3463424"/>
          </a:xfrm>
        </p:grpSpPr>
        <p:grpSp>
          <p:nvGrpSpPr>
            <p:cNvPr id="34" name="Group 28"/>
            <p:cNvGrpSpPr/>
            <p:nvPr/>
          </p:nvGrpSpPr>
          <p:grpSpPr>
            <a:xfrm>
              <a:off x="1410010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51" name="Group 54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8" name="TextBox 6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6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Group 55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6" name="TextBox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6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Group 56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4" name="TextBox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endParaRPr lang="zh-CN" alt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5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zh-CN" altLang="en-US" sz="1600" b="1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5" name="Group 29"/>
            <p:cNvGrpSpPr/>
            <p:nvPr/>
          </p:nvGrpSpPr>
          <p:grpSpPr>
            <a:xfrm>
              <a:off x="8170814" y="1912116"/>
              <a:ext cx="2749722" cy="3463424"/>
              <a:chOff x="8170814" y="1912116"/>
              <a:chExt cx="2749722" cy="3463424"/>
            </a:xfrm>
          </p:grpSpPr>
          <p:grpSp>
            <p:nvGrpSpPr>
              <p:cNvPr id="39" name="Group 41"/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42" name="Group 44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9" name="TextBox 5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Rectangle 5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3" name="Group 45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7" name="TextBox 4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Rectangle 5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4" name="Group 46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5" name="TextBox 4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cs typeface="+mn-ea"/>
                        <a:sym typeface="+mn-lt"/>
                      </a:rPr>
                      <a:t>请替换文字内容复制你的内容到此</a:t>
                    </a:r>
                    <a:br>
                      <a:rPr lang="zh-CN" altLang="en-US" sz="1000">
                        <a:cs typeface="+mn-ea"/>
                        <a:sym typeface="+mn-lt"/>
                      </a:rPr>
                    </a:br>
                    <a:endParaRPr lang="zh-CN" altLang="en-US" sz="10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Rectangle 4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输入标题文本</a:t>
                    </a:r>
                    <a:endParaRPr lang="zh-CN" altLang="en-US" sz="1600" b="1">
                      <a:solidFill>
                        <a:schemeClr val="accent5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40" name="Straight Connector 42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3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4"/>
            <p:cNvGrpSpPr/>
            <p:nvPr/>
          </p:nvGrpSpPr>
          <p:grpSpPr>
            <a:xfrm>
              <a:off x="1307468" y="2924944"/>
              <a:ext cx="2448272" cy="1338747"/>
              <a:chOff x="1307468" y="2924944"/>
              <a:chExt cx="2448272" cy="133874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战略目标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千图PPT彼岸天：ID 8661124库_组合 40"/>
          <p:cNvGrpSpPr/>
          <p:nvPr>
            <p:custDataLst>
              <p:tags r:id="rId1"/>
            </p:custDataLst>
          </p:nvPr>
        </p:nvGrpSpPr>
        <p:grpSpPr>
          <a:xfrm>
            <a:off x="2488963" y="1670678"/>
            <a:ext cx="3072606" cy="890030"/>
            <a:chOff x="8041151" y="1810977"/>
            <a:chExt cx="3767559" cy="722050"/>
          </a:xfrm>
        </p:grpSpPr>
        <p:sp>
          <p:nvSpPr>
            <p:cNvPr id="14" name="矩形 13"/>
            <p:cNvSpPr/>
            <p:nvPr/>
          </p:nvSpPr>
          <p:spPr>
            <a:xfrm>
              <a:off x="8041151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041151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千图PPT彼岸天：ID 8661124库_组合 41"/>
          <p:cNvGrpSpPr/>
          <p:nvPr>
            <p:custDataLst>
              <p:tags r:id="rId2"/>
            </p:custDataLst>
          </p:nvPr>
        </p:nvGrpSpPr>
        <p:grpSpPr>
          <a:xfrm>
            <a:off x="1470076" y="3155434"/>
            <a:ext cx="3072606" cy="890030"/>
            <a:chOff x="6791815" y="1810977"/>
            <a:chExt cx="3767559" cy="722050"/>
          </a:xfrm>
        </p:grpSpPr>
        <p:sp>
          <p:nvSpPr>
            <p:cNvPr id="17" name="矩形 16"/>
            <p:cNvSpPr/>
            <p:nvPr/>
          </p:nvSpPr>
          <p:spPr>
            <a:xfrm>
              <a:off x="6791815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791815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千图PPT彼岸天：ID 8661124库_组合 42"/>
          <p:cNvGrpSpPr/>
          <p:nvPr>
            <p:custDataLst>
              <p:tags r:id="rId3"/>
            </p:custDataLst>
          </p:nvPr>
        </p:nvGrpSpPr>
        <p:grpSpPr>
          <a:xfrm>
            <a:off x="719139" y="4640190"/>
            <a:ext cx="3072606" cy="890030"/>
            <a:chOff x="5871033" y="1810977"/>
            <a:chExt cx="3767559" cy="722050"/>
          </a:xfrm>
        </p:grpSpPr>
        <p:sp>
          <p:nvSpPr>
            <p:cNvPr id="20" name="矩形 19"/>
            <p:cNvSpPr/>
            <p:nvPr/>
          </p:nvSpPr>
          <p:spPr>
            <a:xfrm>
              <a:off x="5871033" y="2155997"/>
              <a:ext cx="3681351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just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千图PPT彼岸天：ID 8661124库_组合 31"/>
          <p:cNvGrpSpPr/>
          <p:nvPr>
            <p:custDataLst>
              <p:tags r:id="rId4"/>
            </p:custDataLst>
          </p:nvPr>
        </p:nvGrpSpPr>
        <p:grpSpPr>
          <a:xfrm>
            <a:off x="8400257" y="1670678"/>
            <a:ext cx="3072605" cy="890030"/>
            <a:chOff x="5871033" y="1810977"/>
            <a:chExt cx="3767559" cy="722050"/>
          </a:xfrm>
        </p:grpSpPr>
        <p:sp>
          <p:nvSpPr>
            <p:cNvPr id="23" name="矩形 22"/>
            <p:cNvSpPr/>
            <p:nvPr/>
          </p:nvSpPr>
          <p:spPr>
            <a:xfrm>
              <a:off x="5871033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千图PPT彼岸天：ID 8661124库_组合 32"/>
          <p:cNvGrpSpPr/>
          <p:nvPr>
            <p:custDataLst>
              <p:tags r:id="rId5"/>
            </p:custDataLst>
          </p:nvPr>
        </p:nvGrpSpPr>
        <p:grpSpPr>
          <a:xfrm>
            <a:off x="7779597" y="3155434"/>
            <a:ext cx="3072605" cy="890030"/>
            <a:chOff x="5109994" y="1810977"/>
            <a:chExt cx="3767559" cy="722050"/>
          </a:xfrm>
        </p:grpSpPr>
        <p:sp>
          <p:nvSpPr>
            <p:cNvPr id="26" name="矩形 25"/>
            <p:cNvSpPr/>
            <p:nvPr/>
          </p:nvSpPr>
          <p:spPr>
            <a:xfrm>
              <a:off x="5109994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5109994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千图PPT彼岸天：ID 8661124库_组合 33"/>
          <p:cNvGrpSpPr/>
          <p:nvPr>
            <p:custDataLst>
              <p:tags r:id="rId6"/>
            </p:custDataLst>
          </p:nvPr>
        </p:nvGrpSpPr>
        <p:grpSpPr>
          <a:xfrm>
            <a:off x="7012333" y="4640190"/>
            <a:ext cx="3072605" cy="890030"/>
            <a:chOff x="4169192" y="1810977"/>
            <a:chExt cx="3767559" cy="722050"/>
          </a:xfrm>
        </p:grpSpPr>
        <p:sp>
          <p:nvSpPr>
            <p:cNvPr id="29" name="矩形 28"/>
            <p:cNvSpPr/>
            <p:nvPr/>
          </p:nvSpPr>
          <p:spPr>
            <a:xfrm>
              <a:off x="4169192" y="2155997"/>
              <a:ext cx="3681353" cy="37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4169192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>
                  <a:solidFill>
                    <a:schemeClr val="tx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4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5"/>
          <p:cNvGrpSpPr/>
          <p:nvPr>
            <p:custDataLst>
              <p:tags r:id="rId7"/>
            </p:custDataLst>
          </p:nvPr>
        </p:nvGrpSpPr>
        <p:grpSpPr>
          <a:xfrm>
            <a:off x="4336005" y="1714016"/>
            <a:ext cx="3655248" cy="3672406"/>
            <a:chOff x="7659605" y="1304764"/>
            <a:chExt cx="2454599" cy="2466123"/>
          </a:xfrm>
        </p:grpSpPr>
        <p:sp>
          <p:nvSpPr>
            <p:cNvPr id="32" name="任意多边形: 形状 31"/>
            <p:cNvSpPr/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 flipH="1"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1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五年规划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4061893" y="2063455"/>
            <a:ext cx="3894277" cy="3474289"/>
            <a:chOff x="3640618" y="1371730"/>
            <a:chExt cx="4892478" cy="4364834"/>
          </a:xfrm>
        </p:grpSpPr>
        <p:sp>
          <p:nvSpPr>
            <p:cNvPr id="35" name="Color 3"/>
            <p:cNvSpPr/>
            <p:nvPr/>
          </p:nvSpPr>
          <p:spPr bwMode="auto">
            <a:xfrm>
              <a:off x="4434278" y="3816465"/>
              <a:ext cx="1550931" cy="1614871"/>
            </a:xfrm>
            <a:custGeom>
              <a:avLst/>
              <a:gdLst>
                <a:gd name="T0" fmla="*/ 431 w 468"/>
                <a:gd name="T1" fmla="*/ 294 h 487"/>
                <a:gd name="T2" fmla="*/ 457 w 468"/>
                <a:gd name="T3" fmla="*/ 321 h 487"/>
                <a:gd name="T4" fmla="*/ 468 w 468"/>
                <a:gd name="T5" fmla="*/ 337 h 487"/>
                <a:gd name="T6" fmla="*/ 468 w 468"/>
                <a:gd name="T7" fmla="*/ 166 h 487"/>
                <a:gd name="T8" fmla="*/ 308 w 468"/>
                <a:gd name="T9" fmla="*/ 1 h 487"/>
                <a:gd name="T10" fmla="*/ 287 w 468"/>
                <a:gd name="T11" fmla="*/ 0 h 487"/>
                <a:gd name="T12" fmla="*/ 161 w 468"/>
                <a:gd name="T13" fmla="*/ 73 h 487"/>
                <a:gd name="T14" fmla="*/ 160 w 468"/>
                <a:gd name="T15" fmla="*/ 75 h 487"/>
                <a:gd name="T16" fmla="*/ 161 w 468"/>
                <a:gd name="T17" fmla="*/ 77 h 487"/>
                <a:gd name="T18" fmla="*/ 161 w 468"/>
                <a:gd name="T19" fmla="*/ 79 h 487"/>
                <a:gd name="T20" fmla="*/ 157 w 468"/>
                <a:gd name="T21" fmla="*/ 82 h 487"/>
                <a:gd name="T22" fmla="*/ 155 w 468"/>
                <a:gd name="T23" fmla="*/ 82 h 487"/>
                <a:gd name="T24" fmla="*/ 154 w 468"/>
                <a:gd name="T25" fmla="*/ 82 h 487"/>
                <a:gd name="T26" fmla="*/ 153 w 468"/>
                <a:gd name="T27" fmla="*/ 82 h 487"/>
                <a:gd name="T28" fmla="*/ 146 w 468"/>
                <a:gd name="T29" fmla="*/ 81 h 487"/>
                <a:gd name="T30" fmla="*/ 130 w 468"/>
                <a:gd name="T31" fmla="*/ 80 h 487"/>
                <a:gd name="T32" fmla="*/ 43 w 468"/>
                <a:gd name="T33" fmla="*/ 112 h 487"/>
                <a:gd name="T34" fmla="*/ 2 w 468"/>
                <a:gd name="T35" fmla="*/ 199 h 487"/>
                <a:gd name="T36" fmla="*/ 78 w 468"/>
                <a:gd name="T37" fmla="*/ 322 h 487"/>
                <a:gd name="T38" fmla="*/ 88 w 468"/>
                <a:gd name="T39" fmla="*/ 329 h 487"/>
                <a:gd name="T40" fmla="*/ 87 w 468"/>
                <a:gd name="T41" fmla="*/ 317 h 487"/>
                <a:gd name="T42" fmla="*/ 122 w 468"/>
                <a:gd name="T43" fmla="*/ 224 h 487"/>
                <a:gd name="T44" fmla="*/ 127 w 468"/>
                <a:gd name="T45" fmla="*/ 219 h 487"/>
                <a:gd name="T46" fmla="*/ 124 w 468"/>
                <a:gd name="T47" fmla="*/ 217 h 487"/>
                <a:gd name="T48" fmla="*/ 135 w 468"/>
                <a:gd name="T49" fmla="*/ 224 h 487"/>
                <a:gd name="T50" fmla="*/ 134 w 468"/>
                <a:gd name="T51" fmla="*/ 224 h 487"/>
                <a:gd name="T52" fmla="*/ 131 w 468"/>
                <a:gd name="T53" fmla="*/ 226 h 487"/>
                <a:gd name="T54" fmla="*/ 97 w 468"/>
                <a:gd name="T55" fmla="*/ 332 h 487"/>
                <a:gd name="T56" fmla="*/ 218 w 468"/>
                <a:gd name="T57" fmla="*/ 427 h 487"/>
                <a:gd name="T58" fmla="*/ 238 w 468"/>
                <a:gd name="T59" fmla="*/ 425 h 487"/>
                <a:gd name="T60" fmla="*/ 252 w 468"/>
                <a:gd name="T61" fmla="*/ 422 h 487"/>
                <a:gd name="T62" fmla="*/ 258 w 468"/>
                <a:gd name="T63" fmla="*/ 420 h 487"/>
                <a:gd name="T64" fmla="*/ 256 w 468"/>
                <a:gd name="T65" fmla="*/ 414 h 487"/>
                <a:gd name="T66" fmla="*/ 252 w 468"/>
                <a:gd name="T67" fmla="*/ 383 h 487"/>
                <a:gd name="T68" fmla="*/ 278 w 468"/>
                <a:gd name="T69" fmla="*/ 311 h 487"/>
                <a:gd name="T70" fmla="*/ 280 w 468"/>
                <a:gd name="T71" fmla="*/ 308 h 487"/>
                <a:gd name="T72" fmla="*/ 279 w 468"/>
                <a:gd name="T73" fmla="*/ 305 h 487"/>
                <a:gd name="T74" fmla="*/ 269 w 468"/>
                <a:gd name="T75" fmla="*/ 254 h 487"/>
                <a:gd name="T76" fmla="*/ 326 w 468"/>
                <a:gd name="T77" fmla="*/ 148 h 487"/>
                <a:gd name="T78" fmla="*/ 329 w 468"/>
                <a:gd name="T79" fmla="*/ 145 h 487"/>
                <a:gd name="T80" fmla="*/ 329 w 468"/>
                <a:gd name="T81" fmla="*/ 144 h 487"/>
                <a:gd name="T82" fmla="*/ 334 w 468"/>
                <a:gd name="T83" fmla="*/ 156 h 487"/>
                <a:gd name="T84" fmla="*/ 332 w 468"/>
                <a:gd name="T85" fmla="*/ 153 h 487"/>
                <a:gd name="T86" fmla="*/ 327 w 468"/>
                <a:gd name="T87" fmla="*/ 156 h 487"/>
                <a:gd name="T88" fmla="*/ 277 w 468"/>
                <a:gd name="T89" fmla="*/ 254 h 487"/>
                <a:gd name="T90" fmla="*/ 340 w 468"/>
                <a:gd name="T91" fmla="*/ 360 h 487"/>
                <a:gd name="T92" fmla="*/ 342 w 468"/>
                <a:gd name="T93" fmla="*/ 365 h 487"/>
                <a:gd name="T94" fmla="*/ 336 w 468"/>
                <a:gd name="T95" fmla="*/ 367 h 487"/>
                <a:gd name="T96" fmla="*/ 288 w 468"/>
                <a:gd name="T97" fmla="*/ 324 h 487"/>
                <a:gd name="T98" fmla="*/ 284 w 468"/>
                <a:gd name="T99" fmla="*/ 316 h 487"/>
                <a:gd name="T100" fmla="*/ 278 w 468"/>
                <a:gd name="T101" fmla="*/ 324 h 487"/>
                <a:gd name="T102" fmla="*/ 260 w 468"/>
                <a:gd name="T103" fmla="*/ 383 h 487"/>
                <a:gd name="T104" fmla="*/ 364 w 468"/>
                <a:gd name="T105" fmla="*/ 487 h 487"/>
                <a:gd name="T106" fmla="*/ 468 w 468"/>
                <a:gd name="T107" fmla="*/ 383 h 487"/>
                <a:gd name="T108" fmla="*/ 426 w 468"/>
                <a:gd name="T109" fmla="*/ 300 h 487"/>
                <a:gd name="T110" fmla="*/ 425 w 468"/>
                <a:gd name="T111" fmla="*/ 297 h 487"/>
                <a:gd name="T112" fmla="*/ 425 w 468"/>
                <a:gd name="T113" fmla="*/ 294 h 487"/>
                <a:gd name="T114" fmla="*/ 431 w 468"/>
                <a:gd name="T115" fmla="*/ 29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31" y="294"/>
                  </a:moveTo>
                  <a:cubicBezTo>
                    <a:pt x="441" y="301"/>
                    <a:pt x="450" y="310"/>
                    <a:pt x="457" y="321"/>
                  </a:cubicBezTo>
                  <a:cubicBezTo>
                    <a:pt x="468" y="337"/>
                    <a:pt x="468" y="337"/>
                    <a:pt x="468" y="337"/>
                  </a:cubicBezTo>
                  <a:cubicBezTo>
                    <a:pt x="468" y="166"/>
                    <a:pt x="468" y="166"/>
                    <a:pt x="468" y="166"/>
                  </a:cubicBezTo>
                  <a:cubicBezTo>
                    <a:pt x="468" y="86"/>
                    <a:pt x="396" y="12"/>
                    <a:pt x="308" y="1"/>
                  </a:cubicBezTo>
                  <a:cubicBezTo>
                    <a:pt x="301" y="0"/>
                    <a:pt x="294" y="0"/>
                    <a:pt x="287" y="0"/>
                  </a:cubicBezTo>
                  <a:cubicBezTo>
                    <a:pt x="231" y="0"/>
                    <a:pt x="182" y="28"/>
                    <a:pt x="161" y="73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1" y="78"/>
                    <a:pt x="161" y="78"/>
                    <a:pt x="161" y="79"/>
                  </a:cubicBezTo>
                  <a:cubicBezTo>
                    <a:pt x="161" y="81"/>
                    <a:pt x="159" y="83"/>
                    <a:pt x="157" y="82"/>
                  </a:cubicBezTo>
                  <a:cubicBezTo>
                    <a:pt x="156" y="82"/>
                    <a:pt x="156" y="82"/>
                    <a:pt x="155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82"/>
                    <a:pt x="154" y="82"/>
                    <a:pt x="153" y="82"/>
                  </a:cubicBezTo>
                  <a:cubicBezTo>
                    <a:pt x="151" y="81"/>
                    <a:pt x="148" y="81"/>
                    <a:pt x="146" y="81"/>
                  </a:cubicBezTo>
                  <a:cubicBezTo>
                    <a:pt x="140" y="80"/>
                    <a:pt x="135" y="80"/>
                    <a:pt x="130" y="80"/>
                  </a:cubicBezTo>
                  <a:cubicBezTo>
                    <a:pt x="97" y="80"/>
                    <a:pt x="67" y="91"/>
                    <a:pt x="43" y="112"/>
                  </a:cubicBezTo>
                  <a:cubicBezTo>
                    <a:pt x="18" y="134"/>
                    <a:pt x="3" y="165"/>
                    <a:pt x="2" y="199"/>
                  </a:cubicBezTo>
                  <a:cubicBezTo>
                    <a:pt x="0" y="253"/>
                    <a:pt x="40" y="298"/>
                    <a:pt x="78" y="322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7" y="317"/>
                    <a:pt x="87" y="317"/>
                    <a:pt x="87" y="317"/>
                  </a:cubicBezTo>
                  <a:cubicBezTo>
                    <a:pt x="84" y="281"/>
                    <a:pt x="97" y="247"/>
                    <a:pt x="122" y="224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8" y="220"/>
                    <a:pt x="131" y="222"/>
                    <a:pt x="135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1" y="226"/>
                    <a:pt x="131" y="226"/>
                    <a:pt x="131" y="226"/>
                  </a:cubicBezTo>
                  <a:cubicBezTo>
                    <a:pt x="101" y="252"/>
                    <a:pt x="88" y="293"/>
                    <a:pt x="97" y="332"/>
                  </a:cubicBezTo>
                  <a:cubicBezTo>
                    <a:pt x="110" y="387"/>
                    <a:pt x="161" y="427"/>
                    <a:pt x="218" y="427"/>
                  </a:cubicBezTo>
                  <a:cubicBezTo>
                    <a:pt x="225" y="427"/>
                    <a:pt x="231" y="426"/>
                    <a:pt x="238" y="425"/>
                  </a:cubicBezTo>
                  <a:cubicBezTo>
                    <a:pt x="243" y="424"/>
                    <a:pt x="247" y="423"/>
                    <a:pt x="252" y="422"/>
                  </a:cubicBezTo>
                  <a:cubicBezTo>
                    <a:pt x="258" y="420"/>
                    <a:pt x="258" y="420"/>
                    <a:pt x="258" y="420"/>
                  </a:cubicBezTo>
                  <a:cubicBezTo>
                    <a:pt x="256" y="414"/>
                    <a:pt x="256" y="414"/>
                    <a:pt x="256" y="414"/>
                  </a:cubicBezTo>
                  <a:cubicBezTo>
                    <a:pt x="253" y="404"/>
                    <a:pt x="252" y="394"/>
                    <a:pt x="252" y="383"/>
                  </a:cubicBezTo>
                  <a:cubicBezTo>
                    <a:pt x="252" y="357"/>
                    <a:pt x="261" y="331"/>
                    <a:pt x="278" y="311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2" y="289"/>
                    <a:pt x="269" y="272"/>
                    <a:pt x="269" y="254"/>
                  </a:cubicBezTo>
                  <a:cubicBezTo>
                    <a:pt x="269" y="210"/>
                    <a:pt x="290" y="170"/>
                    <a:pt x="326" y="148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329" y="144"/>
                    <a:pt x="329" y="144"/>
                    <a:pt x="329" y="144"/>
                  </a:cubicBezTo>
                  <a:cubicBezTo>
                    <a:pt x="330" y="148"/>
                    <a:pt x="332" y="152"/>
                    <a:pt x="334" y="156"/>
                  </a:cubicBezTo>
                  <a:cubicBezTo>
                    <a:pt x="332" y="153"/>
                    <a:pt x="332" y="153"/>
                    <a:pt x="332" y="153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295" y="177"/>
                    <a:pt x="277" y="214"/>
                    <a:pt x="277" y="254"/>
                  </a:cubicBezTo>
                  <a:cubicBezTo>
                    <a:pt x="277" y="301"/>
                    <a:pt x="301" y="342"/>
                    <a:pt x="340" y="360"/>
                  </a:cubicBezTo>
                  <a:cubicBezTo>
                    <a:pt x="342" y="361"/>
                    <a:pt x="343" y="363"/>
                    <a:pt x="342" y="365"/>
                  </a:cubicBezTo>
                  <a:cubicBezTo>
                    <a:pt x="341" y="367"/>
                    <a:pt x="338" y="368"/>
                    <a:pt x="336" y="367"/>
                  </a:cubicBezTo>
                  <a:cubicBezTo>
                    <a:pt x="317" y="358"/>
                    <a:pt x="300" y="343"/>
                    <a:pt x="288" y="324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66" y="341"/>
                    <a:pt x="260" y="362"/>
                    <a:pt x="260" y="383"/>
                  </a:cubicBezTo>
                  <a:cubicBezTo>
                    <a:pt x="260" y="440"/>
                    <a:pt x="306" y="487"/>
                    <a:pt x="364" y="487"/>
                  </a:cubicBezTo>
                  <a:cubicBezTo>
                    <a:pt x="421" y="487"/>
                    <a:pt x="468" y="440"/>
                    <a:pt x="468" y="383"/>
                  </a:cubicBezTo>
                  <a:cubicBezTo>
                    <a:pt x="468" y="350"/>
                    <a:pt x="453" y="320"/>
                    <a:pt x="426" y="300"/>
                  </a:cubicBezTo>
                  <a:cubicBezTo>
                    <a:pt x="425" y="299"/>
                    <a:pt x="425" y="298"/>
                    <a:pt x="425" y="297"/>
                  </a:cubicBezTo>
                  <a:cubicBezTo>
                    <a:pt x="425" y="296"/>
                    <a:pt x="425" y="295"/>
                    <a:pt x="425" y="294"/>
                  </a:cubicBezTo>
                  <a:cubicBezTo>
                    <a:pt x="427" y="293"/>
                    <a:pt x="429" y="292"/>
                    <a:pt x="431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6" name="Color 2"/>
            <p:cNvSpPr/>
            <p:nvPr/>
          </p:nvSpPr>
          <p:spPr bwMode="auto">
            <a:xfrm>
              <a:off x="4214590" y="2986889"/>
              <a:ext cx="1770618" cy="1323046"/>
            </a:xfrm>
            <a:custGeom>
              <a:avLst/>
              <a:gdLst>
                <a:gd name="T0" fmla="*/ 365 w 534"/>
                <a:gd name="T1" fmla="*/ 140 h 399"/>
                <a:gd name="T2" fmla="*/ 430 w 534"/>
                <a:gd name="T3" fmla="*/ 120 h 399"/>
                <a:gd name="T4" fmla="*/ 523 w 534"/>
                <a:gd name="T5" fmla="*/ 169 h 399"/>
                <a:gd name="T6" fmla="*/ 534 w 534"/>
                <a:gd name="T7" fmla="*/ 186 h 399"/>
                <a:gd name="T8" fmla="*/ 534 w 534"/>
                <a:gd name="T9" fmla="*/ 0 h 399"/>
                <a:gd name="T10" fmla="*/ 523 w 534"/>
                <a:gd name="T11" fmla="*/ 17 h 399"/>
                <a:gd name="T12" fmla="*/ 388 w 534"/>
                <a:gd name="T13" fmla="*/ 83 h 399"/>
                <a:gd name="T14" fmla="*/ 247 w 534"/>
                <a:gd name="T15" fmla="*/ 5 h 399"/>
                <a:gd name="T16" fmla="*/ 245 w 534"/>
                <a:gd name="T17" fmla="*/ 0 h 399"/>
                <a:gd name="T18" fmla="*/ 240 w 534"/>
                <a:gd name="T19" fmla="*/ 2 h 399"/>
                <a:gd name="T20" fmla="*/ 164 w 534"/>
                <a:gd name="T21" fmla="*/ 102 h 399"/>
                <a:gd name="T22" fmla="*/ 166 w 534"/>
                <a:gd name="T23" fmla="*/ 123 h 399"/>
                <a:gd name="T24" fmla="*/ 165 w 534"/>
                <a:gd name="T25" fmla="*/ 126 h 399"/>
                <a:gd name="T26" fmla="*/ 163 w 534"/>
                <a:gd name="T27" fmla="*/ 127 h 399"/>
                <a:gd name="T28" fmla="*/ 158 w 534"/>
                <a:gd name="T29" fmla="*/ 124 h 399"/>
                <a:gd name="T30" fmla="*/ 156 w 534"/>
                <a:gd name="T31" fmla="*/ 102 h 399"/>
                <a:gd name="T32" fmla="*/ 158 w 534"/>
                <a:gd name="T33" fmla="*/ 78 h 399"/>
                <a:gd name="T34" fmla="*/ 160 w 534"/>
                <a:gd name="T35" fmla="*/ 73 h 399"/>
                <a:gd name="T36" fmla="*/ 155 w 534"/>
                <a:gd name="T37" fmla="*/ 71 h 399"/>
                <a:gd name="T38" fmla="*/ 123 w 534"/>
                <a:gd name="T39" fmla="*/ 63 h 399"/>
                <a:gd name="T40" fmla="*/ 110 w 534"/>
                <a:gd name="T41" fmla="*/ 63 h 399"/>
                <a:gd name="T42" fmla="*/ 39 w 534"/>
                <a:gd name="T43" fmla="*/ 89 h 399"/>
                <a:gd name="T44" fmla="*/ 1 w 534"/>
                <a:gd name="T45" fmla="*/ 171 h 399"/>
                <a:gd name="T46" fmla="*/ 20 w 534"/>
                <a:gd name="T47" fmla="*/ 242 h 399"/>
                <a:gd name="T48" fmla="*/ 25 w 534"/>
                <a:gd name="T49" fmla="*/ 251 h 399"/>
                <a:gd name="T50" fmla="*/ 30 w 534"/>
                <a:gd name="T51" fmla="*/ 242 h 399"/>
                <a:gd name="T52" fmla="*/ 84 w 534"/>
                <a:gd name="T53" fmla="*/ 190 h 399"/>
                <a:gd name="T54" fmla="*/ 89 w 534"/>
                <a:gd name="T55" fmla="*/ 192 h 399"/>
                <a:gd name="T56" fmla="*/ 90 w 534"/>
                <a:gd name="T57" fmla="*/ 195 h 399"/>
                <a:gd name="T58" fmla="*/ 88 w 534"/>
                <a:gd name="T59" fmla="*/ 197 h 399"/>
                <a:gd name="T60" fmla="*/ 24 w 534"/>
                <a:gd name="T61" fmla="*/ 295 h 399"/>
                <a:gd name="T62" fmla="*/ 65 w 534"/>
                <a:gd name="T63" fmla="*/ 394 h 399"/>
                <a:gd name="T64" fmla="*/ 71 w 534"/>
                <a:gd name="T65" fmla="*/ 399 h 399"/>
                <a:gd name="T66" fmla="*/ 75 w 534"/>
                <a:gd name="T67" fmla="*/ 392 h 399"/>
                <a:gd name="T68" fmla="*/ 104 w 534"/>
                <a:gd name="T69" fmla="*/ 355 h 399"/>
                <a:gd name="T70" fmla="*/ 196 w 534"/>
                <a:gd name="T71" fmla="*/ 322 h 399"/>
                <a:gd name="T72" fmla="*/ 212 w 534"/>
                <a:gd name="T73" fmla="*/ 323 h 399"/>
                <a:gd name="T74" fmla="*/ 214 w 534"/>
                <a:gd name="T75" fmla="*/ 323 h 399"/>
                <a:gd name="T76" fmla="*/ 218 w 534"/>
                <a:gd name="T77" fmla="*/ 323 h 399"/>
                <a:gd name="T78" fmla="*/ 220 w 534"/>
                <a:gd name="T79" fmla="*/ 320 h 399"/>
                <a:gd name="T80" fmla="*/ 375 w 534"/>
                <a:gd name="T81" fmla="*/ 243 h 399"/>
                <a:gd name="T82" fmla="*/ 522 w 534"/>
                <a:gd name="T83" fmla="*/ 342 h 399"/>
                <a:gd name="T84" fmla="*/ 534 w 534"/>
                <a:gd name="T85" fmla="*/ 363 h 399"/>
                <a:gd name="T86" fmla="*/ 534 w 534"/>
                <a:gd name="T87" fmla="*/ 232 h 399"/>
                <a:gd name="T88" fmla="*/ 430 w 534"/>
                <a:gd name="T89" fmla="*/ 128 h 399"/>
                <a:gd name="T90" fmla="*/ 366 w 534"/>
                <a:gd name="T91" fmla="*/ 149 h 399"/>
                <a:gd name="T92" fmla="*/ 363 w 534"/>
                <a:gd name="T93" fmla="*/ 152 h 399"/>
                <a:gd name="T94" fmla="*/ 364 w 534"/>
                <a:gd name="T95" fmla="*/ 153 h 399"/>
                <a:gd name="T96" fmla="*/ 359 w 534"/>
                <a:gd name="T97" fmla="*/ 141 h 399"/>
                <a:gd name="T98" fmla="*/ 360 w 534"/>
                <a:gd name="T99" fmla="*/ 144 h 399"/>
                <a:gd name="T100" fmla="*/ 365 w 534"/>
                <a:gd name="T101" fmla="*/ 14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4" h="399">
                  <a:moveTo>
                    <a:pt x="365" y="140"/>
                  </a:moveTo>
                  <a:cubicBezTo>
                    <a:pt x="384" y="127"/>
                    <a:pt x="406" y="120"/>
                    <a:pt x="430" y="120"/>
                  </a:cubicBezTo>
                  <a:cubicBezTo>
                    <a:pt x="467" y="120"/>
                    <a:pt x="502" y="138"/>
                    <a:pt x="523" y="169"/>
                  </a:cubicBezTo>
                  <a:cubicBezTo>
                    <a:pt x="534" y="186"/>
                    <a:pt x="534" y="186"/>
                    <a:pt x="534" y="186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23" y="17"/>
                    <a:pt x="523" y="17"/>
                    <a:pt x="523" y="17"/>
                  </a:cubicBezTo>
                  <a:cubicBezTo>
                    <a:pt x="496" y="57"/>
                    <a:pt x="444" y="83"/>
                    <a:pt x="388" y="83"/>
                  </a:cubicBezTo>
                  <a:cubicBezTo>
                    <a:pt x="326" y="83"/>
                    <a:pt x="271" y="52"/>
                    <a:pt x="247" y="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0" y="2"/>
                    <a:pt x="240" y="2"/>
                    <a:pt x="240" y="2"/>
                  </a:cubicBezTo>
                  <a:cubicBezTo>
                    <a:pt x="195" y="14"/>
                    <a:pt x="164" y="55"/>
                    <a:pt x="164" y="102"/>
                  </a:cubicBezTo>
                  <a:cubicBezTo>
                    <a:pt x="164" y="109"/>
                    <a:pt x="165" y="116"/>
                    <a:pt x="166" y="123"/>
                  </a:cubicBezTo>
                  <a:cubicBezTo>
                    <a:pt x="166" y="124"/>
                    <a:pt x="166" y="125"/>
                    <a:pt x="165" y="126"/>
                  </a:cubicBezTo>
                  <a:cubicBezTo>
                    <a:pt x="165" y="127"/>
                    <a:pt x="164" y="127"/>
                    <a:pt x="163" y="127"/>
                  </a:cubicBezTo>
                  <a:cubicBezTo>
                    <a:pt x="161" y="128"/>
                    <a:pt x="159" y="126"/>
                    <a:pt x="158" y="124"/>
                  </a:cubicBezTo>
                  <a:cubicBezTo>
                    <a:pt x="157" y="117"/>
                    <a:pt x="156" y="109"/>
                    <a:pt x="156" y="102"/>
                  </a:cubicBezTo>
                  <a:cubicBezTo>
                    <a:pt x="156" y="94"/>
                    <a:pt x="157" y="86"/>
                    <a:pt x="158" y="78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4" y="67"/>
                    <a:pt x="133" y="64"/>
                    <a:pt x="123" y="63"/>
                  </a:cubicBezTo>
                  <a:cubicBezTo>
                    <a:pt x="118" y="63"/>
                    <a:pt x="114" y="63"/>
                    <a:pt x="110" y="63"/>
                  </a:cubicBezTo>
                  <a:cubicBezTo>
                    <a:pt x="84" y="63"/>
                    <a:pt x="59" y="72"/>
                    <a:pt x="39" y="89"/>
                  </a:cubicBezTo>
                  <a:cubicBezTo>
                    <a:pt x="16" y="109"/>
                    <a:pt x="2" y="138"/>
                    <a:pt x="1" y="171"/>
                  </a:cubicBezTo>
                  <a:cubicBezTo>
                    <a:pt x="0" y="196"/>
                    <a:pt x="6" y="221"/>
                    <a:pt x="20" y="24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42" y="219"/>
                    <a:pt x="61" y="201"/>
                    <a:pt x="84" y="190"/>
                  </a:cubicBezTo>
                  <a:cubicBezTo>
                    <a:pt x="86" y="189"/>
                    <a:pt x="89" y="190"/>
                    <a:pt x="89" y="192"/>
                  </a:cubicBezTo>
                  <a:cubicBezTo>
                    <a:pt x="90" y="193"/>
                    <a:pt x="90" y="194"/>
                    <a:pt x="90" y="195"/>
                  </a:cubicBezTo>
                  <a:cubicBezTo>
                    <a:pt x="89" y="196"/>
                    <a:pt x="89" y="197"/>
                    <a:pt x="88" y="197"/>
                  </a:cubicBezTo>
                  <a:cubicBezTo>
                    <a:pt x="50" y="215"/>
                    <a:pt x="26" y="252"/>
                    <a:pt x="24" y="295"/>
                  </a:cubicBezTo>
                  <a:cubicBezTo>
                    <a:pt x="23" y="332"/>
                    <a:pt x="38" y="368"/>
                    <a:pt x="65" y="394"/>
                  </a:cubicBezTo>
                  <a:cubicBezTo>
                    <a:pt x="71" y="399"/>
                    <a:pt x="71" y="399"/>
                    <a:pt x="71" y="399"/>
                  </a:cubicBezTo>
                  <a:cubicBezTo>
                    <a:pt x="75" y="392"/>
                    <a:pt x="75" y="392"/>
                    <a:pt x="75" y="392"/>
                  </a:cubicBezTo>
                  <a:cubicBezTo>
                    <a:pt x="82" y="378"/>
                    <a:pt x="92" y="366"/>
                    <a:pt x="104" y="355"/>
                  </a:cubicBezTo>
                  <a:cubicBezTo>
                    <a:pt x="129" y="334"/>
                    <a:pt x="161" y="322"/>
                    <a:pt x="196" y="322"/>
                  </a:cubicBezTo>
                  <a:cubicBezTo>
                    <a:pt x="201" y="322"/>
                    <a:pt x="207" y="322"/>
                    <a:pt x="212" y="323"/>
                  </a:cubicBezTo>
                  <a:cubicBezTo>
                    <a:pt x="213" y="323"/>
                    <a:pt x="213" y="323"/>
                    <a:pt x="214" y="323"/>
                  </a:cubicBezTo>
                  <a:cubicBezTo>
                    <a:pt x="218" y="323"/>
                    <a:pt x="218" y="323"/>
                    <a:pt x="218" y="323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45" y="265"/>
                    <a:pt x="307" y="235"/>
                    <a:pt x="375" y="243"/>
                  </a:cubicBezTo>
                  <a:cubicBezTo>
                    <a:pt x="437" y="251"/>
                    <a:pt x="493" y="289"/>
                    <a:pt x="522" y="342"/>
                  </a:cubicBezTo>
                  <a:cubicBezTo>
                    <a:pt x="534" y="363"/>
                    <a:pt x="534" y="363"/>
                    <a:pt x="534" y="363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4" y="174"/>
                    <a:pt x="487" y="128"/>
                    <a:pt x="430" y="128"/>
                  </a:cubicBezTo>
                  <a:cubicBezTo>
                    <a:pt x="407" y="128"/>
                    <a:pt x="385" y="135"/>
                    <a:pt x="366" y="149"/>
                  </a:cubicBezTo>
                  <a:cubicBezTo>
                    <a:pt x="363" y="152"/>
                    <a:pt x="363" y="152"/>
                    <a:pt x="363" y="152"/>
                  </a:cubicBezTo>
                  <a:cubicBezTo>
                    <a:pt x="364" y="153"/>
                    <a:pt x="364" y="153"/>
                    <a:pt x="364" y="153"/>
                  </a:cubicBezTo>
                  <a:cubicBezTo>
                    <a:pt x="362" y="149"/>
                    <a:pt x="361" y="145"/>
                    <a:pt x="359" y="141"/>
                  </a:cubicBezTo>
                  <a:cubicBezTo>
                    <a:pt x="360" y="144"/>
                    <a:pt x="360" y="144"/>
                    <a:pt x="360" y="144"/>
                  </a:cubicBezTo>
                  <a:lnTo>
                    <a:pt x="365" y="1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7" name="Color 1"/>
            <p:cNvSpPr/>
            <p:nvPr/>
          </p:nvSpPr>
          <p:spPr bwMode="auto">
            <a:xfrm>
              <a:off x="4294926" y="1676960"/>
              <a:ext cx="1690286" cy="1601755"/>
            </a:xfrm>
            <a:custGeom>
              <a:avLst/>
              <a:gdLst>
                <a:gd name="T0" fmla="*/ 414 w 510"/>
                <a:gd name="T1" fmla="*/ 177 h 483"/>
                <a:gd name="T2" fmla="*/ 499 w 510"/>
                <a:gd name="T3" fmla="*/ 226 h 483"/>
                <a:gd name="T4" fmla="*/ 510 w 510"/>
                <a:gd name="T5" fmla="*/ 243 h 483"/>
                <a:gd name="T6" fmla="*/ 510 w 510"/>
                <a:gd name="T7" fmla="*/ 124 h 483"/>
                <a:gd name="T8" fmla="*/ 390 w 510"/>
                <a:gd name="T9" fmla="*/ 0 h 483"/>
                <a:gd name="T10" fmla="*/ 202 w 510"/>
                <a:gd name="T11" fmla="*/ 181 h 483"/>
                <a:gd name="T12" fmla="*/ 206 w 510"/>
                <a:gd name="T13" fmla="*/ 240 h 483"/>
                <a:gd name="T14" fmla="*/ 207 w 510"/>
                <a:gd name="T15" fmla="*/ 244 h 483"/>
                <a:gd name="T16" fmla="*/ 210 w 510"/>
                <a:gd name="T17" fmla="*/ 244 h 483"/>
                <a:gd name="T18" fmla="*/ 195 w 510"/>
                <a:gd name="T19" fmla="*/ 245 h 483"/>
                <a:gd name="T20" fmla="*/ 199 w 510"/>
                <a:gd name="T21" fmla="*/ 244 h 483"/>
                <a:gd name="T22" fmla="*/ 197 w 510"/>
                <a:gd name="T23" fmla="*/ 238 h 483"/>
                <a:gd name="T24" fmla="*/ 194 w 510"/>
                <a:gd name="T25" fmla="*/ 180 h 483"/>
                <a:gd name="T26" fmla="*/ 194 w 510"/>
                <a:gd name="T27" fmla="*/ 178 h 483"/>
                <a:gd name="T28" fmla="*/ 194 w 510"/>
                <a:gd name="T29" fmla="*/ 175 h 483"/>
                <a:gd name="T30" fmla="*/ 195 w 510"/>
                <a:gd name="T31" fmla="*/ 167 h 483"/>
                <a:gd name="T32" fmla="*/ 187 w 510"/>
                <a:gd name="T33" fmla="*/ 169 h 483"/>
                <a:gd name="T34" fmla="*/ 84 w 510"/>
                <a:gd name="T35" fmla="*/ 255 h 483"/>
                <a:gd name="T36" fmla="*/ 66 w 510"/>
                <a:gd name="T37" fmla="*/ 346 h 483"/>
                <a:gd name="T38" fmla="*/ 64 w 510"/>
                <a:gd name="T39" fmla="*/ 350 h 483"/>
                <a:gd name="T40" fmla="*/ 64 w 510"/>
                <a:gd name="T41" fmla="*/ 350 h 483"/>
                <a:gd name="T42" fmla="*/ 0 w 510"/>
                <a:gd name="T43" fmla="*/ 448 h 483"/>
                <a:gd name="T44" fmla="*/ 2 w 510"/>
                <a:gd name="T45" fmla="*/ 473 h 483"/>
                <a:gd name="T46" fmla="*/ 3 w 510"/>
                <a:gd name="T47" fmla="*/ 483 h 483"/>
                <a:gd name="T48" fmla="*/ 11 w 510"/>
                <a:gd name="T49" fmla="*/ 477 h 483"/>
                <a:gd name="T50" fmla="*/ 86 w 510"/>
                <a:gd name="T51" fmla="*/ 450 h 483"/>
                <a:gd name="T52" fmla="*/ 99 w 510"/>
                <a:gd name="T53" fmla="*/ 450 h 483"/>
                <a:gd name="T54" fmla="*/ 132 w 510"/>
                <a:gd name="T55" fmla="*/ 458 h 483"/>
                <a:gd name="T56" fmla="*/ 138 w 510"/>
                <a:gd name="T57" fmla="*/ 461 h 483"/>
                <a:gd name="T58" fmla="*/ 140 w 510"/>
                <a:gd name="T59" fmla="*/ 455 h 483"/>
                <a:gd name="T60" fmla="*/ 212 w 510"/>
                <a:gd name="T61" fmla="*/ 390 h 483"/>
                <a:gd name="T62" fmla="*/ 217 w 510"/>
                <a:gd name="T63" fmla="*/ 388 h 483"/>
                <a:gd name="T64" fmla="*/ 216 w 510"/>
                <a:gd name="T65" fmla="*/ 382 h 483"/>
                <a:gd name="T66" fmla="*/ 211 w 510"/>
                <a:gd name="T67" fmla="*/ 351 h 483"/>
                <a:gd name="T68" fmla="*/ 215 w 510"/>
                <a:gd name="T69" fmla="*/ 347 h 483"/>
                <a:gd name="T70" fmla="*/ 219 w 510"/>
                <a:gd name="T71" fmla="*/ 351 h 483"/>
                <a:gd name="T72" fmla="*/ 364 w 510"/>
                <a:gd name="T73" fmla="*/ 470 h 483"/>
                <a:gd name="T74" fmla="*/ 510 w 510"/>
                <a:gd name="T75" fmla="*/ 351 h 483"/>
                <a:gd name="T76" fmla="*/ 510 w 510"/>
                <a:gd name="T77" fmla="*/ 289 h 483"/>
                <a:gd name="T78" fmla="*/ 407 w 510"/>
                <a:gd name="T79" fmla="*/ 185 h 483"/>
                <a:gd name="T80" fmla="*/ 403 w 510"/>
                <a:gd name="T81" fmla="*/ 185 h 483"/>
                <a:gd name="T82" fmla="*/ 403 w 510"/>
                <a:gd name="T83" fmla="*/ 185 h 483"/>
                <a:gd name="T84" fmla="*/ 406 w 510"/>
                <a:gd name="T85" fmla="*/ 180 h 483"/>
                <a:gd name="T86" fmla="*/ 409 w 510"/>
                <a:gd name="T87" fmla="*/ 172 h 483"/>
                <a:gd name="T88" fmla="*/ 407 w 510"/>
                <a:gd name="T89" fmla="*/ 176 h 483"/>
                <a:gd name="T90" fmla="*/ 414 w 510"/>
                <a:gd name="T91" fmla="*/ 17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414" y="177"/>
                  </a:moveTo>
                  <a:cubicBezTo>
                    <a:pt x="449" y="180"/>
                    <a:pt x="479" y="198"/>
                    <a:pt x="499" y="226"/>
                  </a:cubicBezTo>
                  <a:cubicBezTo>
                    <a:pt x="510" y="243"/>
                    <a:pt x="510" y="243"/>
                    <a:pt x="510" y="24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0" y="77"/>
                    <a:pt x="494" y="0"/>
                    <a:pt x="390" y="0"/>
                  </a:cubicBezTo>
                  <a:cubicBezTo>
                    <a:pt x="321" y="0"/>
                    <a:pt x="217" y="63"/>
                    <a:pt x="202" y="181"/>
                  </a:cubicBezTo>
                  <a:cubicBezTo>
                    <a:pt x="199" y="202"/>
                    <a:pt x="200" y="222"/>
                    <a:pt x="206" y="240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10" y="244"/>
                    <a:pt x="210" y="244"/>
                    <a:pt x="210" y="244"/>
                  </a:cubicBezTo>
                  <a:cubicBezTo>
                    <a:pt x="205" y="244"/>
                    <a:pt x="200" y="244"/>
                    <a:pt x="195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2" y="220"/>
                    <a:pt x="191" y="201"/>
                    <a:pt x="194" y="180"/>
                  </a:cubicBezTo>
                  <a:cubicBezTo>
                    <a:pt x="194" y="179"/>
                    <a:pt x="194" y="179"/>
                    <a:pt x="194" y="178"/>
                  </a:cubicBezTo>
                  <a:cubicBezTo>
                    <a:pt x="194" y="177"/>
                    <a:pt x="194" y="176"/>
                    <a:pt x="194" y="175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45" y="176"/>
                    <a:pt x="106" y="209"/>
                    <a:pt x="84" y="255"/>
                  </a:cubicBezTo>
                  <a:cubicBezTo>
                    <a:pt x="70" y="284"/>
                    <a:pt x="64" y="315"/>
                    <a:pt x="66" y="346"/>
                  </a:cubicBezTo>
                  <a:cubicBezTo>
                    <a:pt x="67" y="347"/>
                    <a:pt x="66" y="349"/>
                    <a:pt x="64" y="350"/>
                  </a:cubicBezTo>
                  <a:cubicBezTo>
                    <a:pt x="64" y="350"/>
                    <a:pt x="64" y="350"/>
                    <a:pt x="64" y="350"/>
                  </a:cubicBezTo>
                  <a:cubicBezTo>
                    <a:pt x="26" y="367"/>
                    <a:pt x="2" y="405"/>
                    <a:pt x="0" y="448"/>
                  </a:cubicBezTo>
                  <a:cubicBezTo>
                    <a:pt x="0" y="456"/>
                    <a:pt x="0" y="464"/>
                    <a:pt x="2" y="473"/>
                  </a:cubicBezTo>
                  <a:cubicBezTo>
                    <a:pt x="3" y="483"/>
                    <a:pt x="3" y="483"/>
                    <a:pt x="3" y="483"/>
                  </a:cubicBezTo>
                  <a:cubicBezTo>
                    <a:pt x="11" y="477"/>
                    <a:pt x="11" y="477"/>
                    <a:pt x="11" y="477"/>
                  </a:cubicBezTo>
                  <a:cubicBezTo>
                    <a:pt x="33" y="459"/>
                    <a:pt x="59" y="450"/>
                    <a:pt x="86" y="450"/>
                  </a:cubicBezTo>
                  <a:cubicBezTo>
                    <a:pt x="91" y="450"/>
                    <a:pt x="95" y="450"/>
                    <a:pt x="99" y="450"/>
                  </a:cubicBezTo>
                  <a:cubicBezTo>
                    <a:pt x="111" y="452"/>
                    <a:pt x="122" y="454"/>
                    <a:pt x="132" y="458"/>
                  </a:cubicBezTo>
                  <a:cubicBezTo>
                    <a:pt x="138" y="461"/>
                    <a:pt x="138" y="461"/>
                    <a:pt x="138" y="461"/>
                  </a:cubicBezTo>
                  <a:cubicBezTo>
                    <a:pt x="140" y="455"/>
                    <a:pt x="140" y="455"/>
                    <a:pt x="140" y="455"/>
                  </a:cubicBezTo>
                  <a:cubicBezTo>
                    <a:pt x="153" y="423"/>
                    <a:pt x="179" y="399"/>
                    <a:pt x="212" y="390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6" y="382"/>
                    <a:pt x="216" y="382"/>
                    <a:pt x="216" y="382"/>
                  </a:cubicBezTo>
                  <a:cubicBezTo>
                    <a:pt x="212" y="372"/>
                    <a:pt x="211" y="361"/>
                    <a:pt x="211" y="351"/>
                  </a:cubicBezTo>
                  <a:cubicBezTo>
                    <a:pt x="211" y="348"/>
                    <a:pt x="213" y="347"/>
                    <a:pt x="215" y="347"/>
                  </a:cubicBezTo>
                  <a:cubicBezTo>
                    <a:pt x="217" y="347"/>
                    <a:pt x="219" y="348"/>
                    <a:pt x="219" y="351"/>
                  </a:cubicBezTo>
                  <a:cubicBezTo>
                    <a:pt x="219" y="416"/>
                    <a:pt x="284" y="470"/>
                    <a:pt x="364" y="470"/>
                  </a:cubicBezTo>
                  <a:cubicBezTo>
                    <a:pt x="444" y="470"/>
                    <a:pt x="510" y="416"/>
                    <a:pt x="510" y="351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10" y="232"/>
                    <a:pt x="463" y="185"/>
                    <a:pt x="407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4" y="183"/>
                    <a:pt x="405" y="181"/>
                    <a:pt x="406" y="180"/>
                  </a:cubicBezTo>
                  <a:cubicBezTo>
                    <a:pt x="407" y="177"/>
                    <a:pt x="408" y="175"/>
                    <a:pt x="409" y="172"/>
                  </a:cubicBezTo>
                  <a:cubicBezTo>
                    <a:pt x="407" y="176"/>
                    <a:pt x="407" y="176"/>
                    <a:pt x="407" y="176"/>
                  </a:cubicBezTo>
                  <a:lnTo>
                    <a:pt x="414" y="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8" name="Color 3"/>
            <p:cNvSpPr/>
            <p:nvPr/>
          </p:nvSpPr>
          <p:spPr bwMode="auto">
            <a:xfrm>
              <a:off x="6191783" y="3816465"/>
              <a:ext cx="1550931" cy="1614871"/>
            </a:xfrm>
            <a:custGeom>
              <a:avLst/>
              <a:gdLst>
                <a:gd name="T0" fmla="*/ 466 w 468"/>
                <a:gd name="T1" fmla="*/ 199 h 487"/>
                <a:gd name="T2" fmla="*/ 424 w 468"/>
                <a:gd name="T3" fmla="*/ 112 h 487"/>
                <a:gd name="T4" fmla="*/ 338 w 468"/>
                <a:gd name="T5" fmla="*/ 80 h 487"/>
                <a:gd name="T6" fmla="*/ 322 w 468"/>
                <a:gd name="T7" fmla="*/ 81 h 487"/>
                <a:gd name="T8" fmla="*/ 314 w 468"/>
                <a:gd name="T9" fmla="*/ 82 h 487"/>
                <a:gd name="T10" fmla="*/ 314 w 468"/>
                <a:gd name="T11" fmla="*/ 82 h 487"/>
                <a:gd name="T12" fmla="*/ 312 w 468"/>
                <a:gd name="T13" fmla="*/ 82 h 487"/>
                <a:gd name="T14" fmla="*/ 311 w 468"/>
                <a:gd name="T15" fmla="*/ 82 h 487"/>
                <a:gd name="T16" fmla="*/ 307 w 468"/>
                <a:gd name="T17" fmla="*/ 79 h 487"/>
                <a:gd name="T18" fmla="*/ 307 w 468"/>
                <a:gd name="T19" fmla="*/ 77 h 487"/>
                <a:gd name="T20" fmla="*/ 308 w 468"/>
                <a:gd name="T21" fmla="*/ 75 h 487"/>
                <a:gd name="T22" fmla="*/ 307 w 468"/>
                <a:gd name="T23" fmla="*/ 73 h 487"/>
                <a:gd name="T24" fmla="*/ 181 w 468"/>
                <a:gd name="T25" fmla="*/ 0 h 487"/>
                <a:gd name="T26" fmla="*/ 160 w 468"/>
                <a:gd name="T27" fmla="*/ 1 h 487"/>
                <a:gd name="T28" fmla="*/ 0 w 468"/>
                <a:gd name="T29" fmla="*/ 166 h 487"/>
                <a:gd name="T30" fmla="*/ 0 w 468"/>
                <a:gd name="T31" fmla="*/ 337 h 487"/>
                <a:gd name="T32" fmla="*/ 11 w 468"/>
                <a:gd name="T33" fmla="*/ 321 h 487"/>
                <a:gd name="T34" fmla="*/ 37 w 468"/>
                <a:gd name="T35" fmla="*/ 294 h 487"/>
                <a:gd name="T36" fmla="*/ 42 w 468"/>
                <a:gd name="T37" fmla="*/ 294 h 487"/>
                <a:gd name="T38" fmla="*/ 43 w 468"/>
                <a:gd name="T39" fmla="*/ 297 h 487"/>
                <a:gd name="T40" fmla="*/ 42 w 468"/>
                <a:gd name="T41" fmla="*/ 300 h 487"/>
                <a:gd name="T42" fmla="*/ 0 w 468"/>
                <a:gd name="T43" fmla="*/ 383 h 487"/>
                <a:gd name="T44" fmla="*/ 104 w 468"/>
                <a:gd name="T45" fmla="*/ 487 h 487"/>
                <a:gd name="T46" fmla="*/ 208 w 468"/>
                <a:gd name="T47" fmla="*/ 383 h 487"/>
                <a:gd name="T48" fmla="*/ 189 w 468"/>
                <a:gd name="T49" fmla="*/ 324 h 487"/>
                <a:gd name="T50" fmla="*/ 184 w 468"/>
                <a:gd name="T51" fmla="*/ 316 h 487"/>
                <a:gd name="T52" fmla="*/ 179 w 468"/>
                <a:gd name="T53" fmla="*/ 324 h 487"/>
                <a:gd name="T54" fmla="*/ 131 w 468"/>
                <a:gd name="T55" fmla="*/ 367 h 487"/>
                <a:gd name="T56" fmla="*/ 126 w 468"/>
                <a:gd name="T57" fmla="*/ 365 h 487"/>
                <a:gd name="T58" fmla="*/ 128 w 468"/>
                <a:gd name="T59" fmla="*/ 360 h 487"/>
                <a:gd name="T60" fmla="*/ 191 w 468"/>
                <a:gd name="T61" fmla="*/ 254 h 487"/>
                <a:gd name="T62" fmla="*/ 141 w 468"/>
                <a:gd name="T63" fmla="*/ 156 h 487"/>
                <a:gd name="T64" fmla="*/ 136 w 468"/>
                <a:gd name="T65" fmla="*/ 153 h 487"/>
                <a:gd name="T66" fmla="*/ 134 w 468"/>
                <a:gd name="T67" fmla="*/ 156 h 487"/>
                <a:gd name="T68" fmla="*/ 139 w 468"/>
                <a:gd name="T69" fmla="*/ 144 h 487"/>
                <a:gd name="T70" fmla="*/ 139 w 468"/>
                <a:gd name="T71" fmla="*/ 145 h 487"/>
                <a:gd name="T72" fmla="*/ 142 w 468"/>
                <a:gd name="T73" fmla="*/ 148 h 487"/>
                <a:gd name="T74" fmla="*/ 199 w 468"/>
                <a:gd name="T75" fmla="*/ 254 h 487"/>
                <a:gd name="T76" fmla="*/ 189 w 468"/>
                <a:gd name="T77" fmla="*/ 305 h 487"/>
                <a:gd name="T78" fmla="*/ 188 w 468"/>
                <a:gd name="T79" fmla="*/ 308 h 487"/>
                <a:gd name="T80" fmla="*/ 190 w 468"/>
                <a:gd name="T81" fmla="*/ 311 h 487"/>
                <a:gd name="T82" fmla="*/ 216 w 468"/>
                <a:gd name="T83" fmla="*/ 383 h 487"/>
                <a:gd name="T84" fmla="*/ 212 w 468"/>
                <a:gd name="T85" fmla="*/ 414 h 487"/>
                <a:gd name="T86" fmla="*/ 210 w 468"/>
                <a:gd name="T87" fmla="*/ 420 h 487"/>
                <a:gd name="T88" fmla="*/ 216 w 468"/>
                <a:gd name="T89" fmla="*/ 422 h 487"/>
                <a:gd name="T90" fmla="*/ 230 w 468"/>
                <a:gd name="T91" fmla="*/ 425 h 487"/>
                <a:gd name="T92" fmla="*/ 250 w 468"/>
                <a:gd name="T93" fmla="*/ 427 h 487"/>
                <a:gd name="T94" fmla="*/ 370 w 468"/>
                <a:gd name="T95" fmla="*/ 332 h 487"/>
                <a:gd name="T96" fmla="*/ 337 w 468"/>
                <a:gd name="T97" fmla="*/ 226 h 487"/>
                <a:gd name="T98" fmla="*/ 334 w 468"/>
                <a:gd name="T99" fmla="*/ 224 h 487"/>
                <a:gd name="T100" fmla="*/ 333 w 468"/>
                <a:gd name="T101" fmla="*/ 224 h 487"/>
                <a:gd name="T102" fmla="*/ 343 w 468"/>
                <a:gd name="T103" fmla="*/ 217 h 487"/>
                <a:gd name="T104" fmla="*/ 341 w 468"/>
                <a:gd name="T105" fmla="*/ 219 h 487"/>
                <a:gd name="T106" fmla="*/ 346 w 468"/>
                <a:gd name="T107" fmla="*/ 224 h 487"/>
                <a:gd name="T108" fmla="*/ 381 w 468"/>
                <a:gd name="T109" fmla="*/ 317 h 487"/>
                <a:gd name="T110" fmla="*/ 380 w 468"/>
                <a:gd name="T111" fmla="*/ 329 h 487"/>
                <a:gd name="T112" fmla="*/ 390 w 468"/>
                <a:gd name="T113" fmla="*/ 322 h 487"/>
                <a:gd name="T114" fmla="*/ 466 w 468"/>
                <a:gd name="T115" fmla="*/ 1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66" y="199"/>
                  </a:moveTo>
                  <a:cubicBezTo>
                    <a:pt x="465" y="165"/>
                    <a:pt x="450" y="134"/>
                    <a:pt x="424" y="112"/>
                  </a:cubicBezTo>
                  <a:cubicBezTo>
                    <a:pt x="401" y="91"/>
                    <a:pt x="371" y="80"/>
                    <a:pt x="338" y="80"/>
                  </a:cubicBezTo>
                  <a:cubicBezTo>
                    <a:pt x="333" y="80"/>
                    <a:pt x="327" y="80"/>
                    <a:pt x="322" y="81"/>
                  </a:cubicBezTo>
                  <a:cubicBezTo>
                    <a:pt x="320" y="81"/>
                    <a:pt x="317" y="81"/>
                    <a:pt x="314" y="82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1" y="82"/>
                  </a:cubicBezTo>
                  <a:cubicBezTo>
                    <a:pt x="309" y="83"/>
                    <a:pt x="307" y="81"/>
                    <a:pt x="307" y="79"/>
                  </a:cubicBezTo>
                  <a:cubicBezTo>
                    <a:pt x="307" y="78"/>
                    <a:pt x="307" y="78"/>
                    <a:pt x="307" y="77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285" y="28"/>
                    <a:pt x="237" y="0"/>
                    <a:pt x="181" y="0"/>
                  </a:cubicBezTo>
                  <a:cubicBezTo>
                    <a:pt x="174" y="0"/>
                    <a:pt x="167" y="0"/>
                    <a:pt x="160" y="1"/>
                  </a:cubicBezTo>
                  <a:cubicBezTo>
                    <a:pt x="72" y="12"/>
                    <a:pt x="0" y="86"/>
                    <a:pt x="0" y="166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1" y="321"/>
                    <a:pt x="11" y="321"/>
                    <a:pt x="11" y="321"/>
                  </a:cubicBezTo>
                  <a:cubicBezTo>
                    <a:pt x="18" y="310"/>
                    <a:pt x="27" y="301"/>
                    <a:pt x="37" y="294"/>
                  </a:cubicBezTo>
                  <a:cubicBezTo>
                    <a:pt x="38" y="292"/>
                    <a:pt x="41" y="293"/>
                    <a:pt x="42" y="294"/>
                  </a:cubicBezTo>
                  <a:cubicBezTo>
                    <a:pt x="43" y="295"/>
                    <a:pt x="43" y="296"/>
                    <a:pt x="43" y="297"/>
                  </a:cubicBezTo>
                  <a:cubicBezTo>
                    <a:pt x="43" y="298"/>
                    <a:pt x="42" y="299"/>
                    <a:pt x="42" y="300"/>
                  </a:cubicBezTo>
                  <a:cubicBezTo>
                    <a:pt x="15" y="320"/>
                    <a:pt x="0" y="350"/>
                    <a:pt x="0" y="383"/>
                  </a:cubicBezTo>
                  <a:cubicBezTo>
                    <a:pt x="0" y="440"/>
                    <a:pt x="47" y="487"/>
                    <a:pt x="104" y="487"/>
                  </a:cubicBezTo>
                  <a:cubicBezTo>
                    <a:pt x="161" y="487"/>
                    <a:pt x="208" y="440"/>
                    <a:pt x="208" y="383"/>
                  </a:cubicBezTo>
                  <a:cubicBezTo>
                    <a:pt x="208" y="362"/>
                    <a:pt x="202" y="341"/>
                    <a:pt x="189" y="324"/>
                  </a:cubicBezTo>
                  <a:cubicBezTo>
                    <a:pt x="184" y="316"/>
                    <a:pt x="184" y="316"/>
                    <a:pt x="184" y="316"/>
                  </a:cubicBezTo>
                  <a:cubicBezTo>
                    <a:pt x="179" y="324"/>
                    <a:pt x="179" y="324"/>
                    <a:pt x="179" y="324"/>
                  </a:cubicBezTo>
                  <a:cubicBezTo>
                    <a:pt x="167" y="343"/>
                    <a:pt x="151" y="358"/>
                    <a:pt x="131" y="367"/>
                  </a:cubicBezTo>
                  <a:cubicBezTo>
                    <a:pt x="129" y="368"/>
                    <a:pt x="127" y="367"/>
                    <a:pt x="126" y="365"/>
                  </a:cubicBezTo>
                  <a:cubicBezTo>
                    <a:pt x="125" y="363"/>
                    <a:pt x="126" y="361"/>
                    <a:pt x="128" y="360"/>
                  </a:cubicBezTo>
                  <a:cubicBezTo>
                    <a:pt x="166" y="342"/>
                    <a:pt x="191" y="301"/>
                    <a:pt x="191" y="254"/>
                  </a:cubicBezTo>
                  <a:cubicBezTo>
                    <a:pt x="191" y="214"/>
                    <a:pt x="172" y="177"/>
                    <a:pt x="141" y="156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6" y="152"/>
                    <a:pt x="138" y="148"/>
                    <a:pt x="139" y="144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78" y="170"/>
                    <a:pt x="199" y="210"/>
                    <a:pt x="199" y="254"/>
                  </a:cubicBezTo>
                  <a:cubicBezTo>
                    <a:pt x="199" y="272"/>
                    <a:pt x="196" y="289"/>
                    <a:pt x="189" y="305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207" y="331"/>
                    <a:pt x="216" y="357"/>
                    <a:pt x="216" y="383"/>
                  </a:cubicBezTo>
                  <a:cubicBezTo>
                    <a:pt x="216" y="394"/>
                    <a:pt x="215" y="404"/>
                    <a:pt x="212" y="414"/>
                  </a:cubicBezTo>
                  <a:cubicBezTo>
                    <a:pt x="210" y="420"/>
                    <a:pt x="210" y="420"/>
                    <a:pt x="210" y="420"/>
                  </a:cubicBezTo>
                  <a:cubicBezTo>
                    <a:pt x="216" y="422"/>
                    <a:pt x="216" y="422"/>
                    <a:pt x="216" y="422"/>
                  </a:cubicBezTo>
                  <a:cubicBezTo>
                    <a:pt x="220" y="423"/>
                    <a:pt x="225" y="424"/>
                    <a:pt x="230" y="425"/>
                  </a:cubicBezTo>
                  <a:cubicBezTo>
                    <a:pt x="236" y="426"/>
                    <a:pt x="243" y="427"/>
                    <a:pt x="250" y="427"/>
                  </a:cubicBezTo>
                  <a:cubicBezTo>
                    <a:pt x="307" y="427"/>
                    <a:pt x="357" y="387"/>
                    <a:pt x="370" y="332"/>
                  </a:cubicBezTo>
                  <a:cubicBezTo>
                    <a:pt x="380" y="293"/>
                    <a:pt x="367" y="252"/>
                    <a:pt x="337" y="226"/>
                  </a:cubicBezTo>
                  <a:cubicBezTo>
                    <a:pt x="334" y="224"/>
                    <a:pt x="334" y="224"/>
                    <a:pt x="334" y="224"/>
                  </a:cubicBezTo>
                  <a:cubicBezTo>
                    <a:pt x="333" y="224"/>
                    <a:pt x="333" y="224"/>
                    <a:pt x="333" y="224"/>
                  </a:cubicBezTo>
                  <a:cubicBezTo>
                    <a:pt x="336" y="222"/>
                    <a:pt x="340" y="220"/>
                    <a:pt x="343" y="217"/>
                  </a:cubicBezTo>
                  <a:cubicBezTo>
                    <a:pt x="341" y="219"/>
                    <a:pt x="341" y="219"/>
                    <a:pt x="341" y="219"/>
                  </a:cubicBezTo>
                  <a:cubicBezTo>
                    <a:pt x="346" y="224"/>
                    <a:pt x="346" y="224"/>
                    <a:pt x="346" y="224"/>
                  </a:cubicBezTo>
                  <a:cubicBezTo>
                    <a:pt x="371" y="247"/>
                    <a:pt x="384" y="281"/>
                    <a:pt x="381" y="317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90" y="322"/>
                    <a:pt x="390" y="322"/>
                    <a:pt x="390" y="322"/>
                  </a:cubicBezTo>
                  <a:cubicBezTo>
                    <a:pt x="428" y="298"/>
                    <a:pt x="468" y="253"/>
                    <a:pt x="466" y="1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39" name="Color 2"/>
            <p:cNvSpPr/>
            <p:nvPr/>
          </p:nvSpPr>
          <p:spPr bwMode="auto">
            <a:xfrm>
              <a:off x="6191782" y="2986889"/>
              <a:ext cx="1770618" cy="1323046"/>
            </a:xfrm>
            <a:custGeom>
              <a:avLst/>
              <a:gdLst>
                <a:gd name="T0" fmla="*/ 450 w 534"/>
                <a:gd name="T1" fmla="*/ 190 h 399"/>
                <a:gd name="T2" fmla="*/ 504 w 534"/>
                <a:gd name="T3" fmla="*/ 242 h 399"/>
                <a:gd name="T4" fmla="*/ 509 w 534"/>
                <a:gd name="T5" fmla="*/ 251 h 399"/>
                <a:gd name="T6" fmla="*/ 514 w 534"/>
                <a:gd name="T7" fmla="*/ 242 h 399"/>
                <a:gd name="T8" fmla="*/ 533 w 534"/>
                <a:gd name="T9" fmla="*/ 171 h 399"/>
                <a:gd name="T10" fmla="*/ 495 w 534"/>
                <a:gd name="T11" fmla="*/ 89 h 399"/>
                <a:gd name="T12" fmla="*/ 423 w 534"/>
                <a:gd name="T13" fmla="*/ 63 h 399"/>
                <a:gd name="T14" fmla="*/ 411 w 534"/>
                <a:gd name="T15" fmla="*/ 63 h 399"/>
                <a:gd name="T16" fmla="*/ 379 w 534"/>
                <a:gd name="T17" fmla="*/ 71 h 399"/>
                <a:gd name="T18" fmla="*/ 374 w 534"/>
                <a:gd name="T19" fmla="*/ 73 h 399"/>
                <a:gd name="T20" fmla="*/ 375 w 534"/>
                <a:gd name="T21" fmla="*/ 78 h 399"/>
                <a:gd name="T22" fmla="*/ 378 w 534"/>
                <a:gd name="T23" fmla="*/ 102 h 399"/>
                <a:gd name="T24" fmla="*/ 376 w 534"/>
                <a:gd name="T25" fmla="*/ 124 h 399"/>
                <a:gd name="T26" fmla="*/ 372 w 534"/>
                <a:gd name="T27" fmla="*/ 127 h 399"/>
                <a:gd name="T28" fmla="*/ 371 w 534"/>
                <a:gd name="T29" fmla="*/ 127 h 399"/>
                <a:gd name="T30" fmla="*/ 368 w 534"/>
                <a:gd name="T31" fmla="*/ 126 h 399"/>
                <a:gd name="T32" fmla="*/ 368 w 534"/>
                <a:gd name="T33" fmla="*/ 123 h 399"/>
                <a:gd name="T34" fmla="*/ 370 w 534"/>
                <a:gd name="T35" fmla="*/ 102 h 399"/>
                <a:gd name="T36" fmla="*/ 294 w 534"/>
                <a:gd name="T37" fmla="*/ 2 h 399"/>
                <a:gd name="T38" fmla="*/ 289 w 534"/>
                <a:gd name="T39" fmla="*/ 0 h 399"/>
                <a:gd name="T40" fmla="*/ 287 w 534"/>
                <a:gd name="T41" fmla="*/ 5 h 399"/>
                <a:gd name="T42" fmla="*/ 146 w 534"/>
                <a:gd name="T43" fmla="*/ 83 h 399"/>
                <a:gd name="T44" fmla="*/ 11 w 534"/>
                <a:gd name="T45" fmla="*/ 17 h 399"/>
                <a:gd name="T46" fmla="*/ 0 w 534"/>
                <a:gd name="T47" fmla="*/ 0 h 399"/>
                <a:gd name="T48" fmla="*/ 0 w 534"/>
                <a:gd name="T49" fmla="*/ 186 h 399"/>
                <a:gd name="T50" fmla="*/ 11 w 534"/>
                <a:gd name="T51" fmla="*/ 169 h 399"/>
                <a:gd name="T52" fmla="*/ 104 w 534"/>
                <a:gd name="T53" fmla="*/ 120 h 399"/>
                <a:gd name="T54" fmla="*/ 168 w 534"/>
                <a:gd name="T55" fmla="*/ 140 h 399"/>
                <a:gd name="T56" fmla="*/ 174 w 534"/>
                <a:gd name="T57" fmla="*/ 144 h 399"/>
                <a:gd name="T58" fmla="*/ 175 w 534"/>
                <a:gd name="T59" fmla="*/ 141 h 399"/>
                <a:gd name="T60" fmla="*/ 170 w 534"/>
                <a:gd name="T61" fmla="*/ 153 h 399"/>
                <a:gd name="T62" fmla="*/ 171 w 534"/>
                <a:gd name="T63" fmla="*/ 152 h 399"/>
                <a:gd name="T64" fmla="*/ 167 w 534"/>
                <a:gd name="T65" fmla="*/ 149 h 399"/>
                <a:gd name="T66" fmla="*/ 104 w 534"/>
                <a:gd name="T67" fmla="*/ 128 h 399"/>
                <a:gd name="T68" fmla="*/ 0 w 534"/>
                <a:gd name="T69" fmla="*/ 232 h 399"/>
                <a:gd name="T70" fmla="*/ 0 w 534"/>
                <a:gd name="T71" fmla="*/ 363 h 399"/>
                <a:gd name="T72" fmla="*/ 11 w 534"/>
                <a:gd name="T73" fmla="*/ 342 h 399"/>
                <a:gd name="T74" fmla="*/ 159 w 534"/>
                <a:gd name="T75" fmla="*/ 243 h 399"/>
                <a:gd name="T76" fmla="*/ 314 w 534"/>
                <a:gd name="T77" fmla="*/ 320 h 399"/>
                <a:gd name="T78" fmla="*/ 316 w 534"/>
                <a:gd name="T79" fmla="*/ 323 h 399"/>
                <a:gd name="T80" fmla="*/ 320 w 534"/>
                <a:gd name="T81" fmla="*/ 323 h 399"/>
                <a:gd name="T82" fmla="*/ 322 w 534"/>
                <a:gd name="T83" fmla="*/ 323 h 399"/>
                <a:gd name="T84" fmla="*/ 338 w 534"/>
                <a:gd name="T85" fmla="*/ 322 h 399"/>
                <a:gd name="T86" fmla="*/ 430 w 534"/>
                <a:gd name="T87" fmla="*/ 355 h 399"/>
                <a:gd name="T88" fmla="*/ 459 w 534"/>
                <a:gd name="T89" fmla="*/ 392 h 399"/>
                <a:gd name="T90" fmla="*/ 463 w 534"/>
                <a:gd name="T91" fmla="*/ 399 h 399"/>
                <a:gd name="T92" fmla="*/ 468 w 534"/>
                <a:gd name="T93" fmla="*/ 394 h 399"/>
                <a:gd name="T94" fmla="*/ 510 w 534"/>
                <a:gd name="T95" fmla="*/ 295 h 399"/>
                <a:gd name="T96" fmla="*/ 446 w 534"/>
                <a:gd name="T97" fmla="*/ 197 h 399"/>
                <a:gd name="T98" fmla="*/ 444 w 534"/>
                <a:gd name="T99" fmla="*/ 195 h 399"/>
                <a:gd name="T100" fmla="*/ 444 w 534"/>
                <a:gd name="T101" fmla="*/ 192 h 399"/>
                <a:gd name="T102" fmla="*/ 450 w 534"/>
                <a:gd name="T103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99">
                  <a:moveTo>
                    <a:pt x="450" y="190"/>
                  </a:moveTo>
                  <a:cubicBezTo>
                    <a:pt x="473" y="201"/>
                    <a:pt x="492" y="219"/>
                    <a:pt x="504" y="242"/>
                  </a:cubicBezTo>
                  <a:cubicBezTo>
                    <a:pt x="509" y="251"/>
                    <a:pt x="509" y="251"/>
                    <a:pt x="509" y="251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28" y="221"/>
                    <a:pt x="534" y="196"/>
                    <a:pt x="533" y="171"/>
                  </a:cubicBezTo>
                  <a:cubicBezTo>
                    <a:pt x="532" y="138"/>
                    <a:pt x="518" y="109"/>
                    <a:pt x="495" y="89"/>
                  </a:cubicBezTo>
                  <a:cubicBezTo>
                    <a:pt x="475" y="72"/>
                    <a:pt x="450" y="63"/>
                    <a:pt x="423" y="63"/>
                  </a:cubicBezTo>
                  <a:cubicBezTo>
                    <a:pt x="419" y="63"/>
                    <a:pt x="415" y="63"/>
                    <a:pt x="411" y="63"/>
                  </a:cubicBezTo>
                  <a:cubicBezTo>
                    <a:pt x="400" y="64"/>
                    <a:pt x="389" y="67"/>
                    <a:pt x="379" y="71"/>
                  </a:cubicBezTo>
                  <a:cubicBezTo>
                    <a:pt x="374" y="73"/>
                    <a:pt x="374" y="73"/>
                    <a:pt x="374" y="73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77" y="86"/>
                    <a:pt x="378" y="94"/>
                    <a:pt x="378" y="102"/>
                  </a:cubicBezTo>
                  <a:cubicBezTo>
                    <a:pt x="378" y="109"/>
                    <a:pt x="377" y="117"/>
                    <a:pt x="376" y="124"/>
                  </a:cubicBezTo>
                  <a:cubicBezTo>
                    <a:pt x="375" y="126"/>
                    <a:pt x="374" y="127"/>
                    <a:pt x="372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7"/>
                    <a:pt x="369" y="127"/>
                    <a:pt x="368" y="126"/>
                  </a:cubicBezTo>
                  <a:cubicBezTo>
                    <a:pt x="368" y="125"/>
                    <a:pt x="367" y="124"/>
                    <a:pt x="368" y="123"/>
                  </a:cubicBezTo>
                  <a:cubicBezTo>
                    <a:pt x="369" y="116"/>
                    <a:pt x="370" y="109"/>
                    <a:pt x="370" y="102"/>
                  </a:cubicBezTo>
                  <a:cubicBezTo>
                    <a:pt x="370" y="55"/>
                    <a:pt x="339" y="14"/>
                    <a:pt x="294" y="2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63" y="52"/>
                    <a:pt x="207" y="83"/>
                    <a:pt x="146" y="83"/>
                  </a:cubicBezTo>
                  <a:cubicBezTo>
                    <a:pt x="90" y="83"/>
                    <a:pt x="38" y="57"/>
                    <a:pt x="11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32" y="138"/>
                    <a:pt x="67" y="120"/>
                    <a:pt x="104" y="120"/>
                  </a:cubicBezTo>
                  <a:cubicBezTo>
                    <a:pt x="127" y="120"/>
                    <a:pt x="150" y="127"/>
                    <a:pt x="168" y="140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3" y="145"/>
                    <a:pt x="171" y="149"/>
                    <a:pt x="170" y="153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49" y="135"/>
                    <a:pt x="127" y="128"/>
                    <a:pt x="104" y="128"/>
                  </a:cubicBezTo>
                  <a:cubicBezTo>
                    <a:pt x="47" y="128"/>
                    <a:pt x="0" y="174"/>
                    <a:pt x="0" y="232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40" y="289"/>
                    <a:pt x="97" y="251"/>
                    <a:pt x="159" y="243"/>
                  </a:cubicBezTo>
                  <a:cubicBezTo>
                    <a:pt x="227" y="235"/>
                    <a:pt x="289" y="265"/>
                    <a:pt x="314" y="320"/>
                  </a:cubicBezTo>
                  <a:cubicBezTo>
                    <a:pt x="316" y="323"/>
                    <a:pt x="316" y="323"/>
                    <a:pt x="316" y="323"/>
                  </a:cubicBezTo>
                  <a:cubicBezTo>
                    <a:pt x="320" y="323"/>
                    <a:pt x="320" y="323"/>
                    <a:pt x="320" y="323"/>
                  </a:cubicBezTo>
                  <a:cubicBezTo>
                    <a:pt x="320" y="323"/>
                    <a:pt x="321" y="323"/>
                    <a:pt x="322" y="323"/>
                  </a:cubicBezTo>
                  <a:cubicBezTo>
                    <a:pt x="327" y="322"/>
                    <a:pt x="333" y="322"/>
                    <a:pt x="338" y="322"/>
                  </a:cubicBezTo>
                  <a:cubicBezTo>
                    <a:pt x="373" y="322"/>
                    <a:pt x="404" y="334"/>
                    <a:pt x="430" y="355"/>
                  </a:cubicBezTo>
                  <a:cubicBezTo>
                    <a:pt x="442" y="366"/>
                    <a:pt x="452" y="378"/>
                    <a:pt x="459" y="392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68" y="394"/>
                    <a:pt x="468" y="394"/>
                    <a:pt x="468" y="394"/>
                  </a:cubicBezTo>
                  <a:cubicBezTo>
                    <a:pt x="496" y="368"/>
                    <a:pt x="511" y="332"/>
                    <a:pt x="510" y="295"/>
                  </a:cubicBezTo>
                  <a:cubicBezTo>
                    <a:pt x="508" y="252"/>
                    <a:pt x="484" y="215"/>
                    <a:pt x="446" y="197"/>
                  </a:cubicBezTo>
                  <a:cubicBezTo>
                    <a:pt x="445" y="197"/>
                    <a:pt x="444" y="196"/>
                    <a:pt x="444" y="195"/>
                  </a:cubicBezTo>
                  <a:cubicBezTo>
                    <a:pt x="444" y="194"/>
                    <a:pt x="444" y="193"/>
                    <a:pt x="444" y="192"/>
                  </a:cubicBezTo>
                  <a:cubicBezTo>
                    <a:pt x="445" y="190"/>
                    <a:pt x="447" y="189"/>
                    <a:pt x="450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40" name="Color 1"/>
            <p:cNvSpPr/>
            <p:nvPr/>
          </p:nvSpPr>
          <p:spPr bwMode="auto">
            <a:xfrm>
              <a:off x="6191783" y="1676960"/>
              <a:ext cx="1690286" cy="1601755"/>
            </a:xfrm>
            <a:custGeom>
              <a:avLst/>
              <a:gdLst>
                <a:gd name="T0" fmla="*/ 510 w 510"/>
                <a:gd name="T1" fmla="*/ 448 h 483"/>
                <a:gd name="T2" fmla="*/ 446 w 510"/>
                <a:gd name="T3" fmla="*/ 350 h 483"/>
                <a:gd name="T4" fmla="*/ 446 w 510"/>
                <a:gd name="T5" fmla="*/ 350 h 483"/>
                <a:gd name="T6" fmla="*/ 443 w 510"/>
                <a:gd name="T7" fmla="*/ 346 h 483"/>
                <a:gd name="T8" fmla="*/ 426 w 510"/>
                <a:gd name="T9" fmla="*/ 255 h 483"/>
                <a:gd name="T10" fmla="*/ 322 w 510"/>
                <a:gd name="T11" fmla="*/ 169 h 483"/>
                <a:gd name="T12" fmla="*/ 314 w 510"/>
                <a:gd name="T13" fmla="*/ 167 h 483"/>
                <a:gd name="T14" fmla="*/ 315 w 510"/>
                <a:gd name="T15" fmla="*/ 175 h 483"/>
                <a:gd name="T16" fmla="*/ 316 w 510"/>
                <a:gd name="T17" fmla="*/ 179 h 483"/>
                <a:gd name="T18" fmla="*/ 316 w 510"/>
                <a:gd name="T19" fmla="*/ 180 h 483"/>
                <a:gd name="T20" fmla="*/ 313 w 510"/>
                <a:gd name="T21" fmla="*/ 238 h 483"/>
                <a:gd name="T22" fmla="*/ 311 w 510"/>
                <a:gd name="T23" fmla="*/ 244 h 483"/>
                <a:gd name="T24" fmla="*/ 315 w 510"/>
                <a:gd name="T25" fmla="*/ 245 h 483"/>
                <a:gd name="T26" fmla="*/ 300 w 510"/>
                <a:gd name="T27" fmla="*/ 244 h 483"/>
                <a:gd name="T28" fmla="*/ 302 w 510"/>
                <a:gd name="T29" fmla="*/ 244 h 483"/>
                <a:gd name="T30" fmla="*/ 304 w 510"/>
                <a:gd name="T31" fmla="*/ 240 h 483"/>
                <a:gd name="T32" fmla="*/ 308 w 510"/>
                <a:gd name="T33" fmla="*/ 181 h 483"/>
                <a:gd name="T34" fmla="*/ 120 w 510"/>
                <a:gd name="T35" fmla="*/ 0 h 483"/>
                <a:gd name="T36" fmla="*/ 0 w 510"/>
                <a:gd name="T37" fmla="*/ 124 h 483"/>
                <a:gd name="T38" fmla="*/ 0 w 510"/>
                <a:gd name="T39" fmla="*/ 243 h 483"/>
                <a:gd name="T40" fmla="*/ 11 w 510"/>
                <a:gd name="T41" fmla="*/ 226 h 483"/>
                <a:gd name="T42" fmla="*/ 95 w 510"/>
                <a:gd name="T43" fmla="*/ 177 h 483"/>
                <a:gd name="T44" fmla="*/ 102 w 510"/>
                <a:gd name="T45" fmla="*/ 176 h 483"/>
                <a:gd name="T46" fmla="*/ 101 w 510"/>
                <a:gd name="T47" fmla="*/ 172 h 483"/>
                <a:gd name="T48" fmla="*/ 104 w 510"/>
                <a:gd name="T49" fmla="*/ 180 h 483"/>
                <a:gd name="T50" fmla="*/ 107 w 510"/>
                <a:gd name="T51" fmla="*/ 185 h 483"/>
                <a:gd name="T52" fmla="*/ 107 w 510"/>
                <a:gd name="T53" fmla="*/ 185 h 483"/>
                <a:gd name="T54" fmla="*/ 103 w 510"/>
                <a:gd name="T55" fmla="*/ 185 h 483"/>
                <a:gd name="T56" fmla="*/ 0 w 510"/>
                <a:gd name="T57" fmla="*/ 289 h 483"/>
                <a:gd name="T58" fmla="*/ 0 w 510"/>
                <a:gd name="T59" fmla="*/ 351 h 483"/>
                <a:gd name="T60" fmla="*/ 146 w 510"/>
                <a:gd name="T61" fmla="*/ 470 h 483"/>
                <a:gd name="T62" fmla="*/ 291 w 510"/>
                <a:gd name="T63" fmla="*/ 351 h 483"/>
                <a:gd name="T64" fmla="*/ 295 w 510"/>
                <a:gd name="T65" fmla="*/ 347 h 483"/>
                <a:gd name="T66" fmla="*/ 299 w 510"/>
                <a:gd name="T67" fmla="*/ 351 h 483"/>
                <a:gd name="T68" fmla="*/ 294 w 510"/>
                <a:gd name="T69" fmla="*/ 382 h 483"/>
                <a:gd name="T70" fmla="*/ 292 w 510"/>
                <a:gd name="T71" fmla="*/ 388 h 483"/>
                <a:gd name="T72" fmla="*/ 298 w 510"/>
                <a:gd name="T73" fmla="*/ 390 h 483"/>
                <a:gd name="T74" fmla="*/ 370 w 510"/>
                <a:gd name="T75" fmla="*/ 455 h 483"/>
                <a:gd name="T76" fmla="*/ 372 w 510"/>
                <a:gd name="T77" fmla="*/ 461 h 483"/>
                <a:gd name="T78" fmla="*/ 377 w 510"/>
                <a:gd name="T79" fmla="*/ 458 h 483"/>
                <a:gd name="T80" fmla="*/ 410 w 510"/>
                <a:gd name="T81" fmla="*/ 450 h 483"/>
                <a:gd name="T82" fmla="*/ 423 w 510"/>
                <a:gd name="T83" fmla="*/ 450 h 483"/>
                <a:gd name="T84" fmla="*/ 498 w 510"/>
                <a:gd name="T85" fmla="*/ 477 h 483"/>
                <a:gd name="T86" fmla="*/ 506 w 510"/>
                <a:gd name="T87" fmla="*/ 483 h 483"/>
                <a:gd name="T88" fmla="*/ 508 w 510"/>
                <a:gd name="T89" fmla="*/ 473 h 483"/>
                <a:gd name="T90" fmla="*/ 510 w 510"/>
                <a:gd name="T91" fmla="*/ 44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510" y="448"/>
                  </a:moveTo>
                  <a:cubicBezTo>
                    <a:pt x="508" y="405"/>
                    <a:pt x="484" y="367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4" y="349"/>
                    <a:pt x="443" y="347"/>
                    <a:pt x="443" y="346"/>
                  </a:cubicBezTo>
                  <a:cubicBezTo>
                    <a:pt x="446" y="315"/>
                    <a:pt x="440" y="284"/>
                    <a:pt x="426" y="255"/>
                  </a:cubicBezTo>
                  <a:cubicBezTo>
                    <a:pt x="404" y="209"/>
                    <a:pt x="364" y="176"/>
                    <a:pt x="322" y="169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7"/>
                    <a:pt x="316" y="178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9" y="201"/>
                    <a:pt x="318" y="220"/>
                    <a:pt x="313" y="238"/>
                  </a:cubicBezTo>
                  <a:cubicBezTo>
                    <a:pt x="311" y="244"/>
                    <a:pt x="311" y="244"/>
                    <a:pt x="311" y="244"/>
                  </a:cubicBezTo>
                  <a:cubicBezTo>
                    <a:pt x="315" y="245"/>
                    <a:pt x="315" y="245"/>
                    <a:pt x="315" y="245"/>
                  </a:cubicBezTo>
                  <a:cubicBezTo>
                    <a:pt x="310" y="244"/>
                    <a:pt x="305" y="244"/>
                    <a:pt x="300" y="244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9" y="222"/>
                    <a:pt x="311" y="202"/>
                    <a:pt x="308" y="181"/>
                  </a:cubicBezTo>
                  <a:cubicBezTo>
                    <a:pt x="293" y="63"/>
                    <a:pt x="189" y="0"/>
                    <a:pt x="120" y="0"/>
                  </a:cubicBezTo>
                  <a:cubicBezTo>
                    <a:pt x="16" y="0"/>
                    <a:pt x="0" y="77"/>
                    <a:pt x="0" y="12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30" y="198"/>
                    <a:pt x="61" y="180"/>
                    <a:pt x="95" y="177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5"/>
                    <a:pt x="103" y="177"/>
                    <a:pt x="104" y="180"/>
                  </a:cubicBezTo>
                  <a:cubicBezTo>
                    <a:pt x="105" y="181"/>
                    <a:pt x="106" y="183"/>
                    <a:pt x="107" y="185"/>
                  </a:cubicBezTo>
                  <a:cubicBezTo>
                    <a:pt x="107" y="185"/>
                    <a:pt x="107" y="185"/>
                    <a:pt x="107" y="185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46" y="185"/>
                    <a:pt x="0" y="232"/>
                    <a:pt x="0" y="28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16"/>
                    <a:pt x="65" y="470"/>
                    <a:pt x="146" y="470"/>
                  </a:cubicBezTo>
                  <a:cubicBezTo>
                    <a:pt x="226" y="470"/>
                    <a:pt x="291" y="416"/>
                    <a:pt x="291" y="351"/>
                  </a:cubicBezTo>
                  <a:cubicBezTo>
                    <a:pt x="291" y="348"/>
                    <a:pt x="293" y="347"/>
                    <a:pt x="295" y="347"/>
                  </a:cubicBezTo>
                  <a:cubicBezTo>
                    <a:pt x="297" y="347"/>
                    <a:pt x="299" y="348"/>
                    <a:pt x="299" y="351"/>
                  </a:cubicBezTo>
                  <a:cubicBezTo>
                    <a:pt x="299" y="361"/>
                    <a:pt x="297" y="372"/>
                    <a:pt x="294" y="382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8" y="390"/>
                    <a:pt x="298" y="390"/>
                    <a:pt x="298" y="390"/>
                  </a:cubicBezTo>
                  <a:cubicBezTo>
                    <a:pt x="331" y="399"/>
                    <a:pt x="357" y="423"/>
                    <a:pt x="370" y="455"/>
                  </a:cubicBezTo>
                  <a:cubicBezTo>
                    <a:pt x="372" y="461"/>
                    <a:pt x="372" y="461"/>
                    <a:pt x="372" y="461"/>
                  </a:cubicBezTo>
                  <a:cubicBezTo>
                    <a:pt x="377" y="458"/>
                    <a:pt x="377" y="458"/>
                    <a:pt x="377" y="458"/>
                  </a:cubicBezTo>
                  <a:cubicBezTo>
                    <a:pt x="388" y="454"/>
                    <a:pt x="399" y="452"/>
                    <a:pt x="410" y="450"/>
                  </a:cubicBezTo>
                  <a:cubicBezTo>
                    <a:pt x="415" y="450"/>
                    <a:pt x="419" y="450"/>
                    <a:pt x="423" y="450"/>
                  </a:cubicBezTo>
                  <a:cubicBezTo>
                    <a:pt x="451" y="450"/>
                    <a:pt x="477" y="459"/>
                    <a:pt x="498" y="477"/>
                  </a:cubicBezTo>
                  <a:cubicBezTo>
                    <a:pt x="506" y="483"/>
                    <a:pt x="506" y="483"/>
                    <a:pt x="506" y="483"/>
                  </a:cubicBezTo>
                  <a:cubicBezTo>
                    <a:pt x="508" y="473"/>
                    <a:pt x="508" y="473"/>
                    <a:pt x="508" y="473"/>
                  </a:cubicBezTo>
                  <a:cubicBezTo>
                    <a:pt x="509" y="464"/>
                    <a:pt x="510" y="456"/>
                    <a:pt x="510" y="4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grpSp>
          <p:nvGrpSpPr>
            <p:cNvPr id="41" name="Group 139"/>
            <p:cNvGrpSpPr/>
            <p:nvPr/>
          </p:nvGrpSpPr>
          <p:grpSpPr>
            <a:xfrm>
              <a:off x="4165409" y="1631054"/>
              <a:ext cx="3842901" cy="3846178"/>
              <a:chOff x="4446520" y="2334033"/>
              <a:chExt cx="3298959" cy="3301772"/>
            </a:xfrm>
          </p:grpSpPr>
          <p:sp>
            <p:nvSpPr>
              <p:cNvPr id="51" name="Left Outline"/>
              <p:cNvSpPr>
                <a:spLocks noEditPoints="1"/>
              </p:cNvSpPr>
              <p:nvPr/>
            </p:nvSpPr>
            <p:spPr bwMode="auto">
              <a:xfrm>
                <a:off x="4446520" y="2334034"/>
                <a:ext cx="1603035" cy="3301771"/>
              </a:xfrm>
              <a:custGeom>
                <a:avLst/>
                <a:gdLst>
                  <a:gd name="T0" fmla="*/ 372 w 563"/>
                  <a:gd name="T1" fmla="*/ 615 h 1160"/>
                  <a:gd name="T2" fmla="*/ 343 w 563"/>
                  <a:gd name="T3" fmla="*/ 523 h 1160"/>
                  <a:gd name="T4" fmla="*/ 377 w 563"/>
                  <a:gd name="T5" fmla="*/ 544 h 1160"/>
                  <a:gd name="T6" fmla="*/ 543 w 563"/>
                  <a:gd name="T7" fmla="*/ 429 h 1160"/>
                  <a:gd name="T8" fmla="*/ 185 w 563"/>
                  <a:gd name="T9" fmla="*/ 511 h 1160"/>
                  <a:gd name="T10" fmla="*/ 167 w 563"/>
                  <a:gd name="T11" fmla="*/ 534 h 1160"/>
                  <a:gd name="T12" fmla="*/ 137 w 563"/>
                  <a:gd name="T13" fmla="*/ 478 h 1160"/>
                  <a:gd name="T14" fmla="*/ 40 w 563"/>
                  <a:gd name="T15" fmla="*/ 648 h 1160"/>
                  <a:gd name="T16" fmla="*/ 110 w 563"/>
                  <a:gd name="T17" fmla="*/ 598 h 1160"/>
                  <a:gd name="T18" fmla="*/ 84 w 563"/>
                  <a:gd name="T19" fmla="*/ 799 h 1160"/>
                  <a:gd name="T20" fmla="*/ 228 w 563"/>
                  <a:gd name="T21" fmla="*/ 726 h 1160"/>
                  <a:gd name="T22" fmla="*/ 391 w 563"/>
                  <a:gd name="T23" fmla="*/ 646 h 1160"/>
                  <a:gd name="T24" fmla="*/ 543 w 563"/>
                  <a:gd name="T25" fmla="*/ 641 h 1160"/>
                  <a:gd name="T26" fmla="*/ 280 w 563"/>
                  <a:gd name="T27" fmla="*/ 276 h 1160"/>
                  <a:gd name="T28" fmla="*/ 191 w 563"/>
                  <a:gd name="T29" fmla="*/ 279 h 1160"/>
                  <a:gd name="T30" fmla="*/ 227 w 563"/>
                  <a:gd name="T31" fmla="*/ 189 h 1160"/>
                  <a:gd name="T32" fmla="*/ 105 w 563"/>
                  <a:gd name="T33" fmla="*/ 369 h 1160"/>
                  <a:gd name="T34" fmla="*/ 47 w 563"/>
                  <a:gd name="T35" fmla="*/ 486 h 1160"/>
                  <a:gd name="T36" fmla="*/ 173 w 563"/>
                  <a:gd name="T37" fmla="*/ 467 h 1160"/>
                  <a:gd name="T38" fmla="*/ 254 w 563"/>
                  <a:gd name="T39" fmla="*/ 355 h 1160"/>
                  <a:gd name="T40" fmla="*/ 543 w 563"/>
                  <a:gd name="T41" fmla="*/ 365 h 1160"/>
                  <a:gd name="T42" fmla="*/ 445 w 563"/>
                  <a:gd name="T43" fmla="*/ 205 h 1160"/>
                  <a:gd name="T44" fmla="*/ 408 w 563"/>
                  <a:gd name="T45" fmla="*/ 221 h 1160"/>
                  <a:gd name="T46" fmla="*/ 446 w 563"/>
                  <a:gd name="T47" fmla="*/ 140 h 1160"/>
                  <a:gd name="T48" fmla="*/ 543 w 563"/>
                  <a:gd name="T49" fmla="*/ 237 h 1160"/>
                  <a:gd name="T50" fmla="*/ 247 w 563"/>
                  <a:gd name="T51" fmla="*/ 196 h 1160"/>
                  <a:gd name="T52" fmla="*/ 288 w 563"/>
                  <a:gd name="T53" fmla="*/ 275 h 1160"/>
                  <a:gd name="T54" fmla="*/ 226 w 563"/>
                  <a:gd name="T55" fmla="*/ 746 h 1160"/>
                  <a:gd name="T56" fmla="*/ 162 w 563"/>
                  <a:gd name="T57" fmla="*/ 976 h 1160"/>
                  <a:gd name="T58" fmla="*/ 183 w 563"/>
                  <a:gd name="T59" fmla="*/ 833 h 1160"/>
                  <a:gd name="T60" fmla="*/ 256 w 563"/>
                  <a:gd name="T61" fmla="*/ 883 h 1160"/>
                  <a:gd name="T62" fmla="*/ 216 w 563"/>
                  <a:gd name="T63" fmla="*/ 890 h 1160"/>
                  <a:gd name="T64" fmla="*/ 331 w 563"/>
                  <a:gd name="T65" fmla="*/ 1075 h 1160"/>
                  <a:gd name="T66" fmla="*/ 344 w 563"/>
                  <a:gd name="T67" fmla="*/ 913 h 1160"/>
                  <a:gd name="T68" fmla="*/ 415 w 563"/>
                  <a:gd name="T69" fmla="*/ 762 h 1160"/>
                  <a:gd name="T70" fmla="*/ 433 w 563"/>
                  <a:gd name="T71" fmla="*/ 825 h 1160"/>
                  <a:gd name="T72" fmla="*/ 411 w 563"/>
                  <a:gd name="T73" fmla="*/ 820 h 1160"/>
                  <a:gd name="T74" fmla="*/ 428 w 563"/>
                  <a:gd name="T75" fmla="*/ 1027 h 1160"/>
                  <a:gd name="T76" fmla="*/ 347 w 563"/>
                  <a:gd name="T77" fmla="*/ 1042 h 1160"/>
                  <a:gd name="T78" fmla="*/ 504 w 563"/>
                  <a:gd name="T79" fmla="*/ 964 h 1160"/>
                  <a:gd name="T80" fmla="*/ 516 w 563"/>
                  <a:gd name="T81" fmla="*/ 948 h 1160"/>
                  <a:gd name="T82" fmla="*/ 543 w 563"/>
                  <a:gd name="T83" fmla="*/ 825 h 1160"/>
                  <a:gd name="T84" fmla="*/ 248 w 563"/>
                  <a:gd name="T85" fmla="*/ 739 h 1160"/>
                  <a:gd name="T86" fmla="*/ 233 w 563"/>
                  <a:gd name="T87" fmla="*/ 747 h 1160"/>
                  <a:gd name="T88" fmla="*/ 445 w 563"/>
                  <a:gd name="T89" fmla="*/ 1160 h 1160"/>
                  <a:gd name="T90" fmla="*/ 167 w 563"/>
                  <a:gd name="T91" fmla="*/ 1002 h 1160"/>
                  <a:gd name="T92" fmla="*/ 25 w 563"/>
                  <a:gd name="T93" fmla="*/ 703 h 1160"/>
                  <a:gd name="T94" fmla="*/ 30 w 563"/>
                  <a:gd name="T95" fmla="*/ 503 h 1160"/>
                  <a:gd name="T96" fmla="*/ 110 w 563"/>
                  <a:gd name="T97" fmla="*/ 263 h 1160"/>
                  <a:gd name="T98" fmla="*/ 563 w 563"/>
                  <a:gd name="T99" fmla="*/ 138 h 1160"/>
                  <a:gd name="T100" fmla="*/ 563 w 563"/>
                  <a:gd name="T101" fmla="*/ 641 h 1160"/>
                  <a:gd name="T102" fmla="*/ 563 w 563"/>
                  <a:gd name="T103" fmla="*/ 848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3" h="1160">
                    <a:moveTo>
                      <a:pt x="385" y="563"/>
                    </a:moveTo>
                    <a:cubicBezTo>
                      <a:pt x="390" y="579"/>
                      <a:pt x="388" y="597"/>
                      <a:pt x="380" y="613"/>
                    </a:cubicBezTo>
                    <a:cubicBezTo>
                      <a:pt x="378" y="616"/>
                      <a:pt x="375" y="617"/>
                      <a:pt x="372" y="615"/>
                    </a:cubicBezTo>
                    <a:cubicBezTo>
                      <a:pt x="369" y="614"/>
                      <a:pt x="368" y="610"/>
                      <a:pt x="369" y="607"/>
                    </a:cubicBezTo>
                    <a:cubicBezTo>
                      <a:pt x="384" y="580"/>
                      <a:pt x="373" y="545"/>
                      <a:pt x="345" y="531"/>
                    </a:cubicBezTo>
                    <a:cubicBezTo>
                      <a:pt x="342" y="529"/>
                      <a:pt x="341" y="526"/>
                      <a:pt x="343" y="523"/>
                    </a:cubicBezTo>
                    <a:cubicBezTo>
                      <a:pt x="344" y="521"/>
                      <a:pt x="346" y="520"/>
                      <a:pt x="348" y="520"/>
                    </a:cubicBezTo>
                    <a:cubicBezTo>
                      <a:pt x="349" y="520"/>
                      <a:pt x="350" y="520"/>
                      <a:pt x="351" y="520"/>
                    </a:cubicBezTo>
                    <a:cubicBezTo>
                      <a:pt x="362" y="526"/>
                      <a:pt x="371" y="534"/>
                      <a:pt x="377" y="544"/>
                    </a:cubicBezTo>
                    <a:cubicBezTo>
                      <a:pt x="397" y="530"/>
                      <a:pt x="420" y="523"/>
                      <a:pt x="445" y="523"/>
                    </a:cubicBezTo>
                    <a:cubicBezTo>
                      <a:pt x="485" y="523"/>
                      <a:pt x="521" y="543"/>
                      <a:pt x="543" y="575"/>
                    </a:cubicBezTo>
                    <a:cubicBezTo>
                      <a:pt x="543" y="429"/>
                      <a:pt x="543" y="429"/>
                      <a:pt x="543" y="429"/>
                    </a:cubicBezTo>
                    <a:cubicBezTo>
                      <a:pt x="515" y="470"/>
                      <a:pt x="463" y="498"/>
                      <a:pt x="403" y="498"/>
                    </a:cubicBezTo>
                    <a:cubicBezTo>
                      <a:pt x="337" y="498"/>
                      <a:pt x="281" y="464"/>
                      <a:pt x="256" y="416"/>
                    </a:cubicBezTo>
                    <a:cubicBezTo>
                      <a:pt x="214" y="428"/>
                      <a:pt x="185" y="467"/>
                      <a:pt x="185" y="511"/>
                    </a:cubicBezTo>
                    <a:cubicBezTo>
                      <a:pt x="185" y="517"/>
                      <a:pt x="186" y="524"/>
                      <a:pt x="187" y="530"/>
                    </a:cubicBezTo>
                    <a:cubicBezTo>
                      <a:pt x="188" y="536"/>
                      <a:pt x="185" y="541"/>
                      <a:pt x="179" y="542"/>
                    </a:cubicBezTo>
                    <a:cubicBezTo>
                      <a:pt x="174" y="543"/>
                      <a:pt x="168" y="540"/>
                      <a:pt x="167" y="534"/>
                    </a:cubicBezTo>
                    <a:cubicBezTo>
                      <a:pt x="166" y="527"/>
                      <a:pt x="165" y="519"/>
                      <a:pt x="165" y="511"/>
                    </a:cubicBezTo>
                    <a:cubicBezTo>
                      <a:pt x="165" y="502"/>
                      <a:pt x="166" y="494"/>
                      <a:pt x="168" y="486"/>
                    </a:cubicBezTo>
                    <a:cubicBezTo>
                      <a:pt x="158" y="482"/>
                      <a:pt x="147" y="479"/>
                      <a:pt x="137" y="478"/>
                    </a:cubicBezTo>
                    <a:cubicBezTo>
                      <a:pt x="108" y="475"/>
                      <a:pt x="80" y="484"/>
                      <a:pt x="58" y="503"/>
                    </a:cubicBezTo>
                    <a:cubicBezTo>
                      <a:pt x="36" y="522"/>
                      <a:pt x="23" y="549"/>
                      <a:pt x="22" y="580"/>
                    </a:cubicBezTo>
                    <a:cubicBezTo>
                      <a:pt x="21" y="604"/>
                      <a:pt x="27" y="628"/>
                      <a:pt x="40" y="648"/>
                    </a:cubicBezTo>
                    <a:cubicBezTo>
                      <a:pt x="52" y="624"/>
                      <a:pt x="72" y="605"/>
                      <a:pt x="97" y="593"/>
                    </a:cubicBezTo>
                    <a:cubicBezTo>
                      <a:pt x="98" y="593"/>
                      <a:pt x="99" y="592"/>
                      <a:pt x="101" y="592"/>
                    </a:cubicBezTo>
                    <a:cubicBezTo>
                      <a:pt x="105" y="592"/>
                      <a:pt x="108" y="595"/>
                      <a:pt x="110" y="598"/>
                    </a:cubicBezTo>
                    <a:cubicBezTo>
                      <a:pt x="112" y="603"/>
                      <a:pt x="110" y="609"/>
                      <a:pt x="105" y="612"/>
                    </a:cubicBezTo>
                    <a:cubicBezTo>
                      <a:pt x="70" y="628"/>
                      <a:pt x="47" y="663"/>
                      <a:pt x="45" y="704"/>
                    </a:cubicBezTo>
                    <a:cubicBezTo>
                      <a:pt x="44" y="740"/>
                      <a:pt x="58" y="774"/>
                      <a:pt x="84" y="799"/>
                    </a:cubicBezTo>
                    <a:cubicBezTo>
                      <a:pt x="92" y="784"/>
                      <a:pt x="102" y="771"/>
                      <a:pt x="115" y="760"/>
                    </a:cubicBezTo>
                    <a:cubicBezTo>
                      <a:pt x="142" y="737"/>
                      <a:pt x="175" y="725"/>
                      <a:pt x="211" y="725"/>
                    </a:cubicBezTo>
                    <a:cubicBezTo>
                      <a:pt x="217" y="725"/>
                      <a:pt x="222" y="725"/>
                      <a:pt x="228" y="726"/>
                    </a:cubicBezTo>
                    <a:cubicBezTo>
                      <a:pt x="228" y="726"/>
                      <a:pt x="229" y="726"/>
                      <a:pt x="229" y="726"/>
                    </a:cubicBezTo>
                    <a:cubicBezTo>
                      <a:pt x="253" y="675"/>
                      <a:pt x="306" y="645"/>
                      <a:pt x="368" y="645"/>
                    </a:cubicBezTo>
                    <a:cubicBezTo>
                      <a:pt x="375" y="645"/>
                      <a:pt x="383" y="645"/>
                      <a:pt x="391" y="646"/>
                    </a:cubicBezTo>
                    <a:cubicBezTo>
                      <a:pt x="457" y="654"/>
                      <a:pt x="514" y="695"/>
                      <a:pt x="543" y="749"/>
                    </a:cubicBezTo>
                    <a:cubicBezTo>
                      <a:pt x="543" y="679"/>
                      <a:pt x="543" y="679"/>
                      <a:pt x="543" y="679"/>
                    </a:cubicBezTo>
                    <a:cubicBezTo>
                      <a:pt x="543" y="641"/>
                      <a:pt x="543" y="641"/>
                      <a:pt x="543" y="641"/>
                    </a:cubicBezTo>
                    <a:cubicBezTo>
                      <a:pt x="543" y="587"/>
                      <a:pt x="499" y="543"/>
                      <a:pt x="445" y="543"/>
                    </a:cubicBezTo>
                    <a:cubicBezTo>
                      <a:pt x="423" y="543"/>
                      <a:pt x="402" y="550"/>
                      <a:pt x="385" y="563"/>
                    </a:cubicBezTo>
                    <a:close/>
                    <a:moveTo>
                      <a:pt x="280" y="276"/>
                    </a:moveTo>
                    <a:cubicBezTo>
                      <a:pt x="255" y="257"/>
                      <a:pt x="220" y="261"/>
                      <a:pt x="200" y="286"/>
                    </a:cubicBezTo>
                    <a:cubicBezTo>
                      <a:pt x="198" y="289"/>
                      <a:pt x="195" y="289"/>
                      <a:pt x="192" y="287"/>
                    </a:cubicBezTo>
                    <a:cubicBezTo>
                      <a:pt x="189" y="285"/>
                      <a:pt x="189" y="281"/>
                      <a:pt x="191" y="279"/>
                    </a:cubicBezTo>
                    <a:cubicBezTo>
                      <a:pt x="201" y="266"/>
                      <a:pt x="215" y="257"/>
                      <a:pt x="230" y="254"/>
                    </a:cubicBezTo>
                    <a:cubicBezTo>
                      <a:pt x="225" y="235"/>
                      <a:pt x="224" y="215"/>
                      <a:pt x="227" y="193"/>
                    </a:cubicBezTo>
                    <a:cubicBezTo>
                      <a:pt x="227" y="192"/>
                      <a:pt x="227" y="190"/>
                      <a:pt x="227" y="189"/>
                    </a:cubicBezTo>
                    <a:cubicBezTo>
                      <a:pt x="187" y="196"/>
                      <a:pt x="150" y="227"/>
                      <a:pt x="128" y="272"/>
                    </a:cubicBezTo>
                    <a:cubicBezTo>
                      <a:pt x="115" y="300"/>
                      <a:pt x="109" y="330"/>
                      <a:pt x="111" y="359"/>
                    </a:cubicBezTo>
                    <a:cubicBezTo>
                      <a:pt x="112" y="364"/>
                      <a:pt x="109" y="368"/>
                      <a:pt x="105" y="369"/>
                    </a:cubicBezTo>
                    <a:cubicBezTo>
                      <a:pt x="105" y="369"/>
                      <a:pt x="105" y="369"/>
                      <a:pt x="105" y="369"/>
                    </a:cubicBezTo>
                    <a:cubicBezTo>
                      <a:pt x="70" y="386"/>
                      <a:pt x="47" y="421"/>
                      <a:pt x="45" y="462"/>
                    </a:cubicBezTo>
                    <a:cubicBezTo>
                      <a:pt x="45" y="470"/>
                      <a:pt x="45" y="478"/>
                      <a:pt x="47" y="486"/>
                    </a:cubicBezTo>
                    <a:cubicBezTo>
                      <a:pt x="69" y="468"/>
                      <a:pt x="96" y="458"/>
                      <a:pt x="125" y="458"/>
                    </a:cubicBezTo>
                    <a:cubicBezTo>
                      <a:pt x="130" y="458"/>
                      <a:pt x="134" y="458"/>
                      <a:pt x="139" y="458"/>
                    </a:cubicBezTo>
                    <a:cubicBezTo>
                      <a:pt x="151" y="460"/>
                      <a:pt x="162" y="462"/>
                      <a:pt x="173" y="467"/>
                    </a:cubicBezTo>
                    <a:cubicBezTo>
                      <a:pt x="187" y="434"/>
                      <a:pt x="214" y="408"/>
                      <a:pt x="249" y="398"/>
                    </a:cubicBezTo>
                    <a:cubicBezTo>
                      <a:pt x="246" y="387"/>
                      <a:pt x="244" y="376"/>
                      <a:pt x="244" y="365"/>
                    </a:cubicBezTo>
                    <a:cubicBezTo>
                      <a:pt x="244" y="359"/>
                      <a:pt x="248" y="355"/>
                      <a:pt x="254" y="355"/>
                    </a:cubicBezTo>
                    <a:cubicBezTo>
                      <a:pt x="259" y="355"/>
                      <a:pt x="264" y="359"/>
                      <a:pt x="264" y="365"/>
                    </a:cubicBezTo>
                    <a:cubicBezTo>
                      <a:pt x="264" y="427"/>
                      <a:pt x="326" y="478"/>
                      <a:pt x="403" y="478"/>
                    </a:cubicBezTo>
                    <a:cubicBezTo>
                      <a:pt x="480" y="478"/>
                      <a:pt x="543" y="427"/>
                      <a:pt x="543" y="365"/>
                    </a:cubicBezTo>
                    <a:cubicBezTo>
                      <a:pt x="543" y="320"/>
                      <a:pt x="543" y="320"/>
                      <a:pt x="543" y="320"/>
                    </a:cubicBezTo>
                    <a:cubicBezTo>
                      <a:pt x="543" y="303"/>
                      <a:pt x="543" y="303"/>
                      <a:pt x="543" y="303"/>
                    </a:cubicBezTo>
                    <a:cubicBezTo>
                      <a:pt x="543" y="249"/>
                      <a:pt x="499" y="205"/>
                      <a:pt x="445" y="205"/>
                    </a:cubicBezTo>
                    <a:cubicBezTo>
                      <a:pt x="438" y="217"/>
                      <a:pt x="426" y="227"/>
                      <a:pt x="412" y="232"/>
                    </a:cubicBezTo>
                    <a:cubicBezTo>
                      <a:pt x="409" y="233"/>
                      <a:pt x="405" y="232"/>
                      <a:pt x="404" y="229"/>
                    </a:cubicBezTo>
                    <a:cubicBezTo>
                      <a:pt x="403" y="226"/>
                      <a:pt x="404" y="222"/>
                      <a:pt x="408" y="221"/>
                    </a:cubicBezTo>
                    <a:cubicBezTo>
                      <a:pt x="437" y="210"/>
                      <a:pt x="452" y="177"/>
                      <a:pt x="440" y="148"/>
                    </a:cubicBezTo>
                    <a:cubicBezTo>
                      <a:pt x="439" y="145"/>
                      <a:pt x="441" y="141"/>
                      <a:pt x="444" y="140"/>
                    </a:cubicBezTo>
                    <a:cubicBezTo>
                      <a:pt x="445" y="140"/>
                      <a:pt x="445" y="140"/>
                      <a:pt x="446" y="140"/>
                    </a:cubicBezTo>
                    <a:cubicBezTo>
                      <a:pt x="449" y="140"/>
                      <a:pt x="451" y="141"/>
                      <a:pt x="452" y="144"/>
                    </a:cubicBezTo>
                    <a:cubicBezTo>
                      <a:pt x="457" y="157"/>
                      <a:pt x="457" y="172"/>
                      <a:pt x="454" y="185"/>
                    </a:cubicBezTo>
                    <a:cubicBezTo>
                      <a:pt x="491" y="188"/>
                      <a:pt x="523" y="208"/>
                      <a:pt x="543" y="237"/>
                    </a:cubicBezTo>
                    <a:cubicBezTo>
                      <a:pt x="543" y="138"/>
                      <a:pt x="543" y="138"/>
                      <a:pt x="543" y="138"/>
                    </a:cubicBezTo>
                    <a:cubicBezTo>
                      <a:pt x="543" y="93"/>
                      <a:pt x="528" y="20"/>
                      <a:pt x="429" y="20"/>
                    </a:cubicBezTo>
                    <a:cubicBezTo>
                      <a:pt x="362" y="20"/>
                      <a:pt x="262" y="81"/>
                      <a:pt x="247" y="196"/>
                    </a:cubicBezTo>
                    <a:cubicBezTo>
                      <a:pt x="244" y="216"/>
                      <a:pt x="245" y="235"/>
                      <a:pt x="251" y="253"/>
                    </a:cubicBezTo>
                    <a:cubicBezTo>
                      <a:pt x="264" y="254"/>
                      <a:pt x="276" y="258"/>
                      <a:pt x="287" y="267"/>
                    </a:cubicBezTo>
                    <a:cubicBezTo>
                      <a:pt x="290" y="269"/>
                      <a:pt x="290" y="273"/>
                      <a:pt x="288" y="275"/>
                    </a:cubicBezTo>
                    <a:cubicBezTo>
                      <a:pt x="286" y="278"/>
                      <a:pt x="283" y="278"/>
                      <a:pt x="280" y="276"/>
                    </a:cubicBezTo>
                    <a:close/>
                    <a:moveTo>
                      <a:pt x="233" y="747"/>
                    </a:moveTo>
                    <a:cubicBezTo>
                      <a:pt x="231" y="746"/>
                      <a:pt x="228" y="746"/>
                      <a:pt x="226" y="746"/>
                    </a:cubicBezTo>
                    <a:cubicBezTo>
                      <a:pt x="189" y="742"/>
                      <a:pt x="155" y="752"/>
                      <a:pt x="128" y="775"/>
                    </a:cubicBezTo>
                    <a:cubicBezTo>
                      <a:pt x="104" y="796"/>
                      <a:pt x="90" y="826"/>
                      <a:pt x="89" y="858"/>
                    </a:cubicBezTo>
                    <a:cubicBezTo>
                      <a:pt x="87" y="908"/>
                      <a:pt x="123" y="952"/>
                      <a:pt x="162" y="976"/>
                    </a:cubicBezTo>
                    <a:cubicBezTo>
                      <a:pt x="159" y="939"/>
                      <a:pt x="172" y="903"/>
                      <a:pt x="199" y="878"/>
                    </a:cubicBezTo>
                    <a:cubicBezTo>
                      <a:pt x="189" y="868"/>
                      <a:pt x="181" y="856"/>
                      <a:pt x="178" y="840"/>
                    </a:cubicBezTo>
                    <a:cubicBezTo>
                      <a:pt x="177" y="837"/>
                      <a:pt x="179" y="834"/>
                      <a:pt x="183" y="833"/>
                    </a:cubicBezTo>
                    <a:cubicBezTo>
                      <a:pt x="183" y="833"/>
                      <a:pt x="183" y="833"/>
                      <a:pt x="184" y="833"/>
                    </a:cubicBezTo>
                    <a:cubicBezTo>
                      <a:pt x="187" y="833"/>
                      <a:pt x="189" y="835"/>
                      <a:pt x="190" y="838"/>
                    </a:cubicBezTo>
                    <a:cubicBezTo>
                      <a:pt x="196" y="869"/>
                      <a:pt x="225" y="889"/>
                      <a:pt x="256" y="883"/>
                    </a:cubicBezTo>
                    <a:cubicBezTo>
                      <a:pt x="259" y="883"/>
                      <a:pt x="262" y="885"/>
                      <a:pt x="263" y="888"/>
                    </a:cubicBezTo>
                    <a:cubicBezTo>
                      <a:pt x="264" y="891"/>
                      <a:pt x="262" y="894"/>
                      <a:pt x="258" y="895"/>
                    </a:cubicBezTo>
                    <a:cubicBezTo>
                      <a:pt x="243" y="898"/>
                      <a:pt x="229" y="896"/>
                      <a:pt x="216" y="890"/>
                    </a:cubicBezTo>
                    <a:cubicBezTo>
                      <a:pt x="188" y="914"/>
                      <a:pt x="175" y="952"/>
                      <a:pt x="184" y="990"/>
                    </a:cubicBezTo>
                    <a:cubicBezTo>
                      <a:pt x="198" y="1049"/>
                      <a:pt x="258" y="1088"/>
                      <a:pt x="318" y="1078"/>
                    </a:cubicBezTo>
                    <a:cubicBezTo>
                      <a:pt x="323" y="1077"/>
                      <a:pt x="327" y="1076"/>
                      <a:pt x="331" y="1075"/>
                    </a:cubicBezTo>
                    <a:cubicBezTo>
                      <a:pt x="328" y="1064"/>
                      <a:pt x="327" y="1053"/>
                      <a:pt x="327" y="1042"/>
                    </a:cubicBezTo>
                    <a:cubicBezTo>
                      <a:pt x="327" y="1014"/>
                      <a:pt x="336" y="988"/>
                      <a:pt x="354" y="966"/>
                    </a:cubicBezTo>
                    <a:cubicBezTo>
                      <a:pt x="347" y="950"/>
                      <a:pt x="344" y="932"/>
                      <a:pt x="344" y="913"/>
                    </a:cubicBezTo>
                    <a:cubicBezTo>
                      <a:pt x="344" y="867"/>
                      <a:pt x="366" y="824"/>
                      <a:pt x="403" y="801"/>
                    </a:cubicBezTo>
                    <a:cubicBezTo>
                      <a:pt x="401" y="789"/>
                      <a:pt x="403" y="776"/>
                      <a:pt x="410" y="765"/>
                    </a:cubicBezTo>
                    <a:cubicBezTo>
                      <a:pt x="411" y="763"/>
                      <a:pt x="413" y="762"/>
                      <a:pt x="415" y="762"/>
                    </a:cubicBezTo>
                    <a:cubicBezTo>
                      <a:pt x="416" y="762"/>
                      <a:pt x="417" y="762"/>
                      <a:pt x="418" y="763"/>
                    </a:cubicBezTo>
                    <a:cubicBezTo>
                      <a:pt x="421" y="764"/>
                      <a:pt x="422" y="768"/>
                      <a:pt x="420" y="771"/>
                    </a:cubicBezTo>
                    <a:cubicBezTo>
                      <a:pt x="409" y="789"/>
                      <a:pt x="415" y="814"/>
                      <a:pt x="433" y="825"/>
                    </a:cubicBezTo>
                    <a:cubicBezTo>
                      <a:pt x="436" y="827"/>
                      <a:pt x="437" y="831"/>
                      <a:pt x="435" y="833"/>
                    </a:cubicBezTo>
                    <a:cubicBezTo>
                      <a:pt x="433" y="836"/>
                      <a:pt x="430" y="837"/>
                      <a:pt x="427" y="835"/>
                    </a:cubicBezTo>
                    <a:cubicBezTo>
                      <a:pt x="420" y="831"/>
                      <a:pt x="415" y="826"/>
                      <a:pt x="411" y="820"/>
                    </a:cubicBezTo>
                    <a:cubicBezTo>
                      <a:pt x="382" y="840"/>
                      <a:pt x="364" y="875"/>
                      <a:pt x="364" y="913"/>
                    </a:cubicBezTo>
                    <a:cubicBezTo>
                      <a:pt x="364" y="957"/>
                      <a:pt x="387" y="997"/>
                      <a:pt x="423" y="1014"/>
                    </a:cubicBezTo>
                    <a:cubicBezTo>
                      <a:pt x="428" y="1016"/>
                      <a:pt x="431" y="1022"/>
                      <a:pt x="428" y="1027"/>
                    </a:cubicBezTo>
                    <a:cubicBezTo>
                      <a:pt x="426" y="1032"/>
                      <a:pt x="420" y="1034"/>
                      <a:pt x="415" y="1032"/>
                    </a:cubicBezTo>
                    <a:cubicBezTo>
                      <a:pt x="394" y="1022"/>
                      <a:pt x="377" y="1006"/>
                      <a:pt x="364" y="986"/>
                    </a:cubicBezTo>
                    <a:cubicBezTo>
                      <a:pt x="353" y="1002"/>
                      <a:pt x="347" y="1022"/>
                      <a:pt x="347" y="1042"/>
                    </a:cubicBezTo>
                    <a:cubicBezTo>
                      <a:pt x="347" y="1096"/>
                      <a:pt x="391" y="1140"/>
                      <a:pt x="445" y="1140"/>
                    </a:cubicBezTo>
                    <a:cubicBezTo>
                      <a:pt x="499" y="1140"/>
                      <a:pt x="543" y="1096"/>
                      <a:pt x="543" y="1042"/>
                    </a:cubicBezTo>
                    <a:cubicBezTo>
                      <a:pt x="543" y="1011"/>
                      <a:pt x="528" y="982"/>
                      <a:pt x="504" y="964"/>
                    </a:cubicBezTo>
                    <a:cubicBezTo>
                      <a:pt x="499" y="960"/>
                      <a:pt x="498" y="954"/>
                      <a:pt x="502" y="950"/>
                    </a:cubicBezTo>
                    <a:cubicBezTo>
                      <a:pt x="504" y="947"/>
                      <a:pt x="507" y="946"/>
                      <a:pt x="510" y="946"/>
                    </a:cubicBezTo>
                    <a:cubicBezTo>
                      <a:pt x="512" y="946"/>
                      <a:pt x="514" y="946"/>
                      <a:pt x="516" y="948"/>
                    </a:cubicBezTo>
                    <a:cubicBezTo>
                      <a:pt x="526" y="956"/>
                      <a:pt x="535" y="965"/>
                      <a:pt x="543" y="976"/>
                    </a:cubicBezTo>
                    <a:cubicBezTo>
                      <a:pt x="543" y="848"/>
                      <a:pt x="543" y="848"/>
                      <a:pt x="543" y="848"/>
                    </a:cubicBezTo>
                    <a:cubicBezTo>
                      <a:pt x="543" y="825"/>
                      <a:pt x="543" y="825"/>
                      <a:pt x="543" y="825"/>
                    </a:cubicBezTo>
                    <a:cubicBezTo>
                      <a:pt x="543" y="748"/>
                      <a:pt x="473" y="676"/>
                      <a:pt x="388" y="666"/>
                    </a:cubicBezTo>
                    <a:cubicBezTo>
                      <a:pt x="326" y="658"/>
                      <a:pt x="271" y="686"/>
                      <a:pt x="248" y="734"/>
                    </a:cubicBezTo>
                    <a:cubicBezTo>
                      <a:pt x="248" y="736"/>
                      <a:pt x="248" y="737"/>
                      <a:pt x="248" y="739"/>
                    </a:cubicBezTo>
                    <a:cubicBezTo>
                      <a:pt x="247" y="745"/>
                      <a:pt x="242" y="748"/>
                      <a:pt x="236" y="747"/>
                    </a:cubicBezTo>
                    <a:cubicBezTo>
                      <a:pt x="236" y="747"/>
                      <a:pt x="235" y="747"/>
                      <a:pt x="235" y="747"/>
                    </a:cubicBezTo>
                    <a:cubicBezTo>
                      <a:pt x="234" y="747"/>
                      <a:pt x="234" y="747"/>
                      <a:pt x="233" y="747"/>
                    </a:cubicBezTo>
                    <a:close/>
                    <a:moveTo>
                      <a:pt x="563" y="848"/>
                    </a:moveTo>
                    <a:cubicBezTo>
                      <a:pt x="563" y="1042"/>
                      <a:pt x="563" y="1042"/>
                      <a:pt x="563" y="1042"/>
                    </a:cubicBezTo>
                    <a:cubicBezTo>
                      <a:pt x="563" y="1107"/>
                      <a:pt x="510" y="1160"/>
                      <a:pt x="445" y="1160"/>
                    </a:cubicBezTo>
                    <a:cubicBezTo>
                      <a:pt x="398" y="1160"/>
                      <a:pt x="358" y="1133"/>
                      <a:pt x="339" y="1094"/>
                    </a:cubicBezTo>
                    <a:cubicBezTo>
                      <a:pt x="333" y="1095"/>
                      <a:pt x="327" y="1097"/>
                      <a:pt x="321" y="1098"/>
                    </a:cubicBezTo>
                    <a:cubicBezTo>
                      <a:pt x="254" y="1109"/>
                      <a:pt x="186" y="1067"/>
                      <a:pt x="167" y="1002"/>
                    </a:cubicBezTo>
                    <a:cubicBezTo>
                      <a:pt x="116" y="976"/>
                      <a:pt x="66" y="922"/>
                      <a:pt x="69" y="857"/>
                    </a:cubicBezTo>
                    <a:cubicBezTo>
                      <a:pt x="69" y="844"/>
                      <a:pt x="72" y="830"/>
                      <a:pt x="76" y="818"/>
                    </a:cubicBezTo>
                    <a:cubicBezTo>
                      <a:pt x="42" y="789"/>
                      <a:pt x="23" y="747"/>
                      <a:pt x="25" y="703"/>
                    </a:cubicBezTo>
                    <a:cubicBezTo>
                      <a:pt x="26" y="692"/>
                      <a:pt x="28" y="681"/>
                      <a:pt x="31" y="670"/>
                    </a:cubicBezTo>
                    <a:cubicBezTo>
                      <a:pt x="11" y="644"/>
                      <a:pt x="0" y="612"/>
                      <a:pt x="2" y="579"/>
                    </a:cubicBezTo>
                    <a:cubicBezTo>
                      <a:pt x="3" y="550"/>
                      <a:pt x="13" y="524"/>
                      <a:pt x="30" y="503"/>
                    </a:cubicBezTo>
                    <a:cubicBezTo>
                      <a:pt x="26" y="489"/>
                      <a:pt x="25" y="475"/>
                      <a:pt x="25" y="461"/>
                    </a:cubicBezTo>
                    <a:cubicBezTo>
                      <a:pt x="27" y="415"/>
                      <a:pt x="52" y="375"/>
                      <a:pt x="91" y="354"/>
                    </a:cubicBezTo>
                    <a:cubicBezTo>
                      <a:pt x="90" y="323"/>
                      <a:pt x="96" y="292"/>
                      <a:pt x="110" y="263"/>
                    </a:cubicBezTo>
                    <a:cubicBezTo>
                      <a:pt x="136" y="209"/>
                      <a:pt x="182" y="173"/>
                      <a:pt x="232" y="168"/>
                    </a:cubicBezTo>
                    <a:cubicBezTo>
                      <a:pt x="259" y="58"/>
                      <a:pt x="360" y="0"/>
                      <a:pt x="429" y="0"/>
                    </a:cubicBezTo>
                    <a:cubicBezTo>
                      <a:pt x="514" y="0"/>
                      <a:pt x="563" y="50"/>
                      <a:pt x="563" y="138"/>
                    </a:cubicBezTo>
                    <a:cubicBezTo>
                      <a:pt x="563" y="320"/>
                      <a:pt x="563" y="320"/>
                      <a:pt x="563" y="320"/>
                    </a:cubicBezTo>
                    <a:cubicBezTo>
                      <a:pt x="563" y="365"/>
                      <a:pt x="563" y="365"/>
                      <a:pt x="563" y="365"/>
                    </a:cubicBezTo>
                    <a:cubicBezTo>
                      <a:pt x="563" y="641"/>
                      <a:pt x="563" y="641"/>
                      <a:pt x="563" y="641"/>
                    </a:cubicBezTo>
                    <a:cubicBezTo>
                      <a:pt x="563" y="679"/>
                      <a:pt x="563" y="679"/>
                      <a:pt x="563" y="679"/>
                    </a:cubicBezTo>
                    <a:cubicBezTo>
                      <a:pt x="563" y="825"/>
                      <a:pt x="563" y="825"/>
                      <a:pt x="563" y="825"/>
                    </a:cubicBezTo>
                    <a:lnTo>
                      <a:pt x="563" y="8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52" name="Right Outline"/>
              <p:cNvSpPr>
                <a:spLocks noEditPoints="1"/>
              </p:cNvSpPr>
              <p:nvPr/>
            </p:nvSpPr>
            <p:spPr bwMode="auto">
              <a:xfrm>
                <a:off x="6145259" y="2334033"/>
                <a:ext cx="1600220" cy="3301772"/>
              </a:xfrm>
              <a:custGeom>
                <a:avLst/>
                <a:gdLst>
                  <a:gd name="T0" fmla="*/ 191 w 562"/>
                  <a:gd name="T1" fmla="*/ 615 h 1160"/>
                  <a:gd name="T2" fmla="*/ 118 w 562"/>
                  <a:gd name="T3" fmla="*/ 543 h 1160"/>
                  <a:gd name="T4" fmla="*/ 20 w 562"/>
                  <a:gd name="T5" fmla="*/ 749 h 1160"/>
                  <a:gd name="T6" fmla="*/ 333 w 562"/>
                  <a:gd name="T7" fmla="*/ 726 h 1160"/>
                  <a:gd name="T8" fmla="*/ 448 w 562"/>
                  <a:gd name="T9" fmla="*/ 760 h 1160"/>
                  <a:gd name="T10" fmla="*/ 458 w 562"/>
                  <a:gd name="T11" fmla="*/ 612 h 1160"/>
                  <a:gd name="T12" fmla="*/ 466 w 562"/>
                  <a:gd name="T13" fmla="*/ 593 h 1160"/>
                  <a:gd name="T14" fmla="*/ 505 w 562"/>
                  <a:gd name="T15" fmla="*/ 503 h 1160"/>
                  <a:gd name="T16" fmla="*/ 398 w 562"/>
                  <a:gd name="T17" fmla="*/ 511 h 1160"/>
                  <a:gd name="T18" fmla="*/ 376 w 562"/>
                  <a:gd name="T19" fmla="*/ 530 h 1160"/>
                  <a:gd name="T20" fmla="*/ 160 w 562"/>
                  <a:gd name="T21" fmla="*/ 498 h 1160"/>
                  <a:gd name="T22" fmla="*/ 118 w 562"/>
                  <a:gd name="T23" fmla="*/ 523 h 1160"/>
                  <a:gd name="T24" fmla="*/ 215 w 562"/>
                  <a:gd name="T25" fmla="*/ 520 h 1160"/>
                  <a:gd name="T26" fmla="*/ 122 w 562"/>
                  <a:gd name="T27" fmla="*/ 148 h 1160"/>
                  <a:gd name="T28" fmla="*/ 151 w 562"/>
                  <a:gd name="T29" fmla="*/ 232 h 1160"/>
                  <a:gd name="T30" fmla="*/ 20 w 562"/>
                  <a:gd name="T31" fmla="*/ 320 h 1160"/>
                  <a:gd name="T32" fmla="*/ 299 w 562"/>
                  <a:gd name="T33" fmla="*/ 365 h 1160"/>
                  <a:gd name="T34" fmla="*/ 314 w 562"/>
                  <a:gd name="T35" fmla="*/ 398 h 1160"/>
                  <a:gd name="T36" fmla="*/ 437 w 562"/>
                  <a:gd name="T37" fmla="*/ 458 h 1160"/>
                  <a:gd name="T38" fmla="*/ 458 w 562"/>
                  <a:gd name="T39" fmla="*/ 369 h 1160"/>
                  <a:gd name="T40" fmla="*/ 435 w 562"/>
                  <a:gd name="T41" fmla="*/ 272 h 1160"/>
                  <a:gd name="T42" fmla="*/ 332 w 562"/>
                  <a:gd name="T43" fmla="*/ 254 h 1160"/>
                  <a:gd name="T44" fmla="*/ 362 w 562"/>
                  <a:gd name="T45" fmla="*/ 286 h 1160"/>
                  <a:gd name="T46" fmla="*/ 275 w 562"/>
                  <a:gd name="T47" fmla="*/ 267 h 1160"/>
                  <a:gd name="T48" fmla="*/ 134 w 562"/>
                  <a:gd name="T49" fmla="*/ 20 h 1160"/>
                  <a:gd name="T50" fmla="*/ 109 w 562"/>
                  <a:gd name="T51" fmla="*/ 185 h 1160"/>
                  <a:gd name="T52" fmla="*/ 119 w 562"/>
                  <a:gd name="T53" fmla="*/ 140 h 1160"/>
                  <a:gd name="T54" fmla="*/ 143 w 562"/>
                  <a:gd name="T55" fmla="*/ 771 h 1160"/>
                  <a:gd name="T56" fmla="*/ 153 w 562"/>
                  <a:gd name="T57" fmla="*/ 765 h 1160"/>
                  <a:gd name="T58" fmla="*/ 209 w 562"/>
                  <a:gd name="T59" fmla="*/ 966 h 1160"/>
                  <a:gd name="T60" fmla="*/ 245 w 562"/>
                  <a:gd name="T61" fmla="*/ 1078 h 1160"/>
                  <a:gd name="T62" fmla="*/ 304 w 562"/>
                  <a:gd name="T63" fmla="*/ 895 h 1160"/>
                  <a:gd name="T64" fmla="*/ 373 w 562"/>
                  <a:gd name="T65" fmla="*/ 838 h 1160"/>
                  <a:gd name="T66" fmla="*/ 385 w 562"/>
                  <a:gd name="T67" fmla="*/ 840 h 1160"/>
                  <a:gd name="T68" fmla="*/ 474 w 562"/>
                  <a:gd name="T69" fmla="*/ 858 h 1160"/>
                  <a:gd name="T70" fmla="*/ 330 w 562"/>
                  <a:gd name="T71" fmla="*/ 747 h 1160"/>
                  <a:gd name="T72" fmla="*/ 315 w 562"/>
                  <a:gd name="T73" fmla="*/ 739 h 1160"/>
                  <a:gd name="T74" fmla="*/ 20 w 562"/>
                  <a:gd name="T75" fmla="*/ 825 h 1160"/>
                  <a:gd name="T76" fmla="*/ 47 w 562"/>
                  <a:gd name="T77" fmla="*/ 948 h 1160"/>
                  <a:gd name="T78" fmla="*/ 59 w 562"/>
                  <a:gd name="T79" fmla="*/ 964 h 1160"/>
                  <a:gd name="T80" fmla="*/ 216 w 562"/>
                  <a:gd name="T81" fmla="*/ 1042 h 1160"/>
                  <a:gd name="T82" fmla="*/ 135 w 562"/>
                  <a:gd name="T83" fmla="*/ 1027 h 1160"/>
                  <a:gd name="T84" fmla="*/ 152 w 562"/>
                  <a:gd name="T85" fmla="*/ 820 h 1160"/>
                  <a:gd name="T86" fmla="*/ 130 w 562"/>
                  <a:gd name="T87" fmla="*/ 825 h 1160"/>
                  <a:gd name="T88" fmla="*/ 538 w 562"/>
                  <a:gd name="T89" fmla="*/ 703 h 1160"/>
                  <a:gd name="T90" fmla="*/ 396 w 562"/>
                  <a:gd name="T91" fmla="*/ 1002 h 1160"/>
                  <a:gd name="T92" fmla="*/ 118 w 562"/>
                  <a:gd name="T93" fmla="*/ 1160 h 1160"/>
                  <a:gd name="T94" fmla="*/ 0 w 562"/>
                  <a:gd name="T95" fmla="*/ 825 h 1160"/>
                  <a:gd name="T96" fmla="*/ 0 w 562"/>
                  <a:gd name="T97" fmla="*/ 365 h 1160"/>
                  <a:gd name="T98" fmla="*/ 134 w 562"/>
                  <a:gd name="T99" fmla="*/ 0 h 1160"/>
                  <a:gd name="T100" fmla="*/ 472 w 562"/>
                  <a:gd name="T101" fmla="*/ 354 h 1160"/>
                  <a:gd name="T102" fmla="*/ 561 w 562"/>
                  <a:gd name="T103" fmla="*/ 579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1160">
                    <a:moveTo>
                      <a:pt x="217" y="531"/>
                    </a:moveTo>
                    <a:cubicBezTo>
                      <a:pt x="190" y="545"/>
                      <a:pt x="179" y="580"/>
                      <a:pt x="194" y="607"/>
                    </a:cubicBezTo>
                    <a:cubicBezTo>
                      <a:pt x="195" y="610"/>
                      <a:pt x="194" y="614"/>
                      <a:pt x="191" y="615"/>
                    </a:cubicBezTo>
                    <a:cubicBezTo>
                      <a:pt x="188" y="617"/>
                      <a:pt x="185" y="616"/>
                      <a:pt x="183" y="613"/>
                    </a:cubicBezTo>
                    <a:cubicBezTo>
                      <a:pt x="175" y="597"/>
                      <a:pt x="173" y="579"/>
                      <a:pt x="178" y="563"/>
                    </a:cubicBezTo>
                    <a:cubicBezTo>
                      <a:pt x="160" y="550"/>
                      <a:pt x="140" y="543"/>
                      <a:pt x="118" y="543"/>
                    </a:cubicBezTo>
                    <a:cubicBezTo>
                      <a:pt x="64" y="543"/>
                      <a:pt x="20" y="587"/>
                      <a:pt x="20" y="641"/>
                    </a:cubicBezTo>
                    <a:cubicBezTo>
                      <a:pt x="20" y="679"/>
                      <a:pt x="20" y="679"/>
                      <a:pt x="20" y="679"/>
                    </a:cubicBezTo>
                    <a:cubicBezTo>
                      <a:pt x="20" y="749"/>
                      <a:pt x="20" y="749"/>
                      <a:pt x="20" y="749"/>
                    </a:cubicBezTo>
                    <a:cubicBezTo>
                      <a:pt x="49" y="695"/>
                      <a:pt x="106" y="654"/>
                      <a:pt x="172" y="646"/>
                    </a:cubicBezTo>
                    <a:cubicBezTo>
                      <a:pt x="180" y="645"/>
                      <a:pt x="187" y="645"/>
                      <a:pt x="195" y="645"/>
                    </a:cubicBezTo>
                    <a:cubicBezTo>
                      <a:pt x="257" y="645"/>
                      <a:pt x="310" y="675"/>
                      <a:pt x="333" y="726"/>
                    </a:cubicBezTo>
                    <a:cubicBezTo>
                      <a:pt x="334" y="726"/>
                      <a:pt x="334" y="726"/>
                      <a:pt x="335" y="726"/>
                    </a:cubicBezTo>
                    <a:cubicBezTo>
                      <a:pt x="340" y="725"/>
                      <a:pt x="346" y="725"/>
                      <a:pt x="352" y="725"/>
                    </a:cubicBezTo>
                    <a:cubicBezTo>
                      <a:pt x="388" y="725"/>
                      <a:pt x="421" y="737"/>
                      <a:pt x="448" y="760"/>
                    </a:cubicBezTo>
                    <a:cubicBezTo>
                      <a:pt x="460" y="771"/>
                      <a:pt x="471" y="784"/>
                      <a:pt x="478" y="799"/>
                    </a:cubicBezTo>
                    <a:cubicBezTo>
                      <a:pt x="505" y="774"/>
                      <a:pt x="519" y="740"/>
                      <a:pt x="518" y="704"/>
                    </a:cubicBezTo>
                    <a:cubicBezTo>
                      <a:pt x="516" y="663"/>
                      <a:pt x="493" y="628"/>
                      <a:pt x="458" y="612"/>
                    </a:cubicBezTo>
                    <a:cubicBezTo>
                      <a:pt x="453" y="609"/>
                      <a:pt x="450" y="603"/>
                      <a:pt x="453" y="598"/>
                    </a:cubicBezTo>
                    <a:cubicBezTo>
                      <a:pt x="455" y="595"/>
                      <a:pt x="458" y="592"/>
                      <a:pt x="462" y="592"/>
                    </a:cubicBezTo>
                    <a:cubicBezTo>
                      <a:pt x="463" y="592"/>
                      <a:pt x="465" y="593"/>
                      <a:pt x="466" y="593"/>
                    </a:cubicBezTo>
                    <a:cubicBezTo>
                      <a:pt x="491" y="605"/>
                      <a:pt x="511" y="624"/>
                      <a:pt x="523" y="648"/>
                    </a:cubicBezTo>
                    <a:cubicBezTo>
                      <a:pt x="536" y="628"/>
                      <a:pt x="542" y="604"/>
                      <a:pt x="541" y="580"/>
                    </a:cubicBezTo>
                    <a:cubicBezTo>
                      <a:pt x="540" y="549"/>
                      <a:pt x="527" y="522"/>
                      <a:pt x="505" y="503"/>
                    </a:cubicBezTo>
                    <a:cubicBezTo>
                      <a:pt x="483" y="484"/>
                      <a:pt x="455" y="475"/>
                      <a:pt x="426" y="478"/>
                    </a:cubicBezTo>
                    <a:cubicBezTo>
                      <a:pt x="415" y="479"/>
                      <a:pt x="405" y="482"/>
                      <a:pt x="395" y="486"/>
                    </a:cubicBezTo>
                    <a:cubicBezTo>
                      <a:pt x="397" y="494"/>
                      <a:pt x="398" y="502"/>
                      <a:pt x="398" y="511"/>
                    </a:cubicBezTo>
                    <a:cubicBezTo>
                      <a:pt x="398" y="519"/>
                      <a:pt x="397" y="527"/>
                      <a:pt x="395" y="534"/>
                    </a:cubicBezTo>
                    <a:cubicBezTo>
                      <a:pt x="394" y="540"/>
                      <a:pt x="389" y="543"/>
                      <a:pt x="384" y="542"/>
                    </a:cubicBezTo>
                    <a:cubicBezTo>
                      <a:pt x="378" y="541"/>
                      <a:pt x="375" y="536"/>
                      <a:pt x="376" y="530"/>
                    </a:cubicBezTo>
                    <a:cubicBezTo>
                      <a:pt x="377" y="524"/>
                      <a:pt x="378" y="517"/>
                      <a:pt x="378" y="511"/>
                    </a:cubicBezTo>
                    <a:cubicBezTo>
                      <a:pt x="378" y="467"/>
                      <a:pt x="349" y="428"/>
                      <a:pt x="306" y="416"/>
                    </a:cubicBezTo>
                    <a:cubicBezTo>
                      <a:pt x="282" y="464"/>
                      <a:pt x="225" y="498"/>
                      <a:pt x="160" y="498"/>
                    </a:cubicBezTo>
                    <a:cubicBezTo>
                      <a:pt x="100" y="498"/>
                      <a:pt x="47" y="470"/>
                      <a:pt x="20" y="429"/>
                    </a:cubicBezTo>
                    <a:cubicBezTo>
                      <a:pt x="20" y="575"/>
                      <a:pt x="20" y="575"/>
                      <a:pt x="20" y="575"/>
                    </a:cubicBezTo>
                    <a:cubicBezTo>
                      <a:pt x="41" y="543"/>
                      <a:pt x="77" y="523"/>
                      <a:pt x="118" y="523"/>
                    </a:cubicBezTo>
                    <a:cubicBezTo>
                      <a:pt x="143" y="523"/>
                      <a:pt x="166" y="530"/>
                      <a:pt x="186" y="544"/>
                    </a:cubicBezTo>
                    <a:cubicBezTo>
                      <a:pt x="192" y="534"/>
                      <a:pt x="201" y="526"/>
                      <a:pt x="212" y="520"/>
                    </a:cubicBezTo>
                    <a:cubicBezTo>
                      <a:pt x="213" y="520"/>
                      <a:pt x="214" y="520"/>
                      <a:pt x="215" y="520"/>
                    </a:cubicBezTo>
                    <a:cubicBezTo>
                      <a:pt x="217" y="520"/>
                      <a:pt x="219" y="521"/>
                      <a:pt x="220" y="523"/>
                    </a:cubicBezTo>
                    <a:cubicBezTo>
                      <a:pt x="222" y="526"/>
                      <a:pt x="220" y="529"/>
                      <a:pt x="217" y="531"/>
                    </a:cubicBezTo>
                    <a:close/>
                    <a:moveTo>
                      <a:pt x="122" y="148"/>
                    </a:moveTo>
                    <a:cubicBezTo>
                      <a:pt x="111" y="177"/>
                      <a:pt x="126" y="210"/>
                      <a:pt x="155" y="221"/>
                    </a:cubicBezTo>
                    <a:cubicBezTo>
                      <a:pt x="158" y="222"/>
                      <a:pt x="160" y="226"/>
                      <a:pt x="159" y="229"/>
                    </a:cubicBezTo>
                    <a:cubicBezTo>
                      <a:pt x="158" y="232"/>
                      <a:pt x="154" y="233"/>
                      <a:pt x="151" y="232"/>
                    </a:cubicBezTo>
                    <a:cubicBezTo>
                      <a:pt x="136" y="227"/>
                      <a:pt x="125" y="217"/>
                      <a:pt x="117" y="205"/>
                    </a:cubicBezTo>
                    <a:cubicBezTo>
                      <a:pt x="64" y="205"/>
                      <a:pt x="20" y="249"/>
                      <a:pt x="20" y="303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20" y="365"/>
                      <a:pt x="20" y="365"/>
                      <a:pt x="20" y="365"/>
                    </a:cubicBezTo>
                    <a:cubicBezTo>
                      <a:pt x="20" y="427"/>
                      <a:pt x="83" y="478"/>
                      <a:pt x="160" y="478"/>
                    </a:cubicBezTo>
                    <a:cubicBezTo>
                      <a:pt x="236" y="478"/>
                      <a:pt x="299" y="427"/>
                      <a:pt x="299" y="365"/>
                    </a:cubicBezTo>
                    <a:cubicBezTo>
                      <a:pt x="299" y="359"/>
                      <a:pt x="303" y="355"/>
                      <a:pt x="309" y="355"/>
                    </a:cubicBezTo>
                    <a:cubicBezTo>
                      <a:pt x="314" y="355"/>
                      <a:pt x="319" y="359"/>
                      <a:pt x="319" y="365"/>
                    </a:cubicBezTo>
                    <a:cubicBezTo>
                      <a:pt x="319" y="376"/>
                      <a:pt x="317" y="387"/>
                      <a:pt x="314" y="398"/>
                    </a:cubicBezTo>
                    <a:cubicBezTo>
                      <a:pt x="349" y="408"/>
                      <a:pt x="376" y="434"/>
                      <a:pt x="389" y="467"/>
                    </a:cubicBezTo>
                    <a:cubicBezTo>
                      <a:pt x="400" y="462"/>
                      <a:pt x="412" y="460"/>
                      <a:pt x="424" y="458"/>
                    </a:cubicBezTo>
                    <a:cubicBezTo>
                      <a:pt x="428" y="458"/>
                      <a:pt x="433" y="458"/>
                      <a:pt x="437" y="458"/>
                    </a:cubicBezTo>
                    <a:cubicBezTo>
                      <a:pt x="466" y="458"/>
                      <a:pt x="494" y="468"/>
                      <a:pt x="516" y="486"/>
                    </a:cubicBezTo>
                    <a:cubicBezTo>
                      <a:pt x="517" y="478"/>
                      <a:pt x="518" y="470"/>
                      <a:pt x="518" y="462"/>
                    </a:cubicBezTo>
                    <a:cubicBezTo>
                      <a:pt x="516" y="421"/>
                      <a:pt x="493" y="386"/>
                      <a:pt x="458" y="369"/>
                    </a:cubicBezTo>
                    <a:cubicBezTo>
                      <a:pt x="458" y="369"/>
                      <a:pt x="457" y="369"/>
                      <a:pt x="457" y="369"/>
                    </a:cubicBezTo>
                    <a:cubicBezTo>
                      <a:pt x="454" y="368"/>
                      <a:pt x="451" y="364"/>
                      <a:pt x="451" y="359"/>
                    </a:cubicBezTo>
                    <a:cubicBezTo>
                      <a:pt x="454" y="330"/>
                      <a:pt x="448" y="300"/>
                      <a:pt x="435" y="272"/>
                    </a:cubicBezTo>
                    <a:cubicBezTo>
                      <a:pt x="413" y="227"/>
                      <a:pt x="375" y="196"/>
                      <a:pt x="335" y="189"/>
                    </a:cubicBezTo>
                    <a:cubicBezTo>
                      <a:pt x="336" y="190"/>
                      <a:pt x="336" y="192"/>
                      <a:pt x="336" y="193"/>
                    </a:cubicBezTo>
                    <a:cubicBezTo>
                      <a:pt x="339" y="215"/>
                      <a:pt x="338" y="235"/>
                      <a:pt x="332" y="254"/>
                    </a:cubicBezTo>
                    <a:cubicBezTo>
                      <a:pt x="347" y="257"/>
                      <a:pt x="362" y="266"/>
                      <a:pt x="372" y="279"/>
                    </a:cubicBezTo>
                    <a:cubicBezTo>
                      <a:pt x="374" y="281"/>
                      <a:pt x="373" y="285"/>
                      <a:pt x="371" y="287"/>
                    </a:cubicBezTo>
                    <a:cubicBezTo>
                      <a:pt x="368" y="289"/>
                      <a:pt x="364" y="289"/>
                      <a:pt x="362" y="286"/>
                    </a:cubicBezTo>
                    <a:cubicBezTo>
                      <a:pt x="343" y="261"/>
                      <a:pt x="307" y="257"/>
                      <a:pt x="283" y="276"/>
                    </a:cubicBezTo>
                    <a:cubicBezTo>
                      <a:pt x="280" y="278"/>
                      <a:pt x="276" y="278"/>
                      <a:pt x="274" y="275"/>
                    </a:cubicBezTo>
                    <a:cubicBezTo>
                      <a:pt x="272" y="273"/>
                      <a:pt x="273" y="269"/>
                      <a:pt x="275" y="267"/>
                    </a:cubicBezTo>
                    <a:cubicBezTo>
                      <a:pt x="286" y="258"/>
                      <a:pt x="299" y="254"/>
                      <a:pt x="312" y="253"/>
                    </a:cubicBezTo>
                    <a:cubicBezTo>
                      <a:pt x="317" y="235"/>
                      <a:pt x="319" y="216"/>
                      <a:pt x="316" y="196"/>
                    </a:cubicBezTo>
                    <a:cubicBezTo>
                      <a:pt x="301" y="81"/>
                      <a:pt x="201" y="20"/>
                      <a:pt x="134" y="20"/>
                    </a:cubicBezTo>
                    <a:cubicBezTo>
                      <a:pt x="35" y="20"/>
                      <a:pt x="20" y="93"/>
                      <a:pt x="20" y="138"/>
                    </a:cubicBezTo>
                    <a:cubicBezTo>
                      <a:pt x="20" y="237"/>
                      <a:pt x="20" y="237"/>
                      <a:pt x="20" y="237"/>
                    </a:cubicBezTo>
                    <a:cubicBezTo>
                      <a:pt x="40" y="208"/>
                      <a:pt x="72" y="188"/>
                      <a:pt x="109" y="185"/>
                    </a:cubicBezTo>
                    <a:cubicBezTo>
                      <a:pt x="105" y="172"/>
                      <a:pt x="106" y="157"/>
                      <a:pt x="111" y="144"/>
                    </a:cubicBezTo>
                    <a:cubicBezTo>
                      <a:pt x="112" y="141"/>
                      <a:pt x="114" y="140"/>
                      <a:pt x="117" y="140"/>
                    </a:cubicBezTo>
                    <a:cubicBezTo>
                      <a:pt x="117" y="140"/>
                      <a:pt x="118" y="140"/>
                      <a:pt x="119" y="140"/>
                    </a:cubicBezTo>
                    <a:cubicBezTo>
                      <a:pt x="122" y="141"/>
                      <a:pt x="123" y="145"/>
                      <a:pt x="122" y="148"/>
                    </a:cubicBezTo>
                    <a:close/>
                    <a:moveTo>
                      <a:pt x="130" y="825"/>
                    </a:moveTo>
                    <a:cubicBezTo>
                      <a:pt x="148" y="814"/>
                      <a:pt x="154" y="789"/>
                      <a:pt x="143" y="771"/>
                    </a:cubicBezTo>
                    <a:cubicBezTo>
                      <a:pt x="141" y="768"/>
                      <a:pt x="142" y="764"/>
                      <a:pt x="145" y="763"/>
                    </a:cubicBezTo>
                    <a:cubicBezTo>
                      <a:pt x="146" y="762"/>
                      <a:pt x="147" y="762"/>
                      <a:pt x="148" y="762"/>
                    </a:cubicBezTo>
                    <a:cubicBezTo>
                      <a:pt x="150" y="762"/>
                      <a:pt x="152" y="763"/>
                      <a:pt x="153" y="765"/>
                    </a:cubicBezTo>
                    <a:cubicBezTo>
                      <a:pt x="160" y="776"/>
                      <a:pt x="162" y="789"/>
                      <a:pt x="159" y="801"/>
                    </a:cubicBezTo>
                    <a:cubicBezTo>
                      <a:pt x="196" y="824"/>
                      <a:pt x="219" y="867"/>
                      <a:pt x="219" y="913"/>
                    </a:cubicBezTo>
                    <a:cubicBezTo>
                      <a:pt x="219" y="932"/>
                      <a:pt x="215" y="950"/>
                      <a:pt x="209" y="966"/>
                    </a:cubicBezTo>
                    <a:cubicBezTo>
                      <a:pt x="226" y="988"/>
                      <a:pt x="236" y="1014"/>
                      <a:pt x="236" y="1042"/>
                    </a:cubicBezTo>
                    <a:cubicBezTo>
                      <a:pt x="236" y="1053"/>
                      <a:pt x="234" y="1064"/>
                      <a:pt x="231" y="1075"/>
                    </a:cubicBezTo>
                    <a:cubicBezTo>
                      <a:pt x="236" y="1076"/>
                      <a:pt x="240" y="1077"/>
                      <a:pt x="245" y="1078"/>
                    </a:cubicBezTo>
                    <a:cubicBezTo>
                      <a:pt x="305" y="1088"/>
                      <a:pt x="365" y="1049"/>
                      <a:pt x="379" y="990"/>
                    </a:cubicBezTo>
                    <a:cubicBezTo>
                      <a:pt x="387" y="952"/>
                      <a:pt x="375" y="914"/>
                      <a:pt x="347" y="890"/>
                    </a:cubicBezTo>
                    <a:cubicBezTo>
                      <a:pt x="334" y="896"/>
                      <a:pt x="319" y="898"/>
                      <a:pt x="304" y="895"/>
                    </a:cubicBezTo>
                    <a:cubicBezTo>
                      <a:pt x="301" y="894"/>
                      <a:pt x="299" y="891"/>
                      <a:pt x="300" y="888"/>
                    </a:cubicBezTo>
                    <a:cubicBezTo>
                      <a:pt x="300" y="885"/>
                      <a:pt x="303" y="883"/>
                      <a:pt x="307" y="883"/>
                    </a:cubicBezTo>
                    <a:cubicBezTo>
                      <a:pt x="337" y="889"/>
                      <a:pt x="367" y="869"/>
                      <a:pt x="373" y="838"/>
                    </a:cubicBezTo>
                    <a:cubicBezTo>
                      <a:pt x="374" y="835"/>
                      <a:pt x="376" y="833"/>
                      <a:pt x="379" y="833"/>
                    </a:cubicBezTo>
                    <a:cubicBezTo>
                      <a:pt x="379" y="833"/>
                      <a:pt x="380" y="833"/>
                      <a:pt x="380" y="833"/>
                    </a:cubicBezTo>
                    <a:cubicBezTo>
                      <a:pt x="383" y="834"/>
                      <a:pt x="385" y="837"/>
                      <a:pt x="385" y="840"/>
                    </a:cubicBezTo>
                    <a:cubicBezTo>
                      <a:pt x="382" y="856"/>
                      <a:pt x="374" y="868"/>
                      <a:pt x="364" y="878"/>
                    </a:cubicBezTo>
                    <a:cubicBezTo>
                      <a:pt x="391" y="903"/>
                      <a:pt x="404" y="939"/>
                      <a:pt x="401" y="976"/>
                    </a:cubicBezTo>
                    <a:cubicBezTo>
                      <a:pt x="440" y="952"/>
                      <a:pt x="476" y="908"/>
                      <a:pt x="474" y="858"/>
                    </a:cubicBezTo>
                    <a:cubicBezTo>
                      <a:pt x="473" y="826"/>
                      <a:pt x="459" y="796"/>
                      <a:pt x="434" y="775"/>
                    </a:cubicBezTo>
                    <a:cubicBezTo>
                      <a:pt x="408" y="752"/>
                      <a:pt x="374" y="742"/>
                      <a:pt x="337" y="746"/>
                    </a:cubicBezTo>
                    <a:cubicBezTo>
                      <a:pt x="334" y="746"/>
                      <a:pt x="332" y="746"/>
                      <a:pt x="330" y="747"/>
                    </a:cubicBezTo>
                    <a:cubicBezTo>
                      <a:pt x="329" y="747"/>
                      <a:pt x="328" y="747"/>
                      <a:pt x="328" y="747"/>
                    </a:cubicBezTo>
                    <a:cubicBezTo>
                      <a:pt x="327" y="747"/>
                      <a:pt x="327" y="747"/>
                      <a:pt x="326" y="747"/>
                    </a:cubicBezTo>
                    <a:cubicBezTo>
                      <a:pt x="321" y="748"/>
                      <a:pt x="316" y="745"/>
                      <a:pt x="315" y="739"/>
                    </a:cubicBezTo>
                    <a:cubicBezTo>
                      <a:pt x="314" y="737"/>
                      <a:pt x="315" y="736"/>
                      <a:pt x="315" y="734"/>
                    </a:cubicBezTo>
                    <a:cubicBezTo>
                      <a:pt x="292" y="686"/>
                      <a:pt x="237" y="658"/>
                      <a:pt x="174" y="666"/>
                    </a:cubicBezTo>
                    <a:cubicBezTo>
                      <a:pt x="89" y="676"/>
                      <a:pt x="20" y="748"/>
                      <a:pt x="20" y="825"/>
                    </a:cubicBezTo>
                    <a:cubicBezTo>
                      <a:pt x="20" y="848"/>
                      <a:pt x="20" y="848"/>
                      <a:pt x="20" y="848"/>
                    </a:cubicBezTo>
                    <a:cubicBezTo>
                      <a:pt x="20" y="976"/>
                      <a:pt x="20" y="976"/>
                      <a:pt x="20" y="976"/>
                    </a:cubicBezTo>
                    <a:cubicBezTo>
                      <a:pt x="27" y="965"/>
                      <a:pt x="36" y="956"/>
                      <a:pt x="47" y="948"/>
                    </a:cubicBezTo>
                    <a:cubicBezTo>
                      <a:pt x="49" y="946"/>
                      <a:pt x="51" y="946"/>
                      <a:pt x="53" y="946"/>
                    </a:cubicBezTo>
                    <a:cubicBezTo>
                      <a:pt x="56" y="946"/>
                      <a:pt x="59" y="947"/>
                      <a:pt x="61" y="950"/>
                    </a:cubicBezTo>
                    <a:cubicBezTo>
                      <a:pt x="64" y="954"/>
                      <a:pt x="64" y="960"/>
                      <a:pt x="59" y="964"/>
                    </a:cubicBezTo>
                    <a:cubicBezTo>
                      <a:pt x="34" y="982"/>
                      <a:pt x="20" y="1011"/>
                      <a:pt x="20" y="1042"/>
                    </a:cubicBezTo>
                    <a:cubicBezTo>
                      <a:pt x="20" y="1096"/>
                      <a:pt x="64" y="1140"/>
                      <a:pt x="118" y="1140"/>
                    </a:cubicBezTo>
                    <a:cubicBezTo>
                      <a:pt x="172" y="1140"/>
                      <a:pt x="216" y="1096"/>
                      <a:pt x="216" y="1042"/>
                    </a:cubicBezTo>
                    <a:cubicBezTo>
                      <a:pt x="216" y="1022"/>
                      <a:pt x="210" y="1002"/>
                      <a:pt x="199" y="986"/>
                    </a:cubicBezTo>
                    <a:cubicBezTo>
                      <a:pt x="186" y="1006"/>
                      <a:pt x="169" y="1022"/>
                      <a:pt x="148" y="1032"/>
                    </a:cubicBezTo>
                    <a:cubicBezTo>
                      <a:pt x="143" y="1034"/>
                      <a:pt x="137" y="1032"/>
                      <a:pt x="135" y="1027"/>
                    </a:cubicBezTo>
                    <a:cubicBezTo>
                      <a:pt x="132" y="1022"/>
                      <a:pt x="134" y="1016"/>
                      <a:pt x="139" y="1014"/>
                    </a:cubicBezTo>
                    <a:cubicBezTo>
                      <a:pt x="176" y="997"/>
                      <a:pt x="199" y="957"/>
                      <a:pt x="199" y="913"/>
                    </a:cubicBezTo>
                    <a:cubicBezTo>
                      <a:pt x="199" y="875"/>
                      <a:pt x="181" y="840"/>
                      <a:pt x="152" y="820"/>
                    </a:cubicBezTo>
                    <a:cubicBezTo>
                      <a:pt x="148" y="826"/>
                      <a:pt x="142" y="831"/>
                      <a:pt x="136" y="835"/>
                    </a:cubicBezTo>
                    <a:cubicBezTo>
                      <a:pt x="133" y="837"/>
                      <a:pt x="129" y="836"/>
                      <a:pt x="128" y="833"/>
                    </a:cubicBezTo>
                    <a:cubicBezTo>
                      <a:pt x="126" y="831"/>
                      <a:pt x="127" y="827"/>
                      <a:pt x="130" y="825"/>
                    </a:cubicBezTo>
                    <a:close/>
                    <a:moveTo>
                      <a:pt x="561" y="579"/>
                    </a:moveTo>
                    <a:cubicBezTo>
                      <a:pt x="562" y="612"/>
                      <a:pt x="552" y="644"/>
                      <a:pt x="532" y="670"/>
                    </a:cubicBezTo>
                    <a:cubicBezTo>
                      <a:pt x="535" y="681"/>
                      <a:pt x="537" y="692"/>
                      <a:pt x="538" y="703"/>
                    </a:cubicBezTo>
                    <a:cubicBezTo>
                      <a:pt x="540" y="747"/>
                      <a:pt x="521" y="789"/>
                      <a:pt x="487" y="818"/>
                    </a:cubicBezTo>
                    <a:cubicBezTo>
                      <a:pt x="491" y="830"/>
                      <a:pt x="493" y="844"/>
                      <a:pt x="494" y="857"/>
                    </a:cubicBezTo>
                    <a:cubicBezTo>
                      <a:pt x="496" y="922"/>
                      <a:pt x="447" y="976"/>
                      <a:pt x="396" y="1002"/>
                    </a:cubicBezTo>
                    <a:cubicBezTo>
                      <a:pt x="377" y="1067"/>
                      <a:pt x="309" y="1109"/>
                      <a:pt x="241" y="1098"/>
                    </a:cubicBezTo>
                    <a:cubicBezTo>
                      <a:pt x="235" y="1097"/>
                      <a:pt x="230" y="1095"/>
                      <a:pt x="224" y="1094"/>
                    </a:cubicBezTo>
                    <a:cubicBezTo>
                      <a:pt x="205" y="1133"/>
                      <a:pt x="165" y="1160"/>
                      <a:pt x="118" y="1160"/>
                    </a:cubicBezTo>
                    <a:cubicBezTo>
                      <a:pt x="53" y="1160"/>
                      <a:pt x="0" y="1107"/>
                      <a:pt x="0" y="1042"/>
                    </a:cubicBezTo>
                    <a:cubicBezTo>
                      <a:pt x="0" y="848"/>
                      <a:pt x="0" y="848"/>
                      <a:pt x="0" y="848"/>
                    </a:cubicBezTo>
                    <a:cubicBezTo>
                      <a:pt x="0" y="825"/>
                      <a:pt x="0" y="825"/>
                      <a:pt x="0" y="825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50"/>
                      <a:pt x="49" y="0"/>
                      <a:pt x="134" y="0"/>
                    </a:cubicBezTo>
                    <a:cubicBezTo>
                      <a:pt x="203" y="0"/>
                      <a:pt x="304" y="58"/>
                      <a:pt x="331" y="168"/>
                    </a:cubicBezTo>
                    <a:cubicBezTo>
                      <a:pt x="381" y="173"/>
                      <a:pt x="427" y="209"/>
                      <a:pt x="453" y="263"/>
                    </a:cubicBezTo>
                    <a:cubicBezTo>
                      <a:pt x="466" y="292"/>
                      <a:pt x="473" y="323"/>
                      <a:pt x="472" y="354"/>
                    </a:cubicBezTo>
                    <a:cubicBezTo>
                      <a:pt x="511" y="375"/>
                      <a:pt x="536" y="415"/>
                      <a:pt x="538" y="461"/>
                    </a:cubicBezTo>
                    <a:cubicBezTo>
                      <a:pt x="538" y="475"/>
                      <a:pt x="537" y="489"/>
                      <a:pt x="533" y="503"/>
                    </a:cubicBezTo>
                    <a:cubicBezTo>
                      <a:pt x="550" y="524"/>
                      <a:pt x="560" y="550"/>
                      <a:pt x="561" y="5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42"/>
            <p:cNvGrpSpPr/>
            <p:nvPr/>
          </p:nvGrpSpPr>
          <p:grpSpPr>
            <a:xfrm>
              <a:off x="3640618" y="1371730"/>
              <a:ext cx="4892478" cy="4364834"/>
              <a:chOff x="3996013" y="2111410"/>
              <a:chExt cx="4199973" cy="3747014"/>
            </a:xfrm>
          </p:grpSpPr>
          <p:sp>
            <p:nvSpPr>
              <p:cNvPr id="43" name="Oval 143"/>
              <p:cNvSpPr/>
              <p:nvPr/>
            </p:nvSpPr>
            <p:spPr>
              <a:xfrm>
                <a:off x="4222491" y="2111410"/>
                <a:ext cx="3747014" cy="3747014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>
                  <a:cs typeface="+mn-ea"/>
                  <a:sym typeface="+mn-lt"/>
                </a:endParaRPr>
              </a:p>
            </p:txBody>
          </p:sp>
          <p:grpSp>
            <p:nvGrpSpPr>
              <p:cNvPr id="44" name="Group 144"/>
              <p:cNvGrpSpPr/>
              <p:nvPr/>
            </p:nvGrpSpPr>
            <p:grpSpPr>
              <a:xfrm>
                <a:off x="3996013" y="2135968"/>
                <a:ext cx="4199973" cy="3697903"/>
                <a:chOff x="3996013" y="2135968"/>
                <a:chExt cx="4199973" cy="3697903"/>
              </a:xfrm>
            </p:grpSpPr>
            <p:sp>
              <p:nvSpPr>
                <p:cNvPr id="45" name="Oval 145"/>
                <p:cNvSpPr/>
                <p:nvPr/>
              </p:nvSpPr>
              <p:spPr>
                <a:xfrm>
                  <a:off x="6806639" y="2135969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2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Oval 146"/>
                <p:cNvSpPr/>
                <p:nvPr/>
              </p:nvSpPr>
              <p:spPr>
                <a:xfrm>
                  <a:off x="4932887" y="5381402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5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Oval 147"/>
                <p:cNvSpPr/>
                <p:nvPr/>
              </p:nvSpPr>
              <p:spPr>
                <a:xfrm>
                  <a:off x="7743517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3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Oval 148"/>
                <p:cNvSpPr/>
                <p:nvPr/>
              </p:nvSpPr>
              <p:spPr>
                <a:xfrm>
                  <a:off x="3996013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6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Oval 149"/>
                <p:cNvSpPr/>
                <p:nvPr/>
              </p:nvSpPr>
              <p:spPr>
                <a:xfrm>
                  <a:off x="6806642" y="5381401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4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Oval 150"/>
                <p:cNvSpPr/>
                <p:nvPr/>
              </p:nvSpPr>
              <p:spPr>
                <a:xfrm>
                  <a:off x="4932890" y="2135968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1</a:t>
                  </a:r>
                  <a:endParaRPr lang="en-US" sz="18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3" name="千图PPT彼岸天：ID 8661124库_组合 1"/>
          <p:cNvGrpSpPr/>
          <p:nvPr>
            <p:custDataLst>
              <p:tags r:id="rId2"/>
            </p:custDataLst>
          </p:nvPr>
        </p:nvGrpSpPr>
        <p:grpSpPr>
          <a:xfrm>
            <a:off x="953070" y="1751290"/>
            <a:ext cx="2888468" cy="770875"/>
            <a:chOff x="953070" y="1751290"/>
            <a:chExt cx="2888468" cy="770875"/>
          </a:xfrm>
        </p:grpSpPr>
        <p:sp>
          <p:nvSpPr>
            <p:cNvPr id="54" name="Rounded Rectangle 31"/>
            <p:cNvSpPr/>
            <p:nvPr/>
          </p:nvSpPr>
          <p:spPr>
            <a:xfrm>
              <a:off x="953070" y="1751290"/>
              <a:ext cx="434666" cy="4346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32"/>
            <p:cNvSpPr txBox="1"/>
            <p:nvPr/>
          </p:nvSpPr>
          <p:spPr>
            <a:xfrm>
              <a:off x="1530923" y="1786707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33"/>
            <p:cNvSpPr txBox="1"/>
            <p:nvPr/>
          </p:nvSpPr>
          <p:spPr>
            <a:xfrm>
              <a:off x="1530923" y="1990096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千图PPT彼岸天：ID 8661124库_组合 44"/>
          <p:cNvGrpSpPr/>
          <p:nvPr>
            <p:custDataLst>
              <p:tags r:id="rId3"/>
            </p:custDataLst>
          </p:nvPr>
        </p:nvGrpSpPr>
        <p:grpSpPr>
          <a:xfrm>
            <a:off x="953070" y="3301434"/>
            <a:ext cx="2888468" cy="770875"/>
            <a:chOff x="953070" y="3301434"/>
            <a:chExt cx="2888468" cy="770875"/>
          </a:xfrm>
        </p:grpSpPr>
        <p:sp>
          <p:nvSpPr>
            <p:cNvPr id="58" name="Rounded Rectangle 34"/>
            <p:cNvSpPr/>
            <p:nvPr/>
          </p:nvSpPr>
          <p:spPr>
            <a:xfrm>
              <a:off x="953070" y="3301434"/>
              <a:ext cx="434666" cy="43466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35"/>
            <p:cNvSpPr txBox="1"/>
            <p:nvPr/>
          </p:nvSpPr>
          <p:spPr>
            <a:xfrm>
              <a:off x="1530923" y="3336851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36"/>
            <p:cNvSpPr txBox="1"/>
            <p:nvPr/>
          </p:nvSpPr>
          <p:spPr>
            <a:xfrm>
              <a:off x="1530923" y="3540240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千图PPT彼岸天：ID 8661124库_组合 45"/>
          <p:cNvGrpSpPr/>
          <p:nvPr>
            <p:custDataLst>
              <p:tags r:id="rId4"/>
            </p:custDataLst>
          </p:nvPr>
        </p:nvGrpSpPr>
        <p:grpSpPr>
          <a:xfrm>
            <a:off x="953070" y="4849373"/>
            <a:ext cx="2888468" cy="770875"/>
            <a:chOff x="953070" y="4849373"/>
            <a:chExt cx="2888468" cy="770875"/>
          </a:xfrm>
        </p:grpSpPr>
        <p:sp>
          <p:nvSpPr>
            <p:cNvPr id="62" name="Rounded Rectangle 37"/>
            <p:cNvSpPr/>
            <p:nvPr/>
          </p:nvSpPr>
          <p:spPr>
            <a:xfrm>
              <a:off x="953070" y="4849373"/>
              <a:ext cx="434666" cy="434666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TextBox 38"/>
            <p:cNvSpPr txBox="1"/>
            <p:nvPr/>
          </p:nvSpPr>
          <p:spPr>
            <a:xfrm>
              <a:off x="1530923" y="4884790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5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39"/>
            <p:cNvSpPr txBox="1"/>
            <p:nvPr/>
          </p:nvSpPr>
          <p:spPr>
            <a:xfrm>
              <a:off x="1530923" y="5088179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48"/>
          <p:cNvGrpSpPr/>
          <p:nvPr>
            <p:custDataLst>
              <p:tags r:id="rId5"/>
            </p:custDataLst>
          </p:nvPr>
        </p:nvGrpSpPr>
        <p:grpSpPr>
          <a:xfrm>
            <a:off x="8374269" y="1751290"/>
            <a:ext cx="2864661" cy="770875"/>
            <a:chOff x="8374269" y="1751290"/>
            <a:chExt cx="2864661" cy="770875"/>
          </a:xfrm>
        </p:grpSpPr>
        <p:sp>
          <p:nvSpPr>
            <p:cNvPr id="66" name="Rounded Rectangle 40"/>
            <p:cNvSpPr/>
            <p:nvPr/>
          </p:nvSpPr>
          <p:spPr>
            <a:xfrm flipH="1">
              <a:off x="10804264" y="1751290"/>
              <a:ext cx="434666" cy="43466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1"/>
            <p:cNvSpPr txBox="1"/>
            <p:nvPr/>
          </p:nvSpPr>
          <p:spPr>
            <a:xfrm flipH="1">
              <a:off x="8584418" y="1786707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42"/>
            <p:cNvSpPr txBox="1"/>
            <p:nvPr/>
          </p:nvSpPr>
          <p:spPr>
            <a:xfrm flipH="1">
              <a:off x="8374269" y="1990096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千图PPT彼岸天：ID 8661124库_组合 47"/>
          <p:cNvGrpSpPr/>
          <p:nvPr>
            <p:custDataLst>
              <p:tags r:id="rId6"/>
            </p:custDataLst>
          </p:nvPr>
        </p:nvGrpSpPr>
        <p:grpSpPr>
          <a:xfrm>
            <a:off x="8374269" y="3301434"/>
            <a:ext cx="2864661" cy="770875"/>
            <a:chOff x="8374269" y="3301434"/>
            <a:chExt cx="2864661" cy="770875"/>
          </a:xfrm>
        </p:grpSpPr>
        <p:sp>
          <p:nvSpPr>
            <p:cNvPr id="70" name="Rounded Rectangle 43"/>
            <p:cNvSpPr/>
            <p:nvPr/>
          </p:nvSpPr>
          <p:spPr>
            <a:xfrm flipH="1">
              <a:off x="10804264" y="3301434"/>
              <a:ext cx="434666" cy="43466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TextBox 44"/>
            <p:cNvSpPr txBox="1"/>
            <p:nvPr/>
          </p:nvSpPr>
          <p:spPr>
            <a:xfrm flipH="1">
              <a:off x="8491243" y="3336851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45"/>
            <p:cNvSpPr txBox="1"/>
            <p:nvPr/>
          </p:nvSpPr>
          <p:spPr>
            <a:xfrm flipH="1">
              <a:off x="8374269" y="3540240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千图PPT彼岸天：ID 8661124库_组合 46"/>
          <p:cNvGrpSpPr/>
          <p:nvPr>
            <p:custDataLst>
              <p:tags r:id="rId7"/>
            </p:custDataLst>
          </p:nvPr>
        </p:nvGrpSpPr>
        <p:grpSpPr>
          <a:xfrm>
            <a:off x="8374269" y="4849373"/>
            <a:ext cx="2864661" cy="770875"/>
            <a:chOff x="8374269" y="4849373"/>
            <a:chExt cx="2864661" cy="770875"/>
          </a:xfrm>
        </p:grpSpPr>
        <p:sp>
          <p:nvSpPr>
            <p:cNvPr id="74" name="Rounded Rectangle 46"/>
            <p:cNvSpPr/>
            <p:nvPr/>
          </p:nvSpPr>
          <p:spPr>
            <a:xfrm flipH="1">
              <a:off x="10804264" y="4849373"/>
              <a:ext cx="434666" cy="434666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TextBox 47"/>
            <p:cNvSpPr txBox="1"/>
            <p:nvPr/>
          </p:nvSpPr>
          <p:spPr>
            <a:xfrm flipH="1">
              <a:off x="8584418" y="4884790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accent6"/>
                  </a:solidFill>
                  <a:cs typeface="+mn-ea"/>
                  <a:sym typeface="+mn-lt"/>
                </a:rPr>
                <a:t>输入标题文本</a:t>
              </a:r>
              <a:endParaRPr lang="vi-VN" sz="14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Box 48"/>
            <p:cNvSpPr txBox="1"/>
            <p:nvPr/>
          </p:nvSpPr>
          <p:spPr>
            <a:xfrm flipH="1">
              <a:off x="8374269" y="5088179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请替换文字内容复制你的内容到此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endParaRPr 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公司前景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656" y="2940341"/>
            <a:ext cx="6792686" cy="32366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114261" y="2597426"/>
            <a:ext cx="5936974" cy="39226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582507"/>
            <a:ext cx="12192000" cy="16110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2628" y="1044622"/>
            <a:ext cx="278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关键词</a:t>
            </a:r>
            <a:endParaRPr lang="zh-CN" altLang="en-US" sz="40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2628" y="1752508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关键词的简单描述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7386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9900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2414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84928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7442" y="5061751"/>
            <a:ext cx="19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在此输入内容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8878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1392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3906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6420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78934" y="5523416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ENGLISH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2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3" nodeType="with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1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4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0" nodeType="with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6" nodeType="after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1" nodeType="with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2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8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3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6" grpId="2"/>
      <p:bldP spid="7" grpId="3"/>
      <p:bldP spid="8" grpId="4"/>
      <p:bldP spid="9" grpId="5"/>
      <p:bldP spid="10" grpId="6"/>
      <p:bldP spid="11" grpId="7"/>
      <p:bldP spid="12" grpId="8"/>
      <p:bldP spid="13" grpId="9"/>
      <p:bldP spid="14" grpId="10"/>
      <p:bldP spid="15" grpId="11"/>
      <p:bldP spid="16" grpId="12"/>
      <p:bldP spid="17" grpId="1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  <a:endParaRPr lang="zh-CN" altLang="en-US" sz="5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公司简介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经营范围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团队介绍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企业荣誉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关于我们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ABOUT US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公司简介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3585" y="2169808"/>
            <a:ext cx="56845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accent1"/>
                </a:solidFill>
                <a:cs typeface="+mn-ea"/>
                <a:sym typeface="+mn-lt"/>
              </a:rPr>
              <a:t>XXXX</a:t>
            </a:r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股份有限公司</a:t>
            </a:r>
            <a:endParaRPr lang="en-US" altLang="zh-CN" sz="2400" b="1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cs typeface="+mn-ea"/>
                <a:sym typeface="+mn-lt"/>
              </a:rPr>
              <a:t>点击在此输入公司的简介，包括公司成立时间、主营方向及企业性质、企业文化和服务宗旨。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55235" y="2044395"/>
            <a:ext cx="4222365" cy="31667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3585" y="3447271"/>
            <a:ext cx="56845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点击在此输入公司规模，包括地理位置（商圈或简要位置即可）、建筑规模和占地面积、人数及人员构成（比如本科学历的人员占比</a:t>
            </a:r>
            <a:r>
              <a:rPr lang="en-US" altLang="zh-CN" dirty="0">
                <a:cs typeface="+mn-ea"/>
                <a:sym typeface="+mn-lt"/>
              </a:rPr>
              <a:t>80%</a:t>
            </a:r>
            <a:r>
              <a:rPr lang="zh-CN" altLang="en-US" dirty="0">
                <a:cs typeface="+mn-ea"/>
                <a:sym typeface="+mn-lt"/>
              </a:rPr>
              <a:t>）等信息。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585" y="4609318"/>
            <a:ext cx="5684599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cs typeface="+mn-ea"/>
                <a:sym typeface="+mn-lt"/>
              </a:rPr>
              <a:t>点击此处输入主要的战略合作伙伴、取得的主要成果、成功案例、公司运营或成绩的相关数据。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49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经营范围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千图PPT彼岸天：ID 8661124库_组合 74"/>
          <p:cNvGrpSpPr/>
          <p:nvPr>
            <p:custDataLst>
              <p:tags r:id="rId1"/>
            </p:custDataLst>
          </p:nvPr>
        </p:nvGrpSpPr>
        <p:grpSpPr>
          <a:xfrm>
            <a:off x="792530" y="3155260"/>
            <a:ext cx="1736775" cy="1074484"/>
            <a:chOff x="779277" y="3022739"/>
            <a:chExt cx="1736775" cy="1074484"/>
          </a:xfrm>
        </p:grpSpPr>
        <p:sp>
          <p:nvSpPr>
            <p:cNvPr id="24" name="千图PPT彼岸天：ID 8661124库_文本框 6"/>
            <p:cNvSpPr txBox="1"/>
            <p:nvPr>
              <p:custDataLst>
                <p:tags r:id="rId2"/>
              </p:custDataLst>
            </p:nvPr>
          </p:nvSpPr>
          <p:spPr>
            <a:xfrm>
              <a:off x="866738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25" name="千图PPT彼岸天：ID 8661124库_矩形 1"/>
            <p:cNvSpPr/>
            <p:nvPr>
              <p:custDataLst>
                <p:tags r:id="rId3"/>
              </p:custDataLst>
            </p:nvPr>
          </p:nvSpPr>
          <p:spPr>
            <a:xfrm>
              <a:off x="779277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26" name="千图PPT彼岸天：ID 8661124库_组合 75"/>
          <p:cNvGrpSpPr/>
          <p:nvPr>
            <p:custDataLst>
              <p:tags r:id="rId4"/>
            </p:custDataLst>
          </p:nvPr>
        </p:nvGrpSpPr>
        <p:grpSpPr>
          <a:xfrm>
            <a:off x="3860796" y="1653310"/>
            <a:ext cx="1736775" cy="1074484"/>
            <a:chOff x="3847543" y="1520789"/>
            <a:chExt cx="1736775" cy="1074484"/>
          </a:xfrm>
        </p:grpSpPr>
        <p:sp>
          <p:nvSpPr>
            <p:cNvPr id="27" name="千图PPT彼岸天：ID 8661124库_文本框 8"/>
            <p:cNvSpPr txBox="1"/>
            <p:nvPr>
              <p:custDataLst>
                <p:tags r:id="rId5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输入标题文本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8" name="千图PPT彼岸天：ID 8661124库_矩形 9"/>
            <p:cNvSpPr/>
            <p:nvPr>
              <p:custDataLst>
                <p:tags r:id="rId6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29" name="千图PPT彼岸天：ID 8661124库_组合 76"/>
          <p:cNvGrpSpPr/>
          <p:nvPr>
            <p:custDataLst>
              <p:tags r:id="rId7"/>
            </p:custDataLst>
          </p:nvPr>
        </p:nvGrpSpPr>
        <p:grpSpPr>
          <a:xfrm>
            <a:off x="6613434" y="1653310"/>
            <a:ext cx="1736775" cy="1074484"/>
            <a:chOff x="6600181" y="1520789"/>
            <a:chExt cx="1736775" cy="1074484"/>
          </a:xfrm>
        </p:grpSpPr>
        <p:sp>
          <p:nvSpPr>
            <p:cNvPr id="30" name="千图PPT彼岸天：ID 8661124库_文本框 10"/>
            <p:cNvSpPr txBox="1"/>
            <p:nvPr>
              <p:custDataLst>
                <p:tags r:id="rId8"/>
              </p:custDataLst>
            </p:nvPr>
          </p:nvSpPr>
          <p:spPr>
            <a:xfrm>
              <a:off x="6687642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1" name="千图PPT彼岸天：ID 8661124库_矩形 11"/>
            <p:cNvSpPr/>
            <p:nvPr>
              <p:custDataLst>
                <p:tags r:id="rId9"/>
              </p:custDataLst>
            </p:nvPr>
          </p:nvSpPr>
          <p:spPr>
            <a:xfrm>
              <a:off x="6600181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2" name="千图PPT彼岸天：ID 8661124库_组合 78"/>
          <p:cNvGrpSpPr/>
          <p:nvPr>
            <p:custDataLst>
              <p:tags r:id="rId10"/>
            </p:custDataLst>
          </p:nvPr>
        </p:nvGrpSpPr>
        <p:grpSpPr>
          <a:xfrm>
            <a:off x="9689201" y="3155260"/>
            <a:ext cx="1736775" cy="1074484"/>
            <a:chOff x="9675948" y="3022739"/>
            <a:chExt cx="1736775" cy="1074484"/>
          </a:xfrm>
        </p:grpSpPr>
        <p:sp>
          <p:nvSpPr>
            <p:cNvPr id="33" name="千图PPT彼岸天：ID 8661124库_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9763409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4" name="千图PPT彼岸天：ID 8661124库_矩形 13"/>
            <p:cNvSpPr/>
            <p:nvPr>
              <p:custDataLst>
                <p:tags r:id="rId12"/>
              </p:custDataLst>
            </p:nvPr>
          </p:nvSpPr>
          <p:spPr>
            <a:xfrm>
              <a:off x="9675948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73"/>
          <p:cNvGrpSpPr/>
          <p:nvPr>
            <p:custDataLst>
              <p:tags r:id="rId13"/>
            </p:custDataLst>
          </p:nvPr>
        </p:nvGrpSpPr>
        <p:grpSpPr>
          <a:xfrm>
            <a:off x="4261809" y="5180211"/>
            <a:ext cx="1736775" cy="1074483"/>
            <a:chOff x="4248556" y="5047690"/>
            <a:chExt cx="1736775" cy="1074483"/>
          </a:xfrm>
        </p:grpSpPr>
        <p:sp>
          <p:nvSpPr>
            <p:cNvPr id="36" name="千图PPT彼岸天：ID 8661124库_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4336017" y="5047690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37" name="千图PPT彼岸天：ID 8661124库_矩形 15"/>
            <p:cNvSpPr/>
            <p:nvPr>
              <p:custDataLst>
                <p:tags r:id="rId15"/>
              </p:custDataLst>
            </p:nvPr>
          </p:nvSpPr>
          <p:spPr>
            <a:xfrm>
              <a:off x="4248556" y="53725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38" name="千图PPT彼岸天：ID 8661124库_组合 1"/>
          <p:cNvGrpSpPr/>
          <p:nvPr>
            <p:custDataLst>
              <p:tags r:id="rId16"/>
            </p:custDataLst>
          </p:nvPr>
        </p:nvGrpSpPr>
        <p:grpSpPr>
          <a:xfrm>
            <a:off x="6193923" y="5180211"/>
            <a:ext cx="1736775" cy="1074483"/>
            <a:chOff x="6180670" y="5047690"/>
            <a:chExt cx="1736775" cy="1074483"/>
          </a:xfrm>
        </p:grpSpPr>
        <p:sp>
          <p:nvSpPr>
            <p:cNvPr id="39" name="千图PPT彼岸天：ID 8661124库_文本框 16"/>
            <p:cNvSpPr txBox="1"/>
            <p:nvPr>
              <p:custDataLst>
                <p:tags r:id="rId17"/>
              </p:custDataLst>
            </p:nvPr>
          </p:nvSpPr>
          <p:spPr>
            <a:xfrm>
              <a:off x="6268131" y="5047690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cs typeface="+mn-ea"/>
                  <a:sym typeface="+mn-lt"/>
                </a:rPr>
                <a:t>输入标题文本</a:t>
              </a:r>
              <a:endParaRPr lang="en-US" sz="1600" b="1">
                <a:cs typeface="+mn-ea"/>
                <a:sym typeface="+mn-lt"/>
              </a:endParaRPr>
            </a:p>
          </p:txBody>
        </p:sp>
        <p:sp>
          <p:nvSpPr>
            <p:cNvPr id="40" name="千图PPT彼岸天：ID 8661124库_矩形 17"/>
            <p:cNvSpPr/>
            <p:nvPr>
              <p:custDataLst>
                <p:tags r:id="rId18"/>
              </p:custDataLst>
            </p:nvPr>
          </p:nvSpPr>
          <p:spPr>
            <a:xfrm>
              <a:off x="6180670" y="53725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请替换文字内容复制你的内容到此</a:t>
              </a:r>
              <a:endParaRPr lang="id-ID" sz="1000">
                <a:cs typeface="+mn-ea"/>
                <a:sym typeface="+mn-lt"/>
              </a:endParaRPr>
            </a:p>
          </p:txBody>
        </p:sp>
      </p:grpSp>
      <p:grpSp>
        <p:nvGrpSpPr>
          <p:cNvPr id="41" name="千图PPT彼岸天：ID 8661124库_组合 79"/>
          <p:cNvGrpSpPr/>
          <p:nvPr>
            <p:custDataLst>
              <p:tags r:id="rId19"/>
            </p:custDataLst>
          </p:nvPr>
        </p:nvGrpSpPr>
        <p:grpSpPr>
          <a:xfrm>
            <a:off x="2472277" y="1925869"/>
            <a:ext cx="7312570" cy="3579157"/>
            <a:chOff x="2459024" y="1793348"/>
            <a:chExt cx="7312570" cy="3579157"/>
          </a:xfrm>
        </p:grpSpPr>
        <p:grpSp>
          <p:nvGrpSpPr>
            <p:cNvPr id="42" name="PA_库_组合 94"/>
            <p:cNvGrpSpPr/>
            <p:nvPr>
              <p:custDataLst>
                <p:tags r:id="rId20"/>
              </p:custDataLst>
            </p:nvPr>
          </p:nvGrpSpPr>
          <p:grpSpPr>
            <a:xfrm>
              <a:off x="2646265" y="1793348"/>
              <a:ext cx="6879740" cy="3453790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84" name="Group 93"/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86" name="Group 91"/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9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4" name="Freeform 6"/>
                  <p:cNvSpPr/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avLst/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2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Freeform 7"/>
                  <p:cNvSpPr/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avLst/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Freeform 8"/>
                  <p:cNvSpPr/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avLst/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7" name="Freeform 9"/>
                  <p:cNvSpPr/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avLst/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Oval 13"/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Oval 16"/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Oval 19"/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Oval 25"/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Oval 28"/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PA_库_组合 37"/>
            <p:cNvGrpSpPr/>
            <p:nvPr>
              <p:custDataLst>
                <p:tags r:id="rId21"/>
              </p:custDataLst>
            </p:nvPr>
          </p:nvGrpSpPr>
          <p:grpSpPr>
            <a:xfrm>
              <a:off x="2459024" y="276578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81" name="Straight Connector 7"/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35"/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3" name="Oval 36"/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PA_库_组合 38"/>
            <p:cNvGrpSpPr/>
            <p:nvPr>
              <p:custDataLst>
                <p:tags r:id="rId22"/>
              </p:custDataLst>
            </p:nvPr>
          </p:nvGrpSpPr>
          <p:grpSpPr>
            <a:xfrm flipH="1">
              <a:off x="9374828" y="267815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78" name="Straight Connector 39"/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40"/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0" name="Oval 41"/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PA_库_组合 44"/>
            <p:cNvGrpSpPr/>
            <p:nvPr>
              <p:custDataLst>
                <p:tags r:id="rId23"/>
              </p:custDataLst>
            </p:nvPr>
          </p:nvGrpSpPr>
          <p:grpSpPr>
            <a:xfrm>
              <a:off x="3589006" y="5018478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5" name="Straight Connector 34"/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42"/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7" name="Oval 43"/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PA_库_组合 45"/>
            <p:cNvGrpSpPr/>
            <p:nvPr>
              <p:custDataLst>
                <p:tags r:id="rId24"/>
              </p:custDataLst>
            </p:nvPr>
          </p:nvGrpSpPr>
          <p:grpSpPr>
            <a:xfrm flipH="1">
              <a:off x="7917445" y="5005615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2" name="Straight Connector 46"/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47"/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4" name="Oval 48"/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PA_库_组合 55"/>
            <p:cNvGrpSpPr/>
            <p:nvPr>
              <p:custDataLst>
                <p:tags r:id="rId25"/>
              </p:custDataLst>
            </p:nvPr>
          </p:nvGrpSpPr>
          <p:grpSpPr>
            <a:xfrm>
              <a:off x="4333838" y="2533632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9" name="Straight Connector 26"/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53"/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1" name="Oval 54"/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PA_库_组合 56"/>
            <p:cNvGrpSpPr/>
            <p:nvPr>
              <p:custDataLst>
                <p:tags r:id="rId26"/>
              </p:custDataLst>
            </p:nvPr>
          </p:nvGrpSpPr>
          <p:grpSpPr>
            <a:xfrm flipH="1">
              <a:off x="7568757" y="2521915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6" name="Straight Connector 57"/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58"/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8" name="Oval 59"/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千图PPT彼岸天：ID 8661124库_椭圆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77735" y="1929458"/>
              <a:ext cx="739324" cy="7377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千图PPT彼岸天：ID 8661124库_椭圆 1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777735" y="4371704"/>
              <a:ext cx="739324" cy="7408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千图PPT彼岸天：ID 8661124库_椭圆 1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977978" y="3149808"/>
              <a:ext cx="739324" cy="740872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千图PPT彼岸天：ID 8661124库_椭圆 2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431767" y="3149808"/>
              <a:ext cx="739324" cy="7408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千图PPT彼岸天：ID 8661124库_椭圆 2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655210" y="1929458"/>
              <a:ext cx="734685" cy="73777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千图PPT彼岸天：ID 8661124库_椭圆 2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655210" y="4371704"/>
              <a:ext cx="734685" cy="7408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千图PPT彼岸天：ID 8661124库_椭圆 2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580363" y="3022978"/>
              <a:ext cx="996077" cy="996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千图PPT彼岸天：ID 8661124库_任意多边形 31"/>
            <p:cNvSpPr/>
            <p:nvPr>
              <p:custDataLst>
                <p:tags r:id="rId34"/>
              </p:custDataLst>
            </p:nvPr>
          </p:nvSpPr>
          <p:spPr bwMode="auto">
            <a:xfrm>
              <a:off x="5387025" y="2654862"/>
              <a:ext cx="691377" cy="403690"/>
            </a:xfrm>
            <a:custGeom>
              <a:avLst/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千图PPT彼岸天：ID 8661124库_任意多边形 32"/>
            <p:cNvSpPr/>
            <p:nvPr>
              <p:custDataLst>
                <p:tags r:id="rId35"/>
              </p:custDataLst>
            </p:nvPr>
          </p:nvSpPr>
          <p:spPr bwMode="auto">
            <a:xfrm>
              <a:off x="6140270" y="2659502"/>
              <a:ext cx="801193" cy="1254377"/>
            </a:xfrm>
            <a:custGeom>
              <a:avLst/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千图PPT彼岸天：ID 8661124库_任意多边形 33"/>
            <p:cNvSpPr/>
            <p:nvPr>
              <p:custDataLst>
                <p:tags r:id="rId36"/>
              </p:custDataLst>
            </p:nvPr>
          </p:nvSpPr>
          <p:spPr bwMode="auto">
            <a:xfrm>
              <a:off x="5210700" y="3074019"/>
              <a:ext cx="1596198" cy="1319339"/>
            </a:xfrm>
            <a:custGeom>
              <a:avLst/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千图PPT彼岸天：ID 8661124库_椭圆 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022592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千图PPT彼岸天：ID 8661124库_椭圆 1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023298" y="4550290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千图PPT彼岸天：ID 8661124库_椭圆 1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3541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千图PPT彼岸天：ID 8661124库_椭圆 2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677330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千图PPT彼岸天：ID 8661124库_椭圆 2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897746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千图PPT彼岸天：ID 8661124库_椭圆 2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97746" y="4549196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千图PPT彼岸天：ID 8661124库_椭圆 30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952402" y="3327848"/>
              <a:ext cx="248905" cy="385167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团队介绍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71217" y="2158885"/>
            <a:ext cx="5234332" cy="3274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75153" y="2158885"/>
            <a:ext cx="1385537" cy="138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专业</a:t>
            </a:r>
            <a:endParaRPr lang="en-US" altLang="zh-CN" sz="4000">
              <a:cs typeface="+mn-ea"/>
              <a:sym typeface="+mn-lt"/>
            </a:endParaRPr>
          </a:p>
          <a:p>
            <a:pPr algn="ctr"/>
            <a:r>
              <a:rPr lang="en-US" altLang="zh-CN" sz="1400">
                <a:cs typeface="+mn-ea"/>
                <a:sym typeface="+mn-lt"/>
              </a:rPr>
              <a:t>PROFESSION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5111" y="2158885"/>
            <a:ext cx="1385537" cy="1385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激情</a:t>
            </a:r>
            <a:r>
              <a:rPr lang="en-US" altLang="zh-CN" sz="1400">
                <a:cs typeface="+mn-ea"/>
                <a:sym typeface="+mn-lt"/>
              </a:rPr>
              <a:t>ENTHUSIASM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38472" y="2158885"/>
            <a:ext cx="1385537" cy="1385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执行</a:t>
            </a:r>
            <a:r>
              <a:rPr lang="en-US" altLang="zh-CN" sz="1400">
                <a:cs typeface="+mn-ea"/>
                <a:sym typeface="+mn-lt"/>
              </a:rPr>
              <a:t>ACTION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01791" y="2158885"/>
            <a:ext cx="1385537" cy="1385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cs typeface="+mn-ea"/>
                <a:sym typeface="+mn-lt"/>
              </a:rPr>
              <a:t>梦想</a:t>
            </a:r>
            <a:endParaRPr lang="en-US" altLang="zh-CN" sz="4000">
              <a:cs typeface="+mn-ea"/>
              <a:sym typeface="+mn-lt"/>
            </a:endParaRPr>
          </a:p>
          <a:p>
            <a:pPr algn="ctr"/>
            <a:r>
              <a:rPr lang="en-US" altLang="zh-CN" sz="1400">
                <a:cs typeface="+mn-ea"/>
                <a:sym typeface="+mn-lt"/>
              </a:rPr>
              <a:t>DREAM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52" y="3704573"/>
            <a:ext cx="577549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>
                <a:cs typeface="+mn-ea"/>
                <a:sym typeface="+mn-lt"/>
              </a:rPr>
              <a:t>在此输入团队的介绍。团队的建立背景（为什么要组建团队、团队的意向和目标等）；团队定位（团队在企业中处于什么位置，由谁选择和决定团队的成员，团队最终应对谁负责）；团队人数和结构；团队之前合作的的案例以及取得的主要成就。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2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3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1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4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5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7" grpId="3" animBg="1"/>
      <p:bldP spid="8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企业荣誉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千图PPT彼岸天：ID 8661124库_组合 56"/>
          <p:cNvGrpSpPr/>
          <p:nvPr>
            <p:custDataLst>
              <p:tags r:id="rId1"/>
            </p:custDataLst>
          </p:nvPr>
        </p:nvGrpSpPr>
        <p:grpSpPr>
          <a:xfrm>
            <a:off x="4367805" y="1844823"/>
            <a:ext cx="3350566" cy="3751313"/>
            <a:chOff x="7017067" y="1397890"/>
            <a:chExt cx="4519610" cy="5060182"/>
          </a:xfrm>
        </p:grpSpPr>
        <p:grpSp>
          <p:nvGrpSpPr>
            <p:cNvPr id="26" name="Group 4"/>
            <p:cNvGrpSpPr>
              <a:grpSpLocks noChangeAspect="1"/>
            </p:cNvGrpSpPr>
            <p:nvPr/>
          </p:nvGrpSpPr>
          <p:grpSpPr>
            <a:xfrm>
              <a:off x="7017067" y="1397890"/>
              <a:ext cx="4519610" cy="5060182"/>
              <a:chOff x="4137" y="924"/>
              <a:chExt cx="2734" cy="3061"/>
            </a:xfrm>
          </p:grpSpPr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5008" y="1957"/>
                <a:ext cx="992" cy="99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4798" y="1009"/>
                <a:ext cx="838" cy="1063"/>
              </a:xfrm>
              <a:custGeom>
                <a:avLst/>
                <a:gdLst>
                  <a:gd name="T0" fmla="*/ 109 w 423"/>
                  <a:gd name="T1" fmla="*/ 537 h 537"/>
                  <a:gd name="T2" fmla="*/ 249 w 423"/>
                  <a:gd name="T3" fmla="*/ 0 h 537"/>
                  <a:gd name="T4" fmla="*/ 220 w 423"/>
                  <a:gd name="T5" fmla="*/ 182 h 537"/>
                  <a:gd name="T6" fmla="*/ 420 w 423"/>
                  <a:gd name="T7" fmla="*/ 235 h 537"/>
                  <a:gd name="T8" fmla="*/ 310 w 423"/>
                  <a:gd name="T9" fmla="*/ 419 h 537"/>
                  <a:gd name="T10" fmla="*/ 109 w 423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7">
                    <a:moveTo>
                      <a:pt x="109" y="537"/>
                    </a:moveTo>
                    <a:cubicBezTo>
                      <a:pt x="0" y="350"/>
                      <a:pt x="63" y="110"/>
                      <a:pt x="249" y="0"/>
                    </a:cubicBezTo>
                    <a:cubicBezTo>
                      <a:pt x="198" y="45"/>
                      <a:pt x="184" y="121"/>
                      <a:pt x="220" y="182"/>
                    </a:cubicBezTo>
                    <a:cubicBezTo>
                      <a:pt x="260" y="252"/>
                      <a:pt x="350" y="276"/>
                      <a:pt x="420" y="235"/>
                    </a:cubicBezTo>
                    <a:cubicBezTo>
                      <a:pt x="423" y="234"/>
                      <a:pt x="327" y="360"/>
                      <a:pt x="310" y="419"/>
                    </a:cubicBezTo>
                    <a:cubicBezTo>
                      <a:pt x="231" y="430"/>
                      <a:pt x="157" y="473"/>
                      <a:pt x="109" y="537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5184" y="924"/>
                <a:ext cx="600" cy="600"/>
              </a:xfrm>
              <a:custGeom>
                <a:avLst/>
                <a:gdLst>
                  <a:gd name="T0" fmla="*/ 85 w 303"/>
                  <a:gd name="T1" fmla="*/ 37 h 303"/>
                  <a:gd name="T2" fmla="*/ 266 w 303"/>
                  <a:gd name="T3" fmla="*/ 85 h 303"/>
                  <a:gd name="T4" fmla="*/ 218 w 303"/>
                  <a:gd name="T5" fmla="*/ 267 h 303"/>
                  <a:gd name="T6" fmla="*/ 37 w 303"/>
                  <a:gd name="T7" fmla="*/ 218 h 303"/>
                  <a:gd name="T8" fmla="*/ 85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85" y="37"/>
                    </a:move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7"/>
                    </a:cubicBezTo>
                    <a:cubicBezTo>
                      <a:pt x="154" y="303"/>
                      <a:pt x="73" y="282"/>
                      <a:pt x="37" y="218"/>
                    </a:cubicBezTo>
                    <a:cubicBezTo>
                      <a:pt x="0" y="155"/>
                      <a:pt x="22" y="73"/>
                      <a:pt x="8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5600" y="1342"/>
                <a:ext cx="1065" cy="740"/>
              </a:xfrm>
              <a:custGeom>
                <a:avLst/>
                <a:gdLst>
                  <a:gd name="T0" fmla="*/ 0 w 538"/>
                  <a:gd name="T1" fmla="*/ 249 h 374"/>
                  <a:gd name="T2" fmla="*/ 538 w 538"/>
                  <a:gd name="T3" fmla="*/ 108 h 374"/>
                  <a:gd name="T4" fmla="*/ 365 w 538"/>
                  <a:gd name="T5" fmla="*/ 172 h 374"/>
                  <a:gd name="T6" fmla="*/ 416 w 538"/>
                  <a:gd name="T7" fmla="*/ 372 h 374"/>
                  <a:gd name="T8" fmla="*/ 202 w 538"/>
                  <a:gd name="T9" fmla="*/ 367 h 374"/>
                  <a:gd name="T10" fmla="*/ 0 w 538"/>
                  <a:gd name="T11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0" y="249"/>
                    </a:moveTo>
                    <a:cubicBezTo>
                      <a:pt x="111" y="62"/>
                      <a:pt x="351" y="0"/>
                      <a:pt x="538" y="108"/>
                    </a:cubicBezTo>
                    <a:cubicBezTo>
                      <a:pt x="474" y="86"/>
                      <a:pt x="401" y="111"/>
                      <a:pt x="365" y="172"/>
                    </a:cubicBezTo>
                    <a:cubicBezTo>
                      <a:pt x="323" y="241"/>
                      <a:pt x="346" y="331"/>
                      <a:pt x="416" y="372"/>
                    </a:cubicBezTo>
                    <a:cubicBezTo>
                      <a:pt x="419" y="374"/>
                      <a:pt x="262" y="352"/>
                      <a:pt x="202" y="367"/>
                    </a:cubicBezTo>
                    <a:cubicBezTo>
                      <a:pt x="154" y="303"/>
                      <a:pt x="80" y="260"/>
                      <a:pt x="0" y="249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6271" y="1530"/>
                <a:ext cx="600" cy="599"/>
              </a:xfrm>
              <a:custGeom>
                <a:avLst/>
                <a:gdLst>
                  <a:gd name="T0" fmla="*/ 219 w 303"/>
                  <a:gd name="T1" fmla="*/ 37 h 303"/>
                  <a:gd name="T2" fmla="*/ 266 w 303"/>
                  <a:gd name="T3" fmla="*/ 219 h 303"/>
                  <a:gd name="T4" fmla="*/ 84 w 303"/>
                  <a:gd name="T5" fmla="*/ 265 h 303"/>
                  <a:gd name="T6" fmla="*/ 37 w 303"/>
                  <a:gd name="T7" fmla="*/ 83 h 303"/>
                  <a:gd name="T8" fmla="*/ 219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9" y="37"/>
                    </a:moveTo>
                    <a:cubicBezTo>
                      <a:pt x="282" y="74"/>
                      <a:pt x="303" y="156"/>
                      <a:pt x="266" y="219"/>
                    </a:cubicBezTo>
                    <a:cubicBezTo>
                      <a:pt x="228" y="282"/>
                      <a:pt x="147" y="303"/>
                      <a:pt x="84" y="265"/>
                    </a:cubicBezTo>
                    <a:cubicBezTo>
                      <a:pt x="21" y="228"/>
                      <a:pt x="0" y="147"/>
                      <a:pt x="37" y="83"/>
                    </a:cubicBezTo>
                    <a:cubicBezTo>
                      <a:pt x="75" y="20"/>
                      <a:pt x="156" y="0"/>
                      <a:pt x="219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0"/>
              <p:cNvSpPr/>
              <p:nvPr/>
            </p:nvSpPr>
            <p:spPr bwMode="auto">
              <a:xfrm>
                <a:off x="6089" y="2222"/>
                <a:ext cx="782" cy="839"/>
              </a:xfrm>
              <a:custGeom>
                <a:avLst/>
                <a:gdLst>
                  <a:gd name="T0" fmla="*/ 0 w 395"/>
                  <a:gd name="T1" fmla="*/ 0 h 424"/>
                  <a:gd name="T2" fmla="*/ 395 w 395"/>
                  <a:gd name="T3" fmla="*/ 390 h 424"/>
                  <a:gd name="T4" fmla="*/ 252 w 395"/>
                  <a:gd name="T5" fmla="*/ 274 h 424"/>
                  <a:gd name="T6" fmla="*/ 106 w 395"/>
                  <a:gd name="T7" fmla="*/ 420 h 424"/>
                  <a:gd name="T8" fmla="*/ 1 w 395"/>
                  <a:gd name="T9" fmla="*/ 233 h 424"/>
                  <a:gd name="T10" fmla="*/ 0 w 395"/>
                  <a:gd name="T11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3">
                    <a:moveTo>
                      <a:pt x="0" y="0"/>
                    </a:moveTo>
                    <a:cubicBezTo>
                      <a:pt x="217" y="0"/>
                      <a:pt x="393" y="174"/>
                      <a:pt x="395" y="390"/>
                    </a:cubicBezTo>
                    <a:cubicBezTo>
                      <a:pt x="382" y="324"/>
                      <a:pt x="323" y="274"/>
                      <a:pt x="252" y="274"/>
                    </a:cubicBezTo>
                    <a:cubicBezTo>
                      <a:pt x="171" y="274"/>
                      <a:pt x="106" y="339"/>
                      <a:pt x="106" y="420"/>
                    </a:cubicBezTo>
                    <a:cubicBezTo>
                      <a:pt x="106" y="424"/>
                      <a:pt x="44" y="277"/>
                      <a:pt x="1" y="233"/>
                    </a:cubicBezTo>
                    <a:cubicBezTo>
                      <a:pt x="31" y="159"/>
                      <a:pt x="31" y="74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Oval 11"/>
              <p:cNvSpPr>
                <a:spLocks noChangeArrowheads="1"/>
              </p:cNvSpPr>
              <p:nvPr/>
            </p:nvSpPr>
            <p:spPr bwMode="auto">
              <a:xfrm>
                <a:off x="6325" y="2790"/>
                <a:ext cx="526" cy="5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2"/>
              <p:cNvSpPr/>
              <p:nvPr/>
            </p:nvSpPr>
            <p:spPr bwMode="auto">
              <a:xfrm>
                <a:off x="5372" y="2838"/>
                <a:ext cx="838" cy="1064"/>
              </a:xfrm>
              <a:custGeom>
                <a:avLst/>
                <a:gdLst>
                  <a:gd name="T0" fmla="*/ 314 w 423"/>
                  <a:gd name="T1" fmla="*/ 0 h 538"/>
                  <a:gd name="T2" fmla="*/ 174 w 423"/>
                  <a:gd name="T3" fmla="*/ 538 h 538"/>
                  <a:gd name="T4" fmla="*/ 203 w 423"/>
                  <a:gd name="T5" fmla="*/ 355 h 538"/>
                  <a:gd name="T6" fmla="*/ 3 w 423"/>
                  <a:gd name="T7" fmla="*/ 302 h 538"/>
                  <a:gd name="T8" fmla="*/ 113 w 423"/>
                  <a:gd name="T9" fmla="*/ 118 h 538"/>
                  <a:gd name="T10" fmla="*/ 314 w 423"/>
                  <a:gd name="T11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8">
                    <a:moveTo>
                      <a:pt x="314" y="0"/>
                    </a:moveTo>
                    <a:cubicBezTo>
                      <a:pt x="423" y="188"/>
                      <a:pt x="360" y="427"/>
                      <a:pt x="174" y="538"/>
                    </a:cubicBezTo>
                    <a:cubicBezTo>
                      <a:pt x="225" y="492"/>
                      <a:pt x="239" y="416"/>
                      <a:pt x="203" y="355"/>
                    </a:cubicBezTo>
                    <a:cubicBezTo>
                      <a:pt x="163" y="285"/>
                      <a:pt x="73" y="261"/>
                      <a:pt x="3" y="302"/>
                    </a:cubicBezTo>
                    <a:cubicBezTo>
                      <a:pt x="0" y="304"/>
                      <a:pt x="96" y="177"/>
                      <a:pt x="113" y="118"/>
                    </a:cubicBezTo>
                    <a:cubicBezTo>
                      <a:pt x="192" y="107"/>
                      <a:pt x="266" y="64"/>
                      <a:pt x="314" y="0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5224" y="3386"/>
                <a:ext cx="600" cy="599"/>
              </a:xfrm>
              <a:custGeom>
                <a:avLst/>
                <a:gdLst>
                  <a:gd name="T0" fmla="*/ 218 w 303"/>
                  <a:gd name="T1" fmla="*/ 266 h 303"/>
                  <a:gd name="T2" fmla="*/ 37 w 303"/>
                  <a:gd name="T3" fmla="*/ 218 h 303"/>
                  <a:gd name="T4" fmla="*/ 85 w 303"/>
                  <a:gd name="T5" fmla="*/ 36 h 303"/>
                  <a:gd name="T6" fmla="*/ 266 w 303"/>
                  <a:gd name="T7" fmla="*/ 85 h 303"/>
                  <a:gd name="T8" fmla="*/ 218 w 303"/>
                  <a:gd name="T9" fmla="*/ 26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8" y="266"/>
                    </a:moveTo>
                    <a:cubicBezTo>
                      <a:pt x="154" y="303"/>
                      <a:pt x="73" y="281"/>
                      <a:pt x="37" y="218"/>
                    </a:cubicBezTo>
                    <a:cubicBezTo>
                      <a:pt x="0" y="154"/>
                      <a:pt x="22" y="73"/>
                      <a:pt x="85" y="36"/>
                    </a:cubicBez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4343" y="2828"/>
                <a:ext cx="1065" cy="740"/>
              </a:xfrm>
              <a:custGeom>
                <a:avLst/>
                <a:gdLst>
                  <a:gd name="T0" fmla="*/ 538 w 538"/>
                  <a:gd name="T1" fmla="*/ 125 h 374"/>
                  <a:gd name="T2" fmla="*/ 0 w 538"/>
                  <a:gd name="T3" fmla="*/ 266 h 374"/>
                  <a:gd name="T4" fmla="*/ 173 w 538"/>
                  <a:gd name="T5" fmla="*/ 203 h 374"/>
                  <a:gd name="T6" fmla="*/ 122 w 538"/>
                  <a:gd name="T7" fmla="*/ 2 h 374"/>
                  <a:gd name="T8" fmla="*/ 336 w 538"/>
                  <a:gd name="T9" fmla="*/ 7 h 374"/>
                  <a:gd name="T10" fmla="*/ 538 w 538"/>
                  <a:gd name="T11" fmla="*/ 12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538" y="125"/>
                    </a:moveTo>
                    <a:cubicBezTo>
                      <a:pt x="427" y="312"/>
                      <a:pt x="187" y="374"/>
                      <a:pt x="0" y="266"/>
                    </a:cubicBezTo>
                    <a:cubicBezTo>
                      <a:pt x="64" y="289"/>
                      <a:pt x="137" y="263"/>
                      <a:pt x="173" y="203"/>
                    </a:cubicBezTo>
                    <a:cubicBezTo>
                      <a:pt x="215" y="133"/>
                      <a:pt x="192" y="43"/>
                      <a:pt x="122" y="2"/>
                    </a:cubicBezTo>
                    <a:cubicBezTo>
                      <a:pt x="119" y="0"/>
                      <a:pt x="276" y="22"/>
                      <a:pt x="336" y="7"/>
                    </a:cubicBezTo>
                    <a:cubicBezTo>
                      <a:pt x="384" y="71"/>
                      <a:pt x="458" y="114"/>
                      <a:pt x="538" y="125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5"/>
              <p:cNvSpPr/>
              <p:nvPr/>
            </p:nvSpPr>
            <p:spPr bwMode="auto">
              <a:xfrm>
                <a:off x="4137" y="2780"/>
                <a:ext cx="600" cy="602"/>
              </a:xfrm>
              <a:custGeom>
                <a:avLst/>
                <a:gdLst>
                  <a:gd name="T0" fmla="*/ 84 w 303"/>
                  <a:gd name="T1" fmla="*/ 266 h 304"/>
                  <a:gd name="T2" fmla="*/ 37 w 303"/>
                  <a:gd name="T3" fmla="*/ 84 h 304"/>
                  <a:gd name="T4" fmla="*/ 219 w 303"/>
                  <a:gd name="T5" fmla="*/ 38 h 304"/>
                  <a:gd name="T6" fmla="*/ 266 w 303"/>
                  <a:gd name="T7" fmla="*/ 220 h 304"/>
                  <a:gd name="T8" fmla="*/ 84 w 303"/>
                  <a:gd name="T9" fmla="*/ 26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4">
                    <a:moveTo>
                      <a:pt x="84" y="266"/>
                    </a:moveTo>
                    <a:cubicBezTo>
                      <a:pt x="21" y="229"/>
                      <a:pt x="0" y="147"/>
                      <a:pt x="37" y="84"/>
                    </a:cubicBezTo>
                    <a:cubicBezTo>
                      <a:pt x="75" y="21"/>
                      <a:pt x="156" y="0"/>
                      <a:pt x="219" y="38"/>
                    </a:cubicBezTo>
                    <a:cubicBezTo>
                      <a:pt x="282" y="75"/>
                      <a:pt x="303" y="157"/>
                      <a:pt x="266" y="220"/>
                    </a:cubicBezTo>
                    <a:cubicBezTo>
                      <a:pt x="228" y="283"/>
                      <a:pt x="147" y="304"/>
                      <a:pt x="84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16"/>
              <p:cNvSpPr/>
              <p:nvPr/>
            </p:nvSpPr>
            <p:spPr bwMode="auto">
              <a:xfrm>
                <a:off x="4137" y="1850"/>
                <a:ext cx="782" cy="837"/>
              </a:xfrm>
              <a:custGeom>
                <a:avLst/>
                <a:gdLst>
                  <a:gd name="T0" fmla="*/ 395 w 395"/>
                  <a:gd name="T1" fmla="*/ 423 h 423"/>
                  <a:gd name="T2" fmla="*/ 0 w 395"/>
                  <a:gd name="T3" fmla="*/ 33 h 423"/>
                  <a:gd name="T4" fmla="*/ 143 w 395"/>
                  <a:gd name="T5" fmla="*/ 149 h 423"/>
                  <a:gd name="T6" fmla="*/ 289 w 395"/>
                  <a:gd name="T7" fmla="*/ 3 h 423"/>
                  <a:gd name="T8" fmla="*/ 394 w 395"/>
                  <a:gd name="T9" fmla="*/ 190 h 423"/>
                  <a:gd name="T10" fmla="*/ 395 w 395"/>
                  <a:gd name="T11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2">
                    <a:moveTo>
                      <a:pt x="395" y="423"/>
                    </a:moveTo>
                    <a:cubicBezTo>
                      <a:pt x="179" y="423"/>
                      <a:pt x="3" y="249"/>
                      <a:pt x="0" y="33"/>
                    </a:cubicBezTo>
                    <a:cubicBezTo>
                      <a:pt x="13" y="100"/>
                      <a:pt x="72" y="149"/>
                      <a:pt x="143" y="149"/>
                    </a:cubicBezTo>
                    <a:cubicBezTo>
                      <a:pt x="224" y="149"/>
                      <a:pt x="289" y="84"/>
                      <a:pt x="289" y="3"/>
                    </a:cubicBezTo>
                    <a:cubicBezTo>
                      <a:pt x="289" y="0"/>
                      <a:pt x="351" y="146"/>
                      <a:pt x="394" y="190"/>
                    </a:cubicBezTo>
                    <a:cubicBezTo>
                      <a:pt x="364" y="264"/>
                      <a:pt x="364" y="349"/>
                      <a:pt x="395" y="423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6" name="Oval 17"/>
              <p:cNvSpPr>
                <a:spLocks noChangeArrowheads="1"/>
              </p:cNvSpPr>
              <p:nvPr/>
            </p:nvSpPr>
            <p:spPr bwMode="auto">
              <a:xfrm>
                <a:off x="4157" y="1593"/>
                <a:ext cx="526" cy="52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Shape 2543"/>
            <p:cNvSpPr/>
            <p:nvPr/>
          </p:nvSpPr>
          <p:spPr>
            <a:xfrm>
              <a:off x="7277938" y="2728206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28" name="Shape 2620"/>
            <p:cNvSpPr/>
            <p:nvPr/>
          </p:nvSpPr>
          <p:spPr>
            <a:xfrm>
              <a:off x="9032603" y="1667847"/>
              <a:ext cx="422427" cy="3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29" name="Shape 2563"/>
            <p:cNvSpPr/>
            <p:nvPr/>
          </p:nvSpPr>
          <p:spPr>
            <a:xfrm>
              <a:off x="10857640" y="2683572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0" name="Shape 2619"/>
            <p:cNvSpPr/>
            <p:nvPr/>
          </p:nvSpPr>
          <p:spPr>
            <a:xfrm>
              <a:off x="10857640" y="4752446"/>
              <a:ext cx="422427" cy="42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1" name="Shape 2570"/>
            <p:cNvSpPr/>
            <p:nvPr/>
          </p:nvSpPr>
          <p:spPr>
            <a:xfrm>
              <a:off x="9098728" y="5756550"/>
              <a:ext cx="422427" cy="4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2" name="Shape 2631"/>
            <p:cNvSpPr/>
            <p:nvPr/>
          </p:nvSpPr>
          <p:spPr>
            <a:xfrm>
              <a:off x="7301793" y="4816239"/>
              <a:ext cx="422427" cy="34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33" name="Shape 2540"/>
            <p:cNvSpPr/>
            <p:nvPr/>
          </p:nvSpPr>
          <p:spPr>
            <a:xfrm>
              <a:off x="8944180" y="3561394"/>
              <a:ext cx="731520" cy="73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grpSp>
        <p:nvGrpSpPr>
          <p:cNvPr id="47" name="千图PPT彼岸天：ID 8661124库_组合 12"/>
          <p:cNvGrpSpPr/>
          <p:nvPr>
            <p:custDataLst>
              <p:tags r:id="rId2"/>
            </p:custDataLst>
          </p:nvPr>
        </p:nvGrpSpPr>
        <p:grpSpPr>
          <a:xfrm>
            <a:off x="8396867" y="2030994"/>
            <a:ext cx="3075996" cy="3463424"/>
            <a:chOff x="8170814" y="1912116"/>
            <a:chExt cx="2749722" cy="3463424"/>
          </a:xfrm>
        </p:grpSpPr>
        <p:grpSp>
          <p:nvGrpSpPr>
            <p:cNvPr id="48" name="组合 47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8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6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4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9" name="直接连接符 48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千图PPT彼岸天：ID 8661124库_组合 13"/>
          <p:cNvGrpSpPr/>
          <p:nvPr>
            <p:custDataLst>
              <p:tags r:id="rId3"/>
            </p:custDataLst>
          </p:nvPr>
        </p:nvGrpSpPr>
        <p:grpSpPr>
          <a:xfrm>
            <a:off x="719137" y="2030994"/>
            <a:ext cx="3035721" cy="3463424"/>
            <a:chOff x="1307468" y="1697288"/>
            <a:chExt cx="2713719" cy="3463424"/>
          </a:xfrm>
        </p:grpSpPr>
        <p:grpSp>
          <p:nvGrpSpPr>
            <p:cNvPr id="61" name="组合 60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2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0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8" name="TextBox 25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请替换文字内容复制你的内容到此</a:t>
                  </a:r>
                  <a:endParaRPr lang="zh-CN" altLang="en-US" sz="100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sz="1000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Rectangle 25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输入标题文本</a:t>
                  </a:r>
                  <a:endParaRPr lang="en-US" sz="1600" b="1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千图PPT彼岸天：ID 8661124库_文本框 51"/>
          <p:cNvSpPr txBox="1"/>
          <p:nvPr>
            <p:custDataLst>
              <p:tags r:id="rId4"/>
            </p:custDataLst>
          </p:nvPr>
        </p:nvSpPr>
        <p:spPr>
          <a:xfrm>
            <a:off x="5656943" y="1489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5" name="千图PPT彼岸天：ID 8661124库_文本框 52"/>
          <p:cNvSpPr txBox="1"/>
          <p:nvPr>
            <p:custDataLst>
              <p:tags r:id="rId5"/>
            </p:custDataLst>
          </p:nvPr>
        </p:nvSpPr>
        <p:spPr>
          <a:xfrm>
            <a:off x="5656943" y="56181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6" name="千图PPT彼岸天：ID 8661124库_文本框 53"/>
          <p:cNvSpPr txBox="1"/>
          <p:nvPr>
            <p:custDataLst>
              <p:tags r:id="rId6"/>
            </p:custDataLst>
          </p:nvPr>
        </p:nvSpPr>
        <p:spPr>
          <a:xfrm>
            <a:off x="7688852" y="2823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7" name="千图PPT彼岸天：ID 8661124库_文本框 54"/>
          <p:cNvSpPr txBox="1"/>
          <p:nvPr>
            <p:custDataLst>
              <p:tags r:id="rId7"/>
            </p:custDataLst>
          </p:nvPr>
        </p:nvSpPr>
        <p:spPr>
          <a:xfrm>
            <a:off x="3535462" y="28231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8" name="千图PPT彼岸天：ID 8661124库_文本框 55"/>
          <p:cNvSpPr txBox="1"/>
          <p:nvPr>
            <p:custDataLst>
              <p:tags r:id="rId8"/>
            </p:custDataLst>
          </p:nvPr>
        </p:nvSpPr>
        <p:spPr>
          <a:xfrm>
            <a:off x="7688852" y="4382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9" name="千图PPT彼岸天：ID 8661124库_文本框 56"/>
          <p:cNvSpPr txBox="1"/>
          <p:nvPr>
            <p:custDataLst>
              <p:tags r:id="rId9"/>
            </p:custDataLst>
          </p:nvPr>
        </p:nvSpPr>
        <p:spPr>
          <a:xfrm>
            <a:off x="3535462" y="4382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关键词</a:t>
            </a:r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企业责任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企业使命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经营方针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经营理念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企业文化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COMPANY CULTRUE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企业责任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千图PPT彼岸天：ID 8661124库_任意多边形 31"/>
          <p:cNvSpPr/>
          <p:nvPr>
            <p:custDataLst>
              <p:tags r:id="rId1"/>
            </p:custDataLst>
          </p:nvPr>
        </p:nvSpPr>
        <p:spPr bwMode="auto">
          <a:xfrm>
            <a:off x="4822262" y="2106842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千图PPT彼岸天：ID 8661124库_任意多边形 32"/>
          <p:cNvSpPr/>
          <p:nvPr>
            <p:custDataLst>
              <p:tags r:id="rId2"/>
            </p:custDataLst>
          </p:nvPr>
        </p:nvSpPr>
        <p:spPr>
          <a:xfrm>
            <a:off x="5548757" y="2797726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千图PPT彼岸天：ID 8661124库_矩形 33"/>
          <p:cNvSpPr/>
          <p:nvPr>
            <p:custDataLst>
              <p:tags r:id="rId3"/>
            </p:custDataLst>
          </p:nvPr>
        </p:nvSpPr>
        <p:spPr>
          <a:xfrm>
            <a:off x="5686972" y="3802647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cs typeface="+mn-ea"/>
                <a:sym typeface="+mn-lt"/>
              </a:rPr>
              <a:t>关键词</a:t>
            </a:r>
            <a:endParaRPr lang="zh-CN" altLang="en-US" b="1">
              <a:cs typeface="+mn-ea"/>
              <a:sym typeface="+mn-lt"/>
            </a:endParaRPr>
          </a:p>
        </p:txBody>
      </p:sp>
      <p:sp>
        <p:nvSpPr>
          <p:cNvPr id="38" name="千图PPT彼岸天：ID 8661124库_椭圆 34"/>
          <p:cNvSpPr/>
          <p:nvPr>
            <p:custDataLst>
              <p:tags r:id="rId4"/>
            </p:custDataLst>
          </p:nvPr>
        </p:nvSpPr>
        <p:spPr>
          <a:xfrm>
            <a:off x="6832105" y="2431783"/>
            <a:ext cx="731886" cy="731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千图PPT彼岸天：ID 8661124库_椭圆 35"/>
          <p:cNvSpPr/>
          <p:nvPr>
            <p:custDataLst>
              <p:tags r:id="rId5"/>
            </p:custDataLst>
          </p:nvPr>
        </p:nvSpPr>
        <p:spPr>
          <a:xfrm>
            <a:off x="4628009" y="3677032"/>
            <a:ext cx="731886" cy="7318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千图PPT彼岸天：ID 8661124库_任意多边形 36"/>
          <p:cNvSpPr/>
          <p:nvPr>
            <p:custDataLst>
              <p:tags r:id="rId6"/>
            </p:custDataLst>
          </p:nvPr>
        </p:nvSpPr>
        <p:spPr>
          <a:xfrm>
            <a:off x="6999213" y="2651844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千图PPT彼岸天：ID 8661124库_任意多边形 37"/>
          <p:cNvSpPr/>
          <p:nvPr>
            <p:custDataLst>
              <p:tags r:id="rId7"/>
            </p:custDataLst>
          </p:nvPr>
        </p:nvSpPr>
        <p:spPr>
          <a:xfrm>
            <a:off x="4795116" y="3897093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2" name="千图PPT彼岸天：ID 8661124库_组合 22"/>
          <p:cNvGrpSpPr/>
          <p:nvPr>
            <p:custDataLst>
              <p:tags r:id="rId8"/>
            </p:custDataLst>
          </p:nvPr>
        </p:nvGrpSpPr>
        <p:grpSpPr>
          <a:xfrm>
            <a:off x="1091444" y="2048993"/>
            <a:ext cx="2449051" cy="723852"/>
            <a:chOff x="719666" y="2048993"/>
            <a:chExt cx="3288101" cy="723852"/>
          </a:xfrm>
        </p:grpSpPr>
        <p:sp>
          <p:nvSpPr>
            <p:cNvPr id="43" name="文本框 7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千图PPT彼岸天：ID 8661124库_组合 23"/>
          <p:cNvGrpSpPr/>
          <p:nvPr>
            <p:custDataLst>
              <p:tags r:id="rId9"/>
            </p:custDataLst>
          </p:nvPr>
        </p:nvGrpSpPr>
        <p:grpSpPr>
          <a:xfrm>
            <a:off x="1091444" y="4525196"/>
            <a:ext cx="2449051" cy="723852"/>
            <a:chOff x="719666" y="2048993"/>
            <a:chExt cx="3288101" cy="723852"/>
          </a:xfrm>
        </p:grpSpPr>
        <p:sp>
          <p:nvSpPr>
            <p:cNvPr id="46" name="文本框 76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千图PPT彼岸天：ID 8661124库_组合 24"/>
          <p:cNvGrpSpPr/>
          <p:nvPr>
            <p:custDataLst>
              <p:tags r:id="rId10"/>
            </p:custDataLst>
          </p:nvPr>
        </p:nvGrpSpPr>
        <p:grpSpPr>
          <a:xfrm>
            <a:off x="1091444" y="3287095"/>
            <a:ext cx="2449051" cy="723852"/>
            <a:chOff x="719666" y="2048993"/>
            <a:chExt cx="3288101" cy="723852"/>
          </a:xfrm>
        </p:grpSpPr>
        <p:sp>
          <p:nvSpPr>
            <p:cNvPr id="49" name="文本框 74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algn="r"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千图PPT彼岸天：ID 8661124库_组合 13"/>
          <p:cNvGrpSpPr/>
          <p:nvPr>
            <p:custDataLst>
              <p:tags r:id="rId11"/>
            </p:custDataLst>
          </p:nvPr>
        </p:nvGrpSpPr>
        <p:grpSpPr>
          <a:xfrm>
            <a:off x="8651507" y="2048993"/>
            <a:ext cx="2449050" cy="723852"/>
            <a:chOff x="719666" y="2048993"/>
            <a:chExt cx="3288101" cy="723852"/>
          </a:xfrm>
        </p:grpSpPr>
        <p:sp>
          <p:nvSpPr>
            <p:cNvPr id="52" name="文本框 8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千图PPT彼岸天：ID 8661124库_组合 14"/>
          <p:cNvGrpSpPr/>
          <p:nvPr>
            <p:custDataLst>
              <p:tags r:id="rId12"/>
            </p:custDataLst>
          </p:nvPr>
        </p:nvGrpSpPr>
        <p:grpSpPr>
          <a:xfrm>
            <a:off x="8651507" y="4525196"/>
            <a:ext cx="2449050" cy="723852"/>
            <a:chOff x="719666" y="2048993"/>
            <a:chExt cx="3288101" cy="723852"/>
          </a:xfrm>
        </p:grpSpPr>
        <p:sp>
          <p:nvSpPr>
            <p:cNvPr id="55" name="文本框 86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千图PPT彼岸天：ID 8661124库_组合 15"/>
          <p:cNvGrpSpPr/>
          <p:nvPr>
            <p:custDataLst>
              <p:tags r:id="rId13"/>
            </p:custDataLst>
          </p:nvPr>
        </p:nvGrpSpPr>
        <p:grpSpPr>
          <a:xfrm>
            <a:off x="8651507" y="3287095"/>
            <a:ext cx="2449050" cy="723852"/>
            <a:chOff x="719666" y="2048993"/>
            <a:chExt cx="3288101" cy="723852"/>
          </a:xfrm>
        </p:grpSpPr>
        <p:sp>
          <p:nvSpPr>
            <p:cNvPr id="58" name="文本框 84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cs typeface="+mn-ea"/>
                  <a:sym typeface="+mn-lt"/>
                </a:rPr>
                <a:t>请替换文字内容复制你的内容到此</a:t>
              </a:r>
              <a:endParaRPr lang="zh-CN" altLang="en-US" sz="1100">
                <a:cs typeface="+mn-ea"/>
                <a:sym typeface="+mn-lt"/>
              </a:endParaRPr>
            </a:p>
            <a:p>
              <a:pPr defTabSz="914400">
                <a:spcBef>
                  <a:spcPct val="0"/>
                </a:spcBef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输入标题文本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千图PPT彼岸天：ID 8661124库_组合 1"/>
          <p:cNvGrpSpPr/>
          <p:nvPr>
            <p:custDataLst>
              <p:tags r:id="rId14"/>
            </p:custDataLst>
          </p:nvPr>
        </p:nvGrpSpPr>
        <p:grpSpPr>
          <a:xfrm>
            <a:off x="3540495" y="2172104"/>
            <a:ext cx="1087514" cy="2476203"/>
            <a:chOff x="3540495" y="2172104"/>
            <a:chExt cx="1087514" cy="2476203"/>
          </a:xfrm>
        </p:grpSpPr>
        <p:cxnSp>
          <p:nvCxnSpPr>
            <p:cNvPr id="61" name="连接符: 肘形 60"/>
            <p:cNvCxnSpPr>
              <a:stCxn id="44" idx="3"/>
              <a:endCxn id="39" idx="2"/>
            </p:cNvCxnSpPr>
            <p:nvPr/>
          </p:nvCxnSpPr>
          <p:spPr>
            <a:xfrm>
              <a:off x="3540495" y="2172104"/>
              <a:ext cx="1087514" cy="187087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/>
            <p:cNvCxnSpPr>
              <a:stCxn id="50" idx="3"/>
              <a:endCxn id="39" idx="2"/>
            </p:cNvCxnSpPr>
            <p:nvPr/>
          </p:nvCxnSpPr>
          <p:spPr>
            <a:xfrm>
              <a:off x="3540495" y="3410206"/>
              <a:ext cx="1087514" cy="632769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/>
            <p:cNvCxnSpPr>
              <a:stCxn id="47" idx="3"/>
              <a:endCxn id="39" idx="2"/>
            </p:cNvCxnSpPr>
            <p:nvPr/>
          </p:nvCxnSpPr>
          <p:spPr>
            <a:xfrm flipV="1">
              <a:off x="3540495" y="4042975"/>
              <a:ext cx="1087514" cy="60533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千图PPT彼岸天：ID 8661124库_组合 38"/>
          <p:cNvGrpSpPr/>
          <p:nvPr>
            <p:custDataLst>
              <p:tags r:id="rId15"/>
            </p:custDataLst>
          </p:nvPr>
        </p:nvGrpSpPr>
        <p:grpSpPr>
          <a:xfrm>
            <a:off x="7563991" y="2172104"/>
            <a:ext cx="1087516" cy="2476204"/>
            <a:chOff x="7563991" y="2172104"/>
            <a:chExt cx="1087516" cy="2476204"/>
          </a:xfrm>
        </p:grpSpPr>
        <p:cxnSp>
          <p:nvCxnSpPr>
            <p:cNvPr id="65" name="连接符: 肘形 64"/>
            <p:cNvCxnSpPr>
              <a:stCxn id="53" idx="1"/>
              <a:endCxn id="38" idx="6"/>
            </p:cNvCxnSpPr>
            <p:nvPr/>
          </p:nvCxnSpPr>
          <p:spPr>
            <a:xfrm rot="10800000" flipV="1">
              <a:off x="7563991" y="2172104"/>
              <a:ext cx="1087516" cy="62562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/>
            <p:cNvCxnSpPr>
              <a:stCxn id="59" idx="1"/>
              <a:endCxn id="38" idx="6"/>
            </p:cNvCxnSpPr>
            <p:nvPr/>
          </p:nvCxnSpPr>
          <p:spPr>
            <a:xfrm rot="10800000">
              <a:off x="7563991" y="2797726"/>
              <a:ext cx="1087516" cy="61248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/>
            <p:cNvCxnSpPr>
              <a:stCxn id="56" idx="1"/>
              <a:endCxn id="38" idx="6"/>
            </p:cNvCxnSpPr>
            <p:nvPr/>
          </p:nvCxnSpPr>
          <p:spPr>
            <a:xfrm rot="10800000">
              <a:off x="7563991" y="2797727"/>
              <a:ext cx="1087516" cy="185058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00.xml><?xml version="1.0" encoding="utf-8"?>
<p:tagLst xmlns:p="http://schemas.openxmlformats.org/presentationml/2006/main">
  <p:tag name="PA" val="v4.0.0"/>
</p:tagLst>
</file>

<file path=ppt/tags/tag101.xml><?xml version="1.0" encoding="utf-8"?>
<p:tagLst xmlns:p="http://schemas.openxmlformats.org/presentationml/2006/main">
  <p:tag name="PA" val="v4.0.0"/>
</p:tagLst>
</file>

<file path=ppt/tags/tag102.xml><?xml version="1.0" encoding="utf-8"?>
<p:tagLst xmlns:p="http://schemas.openxmlformats.org/presentationml/2006/main">
  <p:tag name="PA" val="v4.0.0"/>
</p:tagLst>
</file>

<file path=ppt/tags/tag103.xml><?xml version="1.0" encoding="utf-8"?>
<p:tagLst xmlns:p="http://schemas.openxmlformats.org/presentationml/2006/main">
  <p:tag name="PA" val="v4.0.0"/>
</p:tagLst>
</file>

<file path=ppt/tags/tag104.xml><?xml version="1.0" encoding="utf-8"?>
<p:tagLst xmlns:p="http://schemas.openxmlformats.org/presentationml/2006/main">
  <p:tag name="PA" val="v4.0.0"/>
</p:tagLst>
</file>

<file path=ppt/tags/tag105.xml><?xml version="1.0" encoding="utf-8"?>
<p:tagLst xmlns:p="http://schemas.openxmlformats.org/presentationml/2006/main">
  <p:tag name="PA" val="v4.0.0"/>
</p:tagLst>
</file>

<file path=ppt/tags/tag106.xml><?xml version="1.0" encoding="utf-8"?>
<p:tagLst xmlns:p="http://schemas.openxmlformats.org/presentationml/2006/main">
  <p:tag name="PA" val="v4.0.0"/>
</p:tagLst>
</file>

<file path=ppt/tags/tag107.xml><?xml version="1.0" encoding="utf-8"?>
<p:tagLst xmlns:p="http://schemas.openxmlformats.org/presentationml/2006/main">
  <p:tag name="PA" val="v4.0.0"/>
</p:tagLst>
</file>

<file path=ppt/tags/tag108.xml><?xml version="1.0" encoding="utf-8"?>
<p:tagLst xmlns:p="http://schemas.openxmlformats.org/presentationml/2006/main">
  <p:tag name="PA" val="v4.0.0"/>
</p:tagLst>
</file>

<file path=ppt/tags/tag109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10.xml><?xml version="1.0" encoding="utf-8"?>
<p:tagLst xmlns:p="http://schemas.openxmlformats.org/presentationml/2006/main">
  <p:tag name="PA" val="v4.0.0"/>
</p:tagLst>
</file>

<file path=ppt/tags/tag111.xml><?xml version="1.0" encoding="utf-8"?>
<p:tagLst xmlns:p="http://schemas.openxmlformats.org/presentationml/2006/main">
  <p:tag name="PA" val="v4.0.0"/>
</p:tagLst>
</file>

<file path=ppt/tags/tag112.xml><?xml version="1.0" encoding="utf-8"?>
<p:tagLst xmlns:p="http://schemas.openxmlformats.org/presentationml/2006/main">
  <p:tag name="PA" val="v4.0.0"/>
</p:tagLst>
</file>

<file path=ppt/tags/tag113.xml><?xml version="1.0" encoding="utf-8"?>
<p:tagLst xmlns:p="http://schemas.openxmlformats.org/presentationml/2006/main">
  <p:tag name="PA" val="v4.0.0"/>
</p:tagLst>
</file>

<file path=ppt/tags/tag114.xml><?xml version="1.0" encoding="utf-8"?>
<p:tagLst xmlns:p="http://schemas.openxmlformats.org/presentationml/2006/main">
  <p:tag name="PA" val="v4.0.0"/>
</p:tagLst>
</file>

<file path=ppt/tags/tag115.xml><?xml version="1.0" encoding="utf-8"?>
<p:tagLst xmlns:p="http://schemas.openxmlformats.org/presentationml/2006/main">
  <p:tag name="PA" val="v4.0.0"/>
</p:tagLst>
</file>

<file path=ppt/tags/tag116.xml><?xml version="1.0" encoding="utf-8"?>
<p:tagLst xmlns:p="http://schemas.openxmlformats.org/presentationml/2006/main">
  <p:tag name="PA" val="v4.0.0"/>
</p:tagLst>
</file>

<file path=ppt/tags/tag117.xml><?xml version="1.0" encoding="utf-8"?>
<p:tagLst xmlns:p="http://schemas.openxmlformats.org/presentationml/2006/main">
  <p:tag name="PA" val="v4.0.0"/>
</p:tagLst>
</file>

<file path=ppt/tags/tag118.xml><?xml version="1.0" encoding="utf-8"?>
<p:tagLst xmlns:p="http://schemas.openxmlformats.org/presentationml/2006/main">
  <p:tag name="PA" val="v4.0.0"/>
</p:tagLst>
</file>

<file path=ppt/tags/tag119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20.xml><?xml version="1.0" encoding="utf-8"?>
<p:tagLst xmlns:p="http://schemas.openxmlformats.org/presentationml/2006/main">
  <p:tag name="PA" val="v4.0.0"/>
</p:tagLst>
</file>

<file path=ppt/tags/tag121.xml><?xml version="1.0" encoding="utf-8"?>
<p:tagLst xmlns:p="http://schemas.openxmlformats.org/presentationml/2006/main">
  <p:tag name="PA" val="v4.0.0"/>
</p:tagLst>
</file>

<file path=ppt/tags/tag122.xml><?xml version="1.0" encoding="utf-8"?>
<p:tagLst xmlns:p="http://schemas.openxmlformats.org/presentationml/2006/main">
  <p:tag name="PA" val="v4.0.0"/>
</p:tagLst>
</file>

<file path=ppt/tags/tag123.xml><?xml version="1.0" encoding="utf-8"?>
<p:tagLst xmlns:p="http://schemas.openxmlformats.org/presentationml/2006/main">
  <p:tag name="PA" val="v4.0.0"/>
</p:tagLst>
</file>

<file path=ppt/tags/tag124.xml><?xml version="1.0" encoding="utf-8"?>
<p:tagLst xmlns:p="http://schemas.openxmlformats.org/presentationml/2006/main">
  <p:tag name="PA" val="v4.0.0"/>
</p:tagLst>
</file>

<file path=ppt/tags/tag125.xml><?xml version="1.0" encoding="utf-8"?>
<p:tagLst xmlns:p="http://schemas.openxmlformats.org/presentationml/2006/main">
  <p:tag name="PA" val="v4.0.0"/>
</p:tagLst>
</file>

<file path=ppt/tags/tag126.xml><?xml version="1.0" encoding="utf-8"?>
<p:tagLst xmlns:p="http://schemas.openxmlformats.org/presentationml/2006/main">
  <p:tag name="PA" val="v4.0.0"/>
</p:tagLst>
</file>

<file path=ppt/tags/tag127.xml><?xml version="1.0" encoding="utf-8"?>
<p:tagLst xmlns:p="http://schemas.openxmlformats.org/presentationml/2006/main">
  <p:tag name="PA" val="v4.0.0"/>
</p:tagLst>
</file>

<file path=ppt/tags/tag128.xml><?xml version="1.0" encoding="utf-8"?>
<p:tagLst xmlns:p="http://schemas.openxmlformats.org/presentationml/2006/main">
  <p:tag name="PA" val="v4.0.0"/>
</p:tagLst>
</file>

<file path=ppt/tags/tag129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30.xml><?xml version="1.0" encoding="utf-8"?>
<p:tagLst xmlns:p="http://schemas.openxmlformats.org/presentationml/2006/main">
  <p:tag name="PA" val="v4.0.0"/>
</p:tagLst>
</file>

<file path=ppt/tags/tag131.xml><?xml version="1.0" encoding="utf-8"?>
<p:tagLst xmlns:p="http://schemas.openxmlformats.org/presentationml/2006/main">
  <p:tag name="PA" val="v4.0.0"/>
</p:tagLst>
</file>

<file path=ppt/tags/tag132.xml><?xml version="1.0" encoding="utf-8"?>
<p:tagLst xmlns:p="http://schemas.openxmlformats.org/presentationml/2006/main">
  <p:tag name="PA" val="v4.0.0"/>
</p:tagLst>
</file>

<file path=ppt/tags/tag133.xml><?xml version="1.0" encoding="utf-8"?>
<p:tagLst xmlns:p="http://schemas.openxmlformats.org/presentationml/2006/main">
  <p:tag name="PA" val="v4.0.0"/>
</p:tagLst>
</file>

<file path=ppt/tags/tag134.xml><?xml version="1.0" encoding="utf-8"?>
<p:tagLst xmlns:p="http://schemas.openxmlformats.org/presentationml/2006/main">
  <p:tag name="PA" val="v4.0.0"/>
</p:tagLst>
</file>

<file path=ppt/tags/tag135.xml><?xml version="1.0" encoding="utf-8"?>
<p:tagLst xmlns:p="http://schemas.openxmlformats.org/presentationml/2006/main">
  <p:tag name="PA" val="v4.0.0"/>
</p:tagLst>
</file>

<file path=ppt/tags/tag136.xml><?xml version="1.0" encoding="utf-8"?>
<p:tagLst xmlns:p="http://schemas.openxmlformats.org/presentationml/2006/main">
  <p:tag name="PA" val="v4.0.0"/>
</p:tagLst>
</file>

<file path=ppt/tags/tag137.xml><?xml version="1.0" encoding="utf-8"?>
<p:tagLst xmlns:p="http://schemas.openxmlformats.org/presentationml/2006/main">
  <p:tag name="PA" val="v4.0.0"/>
</p:tagLst>
</file>

<file path=ppt/tags/tag138.xml><?xml version="1.0" encoding="utf-8"?>
<p:tagLst xmlns:p="http://schemas.openxmlformats.org/presentationml/2006/main">
  <p:tag name="PA" val="v4.0.0"/>
</p:tagLst>
</file>

<file path=ppt/tags/tag139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40.xml><?xml version="1.0" encoding="utf-8"?>
<p:tagLst xmlns:p="http://schemas.openxmlformats.org/presentationml/2006/main">
  <p:tag name="PA" val="v4.0.0"/>
</p:tagLst>
</file>

<file path=ppt/tags/tag141.xml><?xml version="1.0" encoding="utf-8"?>
<p:tagLst xmlns:p="http://schemas.openxmlformats.org/presentationml/2006/main">
  <p:tag name="PA" val="v4.0.0"/>
</p:tagLst>
</file>

<file path=ppt/tags/tag142.xml><?xml version="1.0" encoding="utf-8"?>
<p:tagLst xmlns:p="http://schemas.openxmlformats.org/presentationml/2006/main">
  <p:tag name="PA" val="v4.0.0"/>
</p:tagLst>
</file>

<file path=ppt/tags/tag143.xml><?xml version="1.0" encoding="utf-8"?>
<p:tagLst xmlns:p="http://schemas.openxmlformats.org/presentationml/2006/main">
  <p:tag name="PA" val="v4.0.0"/>
</p:tagLst>
</file>

<file path=ppt/tags/tag144.xml><?xml version="1.0" encoding="utf-8"?>
<p:tagLst xmlns:p="http://schemas.openxmlformats.org/presentationml/2006/main">
  <p:tag name="PA" val="v4.0.0"/>
</p:tagLst>
</file>

<file path=ppt/tags/tag145.xml><?xml version="1.0" encoding="utf-8"?>
<p:tagLst xmlns:p="http://schemas.openxmlformats.org/presentationml/2006/main">
  <p:tag name="PA" val="v4.0.0"/>
</p:tagLst>
</file>

<file path=ppt/tags/tag146.xml><?xml version="1.0" encoding="utf-8"?>
<p:tagLst xmlns:p="http://schemas.openxmlformats.org/presentationml/2006/main">
  <p:tag name="PA" val="v4.0.0"/>
</p:tagLst>
</file>

<file path=ppt/tags/tag147.xml><?xml version="1.0" encoding="utf-8"?>
<p:tagLst xmlns:p="http://schemas.openxmlformats.org/presentationml/2006/main">
  <p:tag name="PA" val="v4.0.0"/>
</p:tagLst>
</file>

<file path=ppt/tags/tag148.xml><?xml version="1.0" encoding="utf-8"?>
<p:tagLst xmlns:p="http://schemas.openxmlformats.org/presentationml/2006/main">
  <p:tag name="PA" val="v4.0.0"/>
</p:tagLst>
</file>

<file path=ppt/tags/tag149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50.xml><?xml version="1.0" encoding="utf-8"?>
<p:tagLst xmlns:p="http://schemas.openxmlformats.org/presentationml/2006/main">
  <p:tag name="PA" val="v4.0.0"/>
</p:tagLst>
</file>

<file path=ppt/tags/tag151.xml><?xml version="1.0" encoding="utf-8"?>
<p:tagLst xmlns:p="http://schemas.openxmlformats.org/presentationml/2006/main">
  <p:tag name="PA" val="v4.0.0"/>
</p:tagLst>
</file>

<file path=ppt/tags/tag152.xml><?xml version="1.0" encoding="utf-8"?>
<p:tagLst xmlns:p="http://schemas.openxmlformats.org/presentationml/2006/main">
  <p:tag name="PA" val="v4.0.0"/>
</p:tagLst>
</file>

<file path=ppt/tags/tag153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80.xml><?xml version="1.0" encoding="utf-8"?>
<p:tagLst xmlns:p="http://schemas.openxmlformats.org/presentationml/2006/main">
  <p:tag name="PA" val="v4.0.0"/>
</p:tagLst>
</file>

<file path=ppt/tags/tag81.xml><?xml version="1.0" encoding="utf-8"?>
<p:tagLst xmlns:p="http://schemas.openxmlformats.org/presentationml/2006/main">
  <p:tag name="PA" val="v4.0.0"/>
</p:tagLst>
</file>

<file path=ppt/tags/tag82.xml><?xml version="1.0" encoding="utf-8"?>
<p:tagLst xmlns:p="http://schemas.openxmlformats.org/presentationml/2006/main">
  <p:tag name="PA" val="v4.0.0"/>
</p:tagLst>
</file>

<file path=ppt/tags/tag83.xml><?xml version="1.0" encoding="utf-8"?>
<p:tagLst xmlns:p="http://schemas.openxmlformats.org/presentationml/2006/main">
  <p:tag name="PA" val="v4.0.0"/>
</p:tagLst>
</file>

<file path=ppt/tags/tag84.xml><?xml version="1.0" encoding="utf-8"?>
<p:tagLst xmlns:p="http://schemas.openxmlformats.org/presentationml/2006/main">
  <p:tag name="PA" val="v4.0.0"/>
</p:tagLst>
</file>

<file path=ppt/tags/tag85.xml><?xml version="1.0" encoding="utf-8"?>
<p:tagLst xmlns:p="http://schemas.openxmlformats.org/presentationml/2006/main">
  <p:tag name="PA" val="v4.0.0"/>
</p:tagLst>
</file>

<file path=ppt/tags/tag86.xml><?xml version="1.0" encoding="utf-8"?>
<p:tagLst xmlns:p="http://schemas.openxmlformats.org/presentationml/2006/main">
  <p:tag name="PA" val="v4.0.0"/>
</p:tagLst>
</file>

<file path=ppt/tags/tag87.xml><?xml version="1.0" encoding="utf-8"?>
<p:tagLst xmlns:p="http://schemas.openxmlformats.org/presentationml/2006/main">
  <p:tag name="PA" val="v4.0.0"/>
</p:tagLst>
</file>

<file path=ppt/tags/tag88.xml><?xml version="1.0" encoding="utf-8"?>
<p:tagLst xmlns:p="http://schemas.openxmlformats.org/presentationml/2006/main">
  <p:tag name="PA" val="v4.0.0"/>
</p:tagLst>
</file>

<file path=ppt/tags/tag89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ags/tag90.xml><?xml version="1.0" encoding="utf-8"?>
<p:tagLst xmlns:p="http://schemas.openxmlformats.org/presentationml/2006/main">
  <p:tag name="PA" val="v4.0.0"/>
</p:tagLst>
</file>

<file path=ppt/tags/tag91.xml><?xml version="1.0" encoding="utf-8"?>
<p:tagLst xmlns:p="http://schemas.openxmlformats.org/presentationml/2006/main">
  <p:tag name="PA" val="v4.0.0"/>
</p:tagLst>
</file>

<file path=ppt/tags/tag92.xml><?xml version="1.0" encoding="utf-8"?>
<p:tagLst xmlns:p="http://schemas.openxmlformats.org/presentationml/2006/main">
  <p:tag name="PA" val="v4.0.0"/>
</p:tagLst>
</file>

<file path=ppt/tags/tag93.xml><?xml version="1.0" encoding="utf-8"?>
<p:tagLst xmlns:p="http://schemas.openxmlformats.org/presentationml/2006/main">
  <p:tag name="PA" val="v4.0.0"/>
</p:tagLst>
</file>

<file path=ppt/tags/tag94.xml><?xml version="1.0" encoding="utf-8"?>
<p:tagLst xmlns:p="http://schemas.openxmlformats.org/presentationml/2006/main">
  <p:tag name="PA" val="v4.0.0"/>
</p:tagLst>
</file>

<file path=ppt/tags/tag95.xml><?xml version="1.0" encoding="utf-8"?>
<p:tagLst xmlns:p="http://schemas.openxmlformats.org/presentationml/2006/main">
  <p:tag name="PA" val="v4.0.0"/>
</p:tagLst>
</file>

<file path=ppt/tags/tag96.xml><?xml version="1.0" encoding="utf-8"?>
<p:tagLst xmlns:p="http://schemas.openxmlformats.org/presentationml/2006/main">
  <p:tag name="PA" val="v4.0.0"/>
</p:tagLst>
</file>

<file path=ppt/tags/tag97.xml><?xml version="1.0" encoding="utf-8"?>
<p:tagLst xmlns:p="http://schemas.openxmlformats.org/presentationml/2006/main">
  <p:tag name="PA" val="v4.0.0"/>
</p:tagLst>
</file>

<file path=ppt/tags/tag98.xml><?xml version="1.0" encoding="utf-8"?>
<p:tagLst xmlns:p="http://schemas.openxmlformats.org/presentationml/2006/main">
  <p:tag name="PA" val="v4.0.0"/>
</p:tagLst>
</file>

<file path=ppt/tags/tag9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ytrcbpq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3115</Words>
  <Application>WPS 演示</Application>
  <PresentationFormat>自定义</PresentationFormat>
  <Paragraphs>636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Gill Sans</vt:lpstr>
      <vt:lpstr>微软雅黑</vt:lpstr>
      <vt:lpstr>Arial Unicode MS</vt:lpstr>
      <vt:lpstr>Arial</vt:lpstr>
      <vt:lpstr>Gill Sans MT</vt:lpstr>
      <vt:lpstr>第一PPT，www.1ppt.com</vt:lpstr>
      <vt:lpstr>PowerPoint 演示文稿</vt:lpstr>
      <vt:lpstr>PowerPoint 演示文稿</vt:lpstr>
      <vt:lpstr>PowerPoint 演示文稿</vt:lpstr>
      <vt:lpstr>公司简介</vt:lpstr>
      <vt:lpstr>经营范围</vt:lpstr>
      <vt:lpstr>团队介绍</vt:lpstr>
      <vt:lpstr>企业荣誉</vt:lpstr>
      <vt:lpstr>PowerPoint 演示文稿</vt:lpstr>
      <vt:lpstr>企业责任</vt:lpstr>
      <vt:lpstr>企业使命</vt:lpstr>
      <vt:lpstr>经营方针</vt:lpstr>
      <vt:lpstr>经营理念</vt:lpstr>
      <vt:lpstr>PowerPoint 演示文稿</vt:lpstr>
      <vt:lpstr>研发背景</vt:lpstr>
      <vt:lpstr>产品介绍</vt:lpstr>
      <vt:lpstr>服务介绍</vt:lpstr>
      <vt:lpstr>配套设施</vt:lpstr>
      <vt:lpstr>PowerPoint 演示文稿</vt:lpstr>
      <vt:lpstr>市场规模</vt:lpstr>
      <vt:lpstr>业绩展示</vt:lpstr>
      <vt:lpstr>合作伙伴</vt:lpstr>
      <vt:lpstr>成功案例</vt:lpstr>
      <vt:lpstr>PowerPoint 演示文稿</vt:lpstr>
      <vt:lpstr>行业前景</vt:lpstr>
      <vt:lpstr>战略目标</vt:lpstr>
      <vt:lpstr>五年规划</vt:lpstr>
      <vt:lpstr>公司前景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绿色虚拟星球</dc:title>
  <dc:creator>第一PPT</dc:creator>
  <cp:keywords>www.1ppt.com</cp:keywords>
  <dc:description>www.1ppt.com</dc:description>
  <cp:lastModifiedBy>DELL</cp:lastModifiedBy>
  <cp:revision>2</cp:revision>
  <dcterms:created xsi:type="dcterms:W3CDTF">2017-02-23T02:39:00Z</dcterms:created>
  <dcterms:modified xsi:type="dcterms:W3CDTF">2023-07-12T02:54:32Z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29469EA0535348EB96124FB02B281329</vt:lpwstr>
  </property>
  <property fmtid="{D5CDD505-2E9C-101B-9397-08002B2CF9AE}" pid="3" name="KSOProductBuildVer">
    <vt:lpwstr>2052-11.8.2.11718</vt:lpwstr>
  </property>
</Properties>
</file>