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43" r:id="rId2"/>
    <p:sldId id="350" r:id="rId3"/>
    <p:sldId id="353" r:id="rId4"/>
    <p:sldId id="357" r:id="rId5"/>
    <p:sldId id="361" r:id="rId6"/>
    <p:sldId id="358" r:id="rId7"/>
    <p:sldId id="359" r:id="rId8"/>
    <p:sldId id="360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26"/>
    <a:srgbClr val="DF6824"/>
    <a:srgbClr val="B5551D"/>
    <a:srgbClr val="F6AB03"/>
    <a:srgbClr val="CE8A13"/>
    <a:srgbClr val="57A794"/>
    <a:srgbClr val="427F70"/>
    <a:srgbClr val="DF9B03"/>
    <a:srgbClr val="2C806A"/>
    <a:srgbClr val="B57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 autoAdjust="0"/>
    <p:restoredTop sz="96058"/>
  </p:normalViewPr>
  <p:slideViewPr>
    <p:cSldViewPr snapToGrid="0" snapToObjects="1">
      <p:cViewPr varScale="1">
        <p:scale>
          <a:sx n="86" d="100"/>
          <a:sy n="86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7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content/proof-of-concept-templa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8DCE7F-5B58-E229-9868-78F47F98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808" y="0"/>
            <a:ext cx="12209807" cy="68950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C272A9-F420-90ED-26C9-FB6F3B8DF94B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0FF1D-62EC-D3F1-0D15-DA38F2816C9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7DBC8-2DED-BF6D-0D0C-9E7B61CE6CB0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249647" y="551217"/>
            <a:ext cx="784333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PROOF OF CONCEPT</a:t>
            </a:r>
            <a:endParaRPr 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D15BE-1C14-E66D-66E8-F1A22A624367}"/>
              </a:ext>
            </a:extLst>
          </p:cNvPr>
          <p:cNvGrpSpPr/>
          <p:nvPr/>
        </p:nvGrpSpPr>
        <p:grpSpPr>
          <a:xfrm>
            <a:off x="7778839" y="4119702"/>
            <a:ext cx="4413161" cy="2775397"/>
            <a:chOff x="7778839" y="4119702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119702"/>
              <a:ext cx="4413161" cy="2775397"/>
            </a:xfrm>
            <a:prstGeom prst="rect">
              <a:avLst/>
            </a:prstGeom>
            <a:solidFill>
              <a:srgbClr val="57A7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455B57-EFA1-AB18-3C82-EC254D66669F}"/>
              </a:ext>
            </a:extLst>
          </p:cNvPr>
          <p:cNvSpPr txBox="1"/>
          <p:nvPr/>
        </p:nvSpPr>
        <p:spPr>
          <a:xfrm>
            <a:off x="434387" y="1476919"/>
            <a:ext cx="500049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Century Gothic" panose="020B0502020202020204" pitchFamily="34" charset="0"/>
              </a:rPr>
              <a:t>proces, w którym określa się możliwość realizacji pomysłu lub koncepcji poprzez praktyczne działania. POC ma na celu wykazanie, czy dany pomysł lub koncepcja jest technicznie wykonalny i czy może przynieść wartość biznesową.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B9084-EA7D-910D-0A40-2BD812EDF2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808" y="0"/>
            <a:ext cx="12209807" cy="6895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8F318-543C-C832-58D8-D22C85CF839E}"/>
              </a:ext>
            </a:extLst>
          </p:cNvPr>
          <p:cNvSpPr txBox="1"/>
          <p:nvPr/>
        </p:nvSpPr>
        <p:spPr>
          <a:xfrm>
            <a:off x="370559" y="1072714"/>
            <a:ext cx="511584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800" b="1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Inteligentny ogród z automatycznym nawadnianiem</a:t>
            </a:r>
            <a:endParaRPr lang="en-U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25B836-4BF2-DB20-C476-01AA2CF32061}"/>
              </a:ext>
            </a:extLst>
          </p:cNvPr>
          <p:cNvGrpSpPr/>
          <p:nvPr/>
        </p:nvGrpSpPr>
        <p:grpSpPr>
          <a:xfrm>
            <a:off x="7778839" y="4119702"/>
            <a:ext cx="4413161" cy="2775397"/>
            <a:chOff x="7778839" y="4119702"/>
            <a:chExt cx="4413161" cy="2775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29F18-072B-B454-27D1-4C604EA93156}"/>
                </a:ext>
              </a:extLst>
            </p:cNvPr>
            <p:cNvSpPr/>
            <p:nvPr/>
          </p:nvSpPr>
          <p:spPr>
            <a:xfrm>
              <a:off x="7778839" y="4119702"/>
              <a:ext cx="4413161" cy="2775397"/>
            </a:xfrm>
            <a:prstGeom prst="rect">
              <a:avLst/>
            </a:prstGeom>
            <a:solidFill>
              <a:srgbClr val="57A7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F05458-6ABC-4AF5-8ACE-15D1DAD959C6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34602D-3273-F465-9857-7F2BAC76BAE1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D001E41-7F6C-0CDE-745B-C5DF5F7F6E71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84B6D80-07DC-CC02-0640-8F38F3B37B26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EA3429C-8E84-BC58-767C-2F9A5F1BEBF9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4B57DD-A514-D592-9CF3-2FFE3AF077AD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C4930BCB-9E5A-4FFF-A059-E399EAD9BA01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174D6134-0C06-3AE5-59E5-EDB1AA9C234C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571624D5-5C17-EF69-1295-7C6C81AA9F6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aphic 7">
                <a:extLst>
                  <a:ext uri="{FF2B5EF4-FFF2-40B4-BE49-F238E27FC236}">
                    <a16:creationId xmlns:a16="http://schemas.microsoft.com/office/drawing/2014/main" id="{F24029F1-E966-C466-F18D-A094F3AE3CD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F84B473-3611-3755-8BBC-0E04D63B0EA1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94B8FEE-105D-3D72-2103-807C340C74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F7D21C85-CCE6-85AE-EA22-A4FBC52C5C96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92541060-8ADA-E5FF-80B5-EC425FC0096D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7E2BD1EC-8AD3-67B3-9DA9-B8F87D4C20AC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9187CD6B-809C-B1F9-0424-471E8BF5EACE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53073326-32D0-F2A1-1C8F-98392494C42C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5852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D3DE3-8C67-C538-71E4-A8C40238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8CA2E9-7C31-11A6-FB75-87621746B91E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5A13D1-C722-E905-7A62-5ADB5383CD83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22E463-E6E8-CCBA-B275-C7298FC2A0A8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0" y="1"/>
            <a:ext cx="4537427" cy="843970"/>
          </a:xfrm>
          <a:prstGeom prst="rect">
            <a:avLst/>
          </a:prstGeom>
          <a:solidFill>
            <a:srgbClr val="CE8A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rgbClr val="F6AB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D0A89C-628B-4236-E4BF-8965B79EEA7C}"/>
              </a:ext>
            </a:extLst>
          </p:cNvPr>
          <p:cNvSpPr txBox="1"/>
          <p:nvPr/>
        </p:nvSpPr>
        <p:spPr>
          <a:xfrm>
            <a:off x="1130064" y="1923570"/>
            <a:ext cx="8075105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Century Gothic" panose="020B0502020202020204" pitchFamily="34" charset="0"/>
              </a:rPr>
              <a:t>system, który monitoruje wilgotność gleby, temperaturę i 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Century Gothic" panose="020B0502020202020204" pitchFamily="34" charset="0"/>
              </a:rPr>
              <a:t>warunki pogodowe, aby dostosowywać nawadnianie ogrodu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182553" y="51074"/>
            <a:ext cx="423704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PROJEKT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2E7D9-191F-A4EF-6EFA-2F24701BFBAC}"/>
              </a:ext>
            </a:extLst>
          </p:cNvPr>
          <p:cNvSpPr txBox="1"/>
          <p:nvPr/>
        </p:nvSpPr>
        <p:spPr>
          <a:xfrm>
            <a:off x="182552" y="1241937"/>
            <a:ext cx="59134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i="0" u="none" strike="noStrike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Założenia</a:t>
            </a:r>
            <a:r>
              <a:rPr lang="pl-PL" sz="40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Projektu</a:t>
            </a: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2B111-0343-0171-BC36-C57B07805221}"/>
              </a:ext>
            </a:extLst>
          </p:cNvPr>
          <p:cNvSpPr txBox="1"/>
          <p:nvPr/>
        </p:nvSpPr>
        <p:spPr>
          <a:xfrm>
            <a:off x="1130064" y="4084123"/>
            <a:ext cx="5148488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Century Gothic" panose="020B0502020202020204" pitchFamily="34" charset="0"/>
              </a:rPr>
              <a:t>Osoby w późniejszym wieku, bądź osoby pracujące, które nie radzą sobie z regularnym podlewaniem roślin, będą mogły nie przejmować się czy ich rośliny przeżyją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70E8A-116D-C5CE-98D9-598522646831}"/>
              </a:ext>
            </a:extLst>
          </p:cNvPr>
          <p:cNvSpPr txBox="1"/>
          <p:nvPr/>
        </p:nvSpPr>
        <p:spPr>
          <a:xfrm>
            <a:off x="182552" y="3402490"/>
            <a:ext cx="59134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0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Dla kogo</a:t>
            </a: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6FC1F4-4BD8-D1B1-D9A7-78B4AF624318}"/>
              </a:ext>
            </a:extLst>
          </p:cNvPr>
          <p:cNvGrpSpPr/>
          <p:nvPr/>
        </p:nvGrpSpPr>
        <p:grpSpPr>
          <a:xfrm>
            <a:off x="10593502" y="196532"/>
            <a:ext cx="1106961" cy="1765589"/>
            <a:chOff x="5444836" y="2387311"/>
            <a:chExt cx="1298863" cy="2071670"/>
          </a:xfrm>
          <a:solidFill>
            <a:schemeClr val="bg1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5E1078-1117-FCE1-1AC8-56DBF42630EF}"/>
                </a:ext>
              </a:extLst>
            </p:cNvPr>
            <p:cNvSpPr/>
            <p:nvPr/>
          </p:nvSpPr>
          <p:spPr>
            <a:xfrm>
              <a:off x="5834495" y="3915641"/>
              <a:ext cx="519545" cy="51954"/>
            </a:xfrm>
            <a:custGeom>
              <a:avLst/>
              <a:gdLst>
                <a:gd name="connsiteX0" fmla="*/ 497898 w 519545"/>
                <a:gd name="connsiteY0" fmla="*/ 0 h 51954"/>
                <a:gd name="connsiteX1" fmla="*/ 21648 w 519545"/>
                <a:gd name="connsiteY1" fmla="*/ 0 h 51954"/>
                <a:gd name="connsiteX2" fmla="*/ 0 w 519545"/>
                <a:gd name="connsiteY2" fmla="*/ 25977 h 51954"/>
                <a:gd name="connsiteX3" fmla="*/ 21648 w 519545"/>
                <a:gd name="connsiteY3" fmla="*/ 51955 h 51954"/>
                <a:gd name="connsiteX4" fmla="*/ 497898 w 519545"/>
                <a:gd name="connsiteY4" fmla="*/ 51955 h 51954"/>
                <a:gd name="connsiteX5" fmla="*/ 519546 w 519545"/>
                <a:gd name="connsiteY5" fmla="*/ 25977 h 51954"/>
                <a:gd name="connsiteX6" fmla="*/ 497898 w 519545"/>
                <a:gd name="connsiteY6" fmla="*/ 0 h 5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545" h="51954">
                  <a:moveTo>
                    <a:pt x="497898" y="0"/>
                  </a:moveTo>
                  <a:lnTo>
                    <a:pt x="21648" y="0"/>
                  </a:lnTo>
                  <a:cubicBezTo>
                    <a:pt x="9525" y="0"/>
                    <a:pt x="0" y="11257"/>
                    <a:pt x="0" y="25977"/>
                  </a:cubicBezTo>
                  <a:cubicBezTo>
                    <a:pt x="0" y="40698"/>
                    <a:pt x="9525" y="51955"/>
                    <a:pt x="21648" y="51955"/>
                  </a:cubicBezTo>
                  <a:lnTo>
                    <a:pt x="497898" y="51955"/>
                  </a:lnTo>
                  <a:cubicBezTo>
                    <a:pt x="510021" y="51955"/>
                    <a:pt x="519546" y="40698"/>
                    <a:pt x="519546" y="25977"/>
                  </a:cubicBezTo>
                  <a:cubicBezTo>
                    <a:pt x="519546" y="11257"/>
                    <a:pt x="510021" y="0"/>
                    <a:pt x="497898" y="0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F72E3BB-0789-A5E6-60BE-285DA3A8C6BE}"/>
                </a:ext>
              </a:extLst>
            </p:cNvPr>
            <p:cNvSpPr/>
            <p:nvPr/>
          </p:nvSpPr>
          <p:spPr>
            <a:xfrm>
              <a:off x="5834495" y="4125190"/>
              <a:ext cx="519545" cy="51954"/>
            </a:xfrm>
            <a:custGeom>
              <a:avLst/>
              <a:gdLst>
                <a:gd name="connsiteX0" fmla="*/ 519546 w 519545"/>
                <a:gd name="connsiteY0" fmla="*/ 25977 h 51954"/>
                <a:gd name="connsiteX1" fmla="*/ 497898 w 519545"/>
                <a:gd name="connsiteY1" fmla="*/ 0 h 51954"/>
                <a:gd name="connsiteX2" fmla="*/ 21648 w 519545"/>
                <a:gd name="connsiteY2" fmla="*/ 0 h 51954"/>
                <a:gd name="connsiteX3" fmla="*/ 0 w 519545"/>
                <a:gd name="connsiteY3" fmla="*/ 25977 h 51954"/>
                <a:gd name="connsiteX4" fmla="*/ 21648 w 519545"/>
                <a:gd name="connsiteY4" fmla="*/ 51955 h 51954"/>
                <a:gd name="connsiteX5" fmla="*/ 497898 w 519545"/>
                <a:gd name="connsiteY5" fmla="*/ 51955 h 51954"/>
                <a:gd name="connsiteX6" fmla="*/ 519546 w 519545"/>
                <a:gd name="connsiteY6" fmla="*/ 25977 h 5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545" h="51954">
                  <a:moveTo>
                    <a:pt x="519546" y="25977"/>
                  </a:moveTo>
                  <a:cubicBezTo>
                    <a:pt x="519546" y="11257"/>
                    <a:pt x="510021" y="0"/>
                    <a:pt x="497898" y="0"/>
                  </a:cubicBezTo>
                  <a:lnTo>
                    <a:pt x="21648" y="0"/>
                  </a:lnTo>
                  <a:cubicBezTo>
                    <a:pt x="9525" y="0"/>
                    <a:pt x="0" y="11257"/>
                    <a:pt x="0" y="25977"/>
                  </a:cubicBezTo>
                  <a:cubicBezTo>
                    <a:pt x="0" y="40698"/>
                    <a:pt x="9525" y="51955"/>
                    <a:pt x="21648" y="51955"/>
                  </a:cubicBezTo>
                  <a:lnTo>
                    <a:pt x="497898" y="51955"/>
                  </a:lnTo>
                  <a:cubicBezTo>
                    <a:pt x="510021" y="51955"/>
                    <a:pt x="519546" y="40698"/>
                    <a:pt x="519546" y="2597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3FF7196-82A8-D300-45A0-9BFF0A7E9DF1}"/>
                </a:ext>
              </a:extLst>
            </p:cNvPr>
            <p:cNvSpPr/>
            <p:nvPr/>
          </p:nvSpPr>
          <p:spPr>
            <a:xfrm>
              <a:off x="6079547" y="3212522"/>
              <a:ext cx="27708" cy="372340"/>
            </a:xfrm>
            <a:custGeom>
              <a:avLst/>
              <a:gdLst>
                <a:gd name="connsiteX0" fmla="*/ 27709 w 27708"/>
                <a:gd name="connsiteY0" fmla="*/ 356755 h 372340"/>
                <a:gd name="connsiteX1" fmla="*/ 27709 w 27708"/>
                <a:gd name="connsiteY1" fmla="*/ 15586 h 372340"/>
                <a:gd name="connsiteX2" fmla="*/ 13855 w 27708"/>
                <a:gd name="connsiteY2" fmla="*/ 0 h 372340"/>
                <a:gd name="connsiteX3" fmla="*/ 0 w 27708"/>
                <a:gd name="connsiteY3" fmla="*/ 15586 h 372340"/>
                <a:gd name="connsiteX4" fmla="*/ 0 w 27708"/>
                <a:gd name="connsiteY4" fmla="*/ 356755 h 372340"/>
                <a:gd name="connsiteX5" fmla="*/ 13855 w 27708"/>
                <a:gd name="connsiteY5" fmla="*/ 372341 h 372340"/>
                <a:gd name="connsiteX6" fmla="*/ 27709 w 27708"/>
                <a:gd name="connsiteY6" fmla="*/ 356755 h 37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08" h="372340">
                  <a:moveTo>
                    <a:pt x="27709" y="356755"/>
                  </a:moveTo>
                  <a:lnTo>
                    <a:pt x="27709" y="15586"/>
                  </a:lnTo>
                  <a:cubicBezTo>
                    <a:pt x="27709" y="6927"/>
                    <a:pt x="21648" y="0"/>
                    <a:pt x="13855" y="0"/>
                  </a:cubicBezTo>
                  <a:cubicBezTo>
                    <a:pt x="6061" y="0"/>
                    <a:pt x="0" y="6927"/>
                    <a:pt x="0" y="15586"/>
                  </a:cubicBezTo>
                  <a:lnTo>
                    <a:pt x="0" y="356755"/>
                  </a:lnTo>
                  <a:cubicBezTo>
                    <a:pt x="0" y="365414"/>
                    <a:pt x="6061" y="372341"/>
                    <a:pt x="13855" y="372341"/>
                  </a:cubicBezTo>
                  <a:cubicBezTo>
                    <a:pt x="21648" y="372341"/>
                    <a:pt x="27709" y="364548"/>
                    <a:pt x="27709" y="356755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EB2A409-F56E-6055-948D-375A0B45BD74}"/>
                </a:ext>
              </a:extLst>
            </p:cNvPr>
            <p:cNvSpPr/>
            <p:nvPr/>
          </p:nvSpPr>
          <p:spPr>
            <a:xfrm>
              <a:off x="5807403" y="3383724"/>
              <a:ext cx="206583" cy="206235"/>
            </a:xfrm>
            <a:custGeom>
              <a:avLst/>
              <a:gdLst>
                <a:gd name="connsiteX0" fmla="*/ 203737 w 206583"/>
                <a:gd name="connsiteY0" fmla="*/ 203737 h 206235"/>
                <a:gd name="connsiteX1" fmla="*/ 202872 w 206583"/>
                <a:gd name="connsiteY1" fmla="*/ 188151 h 206235"/>
                <a:gd name="connsiteX2" fmla="*/ 18433 w 206583"/>
                <a:gd name="connsiteY2" fmla="*/ 3712 h 206235"/>
                <a:gd name="connsiteX3" fmla="*/ 2846 w 206583"/>
                <a:gd name="connsiteY3" fmla="*/ 2846 h 206235"/>
                <a:gd name="connsiteX4" fmla="*/ 3712 w 206583"/>
                <a:gd name="connsiteY4" fmla="*/ 18433 h 206235"/>
                <a:gd name="connsiteX5" fmla="*/ 188151 w 206583"/>
                <a:gd name="connsiteY5" fmla="*/ 202872 h 206235"/>
                <a:gd name="connsiteX6" fmla="*/ 203737 w 206583"/>
                <a:gd name="connsiteY6" fmla="*/ 203737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583" h="206235">
                  <a:moveTo>
                    <a:pt x="203737" y="203737"/>
                  </a:moveTo>
                  <a:cubicBezTo>
                    <a:pt x="208067" y="199408"/>
                    <a:pt x="207201" y="192480"/>
                    <a:pt x="202872" y="188151"/>
                  </a:cubicBezTo>
                  <a:lnTo>
                    <a:pt x="18433" y="3712"/>
                  </a:lnTo>
                  <a:cubicBezTo>
                    <a:pt x="14103" y="-617"/>
                    <a:pt x="7176" y="-1483"/>
                    <a:pt x="2846" y="2846"/>
                  </a:cubicBezTo>
                  <a:cubicBezTo>
                    <a:pt x="-1483" y="7176"/>
                    <a:pt x="-617" y="14103"/>
                    <a:pt x="3712" y="18433"/>
                  </a:cubicBezTo>
                  <a:lnTo>
                    <a:pt x="188151" y="202872"/>
                  </a:lnTo>
                  <a:cubicBezTo>
                    <a:pt x="193346" y="207201"/>
                    <a:pt x="200274" y="207201"/>
                    <a:pt x="203737" y="20373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28EA29-6D03-CA33-ADF7-1A2E1477E9E4}"/>
                </a:ext>
              </a:extLst>
            </p:cNvPr>
            <p:cNvSpPr/>
            <p:nvPr/>
          </p:nvSpPr>
          <p:spPr>
            <a:xfrm>
              <a:off x="6168487" y="3383724"/>
              <a:ext cx="206583" cy="206235"/>
            </a:xfrm>
            <a:custGeom>
              <a:avLst/>
              <a:gdLst>
                <a:gd name="connsiteX0" fmla="*/ 2847 w 206583"/>
                <a:gd name="connsiteY0" fmla="*/ 203737 h 206235"/>
                <a:gd name="connsiteX1" fmla="*/ 3712 w 206583"/>
                <a:gd name="connsiteY1" fmla="*/ 188151 h 206235"/>
                <a:gd name="connsiteX2" fmla="*/ 188151 w 206583"/>
                <a:gd name="connsiteY2" fmla="*/ 3712 h 206235"/>
                <a:gd name="connsiteX3" fmla="*/ 203737 w 206583"/>
                <a:gd name="connsiteY3" fmla="*/ 2846 h 206235"/>
                <a:gd name="connsiteX4" fmla="*/ 202871 w 206583"/>
                <a:gd name="connsiteY4" fmla="*/ 18433 h 206235"/>
                <a:gd name="connsiteX5" fmla="*/ 18433 w 206583"/>
                <a:gd name="connsiteY5" fmla="*/ 202872 h 206235"/>
                <a:gd name="connsiteX6" fmla="*/ 2847 w 206583"/>
                <a:gd name="connsiteY6" fmla="*/ 203737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583" h="206235">
                  <a:moveTo>
                    <a:pt x="2847" y="203737"/>
                  </a:moveTo>
                  <a:cubicBezTo>
                    <a:pt x="-1483" y="199408"/>
                    <a:pt x="-617" y="192480"/>
                    <a:pt x="3712" y="188151"/>
                  </a:cubicBezTo>
                  <a:lnTo>
                    <a:pt x="188151" y="3712"/>
                  </a:lnTo>
                  <a:cubicBezTo>
                    <a:pt x="192481" y="-617"/>
                    <a:pt x="199408" y="-1483"/>
                    <a:pt x="203737" y="2846"/>
                  </a:cubicBezTo>
                  <a:cubicBezTo>
                    <a:pt x="208067" y="7176"/>
                    <a:pt x="207201" y="14103"/>
                    <a:pt x="202871" y="18433"/>
                  </a:cubicBezTo>
                  <a:lnTo>
                    <a:pt x="18433" y="202872"/>
                  </a:lnTo>
                  <a:cubicBezTo>
                    <a:pt x="14103" y="207201"/>
                    <a:pt x="7176" y="207201"/>
                    <a:pt x="2847" y="20373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B859F7-175C-6F32-A37A-8F18EC043387}"/>
                </a:ext>
              </a:extLst>
            </p:cNvPr>
            <p:cNvSpPr/>
            <p:nvPr/>
          </p:nvSpPr>
          <p:spPr>
            <a:xfrm>
              <a:off x="5988627" y="4340802"/>
              <a:ext cx="211347" cy="118179"/>
            </a:xfrm>
            <a:custGeom>
              <a:avLst/>
              <a:gdLst>
                <a:gd name="connsiteX0" fmla="*/ 211282 w 211347"/>
                <a:gd name="connsiteY0" fmla="*/ 19916 h 118179"/>
                <a:gd name="connsiteX1" fmla="*/ 194830 w 211347"/>
                <a:gd name="connsiteY1" fmla="*/ 0 h 118179"/>
                <a:gd name="connsiteX2" fmla="*/ 193098 w 211347"/>
                <a:gd name="connsiteY2" fmla="*/ 0 h 118179"/>
                <a:gd name="connsiteX3" fmla="*/ 18184 w 211347"/>
                <a:gd name="connsiteY3" fmla="*/ 0 h 118179"/>
                <a:gd name="connsiteX4" fmla="*/ 0 w 211347"/>
                <a:gd name="connsiteY4" fmla="*/ 18184 h 118179"/>
                <a:gd name="connsiteX5" fmla="*/ 0 w 211347"/>
                <a:gd name="connsiteY5" fmla="*/ 19916 h 118179"/>
                <a:gd name="connsiteX6" fmla="*/ 114300 w 211347"/>
                <a:gd name="connsiteY6" fmla="*/ 117764 h 118179"/>
                <a:gd name="connsiteX7" fmla="*/ 211282 w 211347"/>
                <a:gd name="connsiteY7" fmla="*/ 19916 h 118179"/>
                <a:gd name="connsiteX8" fmla="*/ 211282 w 211347"/>
                <a:gd name="connsiteY8" fmla="*/ 19916 h 11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47" h="118179">
                  <a:moveTo>
                    <a:pt x="211282" y="19916"/>
                  </a:moveTo>
                  <a:cubicBezTo>
                    <a:pt x="212148" y="9525"/>
                    <a:pt x="204355" y="866"/>
                    <a:pt x="194830" y="0"/>
                  </a:cubicBezTo>
                  <a:cubicBezTo>
                    <a:pt x="193964" y="0"/>
                    <a:pt x="193964" y="0"/>
                    <a:pt x="193098" y="0"/>
                  </a:cubicBezTo>
                  <a:lnTo>
                    <a:pt x="18184" y="0"/>
                  </a:lnTo>
                  <a:cubicBezTo>
                    <a:pt x="7793" y="0"/>
                    <a:pt x="0" y="7793"/>
                    <a:pt x="0" y="18184"/>
                  </a:cubicBezTo>
                  <a:cubicBezTo>
                    <a:pt x="0" y="19050"/>
                    <a:pt x="0" y="19050"/>
                    <a:pt x="0" y="19916"/>
                  </a:cubicBezTo>
                  <a:cubicBezTo>
                    <a:pt x="4330" y="78798"/>
                    <a:pt x="55418" y="122959"/>
                    <a:pt x="114300" y="117764"/>
                  </a:cubicBezTo>
                  <a:cubicBezTo>
                    <a:pt x="166254" y="114300"/>
                    <a:pt x="206952" y="72737"/>
                    <a:pt x="211282" y="19916"/>
                  </a:cubicBezTo>
                  <a:lnTo>
                    <a:pt x="211282" y="19916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46F1743-7E34-E590-1416-A00CDAD1A660}"/>
                </a:ext>
              </a:extLst>
            </p:cNvPr>
            <p:cNvSpPr/>
            <p:nvPr/>
          </p:nvSpPr>
          <p:spPr>
            <a:xfrm>
              <a:off x="5634470" y="2585604"/>
              <a:ext cx="729095" cy="628650"/>
            </a:xfrm>
            <a:custGeom>
              <a:avLst/>
              <a:gdLst>
                <a:gd name="connsiteX0" fmla="*/ 66675 w 729095"/>
                <a:gd name="connsiteY0" fmla="*/ 623455 h 628650"/>
                <a:gd name="connsiteX1" fmla="*/ 37234 w 729095"/>
                <a:gd name="connsiteY1" fmla="*/ 476250 h 628650"/>
                <a:gd name="connsiteX2" fmla="*/ 37234 w 729095"/>
                <a:gd name="connsiteY2" fmla="*/ 461529 h 628650"/>
                <a:gd name="connsiteX3" fmla="*/ 459798 w 729095"/>
                <a:gd name="connsiteY3" fmla="*/ 37234 h 628650"/>
                <a:gd name="connsiteX4" fmla="*/ 729096 w 729095"/>
                <a:gd name="connsiteY4" fmla="*/ 134216 h 628650"/>
                <a:gd name="connsiteX5" fmla="*/ 729096 w 729095"/>
                <a:gd name="connsiteY5" fmla="*/ 87457 h 628650"/>
                <a:gd name="connsiteX6" fmla="*/ 459798 w 729095"/>
                <a:gd name="connsiteY6" fmla="*/ 0 h 628650"/>
                <a:gd name="connsiteX7" fmla="*/ 0 w 729095"/>
                <a:gd name="connsiteY7" fmla="*/ 460663 h 628650"/>
                <a:gd name="connsiteX8" fmla="*/ 0 w 729095"/>
                <a:gd name="connsiteY8" fmla="*/ 476250 h 628650"/>
                <a:gd name="connsiteX9" fmla="*/ 29441 w 729095"/>
                <a:gd name="connsiteY9" fmla="*/ 628650 h 628650"/>
                <a:gd name="connsiteX10" fmla="*/ 69273 w 729095"/>
                <a:gd name="connsiteY10" fmla="*/ 628650 h 628650"/>
                <a:gd name="connsiteX11" fmla="*/ 66675 w 729095"/>
                <a:gd name="connsiteY11" fmla="*/ 623455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9095" h="628650">
                  <a:moveTo>
                    <a:pt x="66675" y="623455"/>
                  </a:moveTo>
                  <a:cubicBezTo>
                    <a:pt x="48491" y="576696"/>
                    <a:pt x="38966" y="526473"/>
                    <a:pt x="37234" y="476250"/>
                  </a:cubicBezTo>
                  <a:lnTo>
                    <a:pt x="37234" y="461529"/>
                  </a:lnTo>
                  <a:cubicBezTo>
                    <a:pt x="37234" y="226868"/>
                    <a:pt x="226002" y="37234"/>
                    <a:pt x="459798" y="37234"/>
                  </a:cubicBezTo>
                  <a:cubicBezTo>
                    <a:pt x="561975" y="37234"/>
                    <a:pt x="655493" y="73602"/>
                    <a:pt x="729096" y="134216"/>
                  </a:cubicBezTo>
                  <a:lnTo>
                    <a:pt x="729096" y="87457"/>
                  </a:lnTo>
                  <a:cubicBezTo>
                    <a:pt x="653762" y="32904"/>
                    <a:pt x="560243" y="0"/>
                    <a:pt x="459798" y="0"/>
                  </a:cubicBezTo>
                  <a:cubicBezTo>
                    <a:pt x="206086" y="0"/>
                    <a:pt x="0" y="206086"/>
                    <a:pt x="0" y="460663"/>
                  </a:cubicBezTo>
                  <a:lnTo>
                    <a:pt x="0" y="476250"/>
                  </a:lnTo>
                  <a:cubicBezTo>
                    <a:pt x="1732" y="528205"/>
                    <a:pt x="11257" y="579293"/>
                    <a:pt x="29441" y="628650"/>
                  </a:cubicBezTo>
                  <a:lnTo>
                    <a:pt x="69273" y="628650"/>
                  </a:lnTo>
                  <a:cubicBezTo>
                    <a:pt x="67541" y="626918"/>
                    <a:pt x="66675" y="625186"/>
                    <a:pt x="66675" y="623455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4793D8E-FA08-1400-6BCC-5E6062BFD8CF}"/>
                </a:ext>
              </a:extLst>
            </p:cNvPr>
            <p:cNvSpPr/>
            <p:nvPr/>
          </p:nvSpPr>
          <p:spPr>
            <a:xfrm>
              <a:off x="5444836" y="2387311"/>
              <a:ext cx="1298863" cy="1359477"/>
            </a:xfrm>
            <a:custGeom>
              <a:avLst/>
              <a:gdLst>
                <a:gd name="connsiteX0" fmla="*/ 649432 w 1298863"/>
                <a:gd name="connsiteY0" fmla="*/ 0 h 1359477"/>
                <a:gd name="connsiteX1" fmla="*/ 0 w 1298863"/>
                <a:gd name="connsiteY1" fmla="*/ 651164 h 1359477"/>
                <a:gd name="connsiteX2" fmla="*/ 0 w 1298863"/>
                <a:gd name="connsiteY2" fmla="*/ 673677 h 1359477"/>
                <a:gd name="connsiteX3" fmla="*/ 45027 w 1298863"/>
                <a:gd name="connsiteY3" fmla="*/ 898814 h 1359477"/>
                <a:gd name="connsiteX4" fmla="*/ 157595 w 1298863"/>
                <a:gd name="connsiteY4" fmla="*/ 1084118 h 1359477"/>
                <a:gd name="connsiteX5" fmla="*/ 309130 w 1298863"/>
                <a:gd name="connsiteY5" fmla="*/ 1331768 h 1359477"/>
                <a:gd name="connsiteX6" fmla="*/ 353291 w 1298863"/>
                <a:gd name="connsiteY6" fmla="*/ 1359477 h 1359477"/>
                <a:gd name="connsiteX7" fmla="*/ 505691 w 1298863"/>
                <a:gd name="connsiteY7" fmla="*/ 1359477 h 1359477"/>
                <a:gd name="connsiteX8" fmla="*/ 491836 w 1298863"/>
                <a:gd name="connsiteY8" fmla="*/ 1307523 h 1359477"/>
                <a:gd name="connsiteX9" fmla="*/ 354157 w 1298863"/>
                <a:gd name="connsiteY9" fmla="*/ 1307523 h 1359477"/>
                <a:gd name="connsiteX10" fmla="*/ 194830 w 1298863"/>
                <a:gd name="connsiteY10" fmla="*/ 1049482 h 1359477"/>
                <a:gd name="connsiteX11" fmla="*/ 91786 w 1298863"/>
                <a:gd name="connsiteY11" fmla="*/ 879763 h 1359477"/>
                <a:gd name="connsiteX12" fmla="*/ 50223 w 1298863"/>
                <a:gd name="connsiteY12" fmla="*/ 671945 h 1359477"/>
                <a:gd name="connsiteX13" fmla="*/ 50223 w 1298863"/>
                <a:gd name="connsiteY13" fmla="*/ 652029 h 1359477"/>
                <a:gd name="connsiteX14" fmla="*/ 646834 w 1298863"/>
                <a:gd name="connsiteY14" fmla="*/ 52820 h 1359477"/>
                <a:gd name="connsiteX15" fmla="*/ 1245177 w 1298863"/>
                <a:gd name="connsiteY15" fmla="*/ 651164 h 1359477"/>
                <a:gd name="connsiteX16" fmla="*/ 1245177 w 1298863"/>
                <a:gd name="connsiteY16" fmla="*/ 672811 h 1359477"/>
                <a:gd name="connsiteX17" fmla="*/ 1203614 w 1298863"/>
                <a:gd name="connsiteY17" fmla="*/ 879763 h 1359477"/>
                <a:gd name="connsiteX18" fmla="*/ 1100571 w 1298863"/>
                <a:gd name="connsiteY18" fmla="*/ 1048616 h 1359477"/>
                <a:gd name="connsiteX19" fmla="*/ 941243 w 1298863"/>
                <a:gd name="connsiteY19" fmla="*/ 1306657 h 1359477"/>
                <a:gd name="connsiteX20" fmla="*/ 798368 w 1298863"/>
                <a:gd name="connsiteY20" fmla="*/ 1306657 h 1359477"/>
                <a:gd name="connsiteX21" fmla="*/ 786246 w 1298863"/>
                <a:gd name="connsiteY21" fmla="*/ 1358611 h 1359477"/>
                <a:gd name="connsiteX22" fmla="*/ 944707 w 1298863"/>
                <a:gd name="connsiteY22" fmla="*/ 1358611 h 1359477"/>
                <a:gd name="connsiteX23" fmla="*/ 988868 w 1298863"/>
                <a:gd name="connsiteY23" fmla="*/ 1330902 h 1359477"/>
                <a:gd name="connsiteX24" fmla="*/ 1141268 w 1298863"/>
                <a:gd name="connsiteY24" fmla="*/ 1083252 h 1359477"/>
                <a:gd name="connsiteX25" fmla="*/ 1253837 w 1298863"/>
                <a:gd name="connsiteY25" fmla="*/ 897948 h 1359477"/>
                <a:gd name="connsiteX26" fmla="*/ 1298864 w 1298863"/>
                <a:gd name="connsiteY26" fmla="*/ 672811 h 1359477"/>
                <a:gd name="connsiteX27" fmla="*/ 1298864 w 1298863"/>
                <a:gd name="connsiteY27" fmla="*/ 650298 h 1359477"/>
                <a:gd name="connsiteX28" fmla="*/ 649432 w 1298863"/>
                <a:gd name="connsiteY28" fmla="*/ 0 h 135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8863" h="1359477">
                  <a:moveTo>
                    <a:pt x="649432" y="0"/>
                  </a:moveTo>
                  <a:cubicBezTo>
                    <a:pt x="290945" y="0"/>
                    <a:pt x="0" y="291811"/>
                    <a:pt x="0" y="651164"/>
                  </a:cubicBezTo>
                  <a:lnTo>
                    <a:pt x="0" y="673677"/>
                  </a:lnTo>
                  <a:cubicBezTo>
                    <a:pt x="2598" y="750743"/>
                    <a:pt x="17318" y="826943"/>
                    <a:pt x="45027" y="898814"/>
                  </a:cubicBezTo>
                  <a:cubicBezTo>
                    <a:pt x="71005" y="967220"/>
                    <a:pt x="109104" y="1029566"/>
                    <a:pt x="157595" y="1084118"/>
                  </a:cubicBezTo>
                  <a:cubicBezTo>
                    <a:pt x="217343" y="1149061"/>
                    <a:pt x="282286" y="1275484"/>
                    <a:pt x="309130" y="1331768"/>
                  </a:cubicBezTo>
                  <a:cubicBezTo>
                    <a:pt x="317789" y="1349086"/>
                    <a:pt x="335107" y="1359477"/>
                    <a:pt x="353291" y="1359477"/>
                  </a:cubicBezTo>
                  <a:lnTo>
                    <a:pt x="505691" y="1359477"/>
                  </a:lnTo>
                  <a:lnTo>
                    <a:pt x="491836" y="1307523"/>
                  </a:lnTo>
                  <a:lnTo>
                    <a:pt x="354157" y="1307523"/>
                  </a:lnTo>
                  <a:cubicBezTo>
                    <a:pt x="320386" y="1239116"/>
                    <a:pt x="256309" y="1116157"/>
                    <a:pt x="194830" y="1049482"/>
                  </a:cubicBezTo>
                  <a:cubicBezTo>
                    <a:pt x="150668" y="999259"/>
                    <a:pt x="116032" y="942109"/>
                    <a:pt x="91786" y="879763"/>
                  </a:cubicBezTo>
                  <a:cubicBezTo>
                    <a:pt x="66675" y="813089"/>
                    <a:pt x="51955" y="742950"/>
                    <a:pt x="50223" y="671945"/>
                  </a:cubicBezTo>
                  <a:lnTo>
                    <a:pt x="50223" y="652029"/>
                  </a:lnTo>
                  <a:cubicBezTo>
                    <a:pt x="50223" y="321252"/>
                    <a:pt x="316923" y="52820"/>
                    <a:pt x="646834" y="52820"/>
                  </a:cubicBezTo>
                  <a:cubicBezTo>
                    <a:pt x="976746" y="52820"/>
                    <a:pt x="1244311" y="320386"/>
                    <a:pt x="1245177" y="651164"/>
                  </a:cubicBezTo>
                  <a:lnTo>
                    <a:pt x="1245177" y="672811"/>
                  </a:lnTo>
                  <a:cubicBezTo>
                    <a:pt x="1242580" y="743816"/>
                    <a:pt x="1228725" y="813955"/>
                    <a:pt x="1203614" y="879763"/>
                  </a:cubicBezTo>
                  <a:cubicBezTo>
                    <a:pt x="1179368" y="942109"/>
                    <a:pt x="1144732" y="999259"/>
                    <a:pt x="1100571" y="1048616"/>
                  </a:cubicBezTo>
                  <a:cubicBezTo>
                    <a:pt x="1039091" y="1116157"/>
                    <a:pt x="974148" y="1239116"/>
                    <a:pt x="941243" y="1306657"/>
                  </a:cubicBezTo>
                  <a:lnTo>
                    <a:pt x="798368" y="1306657"/>
                  </a:lnTo>
                  <a:lnTo>
                    <a:pt x="786246" y="1358611"/>
                  </a:lnTo>
                  <a:lnTo>
                    <a:pt x="944707" y="1358611"/>
                  </a:lnTo>
                  <a:cubicBezTo>
                    <a:pt x="963757" y="1358611"/>
                    <a:pt x="981075" y="1348220"/>
                    <a:pt x="988868" y="1330902"/>
                  </a:cubicBezTo>
                  <a:cubicBezTo>
                    <a:pt x="1016577" y="1274618"/>
                    <a:pt x="1081521" y="1148195"/>
                    <a:pt x="1141268" y="1083252"/>
                  </a:cubicBezTo>
                  <a:cubicBezTo>
                    <a:pt x="1189759" y="1028700"/>
                    <a:pt x="1227859" y="966354"/>
                    <a:pt x="1253837" y="897948"/>
                  </a:cubicBezTo>
                  <a:cubicBezTo>
                    <a:pt x="1281545" y="826077"/>
                    <a:pt x="1296266" y="749877"/>
                    <a:pt x="1298864" y="672811"/>
                  </a:cubicBezTo>
                  <a:lnTo>
                    <a:pt x="1298864" y="650298"/>
                  </a:lnTo>
                  <a:cubicBezTo>
                    <a:pt x="1298864" y="290945"/>
                    <a:pt x="1007918" y="0"/>
                    <a:pt x="649432" y="0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BC8F7D9-09C0-D3A8-C633-E43A7CC5D13B}"/>
              </a:ext>
            </a:extLst>
          </p:cNvPr>
          <p:cNvSpPr/>
          <p:nvPr/>
        </p:nvSpPr>
        <p:spPr>
          <a:xfrm>
            <a:off x="0" y="2"/>
            <a:ext cx="4535424" cy="47158"/>
          </a:xfrm>
          <a:prstGeom prst="rect">
            <a:avLst/>
          </a:prstGeom>
          <a:solidFill>
            <a:srgbClr val="F6AB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3CB09-2FEC-CE35-857C-AA1CC26D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E0B4F-67A6-9D8A-8BAB-0A27C2A19C4A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D828A-D0E7-F530-40C2-611F08E2704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0A7B0-8E0F-A0F5-7255-78B6DD693BB5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0" y="1"/>
            <a:ext cx="6388100" cy="843970"/>
          </a:xfrm>
          <a:prstGeom prst="rect">
            <a:avLst/>
          </a:prstGeom>
          <a:solidFill>
            <a:srgbClr val="B57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rgbClr val="DF9B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182553" y="51074"/>
            <a:ext cx="608277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LISTA MATERIAŁÓW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6D57-D456-7ED8-7F7C-D41BEA89FD9D}"/>
              </a:ext>
            </a:extLst>
          </p:cNvPr>
          <p:cNvSpPr txBox="1"/>
          <p:nvPr/>
        </p:nvSpPr>
        <p:spPr>
          <a:xfrm>
            <a:off x="504261" y="1286141"/>
            <a:ext cx="8559840" cy="36009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Lake Storage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do przechowywania danych związanymi z inteligentnym ogrodem, takimi jak dane telemetryczne zebranych z czujników wilgotności gleby, temperatury, warunków pogodowych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analizowanie danych telemetrycznych zebranych z czujników, możemy dzięki temu skonfigurować potoki danych w ADF do transformacji tych danych i ładowania ich do bazy danych lub hurtowni danych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stworzenie aplikacji mobilnej dla użytkowników, aby mogli monitorować swój inteligentny ogród i sterować nawadnianiem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Blob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Storage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przechowywanie dużych plików multimedialnych, takich jak zdjęcia lub filmy z kamer monitorujących w ogrodzie</a:t>
            </a:r>
          </a:p>
        </p:txBody>
      </p:sp>
      <p:grpSp>
        <p:nvGrpSpPr>
          <p:cNvPr id="2" name="Graphic 77">
            <a:extLst>
              <a:ext uri="{FF2B5EF4-FFF2-40B4-BE49-F238E27FC236}">
                <a16:creationId xmlns:a16="http://schemas.microsoft.com/office/drawing/2014/main" id="{B2B760AC-CECE-C270-3FEC-C6572F768A03}"/>
              </a:ext>
            </a:extLst>
          </p:cNvPr>
          <p:cNvGrpSpPr/>
          <p:nvPr/>
        </p:nvGrpSpPr>
        <p:grpSpPr>
          <a:xfrm>
            <a:off x="10394649" y="279558"/>
            <a:ext cx="1236187" cy="1612738"/>
            <a:chOff x="5511511" y="2665268"/>
            <a:chExt cx="1165513" cy="1520536"/>
          </a:xfrm>
          <a:solidFill>
            <a:schemeClr val="bg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0A18A30-BF71-2400-759E-FCCFA5C16A8E}"/>
                </a:ext>
              </a:extLst>
            </p:cNvPr>
            <p:cNvSpPr/>
            <p:nvPr/>
          </p:nvSpPr>
          <p:spPr>
            <a:xfrm>
              <a:off x="5693352" y="2864427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2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2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A7CDDC-D798-303A-A95D-0B71F0BA403F}"/>
                </a:ext>
              </a:extLst>
            </p:cNvPr>
            <p:cNvSpPr/>
            <p:nvPr/>
          </p:nvSpPr>
          <p:spPr>
            <a:xfrm>
              <a:off x="5511511" y="2665268"/>
              <a:ext cx="1065068" cy="1420090"/>
            </a:xfrm>
            <a:custGeom>
              <a:avLst/>
              <a:gdLst>
                <a:gd name="connsiteX0" fmla="*/ 35502 w 1065068"/>
                <a:gd name="connsiteY0" fmla="*/ 35502 h 1420090"/>
                <a:gd name="connsiteX1" fmla="*/ 1029566 w 1065068"/>
                <a:gd name="connsiteY1" fmla="*/ 35502 h 1420090"/>
                <a:gd name="connsiteX2" fmla="*/ 1029566 w 1065068"/>
                <a:gd name="connsiteY2" fmla="*/ 1384589 h 1420090"/>
                <a:gd name="connsiteX3" fmla="*/ 35502 w 1065068"/>
                <a:gd name="connsiteY3" fmla="*/ 1384589 h 1420090"/>
                <a:gd name="connsiteX4" fmla="*/ 35502 w 1065068"/>
                <a:gd name="connsiteY4" fmla="*/ 35502 h 1420090"/>
                <a:gd name="connsiteX5" fmla="*/ 0 w 1065068"/>
                <a:gd name="connsiteY5" fmla="*/ 1420091 h 1420090"/>
                <a:gd name="connsiteX6" fmla="*/ 1065068 w 1065068"/>
                <a:gd name="connsiteY6" fmla="*/ 1420091 h 1420090"/>
                <a:gd name="connsiteX7" fmla="*/ 1065068 w 1065068"/>
                <a:gd name="connsiteY7" fmla="*/ 0 h 1420090"/>
                <a:gd name="connsiteX8" fmla="*/ 0 w 1065068"/>
                <a:gd name="connsiteY8" fmla="*/ 0 h 1420090"/>
                <a:gd name="connsiteX9" fmla="*/ 0 w 1065068"/>
                <a:gd name="connsiteY9" fmla="*/ 1420091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35502" y="35502"/>
                  </a:move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35502"/>
                  </a:lnTo>
                  <a:close/>
                  <a:moveTo>
                    <a:pt x="0" y="1420091"/>
                  </a:moveTo>
                  <a:lnTo>
                    <a:pt x="1065068" y="1420091"/>
                  </a:lnTo>
                  <a:lnTo>
                    <a:pt x="1065068" y="0"/>
                  </a:lnTo>
                  <a:lnTo>
                    <a:pt x="0" y="0"/>
                  </a:lnTo>
                  <a:lnTo>
                    <a:pt x="0" y="142009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DDE1900-7BAE-F8F1-2CDB-42BEB934D380}"/>
                </a:ext>
              </a:extLst>
            </p:cNvPr>
            <p:cNvSpPr/>
            <p:nvPr/>
          </p:nvSpPr>
          <p:spPr>
            <a:xfrm>
              <a:off x="5593772" y="2821131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CC4B39-69FB-FE68-E9D2-D97E3508E42A}"/>
                </a:ext>
              </a:extLst>
            </p:cNvPr>
            <p:cNvSpPr/>
            <p:nvPr/>
          </p:nvSpPr>
          <p:spPr>
            <a:xfrm>
              <a:off x="5693352" y="3239365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DC9DE4-ABA3-9DA7-E60D-F42EF8A32B30}"/>
                </a:ext>
              </a:extLst>
            </p:cNvPr>
            <p:cNvSpPr/>
            <p:nvPr/>
          </p:nvSpPr>
          <p:spPr>
            <a:xfrm>
              <a:off x="5593772" y="3196070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55D51B1-B882-3FE2-2107-DA3373DD46BE}"/>
                </a:ext>
              </a:extLst>
            </p:cNvPr>
            <p:cNvSpPr/>
            <p:nvPr/>
          </p:nvSpPr>
          <p:spPr>
            <a:xfrm>
              <a:off x="5693352" y="3614304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0710BB-8244-9EB5-2045-50BB5CA27EB8}"/>
                </a:ext>
              </a:extLst>
            </p:cNvPr>
            <p:cNvSpPr/>
            <p:nvPr/>
          </p:nvSpPr>
          <p:spPr>
            <a:xfrm>
              <a:off x="5593772" y="3571009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4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4"/>
                    <a:pt x="159327" y="318654"/>
                  </a:cubicBezTo>
                  <a:cubicBezTo>
                    <a:pt x="71333" y="318654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494EECE-AB87-5DAE-18EE-9BE24A9D1507}"/>
                </a:ext>
              </a:extLst>
            </p:cNvPr>
            <p:cNvSpPr/>
            <p:nvPr/>
          </p:nvSpPr>
          <p:spPr>
            <a:xfrm>
              <a:off x="5970443" y="2980459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5FDA584-7EE8-4B22-8936-A48C934AE24B}"/>
                </a:ext>
              </a:extLst>
            </p:cNvPr>
            <p:cNvSpPr/>
            <p:nvPr/>
          </p:nvSpPr>
          <p:spPr>
            <a:xfrm>
              <a:off x="5970443" y="335539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C96716F-EF5D-9CB0-1198-49BB58F05EA2}"/>
                </a:ext>
              </a:extLst>
            </p:cNvPr>
            <p:cNvSpPr/>
            <p:nvPr/>
          </p:nvSpPr>
          <p:spPr>
            <a:xfrm>
              <a:off x="5970443" y="3730336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B9F1F18-B7C5-95C9-CC75-9BA34B20B31E}"/>
                </a:ext>
              </a:extLst>
            </p:cNvPr>
            <p:cNvSpPr/>
            <p:nvPr/>
          </p:nvSpPr>
          <p:spPr>
            <a:xfrm>
              <a:off x="5970443" y="3067050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28F578C-584E-C716-608D-83F0F7F953A7}"/>
                </a:ext>
              </a:extLst>
            </p:cNvPr>
            <p:cNvSpPr/>
            <p:nvPr/>
          </p:nvSpPr>
          <p:spPr>
            <a:xfrm>
              <a:off x="5970443" y="3441988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5188E75-4F20-12DC-9E59-C84045B9A54A}"/>
                </a:ext>
              </a:extLst>
            </p:cNvPr>
            <p:cNvSpPr/>
            <p:nvPr/>
          </p:nvSpPr>
          <p:spPr>
            <a:xfrm>
              <a:off x="5970443" y="381692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ACFF62B-029B-8081-8978-5B63BEB506E2}"/>
                </a:ext>
              </a:extLst>
            </p:cNvPr>
            <p:cNvSpPr/>
            <p:nvPr/>
          </p:nvSpPr>
          <p:spPr>
            <a:xfrm>
              <a:off x="5611956" y="2765713"/>
              <a:ext cx="1065068" cy="1420090"/>
            </a:xfrm>
            <a:custGeom>
              <a:avLst/>
              <a:gdLst>
                <a:gd name="connsiteX0" fmla="*/ 981941 w 1065068"/>
                <a:gd name="connsiteY0" fmla="*/ 0 h 1420090"/>
                <a:gd name="connsiteX1" fmla="*/ 981941 w 1065068"/>
                <a:gd name="connsiteY1" fmla="*/ 35502 h 1420090"/>
                <a:gd name="connsiteX2" fmla="*/ 1029566 w 1065068"/>
                <a:gd name="connsiteY2" fmla="*/ 35502 h 1420090"/>
                <a:gd name="connsiteX3" fmla="*/ 1029566 w 1065068"/>
                <a:gd name="connsiteY3" fmla="*/ 1384589 h 1420090"/>
                <a:gd name="connsiteX4" fmla="*/ 35502 w 1065068"/>
                <a:gd name="connsiteY4" fmla="*/ 1384589 h 1420090"/>
                <a:gd name="connsiteX5" fmla="*/ 35502 w 1065068"/>
                <a:gd name="connsiteY5" fmla="*/ 1345623 h 1420090"/>
                <a:gd name="connsiteX6" fmla="*/ 0 w 1065068"/>
                <a:gd name="connsiteY6" fmla="*/ 1345623 h 1420090"/>
                <a:gd name="connsiteX7" fmla="*/ 0 w 1065068"/>
                <a:gd name="connsiteY7" fmla="*/ 1420091 h 1420090"/>
                <a:gd name="connsiteX8" fmla="*/ 1065068 w 1065068"/>
                <a:gd name="connsiteY8" fmla="*/ 1420091 h 1420090"/>
                <a:gd name="connsiteX9" fmla="*/ 1065068 w 1065068"/>
                <a:gd name="connsiteY9" fmla="*/ 0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981941" y="0"/>
                  </a:moveTo>
                  <a:lnTo>
                    <a:pt x="981941" y="35502"/>
                  </a:ln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1345623"/>
                  </a:lnTo>
                  <a:lnTo>
                    <a:pt x="0" y="1345623"/>
                  </a:lnTo>
                  <a:lnTo>
                    <a:pt x="0" y="1420091"/>
                  </a:lnTo>
                  <a:lnTo>
                    <a:pt x="1065068" y="1420091"/>
                  </a:lnTo>
                  <a:lnTo>
                    <a:pt x="1065068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EEF0AE8-2BA9-3868-9C85-5A037919F312}"/>
              </a:ext>
            </a:extLst>
          </p:cNvPr>
          <p:cNvSpPr/>
          <p:nvPr/>
        </p:nvSpPr>
        <p:spPr>
          <a:xfrm>
            <a:off x="0" y="2"/>
            <a:ext cx="6388100" cy="47158"/>
          </a:xfrm>
          <a:prstGeom prst="rect">
            <a:avLst/>
          </a:prstGeom>
          <a:solidFill>
            <a:srgbClr val="DF9B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3CB09-2FEC-CE35-857C-AA1CC26D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E0B4F-67A6-9D8A-8BAB-0A27C2A19C4A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D828A-D0E7-F530-40C2-611F08E2704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0A7B0-8E0F-A0F5-7255-78B6DD693BB5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0" y="1"/>
            <a:ext cx="6388100" cy="843970"/>
          </a:xfrm>
          <a:prstGeom prst="rect">
            <a:avLst/>
          </a:prstGeom>
          <a:solidFill>
            <a:srgbClr val="B57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rgbClr val="DF9B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182553" y="51074"/>
            <a:ext cx="608277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LISTA MATERIAŁÓW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6D57-D456-7ED8-7F7C-D41BEA89FD9D}"/>
              </a:ext>
            </a:extLst>
          </p:cNvPr>
          <p:cNvSpPr txBox="1"/>
          <p:nvPr/>
        </p:nvSpPr>
        <p:spPr>
          <a:xfrm>
            <a:off x="504261" y="1286141"/>
            <a:ext cx="8559840" cy="40318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reagowanie na określone zdarzenia, takie jak niska wilgotność gleby, i uruchamiania odpowiednich działań, np. wysłanie powiadomienia do aplikacji mobilnej lub uruchomienie nawadniania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monitorowanie, diagnostyka i zarządzanie wydajnością aplikacji i zasobów w chmurze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Cognitive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technologie AI do rozpoznawania obrazów (np. analizy zdjęć roślin), rozpoznawania mowy (np. obsługa poleceń głosowych w aplikacji mobilnej)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eksperymentowanie z różnymi algorytmami uczenia maszynowego i tworzenia modeli przewidujących zachowanie systemu nawadniania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l-PL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aphic 77">
            <a:extLst>
              <a:ext uri="{FF2B5EF4-FFF2-40B4-BE49-F238E27FC236}">
                <a16:creationId xmlns:a16="http://schemas.microsoft.com/office/drawing/2014/main" id="{B2B760AC-CECE-C270-3FEC-C6572F768A03}"/>
              </a:ext>
            </a:extLst>
          </p:cNvPr>
          <p:cNvGrpSpPr/>
          <p:nvPr/>
        </p:nvGrpSpPr>
        <p:grpSpPr>
          <a:xfrm>
            <a:off x="10394649" y="279558"/>
            <a:ext cx="1236187" cy="1612738"/>
            <a:chOff x="5511511" y="2665268"/>
            <a:chExt cx="1165513" cy="1520536"/>
          </a:xfrm>
          <a:solidFill>
            <a:schemeClr val="bg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0A18A30-BF71-2400-759E-FCCFA5C16A8E}"/>
                </a:ext>
              </a:extLst>
            </p:cNvPr>
            <p:cNvSpPr/>
            <p:nvPr/>
          </p:nvSpPr>
          <p:spPr>
            <a:xfrm>
              <a:off x="5693352" y="2864427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2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2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A7CDDC-D798-303A-A95D-0B71F0BA403F}"/>
                </a:ext>
              </a:extLst>
            </p:cNvPr>
            <p:cNvSpPr/>
            <p:nvPr/>
          </p:nvSpPr>
          <p:spPr>
            <a:xfrm>
              <a:off x="5511511" y="2665268"/>
              <a:ext cx="1065068" cy="1420090"/>
            </a:xfrm>
            <a:custGeom>
              <a:avLst/>
              <a:gdLst>
                <a:gd name="connsiteX0" fmla="*/ 35502 w 1065068"/>
                <a:gd name="connsiteY0" fmla="*/ 35502 h 1420090"/>
                <a:gd name="connsiteX1" fmla="*/ 1029566 w 1065068"/>
                <a:gd name="connsiteY1" fmla="*/ 35502 h 1420090"/>
                <a:gd name="connsiteX2" fmla="*/ 1029566 w 1065068"/>
                <a:gd name="connsiteY2" fmla="*/ 1384589 h 1420090"/>
                <a:gd name="connsiteX3" fmla="*/ 35502 w 1065068"/>
                <a:gd name="connsiteY3" fmla="*/ 1384589 h 1420090"/>
                <a:gd name="connsiteX4" fmla="*/ 35502 w 1065068"/>
                <a:gd name="connsiteY4" fmla="*/ 35502 h 1420090"/>
                <a:gd name="connsiteX5" fmla="*/ 0 w 1065068"/>
                <a:gd name="connsiteY5" fmla="*/ 1420091 h 1420090"/>
                <a:gd name="connsiteX6" fmla="*/ 1065068 w 1065068"/>
                <a:gd name="connsiteY6" fmla="*/ 1420091 h 1420090"/>
                <a:gd name="connsiteX7" fmla="*/ 1065068 w 1065068"/>
                <a:gd name="connsiteY7" fmla="*/ 0 h 1420090"/>
                <a:gd name="connsiteX8" fmla="*/ 0 w 1065068"/>
                <a:gd name="connsiteY8" fmla="*/ 0 h 1420090"/>
                <a:gd name="connsiteX9" fmla="*/ 0 w 1065068"/>
                <a:gd name="connsiteY9" fmla="*/ 1420091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35502" y="35502"/>
                  </a:move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35502"/>
                  </a:lnTo>
                  <a:close/>
                  <a:moveTo>
                    <a:pt x="0" y="1420091"/>
                  </a:moveTo>
                  <a:lnTo>
                    <a:pt x="1065068" y="1420091"/>
                  </a:lnTo>
                  <a:lnTo>
                    <a:pt x="1065068" y="0"/>
                  </a:lnTo>
                  <a:lnTo>
                    <a:pt x="0" y="0"/>
                  </a:lnTo>
                  <a:lnTo>
                    <a:pt x="0" y="142009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DDE1900-7BAE-F8F1-2CDB-42BEB934D380}"/>
                </a:ext>
              </a:extLst>
            </p:cNvPr>
            <p:cNvSpPr/>
            <p:nvPr/>
          </p:nvSpPr>
          <p:spPr>
            <a:xfrm>
              <a:off x="5593772" y="2821131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CC4B39-69FB-FE68-E9D2-D97E3508E42A}"/>
                </a:ext>
              </a:extLst>
            </p:cNvPr>
            <p:cNvSpPr/>
            <p:nvPr/>
          </p:nvSpPr>
          <p:spPr>
            <a:xfrm>
              <a:off x="5693352" y="3239365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DC9DE4-ABA3-9DA7-E60D-F42EF8A32B30}"/>
                </a:ext>
              </a:extLst>
            </p:cNvPr>
            <p:cNvSpPr/>
            <p:nvPr/>
          </p:nvSpPr>
          <p:spPr>
            <a:xfrm>
              <a:off x="5593772" y="3196070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55D51B1-B882-3FE2-2107-DA3373DD46BE}"/>
                </a:ext>
              </a:extLst>
            </p:cNvPr>
            <p:cNvSpPr/>
            <p:nvPr/>
          </p:nvSpPr>
          <p:spPr>
            <a:xfrm>
              <a:off x="5693352" y="3614304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0710BB-8244-9EB5-2045-50BB5CA27EB8}"/>
                </a:ext>
              </a:extLst>
            </p:cNvPr>
            <p:cNvSpPr/>
            <p:nvPr/>
          </p:nvSpPr>
          <p:spPr>
            <a:xfrm>
              <a:off x="5593772" y="3571009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4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4"/>
                    <a:pt x="159327" y="318654"/>
                  </a:cubicBezTo>
                  <a:cubicBezTo>
                    <a:pt x="71333" y="318654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494EECE-AB87-5DAE-18EE-9BE24A9D1507}"/>
                </a:ext>
              </a:extLst>
            </p:cNvPr>
            <p:cNvSpPr/>
            <p:nvPr/>
          </p:nvSpPr>
          <p:spPr>
            <a:xfrm>
              <a:off x="5970443" y="2980459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5FDA584-7EE8-4B22-8936-A48C934AE24B}"/>
                </a:ext>
              </a:extLst>
            </p:cNvPr>
            <p:cNvSpPr/>
            <p:nvPr/>
          </p:nvSpPr>
          <p:spPr>
            <a:xfrm>
              <a:off x="5970443" y="335539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C96716F-EF5D-9CB0-1198-49BB58F05EA2}"/>
                </a:ext>
              </a:extLst>
            </p:cNvPr>
            <p:cNvSpPr/>
            <p:nvPr/>
          </p:nvSpPr>
          <p:spPr>
            <a:xfrm>
              <a:off x="5970443" y="3730336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B9F1F18-B7C5-95C9-CC75-9BA34B20B31E}"/>
                </a:ext>
              </a:extLst>
            </p:cNvPr>
            <p:cNvSpPr/>
            <p:nvPr/>
          </p:nvSpPr>
          <p:spPr>
            <a:xfrm>
              <a:off x="5970443" y="3067050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28F578C-584E-C716-608D-83F0F7F953A7}"/>
                </a:ext>
              </a:extLst>
            </p:cNvPr>
            <p:cNvSpPr/>
            <p:nvPr/>
          </p:nvSpPr>
          <p:spPr>
            <a:xfrm>
              <a:off x="5970443" y="3441988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5188E75-4F20-12DC-9E59-C84045B9A54A}"/>
                </a:ext>
              </a:extLst>
            </p:cNvPr>
            <p:cNvSpPr/>
            <p:nvPr/>
          </p:nvSpPr>
          <p:spPr>
            <a:xfrm>
              <a:off x="5970443" y="381692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ACFF62B-029B-8081-8978-5B63BEB506E2}"/>
                </a:ext>
              </a:extLst>
            </p:cNvPr>
            <p:cNvSpPr/>
            <p:nvPr/>
          </p:nvSpPr>
          <p:spPr>
            <a:xfrm>
              <a:off x="5611956" y="2765713"/>
              <a:ext cx="1065068" cy="1420090"/>
            </a:xfrm>
            <a:custGeom>
              <a:avLst/>
              <a:gdLst>
                <a:gd name="connsiteX0" fmla="*/ 981941 w 1065068"/>
                <a:gd name="connsiteY0" fmla="*/ 0 h 1420090"/>
                <a:gd name="connsiteX1" fmla="*/ 981941 w 1065068"/>
                <a:gd name="connsiteY1" fmla="*/ 35502 h 1420090"/>
                <a:gd name="connsiteX2" fmla="*/ 1029566 w 1065068"/>
                <a:gd name="connsiteY2" fmla="*/ 35502 h 1420090"/>
                <a:gd name="connsiteX3" fmla="*/ 1029566 w 1065068"/>
                <a:gd name="connsiteY3" fmla="*/ 1384589 h 1420090"/>
                <a:gd name="connsiteX4" fmla="*/ 35502 w 1065068"/>
                <a:gd name="connsiteY4" fmla="*/ 1384589 h 1420090"/>
                <a:gd name="connsiteX5" fmla="*/ 35502 w 1065068"/>
                <a:gd name="connsiteY5" fmla="*/ 1345623 h 1420090"/>
                <a:gd name="connsiteX6" fmla="*/ 0 w 1065068"/>
                <a:gd name="connsiteY6" fmla="*/ 1345623 h 1420090"/>
                <a:gd name="connsiteX7" fmla="*/ 0 w 1065068"/>
                <a:gd name="connsiteY7" fmla="*/ 1420091 h 1420090"/>
                <a:gd name="connsiteX8" fmla="*/ 1065068 w 1065068"/>
                <a:gd name="connsiteY8" fmla="*/ 1420091 h 1420090"/>
                <a:gd name="connsiteX9" fmla="*/ 1065068 w 1065068"/>
                <a:gd name="connsiteY9" fmla="*/ 0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981941" y="0"/>
                  </a:moveTo>
                  <a:lnTo>
                    <a:pt x="981941" y="35502"/>
                  </a:ln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1345623"/>
                  </a:lnTo>
                  <a:lnTo>
                    <a:pt x="0" y="1345623"/>
                  </a:lnTo>
                  <a:lnTo>
                    <a:pt x="0" y="1420091"/>
                  </a:lnTo>
                  <a:lnTo>
                    <a:pt x="1065068" y="1420091"/>
                  </a:lnTo>
                  <a:lnTo>
                    <a:pt x="1065068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EEF0AE8-2BA9-3868-9C85-5A037919F312}"/>
              </a:ext>
            </a:extLst>
          </p:cNvPr>
          <p:cNvSpPr/>
          <p:nvPr/>
        </p:nvSpPr>
        <p:spPr>
          <a:xfrm>
            <a:off x="0" y="2"/>
            <a:ext cx="6388100" cy="47158"/>
          </a:xfrm>
          <a:prstGeom prst="rect">
            <a:avLst/>
          </a:prstGeom>
          <a:solidFill>
            <a:srgbClr val="DF9B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3CB09-2FEC-CE35-857C-AA1CC26D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E0B4F-67A6-9D8A-8BAB-0A27C2A19C4A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D828A-D0E7-F530-40C2-611F08E2704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0A7B0-8E0F-A0F5-7255-78B6DD693BB5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0" y="0"/>
            <a:ext cx="5797118" cy="843971"/>
          </a:xfrm>
          <a:prstGeom prst="rect">
            <a:avLst/>
          </a:prstGeom>
          <a:solidFill>
            <a:srgbClr val="427F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rgbClr val="57A7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D0A89C-628B-4236-E4BF-8965B79EEA7C}"/>
              </a:ext>
            </a:extLst>
          </p:cNvPr>
          <p:cNvSpPr txBox="1"/>
          <p:nvPr/>
        </p:nvSpPr>
        <p:spPr>
          <a:xfrm>
            <a:off x="334196" y="1088575"/>
            <a:ext cx="6536493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Warunki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powiedzenia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się</a:t>
            </a:r>
            <a:r>
              <a:rPr lang="en-US" dirty="0">
                <a:latin typeface="Century Gothic" panose="020B0502020202020204" pitchFamily="34" charset="0"/>
              </a:rPr>
              <a:t> POC</a:t>
            </a:r>
            <a:r>
              <a:rPr lang="pl-PL" dirty="0">
                <a:latin typeface="Century Gothic" panose="020B0502020202020204" pitchFamily="34" charset="0"/>
              </a:rPr>
              <a:t>: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174067" y="33732"/>
            <a:ext cx="568558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KRYTERIA SUKCESU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6D57-D456-7ED8-7F7C-D41BEA89FD9D}"/>
              </a:ext>
            </a:extLst>
          </p:cNvPr>
          <p:cNvSpPr txBox="1"/>
          <p:nvPr/>
        </p:nvSpPr>
        <p:spPr>
          <a:xfrm>
            <a:off x="641855" y="2188669"/>
            <a:ext cx="5921173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Procentowe zmniejszenie ilości wody marnowanej poprzez nawadnianie w odpowiednim czasie i ilości.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Procentowe zmniejszenie liczby roślin, które obumarły lub zostały uszkodzone z powodu nadmiernego lub niewystarczającego nawadniania.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Procentowe zmniejszenie czasu poświęconego na ręczne nawadnianie ogrodu w porównaniu z tradycyjnymi metodami nawadniania.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5CC9A3-F8DC-495B-85C8-6C5ECB553ADB}"/>
              </a:ext>
            </a:extLst>
          </p:cNvPr>
          <p:cNvSpPr/>
          <p:nvPr/>
        </p:nvSpPr>
        <p:spPr>
          <a:xfrm>
            <a:off x="0" y="2"/>
            <a:ext cx="5193792" cy="47158"/>
          </a:xfrm>
          <a:prstGeom prst="rect">
            <a:avLst/>
          </a:prstGeom>
          <a:solidFill>
            <a:srgbClr val="57A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D1A55A-2E53-2CF2-58A1-2C275907DA9D}"/>
              </a:ext>
            </a:extLst>
          </p:cNvPr>
          <p:cNvGrpSpPr/>
          <p:nvPr/>
        </p:nvGrpSpPr>
        <p:grpSpPr>
          <a:xfrm>
            <a:off x="9937656" y="467412"/>
            <a:ext cx="1704335" cy="1704335"/>
            <a:chOff x="7272253" y="918028"/>
            <a:chExt cx="1437477" cy="1437477"/>
          </a:xfrm>
        </p:grpSpPr>
        <p:grpSp>
          <p:nvGrpSpPr>
            <p:cNvPr id="45" name="Graphic 12" descr="Bar graph with upward trend outline">
              <a:extLst>
                <a:ext uri="{FF2B5EF4-FFF2-40B4-BE49-F238E27FC236}">
                  <a16:creationId xmlns:a16="http://schemas.microsoft.com/office/drawing/2014/main" id="{6FF0BCCA-6FA7-6074-AC93-6338E7417517}"/>
                </a:ext>
              </a:extLst>
            </p:cNvPr>
            <p:cNvGrpSpPr/>
            <p:nvPr/>
          </p:nvGrpSpPr>
          <p:grpSpPr>
            <a:xfrm>
              <a:off x="7272253" y="918028"/>
              <a:ext cx="1437477" cy="1437477"/>
              <a:chOff x="7272253" y="918028"/>
              <a:chExt cx="1437477" cy="1437477"/>
            </a:xfrm>
            <a:solidFill>
              <a:schemeClr val="bg1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4A5DCAAE-420C-44D8-0EEB-0C45C006006A}"/>
                  </a:ext>
                </a:extLst>
              </p:cNvPr>
              <p:cNvSpPr/>
              <p:nvPr/>
            </p:nvSpPr>
            <p:spPr>
              <a:xfrm>
                <a:off x="7272253" y="918028"/>
                <a:ext cx="1436843" cy="1437477"/>
              </a:xfrm>
              <a:custGeom>
                <a:avLst/>
                <a:gdLst>
                  <a:gd name="connsiteX0" fmla="*/ 1436843 w 1436843"/>
                  <a:gd name="connsiteY0" fmla="*/ 1395199 h 1437477"/>
                  <a:gd name="connsiteX1" fmla="*/ 42279 w 1436843"/>
                  <a:gd name="connsiteY1" fmla="*/ 1395199 h 1437477"/>
                  <a:gd name="connsiteX2" fmla="*/ 42279 w 1436843"/>
                  <a:gd name="connsiteY2" fmla="*/ 0 h 1437477"/>
                  <a:gd name="connsiteX3" fmla="*/ 0 w 1436843"/>
                  <a:gd name="connsiteY3" fmla="*/ 0 h 1437477"/>
                  <a:gd name="connsiteX4" fmla="*/ 0 w 1436843"/>
                  <a:gd name="connsiteY4" fmla="*/ 1437478 h 1437477"/>
                  <a:gd name="connsiteX5" fmla="*/ 1436843 w 1436843"/>
                  <a:gd name="connsiteY5" fmla="*/ 1437478 h 1437477"/>
                  <a:gd name="connsiteX6" fmla="*/ 1436843 w 1436843"/>
                  <a:gd name="connsiteY6" fmla="*/ 1395199 h 143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6843" h="1437477">
                    <a:moveTo>
                      <a:pt x="1436843" y="1395199"/>
                    </a:moveTo>
                    <a:lnTo>
                      <a:pt x="42279" y="1395199"/>
                    </a:lnTo>
                    <a:lnTo>
                      <a:pt x="42279" y="0"/>
                    </a:lnTo>
                    <a:lnTo>
                      <a:pt x="0" y="0"/>
                    </a:lnTo>
                    <a:lnTo>
                      <a:pt x="0" y="1437478"/>
                    </a:lnTo>
                    <a:lnTo>
                      <a:pt x="1436843" y="1437478"/>
                    </a:lnTo>
                    <a:lnTo>
                      <a:pt x="1436843" y="1395199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D0880F6D-B8D5-4727-A1EF-5D5F49A359C1}"/>
                  </a:ext>
                </a:extLst>
              </p:cNvPr>
              <p:cNvSpPr/>
              <p:nvPr/>
            </p:nvSpPr>
            <p:spPr>
              <a:xfrm>
                <a:off x="8371500" y="918028"/>
                <a:ext cx="338230" cy="1268362"/>
              </a:xfrm>
              <a:custGeom>
                <a:avLst/>
                <a:gdLst>
                  <a:gd name="connsiteX0" fmla="*/ 338230 w 338230"/>
                  <a:gd name="connsiteY0" fmla="*/ 0 h 1268362"/>
                  <a:gd name="connsiteX1" fmla="*/ 0 w 338230"/>
                  <a:gd name="connsiteY1" fmla="*/ 0 h 1268362"/>
                  <a:gd name="connsiteX2" fmla="*/ 0 w 338230"/>
                  <a:gd name="connsiteY2" fmla="*/ 1268363 h 1268362"/>
                  <a:gd name="connsiteX3" fmla="*/ 338230 w 338230"/>
                  <a:gd name="connsiteY3" fmla="*/ 1268363 h 1268362"/>
                  <a:gd name="connsiteX4" fmla="*/ 295951 w 338230"/>
                  <a:gd name="connsiteY4" fmla="*/ 1226084 h 1268362"/>
                  <a:gd name="connsiteX5" fmla="*/ 42279 w 338230"/>
                  <a:gd name="connsiteY5" fmla="*/ 1226084 h 1268362"/>
                  <a:gd name="connsiteX6" fmla="*/ 42279 w 338230"/>
                  <a:gd name="connsiteY6" fmla="*/ 42279 h 1268362"/>
                  <a:gd name="connsiteX7" fmla="*/ 295951 w 338230"/>
                  <a:gd name="connsiteY7" fmla="*/ 42279 h 126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230" h="1268362">
                    <a:moveTo>
                      <a:pt x="338230" y="0"/>
                    </a:moveTo>
                    <a:lnTo>
                      <a:pt x="0" y="0"/>
                    </a:lnTo>
                    <a:lnTo>
                      <a:pt x="0" y="1268363"/>
                    </a:lnTo>
                    <a:lnTo>
                      <a:pt x="338230" y="1268363"/>
                    </a:lnTo>
                    <a:close/>
                    <a:moveTo>
                      <a:pt x="295951" y="1226084"/>
                    </a:moveTo>
                    <a:lnTo>
                      <a:pt x="42279" y="1226084"/>
                    </a:lnTo>
                    <a:lnTo>
                      <a:pt x="42279" y="42279"/>
                    </a:lnTo>
                    <a:lnTo>
                      <a:pt x="295951" y="42279"/>
                    </a:lnTo>
                    <a:close/>
                  </a:path>
                </a:pathLst>
              </a:custGeom>
              <a:solidFill>
                <a:schemeClr val="bg1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E4A521B2-B29E-743A-6A33-674F9761614B}"/>
                  </a:ext>
                </a:extLst>
              </p:cNvPr>
              <p:cNvSpPr/>
              <p:nvPr/>
            </p:nvSpPr>
            <p:spPr>
              <a:xfrm>
                <a:off x="7906434" y="1383094"/>
                <a:ext cx="338230" cy="803296"/>
              </a:xfrm>
              <a:custGeom>
                <a:avLst/>
                <a:gdLst>
                  <a:gd name="connsiteX0" fmla="*/ 0 w 338230"/>
                  <a:gd name="connsiteY0" fmla="*/ 803296 h 803296"/>
                  <a:gd name="connsiteX1" fmla="*/ 338230 w 338230"/>
                  <a:gd name="connsiteY1" fmla="*/ 803296 h 803296"/>
                  <a:gd name="connsiteX2" fmla="*/ 338230 w 338230"/>
                  <a:gd name="connsiteY2" fmla="*/ 0 h 803296"/>
                  <a:gd name="connsiteX3" fmla="*/ 0 w 338230"/>
                  <a:gd name="connsiteY3" fmla="*/ 0 h 803296"/>
                  <a:gd name="connsiteX4" fmla="*/ 42279 w 338230"/>
                  <a:gd name="connsiteY4" fmla="*/ 42279 h 803296"/>
                  <a:gd name="connsiteX5" fmla="*/ 295951 w 338230"/>
                  <a:gd name="connsiteY5" fmla="*/ 42279 h 803296"/>
                  <a:gd name="connsiteX6" fmla="*/ 295951 w 338230"/>
                  <a:gd name="connsiteY6" fmla="*/ 761018 h 803296"/>
                  <a:gd name="connsiteX7" fmla="*/ 42279 w 338230"/>
                  <a:gd name="connsiteY7" fmla="*/ 761018 h 803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230" h="803296">
                    <a:moveTo>
                      <a:pt x="0" y="803296"/>
                    </a:moveTo>
                    <a:lnTo>
                      <a:pt x="338230" y="803296"/>
                    </a:lnTo>
                    <a:lnTo>
                      <a:pt x="338230" y="0"/>
                    </a:lnTo>
                    <a:lnTo>
                      <a:pt x="0" y="0"/>
                    </a:lnTo>
                    <a:close/>
                    <a:moveTo>
                      <a:pt x="42279" y="42279"/>
                    </a:moveTo>
                    <a:lnTo>
                      <a:pt x="295951" y="42279"/>
                    </a:lnTo>
                    <a:lnTo>
                      <a:pt x="295951" y="761018"/>
                    </a:lnTo>
                    <a:lnTo>
                      <a:pt x="42279" y="761018"/>
                    </a:lnTo>
                    <a:close/>
                  </a:path>
                </a:pathLst>
              </a:custGeom>
              <a:solidFill>
                <a:schemeClr val="bg1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CA8456DE-2A4E-B648-B13B-51AA0DDE5721}"/>
                  </a:ext>
                </a:extLst>
              </p:cNvPr>
              <p:cNvSpPr/>
              <p:nvPr/>
            </p:nvSpPr>
            <p:spPr>
              <a:xfrm>
                <a:off x="7441368" y="1763603"/>
                <a:ext cx="338230" cy="422787"/>
              </a:xfrm>
              <a:custGeom>
                <a:avLst/>
                <a:gdLst>
                  <a:gd name="connsiteX0" fmla="*/ 0 w 338230"/>
                  <a:gd name="connsiteY0" fmla="*/ 422788 h 422787"/>
                  <a:gd name="connsiteX1" fmla="*/ 338230 w 338230"/>
                  <a:gd name="connsiteY1" fmla="*/ 422788 h 422787"/>
                  <a:gd name="connsiteX2" fmla="*/ 338230 w 338230"/>
                  <a:gd name="connsiteY2" fmla="*/ 0 h 422787"/>
                  <a:gd name="connsiteX3" fmla="*/ 0 w 338230"/>
                  <a:gd name="connsiteY3" fmla="*/ 0 h 422787"/>
                  <a:gd name="connsiteX4" fmla="*/ 42279 w 338230"/>
                  <a:gd name="connsiteY4" fmla="*/ 42279 h 422787"/>
                  <a:gd name="connsiteX5" fmla="*/ 295951 w 338230"/>
                  <a:gd name="connsiteY5" fmla="*/ 42279 h 422787"/>
                  <a:gd name="connsiteX6" fmla="*/ 295951 w 338230"/>
                  <a:gd name="connsiteY6" fmla="*/ 380509 h 422787"/>
                  <a:gd name="connsiteX7" fmla="*/ 42279 w 338230"/>
                  <a:gd name="connsiteY7" fmla="*/ 380509 h 42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230" h="422787">
                    <a:moveTo>
                      <a:pt x="0" y="422788"/>
                    </a:moveTo>
                    <a:lnTo>
                      <a:pt x="338230" y="422788"/>
                    </a:lnTo>
                    <a:lnTo>
                      <a:pt x="338230" y="0"/>
                    </a:lnTo>
                    <a:lnTo>
                      <a:pt x="0" y="0"/>
                    </a:lnTo>
                    <a:close/>
                    <a:moveTo>
                      <a:pt x="42279" y="42279"/>
                    </a:moveTo>
                    <a:lnTo>
                      <a:pt x="295951" y="42279"/>
                    </a:lnTo>
                    <a:lnTo>
                      <a:pt x="295951" y="380509"/>
                    </a:lnTo>
                    <a:lnTo>
                      <a:pt x="42279" y="380509"/>
                    </a:lnTo>
                    <a:close/>
                  </a:path>
                </a:pathLst>
              </a:custGeom>
              <a:solidFill>
                <a:schemeClr val="bg1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5C6C5BAE-1AD9-E743-9D2E-8FC9E93CE3BD}"/>
                  </a:ext>
                </a:extLst>
              </p:cNvPr>
              <p:cNvSpPr/>
              <p:nvPr/>
            </p:nvSpPr>
            <p:spPr>
              <a:xfrm>
                <a:off x="7426422" y="918028"/>
                <a:ext cx="691468" cy="691405"/>
              </a:xfrm>
              <a:custGeom>
                <a:avLst/>
                <a:gdLst>
                  <a:gd name="connsiteX0" fmla="*/ 29891 w 691468"/>
                  <a:gd name="connsiteY0" fmla="*/ 691406 h 691405"/>
                  <a:gd name="connsiteX1" fmla="*/ 648831 w 691468"/>
                  <a:gd name="connsiteY1" fmla="*/ 72466 h 691405"/>
                  <a:gd name="connsiteX2" fmla="*/ 649129 w 691468"/>
                  <a:gd name="connsiteY2" fmla="*/ 72468 h 691405"/>
                  <a:gd name="connsiteX3" fmla="*/ 649190 w 691468"/>
                  <a:gd name="connsiteY3" fmla="*/ 72614 h 691405"/>
                  <a:gd name="connsiteX4" fmla="*/ 649190 w 691468"/>
                  <a:gd name="connsiteY4" fmla="*/ 274812 h 691405"/>
                  <a:gd name="connsiteX5" fmla="*/ 691469 w 691468"/>
                  <a:gd name="connsiteY5" fmla="*/ 274812 h 691405"/>
                  <a:gd name="connsiteX6" fmla="*/ 691469 w 691468"/>
                  <a:gd name="connsiteY6" fmla="*/ 0 h 691405"/>
                  <a:gd name="connsiteX7" fmla="*/ 417228 w 691468"/>
                  <a:gd name="connsiteY7" fmla="*/ 0 h 691405"/>
                  <a:gd name="connsiteX8" fmla="*/ 417228 w 691468"/>
                  <a:gd name="connsiteY8" fmla="*/ 42279 h 691405"/>
                  <a:gd name="connsiteX9" fmla="*/ 618728 w 691468"/>
                  <a:gd name="connsiteY9" fmla="*/ 42279 h 691405"/>
                  <a:gd name="connsiteX10" fmla="*/ 618938 w 691468"/>
                  <a:gd name="connsiteY10" fmla="*/ 42492 h 691405"/>
                  <a:gd name="connsiteX11" fmla="*/ 618876 w 691468"/>
                  <a:gd name="connsiteY11" fmla="*/ 42638 h 691405"/>
                  <a:gd name="connsiteX12" fmla="*/ 0 w 691468"/>
                  <a:gd name="connsiteY12" fmla="*/ 661514 h 69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1468" h="691405">
                    <a:moveTo>
                      <a:pt x="29891" y="691406"/>
                    </a:moveTo>
                    <a:lnTo>
                      <a:pt x="648831" y="72466"/>
                    </a:lnTo>
                    <a:cubicBezTo>
                      <a:pt x="648913" y="72383"/>
                      <a:pt x="649049" y="72385"/>
                      <a:pt x="649129" y="72468"/>
                    </a:cubicBezTo>
                    <a:cubicBezTo>
                      <a:pt x="649167" y="72508"/>
                      <a:pt x="649190" y="72559"/>
                      <a:pt x="649190" y="72614"/>
                    </a:cubicBezTo>
                    <a:lnTo>
                      <a:pt x="649190" y="274812"/>
                    </a:lnTo>
                    <a:lnTo>
                      <a:pt x="691469" y="274812"/>
                    </a:lnTo>
                    <a:lnTo>
                      <a:pt x="691469" y="0"/>
                    </a:lnTo>
                    <a:lnTo>
                      <a:pt x="417228" y="0"/>
                    </a:lnTo>
                    <a:lnTo>
                      <a:pt x="417228" y="42279"/>
                    </a:lnTo>
                    <a:lnTo>
                      <a:pt x="618728" y="42279"/>
                    </a:lnTo>
                    <a:cubicBezTo>
                      <a:pt x="618845" y="42281"/>
                      <a:pt x="618938" y="42376"/>
                      <a:pt x="618938" y="42492"/>
                    </a:cubicBezTo>
                    <a:cubicBezTo>
                      <a:pt x="618936" y="42547"/>
                      <a:pt x="618914" y="42600"/>
                      <a:pt x="618876" y="42638"/>
                    </a:cubicBezTo>
                    <a:lnTo>
                      <a:pt x="0" y="661514"/>
                    </a:lnTo>
                    <a:close/>
                  </a:path>
                </a:pathLst>
              </a:custGeom>
              <a:solidFill>
                <a:schemeClr val="bg1"/>
              </a:solidFill>
              <a:ln w="211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40FF1F-8209-617B-8389-D4F53363EE39}"/>
                </a:ext>
              </a:extLst>
            </p:cNvPr>
            <p:cNvSpPr/>
            <p:nvPr/>
          </p:nvSpPr>
          <p:spPr>
            <a:xfrm>
              <a:off x="7463118" y="1791820"/>
              <a:ext cx="292473" cy="375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F289BB-4723-3B63-6C0C-5D9BE46E07D4}"/>
                </a:ext>
              </a:extLst>
            </p:cNvPr>
            <p:cNvSpPr/>
            <p:nvPr/>
          </p:nvSpPr>
          <p:spPr>
            <a:xfrm>
              <a:off x="7918357" y="1413027"/>
              <a:ext cx="292473" cy="77125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E90BF6-8B33-95FD-55E0-0E150040FD5B}"/>
                </a:ext>
              </a:extLst>
            </p:cNvPr>
            <p:cNvSpPr/>
            <p:nvPr/>
          </p:nvSpPr>
          <p:spPr>
            <a:xfrm>
              <a:off x="8396710" y="941294"/>
              <a:ext cx="292473" cy="122363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2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3CB09-2FEC-CE35-857C-AA1CC26D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E0B4F-67A6-9D8A-8BAB-0A27C2A19C4A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D828A-D0E7-F530-40C2-611F08E2704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0A7B0-8E0F-A0F5-7255-78B6DD693BB5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0" y="1"/>
            <a:ext cx="5601808" cy="843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D0A89C-628B-4236-E4BF-8965B79EEA7C}"/>
              </a:ext>
            </a:extLst>
          </p:cNvPr>
          <p:cNvSpPr txBox="1"/>
          <p:nvPr/>
        </p:nvSpPr>
        <p:spPr>
          <a:xfrm>
            <a:off x="334197" y="1088575"/>
            <a:ext cx="5931136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182553" y="51074"/>
            <a:ext cx="541925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HARMONOGRAM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6D57-D456-7ED8-7F7C-D41BEA89FD9D}"/>
              </a:ext>
            </a:extLst>
          </p:cNvPr>
          <p:cNvSpPr txBox="1"/>
          <p:nvPr/>
        </p:nvSpPr>
        <p:spPr>
          <a:xfrm>
            <a:off x="498967" y="1147335"/>
            <a:ext cx="9026770" cy="45243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Faza 1: Analiza i planowanie (2 tygodnie):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Analiza wymagań projektu i identyfikacja kluczowych funkcji.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Faza 2: Implementacja i integracja (8 tygodni):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Instalacja czujników wilgotności gleby i temperatury w ogrodzie.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</a:t>
            </a:r>
            <a:r>
              <a:rPr lang="pl-PL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Konfiguracja i integracja urządzeń </a:t>
            </a:r>
            <a:r>
              <a:rPr lang="pl-PL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platformą </a:t>
            </a:r>
            <a:r>
              <a:rPr lang="pl-PL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(np. </a:t>
            </a:r>
            <a:r>
              <a:rPr lang="pl-PL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Hub, </a:t>
            </a:r>
            <a:r>
              <a:rPr lang="pl-PL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Lake Storage).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Rozwój mechanizmów automatycznej kontroli nawadniania opartych na danych telemetrycznych.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Faza 3: Testy i optymalizacja (3 tygodnie):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Przeprowadzenie testów funkcjonalnych i wydajnościowych systemu nawadniania.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Optymalizacja algorytmów nawadniania oraz dostosowanie parametrów systemu do oczekiwań.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Faza 4: Wdrożenie i szkolenie użytkowników (2 tygodnie):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Wdrożenie ostatecznej wersji systemu nawadniania do produkcji.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Przeprowadzenie szkoleń dla użytkowników w zakresie obsługi systemu, monitorowania danych oraz reagowania na alarmy.</a:t>
            </a:r>
          </a:p>
          <a:p>
            <a:pPr marR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</a:pPr>
            <a:r>
              <a:rPr lang="pl-PL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 Przygotowanie dokumentacji użytkowej i technicznej.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FF57E7-E445-979E-1A42-9DA7F6B1CCD5}"/>
              </a:ext>
            </a:extLst>
          </p:cNvPr>
          <p:cNvSpPr/>
          <p:nvPr/>
        </p:nvSpPr>
        <p:spPr>
          <a:xfrm>
            <a:off x="0" y="2"/>
            <a:ext cx="2926080" cy="471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542DEC-5B88-BB9B-1AAD-8CA64709825E}"/>
              </a:ext>
            </a:extLst>
          </p:cNvPr>
          <p:cNvGrpSpPr/>
          <p:nvPr/>
        </p:nvGrpSpPr>
        <p:grpSpPr>
          <a:xfrm>
            <a:off x="9977746" y="419562"/>
            <a:ext cx="1715287" cy="1715287"/>
            <a:chOff x="4030972" y="4315010"/>
            <a:chExt cx="1662450" cy="16624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8CAC7-15BF-DC4E-4B41-94D281CFF579}"/>
                </a:ext>
              </a:extLst>
            </p:cNvPr>
            <p:cNvSpPr/>
            <p:nvPr/>
          </p:nvSpPr>
          <p:spPr>
            <a:xfrm>
              <a:off x="4258899" y="5020365"/>
              <a:ext cx="1238940" cy="24748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25A410-9DD0-54DC-BC59-D6AF1A8F1065}"/>
                </a:ext>
              </a:extLst>
            </p:cNvPr>
            <p:cNvGrpSpPr/>
            <p:nvPr/>
          </p:nvGrpSpPr>
          <p:grpSpPr>
            <a:xfrm>
              <a:off x="4030972" y="4315010"/>
              <a:ext cx="1662450" cy="1662450"/>
              <a:chOff x="6141466" y="3474466"/>
              <a:chExt cx="2441524" cy="2441524"/>
            </a:xfrm>
          </p:grpSpPr>
          <p:grpSp>
            <p:nvGrpSpPr>
              <p:cNvPr id="39" name="Graphic 3" descr="Monthly calendar outline">
                <a:extLst>
                  <a:ext uri="{FF2B5EF4-FFF2-40B4-BE49-F238E27FC236}">
                    <a16:creationId xmlns:a16="http://schemas.microsoft.com/office/drawing/2014/main" id="{07D6DE1E-E8AF-A307-838A-60548E7C5230}"/>
                  </a:ext>
                </a:extLst>
              </p:cNvPr>
              <p:cNvGrpSpPr/>
              <p:nvPr/>
            </p:nvGrpSpPr>
            <p:grpSpPr>
              <a:xfrm>
                <a:off x="6141466" y="3474466"/>
                <a:ext cx="2441524" cy="2441524"/>
                <a:chOff x="6141466" y="3474466"/>
                <a:chExt cx="2441524" cy="2441524"/>
              </a:xfrm>
              <a:solidFill>
                <a:schemeClr val="bg1"/>
              </a:solidFill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8B71BE5B-6F9F-1478-5DAF-9681BFE9C20C}"/>
                    </a:ext>
                  </a:extLst>
                </p:cNvPr>
                <p:cNvSpPr/>
                <p:nvPr/>
              </p:nvSpPr>
              <p:spPr>
                <a:xfrm>
                  <a:off x="6141466" y="3474466"/>
                  <a:ext cx="2441524" cy="2441524"/>
                </a:xfrm>
                <a:custGeom>
                  <a:avLst/>
                  <a:gdLst>
                    <a:gd name="connsiteX0" fmla="*/ 0 w 2441524"/>
                    <a:gd name="connsiteY0" fmla="*/ 2441525 h 2441524"/>
                    <a:gd name="connsiteX1" fmla="*/ 2441525 w 2441524"/>
                    <a:gd name="connsiteY1" fmla="*/ 2441525 h 2441524"/>
                    <a:gd name="connsiteX2" fmla="*/ 2441525 w 2441524"/>
                    <a:gd name="connsiteY2" fmla="*/ 0 h 2441524"/>
                    <a:gd name="connsiteX3" fmla="*/ 0 w 2441524"/>
                    <a:gd name="connsiteY3" fmla="*/ 0 h 2441524"/>
                    <a:gd name="connsiteX4" fmla="*/ 71810 w 2441524"/>
                    <a:gd name="connsiteY4" fmla="*/ 71810 h 2441524"/>
                    <a:gd name="connsiteX5" fmla="*/ 2369715 w 2441524"/>
                    <a:gd name="connsiteY5" fmla="*/ 71810 h 2441524"/>
                    <a:gd name="connsiteX6" fmla="*/ 2369715 w 2441524"/>
                    <a:gd name="connsiteY6" fmla="*/ 359048 h 2441524"/>
                    <a:gd name="connsiteX7" fmla="*/ 71810 w 2441524"/>
                    <a:gd name="connsiteY7" fmla="*/ 359048 h 2441524"/>
                    <a:gd name="connsiteX8" fmla="*/ 71810 w 2441524"/>
                    <a:gd name="connsiteY8" fmla="*/ 430857 h 2441524"/>
                    <a:gd name="connsiteX9" fmla="*/ 2369715 w 2441524"/>
                    <a:gd name="connsiteY9" fmla="*/ 430857 h 2441524"/>
                    <a:gd name="connsiteX10" fmla="*/ 2369715 w 2441524"/>
                    <a:gd name="connsiteY10" fmla="*/ 2369715 h 2441524"/>
                    <a:gd name="connsiteX11" fmla="*/ 71810 w 2441524"/>
                    <a:gd name="connsiteY11" fmla="*/ 2369715 h 244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41524" h="2441524">
                      <a:moveTo>
                        <a:pt x="0" y="2441525"/>
                      </a:moveTo>
                      <a:lnTo>
                        <a:pt x="2441525" y="2441525"/>
                      </a:lnTo>
                      <a:lnTo>
                        <a:pt x="2441525" y="0"/>
                      </a:lnTo>
                      <a:lnTo>
                        <a:pt x="0" y="0"/>
                      </a:lnTo>
                      <a:close/>
                      <a:moveTo>
                        <a:pt x="71810" y="71810"/>
                      </a:moveTo>
                      <a:lnTo>
                        <a:pt x="2369715" y="71810"/>
                      </a:lnTo>
                      <a:lnTo>
                        <a:pt x="2369715" y="359048"/>
                      </a:lnTo>
                      <a:lnTo>
                        <a:pt x="71810" y="359048"/>
                      </a:lnTo>
                      <a:close/>
                      <a:moveTo>
                        <a:pt x="71810" y="430857"/>
                      </a:moveTo>
                      <a:lnTo>
                        <a:pt x="2369715" y="430857"/>
                      </a:lnTo>
                      <a:lnTo>
                        <a:pt x="2369715" y="2369715"/>
                      </a:lnTo>
                      <a:lnTo>
                        <a:pt x="71810" y="2369715"/>
                      </a:lnTo>
                      <a:close/>
                    </a:path>
                  </a:pathLst>
                </a:custGeom>
                <a:grpFill/>
                <a:ln w="35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466CD4D4-578E-CC68-1167-17CDE7F84097}"/>
                    </a:ext>
                  </a:extLst>
                </p:cNvPr>
                <p:cNvSpPr/>
                <p:nvPr/>
              </p:nvSpPr>
              <p:spPr>
                <a:xfrm>
                  <a:off x="6428704" y="4120752"/>
                  <a:ext cx="1867048" cy="1508000"/>
                </a:xfrm>
                <a:custGeom>
                  <a:avLst/>
                  <a:gdLst>
                    <a:gd name="connsiteX0" fmla="*/ 359048 w 1867048"/>
                    <a:gd name="connsiteY0" fmla="*/ 359048 h 1508000"/>
                    <a:gd name="connsiteX1" fmla="*/ 0 w 1867048"/>
                    <a:gd name="connsiteY1" fmla="*/ 359048 h 1508000"/>
                    <a:gd name="connsiteX2" fmla="*/ 0 w 1867048"/>
                    <a:gd name="connsiteY2" fmla="*/ 1508000 h 1508000"/>
                    <a:gd name="connsiteX3" fmla="*/ 1148953 w 1867048"/>
                    <a:gd name="connsiteY3" fmla="*/ 1508000 h 1508000"/>
                    <a:gd name="connsiteX4" fmla="*/ 1148953 w 1867048"/>
                    <a:gd name="connsiteY4" fmla="*/ 1148953 h 1508000"/>
                    <a:gd name="connsiteX5" fmla="*/ 1867048 w 1867048"/>
                    <a:gd name="connsiteY5" fmla="*/ 1148953 h 1508000"/>
                    <a:gd name="connsiteX6" fmla="*/ 1867048 w 1867048"/>
                    <a:gd name="connsiteY6" fmla="*/ 0 h 1508000"/>
                    <a:gd name="connsiteX7" fmla="*/ 359048 w 1867048"/>
                    <a:gd name="connsiteY7" fmla="*/ 0 h 1508000"/>
                    <a:gd name="connsiteX8" fmla="*/ 359048 w 1867048"/>
                    <a:gd name="connsiteY8" fmla="*/ 1436191 h 1508000"/>
                    <a:gd name="connsiteX9" fmla="*/ 71810 w 1867048"/>
                    <a:gd name="connsiteY9" fmla="*/ 1436191 h 1508000"/>
                    <a:gd name="connsiteX10" fmla="*/ 71810 w 1867048"/>
                    <a:gd name="connsiteY10" fmla="*/ 1148953 h 1508000"/>
                    <a:gd name="connsiteX11" fmla="*/ 359048 w 1867048"/>
                    <a:gd name="connsiteY11" fmla="*/ 1148953 h 1508000"/>
                    <a:gd name="connsiteX12" fmla="*/ 359048 w 1867048"/>
                    <a:gd name="connsiteY12" fmla="*/ 1077143 h 1508000"/>
                    <a:gd name="connsiteX13" fmla="*/ 71810 w 1867048"/>
                    <a:gd name="connsiteY13" fmla="*/ 1077143 h 1508000"/>
                    <a:gd name="connsiteX14" fmla="*/ 71810 w 1867048"/>
                    <a:gd name="connsiteY14" fmla="*/ 789905 h 1508000"/>
                    <a:gd name="connsiteX15" fmla="*/ 359048 w 1867048"/>
                    <a:gd name="connsiteY15" fmla="*/ 789905 h 1508000"/>
                    <a:gd name="connsiteX16" fmla="*/ 359048 w 1867048"/>
                    <a:gd name="connsiteY16" fmla="*/ 718095 h 1508000"/>
                    <a:gd name="connsiteX17" fmla="*/ 71810 w 1867048"/>
                    <a:gd name="connsiteY17" fmla="*/ 718095 h 1508000"/>
                    <a:gd name="connsiteX18" fmla="*/ 71810 w 1867048"/>
                    <a:gd name="connsiteY18" fmla="*/ 430857 h 1508000"/>
                    <a:gd name="connsiteX19" fmla="*/ 359048 w 1867048"/>
                    <a:gd name="connsiteY19" fmla="*/ 430857 h 1508000"/>
                    <a:gd name="connsiteX20" fmla="*/ 1508000 w 1867048"/>
                    <a:gd name="connsiteY20" fmla="*/ 71810 h 1508000"/>
                    <a:gd name="connsiteX21" fmla="*/ 1795239 w 1867048"/>
                    <a:gd name="connsiteY21" fmla="*/ 71810 h 1508000"/>
                    <a:gd name="connsiteX22" fmla="*/ 1795239 w 1867048"/>
                    <a:gd name="connsiteY22" fmla="*/ 359048 h 1508000"/>
                    <a:gd name="connsiteX23" fmla="*/ 1508000 w 1867048"/>
                    <a:gd name="connsiteY23" fmla="*/ 359048 h 1508000"/>
                    <a:gd name="connsiteX24" fmla="*/ 1508000 w 1867048"/>
                    <a:gd name="connsiteY24" fmla="*/ 430857 h 1508000"/>
                    <a:gd name="connsiteX25" fmla="*/ 1795239 w 1867048"/>
                    <a:gd name="connsiteY25" fmla="*/ 430857 h 1508000"/>
                    <a:gd name="connsiteX26" fmla="*/ 1795239 w 1867048"/>
                    <a:gd name="connsiteY26" fmla="*/ 718095 h 1508000"/>
                    <a:gd name="connsiteX27" fmla="*/ 1508000 w 1867048"/>
                    <a:gd name="connsiteY27" fmla="*/ 718095 h 1508000"/>
                    <a:gd name="connsiteX28" fmla="*/ 1508000 w 1867048"/>
                    <a:gd name="connsiteY28" fmla="*/ 789905 h 1508000"/>
                    <a:gd name="connsiteX29" fmla="*/ 1795239 w 1867048"/>
                    <a:gd name="connsiteY29" fmla="*/ 789905 h 1508000"/>
                    <a:gd name="connsiteX30" fmla="*/ 1795239 w 1867048"/>
                    <a:gd name="connsiteY30" fmla="*/ 1077143 h 1508000"/>
                    <a:gd name="connsiteX31" fmla="*/ 1508000 w 1867048"/>
                    <a:gd name="connsiteY31" fmla="*/ 1077143 h 1508000"/>
                    <a:gd name="connsiteX32" fmla="*/ 1148953 w 1867048"/>
                    <a:gd name="connsiteY32" fmla="*/ 71810 h 1508000"/>
                    <a:gd name="connsiteX33" fmla="*/ 1436191 w 1867048"/>
                    <a:gd name="connsiteY33" fmla="*/ 71810 h 1508000"/>
                    <a:gd name="connsiteX34" fmla="*/ 1436191 w 1867048"/>
                    <a:gd name="connsiteY34" fmla="*/ 359048 h 1508000"/>
                    <a:gd name="connsiteX35" fmla="*/ 1148953 w 1867048"/>
                    <a:gd name="connsiteY35" fmla="*/ 359048 h 1508000"/>
                    <a:gd name="connsiteX36" fmla="*/ 1148953 w 1867048"/>
                    <a:gd name="connsiteY36" fmla="*/ 430857 h 1508000"/>
                    <a:gd name="connsiteX37" fmla="*/ 1436191 w 1867048"/>
                    <a:gd name="connsiteY37" fmla="*/ 430857 h 1508000"/>
                    <a:gd name="connsiteX38" fmla="*/ 1436191 w 1867048"/>
                    <a:gd name="connsiteY38" fmla="*/ 718095 h 1508000"/>
                    <a:gd name="connsiteX39" fmla="*/ 1148953 w 1867048"/>
                    <a:gd name="connsiteY39" fmla="*/ 718095 h 1508000"/>
                    <a:gd name="connsiteX40" fmla="*/ 1148953 w 1867048"/>
                    <a:gd name="connsiteY40" fmla="*/ 789905 h 1508000"/>
                    <a:gd name="connsiteX41" fmla="*/ 1436191 w 1867048"/>
                    <a:gd name="connsiteY41" fmla="*/ 789905 h 1508000"/>
                    <a:gd name="connsiteX42" fmla="*/ 1436191 w 1867048"/>
                    <a:gd name="connsiteY42" fmla="*/ 1077143 h 1508000"/>
                    <a:gd name="connsiteX43" fmla="*/ 1148953 w 1867048"/>
                    <a:gd name="connsiteY43" fmla="*/ 1077143 h 1508000"/>
                    <a:gd name="connsiteX44" fmla="*/ 789905 w 1867048"/>
                    <a:gd name="connsiteY44" fmla="*/ 71810 h 1508000"/>
                    <a:gd name="connsiteX45" fmla="*/ 1077143 w 1867048"/>
                    <a:gd name="connsiteY45" fmla="*/ 71810 h 1508000"/>
                    <a:gd name="connsiteX46" fmla="*/ 1077143 w 1867048"/>
                    <a:gd name="connsiteY46" fmla="*/ 359048 h 1508000"/>
                    <a:gd name="connsiteX47" fmla="*/ 789905 w 1867048"/>
                    <a:gd name="connsiteY47" fmla="*/ 359048 h 1508000"/>
                    <a:gd name="connsiteX48" fmla="*/ 789905 w 1867048"/>
                    <a:gd name="connsiteY48" fmla="*/ 430857 h 1508000"/>
                    <a:gd name="connsiteX49" fmla="*/ 1077143 w 1867048"/>
                    <a:gd name="connsiteY49" fmla="*/ 430857 h 1508000"/>
                    <a:gd name="connsiteX50" fmla="*/ 1077143 w 1867048"/>
                    <a:gd name="connsiteY50" fmla="*/ 718095 h 1508000"/>
                    <a:gd name="connsiteX51" fmla="*/ 789905 w 1867048"/>
                    <a:gd name="connsiteY51" fmla="*/ 718095 h 1508000"/>
                    <a:gd name="connsiteX52" fmla="*/ 789905 w 1867048"/>
                    <a:gd name="connsiteY52" fmla="*/ 789905 h 1508000"/>
                    <a:gd name="connsiteX53" fmla="*/ 1077143 w 1867048"/>
                    <a:gd name="connsiteY53" fmla="*/ 789905 h 1508000"/>
                    <a:gd name="connsiteX54" fmla="*/ 1077143 w 1867048"/>
                    <a:gd name="connsiteY54" fmla="*/ 1077143 h 1508000"/>
                    <a:gd name="connsiteX55" fmla="*/ 789905 w 1867048"/>
                    <a:gd name="connsiteY55" fmla="*/ 1077143 h 1508000"/>
                    <a:gd name="connsiteX56" fmla="*/ 789905 w 1867048"/>
                    <a:gd name="connsiteY56" fmla="*/ 1148953 h 1508000"/>
                    <a:gd name="connsiteX57" fmla="*/ 1077143 w 1867048"/>
                    <a:gd name="connsiteY57" fmla="*/ 1148953 h 1508000"/>
                    <a:gd name="connsiteX58" fmla="*/ 1077143 w 1867048"/>
                    <a:gd name="connsiteY58" fmla="*/ 1436191 h 1508000"/>
                    <a:gd name="connsiteX59" fmla="*/ 789905 w 1867048"/>
                    <a:gd name="connsiteY59" fmla="*/ 1436191 h 1508000"/>
                    <a:gd name="connsiteX60" fmla="*/ 430857 w 1867048"/>
                    <a:gd name="connsiteY60" fmla="*/ 71810 h 1508000"/>
                    <a:gd name="connsiteX61" fmla="*/ 718095 w 1867048"/>
                    <a:gd name="connsiteY61" fmla="*/ 71810 h 1508000"/>
                    <a:gd name="connsiteX62" fmla="*/ 718095 w 1867048"/>
                    <a:gd name="connsiteY62" fmla="*/ 359048 h 1508000"/>
                    <a:gd name="connsiteX63" fmla="*/ 430857 w 1867048"/>
                    <a:gd name="connsiteY63" fmla="*/ 359048 h 1508000"/>
                    <a:gd name="connsiteX64" fmla="*/ 430857 w 1867048"/>
                    <a:gd name="connsiteY64" fmla="*/ 430857 h 1508000"/>
                    <a:gd name="connsiteX65" fmla="*/ 718095 w 1867048"/>
                    <a:gd name="connsiteY65" fmla="*/ 430857 h 1508000"/>
                    <a:gd name="connsiteX66" fmla="*/ 718095 w 1867048"/>
                    <a:gd name="connsiteY66" fmla="*/ 718095 h 1508000"/>
                    <a:gd name="connsiteX67" fmla="*/ 430857 w 1867048"/>
                    <a:gd name="connsiteY67" fmla="*/ 718095 h 1508000"/>
                    <a:gd name="connsiteX68" fmla="*/ 430857 w 1867048"/>
                    <a:gd name="connsiteY68" fmla="*/ 789905 h 1508000"/>
                    <a:gd name="connsiteX69" fmla="*/ 718095 w 1867048"/>
                    <a:gd name="connsiteY69" fmla="*/ 789905 h 1508000"/>
                    <a:gd name="connsiteX70" fmla="*/ 718095 w 1867048"/>
                    <a:gd name="connsiteY70" fmla="*/ 1077143 h 1508000"/>
                    <a:gd name="connsiteX71" fmla="*/ 430857 w 1867048"/>
                    <a:gd name="connsiteY71" fmla="*/ 1077143 h 1508000"/>
                    <a:gd name="connsiteX72" fmla="*/ 430857 w 1867048"/>
                    <a:gd name="connsiteY72" fmla="*/ 1148953 h 1508000"/>
                    <a:gd name="connsiteX73" fmla="*/ 718095 w 1867048"/>
                    <a:gd name="connsiteY73" fmla="*/ 1148953 h 1508000"/>
                    <a:gd name="connsiteX74" fmla="*/ 718095 w 1867048"/>
                    <a:gd name="connsiteY74" fmla="*/ 1436191 h 1508000"/>
                    <a:gd name="connsiteX75" fmla="*/ 430857 w 1867048"/>
                    <a:gd name="connsiteY75" fmla="*/ 1436191 h 150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1867048" h="1508000">
                      <a:moveTo>
                        <a:pt x="359048" y="359048"/>
                      </a:moveTo>
                      <a:lnTo>
                        <a:pt x="0" y="359048"/>
                      </a:lnTo>
                      <a:lnTo>
                        <a:pt x="0" y="1508000"/>
                      </a:lnTo>
                      <a:lnTo>
                        <a:pt x="1148953" y="1508000"/>
                      </a:lnTo>
                      <a:lnTo>
                        <a:pt x="1148953" y="1148953"/>
                      </a:lnTo>
                      <a:lnTo>
                        <a:pt x="1867048" y="1148953"/>
                      </a:lnTo>
                      <a:lnTo>
                        <a:pt x="1867048" y="0"/>
                      </a:lnTo>
                      <a:lnTo>
                        <a:pt x="359048" y="0"/>
                      </a:lnTo>
                      <a:close/>
                      <a:moveTo>
                        <a:pt x="359048" y="1436191"/>
                      </a:moveTo>
                      <a:lnTo>
                        <a:pt x="71810" y="1436191"/>
                      </a:lnTo>
                      <a:lnTo>
                        <a:pt x="71810" y="1148953"/>
                      </a:lnTo>
                      <a:lnTo>
                        <a:pt x="359048" y="1148953"/>
                      </a:lnTo>
                      <a:close/>
                      <a:moveTo>
                        <a:pt x="359048" y="1077143"/>
                      </a:moveTo>
                      <a:lnTo>
                        <a:pt x="71810" y="1077143"/>
                      </a:lnTo>
                      <a:lnTo>
                        <a:pt x="71810" y="789905"/>
                      </a:lnTo>
                      <a:lnTo>
                        <a:pt x="359048" y="789905"/>
                      </a:lnTo>
                      <a:close/>
                      <a:moveTo>
                        <a:pt x="359048" y="718095"/>
                      </a:moveTo>
                      <a:lnTo>
                        <a:pt x="71810" y="718095"/>
                      </a:lnTo>
                      <a:lnTo>
                        <a:pt x="71810" y="430857"/>
                      </a:lnTo>
                      <a:lnTo>
                        <a:pt x="359048" y="430857"/>
                      </a:lnTo>
                      <a:close/>
                      <a:moveTo>
                        <a:pt x="1508000" y="71810"/>
                      </a:moveTo>
                      <a:lnTo>
                        <a:pt x="1795239" y="71810"/>
                      </a:lnTo>
                      <a:lnTo>
                        <a:pt x="1795239" y="359048"/>
                      </a:lnTo>
                      <a:lnTo>
                        <a:pt x="1508000" y="359048"/>
                      </a:lnTo>
                      <a:close/>
                      <a:moveTo>
                        <a:pt x="1508000" y="430857"/>
                      </a:moveTo>
                      <a:lnTo>
                        <a:pt x="1795239" y="430857"/>
                      </a:lnTo>
                      <a:lnTo>
                        <a:pt x="1795239" y="718095"/>
                      </a:lnTo>
                      <a:lnTo>
                        <a:pt x="1508000" y="718095"/>
                      </a:lnTo>
                      <a:close/>
                      <a:moveTo>
                        <a:pt x="1508000" y="789905"/>
                      </a:moveTo>
                      <a:lnTo>
                        <a:pt x="1795239" y="789905"/>
                      </a:lnTo>
                      <a:lnTo>
                        <a:pt x="1795239" y="1077143"/>
                      </a:lnTo>
                      <a:lnTo>
                        <a:pt x="1508000" y="1077143"/>
                      </a:lnTo>
                      <a:close/>
                      <a:moveTo>
                        <a:pt x="1148953" y="71810"/>
                      </a:moveTo>
                      <a:lnTo>
                        <a:pt x="1436191" y="71810"/>
                      </a:lnTo>
                      <a:lnTo>
                        <a:pt x="1436191" y="359048"/>
                      </a:lnTo>
                      <a:lnTo>
                        <a:pt x="1148953" y="359048"/>
                      </a:lnTo>
                      <a:close/>
                      <a:moveTo>
                        <a:pt x="1148953" y="430857"/>
                      </a:moveTo>
                      <a:lnTo>
                        <a:pt x="1436191" y="430857"/>
                      </a:lnTo>
                      <a:lnTo>
                        <a:pt x="1436191" y="718095"/>
                      </a:lnTo>
                      <a:lnTo>
                        <a:pt x="1148953" y="718095"/>
                      </a:lnTo>
                      <a:close/>
                      <a:moveTo>
                        <a:pt x="1148953" y="789905"/>
                      </a:moveTo>
                      <a:lnTo>
                        <a:pt x="1436191" y="789905"/>
                      </a:lnTo>
                      <a:lnTo>
                        <a:pt x="1436191" y="1077143"/>
                      </a:lnTo>
                      <a:lnTo>
                        <a:pt x="1148953" y="1077143"/>
                      </a:lnTo>
                      <a:close/>
                      <a:moveTo>
                        <a:pt x="789905" y="71810"/>
                      </a:moveTo>
                      <a:lnTo>
                        <a:pt x="1077143" y="71810"/>
                      </a:lnTo>
                      <a:lnTo>
                        <a:pt x="1077143" y="359048"/>
                      </a:lnTo>
                      <a:lnTo>
                        <a:pt x="789905" y="359048"/>
                      </a:lnTo>
                      <a:close/>
                      <a:moveTo>
                        <a:pt x="789905" y="430857"/>
                      </a:moveTo>
                      <a:lnTo>
                        <a:pt x="1077143" y="430857"/>
                      </a:lnTo>
                      <a:lnTo>
                        <a:pt x="1077143" y="718095"/>
                      </a:lnTo>
                      <a:lnTo>
                        <a:pt x="789905" y="718095"/>
                      </a:lnTo>
                      <a:close/>
                      <a:moveTo>
                        <a:pt x="789905" y="789905"/>
                      </a:moveTo>
                      <a:lnTo>
                        <a:pt x="1077143" y="789905"/>
                      </a:lnTo>
                      <a:lnTo>
                        <a:pt x="1077143" y="1077143"/>
                      </a:lnTo>
                      <a:lnTo>
                        <a:pt x="789905" y="1077143"/>
                      </a:lnTo>
                      <a:close/>
                      <a:moveTo>
                        <a:pt x="789905" y="1148953"/>
                      </a:moveTo>
                      <a:lnTo>
                        <a:pt x="1077143" y="1148953"/>
                      </a:lnTo>
                      <a:lnTo>
                        <a:pt x="1077143" y="1436191"/>
                      </a:lnTo>
                      <a:lnTo>
                        <a:pt x="789905" y="1436191"/>
                      </a:lnTo>
                      <a:close/>
                      <a:moveTo>
                        <a:pt x="430857" y="71810"/>
                      </a:moveTo>
                      <a:lnTo>
                        <a:pt x="718095" y="71810"/>
                      </a:lnTo>
                      <a:lnTo>
                        <a:pt x="718095" y="359048"/>
                      </a:lnTo>
                      <a:lnTo>
                        <a:pt x="430857" y="359048"/>
                      </a:lnTo>
                      <a:close/>
                      <a:moveTo>
                        <a:pt x="430857" y="430857"/>
                      </a:moveTo>
                      <a:lnTo>
                        <a:pt x="718095" y="430857"/>
                      </a:lnTo>
                      <a:lnTo>
                        <a:pt x="718095" y="718095"/>
                      </a:lnTo>
                      <a:lnTo>
                        <a:pt x="430857" y="718095"/>
                      </a:lnTo>
                      <a:close/>
                      <a:moveTo>
                        <a:pt x="430857" y="789905"/>
                      </a:moveTo>
                      <a:lnTo>
                        <a:pt x="718095" y="789905"/>
                      </a:lnTo>
                      <a:lnTo>
                        <a:pt x="718095" y="1077143"/>
                      </a:lnTo>
                      <a:lnTo>
                        <a:pt x="430857" y="1077143"/>
                      </a:lnTo>
                      <a:close/>
                      <a:moveTo>
                        <a:pt x="430857" y="1148953"/>
                      </a:moveTo>
                      <a:lnTo>
                        <a:pt x="718095" y="1148953"/>
                      </a:lnTo>
                      <a:lnTo>
                        <a:pt x="718095" y="1436191"/>
                      </a:lnTo>
                      <a:lnTo>
                        <a:pt x="430857" y="1436191"/>
                      </a:lnTo>
                      <a:close/>
                    </a:path>
                  </a:pathLst>
                </a:custGeom>
                <a:grpFill/>
                <a:ln w="35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53329B-C8CC-CA4B-CB14-8DE4FED695C5}"/>
                  </a:ext>
                </a:extLst>
              </p:cNvPr>
              <p:cNvSpPr/>
              <p:nvPr/>
            </p:nvSpPr>
            <p:spPr>
              <a:xfrm>
                <a:off x="6203106" y="3483356"/>
                <a:ext cx="2379884" cy="36430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FEE9EF-77C9-8ED1-4627-2EF3DF71D833}"/>
                  </a:ext>
                </a:extLst>
              </p:cNvPr>
              <p:cNvSpPr/>
              <p:nvPr/>
            </p:nvSpPr>
            <p:spPr>
              <a:xfrm>
                <a:off x="6476206" y="4873832"/>
                <a:ext cx="693077" cy="36430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44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3CB09-2FEC-CE35-857C-AA1CC26D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E0B4F-67A6-9D8A-8BAB-0A27C2A19C4A}"/>
              </a:ext>
            </a:extLst>
          </p:cNvPr>
          <p:cNvCxnSpPr>
            <a:cxnSpLocks/>
          </p:cNvCxnSpPr>
          <p:nvPr/>
        </p:nvCxnSpPr>
        <p:spPr>
          <a:xfrm>
            <a:off x="11857830" y="2707695"/>
            <a:ext cx="0" cy="3858205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D828A-D0E7-F530-40C2-611F08E27042}"/>
              </a:ext>
            </a:extLst>
          </p:cNvPr>
          <p:cNvCxnSpPr>
            <a:cxnSpLocks/>
          </p:cNvCxnSpPr>
          <p:nvPr/>
        </p:nvCxnSpPr>
        <p:spPr>
          <a:xfrm>
            <a:off x="12017932" y="365528"/>
            <a:ext cx="0" cy="6297451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0A7B0-8E0F-A0F5-7255-78B6DD693BB5}"/>
              </a:ext>
            </a:extLst>
          </p:cNvPr>
          <p:cNvCxnSpPr>
            <a:cxnSpLocks/>
          </p:cNvCxnSpPr>
          <p:nvPr/>
        </p:nvCxnSpPr>
        <p:spPr>
          <a:xfrm>
            <a:off x="308532" y="6662979"/>
            <a:ext cx="11709400" cy="0"/>
          </a:xfrm>
          <a:prstGeom prst="line">
            <a:avLst/>
          </a:prstGeom>
          <a:ln w="317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F856AC7-AD58-EC57-5CA0-295E8E3E18F4}"/>
              </a:ext>
            </a:extLst>
          </p:cNvPr>
          <p:cNvSpPr/>
          <p:nvPr/>
        </p:nvSpPr>
        <p:spPr>
          <a:xfrm>
            <a:off x="-1" y="1"/>
            <a:ext cx="9401175" cy="1785758"/>
          </a:xfrm>
          <a:prstGeom prst="rect">
            <a:avLst/>
          </a:prstGeom>
          <a:solidFill>
            <a:srgbClr val="B555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10837-EAA0-9F5D-E356-5776535656DB}"/>
              </a:ext>
            </a:extLst>
          </p:cNvPr>
          <p:cNvGrpSpPr/>
          <p:nvPr/>
        </p:nvGrpSpPr>
        <p:grpSpPr>
          <a:xfrm>
            <a:off x="9835068" y="5353665"/>
            <a:ext cx="2356932" cy="1504335"/>
            <a:chOff x="7778839" y="4082603"/>
            <a:chExt cx="4413161" cy="27753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5CEC3-7FB9-7C28-5508-E30B51F0FA30}"/>
                </a:ext>
              </a:extLst>
            </p:cNvPr>
            <p:cNvSpPr/>
            <p:nvPr/>
          </p:nvSpPr>
          <p:spPr>
            <a:xfrm>
              <a:off x="7778839" y="4082603"/>
              <a:ext cx="4413161" cy="2775397"/>
            </a:xfrm>
            <a:prstGeom prst="rect">
              <a:avLst/>
            </a:prstGeom>
            <a:solidFill>
              <a:srgbClr val="EB6E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8C3C0A-2C64-C148-678F-F9ACF2FC7C00}"/>
                </a:ext>
              </a:extLst>
            </p:cNvPr>
            <p:cNvGrpSpPr/>
            <p:nvPr/>
          </p:nvGrpSpPr>
          <p:grpSpPr>
            <a:xfrm>
              <a:off x="8045991" y="4358552"/>
              <a:ext cx="3849192" cy="2146872"/>
              <a:chOff x="5632738" y="3168361"/>
              <a:chExt cx="922192" cy="514349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67C8164-D52B-C186-21AA-BF654857D44F}"/>
                  </a:ext>
                </a:extLst>
              </p:cNvPr>
              <p:cNvSpPr/>
              <p:nvPr/>
            </p:nvSpPr>
            <p:spPr>
              <a:xfrm>
                <a:off x="5643995" y="3169227"/>
                <a:ext cx="111702" cy="239856"/>
              </a:xfrm>
              <a:custGeom>
                <a:avLst/>
                <a:gdLst>
                  <a:gd name="connsiteX0" fmla="*/ 0 w 111702"/>
                  <a:gd name="connsiteY0" fmla="*/ 239857 h 239856"/>
                  <a:gd name="connsiteX1" fmla="*/ 0 w 111702"/>
                  <a:gd name="connsiteY1" fmla="*/ 0 h 239856"/>
                  <a:gd name="connsiteX2" fmla="*/ 51089 w 111702"/>
                  <a:gd name="connsiteY2" fmla="*/ 0 h 239856"/>
                  <a:gd name="connsiteX3" fmla="*/ 76200 w 111702"/>
                  <a:gd name="connsiteY3" fmla="*/ 3464 h 239856"/>
                  <a:gd name="connsiteX4" fmla="*/ 96116 w 111702"/>
                  <a:gd name="connsiteY4" fmla="*/ 16452 h 239856"/>
                  <a:gd name="connsiteX5" fmla="*/ 108239 w 111702"/>
                  <a:gd name="connsiteY5" fmla="*/ 38100 h 239856"/>
                  <a:gd name="connsiteX6" fmla="*/ 111702 w 111702"/>
                  <a:gd name="connsiteY6" fmla="*/ 71870 h 239856"/>
                  <a:gd name="connsiteX7" fmla="*/ 109970 w 111702"/>
                  <a:gd name="connsiteY7" fmla="*/ 98714 h 239856"/>
                  <a:gd name="connsiteX8" fmla="*/ 102177 w 111702"/>
                  <a:gd name="connsiteY8" fmla="*/ 119495 h 239856"/>
                  <a:gd name="connsiteX9" fmla="*/ 83127 w 111702"/>
                  <a:gd name="connsiteY9" fmla="*/ 137680 h 239856"/>
                  <a:gd name="connsiteX10" fmla="*/ 51954 w 111702"/>
                  <a:gd name="connsiteY10" fmla="*/ 144607 h 239856"/>
                  <a:gd name="connsiteX11" fmla="*/ 34636 w 111702"/>
                  <a:gd name="connsiteY11" fmla="*/ 144607 h 239856"/>
                  <a:gd name="connsiteX12" fmla="*/ 34636 w 111702"/>
                  <a:gd name="connsiteY12" fmla="*/ 238125 h 239856"/>
                  <a:gd name="connsiteX13" fmla="*/ 0 w 111702"/>
                  <a:gd name="connsiteY13" fmla="*/ 238125 h 239856"/>
                  <a:gd name="connsiteX14" fmla="*/ 34636 w 111702"/>
                  <a:gd name="connsiteY14" fmla="*/ 32904 h 239856"/>
                  <a:gd name="connsiteX15" fmla="*/ 34636 w 111702"/>
                  <a:gd name="connsiteY15" fmla="*/ 114300 h 239856"/>
                  <a:gd name="connsiteX16" fmla="*/ 51089 w 111702"/>
                  <a:gd name="connsiteY16" fmla="*/ 114300 h 239856"/>
                  <a:gd name="connsiteX17" fmla="*/ 67541 w 111702"/>
                  <a:gd name="connsiteY17" fmla="*/ 111702 h 239856"/>
                  <a:gd name="connsiteX18" fmla="*/ 76200 w 111702"/>
                  <a:gd name="connsiteY18" fmla="*/ 103043 h 239856"/>
                  <a:gd name="connsiteX19" fmla="*/ 79664 w 111702"/>
                  <a:gd name="connsiteY19" fmla="*/ 90920 h 239856"/>
                  <a:gd name="connsiteX20" fmla="*/ 80530 w 111702"/>
                  <a:gd name="connsiteY20" fmla="*/ 74468 h 239856"/>
                  <a:gd name="connsiteX21" fmla="*/ 80530 w 111702"/>
                  <a:gd name="connsiteY21" fmla="*/ 58882 h 239856"/>
                  <a:gd name="connsiteX22" fmla="*/ 77932 w 111702"/>
                  <a:gd name="connsiteY22" fmla="*/ 45893 h 239856"/>
                  <a:gd name="connsiteX23" fmla="*/ 70139 w 111702"/>
                  <a:gd name="connsiteY23" fmla="*/ 37234 h 239856"/>
                  <a:gd name="connsiteX24" fmla="*/ 54552 w 111702"/>
                  <a:gd name="connsiteY24" fmla="*/ 34636 h 239856"/>
                  <a:gd name="connsiteX25" fmla="*/ 34636 w 111702"/>
                  <a:gd name="connsiteY25" fmla="*/ 34636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1702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1089" y="0"/>
                    </a:lnTo>
                    <a:cubicBezTo>
                      <a:pt x="60614" y="0"/>
                      <a:pt x="68407" y="866"/>
                      <a:pt x="76200" y="3464"/>
                    </a:cubicBezTo>
                    <a:cubicBezTo>
                      <a:pt x="83127" y="6061"/>
                      <a:pt x="90055" y="10391"/>
                      <a:pt x="96116" y="16452"/>
                    </a:cubicBezTo>
                    <a:cubicBezTo>
                      <a:pt x="102177" y="22514"/>
                      <a:pt x="105641" y="30307"/>
                      <a:pt x="108239" y="38100"/>
                    </a:cubicBezTo>
                    <a:cubicBezTo>
                      <a:pt x="110836" y="46759"/>
                      <a:pt x="111702" y="58016"/>
                      <a:pt x="111702" y="71870"/>
                    </a:cubicBezTo>
                    <a:cubicBezTo>
                      <a:pt x="111702" y="82261"/>
                      <a:pt x="110836" y="91786"/>
                      <a:pt x="109970" y="98714"/>
                    </a:cubicBezTo>
                    <a:cubicBezTo>
                      <a:pt x="109104" y="106507"/>
                      <a:pt x="106507" y="113434"/>
                      <a:pt x="102177" y="119495"/>
                    </a:cubicBezTo>
                    <a:cubicBezTo>
                      <a:pt x="97848" y="127289"/>
                      <a:pt x="90920" y="133350"/>
                      <a:pt x="83127" y="137680"/>
                    </a:cubicBezTo>
                    <a:cubicBezTo>
                      <a:pt x="75334" y="142009"/>
                      <a:pt x="64943" y="144607"/>
                      <a:pt x="51954" y="144607"/>
                    </a:cubicBezTo>
                    <a:lnTo>
                      <a:pt x="34636" y="144607"/>
                    </a:lnTo>
                    <a:lnTo>
                      <a:pt x="34636" y="238125"/>
                    </a:lnTo>
                    <a:lnTo>
                      <a:pt x="0" y="238125"/>
                    </a:lnTo>
                    <a:close/>
                    <a:moveTo>
                      <a:pt x="34636" y="32904"/>
                    </a:moveTo>
                    <a:lnTo>
                      <a:pt x="34636" y="114300"/>
                    </a:lnTo>
                    <a:lnTo>
                      <a:pt x="51089" y="114300"/>
                    </a:lnTo>
                    <a:cubicBezTo>
                      <a:pt x="58016" y="114300"/>
                      <a:pt x="63211" y="113434"/>
                      <a:pt x="67541" y="111702"/>
                    </a:cubicBezTo>
                    <a:cubicBezTo>
                      <a:pt x="71005" y="109971"/>
                      <a:pt x="74468" y="106507"/>
                      <a:pt x="76200" y="103043"/>
                    </a:cubicBezTo>
                    <a:cubicBezTo>
                      <a:pt x="77932" y="99580"/>
                      <a:pt x="78798" y="95250"/>
                      <a:pt x="79664" y="90920"/>
                    </a:cubicBezTo>
                    <a:cubicBezTo>
                      <a:pt x="79664" y="85725"/>
                      <a:pt x="80530" y="80529"/>
                      <a:pt x="80530" y="74468"/>
                    </a:cubicBezTo>
                    <a:cubicBezTo>
                      <a:pt x="80530" y="69273"/>
                      <a:pt x="80530" y="63211"/>
                      <a:pt x="80530" y="58882"/>
                    </a:cubicBezTo>
                    <a:cubicBezTo>
                      <a:pt x="80530" y="53686"/>
                      <a:pt x="79664" y="49357"/>
                      <a:pt x="77932" y="45893"/>
                    </a:cubicBezTo>
                    <a:cubicBezTo>
                      <a:pt x="76200" y="42429"/>
                      <a:pt x="73602" y="38966"/>
                      <a:pt x="70139" y="37234"/>
                    </a:cubicBezTo>
                    <a:cubicBezTo>
                      <a:pt x="66675" y="35502"/>
                      <a:pt x="61479" y="34636"/>
                      <a:pt x="54552" y="34636"/>
                    </a:cubicBezTo>
                    <a:lnTo>
                      <a:pt x="34636" y="34636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18D1D90-D6DF-C1C9-AC78-C82F1DD96BA2}"/>
                  </a:ext>
                </a:extLst>
              </p:cNvPr>
              <p:cNvSpPr/>
              <p:nvPr/>
            </p:nvSpPr>
            <p:spPr>
              <a:xfrm>
                <a:off x="5767820" y="3169227"/>
                <a:ext cx="122958" cy="239856"/>
              </a:xfrm>
              <a:custGeom>
                <a:avLst/>
                <a:gdLst>
                  <a:gd name="connsiteX0" fmla="*/ 0 w 122958"/>
                  <a:gd name="connsiteY0" fmla="*/ 239857 h 239856"/>
                  <a:gd name="connsiteX1" fmla="*/ 0 w 122958"/>
                  <a:gd name="connsiteY1" fmla="*/ 0 h 239856"/>
                  <a:gd name="connsiteX2" fmla="*/ 55418 w 122958"/>
                  <a:gd name="connsiteY2" fmla="*/ 0 h 239856"/>
                  <a:gd name="connsiteX3" fmla="*/ 116032 w 122958"/>
                  <a:gd name="connsiteY3" fmla="*/ 70139 h 239856"/>
                  <a:gd name="connsiteX4" fmla="*/ 109105 w 122958"/>
                  <a:gd name="connsiteY4" fmla="*/ 106507 h 239856"/>
                  <a:gd name="connsiteX5" fmla="*/ 85725 w 122958"/>
                  <a:gd name="connsiteY5" fmla="*/ 130752 h 239856"/>
                  <a:gd name="connsiteX6" fmla="*/ 122959 w 122958"/>
                  <a:gd name="connsiteY6" fmla="*/ 239857 h 239856"/>
                  <a:gd name="connsiteX7" fmla="*/ 86591 w 122958"/>
                  <a:gd name="connsiteY7" fmla="*/ 239857 h 239856"/>
                  <a:gd name="connsiteX8" fmla="*/ 54552 w 122958"/>
                  <a:gd name="connsiteY8" fmla="*/ 137680 h 239856"/>
                  <a:gd name="connsiteX9" fmla="*/ 33770 w 122958"/>
                  <a:gd name="connsiteY9" fmla="*/ 137680 h 239856"/>
                  <a:gd name="connsiteX10" fmla="*/ 33770 w 122958"/>
                  <a:gd name="connsiteY10" fmla="*/ 239857 h 239856"/>
                  <a:gd name="connsiteX11" fmla="*/ 0 w 122958"/>
                  <a:gd name="connsiteY11" fmla="*/ 239857 h 239856"/>
                  <a:gd name="connsiteX12" fmla="*/ 33770 w 122958"/>
                  <a:gd name="connsiteY12" fmla="*/ 32904 h 239856"/>
                  <a:gd name="connsiteX13" fmla="*/ 33770 w 122958"/>
                  <a:gd name="connsiteY13" fmla="*/ 107373 h 239856"/>
                  <a:gd name="connsiteX14" fmla="*/ 53686 w 122958"/>
                  <a:gd name="connsiteY14" fmla="*/ 107373 h 239856"/>
                  <a:gd name="connsiteX15" fmla="*/ 68407 w 122958"/>
                  <a:gd name="connsiteY15" fmla="*/ 104775 h 239856"/>
                  <a:gd name="connsiteX16" fmla="*/ 77066 w 122958"/>
                  <a:gd name="connsiteY16" fmla="*/ 97848 h 239856"/>
                  <a:gd name="connsiteX17" fmla="*/ 80529 w 122958"/>
                  <a:gd name="connsiteY17" fmla="*/ 86591 h 239856"/>
                  <a:gd name="connsiteX18" fmla="*/ 81395 w 122958"/>
                  <a:gd name="connsiteY18" fmla="*/ 71005 h 239856"/>
                  <a:gd name="connsiteX19" fmla="*/ 80529 w 122958"/>
                  <a:gd name="connsiteY19" fmla="*/ 55418 h 239856"/>
                  <a:gd name="connsiteX20" fmla="*/ 76200 w 122958"/>
                  <a:gd name="connsiteY20" fmla="*/ 43295 h 239856"/>
                  <a:gd name="connsiteX21" fmla="*/ 51955 w 122958"/>
                  <a:gd name="connsiteY21" fmla="*/ 33770 h 239856"/>
                  <a:gd name="connsiteX22" fmla="*/ 33770 w 122958"/>
                  <a:gd name="connsiteY22" fmla="*/ 33770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958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55418" y="0"/>
                    </a:lnTo>
                    <a:cubicBezTo>
                      <a:pt x="96116" y="0"/>
                      <a:pt x="116032" y="23380"/>
                      <a:pt x="116032" y="70139"/>
                    </a:cubicBezTo>
                    <a:cubicBezTo>
                      <a:pt x="116032" y="83993"/>
                      <a:pt x="113434" y="96116"/>
                      <a:pt x="109105" y="106507"/>
                    </a:cubicBezTo>
                    <a:cubicBezTo>
                      <a:pt x="104775" y="116032"/>
                      <a:pt x="96982" y="124691"/>
                      <a:pt x="85725" y="130752"/>
                    </a:cubicBezTo>
                    <a:lnTo>
                      <a:pt x="122959" y="239857"/>
                    </a:lnTo>
                    <a:lnTo>
                      <a:pt x="86591" y="239857"/>
                    </a:lnTo>
                    <a:lnTo>
                      <a:pt x="54552" y="137680"/>
                    </a:lnTo>
                    <a:lnTo>
                      <a:pt x="33770" y="137680"/>
                    </a:lnTo>
                    <a:lnTo>
                      <a:pt x="33770" y="239857"/>
                    </a:lnTo>
                    <a:lnTo>
                      <a:pt x="0" y="239857"/>
                    </a:lnTo>
                    <a:close/>
                    <a:moveTo>
                      <a:pt x="33770" y="32904"/>
                    </a:moveTo>
                    <a:lnTo>
                      <a:pt x="33770" y="107373"/>
                    </a:lnTo>
                    <a:lnTo>
                      <a:pt x="53686" y="107373"/>
                    </a:lnTo>
                    <a:cubicBezTo>
                      <a:pt x="59748" y="107373"/>
                      <a:pt x="64943" y="106507"/>
                      <a:pt x="68407" y="104775"/>
                    </a:cubicBezTo>
                    <a:cubicBezTo>
                      <a:pt x="71870" y="103043"/>
                      <a:pt x="74468" y="100446"/>
                      <a:pt x="77066" y="97848"/>
                    </a:cubicBezTo>
                    <a:cubicBezTo>
                      <a:pt x="78798" y="94384"/>
                      <a:pt x="79663" y="90920"/>
                      <a:pt x="80529" y="86591"/>
                    </a:cubicBezTo>
                    <a:cubicBezTo>
                      <a:pt x="81395" y="82261"/>
                      <a:pt x="81395" y="77066"/>
                      <a:pt x="81395" y="71005"/>
                    </a:cubicBezTo>
                    <a:cubicBezTo>
                      <a:pt x="81395" y="64943"/>
                      <a:pt x="81395" y="59748"/>
                      <a:pt x="80529" y="55418"/>
                    </a:cubicBezTo>
                    <a:cubicBezTo>
                      <a:pt x="79663" y="51089"/>
                      <a:pt x="78798" y="46759"/>
                      <a:pt x="76200" y="43295"/>
                    </a:cubicBezTo>
                    <a:cubicBezTo>
                      <a:pt x="71870" y="37234"/>
                      <a:pt x="64077" y="33770"/>
                      <a:pt x="51955" y="33770"/>
                    </a:cubicBezTo>
                    <a:lnTo>
                      <a:pt x="33770" y="33770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574255-D778-5E58-2A3C-8A209EBA6CCC}"/>
                  </a:ext>
                </a:extLst>
              </p:cNvPr>
              <p:cNvSpPr/>
              <p:nvPr/>
            </p:nvSpPr>
            <p:spPr>
              <a:xfrm>
                <a:off x="5908963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F23EF4F-EA21-AF01-CD90-B60CD0505130}"/>
                  </a:ext>
                </a:extLst>
              </p:cNvPr>
              <p:cNvSpPr/>
              <p:nvPr/>
            </p:nvSpPr>
            <p:spPr>
              <a:xfrm>
                <a:off x="6051838" y="3168361"/>
                <a:ext cx="116031" cy="243320"/>
              </a:xfrm>
              <a:custGeom>
                <a:avLst/>
                <a:gdLst>
                  <a:gd name="connsiteX0" fmla="*/ 0 w 116031"/>
                  <a:gd name="connsiteY0" fmla="*/ 58016 h 243320"/>
                  <a:gd name="connsiteX1" fmla="*/ 5196 w 116031"/>
                  <a:gd name="connsiteY1" fmla="*/ 32039 h 243320"/>
                  <a:gd name="connsiteX2" fmla="*/ 19050 w 116031"/>
                  <a:gd name="connsiteY2" fmla="*/ 13855 h 243320"/>
                  <a:gd name="connsiteX3" fmla="*/ 37234 w 116031"/>
                  <a:gd name="connsiteY3" fmla="*/ 3464 h 243320"/>
                  <a:gd name="connsiteX4" fmla="*/ 58016 w 116031"/>
                  <a:gd name="connsiteY4" fmla="*/ 0 h 243320"/>
                  <a:gd name="connsiteX5" fmla="*/ 78798 w 116031"/>
                  <a:gd name="connsiteY5" fmla="*/ 3464 h 243320"/>
                  <a:gd name="connsiteX6" fmla="*/ 97848 w 116031"/>
                  <a:gd name="connsiteY6" fmla="*/ 13855 h 243320"/>
                  <a:gd name="connsiteX7" fmla="*/ 110837 w 116031"/>
                  <a:gd name="connsiteY7" fmla="*/ 32039 h 243320"/>
                  <a:gd name="connsiteX8" fmla="*/ 116032 w 116031"/>
                  <a:gd name="connsiteY8" fmla="*/ 58016 h 243320"/>
                  <a:gd name="connsiteX9" fmla="*/ 116032 w 116031"/>
                  <a:gd name="connsiteY9" fmla="*/ 184439 h 243320"/>
                  <a:gd name="connsiteX10" fmla="*/ 110837 w 116031"/>
                  <a:gd name="connsiteY10" fmla="*/ 210416 h 243320"/>
                  <a:gd name="connsiteX11" fmla="*/ 97848 w 116031"/>
                  <a:gd name="connsiteY11" fmla="*/ 228600 h 243320"/>
                  <a:gd name="connsiteX12" fmla="*/ 78798 w 116031"/>
                  <a:gd name="connsiteY12" fmla="*/ 239857 h 243320"/>
                  <a:gd name="connsiteX13" fmla="*/ 58016 w 116031"/>
                  <a:gd name="connsiteY13" fmla="*/ 243321 h 243320"/>
                  <a:gd name="connsiteX14" fmla="*/ 37234 w 116031"/>
                  <a:gd name="connsiteY14" fmla="*/ 239857 h 243320"/>
                  <a:gd name="connsiteX15" fmla="*/ 19050 w 116031"/>
                  <a:gd name="connsiteY15" fmla="*/ 228600 h 243320"/>
                  <a:gd name="connsiteX16" fmla="*/ 5196 w 116031"/>
                  <a:gd name="connsiteY16" fmla="*/ 210416 h 243320"/>
                  <a:gd name="connsiteX17" fmla="*/ 0 w 116031"/>
                  <a:gd name="connsiteY17" fmla="*/ 184439 h 243320"/>
                  <a:gd name="connsiteX18" fmla="*/ 0 w 116031"/>
                  <a:gd name="connsiteY18" fmla="*/ 58016 h 243320"/>
                  <a:gd name="connsiteX19" fmla="*/ 34636 w 116031"/>
                  <a:gd name="connsiteY19" fmla="*/ 184439 h 243320"/>
                  <a:gd name="connsiteX20" fmla="*/ 41564 w 116031"/>
                  <a:gd name="connsiteY20" fmla="*/ 202623 h 243320"/>
                  <a:gd name="connsiteX21" fmla="*/ 58016 w 116031"/>
                  <a:gd name="connsiteY21" fmla="*/ 208684 h 243320"/>
                  <a:gd name="connsiteX22" fmla="*/ 74468 w 116031"/>
                  <a:gd name="connsiteY22" fmla="*/ 202623 h 243320"/>
                  <a:gd name="connsiteX23" fmla="*/ 81395 w 116031"/>
                  <a:gd name="connsiteY23" fmla="*/ 184439 h 243320"/>
                  <a:gd name="connsiteX24" fmla="*/ 81395 w 116031"/>
                  <a:gd name="connsiteY24" fmla="*/ 58016 h 243320"/>
                  <a:gd name="connsiteX25" fmla="*/ 74468 w 116031"/>
                  <a:gd name="connsiteY25" fmla="*/ 39832 h 243320"/>
                  <a:gd name="connsiteX26" fmla="*/ 58016 w 116031"/>
                  <a:gd name="connsiteY26" fmla="*/ 33770 h 243320"/>
                  <a:gd name="connsiteX27" fmla="*/ 41564 w 116031"/>
                  <a:gd name="connsiteY27" fmla="*/ 39832 h 243320"/>
                  <a:gd name="connsiteX28" fmla="*/ 34636 w 116031"/>
                  <a:gd name="connsiteY28" fmla="*/ 58016 h 243320"/>
                  <a:gd name="connsiteX29" fmla="*/ 34636 w 116031"/>
                  <a:gd name="connsiteY29" fmla="*/ 184439 h 24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6031" h="243320">
                    <a:moveTo>
                      <a:pt x="0" y="58016"/>
                    </a:moveTo>
                    <a:cubicBezTo>
                      <a:pt x="0" y="48491"/>
                      <a:pt x="1732" y="39832"/>
                      <a:pt x="5196" y="32039"/>
                    </a:cubicBezTo>
                    <a:cubicBezTo>
                      <a:pt x="8659" y="24246"/>
                      <a:pt x="12989" y="18184"/>
                      <a:pt x="19050" y="13855"/>
                    </a:cubicBezTo>
                    <a:cubicBezTo>
                      <a:pt x="24246" y="9525"/>
                      <a:pt x="30307" y="5196"/>
                      <a:pt x="37234" y="3464"/>
                    </a:cubicBezTo>
                    <a:cubicBezTo>
                      <a:pt x="44161" y="1732"/>
                      <a:pt x="51089" y="0"/>
                      <a:pt x="58016" y="0"/>
                    </a:cubicBezTo>
                    <a:cubicBezTo>
                      <a:pt x="64943" y="0"/>
                      <a:pt x="71871" y="866"/>
                      <a:pt x="78798" y="3464"/>
                    </a:cubicBezTo>
                    <a:cubicBezTo>
                      <a:pt x="85725" y="6061"/>
                      <a:pt x="91786" y="9525"/>
                      <a:pt x="97848" y="13855"/>
                    </a:cubicBezTo>
                    <a:cubicBezTo>
                      <a:pt x="103043" y="19050"/>
                      <a:pt x="107373" y="25111"/>
                      <a:pt x="110837" y="32039"/>
                    </a:cubicBezTo>
                    <a:cubicBezTo>
                      <a:pt x="114300" y="39832"/>
                      <a:pt x="116032" y="47625"/>
                      <a:pt x="116032" y="58016"/>
                    </a:cubicBezTo>
                    <a:lnTo>
                      <a:pt x="116032" y="184439"/>
                    </a:lnTo>
                    <a:cubicBezTo>
                      <a:pt x="116032" y="194830"/>
                      <a:pt x="114300" y="203489"/>
                      <a:pt x="110837" y="210416"/>
                    </a:cubicBezTo>
                    <a:cubicBezTo>
                      <a:pt x="107373" y="217343"/>
                      <a:pt x="103043" y="223405"/>
                      <a:pt x="97848" y="228600"/>
                    </a:cubicBezTo>
                    <a:cubicBezTo>
                      <a:pt x="92652" y="233795"/>
                      <a:pt x="85725" y="237259"/>
                      <a:pt x="78798" y="239857"/>
                    </a:cubicBezTo>
                    <a:cubicBezTo>
                      <a:pt x="71871" y="242455"/>
                      <a:pt x="64943" y="243321"/>
                      <a:pt x="58016" y="243321"/>
                    </a:cubicBezTo>
                    <a:cubicBezTo>
                      <a:pt x="51089" y="243321"/>
                      <a:pt x="44161" y="242455"/>
                      <a:pt x="37234" y="239857"/>
                    </a:cubicBezTo>
                    <a:cubicBezTo>
                      <a:pt x="30307" y="237259"/>
                      <a:pt x="24246" y="233795"/>
                      <a:pt x="19050" y="228600"/>
                    </a:cubicBezTo>
                    <a:cubicBezTo>
                      <a:pt x="13855" y="224270"/>
                      <a:pt x="8659" y="218209"/>
                      <a:pt x="5196" y="210416"/>
                    </a:cubicBezTo>
                    <a:cubicBezTo>
                      <a:pt x="1732" y="203489"/>
                      <a:pt x="0" y="194830"/>
                      <a:pt x="0" y="184439"/>
                    </a:cubicBezTo>
                    <a:lnTo>
                      <a:pt x="0" y="58016"/>
                    </a:lnTo>
                    <a:close/>
                    <a:moveTo>
                      <a:pt x="34636" y="184439"/>
                    </a:moveTo>
                    <a:cubicBezTo>
                      <a:pt x="34636" y="193098"/>
                      <a:pt x="37234" y="199159"/>
                      <a:pt x="41564" y="202623"/>
                    </a:cubicBezTo>
                    <a:cubicBezTo>
                      <a:pt x="45893" y="206952"/>
                      <a:pt x="51955" y="208684"/>
                      <a:pt x="58016" y="208684"/>
                    </a:cubicBezTo>
                    <a:cubicBezTo>
                      <a:pt x="64077" y="208684"/>
                      <a:pt x="70139" y="206952"/>
                      <a:pt x="74468" y="202623"/>
                    </a:cubicBezTo>
                    <a:cubicBezTo>
                      <a:pt x="78798" y="198293"/>
                      <a:pt x="81395" y="192232"/>
                      <a:pt x="81395" y="184439"/>
                    </a:cubicBezTo>
                    <a:lnTo>
                      <a:pt x="81395" y="58016"/>
                    </a:lnTo>
                    <a:cubicBezTo>
                      <a:pt x="81395" y="49357"/>
                      <a:pt x="78798" y="43295"/>
                      <a:pt x="74468" y="39832"/>
                    </a:cubicBezTo>
                    <a:cubicBezTo>
                      <a:pt x="70139" y="35502"/>
                      <a:pt x="64077" y="33770"/>
                      <a:pt x="58016" y="33770"/>
                    </a:cubicBezTo>
                    <a:cubicBezTo>
                      <a:pt x="51955" y="33770"/>
                      <a:pt x="45893" y="35502"/>
                      <a:pt x="41564" y="39832"/>
                    </a:cubicBezTo>
                    <a:cubicBezTo>
                      <a:pt x="37234" y="44161"/>
                      <a:pt x="34636" y="50223"/>
                      <a:pt x="34636" y="58016"/>
                    </a:cubicBezTo>
                    <a:lnTo>
                      <a:pt x="34636" y="184439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F205357-A62F-2B42-C3DD-ABAB71382F0B}"/>
                  </a:ext>
                </a:extLst>
              </p:cNvPr>
              <p:cNvSpPr/>
              <p:nvPr/>
            </p:nvSpPr>
            <p:spPr>
              <a:xfrm>
                <a:off x="6197311" y="3169227"/>
                <a:ext cx="102177" cy="239856"/>
              </a:xfrm>
              <a:custGeom>
                <a:avLst/>
                <a:gdLst>
                  <a:gd name="connsiteX0" fmla="*/ 0 w 102177"/>
                  <a:gd name="connsiteY0" fmla="*/ 239857 h 239856"/>
                  <a:gd name="connsiteX1" fmla="*/ 0 w 102177"/>
                  <a:gd name="connsiteY1" fmla="*/ 0 h 239856"/>
                  <a:gd name="connsiteX2" fmla="*/ 102177 w 102177"/>
                  <a:gd name="connsiteY2" fmla="*/ 0 h 239856"/>
                  <a:gd name="connsiteX3" fmla="*/ 102177 w 102177"/>
                  <a:gd name="connsiteY3" fmla="*/ 32039 h 239856"/>
                  <a:gd name="connsiteX4" fmla="*/ 34636 w 102177"/>
                  <a:gd name="connsiteY4" fmla="*/ 32039 h 239856"/>
                  <a:gd name="connsiteX5" fmla="*/ 34636 w 102177"/>
                  <a:gd name="connsiteY5" fmla="*/ 104775 h 239856"/>
                  <a:gd name="connsiteX6" fmla="*/ 93518 w 102177"/>
                  <a:gd name="connsiteY6" fmla="*/ 104775 h 239856"/>
                  <a:gd name="connsiteX7" fmla="*/ 93518 w 102177"/>
                  <a:gd name="connsiteY7" fmla="*/ 136814 h 239856"/>
                  <a:gd name="connsiteX8" fmla="*/ 34636 w 102177"/>
                  <a:gd name="connsiteY8" fmla="*/ 136814 h 239856"/>
                  <a:gd name="connsiteX9" fmla="*/ 34636 w 102177"/>
                  <a:gd name="connsiteY9" fmla="*/ 238991 h 239856"/>
                  <a:gd name="connsiteX10" fmla="*/ 0 w 102177"/>
                  <a:gd name="connsiteY10" fmla="*/ 238991 h 23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177" h="239856">
                    <a:moveTo>
                      <a:pt x="0" y="239857"/>
                    </a:moveTo>
                    <a:lnTo>
                      <a:pt x="0" y="0"/>
                    </a:lnTo>
                    <a:lnTo>
                      <a:pt x="102177" y="0"/>
                    </a:lnTo>
                    <a:lnTo>
                      <a:pt x="102177" y="32039"/>
                    </a:lnTo>
                    <a:lnTo>
                      <a:pt x="34636" y="32039"/>
                    </a:lnTo>
                    <a:lnTo>
                      <a:pt x="34636" y="104775"/>
                    </a:lnTo>
                    <a:lnTo>
                      <a:pt x="93518" y="104775"/>
                    </a:lnTo>
                    <a:lnTo>
                      <a:pt x="93518" y="136814"/>
                    </a:lnTo>
                    <a:lnTo>
                      <a:pt x="34636" y="136814"/>
                    </a:lnTo>
                    <a:lnTo>
                      <a:pt x="34636" y="238991"/>
                    </a:lnTo>
                    <a:lnTo>
                      <a:pt x="0" y="238991"/>
                    </a:lnTo>
                    <a:close/>
                  </a:path>
                </a:pathLst>
              </a:custGeom>
              <a:solidFill>
                <a:srgbClr val="FFFFFF"/>
              </a:solidFill>
              <a:ln w="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Graphic 7">
                <a:extLst>
                  <a:ext uri="{FF2B5EF4-FFF2-40B4-BE49-F238E27FC236}">
                    <a16:creationId xmlns:a16="http://schemas.microsoft.com/office/drawing/2014/main" id="{D398700F-5754-1849-9F9F-E62624C0A936}"/>
                  </a:ext>
                </a:extLst>
              </p:cNvPr>
              <p:cNvGrpSpPr/>
              <p:nvPr/>
            </p:nvGrpSpPr>
            <p:grpSpPr>
              <a:xfrm>
                <a:off x="6363565" y="3222047"/>
                <a:ext cx="191365" cy="188768"/>
                <a:chOff x="6363565" y="3222047"/>
                <a:chExt cx="191365" cy="188768"/>
              </a:xfrm>
              <a:solidFill>
                <a:srgbClr val="FFFFFF">
                  <a:alpha val="80000"/>
                </a:srgbClr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2CF771B-B424-A73F-482A-F7F17197DBBD}"/>
                    </a:ext>
                  </a:extLst>
                </p:cNvPr>
                <p:cNvSpPr/>
                <p:nvPr/>
              </p:nvSpPr>
              <p:spPr>
                <a:xfrm>
                  <a:off x="6363565" y="3222047"/>
                  <a:ext cx="89188" cy="188768"/>
                </a:xfrm>
                <a:custGeom>
                  <a:avLst/>
                  <a:gdLst>
                    <a:gd name="connsiteX0" fmla="*/ 0 w 89188"/>
                    <a:gd name="connsiteY0" fmla="*/ 45893 h 188768"/>
                    <a:gd name="connsiteX1" fmla="*/ 4330 w 89188"/>
                    <a:gd name="connsiteY1" fmla="*/ 25977 h 188768"/>
                    <a:gd name="connsiteX2" fmla="*/ 14721 w 89188"/>
                    <a:gd name="connsiteY2" fmla="*/ 11257 h 188768"/>
                    <a:gd name="connsiteX3" fmla="*/ 28575 w 89188"/>
                    <a:gd name="connsiteY3" fmla="*/ 2598 h 188768"/>
                    <a:gd name="connsiteX4" fmla="*/ 44161 w 89188"/>
                    <a:gd name="connsiteY4" fmla="*/ 0 h 188768"/>
                    <a:gd name="connsiteX5" fmla="*/ 59748 w 89188"/>
                    <a:gd name="connsiteY5" fmla="*/ 2598 h 188768"/>
                    <a:gd name="connsiteX6" fmla="*/ 74468 w 89188"/>
                    <a:gd name="connsiteY6" fmla="*/ 11257 h 188768"/>
                    <a:gd name="connsiteX7" fmla="*/ 84859 w 89188"/>
                    <a:gd name="connsiteY7" fmla="*/ 25977 h 188768"/>
                    <a:gd name="connsiteX8" fmla="*/ 89189 w 89188"/>
                    <a:gd name="connsiteY8" fmla="*/ 45893 h 188768"/>
                    <a:gd name="connsiteX9" fmla="*/ 89189 w 89188"/>
                    <a:gd name="connsiteY9" fmla="*/ 143741 h 188768"/>
                    <a:gd name="connsiteX10" fmla="*/ 84859 w 89188"/>
                    <a:gd name="connsiteY10" fmla="*/ 163657 h 188768"/>
                    <a:gd name="connsiteX11" fmla="*/ 74468 w 89188"/>
                    <a:gd name="connsiteY11" fmla="*/ 177511 h 188768"/>
                    <a:gd name="connsiteX12" fmla="*/ 59748 w 89188"/>
                    <a:gd name="connsiteY12" fmla="*/ 186170 h 188768"/>
                    <a:gd name="connsiteX13" fmla="*/ 44161 w 89188"/>
                    <a:gd name="connsiteY13" fmla="*/ 188768 h 188768"/>
                    <a:gd name="connsiteX14" fmla="*/ 28575 w 89188"/>
                    <a:gd name="connsiteY14" fmla="*/ 186170 h 188768"/>
                    <a:gd name="connsiteX15" fmla="*/ 14721 w 89188"/>
                    <a:gd name="connsiteY15" fmla="*/ 177511 h 188768"/>
                    <a:gd name="connsiteX16" fmla="*/ 4330 w 89188"/>
                    <a:gd name="connsiteY16" fmla="*/ 163657 h 188768"/>
                    <a:gd name="connsiteX17" fmla="*/ 0 w 89188"/>
                    <a:gd name="connsiteY17" fmla="*/ 143741 h 188768"/>
                    <a:gd name="connsiteX18" fmla="*/ 0 w 89188"/>
                    <a:gd name="connsiteY18" fmla="*/ 45893 h 188768"/>
                    <a:gd name="connsiteX19" fmla="*/ 26843 w 89188"/>
                    <a:gd name="connsiteY19" fmla="*/ 142875 h 188768"/>
                    <a:gd name="connsiteX20" fmla="*/ 32039 w 89188"/>
                    <a:gd name="connsiteY20" fmla="*/ 156730 h 188768"/>
                    <a:gd name="connsiteX21" fmla="*/ 45027 w 89188"/>
                    <a:gd name="connsiteY21" fmla="*/ 161059 h 188768"/>
                    <a:gd name="connsiteX22" fmla="*/ 58016 w 89188"/>
                    <a:gd name="connsiteY22" fmla="*/ 156730 h 188768"/>
                    <a:gd name="connsiteX23" fmla="*/ 63212 w 89188"/>
                    <a:gd name="connsiteY23" fmla="*/ 142875 h 188768"/>
                    <a:gd name="connsiteX24" fmla="*/ 63212 w 89188"/>
                    <a:gd name="connsiteY24" fmla="*/ 45027 h 188768"/>
                    <a:gd name="connsiteX25" fmla="*/ 58016 w 89188"/>
                    <a:gd name="connsiteY25" fmla="*/ 31173 h 188768"/>
                    <a:gd name="connsiteX26" fmla="*/ 45027 w 89188"/>
                    <a:gd name="connsiteY26" fmla="*/ 26843 h 188768"/>
                    <a:gd name="connsiteX27" fmla="*/ 32039 w 89188"/>
                    <a:gd name="connsiteY27" fmla="*/ 31173 h 188768"/>
                    <a:gd name="connsiteX28" fmla="*/ 26843 w 89188"/>
                    <a:gd name="connsiteY28" fmla="*/ 45027 h 188768"/>
                    <a:gd name="connsiteX29" fmla="*/ 26843 w 89188"/>
                    <a:gd name="connsiteY29" fmla="*/ 142875 h 18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9188" h="188768">
                      <a:moveTo>
                        <a:pt x="0" y="45893"/>
                      </a:moveTo>
                      <a:cubicBezTo>
                        <a:pt x="0" y="38100"/>
                        <a:pt x="1732" y="32038"/>
                        <a:pt x="4330" y="25977"/>
                      </a:cubicBezTo>
                      <a:cubicBezTo>
                        <a:pt x="6927" y="19916"/>
                        <a:pt x="10391" y="15586"/>
                        <a:pt x="14721" y="11257"/>
                      </a:cubicBezTo>
                      <a:cubicBezTo>
                        <a:pt x="19050" y="7793"/>
                        <a:pt x="23380" y="5196"/>
                        <a:pt x="28575" y="2598"/>
                      </a:cubicBezTo>
                      <a:cubicBezTo>
                        <a:pt x="33770" y="866"/>
                        <a:pt x="38966" y="0"/>
                        <a:pt x="44161" y="0"/>
                      </a:cubicBezTo>
                      <a:cubicBezTo>
                        <a:pt x="49357" y="0"/>
                        <a:pt x="54552" y="866"/>
                        <a:pt x="59748" y="2598"/>
                      </a:cubicBezTo>
                      <a:cubicBezTo>
                        <a:pt x="64943" y="4330"/>
                        <a:pt x="70139" y="6927"/>
                        <a:pt x="74468" y="11257"/>
                      </a:cubicBezTo>
                      <a:cubicBezTo>
                        <a:pt x="78798" y="14720"/>
                        <a:pt x="82261" y="19916"/>
                        <a:pt x="84859" y="25977"/>
                      </a:cubicBezTo>
                      <a:cubicBezTo>
                        <a:pt x="87457" y="32038"/>
                        <a:pt x="89189" y="38100"/>
                        <a:pt x="89189" y="45893"/>
                      </a:cubicBezTo>
                      <a:lnTo>
                        <a:pt x="89189" y="143741"/>
                      </a:lnTo>
                      <a:cubicBezTo>
                        <a:pt x="89189" y="151534"/>
                        <a:pt x="88323" y="158461"/>
                        <a:pt x="84859" y="163657"/>
                      </a:cubicBezTo>
                      <a:cubicBezTo>
                        <a:pt x="82261" y="168852"/>
                        <a:pt x="78798" y="174048"/>
                        <a:pt x="74468" y="177511"/>
                      </a:cubicBezTo>
                      <a:cubicBezTo>
                        <a:pt x="70139" y="180975"/>
                        <a:pt x="64943" y="184439"/>
                        <a:pt x="59748" y="186170"/>
                      </a:cubicBezTo>
                      <a:cubicBezTo>
                        <a:pt x="54552" y="187902"/>
                        <a:pt x="49357" y="188768"/>
                        <a:pt x="44161" y="188768"/>
                      </a:cubicBezTo>
                      <a:cubicBezTo>
                        <a:pt x="38966" y="188768"/>
                        <a:pt x="33770" y="187902"/>
                        <a:pt x="28575" y="186170"/>
                      </a:cubicBezTo>
                      <a:cubicBezTo>
                        <a:pt x="23380" y="184439"/>
                        <a:pt x="18184" y="181841"/>
                        <a:pt x="14721" y="177511"/>
                      </a:cubicBezTo>
                      <a:cubicBezTo>
                        <a:pt x="10391" y="174048"/>
                        <a:pt x="6927" y="168852"/>
                        <a:pt x="4330" y="163657"/>
                      </a:cubicBezTo>
                      <a:cubicBezTo>
                        <a:pt x="1732" y="158461"/>
                        <a:pt x="0" y="151534"/>
                        <a:pt x="0" y="143741"/>
                      </a:cubicBezTo>
                      <a:lnTo>
                        <a:pt x="0" y="45893"/>
                      </a:lnTo>
                      <a:close/>
                      <a:moveTo>
                        <a:pt x="26843" y="142875"/>
                      </a:moveTo>
                      <a:cubicBezTo>
                        <a:pt x="26843" y="148936"/>
                        <a:pt x="28575" y="154132"/>
                        <a:pt x="32039" y="156730"/>
                      </a:cubicBezTo>
                      <a:cubicBezTo>
                        <a:pt x="35502" y="160193"/>
                        <a:pt x="39832" y="161059"/>
                        <a:pt x="45027" y="161059"/>
                      </a:cubicBezTo>
                      <a:cubicBezTo>
                        <a:pt x="50223" y="161059"/>
                        <a:pt x="53686" y="159327"/>
                        <a:pt x="58016" y="156730"/>
                      </a:cubicBezTo>
                      <a:cubicBezTo>
                        <a:pt x="61480" y="154132"/>
                        <a:pt x="63212" y="148936"/>
                        <a:pt x="63212" y="142875"/>
                      </a:cubicBezTo>
                      <a:lnTo>
                        <a:pt x="63212" y="45027"/>
                      </a:lnTo>
                      <a:cubicBezTo>
                        <a:pt x="63212" y="38966"/>
                        <a:pt x="61480" y="33770"/>
                        <a:pt x="58016" y="31173"/>
                      </a:cubicBezTo>
                      <a:cubicBezTo>
                        <a:pt x="54552" y="28575"/>
                        <a:pt x="50223" y="26843"/>
                        <a:pt x="45027" y="26843"/>
                      </a:cubicBezTo>
                      <a:cubicBezTo>
                        <a:pt x="39832" y="26843"/>
                        <a:pt x="36368" y="28575"/>
                        <a:pt x="32039" y="31173"/>
                      </a:cubicBezTo>
                      <a:cubicBezTo>
                        <a:pt x="28575" y="34636"/>
                        <a:pt x="26843" y="38966"/>
                        <a:pt x="26843" y="45027"/>
                      </a:cubicBezTo>
                      <a:lnTo>
                        <a:pt x="26843" y="14287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5A827BA3-54AA-B4B7-C12B-4A4BFDF126DA}"/>
                    </a:ext>
                  </a:extLst>
                </p:cNvPr>
                <p:cNvSpPr/>
                <p:nvPr/>
              </p:nvSpPr>
              <p:spPr>
                <a:xfrm>
                  <a:off x="6476134" y="3223779"/>
                  <a:ext cx="78797" cy="185304"/>
                </a:xfrm>
                <a:custGeom>
                  <a:avLst/>
                  <a:gdLst>
                    <a:gd name="connsiteX0" fmla="*/ 0 w 78797"/>
                    <a:gd name="connsiteY0" fmla="*/ 185305 h 185304"/>
                    <a:gd name="connsiteX1" fmla="*/ 0 w 78797"/>
                    <a:gd name="connsiteY1" fmla="*/ 0 h 185304"/>
                    <a:gd name="connsiteX2" fmla="*/ 78798 w 78797"/>
                    <a:gd name="connsiteY2" fmla="*/ 0 h 185304"/>
                    <a:gd name="connsiteX3" fmla="*/ 78798 w 78797"/>
                    <a:gd name="connsiteY3" fmla="*/ 25112 h 185304"/>
                    <a:gd name="connsiteX4" fmla="*/ 25977 w 78797"/>
                    <a:gd name="connsiteY4" fmla="*/ 25112 h 185304"/>
                    <a:gd name="connsiteX5" fmla="*/ 25977 w 78797"/>
                    <a:gd name="connsiteY5" fmla="*/ 81396 h 185304"/>
                    <a:gd name="connsiteX6" fmla="*/ 71871 w 78797"/>
                    <a:gd name="connsiteY6" fmla="*/ 81396 h 185304"/>
                    <a:gd name="connsiteX7" fmla="*/ 71871 w 78797"/>
                    <a:gd name="connsiteY7" fmla="*/ 106507 h 185304"/>
                    <a:gd name="connsiteX8" fmla="*/ 25977 w 78797"/>
                    <a:gd name="connsiteY8" fmla="*/ 106507 h 185304"/>
                    <a:gd name="connsiteX9" fmla="*/ 25977 w 78797"/>
                    <a:gd name="connsiteY9" fmla="*/ 185305 h 185304"/>
                    <a:gd name="connsiteX10" fmla="*/ 0 w 78797"/>
                    <a:gd name="connsiteY10" fmla="*/ 185305 h 18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797" h="185304">
                      <a:moveTo>
                        <a:pt x="0" y="185305"/>
                      </a:moveTo>
                      <a:lnTo>
                        <a:pt x="0" y="0"/>
                      </a:lnTo>
                      <a:lnTo>
                        <a:pt x="78798" y="0"/>
                      </a:lnTo>
                      <a:lnTo>
                        <a:pt x="78798" y="25112"/>
                      </a:lnTo>
                      <a:lnTo>
                        <a:pt x="25977" y="25112"/>
                      </a:lnTo>
                      <a:lnTo>
                        <a:pt x="25977" y="81396"/>
                      </a:lnTo>
                      <a:lnTo>
                        <a:pt x="71871" y="81396"/>
                      </a:lnTo>
                      <a:lnTo>
                        <a:pt x="71871" y="106507"/>
                      </a:lnTo>
                      <a:lnTo>
                        <a:pt x="25977" y="106507"/>
                      </a:lnTo>
                      <a:lnTo>
                        <a:pt x="25977" y="185305"/>
                      </a:lnTo>
                      <a:lnTo>
                        <a:pt x="0" y="185305"/>
                      </a:ln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7">
                <a:extLst>
                  <a:ext uri="{FF2B5EF4-FFF2-40B4-BE49-F238E27FC236}">
                    <a16:creationId xmlns:a16="http://schemas.microsoft.com/office/drawing/2014/main" id="{0D73E799-460A-D8AF-F7D9-614E2258137E}"/>
                  </a:ext>
                </a:extLst>
              </p:cNvPr>
              <p:cNvGrpSpPr/>
              <p:nvPr/>
            </p:nvGrpSpPr>
            <p:grpSpPr>
              <a:xfrm>
                <a:off x="5632738" y="3441122"/>
                <a:ext cx="916997" cy="241588"/>
                <a:chOff x="5632738" y="3441122"/>
                <a:chExt cx="916997" cy="241588"/>
              </a:xfrm>
              <a:solidFill>
                <a:srgbClr val="FFFFFF"/>
              </a:solidFill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3BC4E6-949B-A1F6-646F-6557372C7259}"/>
                    </a:ext>
                  </a:extLst>
                </p:cNvPr>
                <p:cNvSpPr/>
                <p:nvPr/>
              </p:nvSpPr>
              <p:spPr>
                <a:xfrm>
                  <a:off x="5632738" y="3441122"/>
                  <a:ext cx="109970" cy="241588"/>
                </a:xfrm>
                <a:custGeom>
                  <a:avLst/>
                  <a:gdLst>
                    <a:gd name="connsiteX0" fmla="*/ 109971 w 109970"/>
                    <a:gd name="connsiteY0" fmla="*/ 172316 h 241588"/>
                    <a:gd name="connsiteX1" fmla="*/ 109971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1 w 109970"/>
                    <a:gd name="connsiteY17" fmla="*/ 56284 h 241588"/>
                    <a:gd name="connsiteX18" fmla="*/ 109971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1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1" y="172316"/>
                      </a:moveTo>
                      <a:lnTo>
                        <a:pt x="109971" y="187036"/>
                      </a:lnTo>
                      <a:cubicBezTo>
                        <a:pt x="109971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80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5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1" y="48491"/>
                        <a:pt x="109971" y="56284"/>
                      </a:cubicBezTo>
                      <a:lnTo>
                        <a:pt x="109971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1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4CB1F000-5C7A-B92E-0A3C-88D1D6EDB297}"/>
                    </a:ext>
                  </a:extLst>
                </p:cNvPr>
                <p:cNvSpPr/>
                <p:nvPr/>
              </p:nvSpPr>
              <p:spPr>
                <a:xfrm>
                  <a:off x="5768686" y="3442854"/>
                  <a:ext cx="114299" cy="239856"/>
                </a:xfrm>
                <a:custGeom>
                  <a:avLst/>
                  <a:gdLst>
                    <a:gd name="connsiteX0" fmla="*/ 0 w 114299"/>
                    <a:gd name="connsiteY0" fmla="*/ 57150 h 239856"/>
                    <a:gd name="connsiteX1" fmla="*/ 5195 w 114299"/>
                    <a:gd name="connsiteY1" fmla="*/ 32038 h 239856"/>
                    <a:gd name="connsiteX2" fmla="*/ 18184 w 114299"/>
                    <a:gd name="connsiteY2" fmla="*/ 13855 h 239856"/>
                    <a:gd name="connsiteX3" fmla="*/ 36368 w 114299"/>
                    <a:gd name="connsiteY3" fmla="*/ 3464 h 239856"/>
                    <a:gd name="connsiteX4" fmla="*/ 57150 w 114299"/>
                    <a:gd name="connsiteY4" fmla="*/ 0 h 239856"/>
                    <a:gd name="connsiteX5" fmla="*/ 77932 w 114299"/>
                    <a:gd name="connsiteY5" fmla="*/ 3464 h 239856"/>
                    <a:gd name="connsiteX6" fmla="*/ 96116 w 114299"/>
                    <a:gd name="connsiteY6" fmla="*/ 13855 h 239856"/>
                    <a:gd name="connsiteX7" fmla="*/ 109104 w 114299"/>
                    <a:gd name="connsiteY7" fmla="*/ 32038 h 239856"/>
                    <a:gd name="connsiteX8" fmla="*/ 114300 w 114299"/>
                    <a:gd name="connsiteY8" fmla="*/ 57150 h 239856"/>
                    <a:gd name="connsiteX9" fmla="*/ 114300 w 114299"/>
                    <a:gd name="connsiteY9" fmla="*/ 181841 h 239856"/>
                    <a:gd name="connsiteX10" fmla="*/ 109104 w 114299"/>
                    <a:gd name="connsiteY10" fmla="*/ 207818 h 239856"/>
                    <a:gd name="connsiteX11" fmla="*/ 96116 w 114299"/>
                    <a:gd name="connsiteY11" fmla="*/ 225136 h 239856"/>
                    <a:gd name="connsiteX12" fmla="*/ 77932 w 114299"/>
                    <a:gd name="connsiteY12" fmla="*/ 236393 h 239856"/>
                    <a:gd name="connsiteX13" fmla="*/ 57150 w 114299"/>
                    <a:gd name="connsiteY13" fmla="*/ 239857 h 239856"/>
                    <a:gd name="connsiteX14" fmla="*/ 36368 w 114299"/>
                    <a:gd name="connsiteY14" fmla="*/ 236393 h 239856"/>
                    <a:gd name="connsiteX15" fmla="*/ 18184 w 114299"/>
                    <a:gd name="connsiteY15" fmla="*/ 225136 h 239856"/>
                    <a:gd name="connsiteX16" fmla="*/ 5195 w 114299"/>
                    <a:gd name="connsiteY16" fmla="*/ 207818 h 239856"/>
                    <a:gd name="connsiteX17" fmla="*/ 0 w 114299"/>
                    <a:gd name="connsiteY17" fmla="*/ 181841 h 239856"/>
                    <a:gd name="connsiteX18" fmla="*/ 0 w 114299"/>
                    <a:gd name="connsiteY18" fmla="*/ 57150 h 239856"/>
                    <a:gd name="connsiteX19" fmla="*/ 33770 w 114299"/>
                    <a:gd name="connsiteY19" fmla="*/ 182707 h 239856"/>
                    <a:gd name="connsiteX20" fmla="*/ 40698 w 114299"/>
                    <a:gd name="connsiteY20" fmla="*/ 200891 h 239856"/>
                    <a:gd name="connsiteX21" fmla="*/ 57150 w 114299"/>
                    <a:gd name="connsiteY21" fmla="*/ 206952 h 239856"/>
                    <a:gd name="connsiteX22" fmla="*/ 73602 w 114299"/>
                    <a:gd name="connsiteY22" fmla="*/ 200891 h 239856"/>
                    <a:gd name="connsiteX23" fmla="*/ 80529 w 114299"/>
                    <a:gd name="connsiteY23" fmla="*/ 182707 h 239856"/>
                    <a:gd name="connsiteX24" fmla="*/ 80529 w 114299"/>
                    <a:gd name="connsiteY24" fmla="*/ 58016 h 239856"/>
                    <a:gd name="connsiteX25" fmla="*/ 73602 w 114299"/>
                    <a:gd name="connsiteY25" fmla="*/ 39832 h 239856"/>
                    <a:gd name="connsiteX26" fmla="*/ 57150 w 114299"/>
                    <a:gd name="connsiteY26" fmla="*/ 33770 h 239856"/>
                    <a:gd name="connsiteX27" fmla="*/ 40698 w 114299"/>
                    <a:gd name="connsiteY27" fmla="*/ 39832 h 239856"/>
                    <a:gd name="connsiteX28" fmla="*/ 33770 w 114299"/>
                    <a:gd name="connsiteY28" fmla="*/ 58016 h 239856"/>
                    <a:gd name="connsiteX29" fmla="*/ 33770 w 114299"/>
                    <a:gd name="connsiteY29" fmla="*/ 182707 h 239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14299" h="239856">
                      <a:moveTo>
                        <a:pt x="0" y="57150"/>
                      </a:moveTo>
                      <a:cubicBezTo>
                        <a:pt x="0" y="47625"/>
                        <a:pt x="1732" y="38966"/>
                        <a:pt x="5195" y="32038"/>
                      </a:cubicBezTo>
                      <a:cubicBezTo>
                        <a:pt x="8659" y="25111"/>
                        <a:pt x="12989" y="19050"/>
                        <a:pt x="18184" y="13855"/>
                      </a:cubicBezTo>
                      <a:cubicBezTo>
                        <a:pt x="23379" y="9525"/>
                        <a:pt x="29441" y="6061"/>
                        <a:pt x="36368" y="3464"/>
                      </a:cubicBezTo>
                      <a:cubicBezTo>
                        <a:pt x="43295" y="866"/>
                        <a:pt x="50223" y="0"/>
                        <a:pt x="57150" y="0"/>
                      </a:cubicBezTo>
                      <a:cubicBezTo>
                        <a:pt x="64077" y="0"/>
                        <a:pt x="71004" y="866"/>
                        <a:pt x="77932" y="3464"/>
                      </a:cubicBezTo>
                      <a:cubicBezTo>
                        <a:pt x="84859" y="6061"/>
                        <a:pt x="90920" y="9525"/>
                        <a:pt x="96116" y="13855"/>
                      </a:cubicBezTo>
                      <a:cubicBezTo>
                        <a:pt x="101311" y="19050"/>
                        <a:pt x="105641" y="25111"/>
                        <a:pt x="109104" y="32038"/>
                      </a:cubicBezTo>
                      <a:cubicBezTo>
                        <a:pt x="112568" y="38966"/>
                        <a:pt x="114300" y="47625"/>
                        <a:pt x="114300" y="57150"/>
                      </a:cubicBezTo>
                      <a:lnTo>
                        <a:pt x="114300" y="181841"/>
                      </a:lnTo>
                      <a:cubicBezTo>
                        <a:pt x="114300" y="192232"/>
                        <a:pt x="112568" y="200025"/>
                        <a:pt x="109104" y="207818"/>
                      </a:cubicBezTo>
                      <a:cubicBezTo>
                        <a:pt x="105641" y="214745"/>
                        <a:pt x="101311" y="220807"/>
                        <a:pt x="96116" y="225136"/>
                      </a:cubicBezTo>
                      <a:cubicBezTo>
                        <a:pt x="90920" y="230332"/>
                        <a:pt x="83993" y="233795"/>
                        <a:pt x="77932" y="236393"/>
                      </a:cubicBezTo>
                      <a:cubicBezTo>
                        <a:pt x="71004" y="238991"/>
                        <a:pt x="64077" y="239857"/>
                        <a:pt x="57150" y="239857"/>
                      </a:cubicBezTo>
                      <a:cubicBezTo>
                        <a:pt x="50223" y="239857"/>
                        <a:pt x="43295" y="238991"/>
                        <a:pt x="36368" y="236393"/>
                      </a:cubicBezTo>
                      <a:cubicBezTo>
                        <a:pt x="29441" y="233795"/>
                        <a:pt x="23379" y="230332"/>
                        <a:pt x="18184" y="225136"/>
                      </a:cubicBezTo>
                      <a:cubicBezTo>
                        <a:pt x="12989" y="220807"/>
                        <a:pt x="7793" y="214745"/>
                        <a:pt x="5195" y="207818"/>
                      </a:cubicBezTo>
                      <a:cubicBezTo>
                        <a:pt x="1732" y="200891"/>
                        <a:pt x="0" y="192232"/>
                        <a:pt x="0" y="181841"/>
                      </a:cubicBezTo>
                      <a:lnTo>
                        <a:pt x="0" y="57150"/>
                      </a:lnTo>
                      <a:close/>
                      <a:moveTo>
                        <a:pt x="33770" y="182707"/>
                      </a:moveTo>
                      <a:cubicBezTo>
                        <a:pt x="33770" y="190500"/>
                        <a:pt x="36368" y="196561"/>
                        <a:pt x="40698" y="200891"/>
                      </a:cubicBezTo>
                      <a:cubicBezTo>
                        <a:pt x="45027" y="204355"/>
                        <a:pt x="50223" y="206952"/>
                        <a:pt x="57150" y="206952"/>
                      </a:cubicBezTo>
                      <a:cubicBezTo>
                        <a:pt x="63211" y="206952"/>
                        <a:pt x="68407" y="205220"/>
                        <a:pt x="73602" y="200891"/>
                      </a:cubicBezTo>
                      <a:cubicBezTo>
                        <a:pt x="77932" y="197427"/>
                        <a:pt x="80529" y="191366"/>
                        <a:pt x="80529" y="182707"/>
                      </a:cubicBezTo>
                      <a:lnTo>
                        <a:pt x="80529" y="58016"/>
                      </a:lnTo>
                      <a:cubicBezTo>
                        <a:pt x="80529" y="50223"/>
                        <a:pt x="77932" y="44161"/>
                        <a:pt x="73602" y="39832"/>
                      </a:cubicBezTo>
                      <a:cubicBezTo>
                        <a:pt x="69273" y="36368"/>
                        <a:pt x="64077" y="33770"/>
                        <a:pt x="57150" y="33770"/>
                      </a:cubicBezTo>
                      <a:cubicBezTo>
                        <a:pt x="51089" y="33770"/>
                        <a:pt x="45893" y="35502"/>
                        <a:pt x="40698" y="39832"/>
                      </a:cubicBezTo>
                      <a:cubicBezTo>
                        <a:pt x="36368" y="43295"/>
                        <a:pt x="33770" y="49357"/>
                        <a:pt x="33770" y="58016"/>
                      </a:cubicBezTo>
                      <a:lnTo>
                        <a:pt x="33770" y="18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EB962D29-2437-DF8A-DFA7-6931C9F8ECE7}"/>
                    </a:ext>
                  </a:extLst>
                </p:cNvPr>
                <p:cNvSpPr/>
                <p:nvPr/>
              </p:nvSpPr>
              <p:spPr>
                <a:xfrm>
                  <a:off x="5910695" y="3443720"/>
                  <a:ext cx="118629" cy="237259"/>
                </a:xfrm>
                <a:custGeom>
                  <a:avLst/>
                  <a:gdLst>
                    <a:gd name="connsiteX0" fmla="*/ 0 w 118629"/>
                    <a:gd name="connsiteY0" fmla="*/ 237259 h 237259"/>
                    <a:gd name="connsiteX1" fmla="*/ 0 w 118629"/>
                    <a:gd name="connsiteY1" fmla="*/ 0 h 237259"/>
                    <a:gd name="connsiteX2" fmla="*/ 32904 w 118629"/>
                    <a:gd name="connsiteY2" fmla="*/ 0 h 237259"/>
                    <a:gd name="connsiteX3" fmla="*/ 83993 w 118629"/>
                    <a:gd name="connsiteY3" fmla="*/ 142875 h 237259"/>
                    <a:gd name="connsiteX4" fmla="*/ 84859 w 118629"/>
                    <a:gd name="connsiteY4" fmla="*/ 142875 h 237259"/>
                    <a:gd name="connsiteX5" fmla="*/ 84859 w 118629"/>
                    <a:gd name="connsiteY5" fmla="*/ 0 h 237259"/>
                    <a:gd name="connsiteX6" fmla="*/ 118629 w 118629"/>
                    <a:gd name="connsiteY6" fmla="*/ 0 h 237259"/>
                    <a:gd name="connsiteX7" fmla="*/ 118629 w 118629"/>
                    <a:gd name="connsiteY7" fmla="*/ 237259 h 237259"/>
                    <a:gd name="connsiteX8" fmla="*/ 86591 w 118629"/>
                    <a:gd name="connsiteY8" fmla="*/ 237259 h 237259"/>
                    <a:gd name="connsiteX9" fmla="*/ 34636 w 118629"/>
                    <a:gd name="connsiteY9" fmla="*/ 95250 h 237259"/>
                    <a:gd name="connsiteX10" fmla="*/ 33770 w 118629"/>
                    <a:gd name="connsiteY10" fmla="*/ 95250 h 237259"/>
                    <a:gd name="connsiteX11" fmla="*/ 33770 w 118629"/>
                    <a:gd name="connsiteY11" fmla="*/ 237259 h 237259"/>
                    <a:gd name="connsiteX12" fmla="*/ 0 w 118629"/>
                    <a:gd name="connsiteY12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629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32904" y="0"/>
                      </a:lnTo>
                      <a:lnTo>
                        <a:pt x="83993" y="142875"/>
                      </a:lnTo>
                      <a:lnTo>
                        <a:pt x="84859" y="142875"/>
                      </a:lnTo>
                      <a:lnTo>
                        <a:pt x="84859" y="0"/>
                      </a:lnTo>
                      <a:lnTo>
                        <a:pt x="118629" y="0"/>
                      </a:lnTo>
                      <a:lnTo>
                        <a:pt x="118629" y="237259"/>
                      </a:lnTo>
                      <a:lnTo>
                        <a:pt x="86591" y="237259"/>
                      </a:lnTo>
                      <a:lnTo>
                        <a:pt x="34636" y="95250"/>
                      </a:lnTo>
                      <a:lnTo>
                        <a:pt x="33770" y="95250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C1E497F-F2B8-7005-8CB6-083BD08200D8}"/>
                    </a:ext>
                  </a:extLst>
                </p:cNvPr>
                <p:cNvSpPr/>
                <p:nvPr/>
              </p:nvSpPr>
              <p:spPr>
                <a:xfrm>
                  <a:off x="6057900" y="3441122"/>
                  <a:ext cx="109970" cy="241588"/>
                </a:xfrm>
                <a:custGeom>
                  <a:avLst/>
                  <a:gdLst>
                    <a:gd name="connsiteX0" fmla="*/ 109970 w 109970"/>
                    <a:gd name="connsiteY0" fmla="*/ 172316 h 241588"/>
                    <a:gd name="connsiteX1" fmla="*/ 109970 w 109970"/>
                    <a:gd name="connsiteY1" fmla="*/ 187036 h 241588"/>
                    <a:gd name="connsiteX2" fmla="*/ 105641 w 109970"/>
                    <a:gd name="connsiteY2" fmla="*/ 207818 h 241588"/>
                    <a:gd name="connsiteX3" fmla="*/ 94384 w 109970"/>
                    <a:gd name="connsiteY3" fmla="*/ 225136 h 241588"/>
                    <a:gd name="connsiteX4" fmla="*/ 77066 w 109970"/>
                    <a:gd name="connsiteY4" fmla="*/ 237259 h 241588"/>
                    <a:gd name="connsiteX5" fmla="*/ 56284 w 109970"/>
                    <a:gd name="connsiteY5" fmla="*/ 241589 h 241588"/>
                    <a:gd name="connsiteX6" fmla="*/ 36368 w 109970"/>
                    <a:gd name="connsiteY6" fmla="*/ 238991 h 241588"/>
                    <a:gd name="connsiteX7" fmla="*/ 18184 w 109970"/>
                    <a:gd name="connsiteY7" fmla="*/ 229466 h 241588"/>
                    <a:gd name="connsiteX8" fmla="*/ 5196 w 109970"/>
                    <a:gd name="connsiteY8" fmla="*/ 212148 h 241588"/>
                    <a:gd name="connsiteX9" fmla="*/ 0 w 109970"/>
                    <a:gd name="connsiteY9" fmla="*/ 185305 h 241588"/>
                    <a:gd name="connsiteX10" fmla="*/ 0 w 109970"/>
                    <a:gd name="connsiteY10" fmla="*/ 54552 h 241588"/>
                    <a:gd name="connsiteX11" fmla="*/ 4330 w 109970"/>
                    <a:gd name="connsiteY11" fmla="*/ 32905 h 241588"/>
                    <a:gd name="connsiteX12" fmla="*/ 15586 w 109970"/>
                    <a:gd name="connsiteY12" fmla="*/ 15587 h 241588"/>
                    <a:gd name="connsiteX13" fmla="*/ 32904 w 109970"/>
                    <a:gd name="connsiteY13" fmla="*/ 4330 h 241588"/>
                    <a:gd name="connsiteX14" fmla="*/ 55418 w 109970"/>
                    <a:gd name="connsiteY14" fmla="*/ 0 h 241588"/>
                    <a:gd name="connsiteX15" fmla="*/ 94384 w 109970"/>
                    <a:gd name="connsiteY15" fmla="*/ 15587 h 241588"/>
                    <a:gd name="connsiteX16" fmla="*/ 105641 w 109970"/>
                    <a:gd name="connsiteY16" fmla="*/ 33770 h 241588"/>
                    <a:gd name="connsiteX17" fmla="*/ 109970 w 109970"/>
                    <a:gd name="connsiteY17" fmla="*/ 56284 h 241588"/>
                    <a:gd name="connsiteX18" fmla="*/ 109970 w 109970"/>
                    <a:gd name="connsiteY18" fmla="*/ 69273 h 241588"/>
                    <a:gd name="connsiteX19" fmla="*/ 76200 w 109970"/>
                    <a:gd name="connsiteY19" fmla="*/ 69273 h 241588"/>
                    <a:gd name="connsiteX20" fmla="*/ 76200 w 109970"/>
                    <a:gd name="connsiteY20" fmla="*/ 58016 h 241588"/>
                    <a:gd name="connsiteX21" fmla="*/ 70139 w 109970"/>
                    <a:gd name="connsiteY21" fmla="*/ 40698 h 241588"/>
                    <a:gd name="connsiteX22" fmla="*/ 54552 w 109970"/>
                    <a:gd name="connsiteY22" fmla="*/ 33770 h 241588"/>
                    <a:gd name="connsiteX23" fmla="*/ 38100 w 109970"/>
                    <a:gd name="connsiteY23" fmla="*/ 41564 h 241588"/>
                    <a:gd name="connsiteX24" fmla="*/ 33770 w 109970"/>
                    <a:gd name="connsiteY24" fmla="*/ 61480 h 241588"/>
                    <a:gd name="connsiteX25" fmla="*/ 33770 w 109970"/>
                    <a:gd name="connsiteY25" fmla="*/ 182707 h 241588"/>
                    <a:gd name="connsiteX26" fmla="*/ 38100 w 109970"/>
                    <a:gd name="connsiteY26" fmla="*/ 200025 h 241588"/>
                    <a:gd name="connsiteX27" fmla="*/ 54552 w 109970"/>
                    <a:gd name="connsiteY27" fmla="*/ 206952 h 241588"/>
                    <a:gd name="connsiteX28" fmla="*/ 61480 w 109970"/>
                    <a:gd name="connsiteY28" fmla="*/ 206087 h 241588"/>
                    <a:gd name="connsiteX29" fmla="*/ 68407 w 109970"/>
                    <a:gd name="connsiteY29" fmla="*/ 202623 h 241588"/>
                    <a:gd name="connsiteX30" fmla="*/ 73602 w 109970"/>
                    <a:gd name="connsiteY30" fmla="*/ 195696 h 241588"/>
                    <a:gd name="connsiteX31" fmla="*/ 75334 w 109970"/>
                    <a:gd name="connsiteY31" fmla="*/ 184439 h 241588"/>
                    <a:gd name="connsiteX32" fmla="*/ 75334 w 109970"/>
                    <a:gd name="connsiteY32" fmla="*/ 173182 h 241588"/>
                    <a:gd name="connsiteX33" fmla="*/ 109970 w 109970"/>
                    <a:gd name="connsiteY33" fmla="*/ 173182 h 24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9970" h="241588">
                      <a:moveTo>
                        <a:pt x="109970" y="172316"/>
                      </a:moveTo>
                      <a:lnTo>
                        <a:pt x="109970" y="187036"/>
                      </a:lnTo>
                      <a:cubicBezTo>
                        <a:pt x="109970" y="193964"/>
                        <a:pt x="108239" y="200891"/>
                        <a:pt x="105641" y="207818"/>
                      </a:cubicBezTo>
                      <a:cubicBezTo>
                        <a:pt x="103043" y="214746"/>
                        <a:pt x="98714" y="219941"/>
                        <a:pt x="94384" y="225136"/>
                      </a:cubicBezTo>
                      <a:cubicBezTo>
                        <a:pt x="89189" y="230332"/>
                        <a:pt x="83993" y="234661"/>
                        <a:pt x="77066" y="237259"/>
                      </a:cubicBezTo>
                      <a:cubicBezTo>
                        <a:pt x="70139" y="239857"/>
                        <a:pt x="63211" y="241589"/>
                        <a:pt x="56284" y="241589"/>
                      </a:cubicBezTo>
                      <a:cubicBezTo>
                        <a:pt x="50223" y="241589"/>
                        <a:pt x="43295" y="240723"/>
                        <a:pt x="36368" y="238991"/>
                      </a:cubicBezTo>
                      <a:cubicBezTo>
                        <a:pt x="29441" y="237259"/>
                        <a:pt x="23379" y="233795"/>
                        <a:pt x="18184" y="229466"/>
                      </a:cubicBezTo>
                      <a:cubicBezTo>
                        <a:pt x="12989" y="225136"/>
                        <a:pt x="8659" y="219075"/>
                        <a:pt x="5196" y="212148"/>
                      </a:cubicBezTo>
                      <a:cubicBezTo>
                        <a:pt x="1732" y="205221"/>
                        <a:pt x="0" y="196561"/>
                        <a:pt x="0" y="185305"/>
                      </a:cubicBezTo>
                      <a:lnTo>
                        <a:pt x="0" y="54552"/>
                      </a:lnTo>
                      <a:cubicBezTo>
                        <a:pt x="0" y="46759"/>
                        <a:pt x="1732" y="39832"/>
                        <a:pt x="4330" y="32905"/>
                      </a:cubicBezTo>
                      <a:cubicBezTo>
                        <a:pt x="6927" y="25977"/>
                        <a:pt x="10391" y="20782"/>
                        <a:pt x="15586" y="15587"/>
                      </a:cubicBezTo>
                      <a:cubicBezTo>
                        <a:pt x="20782" y="10391"/>
                        <a:pt x="25977" y="6927"/>
                        <a:pt x="32904" y="4330"/>
                      </a:cubicBezTo>
                      <a:cubicBezTo>
                        <a:pt x="39832" y="1732"/>
                        <a:pt x="46759" y="0"/>
                        <a:pt x="55418" y="0"/>
                      </a:cubicBezTo>
                      <a:cubicBezTo>
                        <a:pt x="71004" y="0"/>
                        <a:pt x="83993" y="5196"/>
                        <a:pt x="94384" y="15587"/>
                      </a:cubicBezTo>
                      <a:cubicBezTo>
                        <a:pt x="99580" y="20782"/>
                        <a:pt x="103043" y="26843"/>
                        <a:pt x="105641" y="33770"/>
                      </a:cubicBezTo>
                      <a:cubicBezTo>
                        <a:pt x="108239" y="40698"/>
                        <a:pt x="109970" y="48491"/>
                        <a:pt x="109970" y="56284"/>
                      </a:cubicBezTo>
                      <a:lnTo>
                        <a:pt x="109970" y="69273"/>
                      </a:lnTo>
                      <a:lnTo>
                        <a:pt x="76200" y="69273"/>
                      </a:lnTo>
                      <a:lnTo>
                        <a:pt x="76200" y="58016"/>
                      </a:lnTo>
                      <a:cubicBezTo>
                        <a:pt x="76200" y="51089"/>
                        <a:pt x="74468" y="45893"/>
                        <a:pt x="70139" y="40698"/>
                      </a:cubicBezTo>
                      <a:cubicBezTo>
                        <a:pt x="65809" y="35502"/>
                        <a:pt x="61480" y="33770"/>
                        <a:pt x="54552" y="33770"/>
                      </a:cubicBezTo>
                      <a:cubicBezTo>
                        <a:pt x="45893" y="33770"/>
                        <a:pt x="40698" y="36368"/>
                        <a:pt x="38100" y="41564"/>
                      </a:cubicBezTo>
                      <a:cubicBezTo>
                        <a:pt x="35502" y="46759"/>
                        <a:pt x="33770" y="53686"/>
                        <a:pt x="33770" y="61480"/>
                      </a:cubicBezTo>
                      <a:lnTo>
                        <a:pt x="33770" y="182707"/>
                      </a:lnTo>
                      <a:cubicBezTo>
                        <a:pt x="33770" y="189634"/>
                        <a:pt x="35502" y="195696"/>
                        <a:pt x="38100" y="200025"/>
                      </a:cubicBezTo>
                      <a:cubicBezTo>
                        <a:pt x="40698" y="204355"/>
                        <a:pt x="46759" y="206952"/>
                        <a:pt x="54552" y="206952"/>
                      </a:cubicBezTo>
                      <a:cubicBezTo>
                        <a:pt x="57150" y="206952"/>
                        <a:pt x="58882" y="206952"/>
                        <a:pt x="61480" y="206087"/>
                      </a:cubicBezTo>
                      <a:cubicBezTo>
                        <a:pt x="64077" y="205221"/>
                        <a:pt x="66675" y="204355"/>
                        <a:pt x="68407" y="202623"/>
                      </a:cubicBezTo>
                      <a:cubicBezTo>
                        <a:pt x="70139" y="200891"/>
                        <a:pt x="71870" y="198293"/>
                        <a:pt x="73602" y="195696"/>
                      </a:cubicBezTo>
                      <a:cubicBezTo>
                        <a:pt x="75334" y="192232"/>
                        <a:pt x="75334" y="188768"/>
                        <a:pt x="75334" y="184439"/>
                      </a:cubicBezTo>
                      <a:lnTo>
                        <a:pt x="75334" y="173182"/>
                      </a:lnTo>
                      <a:lnTo>
                        <a:pt x="109970" y="173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44932495-8DC4-93E2-A82E-9CB0DC859A7E}"/>
                    </a:ext>
                  </a:extLst>
                </p:cNvPr>
                <p:cNvSpPr/>
                <p:nvPr/>
              </p:nvSpPr>
              <p:spPr>
                <a:xfrm>
                  <a:off x="6195579" y="3443720"/>
                  <a:ext cx="101311" cy="237259"/>
                </a:xfrm>
                <a:custGeom>
                  <a:avLst/>
                  <a:gdLst>
                    <a:gd name="connsiteX0" fmla="*/ 0 w 101311"/>
                    <a:gd name="connsiteY0" fmla="*/ 237259 h 237259"/>
                    <a:gd name="connsiteX1" fmla="*/ 0 w 101311"/>
                    <a:gd name="connsiteY1" fmla="*/ 0 h 237259"/>
                    <a:gd name="connsiteX2" fmla="*/ 101311 w 101311"/>
                    <a:gd name="connsiteY2" fmla="*/ 0 h 237259"/>
                    <a:gd name="connsiteX3" fmla="*/ 101311 w 101311"/>
                    <a:gd name="connsiteY3" fmla="*/ 32038 h 237259"/>
                    <a:gd name="connsiteX4" fmla="*/ 33770 w 101311"/>
                    <a:gd name="connsiteY4" fmla="*/ 32038 h 237259"/>
                    <a:gd name="connsiteX5" fmla="*/ 33770 w 101311"/>
                    <a:gd name="connsiteY5" fmla="*/ 101311 h 237259"/>
                    <a:gd name="connsiteX6" fmla="*/ 92652 w 101311"/>
                    <a:gd name="connsiteY6" fmla="*/ 101311 h 237259"/>
                    <a:gd name="connsiteX7" fmla="*/ 92652 w 101311"/>
                    <a:gd name="connsiteY7" fmla="*/ 133350 h 237259"/>
                    <a:gd name="connsiteX8" fmla="*/ 33770 w 101311"/>
                    <a:gd name="connsiteY8" fmla="*/ 133350 h 237259"/>
                    <a:gd name="connsiteX9" fmla="*/ 33770 w 101311"/>
                    <a:gd name="connsiteY9" fmla="*/ 202623 h 237259"/>
                    <a:gd name="connsiteX10" fmla="*/ 101311 w 101311"/>
                    <a:gd name="connsiteY10" fmla="*/ 202623 h 237259"/>
                    <a:gd name="connsiteX11" fmla="*/ 101311 w 101311"/>
                    <a:gd name="connsiteY11" fmla="*/ 236393 h 237259"/>
                    <a:gd name="connsiteX12" fmla="*/ 0 w 101311"/>
                    <a:gd name="connsiteY12" fmla="*/ 236393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311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101311" y="0"/>
                      </a:lnTo>
                      <a:lnTo>
                        <a:pt x="101311" y="32038"/>
                      </a:lnTo>
                      <a:lnTo>
                        <a:pt x="33770" y="32038"/>
                      </a:lnTo>
                      <a:lnTo>
                        <a:pt x="33770" y="101311"/>
                      </a:lnTo>
                      <a:lnTo>
                        <a:pt x="92652" y="101311"/>
                      </a:lnTo>
                      <a:lnTo>
                        <a:pt x="92652" y="133350"/>
                      </a:lnTo>
                      <a:lnTo>
                        <a:pt x="33770" y="133350"/>
                      </a:lnTo>
                      <a:lnTo>
                        <a:pt x="33770" y="202623"/>
                      </a:lnTo>
                      <a:lnTo>
                        <a:pt x="101311" y="202623"/>
                      </a:lnTo>
                      <a:lnTo>
                        <a:pt x="101311" y="236393"/>
                      </a:lnTo>
                      <a:lnTo>
                        <a:pt x="0" y="2363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8CEC8D7-124A-8C71-9204-9BFDA49F6344}"/>
                    </a:ext>
                  </a:extLst>
                </p:cNvPr>
                <p:cNvSpPr/>
                <p:nvPr/>
              </p:nvSpPr>
              <p:spPr>
                <a:xfrm>
                  <a:off x="6318538" y="3443720"/>
                  <a:ext cx="109970" cy="237259"/>
                </a:xfrm>
                <a:custGeom>
                  <a:avLst/>
                  <a:gdLst>
                    <a:gd name="connsiteX0" fmla="*/ 0 w 109970"/>
                    <a:gd name="connsiteY0" fmla="*/ 237259 h 237259"/>
                    <a:gd name="connsiteX1" fmla="*/ 0 w 109970"/>
                    <a:gd name="connsiteY1" fmla="*/ 0 h 237259"/>
                    <a:gd name="connsiteX2" fmla="*/ 51089 w 109970"/>
                    <a:gd name="connsiteY2" fmla="*/ 0 h 237259"/>
                    <a:gd name="connsiteX3" fmla="*/ 75334 w 109970"/>
                    <a:gd name="connsiteY3" fmla="*/ 3464 h 237259"/>
                    <a:gd name="connsiteX4" fmla="*/ 94384 w 109970"/>
                    <a:gd name="connsiteY4" fmla="*/ 16452 h 237259"/>
                    <a:gd name="connsiteX5" fmla="*/ 106507 w 109970"/>
                    <a:gd name="connsiteY5" fmla="*/ 38100 h 237259"/>
                    <a:gd name="connsiteX6" fmla="*/ 109970 w 109970"/>
                    <a:gd name="connsiteY6" fmla="*/ 71870 h 237259"/>
                    <a:gd name="connsiteX7" fmla="*/ 108239 w 109970"/>
                    <a:gd name="connsiteY7" fmla="*/ 98714 h 237259"/>
                    <a:gd name="connsiteX8" fmla="*/ 100445 w 109970"/>
                    <a:gd name="connsiteY8" fmla="*/ 119495 h 237259"/>
                    <a:gd name="connsiteX9" fmla="*/ 81395 w 109970"/>
                    <a:gd name="connsiteY9" fmla="*/ 137680 h 237259"/>
                    <a:gd name="connsiteX10" fmla="*/ 51089 w 109970"/>
                    <a:gd name="connsiteY10" fmla="*/ 144607 h 237259"/>
                    <a:gd name="connsiteX11" fmla="*/ 33770 w 109970"/>
                    <a:gd name="connsiteY11" fmla="*/ 144607 h 237259"/>
                    <a:gd name="connsiteX12" fmla="*/ 33770 w 109970"/>
                    <a:gd name="connsiteY12" fmla="*/ 237259 h 237259"/>
                    <a:gd name="connsiteX13" fmla="*/ 0 w 109970"/>
                    <a:gd name="connsiteY13" fmla="*/ 237259 h 237259"/>
                    <a:gd name="connsiteX14" fmla="*/ 33770 w 109970"/>
                    <a:gd name="connsiteY14" fmla="*/ 32904 h 237259"/>
                    <a:gd name="connsiteX15" fmla="*/ 33770 w 109970"/>
                    <a:gd name="connsiteY15" fmla="*/ 113434 h 237259"/>
                    <a:gd name="connsiteX16" fmla="*/ 50223 w 109970"/>
                    <a:gd name="connsiteY16" fmla="*/ 113434 h 237259"/>
                    <a:gd name="connsiteX17" fmla="*/ 65809 w 109970"/>
                    <a:gd name="connsiteY17" fmla="*/ 110836 h 237259"/>
                    <a:gd name="connsiteX18" fmla="*/ 74468 w 109970"/>
                    <a:gd name="connsiteY18" fmla="*/ 102177 h 237259"/>
                    <a:gd name="connsiteX19" fmla="*/ 77932 w 109970"/>
                    <a:gd name="connsiteY19" fmla="*/ 90054 h 237259"/>
                    <a:gd name="connsiteX20" fmla="*/ 78798 w 109970"/>
                    <a:gd name="connsiteY20" fmla="*/ 73602 h 237259"/>
                    <a:gd name="connsiteX21" fmla="*/ 78798 w 109970"/>
                    <a:gd name="connsiteY21" fmla="*/ 58016 h 237259"/>
                    <a:gd name="connsiteX22" fmla="*/ 76200 w 109970"/>
                    <a:gd name="connsiteY22" fmla="*/ 45027 h 237259"/>
                    <a:gd name="connsiteX23" fmla="*/ 68407 w 109970"/>
                    <a:gd name="connsiteY23" fmla="*/ 36368 h 237259"/>
                    <a:gd name="connsiteX24" fmla="*/ 52820 w 109970"/>
                    <a:gd name="connsiteY24" fmla="*/ 33770 h 237259"/>
                    <a:gd name="connsiteX25" fmla="*/ 33770 w 109970"/>
                    <a:gd name="connsiteY25" fmla="*/ 33770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970" h="237259">
                      <a:moveTo>
                        <a:pt x="0" y="237259"/>
                      </a:moveTo>
                      <a:lnTo>
                        <a:pt x="0" y="0"/>
                      </a:lnTo>
                      <a:lnTo>
                        <a:pt x="51089" y="0"/>
                      </a:lnTo>
                      <a:cubicBezTo>
                        <a:pt x="60614" y="0"/>
                        <a:pt x="68407" y="866"/>
                        <a:pt x="75334" y="3464"/>
                      </a:cubicBezTo>
                      <a:cubicBezTo>
                        <a:pt x="82261" y="6061"/>
                        <a:pt x="89189" y="10391"/>
                        <a:pt x="94384" y="16452"/>
                      </a:cubicBezTo>
                      <a:cubicBezTo>
                        <a:pt x="100445" y="22513"/>
                        <a:pt x="103909" y="30307"/>
                        <a:pt x="106507" y="38100"/>
                      </a:cubicBezTo>
                      <a:cubicBezTo>
                        <a:pt x="109104" y="46759"/>
                        <a:pt x="109970" y="58016"/>
                        <a:pt x="109970" y="71870"/>
                      </a:cubicBezTo>
                      <a:cubicBezTo>
                        <a:pt x="109970" y="82261"/>
                        <a:pt x="109104" y="91786"/>
                        <a:pt x="108239" y="98714"/>
                      </a:cubicBezTo>
                      <a:cubicBezTo>
                        <a:pt x="107373" y="105641"/>
                        <a:pt x="104775" y="112568"/>
                        <a:pt x="100445" y="119495"/>
                      </a:cubicBezTo>
                      <a:cubicBezTo>
                        <a:pt x="96116" y="127288"/>
                        <a:pt x="89189" y="133350"/>
                        <a:pt x="81395" y="137680"/>
                      </a:cubicBezTo>
                      <a:cubicBezTo>
                        <a:pt x="73602" y="142009"/>
                        <a:pt x="63211" y="144607"/>
                        <a:pt x="51089" y="144607"/>
                      </a:cubicBezTo>
                      <a:lnTo>
                        <a:pt x="33770" y="144607"/>
                      </a:lnTo>
                      <a:lnTo>
                        <a:pt x="33770" y="237259"/>
                      </a:lnTo>
                      <a:lnTo>
                        <a:pt x="0" y="237259"/>
                      </a:lnTo>
                      <a:close/>
                      <a:moveTo>
                        <a:pt x="33770" y="32904"/>
                      </a:moveTo>
                      <a:lnTo>
                        <a:pt x="33770" y="113434"/>
                      </a:lnTo>
                      <a:lnTo>
                        <a:pt x="50223" y="113434"/>
                      </a:lnTo>
                      <a:cubicBezTo>
                        <a:pt x="57150" y="113434"/>
                        <a:pt x="62345" y="112568"/>
                        <a:pt x="65809" y="110836"/>
                      </a:cubicBezTo>
                      <a:cubicBezTo>
                        <a:pt x="69273" y="109104"/>
                        <a:pt x="72736" y="105641"/>
                        <a:pt x="74468" y="102177"/>
                      </a:cubicBezTo>
                      <a:cubicBezTo>
                        <a:pt x="76200" y="98714"/>
                        <a:pt x="77066" y="94384"/>
                        <a:pt x="77932" y="90054"/>
                      </a:cubicBezTo>
                      <a:cubicBezTo>
                        <a:pt x="77932" y="84859"/>
                        <a:pt x="78798" y="79663"/>
                        <a:pt x="78798" y="73602"/>
                      </a:cubicBezTo>
                      <a:cubicBezTo>
                        <a:pt x="78798" y="68407"/>
                        <a:pt x="78798" y="63211"/>
                        <a:pt x="78798" y="58016"/>
                      </a:cubicBezTo>
                      <a:cubicBezTo>
                        <a:pt x="78798" y="52820"/>
                        <a:pt x="77932" y="48491"/>
                        <a:pt x="76200" y="45027"/>
                      </a:cubicBezTo>
                      <a:cubicBezTo>
                        <a:pt x="74468" y="41564"/>
                        <a:pt x="71870" y="38100"/>
                        <a:pt x="68407" y="36368"/>
                      </a:cubicBezTo>
                      <a:cubicBezTo>
                        <a:pt x="64943" y="34636"/>
                        <a:pt x="59748" y="33770"/>
                        <a:pt x="52820" y="33770"/>
                      </a:cubicBezTo>
                      <a:lnTo>
                        <a:pt x="33770" y="337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D7200CBC-9FFC-8E75-1492-40981A3956E8}"/>
                    </a:ext>
                  </a:extLst>
                </p:cNvPr>
                <p:cNvSpPr/>
                <p:nvPr/>
              </p:nvSpPr>
              <p:spPr>
                <a:xfrm>
                  <a:off x="6437168" y="3443720"/>
                  <a:ext cx="112568" cy="237259"/>
                </a:xfrm>
                <a:custGeom>
                  <a:avLst/>
                  <a:gdLst>
                    <a:gd name="connsiteX0" fmla="*/ 38966 w 112568"/>
                    <a:gd name="connsiteY0" fmla="*/ 237259 h 237259"/>
                    <a:gd name="connsiteX1" fmla="*/ 38966 w 112568"/>
                    <a:gd name="connsiteY1" fmla="*/ 32038 h 237259"/>
                    <a:gd name="connsiteX2" fmla="*/ 0 w 112568"/>
                    <a:gd name="connsiteY2" fmla="*/ 32038 h 237259"/>
                    <a:gd name="connsiteX3" fmla="*/ 0 w 112568"/>
                    <a:gd name="connsiteY3" fmla="*/ 0 h 237259"/>
                    <a:gd name="connsiteX4" fmla="*/ 112568 w 112568"/>
                    <a:gd name="connsiteY4" fmla="*/ 0 h 237259"/>
                    <a:gd name="connsiteX5" fmla="*/ 112568 w 112568"/>
                    <a:gd name="connsiteY5" fmla="*/ 32038 h 237259"/>
                    <a:gd name="connsiteX6" fmla="*/ 73602 w 112568"/>
                    <a:gd name="connsiteY6" fmla="*/ 32038 h 237259"/>
                    <a:gd name="connsiteX7" fmla="*/ 73602 w 112568"/>
                    <a:gd name="connsiteY7" fmla="*/ 237259 h 237259"/>
                    <a:gd name="connsiteX8" fmla="*/ 38966 w 112568"/>
                    <a:gd name="connsiteY8" fmla="*/ 237259 h 23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568" h="237259">
                      <a:moveTo>
                        <a:pt x="38966" y="237259"/>
                      </a:moveTo>
                      <a:lnTo>
                        <a:pt x="38966" y="32038"/>
                      </a:lnTo>
                      <a:lnTo>
                        <a:pt x="0" y="32038"/>
                      </a:lnTo>
                      <a:lnTo>
                        <a:pt x="0" y="0"/>
                      </a:lnTo>
                      <a:lnTo>
                        <a:pt x="112568" y="0"/>
                      </a:lnTo>
                      <a:lnTo>
                        <a:pt x="112568" y="32038"/>
                      </a:lnTo>
                      <a:lnTo>
                        <a:pt x="73602" y="32038"/>
                      </a:lnTo>
                      <a:lnTo>
                        <a:pt x="73602" y="237259"/>
                      </a:lnTo>
                      <a:lnTo>
                        <a:pt x="38966" y="2372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6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431DE5-7443-D89B-36FA-FEDBCAFABBDA}"/>
              </a:ext>
            </a:extLst>
          </p:cNvPr>
          <p:cNvSpPr txBox="1"/>
          <p:nvPr/>
        </p:nvSpPr>
        <p:spPr>
          <a:xfrm>
            <a:off x="307149" y="47160"/>
            <a:ext cx="909003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l-PL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Następne kroki </a:t>
            </a:r>
            <a:r>
              <a:rPr lang="pl-PL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jeśli</a:t>
            </a:r>
            <a:r>
              <a:rPr lang="en-US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POC </a:t>
            </a:r>
            <a:r>
              <a:rPr lang="pl-PL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będzie </a:t>
            </a:r>
            <a:r>
              <a:rPr lang="pl-PL" sz="48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sukcesywny</a:t>
            </a:r>
            <a:endParaRPr lang="en-US" sz="4800" i="0" u="none" strike="noStrike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6D57-D456-7ED8-7F7C-D41BEA89FD9D}"/>
              </a:ext>
            </a:extLst>
          </p:cNvPr>
          <p:cNvSpPr txBox="1"/>
          <p:nvPr/>
        </p:nvSpPr>
        <p:spPr>
          <a:xfrm>
            <a:off x="643283" y="2582569"/>
            <a:ext cx="5921173" cy="33239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Dodanie dodatkowych czujników: poziom CO2, czy </a:t>
            </a:r>
            <a:r>
              <a:rPr lang="pl-PL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gleby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Integracja z lokalnymi stacjami meteorologicznymi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Kontynuacja analizy danych telemetrycznych w celu identyfikacji trendów, wzorców i potencjalnych problemów w ogrodzie</a:t>
            </a:r>
          </a:p>
          <a:p>
            <a:pPr marL="342900" marR="0" indent="-34290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l-PL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Eksploracja innych zastosowań, automatycznej kontroli warunków w szklarniach, parkach miejskich, czy uprawach rolniczych</a:t>
            </a:r>
          </a:p>
        </p:txBody>
      </p:sp>
      <p:grpSp>
        <p:nvGrpSpPr>
          <p:cNvPr id="2" name="Graphic 77">
            <a:extLst>
              <a:ext uri="{FF2B5EF4-FFF2-40B4-BE49-F238E27FC236}">
                <a16:creationId xmlns:a16="http://schemas.microsoft.com/office/drawing/2014/main" id="{B2B760AC-CECE-C270-3FEC-C6572F768A03}"/>
              </a:ext>
            </a:extLst>
          </p:cNvPr>
          <p:cNvGrpSpPr/>
          <p:nvPr/>
        </p:nvGrpSpPr>
        <p:grpSpPr>
          <a:xfrm>
            <a:off x="10394649" y="279558"/>
            <a:ext cx="1236187" cy="1612738"/>
            <a:chOff x="5511511" y="2665268"/>
            <a:chExt cx="1165513" cy="1520536"/>
          </a:xfrm>
          <a:solidFill>
            <a:schemeClr val="bg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0A18A30-BF71-2400-759E-FCCFA5C16A8E}"/>
                </a:ext>
              </a:extLst>
            </p:cNvPr>
            <p:cNvSpPr/>
            <p:nvPr/>
          </p:nvSpPr>
          <p:spPr>
            <a:xfrm>
              <a:off x="5693352" y="2864427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2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2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A7CDDC-D798-303A-A95D-0B71F0BA403F}"/>
                </a:ext>
              </a:extLst>
            </p:cNvPr>
            <p:cNvSpPr/>
            <p:nvPr/>
          </p:nvSpPr>
          <p:spPr>
            <a:xfrm>
              <a:off x="5511511" y="2665268"/>
              <a:ext cx="1065068" cy="1420090"/>
            </a:xfrm>
            <a:custGeom>
              <a:avLst/>
              <a:gdLst>
                <a:gd name="connsiteX0" fmla="*/ 35502 w 1065068"/>
                <a:gd name="connsiteY0" fmla="*/ 35502 h 1420090"/>
                <a:gd name="connsiteX1" fmla="*/ 1029566 w 1065068"/>
                <a:gd name="connsiteY1" fmla="*/ 35502 h 1420090"/>
                <a:gd name="connsiteX2" fmla="*/ 1029566 w 1065068"/>
                <a:gd name="connsiteY2" fmla="*/ 1384589 h 1420090"/>
                <a:gd name="connsiteX3" fmla="*/ 35502 w 1065068"/>
                <a:gd name="connsiteY3" fmla="*/ 1384589 h 1420090"/>
                <a:gd name="connsiteX4" fmla="*/ 35502 w 1065068"/>
                <a:gd name="connsiteY4" fmla="*/ 35502 h 1420090"/>
                <a:gd name="connsiteX5" fmla="*/ 0 w 1065068"/>
                <a:gd name="connsiteY5" fmla="*/ 1420091 h 1420090"/>
                <a:gd name="connsiteX6" fmla="*/ 1065068 w 1065068"/>
                <a:gd name="connsiteY6" fmla="*/ 1420091 h 1420090"/>
                <a:gd name="connsiteX7" fmla="*/ 1065068 w 1065068"/>
                <a:gd name="connsiteY7" fmla="*/ 0 h 1420090"/>
                <a:gd name="connsiteX8" fmla="*/ 0 w 1065068"/>
                <a:gd name="connsiteY8" fmla="*/ 0 h 1420090"/>
                <a:gd name="connsiteX9" fmla="*/ 0 w 1065068"/>
                <a:gd name="connsiteY9" fmla="*/ 1420091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35502" y="35502"/>
                  </a:move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35502"/>
                  </a:lnTo>
                  <a:close/>
                  <a:moveTo>
                    <a:pt x="0" y="1420091"/>
                  </a:moveTo>
                  <a:lnTo>
                    <a:pt x="1065068" y="1420091"/>
                  </a:lnTo>
                  <a:lnTo>
                    <a:pt x="1065068" y="0"/>
                  </a:lnTo>
                  <a:lnTo>
                    <a:pt x="0" y="0"/>
                  </a:lnTo>
                  <a:lnTo>
                    <a:pt x="0" y="1420091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DDE1900-7BAE-F8F1-2CDB-42BEB934D380}"/>
                </a:ext>
              </a:extLst>
            </p:cNvPr>
            <p:cNvSpPr/>
            <p:nvPr/>
          </p:nvSpPr>
          <p:spPr>
            <a:xfrm>
              <a:off x="5593772" y="2821131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CC4B39-69FB-FE68-E9D2-D97E3508E42A}"/>
                </a:ext>
              </a:extLst>
            </p:cNvPr>
            <p:cNvSpPr/>
            <p:nvPr/>
          </p:nvSpPr>
          <p:spPr>
            <a:xfrm>
              <a:off x="5693352" y="3239365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DC9DE4-ABA3-9DA7-E60D-F42EF8A32B30}"/>
                </a:ext>
              </a:extLst>
            </p:cNvPr>
            <p:cNvSpPr/>
            <p:nvPr/>
          </p:nvSpPr>
          <p:spPr>
            <a:xfrm>
              <a:off x="5593772" y="3196070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5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5"/>
                    <a:pt x="159327" y="318655"/>
                  </a:cubicBezTo>
                  <a:cubicBezTo>
                    <a:pt x="71333" y="318655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55D51B1-B882-3FE2-2107-DA3373DD46BE}"/>
                </a:ext>
              </a:extLst>
            </p:cNvPr>
            <p:cNvSpPr/>
            <p:nvPr/>
          </p:nvSpPr>
          <p:spPr>
            <a:xfrm>
              <a:off x="5693352" y="3614304"/>
              <a:ext cx="251113" cy="199159"/>
            </a:xfrm>
            <a:custGeom>
              <a:avLst/>
              <a:gdLst>
                <a:gd name="connsiteX0" fmla="*/ 82261 w 251113"/>
                <a:gd name="connsiteY0" fmla="*/ 148936 h 199159"/>
                <a:gd name="connsiteX1" fmla="*/ 25111 w 251113"/>
                <a:gd name="connsiteY1" fmla="*/ 89189 h 199159"/>
                <a:gd name="connsiteX2" fmla="*/ 0 w 251113"/>
                <a:gd name="connsiteY2" fmla="*/ 115166 h 199159"/>
                <a:gd name="connsiteX3" fmla="*/ 82261 w 251113"/>
                <a:gd name="connsiteY3" fmla="*/ 199159 h 199159"/>
                <a:gd name="connsiteX4" fmla="*/ 251114 w 251113"/>
                <a:gd name="connsiteY4" fmla="*/ 25111 h 199159"/>
                <a:gd name="connsiteX5" fmla="*/ 226868 w 251113"/>
                <a:gd name="connsiteY5" fmla="*/ 0 h 1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13" h="199159">
                  <a:moveTo>
                    <a:pt x="82261" y="148936"/>
                  </a:moveTo>
                  <a:lnTo>
                    <a:pt x="25111" y="89189"/>
                  </a:lnTo>
                  <a:lnTo>
                    <a:pt x="0" y="115166"/>
                  </a:lnTo>
                  <a:lnTo>
                    <a:pt x="82261" y="199159"/>
                  </a:lnTo>
                  <a:lnTo>
                    <a:pt x="251114" y="25111"/>
                  </a:lnTo>
                  <a:lnTo>
                    <a:pt x="226868" y="0"/>
                  </a:ln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0710BB-8244-9EB5-2045-50BB5CA27EB8}"/>
                </a:ext>
              </a:extLst>
            </p:cNvPr>
            <p:cNvSpPr/>
            <p:nvPr/>
          </p:nvSpPr>
          <p:spPr>
            <a:xfrm>
              <a:off x="5593772" y="3571009"/>
              <a:ext cx="318654" cy="318654"/>
            </a:xfrm>
            <a:custGeom>
              <a:avLst/>
              <a:gdLst>
                <a:gd name="connsiteX0" fmla="*/ 318654 w 318654"/>
                <a:gd name="connsiteY0" fmla="*/ 159327 h 318654"/>
                <a:gd name="connsiteX1" fmla="*/ 159327 w 318654"/>
                <a:gd name="connsiteY1" fmla="*/ 318654 h 318654"/>
                <a:gd name="connsiteX2" fmla="*/ 0 w 318654"/>
                <a:gd name="connsiteY2" fmla="*/ 159327 h 318654"/>
                <a:gd name="connsiteX3" fmla="*/ 159327 w 318654"/>
                <a:gd name="connsiteY3" fmla="*/ 0 h 318654"/>
                <a:gd name="connsiteX4" fmla="*/ 318654 w 318654"/>
                <a:gd name="connsiteY4" fmla="*/ 159327 h 31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54" h="318654">
                  <a:moveTo>
                    <a:pt x="318654" y="159327"/>
                  </a:moveTo>
                  <a:cubicBezTo>
                    <a:pt x="318654" y="247321"/>
                    <a:pt x="247321" y="318654"/>
                    <a:pt x="159327" y="318654"/>
                  </a:cubicBezTo>
                  <a:cubicBezTo>
                    <a:pt x="71333" y="318654"/>
                    <a:pt x="0" y="247321"/>
                    <a:pt x="0" y="159327"/>
                  </a:cubicBezTo>
                  <a:cubicBezTo>
                    <a:pt x="0" y="71333"/>
                    <a:pt x="71333" y="0"/>
                    <a:pt x="159327" y="0"/>
                  </a:cubicBezTo>
                  <a:cubicBezTo>
                    <a:pt x="247321" y="0"/>
                    <a:pt x="318654" y="71333"/>
                    <a:pt x="318654" y="15932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494EECE-AB87-5DAE-18EE-9BE24A9D1507}"/>
                </a:ext>
              </a:extLst>
            </p:cNvPr>
            <p:cNvSpPr/>
            <p:nvPr/>
          </p:nvSpPr>
          <p:spPr>
            <a:xfrm>
              <a:off x="5970443" y="2980459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5FDA584-7EE8-4B22-8936-A48C934AE24B}"/>
                </a:ext>
              </a:extLst>
            </p:cNvPr>
            <p:cNvSpPr/>
            <p:nvPr/>
          </p:nvSpPr>
          <p:spPr>
            <a:xfrm>
              <a:off x="5970443" y="335539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C96716F-EF5D-9CB0-1198-49BB58F05EA2}"/>
                </a:ext>
              </a:extLst>
            </p:cNvPr>
            <p:cNvSpPr/>
            <p:nvPr/>
          </p:nvSpPr>
          <p:spPr>
            <a:xfrm>
              <a:off x="5970443" y="3730336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B9F1F18-B7C5-95C9-CC75-9BA34B20B31E}"/>
                </a:ext>
              </a:extLst>
            </p:cNvPr>
            <p:cNvSpPr/>
            <p:nvPr/>
          </p:nvSpPr>
          <p:spPr>
            <a:xfrm>
              <a:off x="5970443" y="3067050"/>
              <a:ext cx="491836" cy="22607"/>
            </a:xfrm>
            <a:custGeom>
              <a:avLst/>
              <a:gdLst>
                <a:gd name="connsiteX0" fmla="*/ 491836 w 491836"/>
                <a:gd name="connsiteY0" fmla="*/ 11257 h 22607"/>
                <a:gd name="connsiteX1" fmla="*/ 482312 w 491836"/>
                <a:gd name="connsiteY1" fmla="*/ 0 h 22607"/>
                <a:gd name="connsiteX2" fmla="*/ 9525 w 491836"/>
                <a:gd name="connsiteY2" fmla="*/ 0 h 22607"/>
                <a:gd name="connsiteX3" fmla="*/ 0 w 491836"/>
                <a:gd name="connsiteY3" fmla="*/ 11257 h 22607"/>
                <a:gd name="connsiteX4" fmla="*/ 9525 w 491836"/>
                <a:gd name="connsiteY4" fmla="*/ 22513 h 22607"/>
                <a:gd name="connsiteX5" fmla="*/ 482312 w 491836"/>
                <a:gd name="connsiteY5" fmla="*/ 22513 h 22607"/>
                <a:gd name="connsiteX6" fmla="*/ 491836 w 491836"/>
                <a:gd name="connsiteY6" fmla="*/ 11257 h 2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7">
                  <a:moveTo>
                    <a:pt x="491836" y="11257"/>
                  </a:moveTo>
                  <a:cubicBezTo>
                    <a:pt x="491836" y="5195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5"/>
                    <a:pt x="0" y="11257"/>
                  </a:cubicBezTo>
                  <a:cubicBezTo>
                    <a:pt x="0" y="17318"/>
                    <a:pt x="4330" y="22513"/>
                    <a:pt x="9525" y="22513"/>
                  </a:cubicBezTo>
                  <a:lnTo>
                    <a:pt x="482312" y="22513"/>
                  </a:lnTo>
                  <a:cubicBezTo>
                    <a:pt x="487507" y="23379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28F578C-584E-C716-608D-83F0F7F953A7}"/>
                </a:ext>
              </a:extLst>
            </p:cNvPr>
            <p:cNvSpPr/>
            <p:nvPr/>
          </p:nvSpPr>
          <p:spPr>
            <a:xfrm>
              <a:off x="5970443" y="3441988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5188E75-4F20-12DC-9E59-C84045B9A54A}"/>
                </a:ext>
              </a:extLst>
            </p:cNvPr>
            <p:cNvSpPr/>
            <p:nvPr/>
          </p:nvSpPr>
          <p:spPr>
            <a:xfrm>
              <a:off x="5970443" y="3816927"/>
              <a:ext cx="491836" cy="22608"/>
            </a:xfrm>
            <a:custGeom>
              <a:avLst/>
              <a:gdLst>
                <a:gd name="connsiteX0" fmla="*/ 491836 w 491836"/>
                <a:gd name="connsiteY0" fmla="*/ 11257 h 22608"/>
                <a:gd name="connsiteX1" fmla="*/ 482312 w 491836"/>
                <a:gd name="connsiteY1" fmla="*/ 0 h 22608"/>
                <a:gd name="connsiteX2" fmla="*/ 9525 w 491836"/>
                <a:gd name="connsiteY2" fmla="*/ 0 h 22608"/>
                <a:gd name="connsiteX3" fmla="*/ 0 w 491836"/>
                <a:gd name="connsiteY3" fmla="*/ 11257 h 22608"/>
                <a:gd name="connsiteX4" fmla="*/ 9525 w 491836"/>
                <a:gd name="connsiteY4" fmla="*/ 22514 h 22608"/>
                <a:gd name="connsiteX5" fmla="*/ 482312 w 491836"/>
                <a:gd name="connsiteY5" fmla="*/ 22514 h 22608"/>
                <a:gd name="connsiteX6" fmla="*/ 491836 w 491836"/>
                <a:gd name="connsiteY6" fmla="*/ 11257 h 2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836" h="22608">
                  <a:moveTo>
                    <a:pt x="491836" y="11257"/>
                  </a:moveTo>
                  <a:cubicBezTo>
                    <a:pt x="491836" y="5196"/>
                    <a:pt x="487507" y="0"/>
                    <a:pt x="482312" y="0"/>
                  </a:cubicBezTo>
                  <a:lnTo>
                    <a:pt x="9525" y="0"/>
                  </a:lnTo>
                  <a:cubicBezTo>
                    <a:pt x="4330" y="0"/>
                    <a:pt x="0" y="5196"/>
                    <a:pt x="0" y="11257"/>
                  </a:cubicBezTo>
                  <a:cubicBezTo>
                    <a:pt x="0" y="17318"/>
                    <a:pt x="4330" y="22514"/>
                    <a:pt x="9525" y="22514"/>
                  </a:cubicBezTo>
                  <a:lnTo>
                    <a:pt x="482312" y="22514"/>
                  </a:lnTo>
                  <a:cubicBezTo>
                    <a:pt x="487507" y="23380"/>
                    <a:pt x="491836" y="18184"/>
                    <a:pt x="491836" y="11257"/>
                  </a:cubicBezTo>
                  <a:close/>
                </a:path>
              </a:pathLst>
            </a:custGeom>
            <a:grpFill/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ACFF62B-029B-8081-8978-5B63BEB506E2}"/>
                </a:ext>
              </a:extLst>
            </p:cNvPr>
            <p:cNvSpPr/>
            <p:nvPr/>
          </p:nvSpPr>
          <p:spPr>
            <a:xfrm>
              <a:off x="5611956" y="2765713"/>
              <a:ext cx="1065068" cy="1420090"/>
            </a:xfrm>
            <a:custGeom>
              <a:avLst/>
              <a:gdLst>
                <a:gd name="connsiteX0" fmla="*/ 981941 w 1065068"/>
                <a:gd name="connsiteY0" fmla="*/ 0 h 1420090"/>
                <a:gd name="connsiteX1" fmla="*/ 981941 w 1065068"/>
                <a:gd name="connsiteY1" fmla="*/ 35502 h 1420090"/>
                <a:gd name="connsiteX2" fmla="*/ 1029566 w 1065068"/>
                <a:gd name="connsiteY2" fmla="*/ 35502 h 1420090"/>
                <a:gd name="connsiteX3" fmla="*/ 1029566 w 1065068"/>
                <a:gd name="connsiteY3" fmla="*/ 1384589 h 1420090"/>
                <a:gd name="connsiteX4" fmla="*/ 35502 w 1065068"/>
                <a:gd name="connsiteY4" fmla="*/ 1384589 h 1420090"/>
                <a:gd name="connsiteX5" fmla="*/ 35502 w 1065068"/>
                <a:gd name="connsiteY5" fmla="*/ 1345623 h 1420090"/>
                <a:gd name="connsiteX6" fmla="*/ 0 w 1065068"/>
                <a:gd name="connsiteY6" fmla="*/ 1345623 h 1420090"/>
                <a:gd name="connsiteX7" fmla="*/ 0 w 1065068"/>
                <a:gd name="connsiteY7" fmla="*/ 1420091 h 1420090"/>
                <a:gd name="connsiteX8" fmla="*/ 1065068 w 1065068"/>
                <a:gd name="connsiteY8" fmla="*/ 1420091 h 1420090"/>
                <a:gd name="connsiteX9" fmla="*/ 1065068 w 1065068"/>
                <a:gd name="connsiteY9" fmla="*/ 0 h 14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068" h="1420090">
                  <a:moveTo>
                    <a:pt x="981941" y="0"/>
                  </a:moveTo>
                  <a:lnTo>
                    <a:pt x="981941" y="35502"/>
                  </a:lnTo>
                  <a:lnTo>
                    <a:pt x="1029566" y="35502"/>
                  </a:lnTo>
                  <a:lnTo>
                    <a:pt x="1029566" y="1384589"/>
                  </a:lnTo>
                  <a:lnTo>
                    <a:pt x="35502" y="1384589"/>
                  </a:lnTo>
                  <a:lnTo>
                    <a:pt x="35502" y="1345623"/>
                  </a:lnTo>
                  <a:lnTo>
                    <a:pt x="0" y="1345623"/>
                  </a:lnTo>
                  <a:lnTo>
                    <a:pt x="0" y="1420091"/>
                  </a:lnTo>
                  <a:lnTo>
                    <a:pt x="1065068" y="1420091"/>
                  </a:lnTo>
                  <a:lnTo>
                    <a:pt x="1065068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86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EEF0AE8-2BA9-3868-9C85-5A037919F312}"/>
              </a:ext>
            </a:extLst>
          </p:cNvPr>
          <p:cNvSpPr/>
          <p:nvPr/>
        </p:nvSpPr>
        <p:spPr>
          <a:xfrm>
            <a:off x="-1" y="2"/>
            <a:ext cx="9401175" cy="47158"/>
          </a:xfrm>
          <a:prstGeom prst="rect">
            <a:avLst/>
          </a:prstGeom>
          <a:solidFill>
            <a:srgbClr val="EB6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736FB-ECB3-6947-8A3E-2AC7672B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2607"/>
              </p:ext>
            </p:extLst>
          </p:nvPr>
        </p:nvGraphicFramePr>
        <p:xfrm>
          <a:off x="787790" y="1050352"/>
          <a:ext cx="10227213" cy="24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7213">
                  <a:extLst>
                    <a:ext uri="{9D8B030D-6E8A-4147-A177-3AD203B41FA5}">
                      <a16:colId xmlns:a16="http://schemas.microsoft.com/office/drawing/2014/main" val="2161760999"/>
                    </a:ext>
                  </a:extLst>
                </a:gridCol>
              </a:tblGrid>
              <a:tr h="246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DISCLAIMER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 b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Template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pl-PL" sz="1400" b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taken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from 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hlinkClick r:id="rId3"/>
                        </a:rPr>
                        <a:t>SmartSheet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73025" marT="0" marB="0" anchor="ctr">
                    <a:lnL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2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IT-Project-Roadmap-Template_PowerPoint" id="{E0B00D7D-4A39-F94B-B626-1431173AFEFD}" vid="{70A50C9C-6E0F-054C-A285-DFEABD7B5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IC-IT-Project-Roadmap-Template_PowerPoint</Template>
  <TotalTime>4727</TotalTime>
  <Words>560</Words>
  <Application>Microsoft Office PowerPoint</Application>
  <PresentationFormat>Panoramiczny</PresentationFormat>
  <Paragraphs>49</Paragraphs>
  <Slides>9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Тема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Ragazhinskaya</dc:creator>
  <cp:lastModifiedBy>Maria Zalewska</cp:lastModifiedBy>
  <cp:revision>66</cp:revision>
  <cp:lastPrinted>2020-08-31T22:23:58Z</cp:lastPrinted>
  <dcterms:created xsi:type="dcterms:W3CDTF">2021-07-07T23:54:57Z</dcterms:created>
  <dcterms:modified xsi:type="dcterms:W3CDTF">2024-04-16T09:38:29Z</dcterms:modified>
</cp:coreProperties>
</file>