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8" r:id="rId3"/>
    <p:sldId id="259" r:id="rId4"/>
    <p:sldId id="260" r:id="rId5"/>
    <p:sldId id="261" r:id="rId6"/>
    <p:sldId id="264" r:id="rId7"/>
    <p:sldId id="290" r:id="rId8"/>
    <p:sldId id="291" r:id="rId9"/>
    <p:sldId id="267" r:id="rId10"/>
    <p:sldId id="292" r:id="rId11"/>
    <p:sldId id="288" r:id="rId12"/>
    <p:sldId id="286" r:id="rId13"/>
  </p:sldIdLst>
  <p:sldSz cx="9144000" cy="5143500" type="screen16x9"/>
  <p:notesSz cx="6858000" cy="9144000"/>
  <p:embeddedFontLst>
    <p:embeddedFont>
      <p:font typeface="Algerian" panose="04020705040A02060702" pitchFamily="82" charset="0"/>
      <p:regular r:id="rId15"/>
    </p:embeddedFont>
    <p:embeddedFont>
      <p:font typeface="Montserrat" panose="020B0604020202020204" charset="0"/>
      <p:regular r:id="rId16"/>
      <p:bold r:id="rId17"/>
      <p:italic r:id="rId18"/>
      <p:boldItalic r:id="rId19"/>
    </p:embeddedFont>
    <p:embeddedFont>
      <p:font typeface="La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539550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00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cd2a4f04b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cd2a4f04b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98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cd2a4f04b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cd2a4f04b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6218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cda571c2a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cda571c2a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898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cd2a4f04b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cd2a4f04b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194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cd2a4f04b_0_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cd2a4f04b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711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cd2a4f04b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cd2a4f04b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04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cd2a4f04b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cd2a4f04b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083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lvl="0"/>
            <a:r>
              <a:rPr lang="en-US" b="1" dirty="0"/>
              <a:t>Portable Grocery </a:t>
            </a:r>
            <a:r>
              <a:rPr lang="en-US" b="1" dirty="0" smtClean="0"/>
              <a:t>Shop</a:t>
            </a:r>
            <a:endParaRPr dirty="0"/>
          </a:p>
        </p:txBody>
      </p:sp>
      <p:sp>
        <p:nvSpPr>
          <p:cNvPr id="135" name="Google Shape;135;p13"/>
          <p:cNvSpPr txBox="1">
            <a:spLocks noGrp="1"/>
          </p:cNvSpPr>
          <p:nvPr>
            <p:ph type="subTitle" idx="1"/>
          </p:nvPr>
        </p:nvSpPr>
        <p:spPr>
          <a:xfrm>
            <a:off x="4109500" y="3874675"/>
            <a:ext cx="4007700" cy="103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Web Based Application</a:t>
            </a:r>
            <a:endParaRPr dirty="0"/>
          </a:p>
          <a:p>
            <a:pPr marL="0" lvl="0" indent="0" algn="l" rtl="0">
              <a:spcBef>
                <a:spcPts val="0"/>
              </a:spcBef>
              <a:spcAft>
                <a:spcPts val="0"/>
              </a:spcAft>
              <a:buNone/>
            </a:pPr>
            <a:r>
              <a:rPr lang="en" dirty="0"/>
              <a:t>COURSE CODE   :    CSE </a:t>
            </a:r>
            <a:r>
              <a:rPr lang="en" dirty="0" smtClean="0"/>
              <a:t>482</a:t>
            </a:r>
            <a:endParaRPr dirty="0"/>
          </a:p>
          <a:p>
            <a:pPr marL="0" lvl="0" indent="0" algn="l" rtl="0">
              <a:spcBef>
                <a:spcPts val="0"/>
              </a:spcBef>
              <a:spcAft>
                <a:spcPts val="0"/>
              </a:spcAft>
              <a:buNone/>
            </a:pPr>
            <a:r>
              <a:rPr lang="en" dirty="0"/>
              <a:t>SUBMITTED TO  :   </a:t>
            </a:r>
            <a:r>
              <a:rPr lang="en" dirty="0" smtClean="0"/>
              <a:t> Shamim Al Mamun</a:t>
            </a:r>
            <a:endParaRPr dirty="0"/>
          </a:p>
          <a:p>
            <a:pPr marL="0" lvl="0" indent="0" algn="l" rtl="0">
              <a:spcBef>
                <a:spcPts val="0"/>
              </a:spcBef>
              <a:spcAft>
                <a:spcPts val="0"/>
              </a:spcAft>
              <a:buNone/>
            </a:pPr>
            <a:endParaRPr sz="1050" dirty="0">
              <a:solidFill>
                <a:srgbClr val="616770"/>
              </a:solidFill>
              <a:latin typeface="Arial"/>
              <a:ea typeface="Arial"/>
              <a:cs typeface="Arial"/>
              <a:sym typeface="Arial"/>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41709"/>
          </a:xfrm>
        </p:spPr>
        <p:txBody>
          <a:bodyPr/>
          <a:lstStyle/>
          <a:p>
            <a:r>
              <a:rPr lang="en-US" b="1" dirty="0" smtClean="0"/>
              <a:t>User Interface </a:t>
            </a:r>
            <a:r>
              <a:rPr lang="en-US" b="1" dirty="0"/>
              <a:t>:</a:t>
            </a:r>
            <a:endParaRPr lang="en-US" dirty="0"/>
          </a:p>
        </p:txBody>
      </p:sp>
      <p:sp>
        <p:nvSpPr>
          <p:cNvPr id="3" name="Text Placeholder 2"/>
          <p:cNvSpPr>
            <a:spLocks noGrp="1"/>
          </p:cNvSpPr>
          <p:nvPr>
            <p:ph type="body" idx="1"/>
          </p:nvPr>
        </p:nvSpPr>
        <p:spPr>
          <a:xfrm>
            <a:off x="1297500" y="914400"/>
            <a:ext cx="7038900" cy="4229100"/>
          </a:xfrm>
        </p:spPr>
        <p:txBody>
          <a:bodyPr/>
          <a:lstStyle/>
          <a:p>
            <a:endParaRPr lang="en-US" dirty="0"/>
          </a:p>
        </p:txBody>
      </p:sp>
      <p:pic>
        <p:nvPicPr>
          <p:cNvPr id="5" name="image2.png"/>
          <p:cNvPicPr/>
          <p:nvPr/>
        </p:nvPicPr>
        <p:blipFill>
          <a:blip r:embed="rId2"/>
          <a:srcRect/>
          <a:stretch>
            <a:fillRect/>
          </a:stretch>
        </p:blipFill>
        <p:spPr>
          <a:xfrm>
            <a:off x="1297500" y="914400"/>
            <a:ext cx="7038900" cy="4229100"/>
          </a:xfrm>
          <a:prstGeom prst="rect">
            <a:avLst/>
          </a:prstGeom>
          <a:ln/>
        </p:spPr>
      </p:pic>
    </p:spTree>
    <p:extLst>
      <p:ext uri="{BB962C8B-B14F-4D97-AF65-F5344CB8AC3E}">
        <p14:creationId xmlns:p14="http://schemas.microsoft.com/office/powerpoint/2010/main" val="1437144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53" name="Google Shape;253;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was all about online </a:t>
            </a:r>
            <a:r>
              <a:rPr lang="en" dirty="0" smtClean="0"/>
              <a:t>grocery products</a:t>
            </a:r>
            <a:r>
              <a:rPr lang="en" dirty="0" smtClean="0"/>
              <a:t> </a:t>
            </a:r>
            <a:r>
              <a:rPr lang="en" dirty="0"/>
              <a:t>ordering system. Everyone may know the</a:t>
            </a:r>
            <a:endParaRPr dirty="0"/>
          </a:p>
          <a:p>
            <a:pPr marL="0" lvl="0" indent="0" algn="l" rtl="0">
              <a:spcBef>
                <a:spcPts val="1600"/>
              </a:spcBef>
              <a:spcAft>
                <a:spcPts val="0"/>
              </a:spcAft>
              <a:buNone/>
            </a:pPr>
            <a:r>
              <a:rPr lang="en" dirty="0"/>
              <a:t>importance of this system in our day-to-day lives as we all prefer online</a:t>
            </a:r>
            <a:endParaRPr dirty="0"/>
          </a:p>
          <a:p>
            <a:pPr marL="0" lvl="0" indent="0" algn="l" rtl="0">
              <a:spcBef>
                <a:spcPts val="1600"/>
              </a:spcBef>
              <a:spcAft>
                <a:spcPts val="0"/>
              </a:spcAft>
              <a:buNone/>
            </a:pPr>
            <a:r>
              <a:rPr lang="en" dirty="0"/>
              <a:t>ordering over ordering on phone.</a:t>
            </a:r>
            <a:endParaRPr dirty="0"/>
          </a:p>
          <a:p>
            <a:pPr marL="0" lvl="0" indent="0" algn="l" rtl="0">
              <a:spcBef>
                <a:spcPts val="1600"/>
              </a:spcBef>
              <a:spcAft>
                <a:spcPts val="1600"/>
              </a:spcAft>
              <a:buNone/>
            </a:pPr>
            <a:endParaRPr dirty="0"/>
          </a:p>
        </p:txBody>
      </p:sp>
    </p:spTree>
    <p:extLst>
      <p:ext uri="{BB962C8B-B14F-4D97-AF65-F5344CB8AC3E}">
        <p14:creationId xmlns:p14="http://schemas.microsoft.com/office/powerpoint/2010/main" val="24121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Algerian" panose="04020705040A02060702" pitchFamily="82" charset="0"/>
              </a:rPr>
              <a:t>END OF PRESENTATION</a:t>
            </a:r>
            <a:endParaRPr lang="en-US" sz="4800" dirty="0">
              <a:latin typeface="Algerian" panose="04020705040A02060702" pitchFamily="82" charset="0"/>
            </a:endParaRPr>
          </a:p>
        </p:txBody>
      </p:sp>
      <p:sp>
        <p:nvSpPr>
          <p:cNvPr id="3" name="Text Placeholder 2"/>
          <p:cNvSpPr>
            <a:spLocks noGrp="1"/>
          </p:cNvSpPr>
          <p:nvPr>
            <p:ph type="body" idx="1"/>
          </p:nvPr>
        </p:nvSpPr>
        <p:spPr>
          <a:xfrm>
            <a:off x="1297500" y="1132514"/>
            <a:ext cx="7038900" cy="4010986"/>
          </a:xfrm>
        </p:spPr>
        <p:txBody>
          <a:bodyPr/>
          <a:lstStyle/>
          <a:p>
            <a:pPr marL="146050" indent="0">
              <a:buNone/>
            </a:pPr>
            <a:endParaRPr lang="en-US" dirty="0" smtClean="0"/>
          </a:p>
          <a:p>
            <a:pPr marL="146050" indent="0">
              <a:buNone/>
            </a:pPr>
            <a:endParaRPr lang="en-US" dirty="0"/>
          </a:p>
          <a:p>
            <a:pPr marL="146050" indent="0">
              <a:buNone/>
            </a:pPr>
            <a:endParaRPr lang="en-US" dirty="0" smtClean="0"/>
          </a:p>
          <a:p>
            <a:pPr marL="146050" indent="0">
              <a:buNone/>
            </a:pPr>
            <a:endParaRPr lang="en-US" dirty="0"/>
          </a:p>
          <a:p>
            <a:pPr marL="146050" indent="0">
              <a:buNone/>
            </a:pPr>
            <a:endParaRPr lang="en-US" dirty="0" smtClean="0"/>
          </a:p>
          <a:p>
            <a:pPr marL="146050" indent="0">
              <a:buNone/>
            </a:pPr>
            <a:endParaRPr lang="en-US" dirty="0"/>
          </a:p>
          <a:p>
            <a:pPr marL="146050" indent="0">
              <a:buNone/>
            </a:pPr>
            <a:endParaRPr lang="en-US" dirty="0" smtClean="0"/>
          </a:p>
          <a:p>
            <a:pPr marL="146050" indent="0">
              <a:buNone/>
            </a:pPr>
            <a:endParaRPr lang="en-US" dirty="0"/>
          </a:p>
          <a:p>
            <a:pPr marL="146050" indent="0">
              <a:buNone/>
            </a:pPr>
            <a:endParaRPr lang="en-US" dirty="0" smtClean="0"/>
          </a:p>
          <a:p>
            <a:pPr marL="146050" indent="0">
              <a:buNone/>
            </a:pPr>
            <a:endParaRPr lang="en-US" dirty="0"/>
          </a:p>
          <a:p>
            <a:pPr marL="146050" indent="0">
              <a:buNone/>
            </a:pPr>
            <a:endParaRPr lang="en-US" dirty="0" smtClean="0"/>
          </a:p>
          <a:p>
            <a:pPr marL="146050" indent="0">
              <a:buNone/>
            </a:pPr>
            <a:endParaRPr lang="en-US" dirty="0"/>
          </a:p>
          <a:p>
            <a:pPr marL="146050" indent="0">
              <a:buNone/>
            </a:pPr>
            <a:endParaRPr lang="en-US" dirty="0" smtClean="0"/>
          </a:p>
          <a:p>
            <a:pPr marL="146050" indent="0">
              <a:buNone/>
            </a:pPr>
            <a:r>
              <a:rPr lang="en-US" sz="1400" dirty="0" smtClean="0">
                <a:latin typeface="Algerian" panose="04020705040A02060702" pitchFamily="82" charset="0"/>
              </a:rPr>
              <a:t>                          </a:t>
            </a:r>
            <a:r>
              <a:rPr lang="en-US" sz="6000" dirty="0" smtClean="0">
                <a:latin typeface="Algerian" panose="04020705040A02060702" pitchFamily="82" charset="0"/>
              </a:rPr>
              <a:t>THANK </a:t>
            </a:r>
            <a:r>
              <a:rPr lang="en-US" sz="6000" dirty="0">
                <a:latin typeface="Algerian" panose="04020705040A02060702" pitchFamily="82" charset="0"/>
              </a:rPr>
              <a:t>YOU</a:t>
            </a:r>
            <a:endParaRPr lang="en-US" sz="6000" dirty="0" smtClean="0"/>
          </a:p>
        </p:txBody>
      </p:sp>
      <p:pic>
        <p:nvPicPr>
          <p:cNvPr id="4" name="Content Placeholder 3"/>
          <p:cNvPicPr>
            <a:picLocks noGrp="1" noChangeAspect="1"/>
          </p:cNvPicPr>
          <p:nvPr>
            <p:ph idx="1"/>
          </p:nvPr>
        </p:nvPicPr>
        <p:blipFill>
          <a:blip r:embed="rId2"/>
          <a:stretch>
            <a:fillRect/>
          </a:stretch>
        </p:blipFill>
        <p:spPr>
          <a:xfrm>
            <a:off x="2929144" y="1132514"/>
            <a:ext cx="3322608" cy="3389304"/>
          </a:xfrm>
          <a:prstGeom prst="rect">
            <a:avLst/>
          </a:prstGeom>
        </p:spPr>
      </p:pic>
    </p:spTree>
    <p:extLst>
      <p:ext uri="{BB962C8B-B14F-4D97-AF65-F5344CB8AC3E}">
        <p14:creationId xmlns:p14="http://schemas.microsoft.com/office/powerpoint/2010/main" val="427490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MEMBERS</a:t>
            </a:r>
            <a:endParaRPr/>
          </a:p>
        </p:txBody>
      </p:sp>
      <p:sp>
        <p:nvSpPr>
          <p:cNvPr id="148" name="Google Shape;148;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r>
              <a:rPr lang="en-US" sz="2000" b="1" u="sng" dirty="0"/>
              <a:t>Name:</a:t>
            </a:r>
            <a:r>
              <a:rPr lang="en-US" sz="2000" b="1" dirty="0"/>
              <a:t>                                                           </a:t>
            </a:r>
            <a:r>
              <a:rPr lang="en-US" sz="2000" b="1" dirty="0" smtClean="0"/>
              <a:t>          </a:t>
            </a:r>
            <a:r>
              <a:rPr lang="en-US" sz="2000" b="1" u="sng" dirty="0" smtClean="0"/>
              <a:t>ID </a:t>
            </a:r>
            <a:r>
              <a:rPr lang="en-US" sz="2000" b="1" u="sng" dirty="0"/>
              <a:t>:</a:t>
            </a:r>
            <a:endParaRPr lang="en-US" sz="2000" dirty="0"/>
          </a:p>
          <a:p>
            <a:r>
              <a:rPr lang="en-US" sz="2000" b="1" dirty="0"/>
              <a:t>1.Md.Marjan                                                 </a:t>
            </a:r>
            <a:r>
              <a:rPr lang="en-US" sz="2000" b="1" dirty="0" smtClean="0"/>
              <a:t>    1621396042</a:t>
            </a:r>
            <a:endParaRPr lang="en-US" sz="2000" dirty="0"/>
          </a:p>
          <a:p>
            <a:r>
              <a:rPr lang="en-US" sz="2000" b="1" dirty="0"/>
              <a:t>2.Shadman Rohan                                      </a:t>
            </a:r>
            <a:r>
              <a:rPr lang="en-US" sz="2000" b="1" dirty="0" smtClean="0"/>
              <a:t>   1632535642</a:t>
            </a:r>
            <a:endParaRPr lang="en-US" sz="2000" dirty="0"/>
          </a:p>
          <a:p>
            <a:r>
              <a:rPr lang="en-US" sz="2000" b="1" dirty="0"/>
              <a:t>3.Sadaaf Chowdhury                                  </a:t>
            </a:r>
            <a:r>
              <a:rPr lang="en-US" sz="2000" b="1" dirty="0" smtClean="0"/>
              <a:t> 1631415642</a:t>
            </a:r>
            <a:endParaRPr lang="en-US" sz="2000" dirty="0"/>
          </a:p>
          <a:p>
            <a:r>
              <a:rPr lang="en-US" sz="2000" b="1" dirty="0"/>
              <a:t>4.Jahidul </a:t>
            </a:r>
            <a:r>
              <a:rPr lang="en-US" sz="2000" b="1" dirty="0" err="1"/>
              <a:t>Alam</a:t>
            </a:r>
            <a:r>
              <a:rPr lang="en-US" sz="2000" b="1" dirty="0"/>
              <a:t>                                            </a:t>
            </a:r>
            <a:r>
              <a:rPr lang="en-US" sz="2000" b="1" dirty="0" smtClean="0"/>
              <a:t>     1621558042</a:t>
            </a:r>
            <a:endParaRPr lang="en-US" sz="2000" dirty="0"/>
          </a:p>
          <a:p>
            <a:r>
              <a:rPr lang="en-US" sz="2000" b="1" dirty="0"/>
              <a:t>5.Md.Sayem Mahmud                                 1611231042  </a:t>
            </a:r>
            <a:endParaRPr lang="en-US" sz="2000"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54" name="Google Shape;154;p16"/>
          <p:cNvSpPr txBox="1">
            <a:spLocks noGrp="1"/>
          </p:cNvSpPr>
          <p:nvPr>
            <p:ph type="body" idx="1"/>
          </p:nvPr>
        </p:nvSpPr>
        <p:spPr>
          <a:xfrm>
            <a:off x="1548625" y="1989475"/>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smtClean="0"/>
              <a:t>Portable Grocery Shop (Web based  Application) </a:t>
            </a:r>
            <a:r>
              <a:rPr lang="en" sz="2000" dirty="0"/>
              <a:t>is based on a concept  of  making </a:t>
            </a:r>
            <a:r>
              <a:rPr lang="en" sz="2000" dirty="0" smtClean="0"/>
              <a:t>grocery </a:t>
            </a:r>
            <a:r>
              <a:rPr lang="en" sz="2000" dirty="0"/>
              <a:t>orders </a:t>
            </a:r>
            <a:r>
              <a:rPr lang="en" sz="2000" dirty="0" smtClean="0"/>
              <a:t>. In this application </a:t>
            </a:r>
            <a:r>
              <a:rPr lang="en" sz="2000" dirty="0"/>
              <a:t>the </a:t>
            </a:r>
            <a:r>
              <a:rPr lang="en" sz="2000" dirty="0" smtClean="0"/>
              <a:t>customer </a:t>
            </a:r>
            <a:r>
              <a:rPr lang="en" sz="2000" dirty="0" smtClean="0"/>
              <a:t>can </a:t>
            </a:r>
            <a:r>
              <a:rPr lang="en" sz="2000" dirty="0"/>
              <a:t>login, select </a:t>
            </a:r>
            <a:r>
              <a:rPr lang="en" sz="2000" dirty="0" smtClean="0"/>
              <a:t>products, </a:t>
            </a:r>
            <a:r>
              <a:rPr lang="en" sz="2000" dirty="0"/>
              <a:t>quantity and </a:t>
            </a:r>
            <a:r>
              <a:rPr lang="en" sz="2000" dirty="0" smtClean="0"/>
              <a:t>proceed</a:t>
            </a:r>
            <a:r>
              <a:rPr lang="en" sz="2000" dirty="0"/>
              <a:t> </a:t>
            </a:r>
            <a:r>
              <a:rPr lang="en" sz="2000" dirty="0" smtClean="0"/>
              <a:t>towards </a:t>
            </a:r>
            <a:r>
              <a:rPr lang="en" sz="2000" dirty="0" smtClean="0"/>
              <a:t>confirm order</a:t>
            </a:r>
            <a:r>
              <a:rPr lang="en" sz="2000" dirty="0" smtClean="0"/>
              <a:t>. </a:t>
            </a:r>
            <a:r>
              <a:rPr lang="en-US" sz="2000" dirty="0" smtClean="0"/>
              <a:t>A</a:t>
            </a:r>
            <a:r>
              <a:rPr lang="en" sz="2000" dirty="0" smtClean="0"/>
              <a:t>fter confirming the order grocery provider will get a notification of order and he will start going to customers location with the grocery container(vehicle) .   Payment method will be cash on delivery . This </a:t>
            </a:r>
            <a:r>
              <a:rPr lang="en" sz="2000" dirty="0"/>
              <a:t>mini </a:t>
            </a:r>
            <a:r>
              <a:rPr lang="en" sz="2000" dirty="0" smtClean="0"/>
              <a:t>project </a:t>
            </a:r>
            <a:r>
              <a:rPr lang="en" sz="2000" dirty="0"/>
              <a:t>contains limited features, but the essential ones.</a:t>
            </a:r>
            <a:endParaRPr sz="2000" dirty="0"/>
          </a:p>
          <a:p>
            <a:pPr marL="0" lvl="0" indent="0" algn="l" rtl="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3254950" y="212925"/>
            <a:ext cx="21684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PROBLEMS</a:t>
            </a:r>
            <a:endParaRPr/>
          </a:p>
        </p:txBody>
      </p:sp>
      <p:sp>
        <p:nvSpPr>
          <p:cNvPr id="160" name="Google Shape;160;p17"/>
          <p:cNvSpPr txBox="1">
            <a:spLocks noGrp="1"/>
          </p:cNvSpPr>
          <p:nvPr>
            <p:ph type="body" idx="1"/>
          </p:nvPr>
        </p:nvSpPr>
        <p:spPr>
          <a:xfrm>
            <a:off x="150700" y="1637900"/>
            <a:ext cx="5063100" cy="3505500"/>
          </a:xfrm>
          <a:prstGeom prst="rect">
            <a:avLst/>
          </a:prstGeom>
        </p:spPr>
        <p:txBody>
          <a:bodyPr spcFirstLastPara="1" wrap="square" lIns="91425" tIns="91425" rIns="91425" bIns="91425" anchor="t" anchorCtr="0">
            <a:noAutofit/>
          </a:bodyPr>
          <a:lstStyle/>
          <a:p>
            <a:pPr marL="146050" lvl="0" indent="0" algn="l" rtl="0">
              <a:spcBef>
                <a:spcPts val="0"/>
              </a:spcBef>
              <a:spcAft>
                <a:spcPts val="0"/>
              </a:spcAft>
              <a:buSzPts val="1300"/>
              <a:buNone/>
            </a:pPr>
            <a:r>
              <a:rPr lang="en" sz="1400" dirty="0"/>
              <a:t>-</a:t>
            </a:r>
            <a:r>
              <a:rPr lang="en" sz="1400" dirty="0" smtClean="0"/>
              <a:t>For </a:t>
            </a:r>
            <a:r>
              <a:rPr lang="en" sz="1400" dirty="0"/>
              <a:t>buying </a:t>
            </a:r>
            <a:r>
              <a:rPr lang="en" sz="1400" dirty="0" smtClean="0"/>
              <a:t>grocery products </a:t>
            </a:r>
            <a:r>
              <a:rPr lang="en" sz="1400" dirty="0" smtClean="0"/>
              <a:t>we </a:t>
            </a:r>
            <a:r>
              <a:rPr lang="en" sz="1400" dirty="0"/>
              <a:t>have to </a:t>
            </a:r>
            <a:r>
              <a:rPr lang="en" sz="1400" dirty="0" smtClean="0"/>
              <a:t>go  to </a:t>
            </a:r>
            <a:r>
              <a:rPr lang="en" sz="1400" dirty="0"/>
              <a:t>the </a:t>
            </a:r>
            <a:r>
              <a:rPr lang="en" sz="1400" dirty="0" smtClean="0"/>
              <a:t>shop .</a:t>
            </a:r>
            <a:r>
              <a:rPr lang="en" sz="1400" dirty="0" smtClean="0"/>
              <a:t> </a:t>
            </a:r>
            <a:endParaRPr lang="en" sz="1400" dirty="0"/>
          </a:p>
          <a:p>
            <a:pPr marL="146050" lvl="0" indent="0" algn="l" rtl="0">
              <a:spcBef>
                <a:spcPts val="0"/>
              </a:spcBef>
              <a:spcAft>
                <a:spcPts val="0"/>
              </a:spcAft>
              <a:buSzPts val="1300"/>
              <a:buNone/>
            </a:pPr>
            <a:r>
              <a:rPr lang="en" sz="1400" dirty="0" smtClean="0"/>
              <a:t>-Kills </a:t>
            </a:r>
            <a:r>
              <a:rPr lang="en" sz="1400" dirty="0"/>
              <a:t>time while ordering </a:t>
            </a:r>
            <a:r>
              <a:rPr lang="en" sz="1400" dirty="0" smtClean="0"/>
              <a:t>grocery products.</a:t>
            </a:r>
            <a:endParaRPr lang="en" sz="1400" dirty="0"/>
          </a:p>
          <a:p>
            <a:pPr marL="146050" lvl="0" indent="0" algn="l" rtl="0">
              <a:spcBef>
                <a:spcPts val="0"/>
              </a:spcBef>
              <a:spcAft>
                <a:spcPts val="0"/>
              </a:spcAft>
              <a:buSzPts val="1300"/>
              <a:buNone/>
            </a:pPr>
            <a:r>
              <a:rPr lang="en" sz="1400" dirty="0"/>
              <a:t>-</a:t>
            </a:r>
            <a:r>
              <a:rPr lang="en" sz="1400" dirty="0" smtClean="0"/>
              <a:t>Possibilities </a:t>
            </a:r>
            <a:r>
              <a:rPr lang="en" sz="1400" dirty="0"/>
              <a:t>of faults  when </a:t>
            </a:r>
            <a:r>
              <a:rPr lang="en" sz="1400" dirty="0" smtClean="0"/>
              <a:t>we ordering </a:t>
            </a:r>
            <a:r>
              <a:rPr lang="en" sz="1400" dirty="0" smtClean="0"/>
              <a:t>grocery products</a:t>
            </a:r>
            <a:r>
              <a:rPr lang="en" sz="1400" dirty="0" smtClean="0"/>
              <a:t> </a:t>
            </a:r>
            <a:r>
              <a:rPr lang="en" sz="1400" dirty="0"/>
              <a:t>by phone </a:t>
            </a:r>
            <a:r>
              <a:rPr lang="en" sz="1400" dirty="0" smtClean="0"/>
              <a:t>call.</a:t>
            </a:r>
          </a:p>
          <a:p>
            <a:pPr marL="146050" lvl="0" indent="0" algn="l" rtl="0">
              <a:spcBef>
                <a:spcPts val="0"/>
              </a:spcBef>
              <a:spcAft>
                <a:spcPts val="0"/>
              </a:spcAft>
              <a:buSzPts val="1300"/>
              <a:buNone/>
            </a:pPr>
            <a:r>
              <a:rPr lang="en" sz="1400" dirty="0"/>
              <a:t>-</a:t>
            </a:r>
            <a:r>
              <a:rPr lang="en" sz="1400" dirty="0" smtClean="0"/>
              <a:t>Sometimes </a:t>
            </a:r>
            <a:r>
              <a:rPr lang="en" sz="1400" dirty="0"/>
              <a:t>it takes too much </a:t>
            </a:r>
            <a:r>
              <a:rPr lang="en" sz="1400" dirty="0" smtClean="0"/>
              <a:t>time </a:t>
            </a:r>
            <a:r>
              <a:rPr lang="en" sz="1400" dirty="0"/>
              <a:t>to serving </a:t>
            </a:r>
            <a:r>
              <a:rPr lang="en" sz="1400" dirty="0" smtClean="0"/>
              <a:t>grocery products.</a:t>
            </a:r>
          </a:p>
          <a:p>
            <a:pPr marL="146050" lvl="0" indent="0">
              <a:buNone/>
            </a:pPr>
            <a:r>
              <a:rPr lang="en" sz="1400" dirty="0"/>
              <a:t>- </a:t>
            </a:r>
            <a:r>
              <a:rPr lang="en" sz="1400" dirty="0" smtClean="0"/>
              <a:t>In </a:t>
            </a:r>
            <a:r>
              <a:rPr lang="en" sz="1400" dirty="0"/>
              <a:t>this case Runa has two babies , she has no servant in her </a:t>
            </a:r>
            <a:r>
              <a:rPr lang="en" sz="1400" dirty="0" smtClean="0"/>
              <a:t>house.All of a sudden some of her close relatives called and said that they are coming at her place,she could not refuse them but </a:t>
            </a:r>
            <a:r>
              <a:rPr lang="en" sz="1400" dirty="0"/>
              <a:t>she can not go the market to buy grocery </a:t>
            </a:r>
            <a:r>
              <a:rPr lang="en" sz="1400" dirty="0" smtClean="0"/>
              <a:t>products neither her watchman can go. She knows ,if she asks her cousin’s servant he will not do the job properly.</a:t>
            </a:r>
            <a:endParaRPr sz="1400" dirty="0"/>
          </a:p>
          <a:p>
            <a:pPr marL="0" lvl="0" indent="0" algn="l" rtl="0">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a:t>
            </a:r>
            <a:endParaRPr dirty="0"/>
          </a:p>
        </p:txBody>
      </p:sp>
      <p:sp>
        <p:nvSpPr>
          <p:cNvPr id="167" name="Google Shape;167;p18"/>
          <p:cNvSpPr txBox="1">
            <a:spLocks noGrp="1"/>
          </p:cNvSpPr>
          <p:nvPr>
            <p:ph type="body" idx="1"/>
          </p:nvPr>
        </p:nvSpPr>
        <p:spPr>
          <a:xfrm>
            <a:off x="1054991" y="1396007"/>
            <a:ext cx="7038900" cy="3261512"/>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en" sz="1800" dirty="0"/>
              <a:t>We </a:t>
            </a:r>
            <a:r>
              <a:rPr lang="en" sz="1800" dirty="0" smtClean="0"/>
              <a:t>will develop an web based application </a:t>
            </a:r>
            <a:r>
              <a:rPr lang="en" sz="1800" dirty="0"/>
              <a:t>for </a:t>
            </a:r>
            <a:r>
              <a:rPr lang="en" sz="1800" dirty="0" smtClean="0"/>
              <a:t>ordering grocery products.</a:t>
            </a:r>
            <a:endParaRPr sz="1800" dirty="0"/>
          </a:p>
          <a:p>
            <a:pPr marL="457200" lvl="0" indent="-311150" algn="l" rtl="0">
              <a:spcBef>
                <a:spcPts val="0"/>
              </a:spcBef>
              <a:spcAft>
                <a:spcPts val="0"/>
              </a:spcAft>
              <a:buSzPts val="1300"/>
              <a:buAutoNum type="arabicPeriod"/>
            </a:pPr>
            <a:r>
              <a:rPr lang="en" sz="1800" dirty="0" smtClean="0"/>
              <a:t>Customer can choose grocery products from the provided list.</a:t>
            </a:r>
            <a:endParaRPr sz="1800" dirty="0"/>
          </a:p>
          <a:p>
            <a:pPr marL="457200" lvl="0" indent="-311150" algn="l" rtl="0">
              <a:spcBef>
                <a:spcPts val="0"/>
              </a:spcBef>
              <a:spcAft>
                <a:spcPts val="0"/>
              </a:spcAft>
              <a:buSzPts val="1300"/>
              <a:buAutoNum type="arabicPeriod"/>
            </a:pPr>
            <a:r>
              <a:rPr lang="en" sz="1800" dirty="0" smtClean="0"/>
              <a:t>With grocery container salesman will come to customers location and it will provide the ordered products to the customer.</a:t>
            </a:r>
          </a:p>
          <a:p>
            <a:pPr>
              <a:buFont typeface="Lato"/>
              <a:buAutoNum type="arabicPeriod"/>
            </a:pPr>
            <a:r>
              <a:rPr lang="en-US" sz="1800" dirty="0"/>
              <a:t>Payment method – cash on delivery</a:t>
            </a:r>
            <a:r>
              <a:rPr lang="en-US" sz="1800" dirty="0" smtClean="0"/>
              <a:t>.</a:t>
            </a:r>
            <a:endParaRPr sz="1800" dirty="0"/>
          </a:p>
          <a:p>
            <a:pPr marL="457200" lvl="0" indent="-311150" algn="l" rtl="0">
              <a:spcBef>
                <a:spcPts val="0"/>
              </a:spcBef>
              <a:spcAft>
                <a:spcPts val="0"/>
              </a:spcAft>
              <a:buSzPts val="1300"/>
              <a:buAutoNum type="arabicPeriod"/>
            </a:pPr>
            <a:r>
              <a:rPr lang="en" sz="1800" dirty="0"/>
              <a:t>Reduce paper work.</a:t>
            </a:r>
            <a:endParaRPr sz="1800" dirty="0"/>
          </a:p>
          <a:p>
            <a:pPr marL="457200" lvl="0" indent="-311150" algn="l" rtl="0">
              <a:spcBef>
                <a:spcPts val="0"/>
              </a:spcBef>
              <a:spcAft>
                <a:spcPts val="0"/>
              </a:spcAft>
              <a:buSzPts val="1300"/>
              <a:buAutoNum type="arabicPeriod"/>
            </a:pPr>
            <a:r>
              <a:rPr lang="en" sz="1800" dirty="0"/>
              <a:t>Improves Efficiency  (This system will make things easier for staff as whole ordering process is done by the customer only)</a:t>
            </a:r>
            <a:endParaRPr sz="1800" dirty="0"/>
          </a:p>
          <a:p>
            <a:pPr marL="457200" lvl="0" indent="0" algn="l" rtl="0">
              <a:spcBef>
                <a:spcPts val="160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JUSTIFICATION</a:t>
            </a:r>
            <a:endParaRPr/>
          </a:p>
        </p:txBody>
      </p:sp>
      <p:sp>
        <p:nvSpPr>
          <p:cNvPr id="187" name="Google Shape;187;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 sz="1800" dirty="0" smtClean="0"/>
              <a:t>The </a:t>
            </a:r>
            <a:r>
              <a:rPr lang="en" sz="1800" dirty="0"/>
              <a:t>system will be designed to be user </a:t>
            </a:r>
            <a:r>
              <a:rPr lang="en" sz="1800" dirty="0" smtClean="0"/>
              <a:t>friendly </a:t>
            </a:r>
            <a:r>
              <a:rPr lang="en" sz="1800" dirty="0"/>
              <a:t>and</a:t>
            </a:r>
            <a:endParaRPr sz="1800" dirty="0"/>
          </a:p>
          <a:p>
            <a:pPr marL="0" lvl="0" indent="0" algn="l" rtl="0">
              <a:spcBef>
                <a:spcPts val="1600"/>
              </a:spcBef>
              <a:spcAft>
                <a:spcPts val="0"/>
              </a:spcAft>
              <a:buNone/>
            </a:pPr>
            <a:r>
              <a:rPr lang="en" sz="1800" dirty="0"/>
              <a:t>interactive interfaces design help to achieve this by enabling customers to</a:t>
            </a:r>
            <a:endParaRPr sz="1800" dirty="0"/>
          </a:p>
          <a:p>
            <a:pPr marL="0" lvl="0" indent="0" algn="l" rtl="0">
              <a:spcBef>
                <a:spcPts val="1600"/>
              </a:spcBef>
              <a:spcAft>
                <a:spcPts val="0"/>
              </a:spcAft>
              <a:buNone/>
            </a:pPr>
            <a:r>
              <a:rPr lang="en" sz="1800" dirty="0"/>
              <a:t>easily browse through the menu and place orders with just a few clicks.</a:t>
            </a:r>
            <a:endParaRPr sz="1800" dirty="0"/>
          </a:p>
          <a:p>
            <a:pPr marL="0" lvl="0" indent="0" algn="l" rtl="0">
              <a:spcBef>
                <a:spcPts val="1600"/>
              </a:spcBef>
              <a:spcAft>
                <a:spcPts val="0"/>
              </a:spcAft>
              <a:buNone/>
            </a:pPr>
            <a:r>
              <a:rPr lang="en" sz="1800" dirty="0"/>
              <a:t>The system will be simple to use.</a:t>
            </a:r>
            <a:endParaRPr sz="1800" dirty="0"/>
          </a:p>
          <a:p>
            <a:pPr marL="0" lvl="0" indent="0" algn="l" rtl="0">
              <a:spcBef>
                <a:spcPts val="160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Details</a:t>
            </a:r>
            <a:endParaRPr lang="en-US" dirty="0"/>
          </a:p>
        </p:txBody>
      </p:sp>
      <p:sp>
        <p:nvSpPr>
          <p:cNvPr id="3" name="Text Placeholder 2"/>
          <p:cNvSpPr>
            <a:spLocks noGrp="1"/>
          </p:cNvSpPr>
          <p:nvPr>
            <p:ph type="body" idx="1"/>
          </p:nvPr>
        </p:nvSpPr>
        <p:spPr/>
        <p:txBody>
          <a:bodyPr/>
          <a:lstStyle/>
          <a:p>
            <a:pPr marL="146050" indent="0">
              <a:buNone/>
            </a:pPr>
            <a:r>
              <a:rPr lang="en-US" b="1" dirty="0"/>
              <a:t> </a:t>
            </a:r>
            <a:endParaRPr lang="en-US" dirty="0"/>
          </a:p>
          <a:p>
            <a:r>
              <a:rPr lang="en-US" b="1" u="sng" dirty="0"/>
              <a:t>User Registration :</a:t>
            </a:r>
            <a:r>
              <a:rPr lang="en-US" u="sng" dirty="0"/>
              <a:t>  </a:t>
            </a:r>
            <a:r>
              <a:rPr lang="en-US" dirty="0"/>
              <a:t>Both buyers and sellers can have the access after registration. For registration user must requires a unique valid mail and a password for individual segment both for buying and selling. A seller can also be a buyer</a:t>
            </a:r>
            <a:r>
              <a:rPr lang="en-US" dirty="0" smtClean="0"/>
              <a:t>.</a:t>
            </a:r>
            <a:r>
              <a:rPr lang="en-US" dirty="0"/>
              <a:t> </a:t>
            </a:r>
          </a:p>
          <a:p>
            <a:r>
              <a:rPr lang="en-US" b="1" u="sng" dirty="0"/>
              <a:t>Authentication :</a:t>
            </a:r>
            <a:r>
              <a:rPr lang="en-US" dirty="0"/>
              <a:t>There will be few admins which can see the user’s personal information for verification . As firstly at initial stage system will allow them to be registered by a verified mail. Then After verification admin will allow them to be user permanently</a:t>
            </a:r>
            <a:r>
              <a:rPr lang="en-US" dirty="0" smtClean="0"/>
              <a:t>.</a:t>
            </a:r>
          </a:p>
          <a:p>
            <a:r>
              <a:rPr lang="en-US" b="1" u="sng" dirty="0"/>
              <a:t>Customer Order :</a:t>
            </a:r>
            <a:r>
              <a:rPr lang="en-US" dirty="0"/>
              <a:t>. Customer can see the available given products of all the nearest groceries before order. And customer can order all the ingredients once at a time only from a grocery.</a:t>
            </a:r>
          </a:p>
          <a:p>
            <a:endParaRPr lang="en-US" dirty="0"/>
          </a:p>
          <a:p>
            <a:endParaRPr lang="en-US" dirty="0"/>
          </a:p>
        </p:txBody>
      </p:sp>
    </p:spTree>
    <p:extLst>
      <p:ext uri="{BB962C8B-B14F-4D97-AF65-F5344CB8AC3E}">
        <p14:creationId xmlns:p14="http://schemas.microsoft.com/office/powerpoint/2010/main" val="2871132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Details</a:t>
            </a:r>
            <a:endParaRPr lang="en-US" dirty="0"/>
          </a:p>
        </p:txBody>
      </p:sp>
      <p:sp>
        <p:nvSpPr>
          <p:cNvPr id="3" name="Text Placeholder 2"/>
          <p:cNvSpPr>
            <a:spLocks noGrp="1"/>
          </p:cNvSpPr>
          <p:nvPr>
            <p:ph type="body" idx="1"/>
          </p:nvPr>
        </p:nvSpPr>
        <p:spPr/>
        <p:txBody>
          <a:bodyPr/>
          <a:lstStyle/>
          <a:p>
            <a:r>
              <a:rPr lang="en-US" b="1" u="sng" dirty="0" err="1"/>
              <a:t>MapView</a:t>
            </a:r>
            <a:r>
              <a:rPr lang="en-US" b="1" u="sng" dirty="0"/>
              <a:t> of Seller’s Location :  </a:t>
            </a:r>
            <a:r>
              <a:rPr lang="en-US" dirty="0"/>
              <a:t> Customer can see the nearest grocery of him and with the timings of how much it will take to arrive to the buyers. Buyers can easily locate the seller’s location through Google map</a:t>
            </a:r>
            <a:r>
              <a:rPr lang="en-US" dirty="0" smtClean="0"/>
              <a:t>.</a:t>
            </a:r>
            <a:r>
              <a:rPr lang="en-US" dirty="0"/>
              <a:t> </a:t>
            </a:r>
          </a:p>
          <a:p>
            <a:r>
              <a:rPr lang="en-US" b="1" u="sng" dirty="0"/>
              <a:t> Admin Panel : </a:t>
            </a:r>
            <a:r>
              <a:rPr lang="en-US" dirty="0"/>
              <a:t>Admins which can see the user’s personal information for verification . . Then After verification admin will allow them to be the user permanently</a:t>
            </a:r>
            <a:r>
              <a:rPr lang="en-US" dirty="0" smtClean="0"/>
              <a:t>.</a:t>
            </a:r>
            <a:r>
              <a:rPr lang="en-US" dirty="0"/>
              <a:t> </a:t>
            </a:r>
          </a:p>
          <a:p>
            <a:r>
              <a:rPr lang="en-US" b="1" u="sng" dirty="0" err="1"/>
              <a:t>MapView</a:t>
            </a:r>
            <a:r>
              <a:rPr lang="en-US" b="1" u="sng" dirty="0"/>
              <a:t> of Buyer’s Location :  </a:t>
            </a:r>
            <a:r>
              <a:rPr lang="en-US" dirty="0"/>
              <a:t> After finishing one order sellers can get another one’s  request and can see the distance and location of the client through Google map and can accept request or not according to their wish </a:t>
            </a:r>
            <a:r>
              <a:rPr lang="en-US" dirty="0" smtClean="0"/>
              <a:t>.</a:t>
            </a:r>
          </a:p>
          <a:p>
            <a:r>
              <a:rPr lang="en-US" b="1" u="sng" dirty="0"/>
              <a:t>Seller’s Inventory: </a:t>
            </a:r>
            <a:r>
              <a:rPr lang="en-US" dirty="0"/>
              <a:t>Sellers can easily add or remove products from their inventory</a:t>
            </a:r>
            <a:r>
              <a:rPr lang="en-US" dirty="0" smtClean="0"/>
              <a:t>.</a:t>
            </a:r>
            <a:endParaRPr lang="en-US" dirty="0"/>
          </a:p>
          <a:p>
            <a:endParaRPr lang="en-US" dirty="0"/>
          </a:p>
        </p:txBody>
      </p:sp>
    </p:spTree>
    <p:extLst>
      <p:ext uri="{BB962C8B-B14F-4D97-AF65-F5344CB8AC3E}">
        <p14:creationId xmlns:p14="http://schemas.microsoft.com/office/powerpoint/2010/main" val="681278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r>
              <a:rPr lang="en-US" b="1" dirty="0" smtClean="0"/>
              <a:t>Class Diagram :</a:t>
            </a:r>
            <a:r>
              <a:rPr lang="en-US" dirty="0"/>
              <a:t/>
            </a:r>
            <a:br>
              <a:rPr lang="en-US" dirty="0"/>
            </a:br>
            <a:endParaRPr dirty="0"/>
          </a:p>
        </p:txBody>
      </p:sp>
      <p:sp>
        <p:nvSpPr>
          <p:cNvPr id="207" name="Google Shape;207;p24"/>
          <p:cNvSpPr txBox="1">
            <a:spLocks noGrp="1"/>
          </p:cNvSpPr>
          <p:nvPr>
            <p:ph type="body" idx="1"/>
          </p:nvPr>
        </p:nvSpPr>
        <p:spPr>
          <a:xfrm>
            <a:off x="1297500" y="1065705"/>
            <a:ext cx="7038900" cy="401941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378" y="1138065"/>
            <a:ext cx="6834428" cy="3947051"/>
          </a:xfrm>
          <a:prstGeom prst="rect">
            <a:avLst/>
          </a:prstGeom>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451</Words>
  <Application>Microsoft Office PowerPoint</Application>
  <PresentationFormat>On-screen Show (16:9)</PresentationFormat>
  <Paragraphs>63</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Montserrat</vt:lpstr>
      <vt:lpstr>Arial</vt:lpstr>
      <vt:lpstr>Lato</vt:lpstr>
      <vt:lpstr>Focus</vt:lpstr>
      <vt:lpstr>Portable Grocery Shop</vt:lpstr>
      <vt:lpstr>GROUP MEMBERS</vt:lpstr>
      <vt:lpstr>INTRODUCTION</vt:lpstr>
      <vt:lpstr>PROBLEMS</vt:lpstr>
      <vt:lpstr>SOLUTION</vt:lpstr>
      <vt:lpstr>USER JUSTIFICATION</vt:lpstr>
      <vt:lpstr>Features Details</vt:lpstr>
      <vt:lpstr>Features Details</vt:lpstr>
      <vt:lpstr>Class Diagram : </vt:lpstr>
      <vt:lpstr>User Interface :</vt:lpstr>
      <vt:lpstr>CONCLUSION</vt:lpstr>
      <vt:lpstr>END OF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ORDERING     APPS</dc:title>
  <cp:lastModifiedBy>marzan 666</cp:lastModifiedBy>
  <cp:revision>40</cp:revision>
  <dcterms:modified xsi:type="dcterms:W3CDTF">2020-02-14T20:22:11Z</dcterms:modified>
</cp:coreProperties>
</file>