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436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600A-5DC9-4454-AECE-A51306B116C9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45B9-E192-48AE-B564-1A981A1E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4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600A-5DC9-4454-AECE-A51306B116C9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45B9-E192-48AE-B564-1A981A1E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3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600A-5DC9-4454-AECE-A51306B116C9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45B9-E192-48AE-B564-1A981A1E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1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600A-5DC9-4454-AECE-A51306B116C9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45B9-E192-48AE-B564-1A981A1E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6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600A-5DC9-4454-AECE-A51306B116C9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45B9-E192-48AE-B564-1A981A1E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4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600A-5DC9-4454-AECE-A51306B116C9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45B9-E192-48AE-B564-1A981A1E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600A-5DC9-4454-AECE-A51306B116C9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45B9-E192-48AE-B564-1A981A1E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8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600A-5DC9-4454-AECE-A51306B116C9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45B9-E192-48AE-B564-1A981A1E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600A-5DC9-4454-AECE-A51306B116C9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45B9-E192-48AE-B564-1A981A1E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600A-5DC9-4454-AECE-A51306B116C9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45B9-E192-48AE-B564-1A981A1E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2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600A-5DC9-4454-AECE-A51306B116C9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45B9-E192-48AE-B564-1A981A1E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0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E600A-5DC9-4454-AECE-A51306B116C9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E45B9-E192-48AE-B564-1A981A1E0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8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Down Ribbon 7"/>
          <p:cNvSpPr/>
          <p:nvPr/>
        </p:nvSpPr>
        <p:spPr>
          <a:xfrm>
            <a:off x="3913972" y="84560"/>
            <a:ext cx="4178895" cy="676015"/>
          </a:xfrm>
          <a:prstGeom prst="ribbon">
            <a:avLst>
              <a:gd name="adj1" fmla="val 17933"/>
              <a:gd name="adj2" fmla="val 7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68695" y="151998"/>
            <a:ext cx="1991827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irds of Paradise" pitchFamily="2" charset="0"/>
              </a:rPr>
              <a:t>Live Long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irds of Paradise" pitchFamily="2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9638" y="790316"/>
            <a:ext cx="4107163" cy="2249874"/>
            <a:chOff x="213644" y="1431255"/>
            <a:chExt cx="4107163" cy="2249874"/>
          </a:xfrm>
        </p:grpSpPr>
        <p:grpSp>
          <p:nvGrpSpPr>
            <p:cNvPr id="3" name="Group 2"/>
            <p:cNvGrpSpPr/>
            <p:nvPr/>
          </p:nvGrpSpPr>
          <p:grpSpPr>
            <a:xfrm>
              <a:off x="213644" y="1431255"/>
              <a:ext cx="4107163" cy="2249874"/>
              <a:chOff x="290558" y="1473985"/>
              <a:chExt cx="4107163" cy="224987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90558" y="1473985"/>
                <a:ext cx="4107163" cy="224987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Pentagon 35"/>
              <p:cNvSpPr/>
              <p:nvPr/>
            </p:nvSpPr>
            <p:spPr>
              <a:xfrm>
                <a:off x="299104" y="1609450"/>
                <a:ext cx="1393345" cy="341867"/>
              </a:xfrm>
              <a:prstGeom prst="homePlat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20606" y="1573439"/>
                <a:ext cx="1179425" cy="369332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Birds of Paradise" pitchFamily="2" charset="0"/>
                  </a:rPr>
                  <a:t>Introduction</a:t>
                </a:r>
                <a:endParaRPr lang="en-US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Birds of Paradise" pitchFamily="2" charset="0"/>
                </a:endParaRPr>
              </a:p>
            </p:txBody>
          </p:sp>
          <p:sp>
            <p:nvSpPr>
              <p:cNvPr id="38" name="Chevron 37"/>
              <p:cNvSpPr/>
              <p:nvPr/>
            </p:nvSpPr>
            <p:spPr>
              <a:xfrm>
                <a:off x="1606990" y="1609450"/>
                <a:ext cx="367471" cy="341867"/>
              </a:xfrm>
              <a:prstGeom prst="chevron">
                <a:avLst>
                  <a:gd name="adj" fmla="val 586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88"/>
            <a:stretch/>
          </p:blipFill>
          <p:spPr>
            <a:xfrm>
              <a:off x="432967" y="2021554"/>
              <a:ext cx="990150" cy="15474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65"/>
            <a:stretch/>
          </p:blipFill>
          <p:spPr>
            <a:xfrm>
              <a:off x="1636761" y="2021554"/>
              <a:ext cx="916240" cy="1574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2623559" y="1760434"/>
              <a:ext cx="1697248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A digital assistive application to track records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Nearby Hospital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Reminder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Emergency Contract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Temperature records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Blood Pressure records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1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  <a:cs typeface="AngsanaUPC" panose="02020603050405020304" pitchFamily="18" charset="-34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1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  <a:cs typeface="AngsanaUPC" panose="02020603050405020304" pitchFamily="18" charset="-34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  <a:cs typeface="AngsanaUPC" panose="02020603050405020304" pitchFamily="18" charset="-34"/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123513" y="3132941"/>
            <a:ext cx="1659810" cy="19776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9195496" y="127622"/>
            <a:ext cx="2859474" cy="4565959"/>
            <a:chOff x="8864096" y="1358577"/>
            <a:chExt cx="3190874" cy="5196046"/>
          </a:xfrm>
        </p:grpSpPr>
        <p:sp>
          <p:nvSpPr>
            <p:cNvPr id="42" name="Rectangle 41"/>
            <p:cNvSpPr/>
            <p:nvPr/>
          </p:nvSpPr>
          <p:spPr>
            <a:xfrm>
              <a:off x="9092725" y="1900041"/>
              <a:ext cx="2803022" cy="465458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8864096" y="1358577"/>
              <a:ext cx="3190874" cy="694345"/>
              <a:chOff x="8864096" y="1368202"/>
              <a:chExt cx="3190874" cy="694345"/>
            </a:xfrm>
          </p:grpSpPr>
          <p:sp>
            <p:nvSpPr>
              <p:cNvPr id="47" name="Horizontal Scroll 46"/>
              <p:cNvSpPr/>
              <p:nvPr/>
            </p:nvSpPr>
            <p:spPr>
              <a:xfrm>
                <a:off x="8864096" y="1368202"/>
                <a:ext cx="3190874" cy="694345"/>
              </a:xfrm>
              <a:prstGeom prst="horizontalScroll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9939507" y="1499533"/>
                <a:ext cx="1017138" cy="461665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cap="none" spc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Birds of Paradise" pitchFamily="2" charset="0"/>
                  </a:rPr>
                  <a:t>Features</a:t>
                </a:r>
                <a:endParaRPr lang="en-US" sz="32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Birds of Paradise" pitchFamily="2" charset="0"/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9141013" y="4669783"/>
              <a:ext cx="2338441" cy="1260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Presented By: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Marzan</a:t>
              </a:r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 </a:t>
              </a:r>
              <a:r>
                <a:rPr lang="en-US" sz="1600" dirty="0" err="1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Binte</a:t>
              </a:r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 </a:t>
              </a:r>
              <a:r>
                <a:rPr lang="en-US" sz="1600" dirty="0" err="1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Abid</a:t>
              </a:r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 (35</a:t>
              </a:r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Nowrin</a:t>
              </a:r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 Hossain </a:t>
              </a:r>
              <a:r>
                <a:rPr lang="en-US" sz="1600" dirty="0" err="1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Neetu</a:t>
              </a:r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 (39</a:t>
              </a:r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Md</a:t>
              </a:r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. </a:t>
              </a:r>
              <a:r>
                <a:rPr lang="en-US" sz="1600" dirty="0" err="1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Zaki</a:t>
              </a:r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 </a:t>
              </a:r>
              <a:r>
                <a:rPr lang="en-US" sz="1600" dirty="0" err="1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Muzahid</a:t>
              </a:r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 (97)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166651" y="5903095"/>
              <a:ext cx="1821054" cy="59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Dept. of Computer Science, </a:t>
              </a:r>
              <a:endParaRPr lang="en-US" sz="1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endParaRPr>
            </a:p>
            <a:p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University </a:t>
              </a:r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Of Dhaka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171166" y="2013570"/>
              <a:ext cx="2678730" cy="2679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Reminder (Appointment &amp; Medicine)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Emergency Contract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Nearby Hospitals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Temperature Records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Blood Pressure Records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Footstep Counter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BMI Counter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Prescription Store (through image)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Chatbot</a:t>
              </a:r>
              <a:endParaRPr lang="en-US" sz="105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  <a:cs typeface="AngsanaUPC" panose="02020603050405020304" pitchFamily="18" charset="-34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05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  <a:cs typeface="AngsanaUPC" panose="02020603050405020304" pitchFamily="18" charset="-34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05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  <a:cs typeface="AngsanaUPC" panose="02020603050405020304" pitchFamily="18" charset="-34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9332007" y="4546363"/>
              <a:ext cx="999858" cy="854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0637790" y="4561963"/>
              <a:ext cx="999858" cy="854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0410695" y="4503140"/>
              <a:ext cx="158345" cy="125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9"/>
          <a:stretch/>
        </p:blipFill>
        <p:spPr>
          <a:xfrm>
            <a:off x="585065" y="3198221"/>
            <a:ext cx="728955" cy="12507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4" name="TextBox 63"/>
          <p:cNvSpPr txBox="1"/>
          <p:nvPr/>
        </p:nvSpPr>
        <p:spPr>
          <a:xfrm>
            <a:off x="91770" y="4598258"/>
            <a:ext cx="16972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  <a:cs typeface="AngsanaUPC" panose="02020603050405020304" pitchFamily="18" charset="-34"/>
              </a:rPr>
              <a:t>User inputs date &amp; time and medicine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  <a:cs typeface="AngsanaUPC" panose="02020603050405020304" pitchFamily="18" charset="-34"/>
              </a:rPr>
              <a:t>Reminds according to the input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9804" y="4428098"/>
            <a:ext cx="16972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u="sng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  <a:cs typeface="AngsanaUPC" panose="02020603050405020304" pitchFamily="18" charset="-34"/>
              </a:rPr>
              <a:t>Medicine Reminder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460517" y="5207435"/>
            <a:ext cx="3484494" cy="1528855"/>
            <a:chOff x="127230" y="5207435"/>
            <a:chExt cx="3484494" cy="1528855"/>
          </a:xfrm>
        </p:grpSpPr>
        <p:sp>
          <p:nvSpPr>
            <p:cNvPr id="63" name="Rectangle 62"/>
            <p:cNvSpPr/>
            <p:nvPr/>
          </p:nvSpPr>
          <p:spPr>
            <a:xfrm rot="5400000">
              <a:off x="1105049" y="4229616"/>
              <a:ext cx="1528855" cy="348449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"/>
            <a:stretch/>
          </p:blipFill>
          <p:spPr>
            <a:xfrm>
              <a:off x="209774" y="5280727"/>
              <a:ext cx="749132" cy="129196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45" b="11952"/>
            <a:stretch/>
          </p:blipFill>
          <p:spPr>
            <a:xfrm>
              <a:off x="1086135" y="5287437"/>
              <a:ext cx="807531" cy="128525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7" name="TextBox 66"/>
            <p:cNvSpPr txBox="1"/>
            <p:nvPr/>
          </p:nvSpPr>
          <p:spPr>
            <a:xfrm>
              <a:off x="1904071" y="5293674"/>
              <a:ext cx="16972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u="sng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Blood Pressure Update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885154" y="5672791"/>
              <a:ext cx="169724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User inputs time, date &amp; pressure value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Shows statistics by graph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455502" y="957671"/>
            <a:ext cx="4665161" cy="1528855"/>
            <a:chOff x="4455503" y="1026039"/>
            <a:chExt cx="3547380" cy="1528855"/>
          </a:xfrm>
        </p:grpSpPr>
        <p:sp>
          <p:nvSpPr>
            <p:cNvPr id="69" name="Rectangle 68"/>
            <p:cNvSpPr/>
            <p:nvPr/>
          </p:nvSpPr>
          <p:spPr>
            <a:xfrm rot="5400000">
              <a:off x="5433322" y="48220"/>
              <a:ext cx="1528855" cy="348449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232344" y="1112279"/>
              <a:ext cx="16972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u="sng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Temperature Update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05635" y="1491396"/>
              <a:ext cx="1697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User inputs time, date &amp; temperature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Shows statistics by graph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26"/>
            <a:stretch/>
          </p:blipFill>
          <p:spPr>
            <a:xfrm>
              <a:off x="4542910" y="1119495"/>
              <a:ext cx="778929" cy="134287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49"/>
            <a:stretch/>
          </p:blipFill>
          <p:spPr>
            <a:xfrm>
              <a:off x="5457368" y="1122721"/>
              <a:ext cx="776128" cy="13349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Group 117"/>
          <p:cNvGrpSpPr/>
          <p:nvPr/>
        </p:nvGrpSpPr>
        <p:grpSpPr>
          <a:xfrm>
            <a:off x="1859526" y="3140087"/>
            <a:ext cx="1715282" cy="1978227"/>
            <a:chOff x="1859526" y="3140087"/>
            <a:chExt cx="1715282" cy="1978227"/>
          </a:xfrm>
        </p:grpSpPr>
        <p:sp>
          <p:nvSpPr>
            <p:cNvPr id="66" name="Rectangle 65"/>
            <p:cNvSpPr/>
            <p:nvPr/>
          </p:nvSpPr>
          <p:spPr>
            <a:xfrm>
              <a:off x="1903873" y="3140087"/>
              <a:ext cx="1659810" cy="19782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85" b="31976"/>
            <a:stretch/>
          </p:blipFill>
          <p:spPr>
            <a:xfrm>
              <a:off x="2195981" y="3255857"/>
              <a:ext cx="1075594" cy="12321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TextBox 75"/>
            <p:cNvSpPr txBox="1"/>
            <p:nvPr/>
          </p:nvSpPr>
          <p:spPr>
            <a:xfrm>
              <a:off x="1859526" y="4641455"/>
              <a:ext cx="1697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User inputs desired phone number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Instantly calls the saved number 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77560" y="4471295"/>
              <a:ext cx="16972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u="sng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Emergency Contract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687196" y="3131542"/>
            <a:ext cx="3484494" cy="1528855"/>
            <a:chOff x="3687196" y="3140088"/>
            <a:chExt cx="3484494" cy="1528855"/>
          </a:xfrm>
        </p:grpSpPr>
        <p:sp>
          <p:nvSpPr>
            <p:cNvPr id="78" name="Rectangle 77"/>
            <p:cNvSpPr/>
            <p:nvPr/>
          </p:nvSpPr>
          <p:spPr>
            <a:xfrm rot="5400000">
              <a:off x="4665015" y="2162269"/>
              <a:ext cx="1528855" cy="348449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13"/>
            <a:stretch/>
          </p:blipFill>
          <p:spPr>
            <a:xfrm>
              <a:off x="3805980" y="3281479"/>
              <a:ext cx="721947" cy="124607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13"/>
            <a:stretch/>
          </p:blipFill>
          <p:spPr>
            <a:xfrm>
              <a:off x="4646712" y="3281479"/>
              <a:ext cx="716075" cy="12359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3" name="TextBox 82"/>
            <p:cNvSpPr txBox="1"/>
            <p:nvPr/>
          </p:nvSpPr>
          <p:spPr>
            <a:xfrm>
              <a:off x="5428073" y="3343506"/>
              <a:ext cx="16972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u="sng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Nearby Hospital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409156" y="3722623"/>
              <a:ext cx="169724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Shows current location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Shows nearby Hospitals corresponding to current location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349243" y="5085423"/>
            <a:ext cx="3506013" cy="1528855"/>
            <a:chOff x="5429443" y="4843299"/>
            <a:chExt cx="3506013" cy="1528855"/>
          </a:xfrm>
        </p:grpSpPr>
        <p:sp>
          <p:nvSpPr>
            <p:cNvPr id="87" name="Rectangle 86"/>
            <p:cNvSpPr/>
            <p:nvPr/>
          </p:nvSpPr>
          <p:spPr>
            <a:xfrm rot="5400000">
              <a:off x="6407262" y="3865480"/>
              <a:ext cx="1528855" cy="348449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85"/>
            <a:stretch/>
          </p:blipFill>
          <p:spPr>
            <a:xfrm>
              <a:off x="5573842" y="4960715"/>
              <a:ext cx="745535" cy="131724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84"/>
            <a:stretch/>
          </p:blipFill>
          <p:spPr>
            <a:xfrm>
              <a:off x="6427581" y="4960715"/>
              <a:ext cx="764776" cy="131631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0" name="TextBox 89"/>
            <p:cNvSpPr txBox="1"/>
            <p:nvPr/>
          </p:nvSpPr>
          <p:spPr>
            <a:xfrm>
              <a:off x="7238208" y="4960715"/>
              <a:ext cx="16972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u="sng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Check Up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219291" y="5339832"/>
              <a:ext cx="1697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Stores prescriptions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Adds pictures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9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  <a:cs typeface="AngsanaUPC" panose="02020603050405020304" pitchFamily="18" charset="-34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9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  <a:cs typeface="AngsanaUPC" panose="02020603050405020304" pitchFamily="18" charset="-34"/>
              </a:endParaRPr>
            </a:p>
          </p:txBody>
        </p:sp>
      </p:grpSp>
      <p:sp>
        <p:nvSpPr>
          <p:cNvPr id="99" name="Rectangle 98"/>
          <p:cNvSpPr/>
          <p:nvPr/>
        </p:nvSpPr>
        <p:spPr>
          <a:xfrm>
            <a:off x="7312365" y="2668969"/>
            <a:ext cx="1659810" cy="19782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15"/>
          <a:srcRect l="37750" t="10444" r="37667" b="14593"/>
          <a:stretch/>
        </p:blipFill>
        <p:spPr>
          <a:xfrm>
            <a:off x="7789364" y="2778948"/>
            <a:ext cx="758440" cy="13009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1" name="TextBox 100"/>
          <p:cNvSpPr txBox="1"/>
          <p:nvPr/>
        </p:nvSpPr>
        <p:spPr>
          <a:xfrm>
            <a:off x="7387239" y="4298201"/>
            <a:ext cx="16972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  <a:cs typeface="AngsanaUPC" panose="02020603050405020304" pitchFamily="18" charset="-34"/>
              </a:rPr>
              <a:t>Generic bot conversation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319813" y="4085311"/>
            <a:ext cx="16972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u="sng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  <a:cs typeface="AngsanaUPC" panose="02020603050405020304" pitchFamily="18" charset="-34"/>
              </a:rPr>
              <a:t>Chatbot</a:t>
            </a:r>
            <a:endParaRPr lang="en-US" sz="900" u="sng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 Condensed" panose="020B0506020104020203" pitchFamily="34" charset="0"/>
              <a:cs typeface="AngsanaUPC" panose="02020603050405020304" pitchFamily="18" charset="-34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4224466" y="4758189"/>
            <a:ext cx="1739036" cy="1978227"/>
            <a:chOff x="3720263" y="4758189"/>
            <a:chExt cx="1739036" cy="1978227"/>
          </a:xfrm>
        </p:grpSpPr>
        <p:sp>
          <p:nvSpPr>
            <p:cNvPr id="104" name="Rectangle 103"/>
            <p:cNvSpPr/>
            <p:nvPr/>
          </p:nvSpPr>
          <p:spPr>
            <a:xfrm>
              <a:off x="3766072" y="4758189"/>
              <a:ext cx="1659810" cy="19782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6" name="Picture 105"/>
            <p:cNvPicPr>
              <a:picLocks noChangeAspect="1"/>
            </p:cNvPicPr>
            <p:nvPr/>
          </p:nvPicPr>
          <p:blipFill rotWithShape="1">
            <a:blip r:embed="rId16"/>
            <a:srcRect l="38250" t="9852" r="37667" b="15037"/>
            <a:stretch/>
          </p:blipFill>
          <p:spPr>
            <a:xfrm>
              <a:off x="4241768" y="4877042"/>
              <a:ext cx="667236" cy="117054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7" name="TextBox 106"/>
            <p:cNvSpPr txBox="1"/>
            <p:nvPr/>
          </p:nvSpPr>
          <p:spPr>
            <a:xfrm>
              <a:off x="3762051" y="6335969"/>
              <a:ext cx="16972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Counts &amp; stores number of footsteps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20263" y="6123079"/>
              <a:ext cx="16972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u="sng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Footstep Counter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401275" y="4752240"/>
            <a:ext cx="1732374" cy="1978227"/>
            <a:chOff x="5854343" y="4752240"/>
            <a:chExt cx="1732374" cy="1978227"/>
          </a:xfrm>
        </p:grpSpPr>
        <p:sp>
          <p:nvSpPr>
            <p:cNvPr id="109" name="Rectangle 108"/>
            <p:cNvSpPr/>
            <p:nvPr/>
          </p:nvSpPr>
          <p:spPr>
            <a:xfrm>
              <a:off x="5924549" y="4752240"/>
              <a:ext cx="1659810" cy="19782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 rotWithShape="1">
            <a:blip r:embed="rId17"/>
            <a:srcRect l="38166" t="10444" r="37833" b="15037"/>
            <a:stretch/>
          </p:blipFill>
          <p:spPr>
            <a:xfrm>
              <a:off x="6375161" y="4836965"/>
              <a:ext cx="717320" cy="125281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3" name="TextBox 112"/>
            <p:cNvSpPr txBox="1"/>
            <p:nvPr/>
          </p:nvSpPr>
          <p:spPr>
            <a:xfrm>
              <a:off x="5854343" y="6325995"/>
              <a:ext cx="1697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900" dirty="0" err="1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Countss</a:t>
              </a:r>
              <a:r>
                <a:rPr lang="en-US" sz="9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 BMI &amp; shows if you are over or under weight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889469" y="6113105"/>
              <a:ext cx="16972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u="sng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  <a:cs typeface="AngsanaUPC" panose="02020603050405020304" pitchFamily="18" charset="-34"/>
                </a:rPr>
                <a:t>BMI Counter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217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176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AngsanaUPC</vt:lpstr>
      <vt:lpstr>Arial</vt:lpstr>
      <vt:lpstr>Birds of Paradise</vt:lpstr>
      <vt:lpstr>Calibri</vt:lpstr>
      <vt:lpstr>Calibri Light</vt:lpstr>
      <vt:lpstr>Gill Sans MT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74</cp:revision>
  <dcterms:created xsi:type="dcterms:W3CDTF">2017-11-04T08:06:54Z</dcterms:created>
  <dcterms:modified xsi:type="dcterms:W3CDTF">2017-11-06T12:22:52Z</dcterms:modified>
</cp:coreProperties>
</file>