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4" r:id="rId3"/>
    <p:sldId id="292" r:id="rId4"/>
    <p:sldId id="265" r:id="rId5"/>
    <p:sldId id="293" r:id="rId6"/>
    <p:sldId id="274" r:id="rId7"/>
    <p:sldId id="281" r:id="rId8"/>
    <p:sldId id="297" r:id="rId9"/>
    <p:sldId id="266" r:id="rId10"/>
    <p:sldId id="298" r:id="rId11"/>
    <p:sldId id="278" r:id="rId12"/>
    <p:sldId id="300" r:id="rId13"/>
    <p:sldId id="276" r:id="rId14"/>
    <p:sldId id="302" r:id="rId15"/>
    <p:sldId id="316" r:id="rId16"/>
    <p:sldId id="318" r:id="rId17"/>
    <p:sldId id="319" r:id="rId18"/>
    <p:sldId id="320" r:id="rId19"/>
    <p:sldId id="321" r:id="rId20"/>
    <p:sldId id="322" r:id="rId21"/>
    <p:sldId id="309" r:id="rId22"/>
    <p:sldId id="310" r:id="rId23"/>
    <p:sldId id="311" r:id="rId24"/>
    <p:sldId id="261" r:id="rId25"/>
    <p:sldId id="313" r:id="rId26"/>
    <p:sldId id="263" r:id="rId2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9"/>
      <p:bold r:id="rId30"/>
      <p:italic r:id="rId31"/>
      <p:boldItalic r:id="rId32"/>
    </p:embeddedFont>
    <p:embeddedFont>
      <p:font typeface="Fira Sans Black" panose="020B0A03050000020004" pitchFamily="3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969756D-16CC-4DEB-8107-7B629A2E49F3}">
          <p14:sldIdLst>
            <p14:sldId id="256"/>
            <p14:sldId id="264"/>
            <p14:sldId id="292"/>
          </p14:sldIdLst>
        </p14:section>
        <p14:section name="Untitled Section" id="{0D5BC020-66AF-4389-BDD6-10166B9DC89C}">
          <p14:sldIdLst>
            <p14:sldId id="265"/>
            <p14:sldId id="293"/>
            <p14:sldId id="274"/>
            <p14:sldId id="281"/>
            <p14:sldId id="297"/>
            <p14:sldId id="266"/>
            <p14:sldId id="298"/>
            <p14:sldId id="278"/>
            <p14:sldId id="300"/>
            <p14:sldId id="276"/>
            <p14:sldId id="302"/>
            <p14:sldId id="316"/>
            <p14:sldId id="318"/>
            <p14:sldId id="319"/>
            <p14:sldId id="320"/>
            <p14:sldId id="321"/>
            <p14:sldId id="322"/>
            <p14:sldId id="309"/>
            <p14:sldId id="310"/>
            <p14:sldId id="311"/>
            <p14:sldId id="261"/>
            <p14:sldId id="31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BBCD3"/>
    <a:srgbClr val="DD90B6"/>
    <a:srgbClr val="4285F4"/>
    <a:srgbClr val="DB182B"/>
    <a:srgbClr val="1C1C66"/>
    <a:srgbClr val="2075CA"/>
    <a:srgbClr val="EB4335"/>
    <a:srgbClr val="34A853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DBF2C-3B2E-41AD-B627-68BC16C3271D}">
  <a:tblStyle styleId="{105DBF2C-3B2E-41AD-B627-68BC16C32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5680" autoAdjust="0"/>
  </p:normalViewPr>
  <p:slideViewPr>
    <p:cSldViewPr snapToGrid="0">
      <p:cViewPr varScale="1">
        <p:scale>
          <a:sx n="96" d="100"/>
          <a:sy n="96" d="100"/>
        </p:scale>
        <p:origin x="83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.wikipedia.org/wiki/%D8%B2%D8%A8%D8%A7%D9%86_%D8%A7%D9%86%DA%AF%D9%84%DB%8C%D8%B3%DB%8C" TargetMode="External"/><Relationship Id="rId7" Type="http://schemas.openxmlformats.org/officeDocument/2006/relationships/hyperlink" Target="https://fa.wikipedia.org/wiki/%D8%A7%DB%8C%D9%85%DB%8C%D9%8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a.wikipedia.org/wiki/%D9%88%D8%A8%DA%AF%D8%A7%D9%87" TargetMode="External"/><Relationship Id="rId5" Type="http://schemas.openxmlformats.org/officeDocument/2006/relationships/hyperlink" Target="https://fa.wikipedia.org/wiki/%D8%AD%D8%B3%D8%A7%D8%A8_%D8%A8%D8%A7%D9%86%DA%A9%DB%8C" TargetMode="External"/><Relationship Id="rId4" Type="http://schemas.openxmlformats.org/officeDocument/2006/relationships/hyperlink" Target="https://fa.wikipedia.org/wiki/%DA%AF%D8%B0%D8%B1%D9%88%D8%A7%DA%98%D9%87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12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فیشینگ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 (به 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  <a:hlinkClick r:id="rId3" tooltip="زبان انگلیس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انگلیسی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: </a:t>
            </a:r>
            <a:r>
              <a:rPr lang="en-US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Phishing) 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به تلاش برای به دست آوردن اطلاعاتی مانند نام کاربری، 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  <a:hlinkClick r:id="rId4" tooltip="گذرواژ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گذرواژه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، اطلاعات 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  <a:hlinkClick r:id="rId5" tooltip="حساب بانک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حساب بانکی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، 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آیپی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 و مانند 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آن‌ها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 از طریق جعل یک 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  <a:hlinkClick r:id="rId6" tooltip="وبگا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وبگاه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، آدرس 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  <a:hlinkClick r:id="rId7" tooltip="ایمی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ایمیل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 و مانند 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آن‌ها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 گفته می‌شود. یا به بیان 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ساده‌تر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 هنگامی که شخصی تلاش می‌کند دیگری را فریب دهد تا اطلاعات شخصی او را در اختیارش بگیرد، یک حمله 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فیشینگ</a:t>
            </a:r>
            <a:r>
              <a:rPr lang="fa-IR" sz="1100" b="0" i="0" u="none" strike="noStrike" cap="none" dirty="0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 رخ </a:t>
            </a:r>
            <a:r>
              <a:rPr lang="fa-IR" sz="1100" b="0" i="0" u="none" strike="noStrike" cap="none" dirty="0" err="1">
                <a:solidFill>
                  <a:srgbClr val="202122"/>
                </a:solidFill>
                <a:effectLst/>
                <a:latin typeface="system-ui"/>
                <a:cs typeface="Arial"/>
                <a:sym typeface="Arial"/>
              </a:rPr>
              <a:t>می‌دهد</a:t>
            </a:r>
            <a:endParaRPr sz="1100" b="0" i="0" u="none" strike="noStrike" cap="none" dirty="0">
              <a:solidFill>
                <a:srgbClr val="202122"/>
              </a:solidFill>
              <a:effectLst/>
              <a:latin typeface="system-ui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1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9646c4d463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9646c4d463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829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2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78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218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041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4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559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1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9646c4d46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9646c4d46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42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91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2019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“Decision Foresight”</a:t>
            </a:r>
            <a:endParaRPr lang="fa-IR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fa-IR" dirty="0"/>
              <a:t>یک سازمان تحقیقاتی با محتوای قابل اعتماد و معتبر، برآورد بازار و بهترین تحلیل است که برای ارائه </a:t>
            </a:r>
            <a:r>
              <a:rPr lang="fa-IR" dirty="0" err="1"/>
              <a:t>گزارش‌های</a:t>
            </a:r>
            <a:r>
              <a:rPr lang="fa-IR" dirty="0"/>
              <a:t> با کیفیت بالا به مشتریان خود طراحی شده است</a:t>
            </a:r>
            <a:r>
              <a:rPr lang="en-US" dirty="0"/>
              <a:t>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اندازه بازار کل حجم بالقوه مصرف </a:t>
            </a:r>
            <a:r>
              <a:rPr lang="fa-IR" dirty="0" err="1"/>
              <a:t>کنندگان</a:t>
            </a:r>
            <a:r>
              <a:rPr lang="fa-IR" dirty="0"/>
              <a:t> یا مشتریان در یک بخش محصول خاص است. نقش مهمی برای شرکت ها در تصمیم گیری استراتژی های بازاریابی، بودجه و نیروی کار مورد نیاز برای یک محصول خاص ایفا می کند. بهترین راه برای محاسبه آن، ضرب تقاضای محصول در قیمت هر محصول است.</a:t>
            </a:r>
            <a:endParaRPr lang="en-US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</a:t>
            </a:r>
            <a:r>
              <a:rPr lang="fa-IR" dirty="0"/>
              <a:t> درصد افزایش از 2020 تا 2023</a:t>
            </a:r>
          </a:p>
        </p:txBody>
      </p:sp>
    </p:spTree>
    <p:extLst>
      <p:ext uri="{BB962C8B-B14F-4D97-AF65-F5344CB8AC3E}">
        <p14:creationId xmlns:p14="http://schemas.microsoft.com/office/powerpoint/2010/main" val="312639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14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به معنی تامین امنیت شبکه، زیرساخت، ... و دفاع از ان ها در برابر حملات مخرب، تهدیدات </a:t>
            </a:r>
            <a:r>
              <a:rPr lang="fa-IR" dirty="0" err="1"/>
              <a:t>سایبری</a:t>
            </a:r>
            <a:r>
              <a:rPr lang="fa-IR" dirty="0"/>
              <a:t>، آسیب یا دسترسی غیرمجاز است.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2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55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یعنی سرازیر کردن تعداد زیادی تقاضا (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Request) </a:t>
            </a:r>
            <a:r>
              <a:rPr lang="fa-I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به یک سرور (کامپیوتر قربانی یا هدف) و استفاده بیش از حد از منابع (پردازنده، پایگاه داده، پهنای باند، حافظه و…)، </a:t>
            </a:r>
            <a:r>
              <a:rPr lang="fa-I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به‌طوری‌که</a:t>
            </a:r>
            <a:r>
              <a:rPr lang="fa-I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a-I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سرویس‌دهی</a:t>
            </a:r>
            <a:r>
              <a:rPr lang="fa-I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عادی آن به </a:t>
            </a:r>
            <a:r>
              <a:rPr lang="fa-I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کاربرانش</a:t>
            </a:r>
            <a:r>
              <a:rPr lang="fa-I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دچار اختلال شده یا از دسترس خارج شود.</a:t>
            </a:r>
            <a:endParaRPr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320203" y="1562986"/>
            <a:ext cx="4483557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به کارگیری هوش مصنوعی در امنیت </a:t>
            </a:r>
            <a:r>
              <a:rPr lang="fa-IR" dirty="0" err="1">
                <a:cs typeface="B Nazanin" panose="00000400000000000000" pitchFamily="2" charset="-78"/>
              </a:rPr>
              <a:t>سایبری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777405" y="3554825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cs typeface="B Nazanin" panose="00000400000000000000" pitchFamily="2" charset="-78"/>
              </a:rPr>
              <a:t>ارائه‌دهنده</a:t>
            </a:r>
            <a:r>
              <a:rPr lang="fa-IR" dirty="0">
                <a:cs typeface="B Nazanin" panose="00000400000000000000" pitchFamily="2" charset="-78"/>
              </a:rPr>
              <a:t>: مرضیه </a:t>
            </a:r>
            <a:r>
              <a:rPr lang="fa-IR" dirty="0" err="1">
                <a:cs typeface="B Nazanin" panose="00000400000000000000" pitchFamily="2" charset="-78"/>
              </a:rPr>
              <a:t>علیدادی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56" name="Google Shape;56;p15"/>
          <p:cNvGrpSpPr/>
          <p:nvPr/>
        </p:nvGrpSpPr>
        <p:grpSpPr>
          <a:xfrm>
            <a:off x="4484635" y="1170018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75" y="1857175"/>
            <a:ext cx="9145823" cy="2173538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68" name="Google Shape;2468;p33"/>
          <p:cNvSpPr/>
          <p:nvPr/>
        </p:nvSpPr>
        <p:spPr>
          <a:xfrm>
            <a:off x="3009238" y="3858873"/>
            <a:ext cx="1406366" cy="45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2000" b="1" dirty="0" err="1">
                <a:solidFill>
                  <a:schemeClr val="lt1"/>
                </a:solidFill>
                <a:latin typeface="Fira Sans"/>
                <a:cs typeface="B Nazanin" panose="00000400000000000000" pitchFamily="2" charset="-78"/>
                <a:sym typeface="Fira Sans"/>
              </a:rPr>
              <a:t>بدافزارها</a:t>
            </a:r>
            <a:endParaRPr lang="fa-IR" sz="2000" b="1" dirty="0">
              <a:solidFill>
                <a:schemeClr val="lt1"/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4628463" y="1748659"/>
            <a:ext cx="1799708" cy="45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2000" b="1" dirty="0">
                <a:solidFill>
                  <a:schemeClr val="lt1"/>
                </a:solidFill>
                <a:latin typeface="Fira Sans"/>
                <a:cs typeface="B Nazanin" panose="00000400000000000000" pitchFamily="2" charset="-78"/>
                <a:sym typeface="Fira Sans"/>
              </a:rPr>
              <a:t>رفتارهای خطرناک</a:t>
            </a:r>
            <a:endParaRPr sz="2000" b="1" dirty="0">
              <a:solidFill>
                <a:schemeClr val="lt1"/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6665478" y="3858873"/>
            <a:ext cx="1280160" cy="45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chemeClr val="lt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احراز هویت</a:t>
            </a:r>
            <a:endParaRPr sz="2000" b="1" dirty="0">
              <a:solidFill>
                <a:schemeClr val="lt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486" name="Google Shape;2486;p33"/>
          <p:cNvGrpSpPr/>
          <p:nvPr/>
        </p:nvGrpSpPr>
        <p:grpSpPr>
          <a:xfrm>
            <a:off x="2985356" y="2272011"/>
            <a:ext cx="1406367" cy="1353380"/>
            <a:chOff x="2985356" y="2386161"/>
            <a:chExt cx="1406367" cy="1353380"/>
          </a:xfrm>
        </p:grpSpPr>
        <p:sp>
          <p:nvSpPr>
            <p:cNvPr id="2487" name="Google Shape;2487;p33"/>
            <p:cNvSpPr/>
            <p:nvPr/>
          </p:nvSpPr>
          <p:spPr>
            <a:xfrm>
              <a:off x="2985356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10" y="0"/>
                  </a:moveTo>
                  <a:cubicBezTo>
                    <a:pt x="19201" y="0"/>
                    <a:pt x="13192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7" y="46914"/>
                    <a:pt x="25290" y="46914"/>
                  </a:cubicBezTo>
                  <a:cubicBezTo>
                    <a:pt x="38239" y="46914"/>
                    <a:pt x="48756" y="36397"/>
                    <a:pt x="48756" y="23449"/>
                  </a:cubicBezTo>
                  <a:cubicBezTo>
                    <a:pt x="48756" y="13965"/>
                    <a:pt x="43041" y="5424"/>
                    <a:pt x="34257" y="1777"/>
                  </a:cubicBezTo>
                  <a:cubicBezTo>
                    <a:pt x="31364" y="581"/>
                    <a:pt x="28325" y="0"/>
                    <a:pt x="25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2488" name="Google Shape;2488;p33"/>
            <p:cNvGrpSpPr/>
            <p:nvPr/>
          </p:nvGrpSpPr>
          <p:grpSpPr>
            <a:xfrm>
              <a:off x="3054988" y="2746460"/>
              <a:ext cx="1265894" cy="822062"/>
              <a:chOff x="2936851" y="-1043790"/>
              <a:chExt cx="1265894" cy="822062"/>
            </a:xfrm>
          </p:grpSpPr>
          <p:sp>
            <p:nvSpPr>
              <p:cNvPr id="2489" name="Google Shape;2489;p33"/>
              <p:cNvSpPr/>
              <p:nvPr/>
            </p:nvSpPr>
            <p:spPr>
              <a:xfrm>
                <a:off x="3072569" y="-1043790"/>
                <a:ext cx="994450" cy="67128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19611" extrusionOk="0">
                    <a:moveTo>
                      <a:pt x="203" y="1"/>
                    </a:moveTo>
                    <a:cubicBezTo>
                      <a:pt x="96" y="1"/>
                      <a:pt x="0" y="84"/>
                      <a:pt x="0" y="191"/>
                    </a:cubicBezTo>
                    <a:lnTo>
                      <a:pt x="0" y="19420"/>
                    </a:lnTo>
                    <a:cubicBezTo>
                      <a:pt x="0" y="19515"/>
                      <a:pt x="96" y="19610"/>
                      <a:pt x="203" y="19610"/>
                    </a:cubicBezTo>
                    <a:lnTo>
                      <a:pt x="28861" y="19610"/>
                    </a:lnTo>
                    <a:cubicBezTo>
                      <a:pt x="28968" y="19610"/>
                      <a:pt x="29052" y="19527"/>
                      <a:pt x="29052" y="19420"/>
                    </a:cubicBezTo>
                    <a:lnTo>
                      <a:pt x="29052" y="191"/>
                    </a:lnTo>
                    <a:cubicBezTo>
                      <a:pt x="29052" y="84"/>
                      <a:pt x="28968" y="1"/>
                      <a:pt x="28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0" name="Google Shape;2490;p33"/>
              <p:cNvSpPr/>
              <p:nvPr/>
            </p:nvSpPr>
            <p:spPr>
              <a:xfrm>
                <a:off x="3113713" y="-1003845"/>
                <a:ext cx="912538" cy="590981"/>
              </a:xfrm>
              <a:custGeom>
                <a:avLst/>
                <a:gdLst/>
                <a:ahLst/>
                <a:cxnLst/>
                <a:rect l="l" t="t" r="r" b="b"/>
                <a:pathLst>
                  <a:path w="26659" h="17265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17086"/>
                    </a:lnTo>
                    <a:cubicBezTo>
                      <a:pt x="1" y="17193"/>
                      <a:pt x="84" y="17264"/>
                      <a:pt x="191" y="17264"/>
                    </a:cubicBezTo>
                    <a:lnTo>
                      <a:pt x="26468" y="17264"/>
                    </a:lnTo>
                    <a:cubicBezTo>
                      <a:pt x="26576" y="17264"/>
                      <a:pt x="26647" y="17193"/>
                      <a:pt x="26647" y="17086"/>
                    </a:cubicBezTo>
                    <a:lnTo>
                      <a:pt x="26659" y="17086"/>
                    </a:lnTo>
                    <a:lnTo>
                      <a:pt x="26659" y="179"/>
                    </a:lnTo>
                    <a:cubicBezTo>
                      <a:pt x="26659" y="84"/>
                      <a:pt x="26588" y="0"/>
                      <a:pt x="26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1" name="Google Shape;2491;p33"/>
              <p:cNvSpPr/>
              <p:nvPr/>
            </p:nvSpPr>
            <p:spPr>
              <a:xfrm>
                <a:off x="2936851" y="-436566"/>
                <a:ext cx="1265894" cy="64044"/>
              </a:xfrm>
              <a:custGeom>
                <a:avLst/>
                <a:gdLst/>
                <a:ahLst/>
                <a:cxnLst/>
                <a:rect l="l" t="t" r="r" b="b"/>
                <a:pathLst>
                  <a:path w="36982" h="1871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346"/>
                      <a:pt x="513" y="1870"/>
                      <a:pt x="1155" y="1870"/>
                    </a:cubicBezTo>
                    <a:lnTo>
                      <a:pt x="35815" y="1870"/>
                    </a:lnTo>
                    <a:cubicBezTo>
                      <a:pt x="36458" y="1870"/>
                      <a:pt x="36981" y="1346"/>
                      <a:pt x="36981" y="715"/>
                    </a:cubicBezTo>
                    <a:lnTo>
                      <a:pt x="369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2" name="Google Shape;2492;p33"/>
              <p:cNvSpPr/>
              <p:nvPr/>
            </p:nvSpPr>
            <p:spPr>
              <a:xfrm>
                <a:off x="3113713" y="-1003845"/>
                <a:ext cx="912161" cy="109262"/>
              </a:xfrm>
              <a:custGeom>
                <a:avLst/>
                <a:gdLst/>
                <a:ahLst/>
                <a:cxnLst/>
                <a:rect l="l" t="t" r="r" b="b"/>
                <a:pathLst>
                  <a:path w="26648" h="3192" extrusionOk="0">
                    <a:moveTo>
                      <a:pt x="1" y="179"/>
                    </a:moveTo>
                    <a:lnTo>
                      <a:pt x="1" y="3191"/>
                    </a:lnTo>
                    <a:lnTo>
                      <a:pt x="26647" y="3191"/>
                    </a:lnTo>
                    <a:lnTo>
                      <a:pt x="26647" y="179"/>
                    </a:lnTo>
                    <a:cubicBezTo>
                      <a:pt x="26647" y="84"/>
                      <a:pt x="26576" y="0"/>
                      <a:pt x="26468" y="0"/>
                    </a:cubicBezTo>
                    <a:lnTo>
                      <a:pt x="191" y="0"/>
                    </a:lnTo>
                    <a:cubicBezTo>
                      <a:pt x="84" y="0"/>
                      <a:pt x="1" y="96"/>
                      <a:pt x="1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3" name="Google Shape;2493;p33"/>
              <p:cNvSpPr/>
              <p:nvPr/>
            </p:nvSpPr>
            <p:spPr>
              <a:xfrm>
                <a:off x="3156533" y="-969616"/>
                <a:ext cx="39946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68" extrusionOk="0">
                    <a:moveTo>
                      <a:pt x="583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3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4" name="Google Shape;2494;p33"/>
              <p:cNvSpPr/>
              <p:nvPr/>
            </p:nvSpPr>
            <p:spPr>
              <a:xfrm>
                <a:off x="3242927" y="-969616"/>
                <a:ext cx="39570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893" y="1167"/>
                      <a:pt x="1155" y="905"/>
                      <a:pt x="1155" y="584"/>
                    </a:cubicBezTo>
                    <a:cubicBezTo>
                      <a:pt x="1155" y="262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5" name="Google Shape;2495;p33"/>
              <p:cNvSpPr/>
              <p:nvPr/>
            </p:nvSpPr>
            <p:spPr>
              <a:xfrm>
                <a:off x="3328911" y="-969616"/>
                <a:ext cx="39981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6" name="Google Shape;2496;p33"/>
              <p:cNvSpPr/>
              <p:nvPr/>
            </p:nvSpPr>
            <p:spPr>
              <a:xfrm>
                <a:off x="3113302" y="-894620"/>
                <a:ext cx="914591" cy="87252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2549" extrusionOk="0">
                    <a:moveTo>
                      <a:pt x="1" y="0"/>
                    </a:moveTo>
                    <a:lnTo>
                      <a:pt x="1" y="2548"/>
                    </a:lnTo>
                    <a:lnTo>
                      <a:pt x="26719" y="2548"/>
                    </a:lnTo>
                    <a:lnTo>
                      <a:pt x="267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7" name="Google Shape;2497;p33"/>
              <p:cNvSpPr/>
              <p:nvPr/>
            </p:nvSpPr>
            <p:spPr>
              <a:xfrm>
                <a:off x="3173648" y="-871413"/>
                <a:ext cx="793520" cy="40391"/>
              </a:xfrm>
              <a:custGeom>
                <a:avLst/>
                <a:gdLst/>
                <a:ahLst/>
                <a:cxnLst/>
                <a:rect l="l" t="t" r="r" b="b"/>
                <a:pathLst>
                  <a:path w="23182" h="1180" extrusionOk="0">
                    <a:moveTo>
                      <a:pt x="0" y="1"/>
                    </a:moveTo>
                    <a:lnTo>
                      <a:pt x="0" y="1180"/>
                    </a:lnTo>
                    <a:lnTo>
                      <a:pt x="23182" y="1180"/>
                    </a:lnTo>
                    <a:lnTo>
                      <a:pt x="23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8" name="Google Shape;2498;p33"/>
              <p:cNvSpPr/>
              <p:nvPr/>
            </p:nvSpPr>
            <p:spPr>
              <a:xfrm>
                <a:off x="3310975" y="-738946"/>
                <a:ext cx="839183" cy="198911"/>
              </a:xfrm>
              <a:custGeom>
                <a:avLst/>
                <a:gdLst/>
                <a:ahLst/>
                <a:cxnLst/>
                <a:rect l="l" t="t" r="r" b="b"/>
                <a:pathLst>
                  <a:path w="24516" h="5811" extrusionOk="0">
                    <a:moveTo>
                      <a:pt x="1" y="0"/>
                    </a:moveTo>
                    <a:lnTo>
                      <a:pt x="1" y="5811"/>
                    </a:lnTo>
                    <a:lnTo>
                      <a:pt x="24515" y="5811"/>
                    </a:lnTo>
                    <a:lnTo>
                      <a:pt x="245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9" name="Google Shape;2499;p33"/>
              <p:cNvSpPr/>
              <p:nvPr/>
            </p:nvSpPr>
            <p:spPr>
              <a:xfrm>
                <a:off x="3448713" y="-685549"/>
                <a:ext cx="563289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2680" extrusionOk="0">
                    <a:moveTo>
                      <a:pt x="1" y="0"/>
                    </a:moveTo>
                    <a:lnTo>
                      <a:pt x="1" y="2679"/>
                    </a:lnTo>
                    <a:lnTo>
                      <a:pt x="16455" y="2679"/>
                    </a:lnTo>
                    <a:lnTo>
                      <a:pt x="16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0" name="Google Shape;2500;p33"/>
              <p:cNvSpPr/>
              <p:nvPr/>
            </p:nvSpPr>
            <p:spPr>
              <a:xfrm>
                <a:off x="3562832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1" y="1"/>
                    </a:moveTo>
                    <a:lnTo>
                      <a:pt x="453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82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3" y="1"/>
                    </a:lnTo>
                    <a:lnTo>
                      <a:pt x="655" y="1191"/>
                    </a:lnTo>
                    <a:lnTo>
                      <a:pt x="632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1" name="Google Shape;2501;p33"/>
              <p:cNvSpPr/>
              <p:nvPr/>
            </p:nvSpPr>
            <p:spPr>
              <a:xfrm>
                <a:off x="3650459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94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2" name="Google Shape;2502;p33"/>
              <p:cNvSpPr/>
              <p:nvPr/>
            </p:nvSpPr>
            <p:spPr>
              <a:xfrm>
                <a:off x="3738085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1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2" y="1"/>
                    </a:lnTo>
                    <a:lnTo>
                      <a:pt x="1893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3" name="Google Shape;2503;p33"/>
              <p:cNvSpPr/>
              <p:nvPr/>
            </p:nvSpPr>
            <p:spPr>
              <a:xfrm>
                <a:off x="3479279" y="-676581"/>
                <a:ext cx="53433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191" extrusionOk="0">
                    <a:moveTo>
                      <a:pt x="894" y="131"/>
                    </a:moveTo>
                    <a:cubicBezTo>
                      <a:pt x="1013" y="131"/>
                      <a:pt x="1120" y="238"/>
                      <a:pt x="1120" y="357"/>
                    </a:cubicBezTo>
                    <a:lnTo>
                      <a:pt x="1120" y="607"/>
                    </a:lnTo>
                    <a:lnTo>
                      <a:pt x="429" y="607"/>
                    </a:lnTo>
                    <a:lnTo>
                      <a:pt x="429" y="357"/>
                    </a:lnTo>
                    <a:lnTo>
                      <a:pt x="418" y="357"/>
                    </a:lnTo>
                    <a:cubicBezTo>
                      <a:pt x="418" y="238"/>
                      <a:pt x="525" y="131"/>
                      <a:pt x="644" y="131"/>
                    </a:cubicBezTo>
                    <a:close/>
                    <a:moveTo>
                      <a:pt x="644" y="0"/>
                    </a:moveTo>
                    <a:cubicBezTo>
                      <a:pt x="441" y="0"/>
                      <a:pt x="287" y="167"/>
                      <a:pt x="287" y="357"/>
                    </a:cubicBezTo>
                    <a:lnTo>
                      <a:pt x="287" y="607"/>
                    </a:lnTo>
                    <a:cubicBezTo>
                      <a:pt x="132" y="607"/>
                      <a:pt x="1" y="738"/>
                      <a:pt x="1" y="893"/>
                    </a:cubicBezTo>
                    <a:lnTo>
                      <a:pt x="1" y="1893"/>
                    </a:lnTo>
                    <a:cubicBezTo>
                      <a:pt x="1" y="2048"/>
                      <a:pt x="132" y="2191"/>
                      <a:pt x="298" y="2191"/>
                    </a:cubicBezTo>
                    <a:lnTo>
                      <a:pt x="1263" y="2191"/>
                    </a:lnTo>
                    <a:cubicBezTo>
                      <a:pt x="1430" y="2191"/>
                      <a:pt x="1561" y="2048"/>
                      <a:pt x="1561" y="1893"/>
                    </a:cubicBezTo>
                    <a:lnTo>
                      <a:pt x="1561" y="893"/>
                    </a:lnTo>
                    <a:cubicBezTo>
                      <a:pt x="1537" y="738"/>
                      <a:pt x="1418" y="619"/>
                      <a:pt x="1251" y="607"/>
                    </a:cubicBezTo>
                    <a:lnTo>
                      <a:pt x="1251" y="357"/>
                    </a:lnTo>
                    <a:cubicBezTo>
                      <a:pt x="1251" y="167"/>
                      <a:pt x="1084" y="0"/>
                      <a:pt x="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4" name="Google Shape;2504;p33"/>
              <p:cNvSpPr/>
              <p:nvPr/>
            </p:nvSpPr>
            <p:spPr>
              <a:xfrm>
                <a:off x="3249842" y="-834719"/>
                <a:ext cx="480144" cy="612991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7908" extrusionOk="0">
                    <a:moveTo>
                      <a:pt x="6777" y="969"/>
                    </a:moveTo>
                    <a:cubicBezTo>
                      <a:pt x="8490" y="969"/>
                      <a:pt x="10157" y="1856"/>
                      <a:pt x="11073" y="3441"/>
                    </a:cubicBezTo>
                    <a:cubicBezTo>
                      <a:pt x="12443" y="5811"/>
                      <a:pt x="11645" y="8847"/>
                      <a:pt x="9276" y="10228"/>
                    </a:cubicBezTo>
                    <a:cubicBezTo>
                      <a:pt x="8491" y="10685"/>
                      <a:pt x="7633" y="10902"/>
                      <a:pt x="6785" y="10902"/>
                    </a:cubicBezTo>
                    <a:cubicBezTo>
                      <a:pt x="5072" y="10902"/>
                      <a:pt x="3405" y="10015"/>
                      <a:pt x="2489" y="8430"/>
                    </a:cubicBezTo>
                    <a:cubicBezTo>
                      <a:pt x="1108" y="6061"/>
                      <a:pt x="1929" y="3013"/>
                      <a:pt x="4287" y="1644"/>
                    </a:cubicBezTo>
                    <a:cubicBezTo>
                      <a:pt x="5071" y="1186"/>
                      <a:pt x="5930" y="969"/>
                      <a:pt x="6777" y="969"/>
                    </a:cubicBezTo>
                    <a:close/>
                    <a:moveTo>
                      <a:pt x="6782" y="0"/>
                    </a:moveTo>
                    <a:cubicBezTo>
                      <a:pt x="5767" y="0"/>
                      <a:pt x="4738" y="261"/>
                      <a:pt x="3799" y="810"/>
                    </a:cubicBezTo>
                    <a:cubicBezTo>
                      <a:pt x="977" y="2441"/>
                      <a:pt x="1" y="6096"/>
                      <a:pt x="1656" y="8918"/>
                    </a:cubicBezTo>
                    <a:cubicBezTo>
                      <a:pt x="2753" y="10811"/>
                      <a:pt x="4745" y="11867"/>
                      <a:pt x="6788" y="11867"/>
                    </a:cubicBezTo>
                    <a:cubicBezTo>
                      <a:pt x="7649" y="11867"/>
                      <a:pt x="8519" y="11680"/>
                      <a:pt x="9335" y="11288"/>
                    </a:cubicBezTo>
                    <a:lnTo>
                      <a:pt x="13193" y="17907"/>
                    </a:lnTo>
                    <a:lnTo>
                      <a:pt x="14026" y="17431"/>
                    </a:lnTo>
                    <a:lnTo>
                      <a:pt x="10169" y="10799"/>
                    </a:lnTo>
                    <a:cubicBezTo>
                      <a:pt x="12669" y="9049"/>
                      <a:pt x="13478" y="5644"/>
                      <a:pt x="11907" y="2953"/>
                    </a:cubicBezTo>
                    <a:cubicBezTo>
                      <a:pt x="10817" y="1059"/>
                      <a:pt x="8828" y="0"/>
                      <a:pt x="6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2514" name="Google Shape;2514;p33"/>
          <p:cNvGrpSpPr/>
          <p:nvPr/>
        </p:nvGrpSpPr>
        <p:grpSpPr>
          <a:xfrm>
            <a:off x="6601591" y="2272011"/>
            <a:ext cx="1406367" cy="1533243"/>
            <a:chOff x="6601591" y="2386161"/>
            <a:chExt cx="1406367" cy="1533243"/>
          </a:xfrm>
        </p:grpSpPr>
        <p:sp>
          <p:nvSpPr>
            <p:cNvPr id="2515" name="Google Shape;2515;p33"/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2516" name="Google Shape;2516;p33"/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2517" name="Google Shape;2517;p33"/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7378AF1A-2F82-13F7-CECF-2E8BC15F8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lang="fa-IR" sz="32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" name="Google Shape;2505;p33">
            <a:extLst>
              <a:ext uri="{FF2B5EF4-FFF2-40B4-BE49-F238E27FC236}">
                <a16:creationId xmlns:a16="http://schemas.microsoft.com/office/drawing/2014/main" id="{EB45DBA9-E254-7FB5-783E-6482126F9D5A}"/>
              </a:ext>
            </a:extLst>
          </p:cNvPr>
          <p:cNvGrpSpPr/>
          <p:nvPr/>
        </p:nvGrpSpPr>
        <p:grpSpPr>
          <a:xfrm>
            <a:off x="4793179" y="2281414"/>
            <a:ext cx="1406367" cy="1353380"/>
            <a:chOff x="4793179" y="2395564"/>
            <a:chExt cx="1406367" cy="1353380"/>
          </a:xfrm>
        </p:grpSpPr>
        <p:sp>
          <p:nvSpPr>
            <p:cNvPr id="3" name="Google Shape;2506;p33">
              <a:extLst>
                <a:ext uri="{FF2B5EF4-FFF2-40B4-BE49-F238E27FC236}">
                  <a16:creationId xmlns:a16="http://schemas.microsoft.com/office/drawing/2014/main" id="{9F8992F8-CEE5-BF4E-123A-5A26154442F8}"/>
                </a:ext>
              </a:extLst>
            </p:cNvPr>
            <p:cNvSpPr/>
            <p:nvPr/>
          </p:nvSpPr>
          <p:spPr>
            <a:xfrm>
              <a:off x="4793179" y="2395564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20" y="0"/>
                  </a:moveTo>
                  <a:cubicBezTo>
                    <a:pt x="19205" y="0"/>
                    <a:pt x="13201" y="2386"/>
                    <a:pt x="8724" y="6883"/>
                  </a:cubicBezTo>
                  <a:cubicBezTo>
                    <a:pt x="2007" y="13570"/>
                    <a:pt x="1" y="23662"/>
                    <a:pt x="364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69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87" y="1777"/>
                  </a:cubicBezTo>
                  <a:cubicBezTo>
                    <a:pt x="31384" y="581"/>
                    <a:pt x="28338" y="0"/>
                    <a:pt x="2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5" name="Google Shape;2507;p33">
              <a:extLst>
                <a:ext uri="{FF2B5EF4-FFF2-40B4-BE49-F238E27FC236}">
                  <a16:creationId xmlns:a16="http://schemas.microsoft.com/office/drawing/2014/main" id="{72E8D29D-042A-2005-5E83-A6D4C94FB7BA}"/>
                </a:ext>
              </a:extLst>
            </p:cNvPr>
            <p:cNvGrpSpPr/>
            <p:nvPr/>
          </p:nvGrpSpPr>
          <p:grpSpPr>
            <a:xfrm>
              <a:off x="4955623" y="2535620"/>
              <a:ext cx="1082065" cy="1044962"/>
              <a:chOff x="5071548" y="-1403230"/>
              <a:chExt cx="1082065" cy="1044962"/>
            </a:xfrm>
          </p:grpSpPr>
          <p:sp>
            <p:nvSpPr>
              <p:cNvPr id="6" name="Google Shape;2508;p33">
                <a:extLst>
                  <a:ext uri="{FF2B5EF4-FFF2-40B4-BE49-F238E27FC236}">
                    <a16:creationId xmlns:a16="http://schemas.microsoft.com/office/drawing/2014/main" id="{568377C5-317C-1546-C8C1-70E5B5179521}"/>
                  </a:ext>
                </a:extLst>
              </p:cNvPr>
              <p:cNvSpPr/>
              <p:nvPr/>
            </p:nvSpPr>
            <p:spPr>
              <a:xfrm>
                <a:off x="5071548" y="-970848"/>
                <a:ext cx="827784" cy="612580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7896" extrusionOk="0">
                    <a:moveTo>
                      <a:pt x="1" y="1"/>
                    </a:moveTo>
                    <a:lnTo>
                      <a:pt x="1" y="17896"/>
                    </a:lnTo>
                    <a:lnTo>
                      <a:pt x="24182" y="17896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7" name="Google Shape;2509;p33">
                <a:extLst>
                  <a:ext uri="{FF2B5EF4-FFF2-40B4-BE49-F238E27FC236}">
                    <a16:creationId xmlns:a16="http://schemas.microsoft.com/office/drawing/2014/main" id="{A774DD56-130E-6EFE-4239-F917EF9E0A2F}"/>
                  </a:ext>
                </a:extLst>
              </p:cNvPr>
              <p:cNvSpPr/>
              <p:nvPr/>
            </p:nvSpPr>
            <p:spPr>
              <a:xfrm>
                <a:off x="5071548" y="-759723"/>
                <a:ext cx="827784" cy="40144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1728" extrusionOk="0">
                    <a:moveTo>
                      <a:pt x="8323" y="0"/>
                    </a:moveTo>
                    <a:lnTo>
                      <a:pt x="1" y="11728"/>
                    </a:lnTo>
                    <a:lnTo>
                      <a:pt x="24182" y="11728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8" name="Google Shape;2510;p33">
                <a:extLst>
                  <a:ext uri="{FF2B5EF4-FFF2-40B4-BE49-F238E27FC236}">
                    <a16:creationId xmlns:a16="http://schemas.microsoft.com/office/drawing/2014/main" id="{5E554344-923E-CB49-285E-86213D7EA6C8}"/>
                  </a:ext>
                </a:extLst>
              </p:cNvPr>
              <p:cNvSpPr/>
              <p:nvPr/>
            </p:nvSpPr>
            <p:spPr>
              <a:xfrm>
                <a:off x="5071548" y="-970438"/>
                <a:ext cx="827784" cy="41900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2241" extrusionOk="0">
                    <a:moveTo>
                      <a:pt x="1" y="1"/>
                    </a:moveTo>
                    <a:lnTo>
                      <a:pt x="12109" y="12240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9" name="Google Shape;2511;p33">
                <a:extLst>
                  <a:ext uri="{FF2B5EF4-FFF2-40B4-BE49-F238E27FC236}">
                    <a16:creationId xmlns:a16="http://schemas.microsoft.com/office/drawing/2014/main" id="{892A38DC-4B3E-5848-F4B7-DE0DA14E4BDD}"/>
                  </a:ext>
                </a:extLst>
              </p:cNvPr>
              <p:cNvSpPr/>
              <p:nvPr/>
            </p:nvSpPr>
            <p:spPr>
              <a:xfrm>
                <a:off x="5600525" y="-1403230"/>
                <a:ext cx="553088" cy="553465"/>
              </a:xfrm>
              <a:custGeom>
                <a:avLst/>
                <a:gdLst/>
                <a:ahLst/>
                <a:cxnLst/>
                <a:rect l="l" t="t" r="r" b="b"/>
                <a:pathLst>
                  <a:path w="16158" h="16169" extrusionOk="0">
                    <a:moveTo>
                      <a:pt x="8073" y="0"/>
                    </a:moveTo>
                    <a:cubicBezTo>
                      <a:pt x="3620" y="0"/>
                      <a:pt x="1" y="3620"/>
                      <a:pt x="1" y="8085"/>
                    </a:cubicBezTo>
                    <a:cubicBezTo>
                      <a:pt x="1" y="12549"/>
                      <a:pt x="3620" y="16169"/>
                      <a:pt x="8073" y="16169"/>
                    </a:cubicBezTo>
                    <a:cubicBezTo>
                      <a:pt x="12538" y="16169"/>
                      <a:pt x="16158" y="12549"/>
                      <a:pt x="16158" y="8085"/>
                    </a:cubicBezTo>
                    <a:cubicBezTo>
                      <a:pt x="16158" y="3620"/>
                      <a:pt x="12538" y="0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10" name="Google Shape;2512;p33">
                <a:extLst>
                  <a:ext uri="{FF2B5EF4-FFF2-40B4-BE49-F238E27FC236}">
                    <a16:creationId xmlns:a16="http://schemas.microsoft.com/office/drawing/2014/main" id="{D2B426E8-98C0-F772-7684-576D513739F4}"/>
                  </a:ext>
                </a:extLst>
              </p:cNvPr>
              <p:cNvSpPr/>
              <p:nvPr/>
            </p:nvSpPr>
            <p:spPr>
              <a:xfrm>
                <a:off x="5737475" y="-1283839"/>
                <a:ext cx="278803" cy="315498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9217" extrusionOk="0">
                    <a:moveTo>
                      <a:pt x="8097" y="1727"/>
                    </a:move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60" y="1727"/>
                    </a:lnTo>
                    <a:cubicBezTo>
                      <a:pt x="60" y="1727"/>
                      <a:pt x="0" y="6978"/>
                      <a:pt x="4084" y="9216"/>
                    </a:cubicBez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cubicBezTo>
                      <a:pt x="8144" y="6978"/>
                      <a:pt x="8097" y="1727"/>
                      <a:pt x="8097" y="1727"/>
                    </a:cubicBezTo>
                    <a:close/>
                    <a:moveTo>
                      <a:pt x="4084" y="7847"/>
                    </a:move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cubicBezTo>
                      <a:pt x="1203" y="6275"/>
                      <a:pt x="1250" y="2573"/>
                      <a:pt x="1250" y="2573"/>
                    </a:cubicBez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6906" y="2573"/>
                    </a:lnTo>
                    <a:cubicBezTo>
                      <a:pt x="6906" y="2573"/>
                      <a:pt x="6942" y="6264"/>
                      <a:pt x="4084" y="78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11" name="Google Shape;2513;p33">
                <a:extLst>
                  <a:ext uri="{FF2B5EF4-FFF2-40B4-BE49-F238E27FC236}">
                    <a16:creationId xmlns:a16="http://schemas.microsoft.com/office/drawing/2014/main" id="{54B4948A-DC1F-9AC2-2153-BF540BF9A6B7}"/>
                  </a:ext>
                </a:extLst>
              </p:cNvPr>
              <p:cNvSpPr/>
              <p:nvPr/>
            </p:nvSpPr>
            <p:spPr>
              <a:xfrm>
                <a:off x="5674699" y="-1197445"/>
                <a:ext cx="246216" cy="199356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5824" extrusionOk="0">
                    <a:moveTo>
                      <a:pt x="6394" y="1"/>
                    </a:moveTo>
                    <a:lnTo>
                      <a:pt x="2322" y="4228"/>
                    </a:lnTo>
                    <a:lnTo>
                      <a:pt x="798" y="2680"/>
                    </a:lnTo>
                    <a:lnTo>
                      <a:pt x="1" y="3478"/>
                    </a:lnTo>
                    <a:lnTo>
                      <a:pt x="2358" y="5823"/>
                    </a:lnTo>
                    <a:lnTo>
                      <a:pt x="7192" y="763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94E142-7E97-42F3-B868-729B19FDE89E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2/15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29896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7" name="Google Shape;3367;p37"/>
          <p:cNvGrpSpPr/>
          <p:nvPr/>
        </p:nvGrpSpPr>
        <p:grpSpPr>
          <a:xfrm>
            <a:off x="5866925" y="1217905"/>
            <a:ext cx="3457141" cy="5991286"/>
            <a:chOff x="-105261" y="1271750"/>
            <a:chExt cx="3457141" cy="5991286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sp>
        <p:nvSpPr>
          <p:cNvPr id="4" name="Google Shape;881;p23">
            <a:extLst>
              <a:ext uri="{FF2B5EF4-FFF2-40B4-BE49-F238E27FC236}">
                <a16:creationId xmlns:a16="http://schemas.microsoft.com/office/drawing/2014/main" id="{8DF228A1-EF44-2D0B-4005-5D123BC97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 err="1">
                <a:cs typeface="B Nazanin" panose="00000400000000000000" pitchFamily="2" charset="-78"/>
              </a:rPr>
              <a:t>بدافزارها</a:t>
            </a:r>
            <a:endParaRPr sz="3200" dirty="0">
              <a:cs typeface="B Nazanin" panose="00000400000000000000" pitchFamily="2" charset="-78"/>
            </a:endParaRPr>
          </a:p>
        </p:txBody>
      </p:sp>
      <p:grpSp>
        <p:nvGrpSpPr>
          <p:cNvPr id="9" name="Google Shape;350;p18">
            <a:extLst>
              <a:ext uri="{FF2B5EF4-FFF2-40B4-BE49-F238E27FC236}">
                <a16:creationId xmlns:a16="http://schemas.microsoft.com/office/drawing/2014/main" id="{DF9F5A04-41CC-3D4E-0805-1D68759E6013}"/>
              </a:ext>
            </a:extLst>
          </p:cNvPr>
          <p:cNvGrpSpPr/>
          <p:nvPr/>
        </p:nvGrpSpPr>
        <p:grpSpPr>
          <a:xfrm>
            <a:off x="4702213" y="1694663"/>
            <a:ext cx="914400" cy="914400"/>
            <a:chOff x="6574973" y="2683684"/>
            <a:chExt cx="475964" cy="475964"/>
          </a:xfrm>
        </p:grpSpPr>
        <p:sp>
          <p:nvSpPr>
            <p:cNvPr id="11" name="Google Shape;351;p18">
              <a:extLst>
                <a:ext uri="{FF2B5EF4-FFF2-40B4-BE49-F238E27FC236}">
                  <a16:creationId xmlns:a16="http://schemas.microsoft.com/office/drawing/2014/main" id="{74E10686-006D-A523-0EC3-5461EB964799}"/>
                </a:ext>
              </a:extLst>
            </p:cNvPr>
            <p:cNvSpPr/>
            <p:nvPr/>
          </p:nvSpPr>
          <p:spPr>
            <a:xfrm>
              <a:off x="6574973" y="2683684"/>
              <a:ext cx="475964" cy="475964"/>
            </a:xfrm>
            <a:custGeom>
              <a:avLst/>
              <a:gdLst/>
              <a:ahLst/>
              <a:cxnLst/>
              <a:rect l="l" t="t" r="r" b="b"/>
              <a:pathLst>
                <a:path w="14467" h="14467" extrusionOk="0">
                  <a:moveTo>
                    <a:pt x="7228" y="1"/>
                  </a:moveTo>
                  <a:cubicBezTo>
                    <a:pt x="3239" y="1"/>
                    <a:pt x="1" y="3239"/>
                    <a:pt x="1" y="7228"/>
                  </a:cubicBezTo>
                  <a:cubicBezTo>
                    <a:pt x="1" y="11228"/>
                    <a:pt x="3239" y="14467"/>
                    <a:pt x="7228" y="14467"/>
                  </a:cubicBezTo>
                  <a:cubicBezTo>
                    <a:pt x="11228" y="14467"/>
                    <a:pt x="14467" y="11228"/>
                    <a:pt x="14467" y="7228"/>
                  </a:cubicBezTo>
                  <a:cubicBezTo>
                    <a:pt x="14467" y="3239"/>
                    <a:pt x="11228" y="1"/>
                    <a:pt x="7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;p18">
              <a:extLst>
                <a:ext uri="{FF2B5EF4-FFF2-40B4-BE49-F238E27FC236}">
                  <a16:creationId xmlns:a16="http://schemas.microsoft.com/office/drawing/2014/main" id="{C2CD98C0-3F9A-4F59-1458-9704269DD717}"/>
                </a:ext>
              </a:extLst>
            </p:cNvPr>
            <p:cNvSpPr/>
            <p:nvPr/>
          </p:nvSpPr>
          <p:spPr>
            <a:xfrm>
              <a:off x="6641958" y="2718558"/>
              <a:ext cx="341996" cy="398419"/>
            </a:xfrm>
            <a:custGeom>
              <a:avLst/>
              <a:gdLst/>
              <a:ahLst/>
              <a:cxnLst/>
              <a:rect l="l" t="t" r="r" b="b"/>
              <a:pathLst>
                <a:path w="10395" h="12110" fill="none" extrusionOk="0">
                  <a:moveTo>
                    <a:pt x="1" y="6049"/>
                  </a:moveTo>
                  <a:cubicBezTo>
                    <a:pt x="5894" y="12109"/>
                    <a:pt x="10395" y="6049"/>
                    <a:pt x="10395" y="6049"/>
                  </a:cubicBezTo>
                  <a:cubicBezTo>
                    <a:pt x="4513" y="0"/>
                    <a:pt x="1" y="6049"/>
                    <a:pt x="1" y="6049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3;p18">
              <a:extLst>
                <a:ext uri="{FF2B5EF4-FFF2-40B4-BE49-F238E27FC236}">
                  <a16:creationId xmlns:a16="http://schemas.microsoft.com/office/drawing/2014/main" id="{B8BE8C85-3709-D5A1-AC85-ADACC380DCF9}"/>
                </a:ext>
              </a:extLst>
            </p:cNvPr>
            <p:cNvSpPr/>
            <p:nvPr/>
          </p:nvSpPr>
          <p:spPr>
            <a:xfrm>
              <a:off x="6761055" y="2865851"/>
              <a:ext cx="103832" cy="103832"/>
            </a:xfrm>
            <a:custGeom>
              <a:avLst/>
              <a:gdLst/>
              <a:ahLst/>
              <a:cxnLst/>
              <a:rect l="l" t="t" r="r" b="b"/>
              <a:pathLst>
                <a:path w="3156" h="3156" fill="none" extrusionOk="0">
                  <a:moveTo>
                    <a:pt x="3155" y="1572"/>
                  </a:moveTo>
                  <a:cubicBezTo>
                    <a:pt x="3155" y="2441"/>
                    <a:pt x="2441" y="3155"/>
                    <a:pt x="1572" y="3155"/>
                  </a:cubicBezTo>
                  <a:cubicBezTo>
                    <a:pt x="703" y="3155"/>
                    <a:pt x="0" y="2441"/>
                    <a:pt x="0" y="1572"/>
                  </a:cubicBezTo>
                  <a:cubicBezTo>
                    <a:pt x="0" y="703"/>
                    <a:pt x="703" y="0"/>
                    <a:pt x="1572" y="0"/>
                  </a:cubicBezTo>
                  <a:cubicBezTo>
                    <a:pt x="2441" y="0"/>
                    <a:pt x="3155" y="703"/>
                    <a:pt x="3155" y="1572"/>
                  </a:cubicBez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4;p18">
              <a:extLst>
                <a:ext uri="{FF2B5EF4-FFF2-40B4-BE49-F238E27FC236}">
                  <a16:creationId xmlns:a16="http://schemas.microsoft.com/office/drawing/2014/main" id="{3936B029-9BCE-674E-F393-2DB22ECC7AB7}"/>
                </a:ext>
              </a:extLst>
            </p:cNvPr>
            <p:cNvSpPr/>
            <p:nvPr/>
          </p:nvSpPr>
          <p:spPr>
            <a:xfrm>
              <a:off x="6685451" y="2801203"/>
              <a:ext cx="240532" cy="240170"/>
            </a:xfrm>
            <a:custGeom>
              <a:avLst/>
              <a:gdLst/>
              <a:ahLst/>
              <a:cxnLst/>
              <a:rect l="l" t="t" r="r" b="b"/>
              <a:pathLst>
                <a:path w="7311" h="7300" fill="none" extrusionOk="0">
                  <a:moveTo>
                    <a:pt x="7311" y="1"/>
                  </a:moveTo>
                  <a:lnTo>
                    <a:pt x="0" y="7299"/>
                  </a:lnTo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97;p19">
            <a:extLst>
              <a:ext uri="{FF2B5EF4-FFF2-40B4-BE49-F238E27FC236}">
                <a16:creationId xmlns:a16="http://schemas.microsoft.com/office/drawing/2014/main" id="{E0A711BF-7D0B-492E-F607-1E22EAA16167}"/>
              </a:ext>
            </a:extLst>
          </p:cNvPr>
          <p:cNvGrpSpPr/>
          <p:nvPr/>
        </p:nvGrpSpPr>
        <p:grpSpPr>
          <a:xfrm>
            <a:off x="4714948" y="3373955"/>
            <a:ext cx="901665" cy="901665"/>
            <a:chOff x="465711" y="3460810"/>
            <a:chExt cx="901665" cy="901665"/>
          </a:xfrm>
        </p:grpSpPr>
        <p:sp>
          <p:nvSpPr>
            <p:cNvPr id="26" name="Google Shape;401;p19">
              <a:extLst>
                <a:ext uri="{FF2B5EF4-FFF2-40B4-BE49-F238E27FC236}">
                  <a16:creationId xmlns:a16="http://schemas.microsoft.com/office/drawing/2014/main" id="{CEF8D141-C02B-E7E7-85F8-CCFF8BB4A1B4}"/>
                </a:ext>
              </a:extLst>
            </p:cNvPr>
            <p:cNvSpPr/>
            <p:nvPr/>
          </p:nvSpPr>
          <p:spPr>
            <a:xfrm>
              <a:off x="465711" y="3460810"/>
              <a:ext cx="901665" cy="901665"/>
            </a:xfrm>
            <a:custGeom>
              <a:avLst/>
              <a:gdLst/>
              <a:ahLst/>
              <a:cxnLst/>
              <a:rect l="l" t="t" r="r" b="b"/>
              <a:pathLst>
                <a:path w="19611" h="19611" extrusionOk="0">
                  <a:moveTo>
                    <a:pt x="19610" y="9811"/>
                  </a:moveTo>
                  <a:cubicBezTo>
                    <a:pt x="19610" y="15217"/>
                    <a:pt x="15229" y="19610"/>
                    <a:pt x="9811" y="19610"/>
                  </a:cubicBezTo>
                  <a:cubicBezTo>
                    <a:pt x="4394" y="19610"/>
                    <a:pt x="1" y="15217"/>
                    <a:pt x="1" y="9811"/>
                  </a:cubicBezTo>
                  <a:cubicBezTo>
                    <a:pt x="1" y="4394"/>
                    <a:pt x="4394" y="1"/>
                    <a:pt x="9811" y="1"/>
                  </a:cubicBezTo>
                  <a:cubicBezTo>
                    <a:pt x="15229" y="1"/>
                    <a:pt x="19610" y="4394"/>
                    <a:pt x="19610" y="98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03;p19">
              <a:extLst>
                <a:ext uri="{FF2B5EF4-FFF2-40B4-BE49-F238E27FC236}">
                  <a16:creationId xmlns:a16="http://schemas.microsoft.com/office/drawing/2014/main" id="{CF0CCDB5-C982-5F77-F5C2-E95BB3A087AB}"/>
                </a:ext>
              </a:extLst>
            </p:cNvPr>
            <p:cNvGrpSpPr/>
            <p:nvPr/>
          </p:nvGrpSpPr>
          <p:grpSpPr>
            <a:xfrm>
              <a:off x="638742" y="3831554"/>
              <a:ext cx="555089" cy="160416"/>
              <a:chOff x="698711" y="3819114"/>
              <a:chExt cx="506191" cy="146285"/>
            </a:xfrm>
          </p:grpSpPr>
          <p:sp>
            <p:nvSpPr>
              <p:cNvPr id="20" name="Google Shape;404;p19">
                <a:extLst>
                  <a:ext uri="{FF2B5EF4-FFF2-40B4-BE49-F238E27FC236}">
                    <a16:creationId xmlns:a16="http://schemas.microsoft.com/office/drawing/2014/main" id="{7463E084-4798-55B7-AB47-A18EF8DA2D21}"/>
                  </a:ext>
                </a:extLst>
              </p:cNvPr>
              <p:cNvSpPr/>
              <p:nvPr/>
            </p:nvSpPr>
            <p:spPr>
              <a:xfrm>
                <a:off x="698711" y="3819114"/>
                <a:ext cx="506191" cy="146285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3489" extrusionOk="0">
                    <a:moveTo>
                      <a:pt x="10323" y="203"/>
                    </a:moveTo>
                    <a:cubicBezTo>
                      <a:pt x="11168" y="203"/>
                      <a:pt x="11871" y="893"/>
                      <a:pt x="11871" y="1750"/>
                    </a:cubicBezTo>
                    <a:cubicBezTo>
                      <a:pt x="11882" y="2596"/>
                      <a:pt x="11180" y="3298"/>
                      <a:pt x="10335" y="3298"/>
                    </a:cubicBezTo>
                    <a:lnTo>
                      <a:pt x="1750" y="3298"/>
                    </a:lnTo>
                    <a:cubicBezTo>
                      <a:pt x="893" y="3298"/>
                      <a:pt x="202" y="2596"/>
                      <a:pt x="202" y="1750"/>
                    </a:cubicBezTo>
                    <a:cubicBezTo>
                      <a:pt x="202" y="893"/>
                      <a:pt x="893" y="203"/>
                      <a:pt x="1750" y="203"/>
                    </a:cubicBezTo>
                    <a:close/>
                    <a:moveTo>
                      <a:pt x="1750" y="0"/>
                    </a:moveTo>
                    <a:cubicBezTo>
                      <a:pt x="774" y="0"/>
                      <a:pt x="0" y="798"/>
                      <a:pt x="0" y="1750"/>
                    </a:cubicBezTo>
                    <a:cubicBezTo>
                      <a:pt x="0" y="2715"/>
                      <a:pt x="798" y="3489"/>
                      <a:pt x="1750" y="3489"/>
                    </a:cubicBezTo>
                    <a:lnTo>
                      <a:pt x="10323" y="3489"/>
                    </a:lnTo>
                    <a:cubicBezTo>
                      <a:pt x="11287" y="3489"/>
                      <a:pt x="12061" y="2703"/>
                      <a:pt x="12061" y="1750"/>
                    </a:cubicBezTo>
                    <a:cubicBezTo>
                      <a:pt x="12073" y="774"/>
                      <a:pt x="11299" y="0"/>
                      <a:pt x="10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5;p19">
                <a:extLst>
                  <a:ext uri="{FF2B5EF4-FFF2-40B4-BE49-F238E27FC236}">
                    <a16:creationId xmlns:a16="http://schemas.microsoft.com/office/drawing/2014/main" id="{6F934986-4491-9EFA-260B-6DFD1BFFA465}"/>
                  </a:ext>
                </a:extLst>
              </p:cNvPr>
              <p:cNvSpPr/>
              <p:nvPr/>
            </p:nvSpPr>
            <p:spPr>
              <a:xfrm>
                <a:off x="904869" y="3845570"/>
                <a:ext cx="93373" cy="9337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1060" y="0"/>
                      <a:pt x="1012" y="36"/>
                      <a:pt x="1012" y="107"/>
                    </a:cubicBezTo>
                    <a:lnTo>
                      <a:pt x="1012" y="858"/>
                    </a:lnTo>
                    <a:lnTo>
                      <a:pt x="477" y="322"/>
                    </a:lnTo>
                    <a:cubicBezTo>
                      <a:pt x="453" y="304"/>
                      <a:pt x="426" y="295"/>
                      <a:pt x="399" y="295"/>
                    </a:cubicBezTo>
                    <a:cubicBezTo>
                      <a:pt x="372" y="295"/>
                      <a:pt x="346" y="304"/>
                      <a:pt x="322" y="322"/>
                    </a:cubicBezTo>
                    <a:cubicBezTo>
                      <a:pt x="286" y="369"/>
                      <a:pt x="286" y="429"/>
                      <a:pt x="322" y="477"/>
                    </a:cubicBezTo>
                    <a:lnTo>
                      <a:pt x="858" y="1012"/>
                    </a:lnTo>
                    <a:lnTo>
                      <a:pt x="107" y="1012"/>
                    </a:lnTo>
                    <a:cubicBezTo>
                      <a:pt x="48" y="1012"/>
                      <a:pt x="0" y="1060"/>
                      <a:pt x="0" y="1119"/>
                    </a:cubicBezTo>
                    <a:cubicBezTo>
                      <a:pt x="0" y="1179"/>
                      <a:pt x="48" y="1215"/>
                      <a:pt x="107" y="1215"/>
                    </a:cubicBezTo>
                    <a:lnTo>
                      <a:pt x="858" y="1215"/>
                    </a:lnTo>
                    <a:lnTo>
                      <a:pt x="322" y="1750"/>
                    </a:lnTo>
                    <a:cubicBezTo>
                      <a:pt x="286" y="1798"/>
                      <a:pt x="286" y="1858"/>
                      <a:pt x="322" y="1905"/>
                    </a:cubicBezTo>
                    <a:cubicBezTo>
                      <a:pt x="346" y="1917"/>
                      <a:pt x="369" y="1929"/>
                      <a:pt x="405" y="1929"/>
                    </a:cubicBezTo>
                    <a:cubicBezTo>
                      <a:pt x="429" y="1929"/>
                      <a:pt x="441" y="1917"/>
                      <a:pt x="477" y="1905"/>
                    </a:cubicBezTo>
                    <a:lnTo>
                      <a:pt x="1012" y="1369"/>
                    </a:lnTo>
                    <a:lnTo>
                      <a:pt x="1012" y="2131"/>
                    </a:lnTo>
                    <a:cubicBezTo>
                      <a:pt x="1012" y="2191"/>
                      <a:pt x="1060" y="2227"/>
                      <a:pt x="1119" y="2227"/>
                    </a:cubicBezTo>
                    <a:cubicBezTo>
                      <a:pt x="1179" y="2227"/>
                      <a:pt x="1215" y="2191"/>
                      <a:pt x="1215" y="2131"/>
                    </a:cubicBezTo>
                    <a:lnTo>
                      <a:pt x="1215" y="1369"/>
                    </a:lnTo>
                    <a:lnTo>
                      <a:pt x="1751" y="1905"/>
                    </a:lnTo>
                    <a:cubicBezTo>
                      <a:pt x="1774" y="1917"/>
                      <a:pt x="1798" y="1929"/>
                      <a:pt x="1834" y="1929"/>
                    </a:cubicBezTo>
                    <a:cubicBezTo>
                      <a:pt x="1858" y="1929"/>
                      <a:pt x="1870" y="1917"/>
                      <a:pt x="1905" y="1905"/>
                    </a:cubicBezTo>
                    <a:cubicBezTo>
                      <a:pt x="1953" y="1858"/>
                      <a:pt x="1953" y="1798"/>
                      <a:pt x="1905" y="1750"/>
                    </a:cubicBezTo>
                    <a:lnTo>
                      <a:pt x="1370" y="1215"/>
                    </a:lnTo>
                    <a:lnTo>
                      <a:pt x="2132" y="1215"/>
                    </a:lnTo>
                    <a:cubicBezTo>
                      <a:pt x="2191" y="1215"/>
                      <a:pt x="2227" y="1179"/>
                      <a:pt x="2227" y="1119"/>
                    </a:cubicBezTo>
                    <a:cubicBezTo>
                      <a:pt x="2227" y="1060"/>
                      <a:pt x="2191" y="1012"/>
                      <a:pt x="2132" y="1012"/>
                    </a:cubicBezTo>
                    <a:lnTo>
                      <a:pt x="1370" y="1012"/>
                    </a:lnTo>
                    <a:lnTo>
                      <a:pt x="1905" y="477"/>
                    </a:lnTo>
                    <a:cubicBezTo>
                      <a:pt x="1953" y="429"/>
                      <a:pt x="1953" y="369"/>
                      <a:pt x="1905" y="322"/>
                    </a:cubicBezTo>
                    <a:cubicBezTo>
                      <a:pt x="1881" y="304"/>
                      <a:pt x="1855" y="295"/>
                      <a:pt x="1828" y="295"/>
                    </a:cubicBezTo>
                    <a:cubicBezTo>
                      <a:pt x="1801" y="295"/>
                      <a:pt x="1774" y="304"/>
                      <a:pt x="1751" y="322"/>
                    </a:cubicBezTo>
                    <a:lnTo>
                      <a:pt x="1215" y="858"/>
                    </a:lnTo>
                    <a:lnTo>
                      <a:pt x="1215" y="107"/>
                    </a:lnTo>
                    <a:cubicBezTo>
                      <a:pt x="1215" y="48"/>
                      <a:pt x="1179" y="0"/>
                      <a:pt x="1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06;p19">
                <a:extLst>
                  <a:ext uri="{FF2B5EF4-FFF2-40B4-BE49-F238E27FC236}">
                    <a16:creationId xmlns:a16="http://schemas.microsoft.com/office/drawing/2014/main" id="{BF6AC0B2-5E86-CA93-9B2D-FEE712B3BB3B}"/>
                  </a:ext>
                </a:extLst>
              </p:cNvPr>
              <p:cNvSpPr/>
              <p:nvPr/>
            </p:nvSpPr>
            <p:spPr>
              <a:xfrm>
                <a:off x="774558" y="3845570"/>
                <a:ext cx="93414" cy="93373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7" extrusionOk="0">
                    <a:moveTo>
                      <a:pt x="1108" y="0"/>
                    </a:moveTo>
                    <a:cubicBezTo>
                      <a:pt x="1049" y="0"/>
                      <a:pt x="1013" y="36"/>
                      <a:pt x="1013" y="107"/>
                    </a:cubicBezTo>
                    <a:lnTo>
                      <a:pt x="1013" y="858"/>
                    </a:lnTo>
                    <a:lnTo>
                      <a:pt x="477" y="322"/>
                    </a:lnTo>
                    <a:cubicBezTo>
                      <a:pt x="453" y="304"/>
                      <a:pt x="426" y="295"/>
                      <a:pt x="400" y="295"/>
                    </a:cubicBezTo>
                    <a:cubicBezTo>
                      <a:pt x="373" y="295"/>
                      <a:pt x="346" y="304"/>
                      <a:pt x="322" y="322"/>
                    </a:cubicBezTo>
                    <a:cubicBezTo>
                      <a:pt x="275" y="369"/>
                      <a:pt x="275" y="429"/>
                      <a:pt x="322" y="477"/>
                    </a:cubicBezTo>
                    <a:lnTo>
                      <a:pt x="858" y="1012"/>
                    </a:lnTo>
                    <a:lnTo>
                      <a:pt x="96" y="1012"/>
                    </a:lnTo>
                    <a:cubicBezTo>
                      <a:pt x="36" y="1012"/>
                      <a:pt x="1" y="1060"/>
                      <a:pt x="1" y="1119"/>
                    </a:cubicBezTo>
                    <a:cubicBezTo>
                      <a:pt x="1" y="1179"/>
                      <a:pt x="36" y="1215"/>
                      <a:pt x="96" y="1215"/>
                    </a:cubicBezTo>
                    <a:lnTo>
                      <a:pt x="858" y="1215"/>
                    </a:lnTo>
                    <a:lnTo>
                      <a:pt x="322" y="1750"/>
                    </a:lnTo>
                    <a:cubicBezTo>
                      <a:pt x="275" y="1798"/>
                      <a:pt x="275" y="1858"/>
                      <a:pt x="322" y="1905"/>
                    </a:cubicBezTo>
                    <a:cubicBezTo>
                      <a:pt x="334" y="1917"/>
                      <a:pt x="370" y="1929"/>
                      <a:pt x="394" y="1929"/>
                    </a:cubicBezTo>
                    <a:cubicBezTo>
                      <a:pt x="429" y="1929"/>
                      <a:pt x="441" y="1917"/>
                      <a:pt x="477" y="1905"/>
                    </a:cubicBezTo>
                    <a:lnTo>
                      <a:pt x="1013" y="1369"/>
                    </a:lnTo>
                    <a:lnTo>
                      <a:pt x="1013" y="2131"/>
                    </a:lnTo>
                    <a:cubicBezTo>
                      <a:pt x="1013" y="2191"/>
                      <a:pt x="1049" y="2227"/>
                      <a:pt x="1108" y="2227"/>
                    </a:cubicBezTo>
                    <a:cubicBezTo>
                      <a:pt x="1168" y="2227"/>
                      <a:pt x="1215" y="2191"/>
                      <a:pt x="1215" y="2131"/>
                    </a:cubicBezTo>
                    <a:lnTo>
                      <a:pt x="1215" y="1369"/>
                    </a:lnTo>
                    <a:lnTo>
                      <a:pt x="1751" y="1905"/>
                    </a:lnTo>
                    <a:cubicBezTo>
                      <a:pt x="1763" y="1917"/>
                      <a:pt x="1799" y="1929"/>
                      <a:pt x="1822" y="1929"/>
                    </a:cubicBezTo>
                    <a:cubicBezTo>
                      <a:pt x="1858" y="1929"/>
                      <a:pt x="1870" y="1917"/>
                      <a:pt x="1906" y="1905"/>
                    </a:cubicBezTo>
                    <a:cubicBezTo>
                      <a:pt x="1941" y="1858"/>
                      <a:pt x="1941" y="1798"/>
                      <a:pt x="1906" y="1750"/>
                    </a:cubicBezTo>
                    <a:lnTo>
                      <a:pt x="1370" y="1215"/>
                    </a:lnTo>
                    <a:lnTo>
                      <a:pt x="2120" y="1215"/>
                    </a:lnTo>
                    <a:cubicBezTo>
                      <a:pt x="2180" y="1215"/>
                      <a:pt x="2227" y="1179"/>
                      <a:pt x="2227" y="1119"/>
                    </a:cubicBezTo>
                    <a:cubicBezTo>
                      <a:pt x="2215" y="1060"/>
                      <a:pt x="2168" y="1012"/>
                      <a:pt x="2120" y="1012"/>
                    </a:cubicBezTo>
                    <a:lnTo>
                      <a:pt x="1370" y="1012"/>
                    </a:lnTo>
                    <a:lnTo>
                      <a:pt x="1906" y="477"/>
                    </a:lnTo>
                    <a:cubicBezTo>
                      <a:pt x="1941" y="429"/>
                      <a:pt x="1941" y="369"/>
                      <a:pt x="1906" y="322"/>
                    </a:cubicBezTo>
                    <a:cubicBezTo>
                      <a:pt x="1882" y="304"/>
                      <a:pt x="1855" y="295"/>
                      <a:pt x="1828" y="295"/>
                    </a:cubicBezTo>
                    <a:cubicBezTo>
                      <a:pt x="1802" y="295"/>
                      <a:pt x="1775" y="304"/>
                      <a:pt x="1751" y="322"/>
                    </a:cubicBezTo>
                    <a:lnTo>
                      <a:pt x="1215" y="858"/>
                    </a:lnTo>
                    <a:lnTo>
                      <a:pt x="1215" y="107"/>
                    </a:lnTo>
                    <a:cubicBezTo>
                      <a:pt x="1215" y="48"/>
                      <a:pt x="1168" y="0"/>
                      <a:pt x="11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07;p19">
                <a:extLst>
                  <a:ext uri="{FF2B5EF4-FFF2-40B4-BE49-F238E27FC236}">
                    <a16:creationId xmlns:a16="http://schemas.microsoft.com/office/drawing/2014/main" id="{EF04CE27-FF14-4A28-39A0-6A1E59C35D6E}"/>
                  </a:ext>
                </a:extLst>
              </p:cNvPr>
              <p:cNvSpPr/>
              <p:nvPr/>
            </p:nvSpPr>
            <p:spPr>
              <a:xfrm>
                <a:off x="1035642" y="3845570"/>
                <a:ext cx="93918" cy="933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120" y="0"/>
                    </a:moveTo>
                    <a:cubicBezTo>
                      <a:pt x="1060" y="0"/>
                      <a:pt x="1013" y="36"/>
                      <a:pt x="1013" y="107"/>
                    </a:cubicBezTo>
                    <a:lnTo>
                      <a:pt x="1013" y="858"/>
                    </a:lnTo>
                    <a:lnTo>
                      <a:pt x="477" y="322"/>
                    </a:lnTo>
                    <a:cubicBezTo>
                      <a:pt x="459" y="304"/>
                      <a:pt x="435" y="295"/>
                      <a:pt x="410" y="295"/>
                    </a:cubicBezTo>
                    <a:cubicBezTo>
                      <a:pt x="385" y="295"/>
                      <a:pt x="358" y="304"/>
                      <a:pt x="334" y="322"/>
                    </a:cubicBezTo>
                    <a:cubicBezTo>
                      <a:pt x="286" y="369"/>
                      <a:pt x="286" y="429"/>
                      <a:pt x="334" y="477"/>
                    </a:cubicBezTo>
                    <a:lnTo>
                      <a:pt x="870" y="1012"/>
                    </a:lnTo>
                    <a:lnTo>
                      <a:pt x="108" y="1012"/>
                    </a:lnTo>
                    <a:cubicBezTo>
                      <a:pt x="48" y="1012"/>
                      <a:pt x="1" y="1060"/>
                      <a:pt x="1" y="1119"/>
                    </a:cubicBezTo>
                    <a:cubicBezTo>
                      <a:pt x="1" y="1179"/>
                      <a:pt x="48" y="1215"/>
                      <a:pt x="108" y="1215"/>
                    </a:cubicBezTo>
                    <a:lnTo>
                      <a:pt x="870" y="1215"/>
                    </a:lnTo>
                    <a:lnTo>
                      <a:pt x="334" y="1750"/>
                    </a:lnTo>
                    <a:cubicBezTo>
                      <a:pt x="286" y="1798"/>
                      <a:pt x="286" y="1858"/>
                      <a:pt x="334" y="1905"/>
                    </a:cubicBezTo>
                    <a:cubicBezTo>
                      <a:pt x="346" y="1917"/>
                      <a:pt x="382" y="1929"/>
                      <a:pt x="406" y="1929"/>
                    </a:cubicBezTo>
                    <a:cubicBezTo>
                      <a:pt x="441" y="1929"/>
                      <a:pt x="453" y="1917"/>
                      <a:pt x="477" y="1905"/>
                    </a:cubicBezTo>
                    <a:lnTo>
                      <a:pt x="1013" y="1369"/>
                    </a:lnTo>
                    <a:lnTo>
                      <a:pt x="1013" y="2131"/>
                    </a:lnTo>
                    <a:cubicBezTo>
                      <a:pt x="1013" y="2191"/>
                      <a:pt x="1060" y="2227"/>
                      <a:pt x="1120" y="2227"/>
                    </a:cubicBezTo>
                    <a:cubicBezTo>
                      <a:pt x="1179" y="2227"/>
                      <a:pt x="1227" y="2191"/>
                      <a:pt x="1227" y="2131"/>
                    </a:cubicBezTo>
                    <a:lnTo>
                      <a:pt x="1227" y="1369"/>
                    </a:lnTo>
                    <a:lnTo>
                      <a:pt x="1763" y="1905"/>
                    </a:lnTo>
                    <a:cubicBezTo>
                      <a:pt x="1775" y="1917"/>
                      <a:pt x="1810" y="1929"/>
                      <a:pt x="1834" y="1929"/>
                    </a:cubicBezTo>
                    <a:cubicBezTo>
                      <a:pt x="1870" y="1929"/>
                      <a:pt x="1882" y="1917"/>
                      <a:pt x="1906" y="1905"/>
                    </a:cubicBezTo>
                    <a:cubicBezTo>
                      <a:pt x="1953" y="1858"/>
                      <a:pt x="1953" y="1798"/>
                      <a:pt x="1906" y="1750"/>
                    </a:cubicBezTo>
                    <a:lnTo>
                      <a:pt x="1370" y="1215"/>
                    </a:lnTo>
                    <a:lnTo>
                      <a:pt x="2132" y="1215"/>
                    </a:lnTo>
                    <a:cubicBezTo>
                      <a:pt x="2191" y="1215"/>
                      <a:pt x="2239" y="1179"/>
                      <a:pt x="2239" y="1119"/>
                    </a:cubicBezTo>
                    <a:cubicBezTo>
                      <a:pt x="2239" y="1060"/>
                      <a:pt x="2191" y="1012"/>
                      <a:pt x="2132" y="1012"/>
                    </a:cubicBezTo>
                    <a:lnTo>
                      <a:pt x="1370" y="1012"/>
                    </a:lnTo>
                    <a:lnTo>
                      <a:pt x="1906" y="477"/>
                    </a:lnTo>
                    <a:cubicBezTo>
                      <a:pt x="1953" y="429"/>
                      <a:pt x="1953" y="369"/>
                      <a:pt x="1906" y="322"/>
                    </a:cubicBezTo>
                    <a:cubicBezTo>
                      <a:pt x="1888" y="304"/>
                      <a:pt x="1864" y="295"/>
                      <a:pt x="1839" y="295"/>
                    </a:cubicBezTo>
                    <a:cubicBezTo>
                      <a:pt x="1813" y="295"/>
                      <a:pt x="1787" y="304"/>
                      <a:pt x="1763" y="322"/>
                    </a:cubicBezTo>
                    <a:lnTo>
                      <a:pt x="1227" y="858"/>
                    </a:lnTo>
                    <a:lnTo>
                      <a:pt x="1227" y="107"/>
                    </a:lnTo>
                    <a:cubicBezTo>
                      <a:pt x="1227" y="48"/>
                      <a:pt x="1179" y="0"/>
                      <a:pt x="1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3650;p40">
            <a:extLst>
              <a:ext uri="{FF2B5EF4-FFF2-40B4-BE49-F238E27FC236}">
                <a16:creationId xmlns:a16="http://schemas.microsoft.com/office/drawing/2014/main" id="{F4713D9C-1271-99BB-765A-D6F2E9F0F560}"/>
              </a:ext>
            </a:extLst>
          </p:cNvPr>
          <p:cNvSpPr/>
          <p:nvPr/>
        </p:nvSpPr>
        <p:spPr>
          <a:xfrm>
            <a:off x="1081404" y="1328130"/>
            <a:ext cx="3671848" cy="1764525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1C1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9" name="Google Shape;3653;p40">
            <a:extLst>
              <a:ext uri="{FF2B5EF4-FFF2-40B4-BE49-F238E27FC236}">
                <a16:creationId xmlns:a16="http://schemas.microsoft.com/office/drawing/2014/main" id="{FC6E3117-1D0B-1B62-852E-3E587D95E48B}"/>
              </a:ext>
            </a:extLst>
          </p:cNvPr>
          <p:cNvSpPr/>
          <p:nvPr/>
        </p:nvSpPr>
        <p:spPr>
          <a:xfrm flipH="1">
            <a:off x="1316176" y="1528494"/>
            <a:ext cx="3024655" cy="1285696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grpSp>
        <p:nvGrpSpPr>
          <p:cNvPr id="33" name="Google Shape;3741;p40">
            <a:extLst>
              <a:ext uri="{FF2B5EF4-FFF2-40B4-BE49-F238E27FC236}">
                <a16:creationId xmlns:a16="http://schemas.microsoft.com/office/drawing/2014/main" id="{0B240933-7E58-1282-06D3-18805C874315}"/>
              </a:ext>
            </a:extLst>
          </p:cNvPr>
          <p:cNvGrpSpPr/>
          <p:nvPr/>
        </p:nvGrpSpPr>
        <p:grpSpPr>
          <a:xfrm flipH="1">
            <a:off x="1329061" y="1518929"/>
            <a:ext cx="3024654" cy="1251877"/>
            <a:chOff x="4589109" y="1697526"/>
            <a:chExt cx="1031753" cy="656637"/>
          </a:xfrm>
        </p:grpSpPr>
        <p:sp>
          <p:nvSpPr>
            <p:cNvPr id="34" name="Google Shape;3742;p40">
              <a:extLst>
                <a:ext uri="{FF2B5EF4-FFF2-40B4-BE49-F238E27FC236}">
                  <a16:creationId xmlns:a16="http://schemas.microsoft.com/office/drawing/2014/main" id="{4B0926AC-BBF8-210D-D56F-072BC82DC22E}"/>
                </a:ext>
              </a:extLst>
            </p:cNvPr>
            <p:cNvSpPr txBox="1"/>
            <p:nvPr/>
          </p:nvSpPr>
          <p:spPr>
            <a:xfrm>
              <a:off x="4589109" y="1697526"/>
              <a:ext cx="1031753" cy="22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 rtl="1"/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حملات </a:t>
              </a:r>
              <a:r>
                <a:rPr lang="fa-IR" sz="1800" b="1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رمزگیری</a:t>
              </a:r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(</a:t>
              </a:r>
              <a:r>
                <a:rPr lang="fa-IR" sz="1800" b="1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فیشینگ</a:t>
              </a:r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)</a:t>
              </a:r>
              <a:endParaRPr lang="en-US" sz="18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  <p:sp>
          <p:nvSpPr>
            <p:cNvPr id="35" name="Google Shape;3743;p40">
              <a:extLst>
                <a:ext uri="{FF2B5EF4-FFF2-40B4-BE49-F238E27FC236}">
                  <a16:creationId xmlns:a16="http://schemas.microsoft.com/office/drawing/2014/main" id="{111A4C65-31BB-E954-8BBC-51A452682330}"/>
                </a:ext>
              </a:extLst>
            </p:cNvPr>
            <p:cNvSpPr txBox="1"/>
            <p:nvPr/>
          </p:nvSpPr>
          <p:spPr>
            <a:xfrm>
              <a:off x="4597250" y="1943075"/>
              <a:ext cx="1018299" cy="411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انتشار </a:t>
              </a: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بدافزارها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(</a:t>
              </a: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کرم‌ها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و </a:t>
              </a: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ویروس‌ها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)</a:t>
              </a:r>
              <a:endParaRPr lang="en-US" sz="16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لینک‌های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مخرب</a:t>
              </a:r>
            </a:p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افشای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اطلاعات حساس</a:t>
              </a:r>
            </a:p>
          </p:txBody>
        </p:sp>
      </p:grpSp>
      <p:sp>
        <p:nvSpPr>
          <p:cNvPr id="40" name="Google Shape;3650;p40">
            <a:extLst>
              <a:ext uri="{FF2B5EF4-FFF2-40B4-BE49-F238E27FC236}">
                <a16:creationId xmlns:a16="http://schemas.microsoft.com/office/drawing/2014/main" id="{9F8BA499-C166-5B46-6C31-26B1AE488E24}"/>
              </a:ext>
            </a:extLst>
          </p:cNvPr>
          <p:cNvSpPr/>
          <p:nvPr/>
        </p:nvSpPr>
        <p:spPr>
          <a:xfrm>
            <a:off x="1084027" y="3135921"/>
            <a:ext cx="3671848" cy="1764525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A06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41" name="Google Shape;3653;p40">
            <a:extLst>
              <a:ext uri="{FF2B5EF4-FFF2-40B4-BE49-F238E27FC236}">
                <a16:creationId xmlns:a16="http://schemas.microsoft.com/office/drawing/2014/main" id="{C94CDC02-A2DA-6EED-148D-E5F7BA656199}"/>
              </a:ext>
            </a:extLst>
          </p:cNvPr>
          <p:cNvSpPr/>
          <p:nvPr/>
        </p:nvSpPr>
        <p:spPr>
          <a:xfrm flipH="1">
            <a:off x="1318799" y="3336285"/>
            <a:ext cx="3024655" cy="1285696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grpSp>
        <p:nvGrpSpPr>
          <p:cNvPr id="42" name="Google Shape;3741;p40">
            <a:extLst>
              <a:ext uri="{FF2B5EF4-FFF2-40B4-BE49-F238E27FC236}">
                <a16:creationId xmlns:a16="http://schemas.microsoft.com/office/drawing/2014/main" id="{A62BC6FA-1ED4-71EC-CAE0-69474700BAC5}"/>
              </a:ext>
            </a:extLst>
          </p:cNvPr>
          <p:cNvGrpSpPr/>
          <p:nvPr/>
        </p:nvGrpSpPr>
        <p:grpSpPr>
          <a:xfrm flipH="1">
            <a:off x="1331684" y="3326720"/>
            <a:ext cx="3024654" cy="1251877"/>
            <a:chOff x="4589109" y="1697526"/>
            <a:chExt cx="1031753" cy="656637"/>
          </a:xfrm>
        </p:grpSpPr>
        <p:sp>
          <p:nvSpPr>
            <p:cNvPr id="43" name="Google Shape;3742;p40">
              <a:extLst>
                <a:ext uri="{FF2B5EF4-FFF2-40B4-BE49-F238E27FC236}">
                  <a16:creationId xmlns:a16="http://schemas.microsoft.com/office/drawing/2014/main" id="{B9533528-0AEA-1082-EE61-8B09143FACE2}"/>
                </a:ext>
              </a:extLst>
            </p:cNvPr>
            <p:cNvSpPr txBox="1"/>
            <p:nvPr/>
          </p:nvSpPr>
          <p:spPr>
            <a:xfrm>
              <a:off x="4589109" y="1697526"/>
              <a:ext cx="1031753" cy="22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تشخیص </a:t>
              </a:r>
              <a:r>
                <a:rPr lang="fa-IR" sz="1800" b="1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تلاش‌های</a:t>
              </a:r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</a:t>
              </a:r>
              <a:r>
                <a:rPr lang="fa-IR" sz="1800" b="1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رمزگیری</a:t>
              </a:r>
              <a:endParaRPr lang="en-US" sz="18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  <p:sp>
          <p:nvSpPr>
            <p:cNvPr id="44" name="Google Shape;3743;p40">
              <a:extLst>
                <a:ext uri="{FF2B5EF4-FFF2-40B4-BE49-F238E27FC236}">
                  <a16:creationId xmlns:a16="http://schemas.microsoft.com/office/drawing/2014/main" id="{A42102AD-2A8B-0030-C1A0-6BA74577EC8D}"/>
                </a:ext>
              </a:extLst>
            </p:cNvPr>
            <p:cNvSpPr txBox="1"/>
            <p:nvPr/>
          </p:nvSpPr>
          <p:spPr>
            <a:xfrm>
              <a:off x="4597250" y="1943075"/>
              <a:ext cx="1018299" cy="411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تجزیه و تحلیل </a:t>
              </a: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ویژگی‌ها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(آدرس </a:t>
              </a:r>
              <a:r>
                <a:rPr lang="en-US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IP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/طول </a:t>
              </a:r>
              <a:r>
                <a:rPr lang="en-US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URL 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/کلمات کلیدی لیست سیاه)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F271274-82A0-9507-7090-EC40FF9F0D85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5/15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75" y="1857175"/>
            <a:ext cx="9145823" cy="2173538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65" name="Google Shape;2465;p33"/>
          <p:cNvSpPr/>
          <p:nvPr/>
        </p:nvSpPr>
        <p:spPr>
          <a:xfrm>
            <a:off x="1224475" y="1748659"/>
            <a:ext cx="1406338" cy="45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/>
            <a:r>
              <a:rPr lang="fa-IR" sz="2000" b="1" dirty="0">
                <a:solidFill>
                  <a:schemeClr val="lt1"/>
                </a:solidFill>
                <a:latin typeface="Fira Sans"/>
                <a:cs typeface="B Nazanin" panose="00000400000000000000" pitchFamily="2" charset="-78"/>
                <a:sym typeface="Fira Sans"/>
              </a:rPr>
              <a:t>وضعیت شبکه</a:t>
            </a:r>
          </a:p>
        </p:txBody>
      </p:sp>
      <p:sp>
        <p:nvSpPr>
          <p:cNvPr id="2468" name="Google Shape;2468;p33"/>
          <p:cNvSpPr/>
          <p:nvPr/>
        </p:nvSpPr>
        <p:spPr>
          <a:xfrm>
            <a:off x="3009238" y="3858873"/>
            <a:ext cx="1406366" cy="45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2000" b="1" dirty="0" err="1">
                <a:solidFill>
                  <a:schemeClr val="lt1"/>
                </a:solidFill>
                <a:latin typeface="Fira Sans"/>
                <a:cs typeface="B Nazanin" panose="00000400000000000000" pitchFamily="2" charset="-78"/>
                <a:sym typeface="Fira Sans"/>
              </a:rPr>
              <a:t>بدافزارها</a:t>
            </a:r>
            <a:endParaRPr lang="fa-IR" sz="2000" b="1" dirty="0">
              <a:solidFill>
                <a:schemeClr val="lt1"/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4628463" y="1748659"/>
            <a:ext cx="1799708" cy="45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2000" b="1" dirty="0">
                <a:solidFill>
                  <a:schemeClr val="lt1"/>
                </a:solidFill>
                <a:latin typeface="Fira Sans"/>
                <a:cs typeface="B Nazanin" panose="00000400000000000000" pitchFamily="2" charset="-78"/>
                <a:sym typeface="Fira Sans"/>
              </a:rPr>
              <a:t>رفتارهای خطرناک</a:t>
            </a:r>
            <a:endParaRPr sz="2000" b="1" dirty="0">
              <a:solidFill>
                <a:schemeClr val="lt1"/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6665478" y="3858873"/>
            <a:ext cx="1280160" cy="45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chemeClr val="lt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احراز هویت</a:t>
            </a:r>
            <a:endParaRPr sz="2000" b="1" dirty="0">
              <a:solidFill>
                <a:schemeClr val="lt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475" name="Google Shape;2475;p33"/>
          <p:cNvGrpSpPr/>
          <p:nvPr/>
        </p:nvGrpSpPr>
        <p:grpSpPr>
          <a:xfrm>
            <a:off x="457191" y="2272011"/>
            <a:ext cx="2125515" cy="1353380"/>
            <a:chOff x="457191" y="2386161"/>
            <a:chExt cx="2125515" cy="1353380"/>
          </a:xfrm>
        </p:grpSpPr>
        <p:sp>
          <p:nvSpPr>
            <p:cNvPr id="2476" name="Google Shape;2476;p33"/>
            <p:cNvSpPr/>
            <p:nvPr/>
          </p:nvSpPr>
          <p:spPr>
            <a:xfrm>
              <a:off x="1176368" y="2386161"/>
              <a:ext cx="1406338" cy="1353380"/>
            </a:xfrm>
            <a:custGeom>
              <a:avLst/>
              <a:gdLst/>
              <a:ahLst/>
              <a:cxnLst/>
              <a:rect l="l" t="t" r="r" b="b"/>
              <a:pathLst>
                <a:path w="48755" h="46915" extrusionOk="0">
                  <a:moveTo>
                    <a:pt x="25310" y="0"/>
                  </a:moveTo>
                  <a:cubicBezTo>
                    <a:pt x="19204" y="0"/>
                    <a:pt x="13201" y="2386"/>
                    <a:pt x="8724" y="6883"/>
                  </a:cubicBezTo>
                  <a:cubicBezTo>
                    <a:pt x="2006" y="13570"/>
                    <a:pt x="0" y="23662"/>
                    <a:pt x="3617" y="32446"/>
                  </a:cubicBezTo>
                  <a:cubicBezTo>
                    <a:pt x="7265" y="41200"/>
                    <a:pt x="15806" y="46914"/>
                    <a:pt x="25289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56" y="1777"/>
                  </a:cubicBezTo>
                  <a:cubicBezTo>
                    <a:pt x="31363" y="581"/>
                    <a:pt x="28324" y="0"/>
                    <a:pt x="25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1863185" y="2419963"/>
              <a:ext cx="480144" cy="896621"/>
            </a:xfrm>
            <a:custGeom>
              <a:avLst/>
              <a:gdLst/>
              <a:ahLst/>
              <a:cxnLst/>
              <a:rect l="l" t="t" r="r" b="b"/>
              <a:pathLst>
                <a:path w="14027" h="26194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lnTo>
                    <a:pt x="1" y="25611"/>
                  </a:lnTo>
                  <a:cubicBezTo>
                    <a:pt x="1" y="25920"/>
                    <a:pt x="263" y="26194"/>
                    <a:pt x="572" y="26194"/>
                  </a:cubicBezTo>
                  <a:lnTo>
                    <a:pt x="13455" y="26194"/>
                  </a:lnTo>
                  <a:cubicBezTo>
                    <a:pt x="13765" y="26194"/>
                    <a:pt x="14026" y="25920"/>
                    <a:pt x="14026" y="25611"/>
                  </a:cubicBezTo>
                  <a:lnTo>
                    <a:pt x="14026" y="572"/>
                  </a:lnTo>
                  <a:cubicBezTo>
                    <a:pt x="14026" y="262"/>
                    <a:pt x="13776" y="0"/>
                    <a:pt x="134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1911688" y="2489242"/>
              <a:ext cx="383547" cy="681862"/>
            </a:xfrm>
            <a:custGeom>
              <a:avLst/>
              <a:gdLst/>
              <a:ahLst/>
              <a:cxnLst/>
              <a:rect l="l" t="t" r="r" b="b"/>
              <a:pathLst>
                <a:path w="11205" h="19920" extrusionOk="0">
                  <a:moveTo>
                    <a:pt x="465" y="0"/>
                  </a:moveTo>
                  <a:cubicBezTo>
                    <a:pt x="215" y="0"/>
                    <a:pt x="1" y="203"/>
                    <a:pt x="1" y="441"/>
                  </a:cubicBezTo>
                  <a:lnTo>
                    <a:pt x="1" y="19479"/>
                  </a:lnTo>
                  <a:cubicBezTo>
                    <a:pt x="1" y="19729"/>
                    <a:pt x="215" y="19919"/>
                    <a:pt x="465" y="19919"/>
                  </a:cubicBezTo>
                  <a:lnTo>
                    <a:pt x="10740" y="19919"/>
                  </a:lnTo>
                  <a:cubicBezTo>
                    <a:pt x="10990" y="19919"/>
                    <a:pt x="11205" y="19717"/>
                    <a:pt x="11205" y="19479"/>
                  </a:cubicBezTo>
                  <a:lnTo>
                    <a:pt x="11205" y="441"/>
                  </a:lnTo>
                  <a:cubicBezTo>
                    <a:pt x="11205" y="191"/>
                    <a:pt x="10990" y="0"/>
                    <a:pt x="10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2061269" y="3217911"/>
              <a:ext cx="83590" cy="835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15" y="1"/>
                  </a:moveTo>
                  <a:cubicBezTo>
                    <a:pt x="548" y="1"/>
                    <a:pt x="0" y="548"/>
                    <a:pt x="0" y="1227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27"/>
                  </a:cubicBezTo>
                  <a:cubicBezTo>
                    <a:pt x="2441" y="548"/>
                    <a:pt x="1893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610024" y="2968107"/>
              <a:ext cx="1119971" cy="756449"/>
            </a:xfrm>
            <a:custGeom>
              <a:avLst/>
              <a:gdLst/>
              <a:ahLst/>
              <a:cxnLst/>
              <a:rect l="l" t="t" r="r" b="b"/>
              <a:pathLst>
                <a:path w="32719" h="22099" extrusionOk="0">
                  <a:moveTo>
                    <a:pt x="215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21872"/>
                  </a:lnTo>
                  <a:cubicBezTo>
                    <a:pt x="0" y="21991"/>
                    <a:pt x="95" y="22098"/>
                    <a:pt x="215" y="22098"/>
                  </a:cubicBezTo>
                  <a:lnTo>
                    <a:pt x="32480" y="22098"/>
                  </a:lnTo>
                  <a:cubicBezTo>
                    <a:pt x="32600" y="22098"/>
                    <a:pt x="32707" y="21991"/>
                    <a:pt x="32707" y="21872"/>
                  </a:cubicBezTo>
                  <a:lnTo>
                    <a:pt x="32719" y="21872"/>
                  </a:lnTo>
                  <a:lnTo>
                    <a:pt x="32719" y="214"/>
                  </a:lnTo>
                  <a:cubicBezTo>
                    <a:pt x="32719" y="95"/>
                    <a:pt x="32623" y="0"/>
                    <a:pt x="3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656062" y="3013735"/>
              <a:ext cx="1027071" cy="664747"/>
            </a:xfrm>
            <a:custGeom>
              <a:avLst/>
              <a:gdLst/>
              <a:ahLst/>
              <a:cxnLst/>
              <a:rect l="l" t="t" r="r" b="b"/>
              <a:pathLst>
                <a:path w="30005" h="19420" extrusionOk="0">
                  <a:moveTo>
                    <a:pt x="20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9229"/>
                  </a:lnTo>
                  <a:cubicBezTo>
                    <a:pt x="1" y="19336"/>
                    <a:pt x="96" y="19420"/>
                    <a:pt x="203" y="19420"/>
                  </a:cubicBezTo>
                  <a:lnTo>
                    <a:pt x="29814" y="19420"/>
                  </a:lnTo>
                  <a:cubicBezTo>
                    <a:pt x="29921" y="19420"/>
                    <a:pt x="30004" y="19336"/>
                    <a:pt x="30004" y="19229"/>
                  </a:cubicBezTo>
                  <a:lnTo>
                    <a:pt x="30004" y="191"/>
                  </a:lnTo>
                  <a:cubicBezTo>
                    <a:pt x="30004" y="96"/>
                    <a:pt x="29921" y="1"/>
                    <a:pt x="29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457191" y="3651936"/>
              <a:ext cx="1425645" cy="72602"/>
            </a:xfrm>
            <a:custGeom>
              <a:avLst/>
              <a:gdLst/>
              <a:ahLst/>
              <a:cxnLst/>
              <a:rect l="l" t="t" r="r" b="b"/>
              <a:pathLst>
                <a:path w="41649" h="2121" extrusionOk="0">
                  <a:moveTo>
                    <a:pt x="0" y="1"/>
                  </a:moveTo>
                  <a:lnTo>
                    <a:pt x="0" y="810"/>
                  </a:lnTo>
                  <a:cubicBezTo>
                    <a:pt x="0" y="1537"/>
                    <a:pt x="572" y="2120"/>
                    <a:pt x="1310" y="2120"/>
                  </a:cubicBezTo>
                  <a:lnTo>
                    <a:pt x="40339" y="2120"/>
                  </a:lnTo>
                  <a:cubicBezTo>
                    <a:pt x="41077" y="2120"/>
                    <a:pt x="41648" y="1537"/>
                    <a:pt x="41648" y="810"/>
                  </a:cubicBezTo>
                  <a:lnTo>
                    <a:pt x="41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1502513" y="2473326"/>
              <a:ext cx="568595" cy="643558"/>
            </a:xfrm>
            <a:custGeom>
              <a:avLst/>
              <a:gdLst/>
              <a:ahLst/>
              <a:cxnLst/>
              <a:rect l="l" t="t" r="r" b="b"/>
              <a:pathLst>
                <a:path w="16611" h="18801" extrusionOk="0">
                  <a:moveTo>
                    <a:pt x="16491" y="3513"/>
                  </a:move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120" y="3513"/>
                  </a:lnTo>
                  <a:cubicBezTo>
                    <a:pt x="120" y="3513"/>
                    <a:pt x="1" y="14229"/>
                    <a:pt x="8300" y="18777"/>
                  </a:cubicBezTo>
                  <a:lnTo>
                    <a:pt x="8300" y="18801"/>
                  </a:lnTo>
                  <a:lnTo>
                    <a:pt x="8300" y="18801"/>
                  </a:lnTo>
                  <a:lnTo>
                    <a:pt x="8300" y="18801"/>
                  </a:lnTo>
                  <a:lnTo>
                    <a:pt x="8300" y="18777"/>
                  </a:lnTo>
                  <a:cubicBezTo>
                    <a:pt x="16610" y="14217"/>
                    <a:pt x="16491" y="3513"/>
                    <a:pt x="16491" y="3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1586477" y="2568311"/>
              <a:ext cx="399841" cy="452794"/>
            </a:xfrm>
            <a:custGeom>
              <a:avLst/>
              <a:gdLst/>
              <a:ahLst/>
              <a:cxnLst/>
              <a:rect l="l" t="t" r="r" b="b"/>
              <a:pathLst>
                <a:path w="11681" h="13228" extrusionOk="0">
                  <a:moveTo>
                    <a:pt x="5847" y="0"/>
                  </a:moveTo>
                  <a:lnTo>
                    <a:pt x="84" y="2477"/>
                  </a:lnTo>
                  <a:cubicBezTo>
                    <a:pt x="84" y="2477"/>
                    <a:pt x="1" y="10025"/>
                    <a:pt x="5847" y="13228"/>
                  </a:cubicBezTo>
                  <a:cubicBezTo>
                    <a:pt x="11681" y="10013"/>
                    <a:pt x="11609" y="2477"/>
                    <a:pt x="11609" y="2477"/>
                  </a:cubicBezTo>
                  <a:lnTo>
                    <a:pt x="5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1676534" y="2679145"/>
              <a:ext cx="264153" cy="213595"/>
            </a:xfrm>
            <a:custGeom>
              <a:avLst/>
              <a:gdLst/>
              <a:ahLst/>
              <a:cxnLst/>
              <a:rect l="l" t="t" r="r" b="b"/>
              <a:pathLst>
                <a:path w="7717" h="6240" extrusionOk="0">
                  <a:moveTo>
                    <a:pt x="6859" y="1"/>
                  </a:moveTo>
                  <a:lnTo>
                    <a:pt x="2501" y="4525"/>
                  </a:lnTo>
                  <a:lnTo>
                    <a:pt x="846" y="2870"/>
                  </a:lnTo>
                  <a:lnTo>
                    <a:pt x="1" y="3703"/>
                  </a:lnTo>
                  <a:lnTo>
                    <a:pt x="2537" y="6239"/>
                  </a:lnTo>
                  <a:lnTo>
                    <a:pt x="7716" y="822"/>
                  </a:lnTo>
                  <a:lnTo>
                    <a:pt x="6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2486" name="Google Shape;2486;p33"/>
          <p:cNvGrpSpPr/>
          <p:nvPr/>
        </p:nvGrpSpPr>
        <p:grpSpPr>
          <a:xfrm>
            <a:off x="2985356" y="2272011"/>
            <a:ext cx="1406367" cy="1353380"/>
            <a:chOff x="2985356" y="2386161"/>
            <a:chExt cx="1406367" cy="1353380"/>
          </a:xfrm>
        </p:grpSpPr>
        <p:sp>
          <p:nvSpPr>
            <p:cNvPr id="2487" name="Google Shape;2487;p33"/>
            <p:cNvSpPr/>
            <p:nvPr/>
          </p:nvSpPr>
          <p:spPr>
            <a:xfrm>
              <a:off x="2985356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10" y="0"/>
                  </a:moveTo>
                  <a:cubicBezTo>
                    <a:pt x="19201" y="0"/>
                    <a:pt x="13192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7" y="46914"/>
                    <a:pt x="25290" y="46914"/>
                  </a:cubicBezTo>
                  <a:cubicBezTo>
                    <a:pt x="38239" y="46914"/>
                    <a:pt x="48756" y="36397"/>
                    <a:pt x="48756" y="23449"/>
                  </a:cubicBezTo>
                  <a:cubicBezTo>
                    <a:pt x="48756" y="13965"/>
                    <a:pt x="43041" y="5424"/>
                    <a:pt x="34257" y="1777"/>
                  </a:cubicBezTo>
                  <a:cubicBezTo>
                    <a:pt x="31364" y="581"/>
                    <a:pt x="28325" y="0"/>
                    <a:pt x="25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2488" name="Google Shape;2488;p33"/>
            <p:cNvGrpSpPr/>
            <p:nvPr/>
          </p:nvGrpSpPr>
          <p:grpSpPr>
            <a:xfrm>
              <a:off x="3054988" y="2746460"/>
              <a:ext cx="1265894" cy="822062"/>
              <a:chOff x="2936851" y="-1043790"/>
              <a:chExt cx="1265894" cy="822062"/>
            </a:xfrm>
          </p:grpSpPr>
          <p:sp>
            <p:nvSpPr>
              <p:cNvPr id="2489" name="Google Shape;2489;p33"/>
              <p:cNvSpPr/>
              <p:nvPr/>
            </p:nvSpPr>
            <p:spPr>
              <a:xfrm>
                <a:off x="3072569" y="-1043790"/>
                <a:ext cx="994450" cy="67128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19611" extrusionOk="0">
                    <a:moveTo>
                      <a:pt x="203" y="1"/>
                    </a:moveTo>
                    <a:cubicBezTo>
                      <a:pt x="96" y="1"/>
                      <a:pt x="0" y="84"/>
                      <a:pt x="0" y="191"/>
                    </a:cubicBezTo>
                    <a:lnTo>
                      <a:pt x="0" y="19420"/>
                    </a:lnTo>
                    <a:cubicBezTo>
                      <a:pt x="0" y="19515"/>
                      <a:pt x="96" y="19610"/>
                      <a:pt x="203" y="19610"/>
                    </a:cubicBezTo>
                    <a:lnTo>
                      <a:pt x="28861" y="19610"/>
                    </a:lnTo>
                    <a:cubicBezTo>
                      <a:pt x="28968" y="19610"/>
                      <a:pt x="29052" y="19527"/>
                      <a:pt x="29052" y="19420"/>
                    </a:cubicBezTo>
                    <a:lnTo>
                      <a:pt x="29052" y="191"/>
                    </a:lnTo>
                    <a:cubicBezTo>
                      <a:pt x="29052" y="84"/>
                      <a:pt x="28968" y="1"/>
                      <a:pt x="28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0" name="Google Shape;2490;p33"/>
              <p:cNvSpPr/>
              <p:nvPr/>
            </p:nvSpPr>
            <p:spPr>
              <a:xfrm>
                <a:off x="3113713" y="-1003845"/>
                <a:ext cx="912538" cy="590981"/>
              </a:xfrm>
              <a:custGeom>
                <a:avLst/>
                <a:gdLst/>
                <a:ahLst/>
                <a:cxnLst/>
                <a:rect l="l" t="t" r="r" b="b"/>
                <a:pathLst>
                  <a:path w="26659" h="17265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17086"/>
                    </a:lnTo>
                    <a:cubicBezTo>
                      <a:pt x="1" y="17193"/>
                      <a:pt x="84" y="17264"/>
                      <a:pt x="191" y="17264"/>
                    </a:cubicBezTo>
                    <a:lnTo>
                      <a:pt x="26468" y="17264"/>
                    </a:lnTo>
                    <a:cubicBezTo>
                      <a:pt x="26576" y="17264"/>
                      <a:pt x="26647" y="17193"/>
                      <a:pt x="26647" y="17086"/>
                    </a:cubicBezTo>
                    <a:lnTo>
                      <a:pt x="26659" y="17086"/>
                    </a:lnTo>
                    <a:lnTo>
                      <a:pt x="26659" y="179"/>
                    </a:lnTo>
                    <a:cubicBezTo>
                      <a:pt x="26659" y="84"/>
                      <a:pt x="26588" y="0"/>
                      <a:pt x="26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1" name="Google Shape;2491;p33"/>
              <p:cNvSpPr/>
              <p:nvPr/>
            </p:nvSpPr>
            <p:spPr>
              <a:xfrm>
                <a:off x="2936851" y="-436566"/>
                <a:ext cx="1265894" cy="64044"/>
              </a:xfrm>
              <a:custGeom>
                <a:avLst/>
                <a:gdLst/>
                <a:ahLst/>
                <a:cxnLst/>
                <a:rect l="l" t="t" r="r" b="b"/>
                <a:pathLst>
                  <a:path w="36982" h="1871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346"/>
                      <a:pt x="513" y="1870"/>
                      <a:pt x="1155" y="1870"/>
                    </a:cubicBezTo>
                    <a:lnTo>
                      <a:pt x="35815" y="1870"/>
                    </a:lnTo>
                    <a:cubicBezTo>
                      <a:pt x="36458" y="1870"/>
                      <a:pt x="36981" y="1346"/>
                      <a:pt x="36981" y="715"/>
                    </a:cubicBezTo>
                    <a:lnTo>
                      <a:pt x="369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2" name="Google Shape;2492;p33"/>
              <p:cNvSpPr/>
              <p:nvPr/>
            </p:nvSpPr>
            <p:spPr>
              <a:xfrm>
                <a:off x="3113713" y="-1003845"/>
                <a:ext cx="912161" cy="109262"/>
              </a:xfrm>
              <a:custGeom>
                <a:avLst/>
                <a:gdLst/>
                <a:ahLst/>
                <a:cxnLst/>
                <a:rect l="l" t="t" r="r" b="b"/>
                <a:pathLst>
                  <a:path w="26648" h="3192" extrusionOk="0">
                    <a:moveTo>
                      <a:pt x="1" y="179"/>
                    </a:moveTo>
                    <a:lnTo>
                      <a:pt x="1" y="3191"/>
                    </a:lnTo>
                    <a:lnTo>
                      <a:pt x="26647" y="3191"/>
                    </a:lnTo>
                    <a:lnTo>
                      <a:pt x="26647" y="179"/>
                    </a:lnTo>
                    <a:cubicBezTo>
                      <a:pt x="26647" y="84"/>
                      <a:pt x="26576" y="0"/>
                      <a:pt x="26468" y="0"/>
                    </a:cubicBezTo>
                    <a:lnTo>
                      <a:pt x="191" y="0"/>
                    </a:lnTo>
                    <a:cubicBezTo>
                      <a:pt x="84" y="0"/>
                      <a:pt x="1" y="96"/>
                      <a:pt x="1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3" name="Google Shape;2493;p33"/>
              <p:cNvSpPr/>
              <p:nvPr/>
            </p:nvSpPr>
            <p:spPr>
              <a:xfrm>
                <a:off x="3156533" y="-969616"/>
                <a:ext cx="39946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68" extrusionOk="0">
                    <a:moveTo>
                      <a:pt x="583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3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4" name="Google Shape;2494;p33"/>
              <p:cNvSpPr/>
              <p:nvPr/>
            </p:nvSpPr>
            <p:spPr>
              <a:xfrm>
                <a:off x="3242927" y="-969616"/>
                <a:ext cx="39570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893" y="1167"/>
                      <a:pt x="1155" y="905"/>
                      <a:pt x="1155" y="584"/>
                    </a:cubicBezTo>
                    <a:cubicBezTo>
                      <a:pt x="1155" y="262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5" name="Google Shape;2495;p33"/>
              <p:cNvSpPr/>
              <p:nvPr/>
            </p:nvSpPr>
            <p:spPr>
              <a:xfrm>
                <a:off x="3328911" y="-969616"/>
                <a:ext cx="39981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6" name="Google Shape;2496;p33"/>
              <p:cNvSpPr/>
              <p:nvPr/>
            </p:nvSpPr>
            <p:spPr>
              <a:xfrm>
                <a:off x="3113302" y="-894620"/>
                <a:ext cx="914591" cy="87252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2549" extrusionOk="0">
                    <a:moveTo>
                      <a:pt x="1" y="0"/>
                    </a:moveTo>
                    <a:lnTo>
                      <a:pt x="1" y="2548"/>
                    </a:lnTo>
                    <a:lnTo>
                      <a:pt x="26719" y="2548"/>
                    </a:lnTo>
                    <a:lnTo>
                      <a:pt x="267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7" name="Google Shape;2497;p33"/>
              <p:cNvSpPr/>
              <p:nvPr/>
            </p:nvSpPr>
            <p:spPr>
              <a:xfrm>
                <a:off x="3173648" y="-871413"/>
                <a:ext cx="793520" cy="40391"/>
              </a:xfrm>
              <a:custGeom>
                <a:avLst/>
                <a:gdLst/>
                <a:ahLst/>
                <a:cxnLst/>
                <a:rect l="l" t="t" r="r" b="b"/>
                <a:pathLst>
                  <a:path w="23182" h="1180" extrusionOk="0">
                    <a:moveTo>
                      <a:pt x="0" y="1"/>
                    </a:moveTo>
                    <a:lnTo>
                      <a:pt x="0" y="1180"/>
                    </a:lnTo>
                    <a:lnTo>
                      <a:pt x="23182" y="1180"/>
                    </a:lnTo>
                    <a:lnTo>
                      <a:pt x="23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8" name="Google Shape;2498;p33"/>
              <p:cNvSpPr/>
              <p:nvPr/>
            </p:nvSpPr>
            <p:spPr>
              <a:xfrm>
                <a:off x="3310975" y="-738946"/>
                <a:ext cx="839183" cy="198911"/>
              </a:xfrm>
              <a:custGeom>
                <a:avLst/>
                <a:gdLst/>
                <a:ahLst/>
                <a:cxnLst/>
                <a:rect l="l" t="t" r="r" b="b"/>
                <a:pathLst>
                  <a:path w="24516" h="5811" extrusionOk="0">
                    <a:moveTo>
                      <a:pt x="1" y="0"/>
                    </a:moveTo>
                    <a:lnTo>
                      <a:pt x="1" y="5811"/>
                    </a:lnTo>
                    <a:lnTo>
                      <a:pt x="24515" y="5811"/>
                    </a:lnTo>
                    <a:lnTo>
                      <a:pt x="245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499" name="Google Shape;2499;p33"/>
              <p:cNvSpPr/>
              <p:nvPr/>
            </p:nvSpPr>
            <p:spPr>
              <a:xfrm>
                <a:off x="3448713" y="-685549"/>
                <a:ext cx="563289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2680" extrusionOk="0">
                    <a:moveTo>
                      <a:pt x="1" y="0"/>
                    </a:moveTo>
                    <a:lnTo>
                      <a:pt x="1" y="2679"/>
                    </a:lnTo>
                    <a:lnTo>
                      <a:pt x="16455" y="2679"/>
                    </a:lnTo>
                    <a:lnTo>
                      <a:pt x="16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0" name="Google Shape;2500;p33"/>
              <p:cNvSpPr/>
              <p:nvPr/>
            </p:nvSpPr>
            <p:spPr>
              <a:xfrm>
                <a:off x="3562832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1" y="1"/>
                    </a:moveTo>
                    <a:lnTo>
                      <a:pt x="453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82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3" y="1"/>
                    </a:lnTo>
                    <a:lnTo>
                      <a:pt x="655" y="1191"/>
                    </a:lnTo>
                    <a:lnTo>
                      <a:pt x="632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1" name="Google Shape;2501;p33"/>
              <p:cNvSpPr/>
              <p:nvPr/>
            </p:nvSpPr>
            <p:spPr>
              <a:xfrm>
                <a:off x="3650459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94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2" name="Google Shape;2502;p33"/>
              <p:cNvSpPr/>
              <p:nvPr/>
            </p:nvSpPr>
            <p:spPr>
              <a:xfrm>
                <a:off x="3738085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1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2" y="1"/>
                    </a:lnTo>
                    <a:lnTo>
                      <a:pt x="1893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3" name="Google Shape;2503;p33"/>
              <p:cNvSpPr/>
              <p:nvPr/>
            </p:nvSpPr>
            <p:spPr>
              <a:xfrm>
                <a:off x="3479279" y="-676581"/>
                <a:ext cx="53433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191" extrusionOk="0">
                    <a:moveTo>
                      <a:pt x="894" y="131"/>
                    </a:moveTo>
                    <a:cubicBezTo>
                      <a:pt x="1013" y="131"/>
                      <a:pt x="1120" y="238"/>
                      <a:pt x="1120" y="357"/>
                    </a:cubicBezTo>
                    <a:lnTo>
                      <a:pt x="1120" y="607"/>
                    </a:lnTo>
                    <a:lnTo>
                      <a:pt x="429" y="607"/>
                    </a:lnTo>
                    <a:lnTo>
                      <a:pt x="429" y="357"/>
                    </a:lnTo>
                    <a:lnTo>
                      <a:pt x="418" y="357"/>
                    </a:lnTo>
                    <a:cubicBezTo>
                      <a:pt x="418" y="238"/>
                      <a:pt x="525" y="131"/>
                      <a:pt x="644" y="131"/>
                    </a:cubicBezTo>
                    <a:close/>
                    <a:moveTo>
                      <a:pt x="644" y="0"/>
                    </a:moveTo>
                    <a:cubicBezTo>
                      <a:pt x="441" y="0"/>
                      <a:pt x="287" y="167"/>
                      <a:pt x="287" y="357"/>
                    </a:cubicBezTo>
                    <a:lnTo>
                      <a:pt x="287" y="607"/>
                    </a:lnTo>
                    <a:cubicBezTo>
                      <a:pt x="132" y="607"/>
                      <a:pt x="1" y="738"/>
                      <a:pt x="1" y="893"/>
                    </a:cubicBezTo>
                    <a:lnTo>
                      <a:pt x="1" y="1893"/>
                    </a:lnTo>
                    <a:cubicBezTo>
                      <a:pt x="1" y="2048"/>
                      <a:pt x="132" y="2191"/>
                      <a:pt x="298" y="2191"/>
                    </a:cubicBezTo>
                    <a:lnTo>
                      <a:pt x="1263" y="2191"/>
                    </a:lnTo>
                    <a:cubicBezTo>
                      <a:pt x="1430" y="2191"/>
                      <a:pt x="1561" y="2048"/>
                      <a:pt x="1561" y="1893"/>
                    </a:cubicBezTo>
                    <a:lnTo>
                      <a:pt x="1561" y="893"/>
                    </a:lnTo>
                    <a:cubicBezTo>
                      <a:pt x="1537" y="738"/>
                      <a:pt x="1418" y="619"/>
                      <a:pt x="1251" y="607"/>
                    </a:cubicBezTo>
                    <a:lnTo>
                      <a:pt x="1251" y="357"/>
                    </a:lnTo>
                    <a:cubicBezTo>
                      <a:pt x="1251" y="167"/>
                      <a:pt x="1084" y="0"/>
                      <a:pt x="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04" name="Google Shape;2504;p33"/>
              <p:cNvSpPr/>
              <p:nvPr/>
            </p:nvSpPr>
            <p:spPr>
              <a:xfrm>
                <a:off x="3249842" y="-834719"/>
                <a:ext cx="480144" cy="612991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7908" extrusionOk="0">
                    <a:moveTo>
                      <a:pt x="6777" y="969"/>
                    </a:moveTo>
                    <a:cubicBezTo>
                      <a:pt x="8490" y="969"/>
                      <a:pt x="10157" y="1856"/>
                      <a:pt x="11073" y="3441"/>
                    </a:cubicBezTo>
                    <a:cubicBezTo>
                      <a:pt x="12443" y="5811"/>
                      <a:pt x="11645" y="8847"/>
                      <a:pt x="9276" y="10228"/>
                    </a:cubicBezTo>
                    <a:cubicBezTo>
                      <a:pt x="8491" y="10685"/>
                      <a:pt x="7633" y="10902"/>
                      <a:pt x="6785" y="10902"/>
                    </a:cubicBezTo>
                    <a:cubicBezTo>
                      <a:pt x="5072" y="10902"/>
                      <a:pt x="3405" y="10015"/>
                      <a:pt x="2489" y="8430"/>
                    </a:cubicBezTo>
                    <a:cubicBezTo>
                      <a:pt x="1108" y="6061"/>
                      <a:pt x="1929" y="3013"/>
                      <a:pt x="4287" y="1644"/>
                    </a:cubicBezTo>
                    <a:cubicBezTo>
                      <a:pt x="5071" y="1186"/>
                      <a:pt x="5930" y="969"/>
                      <a:pt x="6777" y="969"/>
                    </a:cubicBezTo>
                    <a:close/>
                    <a:moveTo>
                      <a:pt x="6782" y="0"/>
                    </a:moveTo>
                    <a:cubicBezTo>
                      <a:pt x="5767" y="0"/>
                      <a:pt x="4738" y="261"/>
                      <a:pt x="3799" y="810"/>
                    </a:cubicBezTo>
                    <a:cubicBezTo>
                      <a:pt x="977" y="2441"/>
                      <a:pt x="1" y="6096"/>
                      <a:pt x="1656" y="8918"/>
                    </a:cubicBezTo>
                    <a:cubicBezTo>
                      <a:pt x="2753" y="10811"/>
                      <a:pt x="4745" y="11867"/>
                      <a:pt x="6788" y="11867"/>
                    </a:cubicBezTo>
                    <a:cubicBezTo>
                      <a:pt x="7649" y="11867"/>
                      <a:pt x="8519" y="11680"/>
                      <a:pt x="9335" y="11288"/>
                    </a:cubicBezTo>
                    <a:lnTo>
                      <a:pt x="13193" y="17907"/>
                    </a:lnTo>
                    <a:lnTo>
                      <a:pt x="14026" y="17431"/>
                    </a:lnTo>
                    <a:lnTo>
                      <a:pt x="10169" y="10799"/>
                    </a:lnTo>
                    <a:cubicBezTo>
                      <a:pt x="12669" y="9049"/>
                      <a:pt x="13478" y="5644"/>
                      <a:pt x="11907" y="2953"/>
                    </a:cubicBezTo>
                    <a:cubicBezTo>
                      <a:pt x="10817" y="1059"/>
                      <a:pt x="8828" y="0"/>
                      <a:pt x="6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2514" name="Google Shape;2514;p33"/>
          <p:cNvGrpSpPr/>
          <p:nvPr/>
        </p:nvGrpSpPr>
        <p:grpSpPr>
          <a:xfrm>
            <a:off x="6601591" y="2272011"/>
            <a:ext cx="1406367" cy="1533243"/>
            <a:chOff x="6601591" y="2386161"/>
            <a:chExt cx="1406367" cy="1533243"/>
          </a:xfrm>
        </p:grpSpPr>
        <p:sp>
          <p:nvSpPr>
            <p:cNvPr id="2515" name="Google Shape;2515;p33"/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2516" name="Google Shape;2516;p33"/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2517" name="Google Shape;2517;p33"/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7378AF1A-2F82-13F7-CECF-2E8BC15F8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lang="fa-IR" sz="32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" name="Google Shape;2505;p33">
            <a:extLst>
              <a:ext uri="{FF2B5EF4-FFF2-40B4-BE49-F238E27FC236}">
                <a16:creationId xmlns:a16="http://schemas.microsoft.com/office/drawing/2014/main" id="{EB45DBA9-E254-7FB5-783E-6482126F9D5A}"/>
              </a:ext>
            </a:extLst>
          </p:cNvPr>
          <p:cNvGrpSpPr/>
          <p:nvPr/>
        </p:nvGrpSpPr>
        <p:grpSpPr>
          <a:xfrm>
            <a:off x="4793179" y="2281414"/>
            <a:ext cx="1406367" cy="1353380"/>
            <a:chOff x="4793179" y="2395564"/>
            <a:chExt cx="1406367" cy="1353380"/>
          </a:xfrm>
        </p:grpSpPr>
        <p:sp>
          <p:nvSpPr>
            <p:cNvPr id="3" name="Google Shape;2506;p33">
              <a:extLst>
                <a:ext uri="{FF2B5EF4-FFF2-40B4-BE49-F238E27FC236}">
                  <a16:creationId xmlns:a16="http://schemas.microsoft.com/office/drawing/2014/main" id="{9F8992F8-CEE5-BF4E-123A-5A26154442F8}"/>
                </a:ext>
              </a:extLst>
            </p:cNvPr>
            <p:cNvSpPr/>
            <p:nvPr/>
          </p:nvSpPr>
          <p:spPr>
            <a:xfrm>
              <a:off x="4793179" y="2395564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20" y="0"/>
                  </a:moveTo>
                  <a:cubicBezTo>
                    <a:pt x="19205" y="0"/>
                    <a:pt x="13201" y="2386"/>
                    <a:pt x="8724" y="6883"/>
                  </a:cubicBezTo>
                  <a:cubicBezTo>
                    <a:pt x="2007" y="13570"/>
                    <a:pt x="1" y="23662"/>
                    <a:pt x="364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69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87" y="1777"/>
                  </a:cubicBezTo>
                  <a:cubicBezTo>
                    <a:pt x="31384" y="581"/>
                    <a:pt x="28338" y="0"/>
                    <a:pt x="2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5" name="Google Shape;2507;p33">
              <a:extLst>
                <a:ext uri="{FF2B5EF4-FFF2-40B4-BE49-F238E27FC236}">
                  <a16:creationId xmlns:a16="http://schemas.microsoft.com/office/drawing/2014/main" id="{72E8D29D-042A-2005-5E83-A6D4C94FB7BA}"/>
                </a:ext>
              </a:extLst>
            </p:cNvPr>
            <p:cNvGrpSpPr/>
            <p:nvPr/>
          </p:nvGrpSpPr>
          <p:grpSpPr>
            <a:xfrm>
              <a:off x="4955623" y="2535620"/>
              <a:ext cx="1082065" cy="1044962"/>
              <a:chOff x="5071548" y="-1403230"/>
              <a:chExt cx="1082065" cy="1044962"/>
            </a:xfrm>
          </p:grpSpPr>
          <p:sp>
            <p:nvSpPr>
              <p:cNvPr id="6" name="Google Shape;2508;p33">
                <a:extLst>
                  <a:ext uri="{FF2B5EF4-FFF2-40B4-BE49-F238E27FC236}">
                    <a16:creationId xmlns:a16="http://schemas.microsoft.com/office/drawing/2014/main" id="{568377C5-317C-1546-C8C1-70E5B5179521}"/>
                  </a:ext>
                </a:extLst>
              </p:cNvPr>
              <p:cNvSpPr/>
              <p:nvPr/>
            </p:nvSpPr>
            <p:spPr>
              <a:xfrm>
                <a:off x="5071548" y="-970848"/>
                <a:ext cx="827784" cy="612580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7896" extrusionOk="0">
                    <a:moveTo>
                      <a:pt x="1" y="1"/>
                    </a:moveTo>
                    <a:lnTo>
                      <a:pt x="1" y="17896"/>
                    </a:lnTo>
                    <a:lnTo>
                      <a:pt x="24182" y="17896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7" name="Google Shape;2509;p33">
                <a:extLst>
                  <a:ext uri="{FF2B5EF4-FFF2-40B4-BE49-F238E27FC236}">
                    <a16:creationId xmlns:a16="http://schemas.microsoft.com/office/drawing/2014/main" id="{A774DD56-130E-6EFE-4239-F917EF9E0A2F}"/>
                  </a:ext>
                </a:extLst>
              </p:cNvPr>
              <p:cNvSpPr/>
              <p:nvPr/>
            </p:nvSpPr>
            <p:spPr>
              <a:xfrm>
                <a:off x="5071548" y="-759723"/>
                <a:ext cx="827784" cy="40144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1728" extrusionOk="0">
                    <a:moveTo>
                      <a:pt x="8323" y="0"/>
                    </a:moveTo>
                    <a:lnTo>
                      <a:pt x="1" y="11728"/>
                    </a:lnTo>
                    <a:lnTo>
                      <a:pt x="24182" y="11728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8" name="Google Shape;2510;p33">
                <a:extLst>
                  <a:ext uri="{FF2B5EF4-FFF2-40B4-BE49-F238E27FC236}">
                    <a16:creationId xmlns:a16="http://schemas.microsoft.com/office/drawing/2014/main" id="{5E554344-923E-CB49-285E-86213D7EA6C8}"/>
                  </a:ext>
                </a:extLst>
              </p:cNvPr>
              <p:cNvSpPr/>
              <p:nvPr/>
            </p:nvSpPr>
            <p:spPr>
              <a:xfrm>
                <a:off x="5071548" y="-970438"/>
                <a:ext cx="827784" cy="41900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2241" extrusionOk="0">
                    <a:moveTo>
                      <a:pt x="1" y="1"/>
                    </a:moveTo>
                    <a:lnTo>
                      <a:pt x="12109" y="12240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9" name="Google Shape;2511;p33">
                <a:extLst>
                  <a:ext uri="{FF2B5EF4-FFF2-40B4-BE49-F238E27FC236}">
                    <a16:creationId xmlns:a16="http://schemas.microsoft.com/office/drawing/2014/main" id="{892A38DC-4B3E-5848-F4B7-DE0DA14E4BDD}"/>
                  </a:ext>
                </a:extLst>
              </p:cNvPr>
              <p:cNvSpPr/>
              <p:nvPr/>
            </p:nvSpPr>
            <p:spPr>
              <a:xfrm>
                <a:off x="5600525" y="-1403230"/>
                <a:ext cx="553088" cy="553465"/>
              </a:xfrm>
              <a:custGeom>
                <a:avLst/>
                <a:gdLst/>
                <a:ahLst/>
                <a:cxnLst/>
                <a:rect l="l" t="t" r="r" b="b"/>
                <a:pathLst>
                  <a:path w="16158" h="16169" extrusionOk="0">
                    <a:moveTo>
                      <a:pt x="8073" y="0"/>
                    </a:moveTo>
                    <a:cubicBezTo>
                      <a:pt x="3620" y="0"/>
                      <a:pt x="1" y="3620"/>
                      <a:pt x="1" y="8085"/>
                    </a:cubicBezTo>
                    <a:cubicBezTo>
                      <a:pt x="1" y="12549"/>
                      <a:pt x="3620" y="16169"/>
                      <a:pt x="8073" y="16169"/>
                    </a:cubicBezTo>
                    <a:cubicBezTo>
                      <a:pt x="12538" y="16169"/>
                      <a:pt x="16158" y="12549"/>
                      <a:pt x="16158" y="8085"/>
                    </a:cubicBezTo>
                    <a:cubicBezTo>
                      <a:pt x="16158" y="3620"/>
                      <a:pt x="12538" y="0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10" name="Google Shape;2512;p33">
                <a:extLst>
                  <a:ext uri="{FF2B5EF4-FFF2-40B4-BE49-F238E27FC236}">
                    <a16:creationId xmlns:a16="http://schemas.microsoft.com/office/drawing/2014/main" id="{D2B426E8-98C0-F772-7684-576D513739F4}"/>
                  </a:ext>
                </a:extLst>
              </p:cNvPr>
              <p:cNvSpPr/>
              <p:nvPr/>
            </p:nvSpPr>
            <p:spPr>
              <a:xfrm>
                <a:off x="5737475" y="-1283839"/>
                <a:ext cx="278803" cy="315498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9217" extrusionOk="0">
                    <a:moveTo>
                      <a:pt x="8097" y="1727"/>
                    </a:move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60" y="1727"/>
                    </a:lnTo>
                    <a:cubicBezTo>
                      <a:pt x="60" y="1727"/>
                      <a:pt x="0" y="6978"/>
                      <a:pt x="4084" y="9216"/>
                    </a:cubicBez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cubicBezTo>
                      <a:pt x="8144" y="6978"/>
                      <a:pt x="8097" y="1727"/>
                      <a:pt x="8097" y="1727"/>
                    </a:cubicBezTo>
                    <a:close/>
                    <a:moveTo>
                      <a:pt x="4084" y="7847"/>
                    </a:move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cubicBezTo>
                      <a:pt x="1203" y="6275"/>
                      <a:pt x="1250" y="2573"/>
                      <a:pt x="1250" y="2573"/>
                    </a:cubicBez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6906" y="2573"/>
                    </a:lnTo>
                    <a:cubicBezTo>
                      <a:pt x="6906" y="2573"/>
                      <a:pt x="6942" y="6264"/>
                      <a:pt x="4084" y="78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11" name="Google Shape;2513;p33">
                <a:extLst>
                  <a:ext uri="{FF2B5EF4-FFF2-40B4-BE49-F238E27FC236}">
                    <a16:creationId xmlns:a16="http://schemas.microsoft.com/office/drawing/2014/main" id="{54B4948A-DC1F-9AC2-2153-BF540BF9A6B7}"/>
                  </a:ext>
                </a:extLst>
              </p:cNvPr>
              <p:cNvSpPr/>
              <p:nvPr/>
            </p:nvSpPr>
            <p:spPr>
              <a:xfrm>
                <a:off x="5674699" y="-1197445"/>
                <a:ext cx="246216" cy="199356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5824" extrusionOk="0">
                    <a:moveTo>
                      <a:pt x="6394" y="1"/>
                    </a:moveTo>
                    <a:lnTo>
                      <a:pt x="2322" y="4228"/>
                    </a:lnTo>
                    <a:lnTo>
                      <a:pt x="798" y="2680"/>
                    </a:lnTo>
                    <a:lnTo>
                      <a:pt x="1" y="3478"/>
                    </a:lnTo>
                    <a:lnTo>
                      <a:pt x="2358" y="5823"/>
                    </a:lnTo>
                    <a:lnTo>
                      <a:pt x="7192" y="763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506E0F-D9DE-ABE4-B2B5-912697A069BF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2/15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192411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0" name="Google Shape;3080;p35"/>
          <p:cNvGrpSpPr/>
          <p:nvPr/>
        </p:nvGrpSpPr>
        <p:grpSpPr>
          <a:xfrm>
            <a:off x="6180104" y="1306275"/>
            <a:ext cx="2571315" cy="3337373"/>
            <a:chOff x="457194" y="1463225"/>
            <a:chExt cx="2571315" cy="3337373"/>
          </a:xfrm>
        </p:grpSpPr>
        <p:sp>
          <p:nvSpPr>
            <p:cNvPr id="3081" name="Google Shape;3081;p35"/>
            <p:cNvSpPr/>
            <p:nvPr/>
          </p:nvSpPr>
          <p:spPr>
            <a:xfrm>
              <a:off x="457194" y="2043641"/>
              <a:ext cx="2571315" cy="2116080"/>
            </a:xfrm>
            <a:custGeom>
              <a:avLst/>
              <a:gdLst/>
              <a:ahLst/>
              <a:cxnLst/>
              <a:rect l="l" t="t" r="r" b="b"/>
              <a:pathLst>
                <a:path w="68605" h="55745" extrusionOk="0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1330917" y="2184589"/>
              <a:ext cx="3186" cy="42060"/>
            </a:xfrm>
            <a:custGeom>
              <a:avLst/>
              <a:gdLst/>
              <a:ahLst/>
              <a:cxnLst/>
              <a:rect l="l" t="t" r="r" b="b"/>
              <a:pathLst>
                <a:path w="85" h="1108" extrusionOk="0">
                  <a:moveTo>
                    <a:pt x="84" y="0"/>
                  </a:moveTo>
                  <a:cubicBezTo>
                    <a:pt x="1" y="369"/>
                    <a:pt x="13" y="738"/>
                    <a:pt x="84" y="1107"/>
                  </a:cubicBezTo>
                  <a:lnTo>
                    <a:pt x="84" y="4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D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2144860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4" y="0"/>
                    <a:pt x="1" y="405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2255087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2365314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94" y="1786"/>
                    <a:pt x="1786" y="1381"/>
                    <a:pt x="1786" y="893"/>
                  </a:cubicBezTo>
                  <a:cubicBezTo>
                    <a:pt x="1786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2475991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941355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87"/>
                    <a:pt x="894" y="1787"/>
                  </a:cubicBezTo>
                  <a:cubicBezTo>
                    <a:pt x="1394" y="1787"/>
                    <a:pt x="1787" y="1394"/>
                    <a:pt x="1787" y="894"/>
                  </a:cubicBezTo>
                  <a:cubicBezTo>
                    <a:pt x="1787" y="406"/>
                    <a:pt x="1394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1052032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2" y="1787"/>
                    <a:pt x="1786" y="1394"/>
                    <a:pt x="1786" y="894"/>
                  </a:cubicBezTo>
                  <a:cubicBezTo>
                    <a:pt x="1786" y="406"/>
                    <a:pt x="138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1162259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405" y="1"/>
                    <a:pt x="0" y="406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6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1272936" y="1463225"/>
              <a:ext cx="66939" cy="67835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1" y="1787"/>
                    <a:pt x="1786" y="1394"/>
                    <a:pt x="1786" y="894"/>
                  </a:cubicBezTo>
                  <a:cubicBezTo>
                    <a:pt x="1786" y="406"/>
                    <a:pt x="1381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2576399" y="2279642"/>
              <a:ext cx="178517" cy="179209"/>
            </a:xfrm>
            <a:custGeom>
              <a:avLst/>
              <a:gdLst/>
              <a:ahLst/>
              <a:cxnLst/>
              <a:rect l="l" t="t" r="r" b="b"/>
              <a:pathLst>
                <a:path w="4763" h="4721" extrusionOk="0">
                  <a:moveTo>
                    <a:pt x="2471" y="1"/>
                  </a:moveTo>
                  <a:cubicBezTo>
                    <a:pt x="2421" y="1"/>
                    <a:pt x="2373" y="29"/>
                    <a:pt x="2358" y="92"/>
                  </a:cubicBezTo>
                  <a:cubicBezTo>
                    <a:pt x="2155" y="627"/>
                    <a:pt x="1953" y="1199"/>
                    <a:pt x="1548" y="1628"/>
                  </a:cubicBezTo>
                  <a:cubicBezTo>
                    <a:pt x="1358" y="1830"/>
                    <a:pt x="1119" y="1997"/>
                    <a:pt x="846" y="2116"/>
                  </a:cubicBezTo>
                  <a:cubicBezTo>
                    <a:pt x="584" y="2223"/>
                    <a:pt x="334" y="2211"/>
                    <a:pt x="60" y="2247"/>
                  </a:cubicBezTo>
                  <a:cubicBezTo>
                    <a:pt x="48" y="2247"/>
                    <a:pt x="36" y="2294"/>
                    <a:pt x="60" y="2294"/>
                  </a:cubicBezTo>
                  <a:cubicBezTo>
                    <a:pt x="72" y="2306"/>
                    <a:pt x="107" y="2306"/>
                    <a:pt x="119" y="2330"/>
                  </a:cubicBezTo>
                  <a:cubicBezTo>
                    <a:pt x="95" y="2342"/>
                    <a:pt x="60" y="2354"/>
                    <a:pt x="36" y="2390"/>
                  </a:cubicBezTo>
                  <a:cubicBezTo>
                    <a:pt x="0" y="2413"/>
                    <a:pt x="0" y="2473"/>
                    <a:pt x="12" y="2509"/>
                  </a:cubicBezTo>
                  <a:cubicBezTo>
                    <a:pt x="167" y="2711"/>
                    <a:pt x="417" y="2711"/>
                    <a:pt x="655" y="2806"/>
                  </a:cubicBezTo>
                  <a:cubicBezTo>
                    <a:pt x="905" y="2901"/>
                    <a:pt x="1143" y="3044"/>
                    <a:pt x="1358" y="3223"/>
                  </a:cubicBezTo>
                  <a:cubicBezTo>
                    <a:pt x="1762" y="3544"/>
                    <a:pt x="2131" y="4033"/>
                    <a:pt x="2203" y="4568"/>
                  </a:cubicBezTo>
                  <a:cubicBezTo>
                    <a:pt x="2221" y="4670"/>
                    <a:pt x="2310" y="4720"/>
                    <a:pt x="2399" y="4720"/>
                  </a:cubicBezTo>
                  <a:cubicBezTo>
                    <a:pt x="2489" y="4720"/>
                    <a:pt x="2578" y="4670"/>
                    <a:pt x="2596" y="4568"/>
                  </a:cubicBezTo>
                  <a:cubicBezTo>
                    <a:pt x="2751" y="3556"/>
                    <a:pt x="3524" y="2771"/>
                    <a:pt x="4536" y="2628"/>
                  </a:cubicBezTo>
                  <a:cubicBezTo>
                    <a:pt x="4763" y="2544"/>
                    <a:pt x="4763" y="2163"/>
                    <a:pt x="4536" y="2116"/>
                  </a:cubicBezTo>
                  <a:cubicBezTo>
                    <a:pt x="3524" y="1937"/>
                    <a:pt x="2751" y="1139"/>
                    <a:pt x="2608" y="127"/>
                  </a:cubicBezTo>
                  <a:cubicBezTo>
                    <a:pt x="2601" y="47"/>
                    <a:pt x="2534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556702" y="2508392"/>
              <a:ext cx="133466" cy="132518"/>
            </a:xfrm>
            <a:custGeom>
              <a:avLst/>
              <a:gdLst/>
              <a:ahLst/>
              <a:cxnLst/>
              <a:rect l="l" t="t" r="r" b="b"/>
              <a:pathLst>
                <a:path w="3561" h="3491" extrusionOk="0">
                  <a:moveTo>
                    <a:pt x="1861" y="1"/>
                  </a:moveTo>
                  <a:cubicBezTo>
                    <a:pt x="1825" y="1"/>
                    <a:pt x="1790" y="20"/>
                    <a:pt x="1775" y="66"/>
                  </a:cubicBezTo>
                  <a:cubicBezTo>
                    <a:pt x="1632" y="471"/>
                    <a:pt x="1477" y="888"/>
                    <a:pt x="1179" y="1197"/>
                  </a:cubicBezTo>
                  <a:cubicBezTo>
                    <a:pt x="1024" y="1340"/>
                    <a:pt x="858" y="1471"/>
                    <a:pt x="655" y="1555"/>
                  </a:cubicBezTo>
                  <a:cubicBezTo>
                    <a:pt x="465" y="1626"/>
                    <a:pt x="262" y="1626"/>
                    <a:pt x="60" y="1662"/>
                  </a:cubicBezTo>
                  <a:cubicBezTo>
                    <a:pt x="36" y="1662"/>
                    <a:pt x="36" y="1686"/>
                    <a:pt x="60" y="1686"/>
                  </a:cubicBezTo>
                  <a:cubicBezTo>
                    <a:pt x="72" y="1697"/>
                    <a:pt x="84" y="1697"/>
                    <a:pt x="108" y="1697"/>
                  </a:cubicBezTo>
                  <a:cubicBezTo>
                    <a:pt x="72" y="1721"/>
                    <a:pt x="60" y="1733"/>
                    <a:pt x="24" y="1745"/>
                  </a:cubicBezTo>
                  <a:cubicBezTo>
                    <a:pt x="1" y="1757"/>
                    <a:pt x="1" y="1805"/>
                    <a:pt x="12" y="1840"/>
                  </a:cubicBezTo>
                  <a:cubicBezTo>
                    <a:pt x="120" y="1995"/>
                    <a:pt x="310" y="1995"/>
                    <a:pt x="489" y="2055"/>
                  </a:cubicBezTo>
                  <a:cubicBezTo>
                    <a:pt x="679" y="2138"/>
                    <a:pt x="846" y="2233"/>
                    <a:pt x="1013" y="2376"/>
                  </a:cubicBezTo>
                  <a:cubicBezTo>
                    <a:pt x="1310" y="2626"/>
                    <a:pt x="1584" y="2983"/>
                    <a:pt x="1655" y="3388"/>
                  </a:cubicBezTo>
                  <a:cubicBezTo>
                    <a:pt x="1661" y="3458"/>
                    <a:pt x="1724" y="3491"/>
                    <a:pt x="1788" y="3491"/>
                  </a:cubicBezTo>
                  <a:cubicBezTo>
                    <a:pt x="1855" y="3491"/>
                    <a:pt x="1923" y="3455"/>
                    <a:pt x="1929" y="3388"/>
                  </a:cubicBezTo>
                  <a:cubicBezTo>
                    <a:pt x="2048" y="2626"/>
                    <a:pt x="2632" y="2043"/>
                    <a:pt x="3370" y="1924"/>
                  </a:cubicBezTo>
                  <a:cubicBezTo>
                    <a:pt x="3560" y="1912"/>
                    <a:pt x="3560" y="1614"/>
                    <a:pt x="3394" y="1578"/>
                  </a:cubicBezTo>
                  <a:cubicBezTo>
                    <a:pt x="2644" y="1447"/>
                    <a:pt x="2048" y="852"/>
                    <a:pt x="1965" y="90"/>
                  </a:cubicBezTo>
                  <a:cubicBezTo>
                    <a:pt x="1958" y="36"/>
                    <a:pt x="1909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742788" y="4127294"/>
              <a:ext cx="155317" cy="155218"/>
            </a:xfrm>
            <a:custGeom>
              <a:avLst/>
              <a:gdLst/>
              <a:ahLst/>
              <a:cxnLst/>
              <a:rect l="l" t="t" r="r" b="b"/>
              <a:pathLst>
                <a:path w="4144" h="4089" extrusionOk="0">
                  <a:moveTo>
                    <a:pt x="2127" y="1"/>
                  </a:moveTo>
                  <a:cubicBezTo>
                    <a:pt x="2085" y="1"/>
                    <a:pt x="2044" y="24"/>
                    <a:pt x="2024" y="79"/>
                  </a:cubicBezTo>
                  <a:cubicBezTo>
                    <a:pt x="1905" y="413"/>
                    <a:pt x="1786" y="734"/>
                    <a:pt x="1608" y="1032"/>
                  </a:cubicBezTo>
                  <a:cubicBezTo>
                    <a:pt x="1513" y="1020"/>
                    <a:pt x="1417" y="996"/>
                    <a:pt x="1334" y="949"/>
                  </a:cubicBezTo>
                  <a:cubicBezTo>
                    <a:pt x="1108" y="841"/>
                    <a:pt x="953" y="675"/>
                    <a:pt x="762" y="544"/>
                  </a:cubicBezTo>
                  <a:cubicBezTo>
                    <a:pt x="760" y="542"/>
                    <a:pt x="757" y="541"/>
                    <a:pt x="754" y="541"/>
                  </a:cubicBezTo>
                  <a:cubicBezTo>
                    <a:pt x="739" y="541"/>
                    <a:pt x="719" y="560"/>
                    <a:pt x="739" y="579"/>
                  </a:cubicBezTo>
                  <a:cubicBezTo>
                    <a:pt x="739" y="591"/>
                    <a:pt x="751" y="615"/>
                    <a:pt x="762" y="639"/>
                  </a:cubicBezTo>
                  <a:cubicBezTo>
                    <a:pt x="739" y="615"/>
                    <a:pt x="703" y="615"/>
                    <a:pt x="679" y="603"/>
                  </a:cubicBezTo>
                  <a:cubicBezTo>
                    <a:pt x="643" y="603"/>
                    <a:pt x="596" y="639"/>
                    <a:pt x="596" y="663"/>
                  </a:cubicBezTo>
                  <a:cubicBezTo>
                    <a:pt x="560" y="889"/>
                    <a:pt x="715" y="1056"/>
                    <a:pt x="810" y="1246"/>
                  </a:cubicBezTo>
                  <a:cubicBezTo>
                    <a:pt x="881" y="1413"/>
                    <a:pt x="929" y="1568"/>
                    <a:pt x="953" y="1734"/>
                  </a:cubicBezTo>
                  <a:cubicBezTo>
                    <a:pt x="893" y="1770"/>
                    <a:pt x="822" y="1806"/>
                    <a:pt x="762" y="1830"/>
                  </a:cubicBezTo>
                  <a:cubicBezTo>
                    <a:pt x="536" y="1913"/>
                    <a:pt x="298" y="1901"/>
                    <a:pt x="60" y="1949"/>
                  </a:cubicBezTo>
                  <a:cubicBezTo>
                    <a:pt x="48" y="1949"/>
                    <a:pt x="48" y="1972"/>
                    <a:pt x="60" y="1984"/>
                  </a:cubicBezTo>
                  <a:cubicBezTo>
                    <a:pt x="84" y="2008"/>
                    <a:pt x="108" y="2008"/>
                    <a:pt x="119" y="2020"/>
                  </a:cubicBezTo>
                  <a:lnTo>
                    <a:pt x="36" y="2068"/>
                  </a:lnTo>
                  <a:cubicBezTo>
                    <a:pt x="0" y="2080"/>
                    <a:pt x="0" y="2139"/>
                    <a:pt x="12" y="2163"/>
                  </a:cubicBezTo>
                  <a:cubicBezTo>
                    <a:pt x="155" y="2342"/>
                    <a:pt x="370" y="2365"/>
                    <a:pt x="572" y="2437"/>
                  </a:cubicBezTo>
                  <a:cubicBezTo>
                    <a:pt x="703" y="2484"/>
                    <a:pt x="822" y="2556"/>
                    <a:pt x="941" y="2627"/>
                  </a:cubicBezTo>
                  <a:cubicBezTo>
                    <a:pt x="893" y="2865"/>
                    <a:pt x="810" y="3104"/>
                    <a:pt x="655" y="3294"/>
                  </a:cubicBezTo>
                  <a:cubicBezTo>
                    <a:pt x="569" y="3409"/>
                    <a:pt x="691" y="3562"/>
                    <a:pt x="810" y="3562"/>
                  </a:cubicBezTo>
                  <a:cubicBezTo>
                    <a:pt x="839" y="3562"/>
                    <a:pt x="868" y="3553"/>
                    <a:pt x="893" y="3532"/>
                  </a:cubicBezTo>
                  <a:cubicBezTo>
                    <a:pt x="1108" y="3389"/>
                    <a:pt x="1322" y="3282"/>
                    <a:pt x="1560" y="3211"/>
                  </a:cubicBezTo>
                  <a:cubicBezTo>
                    <a:pt x="1739" y="3437"/>
                    <a:pt x="1858" y="3699"/>
                    <a:pt x="1905" y="3973"/>
                  </a:cubicBezTo>
                  <a:cubicBezTo>
                    <a:pt x="1923" y="4050"/>
                    <a:pt x="2001" y="4089"/>
                    <a:pt x="2078" y="4089"/>
                  </a:cubicBezTo>
                  <a:cubicBezTo>
                    <a:pt x="2155" y="4089"/>
                    <a:pt x="2233" y="4050"/>
                    <a:pt x="2251" y="3973"/>
                  </a:cubicBezTo>
                  <a:cubicBezTo>
                    <a:pt x="2298" y="3687"/>
                    <a:pt x="2394" y="3413"/>
                    <a:pt x="2548" y="3175"/>
                  </a:cubicBezTo>
                  <a:cubicBezTo>
                    <a:pt x="2810" y="3234"/>
                    <a:pt x="3072" y="3354"/>
                    <a:pt x="3310" y="3520"/>
                  </a:cubicBezTo>
                  <a:cubicBezTo>
                    <a:pt x="3342" y="3543"/>
                    <a:pt x="3375" y="3552"/>
                    <a:pt x="3408" y="3552"/>
                  </a:cubicBezTo>
                  <a:cubicBezTo>
                    <a:pt x="3550" y="3552"/>
                    <a:pt x="3681" y="3370"/>
                    <a:pt x="3584" y="3234"/>
                  </a:cubicBezTo>
                  <a:cubicBezTo>
                    <a:pt x="3429" y="3020"/>
                    <a:pt x="3322" y="2758"/>
                    <a:pt x="3263" y="2508"/>
                  </a:cubicBezTo>
                  <a:cubicBezTo>
                    <a:pt x="3465" y="2389"/>
                    <a:pt x="3691" y="2318"/>
                    <a:pt x="3953" y="2270"/>
                  </a:cubicBezTo>
                  <a:cubicBezTo>
                    <a:pt x="4144" y="2234"/>
                    <a:pt x="4132" y="1901"/>
                    <a:pt x="3929" y="1853"/>
                  </a:cubicBezTo>
                  <a:cubicBezTo>
                    <a:pt x="3679" y="1818"/>
                    <a:pt x="3453" y="1722"/>
                    <a:pt x="3251" y="1603"/>
                  </a:cubicBezTo>
                  <a:cubicBezTo>
                    <a:pt x="3310" y="1318"/>
                    <a:pt x="3429" y="1056"/>
                    <a:pt x="3620" y="818"/>
                  </a:cubicBezTo>
                  <a:cubicBezTo>
                    <a:pt x="3679" y="729"/>
                    <a:pt x="3632" y="624"/>
                    <a:pt x="3547" y="624"/>
                  </a:cubicBezTo>
                  <a:cubicBezTo>
                    <a:pt x="3529" y="624"/>
                    <a:pt x="3510" y="629"/>
                    <a:pt x="3489" y="639"/>
                  </a:cubicBezTo>
                  <a:cubicBezTo>
                    <a:pt x="3203" y="770"/>
                    <a:pt x="2906" y="901"/>
                    <a:pt x="2596" y="996"/>
                  </a:cubicBezTo>
                  <a:cubicBezTo>
                    <a:pt x="2417" y="734"/>
                    <a:pt x="2298" y="437"/>
                    <a:pt x="2251" y="115"/>
                  </a:cubicBezTo>
                  <a:cubicBezTo>
                    <a:pt x="2244" y="46"/>
                    <a:pt x="2185" y="1"/>
                    <a:pt x="2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2811096" y="3654609"/>
              <a:ext cx="92426" cy="93230"/>
            </a:xfrm>
            <a:custGeom>
              <a:avLst/>
              <a:gdLst/>
              <a:ahLst/>
              <a:cxnLst/>
              <a:rect l="l" t="t" r="r" b="b"/>
              <a:pathLst>
                <a:path w="2466" h="2456" extrusionOk="0">
                  <a:moveTo>
                    <a:pt x="1288" y="1"/>
                  </a:moveTo>
                  <a:cubicBezTo>
                    <a:pt x="1262" y="1"/>
                    <a:pt x="1238" y="17"/>
                    <a:pt x="1227" y="54"/>
                  </a:cubicBezTo>
                  <a:cubicBezTo>
                    <a:pt x="1156" y="244"/>
                    <a:pt x="1072" y="435"/>
                    <a:pt x="977" y="613"/>
                  </a:cubicBezTo>
                  <a:cubicBezTo>
                    <a:pt x="918" y="601"/>
                    <a:pt x="858" y="589"/>
                    <a:pt x="811" y="554"/>
                  </a:cubicBezTo>
                  <a:cubicBezTo>
                    <a:pt x="680" y="494"/>
                    <a:pt x="584" y="387"/>
                    <a:pt x="465" y="316"/>
                  </a:cubicBezTo>
                  <a:cubicBezTo>
                    <a:pt x="453" y="316"/>
                    <a:pt x="430" y="316"/>
                    <a:pt x="453" y="327"/>
                  </a:cubicBezTo>
                  <a:cubicBezTo>
                    <a:pt x="453" y="351"/>
                    <a:pt x="465" y="363"/>
                    <a:pt x="465" y="363"/>
                  </a:cubicBezTo>
                  <a:cubicBezTo>
                    <a:pt x="453" y="363"/>
                    <a:pt x="430" y="351"/>
                    <a:pt x="406" y="351"/>
                  </a:cubicBezTo>
                  <a:cubicBezTo>
                    <a:pt x="394" y="351"/>
                    <a:pt x="358" y="363"/>
                    <a:pt x="358" y="375"/>
                  </a:cubicBezTo>
                  <a:cubicBezTo>
                    <a:pt x="334" y="506"/>
                    <a:pt x="441" y="601"/>
                    <a:pt x="477" y="720"/>
                  </a:cubicBezTo>
                  <a:cubicBezTo>
                    <a:pt x="525" y="804"/>
                    <a:pt x="560" y="911"/>
                    <a:pt x="572" y="1018"/>
                  </a:cubicBezTo>
                  <a:cubicBezTo>
                    <a:pt x="525" y="1030"/>
                    <a:pt x="501" y="1066"/>
                    <a:pt x="453" y="1078"/>
                  </a:cubicBezTo>
                  <a:cubicBezTo>
                    <a:pt x="322" y="1137"/>
                    <a:pt x="179" y="1125"/>
                    <a:pt x="37" y="1149"/>
                  </a:cubicBezTo>
                  <a:cubicBezTo>
                    <a:pt x="25" y="1149"/>
                    <a:pt x="25" y="1161"/>
                    <a:pt x="37" y="1185"/>
                  </a:cubicBezTo>
                  <a:cubicBezTo>
                    <a:pt x="49" y="1185"/>
                    <a:pt x="60" y="1197"/>
                    <a:pt x="60" y="1197"/>
                  </a:cubicBezTo>
                  <a:cubicBezTo>
                    <a:pt x="49" y="1197"/>
                    <a:pt x="37" y="1209"/>
                    <a:pt x="25" y="1232"/>
                  </a:cubicBezTo>
                  <a:cubicBezTo>
                    <a:pt x="1" y="1244"/>
                    <a:pt x="1" y="1268"/>
                    <a:pt x="1" y="1292"/>
                  </a:cubicBezTo>
                  <a:cubicBezTo>
                    <a:pt x="84" y="1387"/>
                    <a:pt x="215" y="1387"/>
                    <a:pt x="334" y="1447"/>
                  </a:cubicBezTo>
                  <a:cubicBezTo>
                    <a:pt x="406" y="1482"/>
                    <a:pt x="477" y="1530"/>
                    <a:pt x="560" y="1566"/>
                  </a:cubicBezTo>
                  <a:cubicBezTo>
                    <a:pt x="525" y="1720"/>
                    <a:pt x="477" y="1851"/>
                    <a:pt x="394" y="1971"/>
                  </a:cubicBezTo>
                  <a:cubicBezTo>
                    <a:pt x="346" y="2028"/>
                    <a:pt x="415" y="2118"/>
                    <a:pt x="481" y="2118"/>
                  </a:cubicBezTo>
                  <a:cubicBezTo>
                    <a:pt x="496" y="2118"/>
                    <a:pt x="511" y="2113"/>
                    <a:pt x="525" y="2101"/>
                  </a:cubicBezTo>
                  <a:cubicBezTo>
                    <a:pt x="644" y="2018"/>
                    <a:pt x="775" y="1959"/>
                    <a:pt x="930" y="1911"/>
                  </a:cubicBezTo>
                  <a:cubicBezTo>
                    <a:pt x="1037" y="2042"/>
                    <a:pt x="1108" y="2209"/>
                    <a:pt x="1132" y="2375"/>
                  </a:cubicBezTo>
                  <a:cubicBezTo>
                    <a:pt x="1144" y="2429"/>
                    <a:pt x="1189" y="2456"/>
                    <a:pt x="1233" y="2456"/>
                  </a:cubicBezTo>
                  <a:cubicBezTo>
                    <a:pt x="1278" y="2456"/>
                    <a:pt x="1322" y="2429"/>
                    <a:pt x="1334" y="2375"/>
                  </a:cubicBezTo>
                  <a:cubicBezTo>
                    <a:pt x="1358" y="2197"/>
                    <a:pt x="1418" y="2042"/>
                    <a:pt x="1513" y="1911"/>
                  </a:cubicBezTo>
                  <a:cubicBezTo>
                    <a:pt x="1668" y="1947"/>
                    <a:pt x="1823" y="2018"/>
                    <a:pt x="1954" y="2125"/>
                  </a:cubicBezTo>
                  <a:cubicBezTo>
                    <a:pt x="1973" y="2138"/>
                    <a:pt x="1993" y="2144"/>
                    <a:pt x="2012" y="2144"/>
                  </a:cubicBezTo>
                  <a:cubicBezTo>
                    <a:pt x="2101" y="2144"/>
                    <a:pt x="2179" y="2027"/>
                    <a:pt x="2120" y="1959"/>
                  </a:cubicBezTo>
                  <a:cubicBezTo>
                    <a:pt x="2025" y="1828"/>
                    <a:pt x="1954" y="1673"/>
                    <a:pt x="1930" y="1530"/>
                  </a:cubicBezTo>
                  <a:cubicBezTo>
                    <a:pt x="2049" y="1447"/>
                    <a:pt x="2180" y="1411"/>
                    <a:pt x="2323" y="1387"/>
                  </a:cubicBezTo>
                  <a:cubicBezTo>
                    <a:pt x="2465" y="1328"/>
                    <a:pt x="2465" y="1125"/>
                    <a:pt x="2346" y="1113"/>
                  </a:cubicBezTo>
                  <a:cubicBezTo>
                    <a:pt x="2192" y="1078"/>
                    <a:pt x="2061" y="1030"/>
                    <a:pt x="1942" y="958"/>
                  </a:cubicBezTo>
                  <a:cubicBezTo>
                    <a:pt x="1977" y="792"/>
                    <a:pt x="2049" y="637"/>
                    <a:pt x="2168" y="482"/>
                  </a:cubicBezTo>
                  <a:cubicBezTo>
                    <a:pt x="2199" y="431"/>
                    <a:pt x="2158" y="370"/>
                    <a:pt x="2108" y="370"/>
                  </a:cubicBezTo>
                  <a:cubicBezTo>
                    <a:pt x="2101" y="370"/>
                    <a:pt x="2093" y="372"/>
                    <a:pt x="2084" y="375"/>
                  </a:cubicBezTo>
                  <a:cubicBezTo>
                    <a:pt x="1918" y="470"/>
                    <a:pt x="1751" y="542"/>
                    <a:pt x="1549" y="589"/>
                  </a:cubicBezTo>
                  <a:cubicBezTo>
                    <a:pt x="1442" y="435"/>
                    <a:pt x="1370" y="256"/>
                    <a:pt x="1358" y="66"/>
                  </a:cubicBezTo>
                  <a:cubicBezTo>
                    <a:pt x="1352" y="2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1954314" y="2090978"/>
              <a:ext cx="528843" cy="532920"/>
            </a:xfrm>
            <a:custGeom>
              <a:avLst/>
              <a:gdLst/>
              <a:ahLst/>
              <a:cxnLst/>
              <a:rect l="l" t="t" r="r" b="b"/>
              <a:pathLst>
                <a:path w="14110" h="14039" extrusionOk="0">
                  <a:moveTo>
                    <a:pt x="7427" y="0"/>
                  </a:moveTo>
                  <a:cubicBezTo>
                    <a:pt x="7315" y="0"/>
                    <a:pt x="7195" y="61"/>
                    <a:pt x="7085" y="61"/>
                  </a:cubicBezTo>
                  <a:cubicBezTo>
                    <a:pt x="6966" y="61"/>
                    <a:pt x="6847" y="49"/>
                    <a:pt x="6728" y="49"/>
                  </a:cubicBezTo>
                  <a:cubicBezTo>
                    <a:pt x="6700" y="52"/>
                    <a:pt x="6673" y="53"/>
                    <a:pt x="6646" y="53"/>
                  </a:cubicBezTo>
                  <a:cubicBezTo>
                    <a:pt x="6573" y="53"/>
                    <a:pt x="6503" y="46"/>
                    <a:pt x="6434" y="46"/>
                  </a:cubicBezTo>
                  <a:cubicBezTo>
                    <a:pt x="6409" y="46"/>
                    <a:pt x="6384" y="47"/>
                    <a:pt x="6359" y="49"/>
                  </a:cubicBezTo>
                  <a:cubicBezTo>
                    <a:pt x="6240" y="61"/>
                    <a:pt x="6121" y="121"/>
                    <a:pt x="6002" y="132"/>
                  </a:cubicBezTo>
                  <a:cubicBezTo>
                    <a:pt x="5980" y="138"/>
                    <a:pt x="5959" y="141"/>
                    <a:pt x="5937" y="141"/>
                  </a:cubicBezTo>
                  <a:cubicBezTo>
                    <a:pt x="5847" y="141"/>
                    <a:pt x="5754" y="100"/>
                    <a:pt x="5669" y="100"/>
                  </a:cubicBezTo>
                  <a:cubicBezTo>
                    <a:pt x="5648" y="100"/>
                    <a:pt x="5628" y="103"/>
                    <a:pt x="5609" y="109"/>
                  </a:cubicBezTo>
                  <a:cubicBezTo>
                    <a:pt x="5490" y="121"/>
                    <a:pt x="5394" y="216"/>
                    <a:pt x="5275" y="240"/>
                  </a:cubicBezTo>
                  <a:cubicBezTo>
                    <a:pt x="5156" y="275"/>
                    <a:pt x="5049" y="335"/>
                    <a:pt x="4930" y="371"/>
                  </a:cubicBezTo>
                  <a:cubicBezTo>
                    <a:pt x="4811" y="418"/>
                    <a:pt x="4692" y="430"/>
                    <a:pt x="4573" y="478"/>
                  </a:cubicBezTo>
                  <a:cubicBezTo>
                    <a:pt x="4454" y="525"/>
                    <a:pt x="4335" y="573"/>
                    <a:pt x="4228" y="609"/>
                  </a:cubicBezTo>
                  <a:cubicBezTo>
                    <a:pt x="4120" y="668"/>
                    <a:pt x="3989" y="692"/>
                    <a:pt x="3882" y="752"/>
                  </a:cubicBezTo>
                  <a:cubicBezTo>
                    <a:pt x="3787" y="811"/>
                    <a:pt x="3668" y="871"/>
                    <a:pt x="3561" y="930"/>
                  </a:cubicBezTo>
                  <a:cubicBezTo>
                    <a:pt x="3454" y="990"/>
                    <a:pt x="3347" y="1061"/>
                    <a:pt x="3251" y="1121"/>
                  </a:cubicBezTo>
                  <a:cubicBezTo>
                    <a:pt x="3144" y="1180"/>
                    <a:pt x="3073" y="1287"/>
                    <a:pt x="2966" y="1359"/>
                  </a:cubicBezTo>
                  <a:cubicBezTo>
                    <a:pt x="2870" y="1430"/>
                    <a:pt x="2751" y="1490"/>
                    <a:pt x="2668" y="1561"/>
                  </a:cubicBezTo>
                  <a:cubicBezTo>
                    <a:pt x="2573" y="1645"/>
                    <a:pt x="2454" y="1704"/>
                    <a:pt x="2370" y="1775"/>
                  </a:cubicBezTo>
                  <a:cubicBezTo>
                    <a:pt x="2275" y="1847"/>
                    <a:pt x="2192" y="1942"/>
                    <a:pt x="2096" y="2026"/>
                  </a:cubicBezTo>
                  <a:cubicBezTo>
                    <a:pt x="2013" y="2121"/>
                    <a:pt x="1977" y="2264"/>
                    <a:pt x="1906" y="2359"/>
                  </a:cubicBezTo>
                  <a:cubicBezTo>
                    <a:pt x="1834" y="2442"/>
                    <a:pt x="1703" y="2502"/>
                    <a:pt x="1620" y="2597"/>
                  </a:cubicBezTo>
                  <a:cubicBezTo>
                    <a:pt x="1549" y="2680"/>
                    <a:pt x="1525" y="2811"/>
                    <a:pt x="1442" y="2918"/>
                  </a:cubicBezTo>
                  <a:cubicBezTo>
                    <a:pt x="1370" y="3014"/>
                    <a:pt x="1239" y="3073"/>
                    <a:pt x="1180" y="3169"/>
                  </a:cubicBezTo>
                  <a:cubicBezTo>
                    <a:pt x="1108" y="3276"/>
                    <a:pt x="1108" y="3430"/>
                    <a:pt x="1049" y="3526"/>
                  </a:cubicBezTo>
                  <a:cubicBezTo>
                    <a:pt x="989" y="3645"/>
                    <a:pt x="894" y="3740"/>
                    <a:pt x="834" y="3847"/>
                  </a:cubicBezTo>
                  <a:cubicBezTo>
                    <a:pt x="775" y="3942"/>
                    <a:pt x="727" y="4050"/>
                    <a:pt x="691" y="4169"/>
                  </a:cubicBezTo>
                  <a:cubicBezTo>
                    <a:pt x="632" y="4276"/>
                    <a:pt x="572" y="4383"/>
                    <a:pt x="525" y="4502"/>
                  </a:cubicBezTo>
                  <a:cubicBezTo>
                    <a:pt x="477" y="4597"/>
                    <a:pt x="406" y="4704"/>
                    <a:pt x="358" y="4823"/>
                  </a:cubicBezTo>
                  <a:cubicBezTo>
                    <a:pt x="334" y="4943"/>
                    <a:pt x="310" y="5062"/>
                    <a:pt x="287" y="5181"/>
                  </a:cubicBezTo>
                  <a:cubicBezTo>
                    <a:pt x="251" y="5300"/>
                    <a:pt x="251" y="5419"/>
                    <a:pt x="227" y="5538"/>
                  </a:cubicBezTo>
                  <a:cubicBezTo>
                    <a:pt x="203" y="5657"/>
                    <a:pt x="120" y="5776"/>
                    <a:pt x="108" y="5895"/>
                  </a:cubicBezTo>
                  <a:cubicBezTo>
                    <a:pt x="96" y="6014"/>
                    <a:pt x="120" y="6145"/>
                    <a:pt x="108" y="6264"/>
                  </a:cubicBezTo>
                  <a:cubicBezTo>
                    <a:pt x="96" y="6383"/>
                    <a:pt x="13" y="6502"/>
                    <a:pt x="13" y="6621"/>
                  </a:cubicBezTo>
                  <a:cubicBezTo>
                    <a:pt x="1" y="6740"/>
                    <a:pt x="120" y="6883"/>
                    <a:pt x="120" y="7002"/>
                  </a:cubicBezTo>
                  <a:cubicBezTo>
                    <a:pt x="120" y="7133"/>
                    <a:pt x="49" y="7252"/>
                    <a:pt x="49" y="7371"/>
                  </a:cubicBezTo>
                  <a:cubicBezTo>
                    <a:pt x="49" y="7490"/>
                    <a:pt x="144" y="7610"/>
                    <a:pt x="156" y="7729"/>
                  </a:cubicBezTo>
                  <a:cubicBezTo>
                    <a:pt x="168" y="7860"/>
                    <a:pt x="156" y="7979"/>
                    <a:pt x="168" y="8098"/>
                  </a:cubicBezTo>
                  <a:cubicBezTo>
                    <a:pt x="179" y="8217"/>
                    <a:pt x="227" y="8336"/>
                    <a:pt x="263" y="8455"/>
                  </a:cubicBezTo>
                  <a:cubicBezTo>
                    <a:pt x="287" y="8574"/>
                    <a:pt x="239" y="8705"/>
                    <a:pt x="275" y="8824"/>
                  </a:cubicBezTo>
                  <a:cubicBezTo>
                    <a:pt x="299" y="8943"/>
                    <a:pt x="322" y="9062"/>
                    <a:pt x="358" y="9181"/>
                  </a:cubicBezTo>
                  <a:cubicBezTo>
                    <a:pt x="394" y="9300"/>
                    <a:pt x="465" y="9407"/>
                    <a:pt x="513" y="9526"/>
                  </a:cubicBezTo>
                  <a:cubicBezTo>
                    <a:pt x="560" y="9634"/>
                    <a:pt x="656" y="9741"/>
                    <a:pt x="703" y="9836"/>
                  </a:cubicBezTo>
                  <a:cubicBezTo>
                    <a:pt x="751" y="9955"/>
                    <a:pt x="715" y="10110"/>
                    <a:pt x="775" y="10217"/>
                  </a:cubicBezTo>
                  <a:cubicBezTo>
                    <a:pt x="834" y="10312"/>
                    <a:pt x="977" y="10396"/>
                    <a:pt x="1037" y="10491"/>
                  </a:cubicBezTo>
                  <a:cubicBezTo>
                    <a:pt x="1096" y="10598"/>
                    <a:pt x="1096" y="10753"/>
                    <a:pt x="1156" y="10848"/>
                  </a:cubicBezTo>
                  <a:cubicBezTo>
                    <a:pt x="1215" y="10955"/>
                    <a:pt x="1299" y="11050"/>
                    <a:pt x="1370" y="11146"/>
                  </a:cubicBezTo>
                  <a:cubicBezTo>
                    <a:pt x="1453" y="11241"/>
                    <a:pt x="1525" y="11348"/>
                    <a:pt x="1596" y="11431"/>
                  </a:cubicBezTo>
                  <a:cubicBezTo>
                    <a:pt x="1668" y="11539"/>
                    <a:pt x="1763" y="11622"/>
                    <a:pt x="1834" y="11717"/>
                  </a:cubicBezTo>
                  <a:cubicBezTo>
                    <a:pt x="1930" y="11801"/>
                    <a:pt x="2013" y="11884"/>
                    <a:pt x="2108" y="11967"/>
                  </a:cubicBezTo>
                  <a:cubicBezTo>
                    <a:pt x="2180" y="12039"/>
                    <a:pt x="2299" y="12122"/>
                    <a:pt x="2382" y="12193"/>
                  </a:cubicBezTo>
                  <a:cubicBezTo>
                    <a:pt x="2477" y="12265"/>
                    <a:pt x="2549" y="12384"/>
                    <a:pt x="2644" y="12455"/>
                  </a:cubicBezTo>
                  <a:cubicBezTo>
                    <a:pt x="2727" y="12539"/>
                    <a:pt x="2799" y="12634"/>
                    <a:pt x="2906" y="12717"/>
                  </a:cubicBezTo>
                  <a:cubicBezTo>
                    <a:pt x="3013" y="12789"/>
                    <a:pt x="3120" y="12848"/>
                    <a:pt x="3216" y="12908"/>
                  </a:cubicBezTo>
                  <a:cubicBezTo>
                    <a:pt x="3311" y="12979"/>
                    <a:pt x="3442" y="13015"/>
                    <a:pt x="3549" y="13074"/>
                  </a:cubicBezTo>
                  <a:cubicBezTo>
                    <a:pt x="3656" y="13134"/>
                    <a:pt x="3787" y="13146"/>
                    <a:pt x="3894" y="13205"/>
                  </a:cubicBezTo>
                  <a:cubicBezTo>
                    <a:pt x="3989" y="13265"/>
                    <a:pt x="4085" y="13348"/>
                    <a:pt x="4204" y="13396"/>
                  </a:cubicBezTo>
                  <a:cubicBezTo>
                    <a:pt x="4311" y="13455"/>
                    <a:pt x="4442" y="13444"/>
                    <a:pt x="4561" y="13491"/>
                  </a:cubicBezTo>
                  <a:cubicBezTo>
                    <a:pt x="4668" y="13527"/>
                    <a:pt x="4763" y="13610"/>
                    <a:pt x="4882" y="13646"/>
                  </a:cubicBezTo>
                  <a:cubicBezTo>
                    <a:pt x="5002" y="13682"/>
                    <a:pt x="5097" y="13801"/>
                    <a:pt x="5216" y="13825"/>
                  </a:cubicBezTo>
                  <a:cubicBezTo>
                    <a:pt x="5240" y="13832"/>
                    <a:pt x="5266" y="13835"/>
                    <a:pt x="5292" y="13835"/>
                  </a:cubicBezTo>
                  <a:cubicBezTo>
                    <a:pt x="5374" y="13835"/>
                    <a:pt x="5462" y="13808"/>
                    <a:pt x="5542" y="13808"/>
                  </a:cubicBezTo>
                  <a:cubicBezTo>
                    <a:pt x="5561" y="13808"/>
                    <a:pt x="5579" y="13809"/>
                    <a:pt x="5597" y="13813"/>
                  </a:cubicBezTo>
                  <a:cubicBezTo>
                    <a:pt x="5716" y="13848"/>
                    <a:pt x="5823" y="13967"/>
                    <a:pt x="5942" y="13979"/>
                  </a:cubicBezTo>
                  <a:cubicBezTo>
                    <a:pt x="6061" y="13991"/>
                    <a:pt x="6192" y="13991"/>
                    <a:pt x="6311" y="14003"/>
                  </a:cubicBezTo>
                  <a:cubicBezTo>
                    <a:pt x="6335" y="14008"/>
                    <a:pt x="6360" y="14010"/>
                    <a:pt x="6385" y="14010"/>
                  </a:cubicBezTo>
                  <a:cubicBezTo>
                    <a:pt x="6486" y="14010"/>
                    <a:pt x="6597" y="13979"/>
                    <a:pt x="6692" y="13979"/>
                  </a:cubicBezTo>
                  <a:cubicBezTo>
                    <a:pt x="6823" y="13991"/>
                    <a:pt x="6942" y="14039"/>
                    <a:pt x="7061" y="14039"/>
                  </a:cubicBezTo>
                  <a:lnTo>
                    <a:pt x="7430" y="14039"/>
                  </a:lnTo>
                  <a:cubicBezTo>
                    <a:pt x="7549" y="14039"/>
                    <a:pt x="7669" y="13967"/>
                    <a:pt x="7788" y="13944"/>
                  </a:cubicBezTo>
                  <a:cubicBezTo>
                    <a:pt x="7797" y="13943"/>
                    <a:pt x="7806" y="13942"/>
                    <a:pt x="7815" y="13942"/>
                  </a:cubicBezTo>
                  <a:cubicBezTo>
                    <a:pt x="7917" y="13942"/>
                    <a:pt x="8027" y="13993"/>
                    <a:pt x="8129" y="13993"/>
                  </a:cubicBezTo>
                  <a:cubicBezTo>
                    <a:pt x="8138" y="13993"/>
                    <a:pt x="8147" y="13992"/>
                    <a:pt x="8157" y="13991"/>
                  </a:cubicBezTo>
                  <a:cubicBezTo>
                    <a:pt x="8276" y="13979"/>
                    <a:pt x="8383" y="13860"/>
                    <a:pt x="8502" y="13825"/>
                  </a:cubicBezTo>
                  <a:cubicBezTo>
                    <a:pt x="8621" y="13813"/>
                    <a:pt x="8752" y="13825"/>
                    <a:pt x="8871" y="13801"/>
                  </a:cubicBezTo>
                  <a:cubicBezTo>
                    <a:pt x="8990" y="13765"/>
                    <a:pt x="9097" y="13717"/>
                    <a:pt x="9216" y="13682"/>
                  </a:cubicBezTo>
                  <a:cubicBezTo>
                    <a:pt x="9335" y="13646"/>
                    <a:pt x="9466" y="13658"/>
                    <a:pt x="9585" y="13622"/>
                  </a:cubicBezTo>
                  <a:cubicBezTo>
                    <a:pt x="9693" y="13575"/>
                    <a:pt x="9812" y="13503"/>
                    <a:pt x="9919" y="13455"/>
                  </a:cubicBezTo>
                  <a:cubicBezTo>
                    <a:pt x="10038" y="13408"/>
                    <a:pt x="10157" y="13360"/>
                    <a:pt x="10264" y="13301"/>
                  </a:cubicBezTo>
                  <a:cubicBezTo>
                    <a:pt x="10383" y="13253"/>
                    <a:pt x="10466" y="13158"/>
                    <a:pt x="10574" y="13098"/>
                  </a:cubicBezTo>
                  <a:cubicBezTo>
                    <a:pt x="10681" y="13039"/>
                    <a:pt x="10800" y="12991"/>
                    <a:pt x="10895" y="12932"/>
                  </a:cubicBezTo>
                  <a:cubicBezTo>
                    <a:pt x="11002" y="12872"/>
                    <a:pt x="11098" y="12789"/>
                    <a:pt x="11193" y="12705"/>
                  </a:cubicBezTo>
                  <a:cubicBezTo>
                    <a:pt x="11288" y="12634"/>
                    <a:pt x="11371" y="12527"/>
                    <a:pt x="11467" y="12455"/>
                  </a:cubicBezTo>
                  <a:cubicBezTo>
                    <a:pt x="11574" y="12384"/>
                    <a:pt x="11693" y="12324"/>
                    <a:pt x="11776" y="12253"/>
                  </a:cubicBezTo>
                  <a:cubicBezTo>
                    <a:pt x="11871" y="12170"/>
                    <a:pt x="11907" y="12039"/>
                    <a:pt x="12002" y="11955"/>
                  </a:cubicBezTo>
                  <a:cubicBezTo>
                    <a:pt x="12086" y="11872"/>
                    <a:pt x="12229" y="11812"/>
                    <a:pt x="12300" y="11729"/>
                  </a:cubicBezTo>
                  <a:cubicBezTo>
                    <a:pt x="12371" y="11634"/>
                    <a:pt x="12419" y="11503"/>
                    <a:pt x="12491" y="11420"/>
                  </a:cubicBezTo>
                  <a:cubicBezTo>
                    <a:pt x="12562" y="11312"/>
                    <a:pt x="12657" y="11241"/>
                    <a:pt x="12729" y="11134"/>
                  </a:cubicBezTo>
                  <a:cubicBezTo>
                    <a:pt x="12800" y="11039"/>
                    <a:pt x="12883" y="10943"/>
                    <a:pt x="12943" y="10836"/>
                  </a:cubicBezTo>
                  <a:cubicBezTo>
                    <a:pt x="13003" y="10729"/>
                    <a:pt x="13074" y="10622"/>
                    <a:pt x="13133" y="10527"/>
                  </a:cubicBezTo>
                  <a:cubicBezTo>
                    <a:pt x="13193" y="10419"/>
                    <a:pt x="13264" y="10312"/>
                    <a:pt x="13324" y="10205"/>
                  </a:cubicBezTo>
                  <a:cubicBezTo>
                    <a:pt x="13384" y="10110"/>
                    <a:pt x="13384" y="9967"/>
                    <a:pt x="13431" y="9848"/>
                  </a:cubicBezTo>
                  <a:cubicBezTo>
                    <a:pt x="13467" y="9753"/>
                    <a:pt x="13610" y="9669"/>
                    <a:pt x="13657" y="9550"/>
                  </a:cubicBezTo>
                  <a:cubicBezTo>
                    <a:pt x="13693" y="9431"/>
                    <a:pt x="13741" y="9336"/>
                    <a:pt x="13788" y="9217"/>
                  </a:cubicBezTo>
                  <a:cubicBezTo>
                    <a:pt x="13836" y="9098"/>
                    <a:pt x="13788" y="8955"/>
                    <a:pt x="13812" y="8836"/>
                  </a:cubicBezTo>
                  <a:cubicBezTo>
                    <a:pt x="13848" y="8717"/>
                    <a:pt x="13860" y="8598"/>
                    <a:pt x="13895" y="8479"/>
                  </a:cubicBezTo>
                  <a:cubicBezTo>
                    <a:pt x="13919" y="8372"/>
                    <a:pt x="13931" y="8241"/>
                    <a:pt x="13955" y="8122"/>
                  </a:cubicBezTo>
                  <a:cubicBezTo>
                    <a:pt x="13967" y="8014"/>
                    <a:pt x="13991" y="7895"/>
                    <a:pt x="14015" y="7776"/>
                  </a:cubicBezTo>
                  <a:cubicBezTo>
                    <a:pt x="14026" y="7657"/>
                    <a:pt x="14038" y="7538"/>
                    <a:pt x="14038" y="7419"/>
                  </a:cubicBezTo>
                  <a:cubicBezTo>
                    <a:pt x="14050" y="7276"/>
                    <a:pt x="14074" y="7157"/>
                    <a:pt x="14074" y="7038"/>
                  </a:cubicBezTo>
                  <a:cubicBezTo>
                    <a:pt x="14074" y="6907"/>
                    <a:pt x="14098" y="6788"/>
                    <a:pt x="14086" y="6609"/>
                  </a:cubicBezTo>
                  <a:cubicBezTo>
                    <a:pt x="14086" y="6490"/>
                    <a:pt x="14110" y="6359"/>
                    <a:pt x="14098" y="6240"/>
                  </a:cubicBezTo>
                  <a:cubicBezTo>
                    <a:pt x="14086" y="6121"/>
                    <a:pt x="13955" y="6014"/>
                    <a:pt x="13931" y="5895"/>
                  </a:cubicBezTo>
                  <a:cubicBezTo>
                    <a:pt x="13919" y="5776"/>
                    <a:pt x="13991" y="5645"/>
                    <a:pt x="13967" y="5526"/>
                  </a:cubicBezTo>
                  <a:cubicBezTo>
                    <a:pt x="13955" y="5407"/>
                    <a:pt x="13919" y="5288"/>
                    <a:pt x="13895" y="5169"/>
                  </a:cubicBezTo>
                  <a:cubicBezTo>
                    <a:pt x="13860" y="5050"/>
                    <a:pt x="13824" y="4931"/>
                    <a:pt x="13788" y="4812"/>
                  </a:cubicBezTo>
                  <a:cubicBezTo>
                    <a:pt x="13753" y="4693"/>
                    <a:pt x="13693" y="4585"/>
                    <a:pt x="13657" y="4466"/>
                  </a:cubicBezTo>
                  <a:cubicBezTo>
                    <a:pt x="13610" y="4347"/>
                    <a:pt x="13514" y="4240"/>
                    <a:pt x="13467" y="4145"/>
                  </a:cubicBezTo>
                  <a:cubicBezTo>
                    <a:pt x="13431" y="4038"/>
                    <a:pt x="13431" y="3883"/>
                    <a:pt x="13372" y="3788"/>
                  </a:cubicBezTo>
                  <a:cubicBezTo>
                    <a:pt x="13312" y="3680"/>
                    <a:pt x="13169" y="3609"/>
                    <a:pt x="13110" y="3502"/>
                  </a:cubicBezTo>
                  <a:cubicBezTo>
                    <a:pt x="13050" y="3395"/>
                    <a:pt x="13026" y="3276"/>
                    <a:pt x="12967" y="3169"/>
                  </a:cubicBezTo>
                  <a:cubicBezTo>
                    <a:pt x="12907" y="3073"/>
                    <a:pt x="12836" y="2978"/>
                    <a:pt x="12752" y="2871"/>
                  </a:cubicBezTo>
                  <a:cubicBezTo>
                    <a:pt x="12681" y="2776"/>
                    <a:pt x="12598" y="2680"/>
                    <a:pt x="12514" y="2597"/>
                  </a:cubicBezTo>
                  <a:cubicBezTo>
                    <a:pt x="12443" y="2502"/>
                    <a:pt x="12336" y="2418"/>
                    <a:pt x="12264" y="2323"/>
                  </a:cubicBezTo>
                  <a:cubicBezTo>
                    <a:pt x="12181" y="2240"/>
                    <a:pt x="12098" y="2145"/>
                    <a:pt x="12014" y="2061"/>
                  </a:cubicBezTo>
                  <a:cubicBezTo>
                    <a:pt x="11943" y="1966"/>
                    <a:pt x="11848" y="1883"/>
                    <a:pt x="11764" y="1799"/>
                  </a:cubicBezTo>
                  <a:cubicBezTo>
                    <a:pt x="11669" y="1728"/>
                    <a:pt x="11621" y="1585"/>
                    <a:pt x="11538" y="1502"/>
                  </a:cubicBezTo>
                  <a:cubicBezTo>
                    <a:pt x="11431" y="1430"/>
                    <a:pt x="11312" y="1406"/>
                    <a:pt x="11205" y="1323"/>
                  </a:cubicBezTo>
                  <a:cubicBezTo>
                    <a:pt x="11121" y="1252"/>
                    <a:pt x="11002" y="1192"/>
                    <a:pt x="10895" y="1133"/>
                  </a:cubicBezTo>
                  <a:cubicBezTo>
                    <a:pt x="10788" y="1061"/>
                    <a:pt x="10669" y="1025"/>
                    <a:pt x="10574" y="966"/>
                  </a:cubicBezTo>
                  <a:cubicBezTo>
                    <a:pt x="10466" y="906"/>
                    <a:pt x="10347" y="871"/>
                    <a:pt x="10240" y="811"/>
                  </a:cubicBezTo>
                  <a:cubicBezTo>
                    <a:pt x="10121" y="763"/>
                    <a:pt x="10050" y="656"/>
                    <a:pt x="9931" y="609"/>
                  </a:cubicBezTo>
                  <a:cubicBezTo>
                    <a:pt x="9824" y="573"/>
                    <a:pt x="9704" y="537"/>
                    <a:pt x="9585" y="490"/>
                  </a:cubicBezTo>
                  <a:cubicBezTo>
                    <a:pt x="9466" y="454"/>
                    <a:pt x="9359" y="394"/>
                    <a:pt x="9240" y="347"/>
                  </a:cubicBezTo>
                  <a:cubicBezTo>
                    <a:pt x="9145" y="311"/>
                    <a:pt x="9038" y="216"/>
                    <a:pt x="8919" y="180"/>
                  </a:cubicBezTo>
                  <a:cubicBezTo>
                    <a:pt x="8800" y="156"/>
                    <a:pt x="8681" y="132"/>
                    <a:pt x="8561" y="109"/>
                  </a:cubicBezTo>
                  <a:cubicBezTo>
                    <a:pt x="8533" y="100"/>
                    <a:pt x="8505" y="97"/>
                    <a:pt x="8475" y="97"/>
                  </a:cubicBezTo>
                  <a:cubicBezTo>
                    <a:pt x="8393" y="97"/>
                    <a:pt x="8307" y="122"/>
                    <a:pt x="8226" y="122"/>
                  </a:cubicBezTo>
                  <a:cubicBezTo>
                    <a:pt x="8215" y="122"/>
                    <a:pt x="8204" y="122"/>
                    <a:pt x="8192" y="121"/>
                  </a:cubicBezTo>
                  <a:cubicBezTo>
                    <a:pt x="8073" y="109"/>
                    <a:pt x="7954" y="49"/>
                    <a:pt x="7835" y="37"/>
                  </a:cubicBezTo>
                  <a:cubicBezTo>
                    <a:pt x="7692" y="13"/>
                    <a:pt x="7573" y="1"/>
                    <a:pt x="7454" y="1"/>
                  </a:cubicBezTo>
                  <a:cubicBezTo>
                    <a:pt x="7445" y="1"/>
                    <a:pt x="7436" y="0"/>
                    <a:pt x="7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2189498" y="2331458"/>
              <a:ext cx="59818" cy="53030"/>
            </a:xfrm>
            <a:custGeom>
              <a:avLst/>
              <a:gdLst/>
              <a:ahLst/>
              <a:cxnLst/>
              <a:rect l="l" t="t" r="r" b="b"/>
              <a:pathLst>
                <a:path w="1596" h="1397" extrusionOk="0">
                  <a:moveTo>
                    <a:pt x="799" y="1"/>
                  </a:moveTo>
                  <a:cubicBezTo>
                    <a:pt x="572" y="1"/>
                    <a:pt x="349" y="109"/>
                    <a:pt x="215" y="310"/>
                  </a:cubicBezTo>
                  <a:cubicBezTo>
                    <a:pt x="0" y="632"/>
                    <a:pt x="96" y="1072"/>
                    <a:pt x="417" y="1286"/>
                  </a:cubicBezTo>
                  <a:cubicBezTo>
                    <a:pt x="535" y="1360"/>
                    <a:pt x="666" y="1396"/>
                    <a:pt x="797" y="1396"/>
                  </a:cubicBezTo>
                  <a:cubicBezTo>
                    <a:pt x="1023" y="1396"/>
                    <a:pt x="1246" y="1288"/>
                    <a:pt x="1382" y="1084"/>
                  </a:cubicBezTo>
                  <a:cubicBezTo>
                    <a:pt x="1596" y="763"/>
                    <a:pt x="1513" y="322"/>
                    <a:pt x="1191" y="120"/>
                  </a:cubicBezTo>
                  <a:cubicBezTo>
                    <a:pt x="1071" y="39"/>
                    <a:pt x="934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2065890" y="2202886"/>
              <a:ext cx="307036" cy="310361"/>
            </a:xfrm>
            <a:custGeom>
              <a:avLst/>
              <a:gdLst/>
              <a:ahLst/>
              <a:cxnLst/>
              <a:rect l="l" t="t" r="r" b="b"/>
              <a:pathLst>
                <a:path w="8192" h="8176" extrusionOk="0">
                  <a:moveTo>
                    <a:pt x="4089" y="2384"/>
                  </a:moveTo>
                  <a:cubicBezTo>
                    <a:pt x="4309" y="2384"/>
                    <a:pt x="4530" y="2428"/>
                    <a:pt x="4739" y="2518"/>
                  </a:cubicBezTo>
                  <a:cubicBezTo>
                    <a:pt x="5858" y="2995"/>
                    <a:pt x="6156" y="4400"/>
                    <a:pt x="5299" y="5281"/>
                  </a:cubicBezTo>
                  <a:cubicBezTo>
                    <a:pt x="4980" y="5616"/>
                    <a:pt x="4543" y="5790"/>
                    <a:pt x="4100" y="5790"/>
                  </a:cubicBezTo>
                  <a:cubicBezTo>
                    <a:pt x="3881" y="5790"/>
                    <a:pt x="3661" y="5748"/>
                    <a:pt x="3453" y="5662"/>
                  </a:cubicBezTo>
                  <a:cubicBezTo>
                    <a:pt x="2346" y="5185"/>
                    <a:pt x="2048" y="3769"/>
                    <a:pt x="2894" y="2888"/>
                  </a:cubicBezTo>
                  <a:cubicBezTo>
                    <a:pt x="3212" y="2561"/>
                    <a:pt x="3647" y="2384"/>
                    <a:pt x="4089" y="2384"/>
                  </a:cubicBezTo>
                  <a:close/>
                  <a:moveTo>
                    <a:pt x="3819" y="0"/>
                  </a:moveTo>
                  <a:cubicBezTo>
                    <a:pt x="3804" y="0"/>
                    <a:pt x="3789" y="2"/>
                    <a:pt x="3775" y="6"/>
                  </a:cubicBezTo>
                  <a:lnTo>
                    <a:pt x="2798" y="197"/>
                  </a:lnTo>
                  <a:cubicBezTo>
                    <a:pt x="2715" y="209"/>
                    <a:pt x="2644" y="304"/>
                    <a:pt x="2644" y="399"/>
                  </a:cubicBezTo>
                  <a:lnTo>
                    <a:pt x="2656" y="1399"/>
                  </a:lnTo>
                  <a:cubicBezTo>
                    <a:pt x="2477" y="1494"/>
                    <a:pt x="2310" y="1602"/>
                    <a:pt x="2144" y="1745"/>
                  </a:cubicBezTo>
                  <a:lnTo>
                    <a:pt x="1227" y="1352"/>
                  </a:lnTo>
                  <a:cubicBezTo>
                    <a:pt x="1203" y="1346"/>
                    <a:pt x="1179" y="1343"/>
                    <a:pt x="1156" y="1343"/>
                  </a:cubicBezTo>
                  <a:cubicBezTo>
                    <a:pt x="1085" y="1343"/>
                    <a:pt x="1018" y="1369"/>
                    <a:pt x="965" y="1423"/>
                  </a:cubicBezTo>
                  <a:lnTo>
                    <a:pt x="417" y="2245"/>
                  </a:lnTo>
                  <a:cubicBezTo>
                    <a:pt x="370" y="2316"/>
                    <a:pt x="370" y="2447"/>
                    <a:pt x="453" y="2495"/>
                  </a:cubicBezTo>
                  <a:lnTo>
                    <a:pt x="1167" y="3197"/>
                  </a:lnTo>
                  <a:cubicBezTo>
                    <a:pt x="1108" y="3388"/>
                    <a:pt x="1060" y="3602"/>
                    <a:pt x="1048" y="3804"/>
                  </a:cubicBezTo>
                  <a:lnTo>
                    <a:pt x="131" y="4185"/>
                  </a:lnTo>
                  <a:cubicBezTo>
                    <a:pt x="48" y="4209"/>
                    <a:pt x="0" y="4316"/>
                    <a:pt x="24" y="4400"/>
                  </a:cubicBezTo>
                  <a:lnTo>
                    <a:pt x="215" y="5376"/>
                  </a:lnTo>
                  <a:cubicBezTo>
                    <a:pt x="227" y="5459"/>
                    <a:pt x="322" y="5543"/>
                    <a:pt x="417" y="5543"/>
                  </a:cubicBezTo>
                  <a:lnTo>
                    <a:pt x="1405" y="5519"/>
                  </a:lnTo>
                  <a:cubicBezTo>
                    <a:pt x="1489" y="5697"/>
                    <a:pt x="1608" y="5864"/>
                    <a:pt x="1739" y="6031"/>
                  </a:cubicBezTo>
                  <a:lnTo>
                    <a:pt x="1358" y="6948"/>
                  </a:lnTo>
                  <a:cubicBezTo>
                    <a:pt x="1322" y="7043"/>
                    <a:pt x="1358" y="7138"/>
                    <a:pt x="1429" y="7198"/>
                  </a:cubicBezTo>
                  <a:lnTo>
                    <a:pt x="2251" y="7757"/>
                  </a:lnTo>
                  <a:cubicBezTo>
                    <a:pt x="2280" y="7772"/>
                    <a:pt x="2318" y="7781"/>
                    <a:pt x="2356" y="7781"/>
                  </a:cubicBezTo>
                  <a:cubicBezTo>
                    <a:pt x="2411" y="7781"/>
                    <a:pt x="2466" y="7763"/>
                    <a:pt x="2501" y="7721"/>
                  </a:cubicBezTo>
                  <a:lnTo>
                    <a:pt x="3191" y="7007"/>
                  </a:lnTo>
                  <a:cubicBezTo>
                    <a:pt x="3394" y="7067"/>
                    <a:pt x="3596" y="7114"/>
                    <a:pt x="3799" y="7126"/>
                  </a:cubicBezTo>
                  <a:lnTo>
                    <a:pt x="4168" y="8055"/>
                  </a:lnTo>
                  <a:cubicBezTo>
                    <a:pt x="4200" y="8130"/>
                    <a:pt x="4280" y="8176"/>
                    <a:pt x="4365" y="8176"/>
                  </a:cubicBezTo>
                  <a:cubicBezTo>
                    <a:pt x="4374" y="8176"/>
                    <a:pt x="4384" y="8175"/>
                    <a:pt x="4394" y="8174"/>
                  </a:cubicBezTo>
                  <a:lnTo>
                    <a:pt x="5358" y="7971"/>
                  </a:lnTo>
                  <a:cubicBezTo>
                    <a:pt x="5454" y="7960"/>
                    <a:pt x="5525" y="7876"/>
                    <a:pt x="5525" y="7769"/>
                  </a:cubicBezTo>
                  <a:lnTo>
                    <a:pt x="5513" y="6769"/>
                  </a:lnTo>
                  <a:cubicBezTo>
                    <a:pt x="5692" y="6662"/>
                    <a:pt x="5870" y="6567"/>
                    <a:pt x="6025" y="6412"/>
                  </a:cubicBezTo>
                  <a:lnTo>
                    <a:pt x="6954" y="6805"/>
                  </a:lnTo>
                  <a:cubicBezTo>
                    <a:pt x="6978" y="6811"/>
                    <a:pt x="7001" y="6814"/>
                    <a:pt x="7025" y="6814"/>
                  </a:cubicBezTo>
                  <a:cubicBezTo>
                    <a:pt x="7094" y="6814"/>
                    <a:pt x="7159" y="6787"/>
                    <a:pt x="7204" y="6733"/>
                  </a:cubicBezTo>
                  <a:lnTo>
                    <a:pt x="7763" y="5912"/>
                  </a:lnTo>
                  <a:cubicBezTo>
                    <a:pt x="7823" y="5840"/>
                    <a:pt x="7799" y="5733"/>
                    <a:pt x="7728" y="5662"/>
                  </a:cubicBezTo>
                  <a:lnTo>
                    <a:pt x="7013" y="4959"/>
                  </a:lnTo>
                  <a:cubicBezTo>
                    <a:pt x="7073" y="4769"/>
                    <a:pt x="7120" y="4554"/>
                    <a:pt x="7132" y="4364"/>
                  </a:cubicBezTo>
                  <a:lnTo>
                    <a:pt x="8061" y="3995"/>
                  </a:lnTo>
                  <a:cubicBezTo>
                    <a:pt x="8144" y="3959"/>
                    <a:pt x="8192" y="3852"/>
                    <a:pt x="8180" y="3769"/>
                  </a:cubicBezTo>
                  <a:lnTo>
                    <a:pt x="7978" y="2804"/>
                  </a:lnTo>
                  <a:cubicBezTo>
                    <a:pt x="7966" y="2709"/>
                    <a:pt x="7882" y="2637"/>
                    <a:pt x="7775" y="2637"/>
                  </a:cubicBezTo>
                  <a:lnTo>
                    <a:pt x="6775" y="2649"/>
                  </a:lnTo>
                  <a:cubicBezTo>
                    <a:pt x="6668" y="2471"/>
                    <a:pt x="6549" y="2292"/>
                    <a:pt x="6418" y="2126"/>
                  </a:cubicBezTo>
                  <a:lnTo>
                    <a:pt x="6811" y="1221"/>
                  </a:lnTo>
                  <a:cubicBezTo>
                    <a:pt x="6835" y="1125"/>
                    <a:pt x="6811" y="1030"/>
                    <a:pt x="6727" y="971"/>
                  </a:cubicBezTo>
                  <a:lnTo>
                    <a:pt x="5918" y="423"/>
                  </a:lnTo>
                  <a:cubicBezTo>
                    <a:pt x="5880" y="402"/>
                    <a:pt x="5836" y="390"/>
                    <a:pt x="5792" y="390"/>
                  </a:cubicBezTo>
                  <a:cubicBezTo>
                    <a:pt x="5739" y="390"/>
                    <a:pt x="5689" y="407"/>
                    <a:pt x="5656" y="447"/>
                  </a:cubicBezTo>
                  <a:lnTo>
                    <a:pt x="4965" y="1161"/>
                  </a:lnTo>
                  <a:cubicBezTo>
                    <a:pt x="4763" y="1102"/>
                    <a:pt x="4561" y="1078"/>
                    <a:pt x="4370" y="1042"/>
                  </a:cubicBezTo>
                  <a:lnTo>
                    <a:pt x="3989" y="125"/>
                  </a:lnTo>
                  <a:cubicBezTo>
                    <a:pt x="3969" y="46"/>
                    <a:pt x="3892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2385853" y="1818042"/>
              <a:ext cx="311496" cy="311955"/>
            </a:xfrm>
            <a:custGeom>
              <a:avLst/>
              <a:gdLst/>
              <a:ahLst/>
              <a:cxnLst/>
              <a:rect l="l" t="t" r="r" b="b"/>
              <a:pathLst>
                <a:path w="8311" h="8218" extrusionOk="0">
                  <a:moveTo>
                    <a:pt x="6989" y="0"/>
                  </a:moveTo>
                  <a:lnTo>
                    <a:pt x="6989" y="24"/>
                  </a:lnTo>
                  <a:lnTo>
                    <a:pt x="1322" y="24"/>
                  </a:lnTo>
                  <a:cubicBezTo>
                    <a:pt x="548" y="24"/>
                    <a:pt x="0" y="536"/>
                    <a:pt x="0" y="1346"/>
                  </a:cubicBezTo>
                  <a:lnTo>
                    <a:pt x="0" y="5048"/>
                  </a:lnTo>
                  <a:cubicBezTo>
                    <a:pt x="0" y="5775"/>
                    <a:pt x="500" y="6370"/>
                    <a:pt x="1322" y="6370"/>
                  </a:cubicBezTo>
                  <a:lnTo>
                    <a:pt x="1631" y="6370"/>
                  </a:lnTo>
                  <a:cubicBezTo>
                    <a:pt x="1810" y="6370"/>
                    <a:pt x="1977" y="6537"/>
                    <a:pt x="2024" y="6751"/>
                  </a:cubicBezTo>
                  <a:lnTo>
                    <a:pt x="2274" y="8025"/>
                  </a:lnTo>
                  <a:cubicBezTo>
                    <a:pt x="2303" y="8153"/>
                    <a:pt x="2366" y="8218"/>
                    <a:pt x="2445" y="8218"/>
                  </a:cubicBezTo>
                  <a:cubicBezTo>
                    <a:pt x="2498" y="8218"/>
                    <a:pt x="2558" y="8189"/>
                    <a:pt x="2620" y="8132"/>
                  </a:cubicBezTo>
                  <a:lnTo>
                    <a:pt x="4084" y="6644"/>
                  </a:lnTo>
                  <a:cubicBezTo>
                    <a:pt x="4239" y="6489"/>
                    <a:pt x="4525" y="6370"/>
                    <a:pt x="4727" y="6370"/>
                  </a:cubicBezTo>
                  <a:lnTo>
                    <a:pt x="6989" y="6370"/>
                  </a:lnTo>
                  <a:cubicBezTo>
                    <a:pt x="7775" y="6370"/>
                    <a:pt x="8311" y="5715"/>
                    <a:pt x="8311" y="5048"/>
                  </a:cubicBezTo>
                  <a:lnTo>
                    <a:pt x="8311" y="1334"/>
                  </a:lnTo>
                  <a:cubicBezTo>
                    <a:pt x="8311" y="560"/>
                    <a:pt x="7751" y="0"/>
                    <a:pt x="6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2452342" y="1848220"/>
              <a:ext cx="176756" cy="175109"/>
            </a:xfrm>
            <a:custGeom>
              <a:avLst/>
              <a:gdLst/>
              <a:ahLst/>
              <a:cxnLst/>
              <a:rect l="l" t="t" r="r" b="b"/>
              <a:pathLst>
                <a:path w="4716" h="4613" extrusionOk="0">
                  <a:moveTo>
                    <a:pt x="2372" y="0"/>
                  </a:moveTo>
                  <a:cubicBezTo>
                    <a:pt x="2335" y="0"/>
                    <a:pt x="2299" y="1"/>
                    <a:pt x="2262" y="3"/>
                  </a:cubicBezTo>
                  <a:cubicBezTo>
                    <a:pt x="988" y="50"/>
                    <a:pt x="0" y="1134"/>
                    <a:pt x="60" y="2408"/>
                  </a:cubicBezTo>
                  <a:cubicBezTo>
                    <a:pt x="106" y="3652"/>
                    <a:pt x="1129" y="4612"/>
                    <a:pt x="2364" y="4612"/>
                  </a:cubicBezTo>
                  <a:cubicBezTo>
                    <a:pt x="2393" y="4612"/>
                    <a:pt x="2423" y="4612"/>
                    <a:pt x="2453" y="4611"/>
                  </a:cubicBezTo>
                  <a:cubicBezTo>
                    <a:pt x="3727" y="4551"/>
                    <a:pt x="4715" y="3479"/>
                    <a:pt x="4668" y="2205"/>
                  </a:cubicBezTo>
                  <a:cubicBezTo>
                    <a:pt x="4610" y="968"/>
                    <a:pt x="3597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2491620" y="1882195"/>
              <a:ext cx="100409" cy="130203"/>
            </a:xfrm>
            <a:custGeom>
              <a:avLst/>
              <a:gdLst/>
              <a:ahLst/>
              <a:cxnLst/>
              <a:rect l="l" t="t" r="r" b="b"/>
              <a:pathLst>
                <a:path w="2679" h="3430" extrusionOk="0">
                  <a:moveTo>
                    <a:pt x="1345" y="1"/>
                  </a:moveTo>
                  <a:cubicBezTo>
                    <a:pt x="941" y="1"/>
                    <a:pt x="631" y="310"/>
                    <a:pt x="572" y="715"/>
                  </a:cubicBezTo>
                  <a:cubicBezTo>
                    <a:pt x="524" y="1025"/>
                    <a:pt x="607" y="1334"/>
                    <a:pt x="714" y="1620"/>
                  </a:cubicBezTo>
                  <a:cubicBezTo>
                    <a:pt x="762" y="1703"/>
                    <a:pt x="810" y="1799"/>
                    <a:pt x="869" y="1882"/>
                  </a:cubicBezTo>
                  <a:lnTo>
                    <a:pt x="869" y="2084"/>
                  </a:lnTo>
                  <a:cubicBezTo>
                    <a:pt x="869" y="2144"/>
                    <a:pt x="833" y="2180"/>
                    <a:pt x="786" y="2215"/>
                  </a:cubicBezTo>
                  <a:lnTo>
                    <a:pt x="274" y="2501"/>
                  </a:lnTo>
                  <a:cubicBezTo>
                    <a:pt x="107" y="2584"/>
                    <a:pt x="0" y="2751"/>
                    <a:pt x="0" y="2930"/>
                  </a:cubicBezTo>
                  <a:cubicBezTo>
                    <a:pt x="357" y="3251"/>
                    <a:pt x="833" y="3430"/>
                    <a:pt x="1345" y="3430"/>
                  </a:cubicBezTo>
                  <a:cubicBezTo>
                    <a:pt x="1845" y="3430"/>
                    <a:pt x="2322" y="3239"/>
                    <a:pt x="2679" y="2930"/>
                  </a:cubicBezTo>
                  <a:cubicBezTo>
                    <a:pt x="2667" y="2751"/>
                    <a:pt x="2560" y="2584"/>
                    <a:pt x="2393" y="2501"/>
                  </a:cubicBezTo>
                  <a:lnTo>
                    <a:pt x="1845" y="2215"/>
                  </a:lnTo>
                  <a:cubicBezTo>
                    <a:pt x="1786" y="2180"/>
                    <a:pt x="1762" y="2144"/>
                    <a:pt x="1762" y="2084"/>
                  </a:cubicBezTo>
                  <a:cubicBezTo>
                    <a:pt x="1762" y="1989"/>
                    <a:pt x="1738" y="1918"/>
                    <a:pt x="1786" y="1846"/>
                  </a:cubicBezTo>
                  <a:cubicBezTo>
                    <a:pt x="2084" y="1406"/>
                    <a:pt x="2131" y="1072"/>
                    <a:pt x="2060" y="632"/>
                  </a:cubicBezTo>
                  <a:cubicBezTo>
                    <a:pt x="2000" y="263"/>
                    <a:pt x="1738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809277" y="4270860"/>
              <a:ext cx="394514" cy="335263"/>
            </a:xfrm>
            <a:custGeom>
              <a:avLst/>
              <a:gdLst/>
              <a:ahLst/>
              <a:cxnLst/>
              <a:rect l="l" t="t" r="r" b="b"/>
              <a:pathLst>
                <a:path w="10526" h="8832" extrusionOk="0">
                  <a:moveTo>
                    <a:pt x="8740" y="0"/>
                  </a:moveTo>
                  <a:lnTo>
                    <a:pt x="727" y="6263"/>
                  </a:lnTo>
                  <a:cubicBezTo>
                    <a:pt x="108" y="6751"/>
                    <a:pt x="0" y="7656"/>
                    <a:pt x="489" y="8287"/>
                  </a:cubicBezTo>
                  <a:cubicBezTo>
                    <a:pt x="777" y="8644"/>
                    <a:pt x="1201" y="8831"/>
                    <a:pt x="1627" y="8831"/>
                  </a:cubicBezTo>
                  <a:cubicBezTo>
                    <a:pt x="1938" y="8831"/>
                    <a:pt x="2251" y="8731"/>
                    <a:pt x="2513" y="8525"/>
                  </a:cubicBezTo>
                  <a:lnTo>
                    <a:pt x="10526" y="2262"/>
                  </a:lnTo>
                  <a:cubicBezTo>
                    <a:pt x="9895" y="1524"/>
                    <a:pt x="9359" y="738"/>
                    <a:pt x="8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724048" y="4314818"/>
              <a:ext cx="373076" cy="329834"/>
            </a:xfrm>
            <a:custGeom>
              <a:avLst/>
              <a:gdLst/>
              <a:ahLst/>
              <a:cxnLst/>
              <a:rect l="l" t="t" r="r" b="b"/>
              <a:pathLst>
                <a:path w="9954" h="8689" extrusionOk="0">
                  <a:moveTo>
                    <a:pt x="8507" y="1"/>
                  </a:moveTo>
                  <a:cubicBezTo>
                    <a:pt x="8343" y="1"/>
                    <a:pt x="8176" y="55"/>
                    <a:pt x="8037" y="164"/>
                  </a:cubicBezTo>
                  <a:lnTo>
                    <a:pt x="1143" y="5712"/>
                  </a:lnTo>
                  <a:cubicBezTo>
                    <a:pt x="250" y="6426"/>
                    <a:pt x="0" y="7712"/>
                    <a:pt x="608" y="8665"/>
                  </a:cubicBezTo>
                  <a:cubicBezTo>
                    <a:pt x="608" y="8677"/>
                    <a:pt x="619" y="8677"/>
                    <a:pt x="619" y="8689"/>
                  </a:cubicBezTo>
                  <a:lnTo>
                    <a:pt x="9954" y="1426"/>
                  </a:lnTo>
                  <a:cubicBezTo>
                    <a:pt x="9668" y="1045"/>
                    <a:pt x="9371" y="652"/>
                    <a:pt x="9073" y="283"/>
                  </a:cubicBezTo>
                  <a:cubicBezTo>
                    <a:pt x="8931" y="94"/>
                    <a:pt x="8721" y="1"/>
                    <a:pt x="8507" y="1"/>
                  </a:cubicBezTo>
                  <a:close/>
                </a:path>
              </a:pathLst>
            </a:custGeom>
            <a:solidFill>
              <a:srgbClr val="6B7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748148" y="4368912"/>
              <a:ext cx="394065" cy="313170"/>
            </a:xfrm>
            <a:custGeom>
              <a:avLst/>
              <a:gdLst/>
              <a:ahLst/>
              <a:cxnLst/>
              <a:rect l="l" t="t" r="r" b="b"/>
              <a:pathLst>
                <a:path w="10514" h="8250" extrusionOk="0">
                  <a:moveTo>
                    <a:pt x="9323" y="1"/>
                  </a:moveTo>
                  <a:lnTo>
                    <a:pt x="0" y="7264"/>
                  </a:lnTo>
                  <a:cubicBezTo>
                    <a:pt x="428" y="7912"/>
                    <a:pt x="1133" y="8249"/>
                    <a:pt x="1842" y="8249"/>
                  </a:cubicBezTo>
                  <a:cubicBezTo>
                    <a:pt x="2318" y="8249"/>
                    <a:pt x="2795" y="8098"/>
                    <a:pt x="3191" y="7788"/>
                  </a:cubicBezTo>
                  <a:lnTo>
                    <a:pt x="10240" y="2096"/>
                  </a:lnTo>
                  <a:cubicBezTo>
                    <a:pt x="10490" y="1906"/>
                    <a:pt x="10514" y="1549"/>
                    <a:pt x="10323" y="1299"/>
                  </a:cubicBezTo>
                  <a:cubicBezTo>
                    <a:pt x="9978" y="882"/>
                    <a:pt x="9656" y="441"/>
                    <a:pt x="9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1124330" y="3919232"/>
              <a:ext cx="471274" cy="480004"/>
            </a:xfrm>
            <a:custGeom>
              <a:avLst/>
              <a:gdLst/>
              <a:ahLst/>
              <a:cxnLst/>
              <a:rect l="l" t="t" r="r" b="b"/>
              <a:pathLst>
                <a:path w="12574" h="12645" extrusionOk="0">
                  <a:moveTo>
                    <a:pt x="6156" y="0"/>
                  </a:moveTo>
                  <a:cubicBezTo>
                    <a:pt x="6072" y="0"/>
                    <a:pt x="6013" y="72"/>
                    <a:pt x="5941" y="72"/>
                  </a:cubicBezTo>
                  <a:cubicBezTo>
                    <a:pt x="5870" y="95"/>
                    <a:pt x="5811" y="119"/>
                    <a:pt x="5739" y="119"/>
                  </a:cubicBezTo>
                  <a:cubicBezTo>
                    <a:pt x="5709" y="125"/>
                    <a:pt x="5674" y="125"/>
                    <a:pt x="5636" y="125"/>
                  </a:cubicBezTo>
                  <a:cubicBezTo>
                    <a:pt x="5599" y="125"/>
                    <a:pt x="5560" y="125"/>
                    <a:pt x="5525" y="131"/>
                  </a:cubicBezTo>
                  <a:cubicBezTo>
                    <a:pt x="5453" y="155"/>
                    <a:pt x="5394" y="167"/>
                    <a:pt x="5322" y="179"/>
                  </a:cubicBezTo>
                  <a:cubicBezTo>
                    <a:pt x="5293" y="185"/>
                    <a:pt x="5257" y="185"/>
                    <a:pt x="5220" y="185"/>
                  </a:cubicBezTo>
                  <a:cubicBezTo>
                    <a:pt x="5182" y="185"/>
                    <a:pt x="5144" y="185"/>
                    <a:pt x="5108" y="191"/>
                  </a:cubicBezTo>
                  <a:cubicBezTo>
                    <a:pt x="5072" y="203"/>
                    <a:pt x="5037" y="203"/>
                    <a:pt x="4999" y="203"/>
                  </a:cubicBezTo>
                  <a:cubicBezTo>
                    <a:pt x="4962" y="203"/>
                    <a:pt x="4923" y="203"/>
                    <a:pt x="4882" y="214"/>
                  </a:cubicBezTo>
                  <a:cubicBezTo>
                    <a:pt x="4810" y="226"/>
                    <a:pt x="4751" y="274"/>
                    <a:pt x="4679" y="286"/>
                  </a:cubicBezTo>
                  <a:cubicBezTo>
                    <a:pt x="4620" y="310"/>
                    <a:pt x="4548" y="310"/>
                    <a:pt x="4465" y="334"/>
                  </a:cubicBezTo>
                  <a:cubicBezTo>
                    <a:pt x="4406" y="357"/>
                    <a:pt x="4346" y="393"/>
                    <a:pt x="4275" y="417"/>
                  </a:cubicBezTo>
                  <a:cubicBezTo>
                    <a:pt x="4203" y="453"/>
                    <a:pt x="4144" y="488"/>
                    <a:pt x="4084" y="524"/>
                  </a:cubicBezTo>
                  <a:cubicBezTo>
                    <a:pt x="4025" y="548"/>
                    <a:pt x="3953" y="584"/>
                    <a:pt x="3894" y="607"/>
                  </a:cubicBezTo>
                  <a:cubicBezTo>
                    <a:pt x="3834" y="631"/>
                    <a:pt x="3751" y="655"/>
                    <a:pt x="3691" y="691"/>
                  </a:cubicBezTo>
                  <a:cubicBezTo>
                    <a:pt x="3620" y="715"/>
                    <a:pt x="3536" y="703"/>
                    <a:pt x="3477" y="726"/>
                  </a:cubicBezTo>
                  <a:cubicBezTo>
                    <a:pt x="3394" y="762"/>
                    <a:pt x="3358" y="834"/>
                    <a:pt x="3298" y="869"/>
                  </a:cubicBezTo>
                  <a:cubicBezTo>
                    <a:pt x="3215" y="893"/>
                    <a:pt x="3155" y="941"/>
                    <a:pt x="3096" y="965"/>
                  </a:cubicBezTo>
                  <a:cubicBezTo>
                    <a:pt x="3024" y="1012"/>
                    <a:pt x="2977" y="1060"/>
                    <a:pt x="2917" y="1107"/>
                  </a:cubicBezTo>
                  <a:cubicBezTo>
                    <a:pt x="2858" y="1131"/>
                    <a:pt x="2786" y="1143"/>
                    <a:pt x="2727" y="1191"/>
                  </a:cubicBezTo>
                  <a:cubicBezTo>
                    <a:pt x="2667" y="1238"/>
                    <a:pt x="2655" y="1322"/>
                    <a:pt x="2596" y="1369"/>
                  </a:cubicBezTo>
                  <a:cubicBezTo>
                    <a:pt x="2536" y="1417"/>
                    <a:pt x="2477" y="1441"/>
                    <a:pt x="2417" y="1488"/>
                  </a:cubicBezTo>
                  <a:cubicBezTo>
                    <a:pt x="2358" y="1536"/>
                    <a:pt x="2286" y="1548"/>
                    <a:pt x="2227" y="1596"/>
                  </a:cubicBezTo>
                  <a:cubicBezTo>
                    <a:pt x="2179" y="1643"/>
                    <a:pt x="2131" y="1703"/>
                    <a:pt x="2072" y="1738"/>
                  </a:cubicBezTo>
                  <a:cubicBezTo>
                    <a:pt x="2024" y="1786"/>
                    <a:pt x="1953" y="1834"/>
                    <a:pt x="1905" y="1881"/>
                  </a:cubicBezTo>
                  <a:cubicBezTo>
                    <a:pt x="1846" y="1941"/>
                    <a:pt x="1786" y="1977"/>
                    <a:pt x="1750" y="2024"/>
                  </a:cubicBezTo>
                  <a:cubicBezTo>
                    <a:pt x="1703" y="2072"/>
                    <a:pt x="1691" y="2155"/>
                    <a:pt x="1643" y="2215"/>
                  </a:cubicBezTo>
                  <a:cubicBezTo>
                    <a:pt x="1596" y="2274"/>
                    <a:pt x="1536" y="2310"/>
                    <a:pt x="1489" y="2369"/>
                  </a:cubicBezTo>
                  <a:cubicBezTo>
                    <a:pt x="1453" y="2429"/>
                    <a:pt x="1369" y="2453"/>
                    <a:pt x="1334" y="2512"/>
                  </a:cubicBezTo>
                  <a:cubicBezTo>
                    <a:pt x="1286" y="2572"/>
                    <a:pt x="1250" y="2631"/>
                    <a:pt x="1215" y="2691"/>
                  </a:cubicBezTo>
                  <a:cubicBezTo>
                    <a:pt x="1167" y="2750"/>
                    <a:pt x="1155" y="2834"/>
                    <a:pt x="1108" y="2893"/>
                  </a:cubicBezTo>
                  <a:cubicBezTo>
                    <a:pt x="1060" y="2953"/>
                    <a:pt x="1060" y="3024"/>
                    <a:pt x="1012" y="3084"/>
                  </a:cubicBezTo>
                  <a:cubicBezTo>
                    <a:pt x="977" y="3143"/>
                    <a:pt x="929" y="3203"/>
                    <a:pt x="893" y="3262"/>
                  </a:cubicBezTo>
                  <a:cubicBezTo>
                    <a:pt x="858" y="3334"/>
                    <a:pt x="762" y="3370"/>
                    <a:pt x="738" y="3429"/>
                  </a:cubicBezTo>
                  <a:cubicBezTo>
                    <a:pt x="691" y="3489"/>
                    <a:pt x="715" y="3584"/>
                    <a:pt x="691" y="3643"/>
                  </a:cubicBezTo>
                  <a:cubicBezTo>
                    <a:pt x="655" y="3703"/>
                    <a:pt x="631" y="3786"/>
                    <a:pt x="596" y="3846"/>
                  </a:cubicBezTo>
                  <a:cubicBezTo>
                    <a:pt x="572" y="3905"/>
                    <a:pt x="500" y="3965"/>
                    <a:pt x="465" y="4024"/>
                  </a:cubicBezTo>
                  <a:cubicBezTo>
                    <a:pt x="453" y="4096"/>
                    <a:pt x="441" y="4167"/>
                    <a:pt x="405" y="4227"/>
                  </a:cubicBezTo>
                  <a:cubicBezTo>
                    <a:pt x="381" y="4298"/>
                    <a:pt x="357" y="4358"/>
                    <a:pt x="346" y="4441"/>
                  </a:cubicBezTo>
                  <a:cubicBezTo>
                    <a:pt x="334" y="4501"/>
                    <a:pt x="334" y="4572"/>
                    <a:pt x="322" y="4644"/>
                  </a:cubicBezTo>
                  <a:cubicBezTo>
                    <a:pt x="298" y="4703"/>
                    <a:pt x="238" y="4763"/>
                    <a:pt x="226" y="4834"/>
                  </a:cubicBezTo>
                  <a:cubicBezTo>
                    <a:pt x="215" y="4917"/>
                    <a:pt x="203" y="4977"/>
                    <a:pt x="179" y="5048"/>
                  </a:cubicBezTo>
                  <a:cubicBezTo>
                    <a:pt x="167" y="5120"/>
                    <a:pt x="155" y="5179"/>
                    <a:pt x="143" y="5251"/>
                  </a:cubicBezTo>
                  <a:cubicBezTo>
                    <a:pt x="143" y="5334"/>
                    <a:pt x="107" y="5394"/>
                    <a:pt x="96" y="5465"/>
                  </a:cubicBezTo>
                  <a:cubicBezTo>
                    <a:pt x="84" y="5525"/>
                    <a:pt x="107" y="5596"/>
                    <a:pt x="96" y="5668"/>
                  </a:cubicBezTo>
                  <a:cubicBezTo>
                    <a:pt x="84" y="5751"/>
                    <a:pt x="24" y="5810"/>
                    <a:pt x="24" y="5882"/>
                  </a:cubicBezTo>
                  <a:cubicBezTo>
                    <a:pt x="24" y="5953"/>
                    <a:pt x="48" y="6025"/>
                    <a:pt x="48" y="6108"/>
                  </a:cubicBezTo>
                  <a:cubicBezTo>
                    <a:pt x="36" y="6168"/>
                    <a:pt x="0" y="6239"/>
                    <a:pt x="0" y="6310"/>
                  </a:cubicBezTo>
                  <a:cubicBezTo>
                    <a:pt x="0" y="6370"/>
                    <a:pt x="24" y="6441"/>
                    <a:pt x="24" y="6525"/>
                  </a:cubicBezTo>
                  <a:cubicBezTo>
                    <a:pt x="24" y="6596"/>
                    <a:pt x="84" y="6656"/>
                    <a:pt x="84" y="6727"/>
                  </a:cubicBezTo>
                  <a:cubicBezTo>
                    <a:pt x="96" y="6787"/>
                    <a:pt x="84" y="6858"/>
                    <a:pt x="84" y="6930"/>
                  </a:cubicBezTo>
                  <a:cubicBezTo>
                    <a:pt x="84" y="7013"/>
                    <a:pt x="36" y="7084"/>
                    <a:pt x="48" y="7156"/>
                  </a:cubicBezTo>
                  <a:cubicBezTo>
                    <a:pt x="60" y="7227"/>
                    <a:pt x="119" y="7287"/>
                    <a:pt x="143" y="7370"/>
                  </a:cubicBezTo>
                  <a:cubicBezTo>
                    <a:pt x="155" y="7442"/>
                    <a:pt x="107" y="7513"/>
                    <a:pt x="119" y="7584"/>
                  </a:cubicBezTo>
                  <a:cubicBezTo>
                    <a:pt x="143" y="7668"/>
                    <a:pt x="167" y="7727"/>
                    <a:pt x="179" y="7799"/>
                  </a:cubicBezTo>
                  <a:cubicBezTo>
                    <a:pt x="215" y="7870"/>
                    <a:pt x="238" y="7930"/>
                    <a:pt x="262" y="8001"/>
                  </a:cubicBezTo>
                  <a:cubicBezTo>
                    <a:pt x="274" y="8061"/>
                    <a:pt x="286" y="8144"/>
                    <a:pt x="298" y="8215"/>
                  </a:cubicBezTo>
                  <a:cubicBezTo>
                    <a:pt x="322" y="8287"/>
                    <a:pt x="405" y="8323"/>
                    <a:pt x="441" y="8394"/>
                  </a:cubicBezTo>
                  <a:cubicBezTo>
                    <a:pt x="453" y="8465"/>
                    <a:pt x="393" y="8573"/>
                    <a:pt x="417" y="8632"/>
                  </a:cubicBezTo>
                  <a:cubicBezTo>
                    <a:pt x="453" y="8692"/>
                    <a:pt x="524" y="8751"/>
                    <a:pt x="560" y="8811"/>
                  </a:cubicBezTo>
                  <a:cubicBezTo>
                    <a:pt x="584" y="8882"/>
                    <a:pt x="655" y="8930"/>
                    <a:pt x="691" y="8989"/>
                  </a:cubicBezTo>
                  <a:cubicBezTo>
                    <a:pt x="715" y="9049"/>
                    <a:pt x="703" y="9144"/>
                    <a:pt x="738" y="9204"/>
                  </a:cubicBezTo>
                  <a:cubicBezTo>
                    <a:pt x="762" y="9263"/>
                    <a:pt x="798" y="9335"/>
                    <a:pt x="822" y="9394"/>
                  </a:cubicBezTo>
                  <a:cubicBezTo>
                    <a:pt x="858" y="9454"/>
                    <a:pt x="941" y="9501"/>
                    <a:pt x="977" y="9561"/>
                  </a:cubicBezTo>
                  <a:cubicBezTo>
                    <a:pt x="1012" y="9608"/>
                    <a:pt x="988" y="9716"/>
                    <a:pt x="1036" y="9775"/>
                  </a:cubicBezTo>
                  <a:cubicBezTo>
                    <a:pt x="1060" y="9835"/>
                    <a:pt x="1119" y="9882"/>
                    <a:pt x="1167" y="9942"/>
                  </a:cubicBezTo>
                  <a:cubicBezTo>
                    <a:pt x="1215" y="10001"/>
                    <a:pt x="1227" y="10073"/>
                    <a:pt x="1274" y="10132"/>
                  </a:cubicBezTo>
                  <a:cubicBezTo>
                    <a:pt x="1310" y="10192"/>
                    <a:pt x="1393" y="10228"/>
                    <a:pt x="1429" y="10287"/>
                  </a:cubicBezTo>
                  <a:cubicBezTo>
                    <a:pt x="1477" y="10347"/>
                    <a:pt x="1572" y="10359"/>
                    <a:pt x="1608" y="10418"/>
                  </a:cubicBezTo>
                  <a:cubicBezTo>
                    <a:pt x="1667" y="10466"/>
                    <a:pt x="1667" y="10549"/>
                    <a:pt x="1715" y="10609"/>
                  </a:cubicBezTo>
                  <a:cubicBezTo>
                    <a:pt x="1762" y="10656"/>
                    <a:pt x="1834" y="10704"/>
                    <a:pt x="1881" y="10740"/>
                  </a:cubicBezTo>
                  <a:cubicBezTo>
                    <a:pt x="1929" y="10787"/>
                    <a:pt x="2012" y="10823"/>
                    <a:pt x="2060" y="10859"/>
                  </a:cubicBezTo>
                  <a:cubicBezTo>
                    <a:pt x="2120" y="10906"/>
                    <a:pt x="2108" y="11025"/>
                    <a:pt x="2167" y="11073"/>
                  </a:cubicBezTo>
                  <a:cubicBezTo>
                    <a:pt x="2227" y="11121"/>
                    <a:pt x="2286" y="11144"/>
                    <a:pt x="2346" y="11192"/>
                  </a:cubicBezTo>
                  <a:cubicBezTo>
                    <a:pt x="2405" y="11240"/>
                    <a:pt x="2477" y="11252"/>
                    <a:pt x="2536" y="11299"/>
                  </a:cubicBezTo>
                  <a:cubicBezTo>
                    <a:pt x="2596" y="11335"/>
                    <a:pt x="2643" y="11382"/>
                    <a:pt x="2703" y="11430"/>
                  </a:cubicBezTo>
                  <a:cubicBezTo>
                    <a:pt x="2763" y="11478"/>
                    <a:pt x="2846" y="11478"/>
                    <a:pt x="2905" y="11513"/>
                  </a:cubicBezTo>
                  <a:cubicBezTo>
                    <a:pt x="2965" y="11561"/>
                    <a:pt x="3001" y="11656"/>
                    <a:pt x="3060" y="11692"/>
                  </a:cubicBezTo>
                  <a:cubicBezTo>
                    <a:pt x="3120" y="11728"/>
                    <a:pt x="3203" y="11728"/>
                    <a:pt x="3263" y="11752"/>
                  </a:cubicBezTo>
                  <a:cubicBezTo>
                    <a:pt x="3322" y="11787"/>
                    <a:pt x="3394" y="11811"/>
                    <a:pt x="3453" y="11847"/>
                  </a:cubicBezTo>
                  <a:cubicBezTo>
                    <a:pt x="3536" y="11894"/>
                    <a:pt x="3596" y="11918"/>
                    <a:pt x="3655" y="11954"/>
                  </a:cubicBezTo>
                  <a:cubicBezTo>
                    <a:pt x="3715" y="11978"/>
                    <a:pt x="3775" y="12037"/>
                    <a:pt x="3834" y="12073"/>
                  </a:cubicBezTo>
                  <a:cubicBezTo>
                    <a:pt x="3894" y="12097"/>
                    <a:pt x="3977" y="12085"/>
                    <a:pt x="4036" y="12109"/>
                  </a:cubicBezTo>
                  <a:cubicBezTo>
                    <a:pt x="4096" y="12144"/>
                    <a:pt x="4167" y="12156"/>
                    <a:pt x="4227" y="12192"/>
                  </a:cubicBezTo>
                  <a:cubicBezTo>
                    <a:pt x="4287" y="12216"/>
                    <a:pt x="4334" y="12311"/>
                    <a:pt x="4406" y="12323"/>
                  </a:cubicBezTo>
                  <a:cubicBezTo>
                    <a:pt x="4423" y="12326"/>
                    <a:pt x="4440" y="12327"/>
                    <a:pt x="4457" y="12327"/>
                  </a:cubicBezTo>
                  <a:cubicBezTo>
                    <a:pt x="4502" y="12327"/>
                    <a:pt x="4545" y="12320"/>
                    <a:pt x="4586" y="12320"/>
                  </a:cubicBezTo>
                  <a:cubicBezTo>
                    <a:pt x="4602" y="12320"/>
                    <a:pt x="4617" y="12321"/>
                    <a:pt x="4632" y="12323"/>
                  </a:cubicBezTo>
                  <a:cubicBezTo>
                    <a:pt x="4703" y="12335"/>
                    <a:pt x="4751" y="12406"/>
                    <a:pt x="4822" y="12430"/>
                  </a:cubicBezTo>
                  <a:cubicBezTo>
                    <a:pt x="4835" y="12432"/>
                    <a:pt x="4847" y="12433"/>
                    <a:pt x="4859" y="12433"/>
                  </a:cubicBezTo>
                  <a:cubicBezTo>
                    <a:pt x="4906" y="12433"/>
                    <a:pt x="4950" y="12422"/>
                    <a:pt x="4992" y="12422"/>
                  </a:cubicBezTo>
                  <a:cubicBezTo>
                    <a:pt x="5011" y="12422"/>
                    <a:pt x="5030" y="12424"/>
                    <a:pt x="5049" y="12430"/>
                  </a:cubicBezTo>
                  <a:cubicBezTo>
                    <a:pt x="5120" y="12442"/>
                    <a:pt x="5179" y="12466"/>
                    <a:pt x="5263" y="12490"/>
                  </a:cubicBezTo>
                  <a:cubicBezTo>
                    <a:pt x="5293" y="12496"/>
                    <a:pt x="5325" y="12496"/>
                    <a:pt x="5360" y="12496"/>
                  </a:cubicBezTo>
                  <a:cubicBezTo>
                    <a:pt x="5394" y="12496"/>
                    <a:pt x="5430" y="12496"/>
                    <a:pt x="5465" y="12502"/>
                  </a:cubicBezTo>
                  <a:cubicBezTo>
                    <a:pt x="5537" y="12502"/>
                    <a:pt x="5596" y="12585"/>
                    <a:pt x="5680" y="12609"/>
                  </a:cubicBezTo>
                  <a:cubicBezTo>
                    <a:pt x="5699" y="12613"/>
                    <a:pt x="5721" y="12614"/>
                    <a:pt x="5743" y="12614"/>
                  </a:cubicBezTo>
                  <a:cubicBezTo>
                    <a:pt x="5787" y="12614"/>
                    <a:pt x="5834" y="12609"/>
                    <a:pt x="5882" y="12609"/>
                  </a:cubicBezTo>
                  <a:cubicBezTo>
                    <a:pt x="5941" y="12621"/>
                    <a:pt x="6013" y="12621"/>
                    <a:pt x="6096" y="12621"/>
                  </a:cubicBezTo>
                  <a:cubicBezTo>
                    <a:pt x="6156" y="12621"/>
                    <a:pt x="6227" y="12645"/>
                    <a:pt x="6299" y="12645"/>
                  </a:cubicBezTo>
                  <a:cubicBezTo>
                    <a:pt x="6358" y="12645"/>
                    <a:pt x="6430" y="12633"/>
                    <a:pt x="6513" y="12633"/>
                  </a:cubicBezTo>
                  <a:cubicBezTo>
                    <a:pt x="6584" y="12633"/>
                    <a:pt x="6644" y="12549"/>
                    <a:pt x="6715" y="12549"/>
                  </a:cubicBezTo>
                  <a:cubicBezTo>
                    <a:pt x="6787" y="12549"/>
                    <a:pt x="6870" y="12609"/>
                    <a:pt x="6942" y="12609"/>
                  </a:cubicBezTo>
                  <a:cubicBezTo>
                    <a:pt x="7013" y="12585"/>
                    <a:pt x="7073" y="12573"/>
                    <a:pt x="7144" y="12561"/>
                  </a:cubicBezTo>
                  <a:cubicBezTo>
                    <a:pt x="7227" y="12561"/>
                    <a:pt x="7287" y="12490"/>
                    <a:pt x="7358" y="12466"/>
                  </a:cubicBezTo>
                  <a:cubicBezTo>
                    <a:pt x="7365" y="12465"/>
                    <a:pt x="7371" y="12464"/>
                    <a:pt x="7378" y="12464"/>
                  </a:cubicBezTo>
                  <a:cubicBezTo>
                    <a:pt x="7436" y="12464"/>
                    <a:pt x="7496" y="12503"/>
                    <a:pt x="7562" y="12503"/>
                  </a:cubicBezTo>
                  <a:cubicBezTo>
                    <a:pt x="7569" y="12503"/>
                    <a:pt x="7577" y="12503"/>
                    <a:pt x="7585" y="12502"/>
                  </a:cubicBezTo>
                  <a:cubicBezTo>
                    <a:pt x="7644" y="12502"/>
                    <a:pt x="7716" y="12502"/>
                    <a:pt x="7787" y="12490"/>
                  </a:cubicBezTo>
                  <a:cubicBezTo>
                    <a:pt x="7846" y="12454"/>
                    <a:pt x="7906" y="12406"/>
                    <a:pt x="7977" y="12395"/>
                  </a:cubicBezTo>
                  <a:cubicBezTo>
                    <a:pt x="8061" y="12383"/>
                    <a:pt x="8097" y="12287"/>
                    <a:pt x="8168" y="12275"/>
                  </a:cubicBezTo>
                  <a:cubicBezTo>
                    <a:pt x="8178" y="12271"/>
                    <a:pt x="8190" y="12270"/>
                    <a:pt x="8202" y="12270"/>
                  </a:cubicBezTo>
                  <a:cubicBezTo>
                    <a:pt x="8243" y="12270"/>
                    <a:pt x="8293" y="12287"/>
                    <a:pt x="8339" y="12287"/>
                  </a:cubicBezTo>
                  <a:cubicBezTo>
                    <a:pt x="8358" y="12287"/>
                    <a:pt x="8377" y="12284"/>
                    <a:pt x="8394" y="12275"/>
                  </a:cubicBezTo>
                  <a:cubicBezTo>
                    <a:pt x="8466" y="12252"/>
                    <a:pt x="8525" y="12204"/>
                    <a:pt x="8585" y="12168"/>
                  </a:cubicBezTo>
                  <a:cubicBezTo>
                    <a:pt x="8644" y="12144"/>
                    <a:pt x="8728" y="12133"/>
                    <a:pt x="8787" y="12097"/>
                  </a:cubicBezTo>
                  <a:cubicBezTo>
                    <a:pt x="8847" y="12073"/>
                    <a:pt x="8918" y="12049"/>
                    <a:pt x="8978" y="12025"/>
                  </a:cubicBezTo>
                  <a:cubicBezTo>
                    <a:pt x="9037" y="11990"/>
                    <a:pt x="9085" y="11906"/>
                    <a:pt x="9144" y="11871"/>
                  </a:cubicBezTo>
                  <a:cubicBezTo>
                    <a:pt x="9174" y="11859"/>
                    <a:pt x="9213" y="11859"/>
                    <a:pt x="9251" y="11859"/>
                  </a:cubicBezTo>
                  <a:cubicBezTo>
                    <a:pt x="9290" y="11859"/>
                    <a:pt x="9329" y="11859"/>
                    <a:pt x="9359" y="11847"/>
                  </a:cubicBezTo>
                  <a:cubicBezTo>
                    <a:pt x="9418" y="11799"/>
                    <a:pt x="9478" y="11752"/>
                    <a:pt x="9537" y="11728"/>
                  </a:cubicBezTo>
                  <a:cubicBezTo>
                    <a:pt x="9597" y="11680"/>
                    <a:pt x="9680" y="11668"/>
                    <a:pt x="9740" y="11621"/>
                  </a:cubicBezTo>
                  <a:cubicBezTo>
                    <a:pt x="9799" y="11597"/>
                    <a:pt x="9835" y="11537"/>
                    <a:pt x="9894" y="11490"/>
                  </a:cubicBezTo>
                  <a:cubicBezTo>
                    <a:pt x="9954" y="11442"/>
                    <a:pt x="9978" y="11359"/>
                    <a:pt x="10037" y="11311"/>
                  </a:cubicBezTo>
                  <a:cubicBezTo>
                    <a:pt x="10097" y="11263"/>
                    <a:pt x="10180" y="11275"/>
                    <a:pt x="10240" y="11240"/>
                  </a:cubicBezTo>
                  <a:cubicBezTo>
                    <a:pt x="10299" y="11192"/>
                    <a:pt x="10359" y="11156"/>
                    <a:pt x="10418" y="11121"/>
                  </a:cubicBezTo>
                  <a:cubicBezTo>
                    <a:pt x="10466" y="11073"/>
                    <a:pt x="10513" y="11013"/>
                    <a:pt x="10573" y="10966"/>
                  </a:cubicBezTo>
                  <a:cubicBezTo>
                    <a:pt x="10633" y="10918"/>
                    <a:pt x="10668" y="10859"/>
                    <a:pt x="10716" y="10823"/>
                  </a:cubicBezTo>
                  <a:cubicBezTo>
                    <a:pt x="10764" y="10775"/>
                    <a:pt x="10835" y="10728"/>
                    <a:pt x="10883" y="10680"/>
                  </a:cubicBezTo>
                  <a:cubicBezTo>
                    <a:pt x="10930" y="10644"/>
                    <a:pt x="10954" y="10561"/>
                    <a:pt x="11002" y="10501"/>
                  </a:cubicBezTo>
                  <a:cubicBezTo>
                    <a:pt x="11049" y="10466"/>
                    <a:pt x="11109" y="10418"/>
                    <a:pt x="11145" y="10359"/>
                  </a:cubicBezTo>
                  <a:cubicBezTo>
                    <a:pt x="11192" y="10299"/>
                    <a:pt x="11228" y="10239"/>
                    <a:pt x="11264" y="10180"/>
                  </a:cubicBezTo>
                  <a:cubicBezTo>
                    <a:pt x="11311" y="10120"/>
                    <a:pt x="11323" y="10049"/>
                    <a:pt x="11371" y="9989"/>
                  </a:cubicBezTo>
                  <a:cubicBezTo>
                    <a:pt x="11418" y="9930"/>
                    <a:pt x="11442" y="9870"/>
                    <a:pt x="11490" y="9811"/>
                  </a:cubicBezTo>
                  <a:cubicBezTo>
                    <a:pt x="11537" y="9751"/>
                    <a:pt x="11609" y="9716"/>
                    <a:pt x="11656" y="9656"/>
                  </a:cubicBezTo>
                  <a:cubicBezTo>
                    <a:pt x="11680" y="9597"/>
                    <a:pt x="11680" y="9513"/>
                    <a:pt x="11716" y="9454"/>
                  </a:cubicBezTo>
                  <a:cubicBezTo>
                    <a:pt x="11740" y="9394"/>
                    <a:pt x="11776" y="9311"/>
                    <a:pt x="11799" y="9251"/>
                  </a:cubicBezTo>
                  <a:cubicBezTo>
                    <a:pt x="11835" y="9180"/>
                    <a:pt x="11883" y="9120"/>
                    <a:pt x="11907" y="9061"/>
                  </a:cubicBezTo>
                  <a:cubicBezTo>
                    <a:pt x="11954" y="8989"/>
                    <a:pt x="11978" y="8930"/>
                    <a:pt x="12014" y="8870"/>
                  </a:cubicBezTo>
                  <a:cubicBezTo>
                    <a:pt x="12037" y="8799"/>
                    <a:pt x="12121" y="8751"/>
                    <a:pt x="12145" y="8692"/>
                  </a:cubicBezTo>
                  <a:cubicBezTo>
                    <a:pt x="12157" y="8632"/>
                    <a:pt x="12121" y="8525"/>
                    <a:pt x="12145" y="8465"/>
                  </a:cubicBezTo>
                  <a:cubicBezTo>
                    <a:pt x="12180" y="8394"/>
                    <a:pt x="12276" y="8358"/>
                    <a:pt x="12299" y="8287"/>
                  </a:cubicBezTo>
                  <a:cubicBezTo>
                    <a:pt x="12311" y="8215"/>
                    <a:pt x="12252" y="8120"/>
                    <a:pt x="12264" y="8049"/>
                  </a:cubicBezTo>
                  <a:cubicBezTo>
                    <a:pt x="12276" y="7977"/>
                    <a:pt x="12359" y="7930"/>
                    <a:pt x="12371" y="7858"/>
                  </a:cubicBezTo>
                  <a:cubicBezTo>
                    <a:pt x="12383" y="7787"/>
                    <a:pt x="12418" y="7727"/>
                    <a:pt x="12430" y="7644"/>
                  </a:cubicBezTo>
                  <a:cubicBezTo>
                    <a:pt x="12442" y="7572"/>
                    <a:pt x="12418" y="7501"/>
                    <a:pt x="12430" y="7430"/>
                  </a:cubicBezTo>
                  <a:cubicBezTo>
                    <a:pt x="12442" y="7346"/>
                    <a:pt x="12478" y="7287"/>
                    <a:pt x="12490" y="7215"/>
                  </a:cubicBezTo>
                  <a:cubicBezTo>
                    <a:pt x="12502" y="7156"/>
                    <a:pt x="12478" y="7084"/>
                    <a:pt x="12490" y="7013"/>
                  </a:cubicBezTo>
                  <a:cubicBezTo>
                    <a:pt x="12490" y="6930"/>
                    <a:pt x="12573" y="6882"/>
                    <a:pt x="12573" y="6799"/>
                  </a:cubicBezTo>
                  <a:lnTo>
                    <a:pt x="12573" y="6596"/>
                  </a:lnTo>
                  <a:cubicBezTo>
                    <a:pt x="12573" y="6537"/>
                    <a:pt x="12502" y="6465"/>
                    <a:pt x="12502" y="6382"/>
                  </a:cubicBezTo>
                  <a:cubicBezTo>
                    <a:pt x="12502" y="6310"/>
                    <a:pt x="12514" y="6251"/>
                    <a:pt x="12514" y="6179"/>
                  </a:cubicBezTo>
                  <a:cubicBezTo>
                    <a:pt x="12514" y="6120"/>
                    <a:pt x="12549" y="6049"/>
                    <a:pt x="12549" y="5965"/>
                  </a:cubicBezTo>
                  <a:lnTo>
                    <a:pt x="12549" y="5763"/>
                  </a:lnTo>
                  <a:cubicBezTo>
                    <a:pt x="12538" y="5703"/>
                    <a:pt x="12549" y="5632"/>
                    <a:pt x="12538" y="5548"/>
                  </a:cubicBezTo>
                  <a:cubicBezTo>
                    <a:pt x="12526" y="5489"/>
                    <a:pt x="12430" y="5429"/>
                    <a:pt x="12418" y="5358"/>
                  </a:cubicBezTo>
                  <a:cubicBezTo>
                    <a:pt x="12395" y="5287"/>
                    <a:pt x="12430" y="5215"/>
                    <a:pt x="12418" y="5132"/>
                  </a:cubicBezTo>
                  <a:cubicBezTo>
                    <a:pt x="12395" y="5060"/>
                    <a:pt x="12371" y="5001"/>
                    <a:pt x="12359" y="4929"/>
                  </a:cubicBezTo>
                  <a:cubicBezTo>
                    <a:pt x="12335" y="4858"/>
                    <a:pt x="12299" y="4798"/>
                    <a:pt x="12276" y="4715"/>
                  </a:cubicBezTo>
                  <a:cubicBezTo>
                    <a:pt x="12264" y="4655"/>
                    <a:pt x="12228" y="4596"/>
                    <a:pt x="12204" y="4525"/>
                  </a:cubicBezTo>
                  <a:cubicBezTo>
                    <a:pt x="12192" y="4465"/>
                    <a:pt x="12204" y="4394"/>
                    <a:pt x="12180" y="4322"/>
                  </a:cubicBezTo>
                  <a:cubicBezTo>
                    <a:pt x="12157" y="4239"/>
                    <a:pt x="12192" y="4155"/>
                    <a:pt x="12157" y="4096"/>
                  </a:cubicBezTo>
                  <a:cubicBezTo>
                    <a:pt x="12133" y="4036"/>
                    <a:pt x="12097" y="3965"/>
                    <a:pt x="12073" y="3905"/>
                  </a:cubicBezTo>
                  <a:cubicBezTo>
                    <a:pt x="12037" y="3822"/>
                    <a:pt x="11942" y="3798"/>
                    <a:pt x="11907" y="3739"/>
                  </a:cubicBezTo>
                  <a:cubicBezTo>
                    <a:pt x="11883" y="3679"/>
                    <a:pt x="11883" y="3584"/>
                    <a:pt x="11847" y="3524"/>
                  </a:cubicBezTo>
                  <a:cubicBezTo>
                    <a:pt x="11823" y="3453"/>
                    <a:pt x="11799" y="3382"/>
                    <a:pt x="11776" y="3322"/>
                  </a:cubicBezTo>
                  <a:cubicBezTo>
                    <a:pt x="11740" y="3262"/>
                    <a:pt x="11680" y="3203"/>
                    <a:pt x="11656" y="3143"/>
                  </a:cubicBezTo>
                  <a:cubicBezTo>
                    <a:pt x="11633" y="3084"/>
                    <a:pt x="11561" y="3036"/>
                    <a:pt x="11526" y="2977"/>
                  </a:cubicBezTo>
                  <a:cubicBezTo>
                    <a:pt x="11478" y="2917"/>
                    <a:pt x="11418" y="2870"/>
                    <a:pt x="11371" y="2810"/>
                  </a:cubicBezTo>
                  <a:cubicBezTo>
                    <a:pt x="11335" y="2750"/>
                    <a:pt x="11359" y="2655"/>
                    <a:pt x="11311" y="2596"/>
                  </a:cubicBezTo>
                  <a:lnTo>
                    <a:pt x="11180" y="2417"/>
                  </a:lnTo>
                  <a:cubicBezTo>
                    <a:pt x="11133" y="2358"/>
                    <a:pt x="11061" y="2322"/>
                    <a:pt x="11014" y="2262"/>
                  </a:cubicBezTo>
                  <a:lnTo>
                    <a:pt x="10883" y="2084"/>
                  </a:lnTo>
                  <a:cubicBezTo>
                    <a:pt x="10835" y="2024"/>
                    <a:pt x="10752" y="2000"/>
                    <a:pt x="10704" y="1953"/>
                  </a:cubicBezTo>
                  <a:cubicBezTo>
                    <a:pt x="10656" y="1905"/>
                    <a:pt x="10609" y="1834"/>
                    <a:pt x="10573" y="1786"/>
                  </a:cubicBezTo>
                  <a:cubicBezTo>
                    <a:pt x="10513" y="1738"/>
                    <a:pt x="10478" y="1667"/>
                    <a:pt x="10418" y="1619"/>
                  </a:cubicBezTo>
                  <a:cubicBezTo>
                    <a:pt x="10359" y="1584"/>
                    <a:pt x="10275" y="1584"/>
                    <a:pt x="10216" y="1536"/>
                  </a:cubicBezTo>
                  <a:cubicBezTo>
                    <a:pt x="10156" y="1488"/>
                    <a:pt x="10109" y="1441"/>
                    <a:pt x="10049" y="1405"/>
                  </a:cubicBezTo>
                  <a:cubicBezTo>
                    <a:pt x="9990" y="1357"/>
                    <a:pt x="9930" y="1322"/>
                    <a:pt x="9871" y="1286"/>
                  </a:cubicBezTo>
                  <a:cubicBezTo>
                    <a:pt x="9811" y="1250"/>
                    <a:pt x="9751" y="1226"/>
                    <a:pt x="9692" y="1179"/>
                  </a:cubicBezTo>
                  <a:cubicBezTo>
                    <a:pt x="9632" y="1131"/>
                    <a:pt x="9597" y="1048"/>
                    <a:pt x="9537" y="1000"/>
                  </a:cubicBezTo>
                  <a:cubicBezTo>
                    <a:pt x="9478" y="953"/>
                    <a:pt x="9394" y="965"/>
                    <a:pt x="9335" y="941"/>
                  </a:cubicBezTo>
                  <a:cubicBezTo>
                    <a:pt x="9275" y="893"/>
                    <a:pt x="9228" y="822"/>
                    <a:pt x="9168" y="786"/>
                  </a:cubicBezTo>
                  <a:cubicBezTo>
                    <a:pt x="9109" y="762"/>
                    <a:pt x="9025" y="762"/>
                    <a:pt x="8966" y="726"/>
                  </a:cubicBezTo>
                  <a:cubicBezTo>
                    <a:pt x="8906" y="703"/>
                    <a:pt x="8823" y="691"/>
                    <a:pt x="8763" y="655"/>
                  </a:cubicBezTo>
                  <a:cubicBezTo>
                    <a:pt x="8692" y="631"/>
                    <a:pt x="8632" y="584"/>
                    <a:pt x="8573" y="548"/>
                  </a:cubicBezTo>
                  <a:cubicBezTo>
                    <a:pt x="8513" y="524"/>
                    <a:pt x="8442" y="536"/>
                    <a:pt x="8418" y="417"/>
                  </a:cubicBezTo>
                  <a:cubicBezTo>
                    <a:pt x="8335" y="393"/>
                    <a:pt x="8299" y="334"/>
                    <a:pt x="8216" y="310"/>
                  </a:cubicBezTo>
                  <a:cubicBezTo>
                    <a:pt x="8156" y="286"/>
                    <a:pt x="8097" y="238"/>
                    <a:pt x="8025" y="226"/>
                  </a:cubicBezTo>
                  <a:cubicBezTo>
                    <a:pt x="7966" y="214"/>
                    <a:pt x="7894" y="214"/>
                    <a:pt x="7823" y="191"/>
                  </a:cubicBezTo>
                  <a:cubicBezTo>
                    <a:pt x="7739" y="179"/>
                    <a:pt x="7680" y="167"/>
                    <a:pt x="7608" y="155"/>
                  </a:cubicBezTo>
                  <a:cubicBezTo>
                    <a:pt x="7537" y="131"/>
                    <a:pt x="7477" y="107"/>
                    <a:pt x="7406" y="95"/>
                  </a:cubicBezTo>
                  <a:cubicBezTo>
                    <a:pt x="7346" y="72"/>
                    <a:pt x="7263" y="72"/>
                    <a:pt x="7192" y="60"/>
                  </a:cubicBezTo>
                  <a:cubicBezTo>
                    <a:pt x="7132" y="60"/>
                    <a:pt x="7061" y="60"/>
                    <a:pt x="6989" y="48"/>
                  </a:cubicBezTo>
                  <a:cubicBezTo>
                    <a:pt x="6930" y="48"/>
                    <a:pt x="6846" y="36"/>
                    <a:pt x="6775" y="36"/>
                  </a:cubicBezTo>
                  <a:lnTo>
                    <a:pt x="6573" y="36"/>
                  </a:lnTo>
                  <a:cubicBezTo>
                    <a:pt x="6513" y="36"/>
                    <a:pt x="6430" y="72"/>
                    <a:pt x="6358" y="72"/>
                  </a:cubicBezTo>
                  <a:cubicBezTo>
                    <a:pt x="6299" y="72"/>
                    <a:pt x="6227" y="0"/>
                    <a:pt x="6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1089511" y="3890762"/>
              <a:ext cx="536864" cy="543284"/>
            </a:xfrm>
            <a:custGeom>
              <a:avLst/>
              <a:gdLst/>
              <a:ahLst/>
              <a:cxnLst/>
              <a:rect l="l" t="t" r="r" b="b"/>
              <a:pathLst>
                <a:path w="14324" h="14312" extrusionOk="0">
                  <a:moveTo>
                    <a:pt x="6918" y="1000"/>
                  </a:moveTo>
                  <a:cubicBezTo>
                    <a:pt x="6990" y="1000"/>
                    <a:pt x="7061" y="1095"/>
                    <a:pt x="7144" y="1095"/>
                  </a:cubicBezTo>
                  <a:cubicBezTo>
                    <a:pt x="7216" y="1095"/>
                    <a:pt x="7287" y="1048"/>
                    <a:pt x="7347" y="1048"/>
                  </a:cubicBezTo>
                  <a:cubicBezTo>
                    <a:pt x="7418" y="1048"/>
                    <a:pt x="7502" y="1024"/>
                    <a:pt x="7573" y="1024"/>
                  </a:cubicBezTo>
                  <a:cubicBezTo>
                    <a:pt x="7644" y="1024"/>
                    <a:pt x="7716" y="1024"/>
                    <a:pt x="7799" y="1036"/>
                  </a:cubicBezTo>
                  <a:cubicBezTo>
                    <a:pt x="7871" y="1036"/>
                    <a:pt x="7930" y="1084"/>
                    <a:pt x="8002" y="1084"/>
                  </a:cubicBezTo>
                  <a:cubicBezTo>
                    <a:pt x="8073" y="1095"/>
                    <a:pt x="8133" y="1119"/>
                    <a:pt x="8216" y="1143"/>
                  </a:cubicBezTo>
                  <a:cubicBezTo>
                    <a:pt x="8287" y="1155"/>
                    <a:pt x="8347" y="1203"/>
                    <a:pt x="8418" y="1214"/>
                  </a:cubicBezTo>
                  <a:cubicBezTo>
                    <a:pt x="8433" y="1217"/>
                    <a:pt x="8449" y="1218"/>
                    <a:pt x="8465" y="1218"/>
                  </a:cubicBezTo>
                  <a:cubicBezTo>
                    <a:pt x="8508" y="1218"/>
                    <a:pt x="8554" y="1211"/>
                    <a:pt x="8598" y="1211"/>
                  </a:cubicBezTo>
                  <a:cubicBezTo>
                    <a:pt x="8614" y="1211"/>
                    <a:pt x="8629" y="1212"/>
                    <a:pt x="8645" y="1214"/>
                  </a:cubicBezTo>
                  <a:cubicBezTo>
                    <a:pt x="8680" y="1220"/>
                    <a:pt x="8716" y="1220"/>
                    <a:pt x="8753" y="1220"/>
                  </a:cubicBezTo>
                  <a:cubicBezTo>
                    <a:pt x="8790" y="1220"/>
                    <a:pt x="8829" y="1220"/>
                    <a:pt x="8871" y="1226"/>
                  </a:cubicBezTo>
                  <a:cubicBezTo>
                    <a:pt x="8942" y="1238"/>
                    <a:pt x="8990" y="1345"/>
                    <a:pt x="9049" y="1357"/>
                  </a:cubicBezTo>
                  <a:cubicBezTo>
                    <a:pt x="9064" y="1362"/>
                    <a:pt x="9080" y="1364"/>
                    <a:pt x="9096" y="1364"/>
                  </a:cubicBezTo>
                  <a:cubicBezTo>
                    <a:pt x="9139" y="1364"/>
                    <a:pt x="9184" y="1350"/>
                    <a:pt x="9223" y="1350"/>
                  </a:cubicBezTo>
                  <a:cubicBezTo>
                    <a:pt x="9237" y="1350"/>
                    <a:pt x="9251" y="1352"/>
                    <a:pt x="9264" y="1357"/>
                  </a:cubicBezTo>
                  <a:cubicBezTo>
                    <a:pt x="9347" y="1393"/>
                    <a:pt x="9359" y="1512"/>
                    <a:pt x="9430" y="1536"/>
                  </a:cubicBezTo>
                  <a:cubicBezTo>
                    <a:pt x="9449" y="1547"/>
                    <a:pt x="9472" y="1550"/>
                    <a:pt x="9497" y="1550"/>
                  </a:cubicBezTo>
                  <a:cubicBezTo>
                    <a:pt x="9527" y="1550"/>
                    <a:pt x="9560" y="1546"/>
                    <a:pt x="9590" y="1546"/>
                  </a:cubicBezTo>
                  <a:cubicBezTo>
                    <a:pt x="9615" y="1546"/>
                    <a:pt x="9638" y="1549"/>
                    <a:pt x="9657" y="1560"/>
                  </a:cubicBezTo>
                  <a:cubicBezTo>
                    <a:pt x="9716" y="1584"/>
                    <a:pt x="9788" y="1595"/>
                    <a:pt x="9859" y="1631"/>
                  </a:cubicBezTo>
                  <a:cubicBezTo>
                    <a:pt x="9918" y="1655"/>
                    <a:pt x="9966" y="1738"/>
                    <a:pt x="10038" y="1762"/>
                  </a:cubicBezTo>
                  <a:cubicBezTo>
                    <a:pt x="10097" y="1798"/>
                    <a:pt x="10157" y="1857"/>
                    <a:pt x="10216" y="1881"/>
                  </a:cubicBezTo>
                  <a:cubicBezTo>
                    <a:pt x="10276" y="1917"/>
                    <a:pt x="10371" y="1893"/>
                    <a:pt x="10430" y="1941"/>
                  </a:cubicBezTo>
                  <a:cubicBezTo>
                    <a:pt x="10490" y="1988"/>
                    <a:pt x="10561" y="2000"/>
                    <a:pt x="10621" y="2036"/>
                  </a:cubicBezTo>
                  <a:cubicBezTo>
                    <a:pt x="10680" y="2072"/>
                    <a:pt x="10716" y="2155"/>
                    <a:pt x="10776" y="2191"/>
                  </a:cubicBezTo>
                  <a:cubicBezTo>
                    <a:pt x="10835" y="2238"/>
                    <a:pt x="10859" y="2310"/>
                    <a:pt x="10919" y="2357"/>
                  </a:cubicBezTo>
                  <a:cubicBezTo>
                    <a:pt x="10978" y="2405"/>
                    <a:pt x="11014" y="2465"/>
                    <a:pt x="11073" y="2512"/>
                  </a:cubicBezTo>
                  <a:cubicBezTo>
                    <a:pt x="11133" y="2548"/>
                    <a:pt x="11228" y="2536"/>
                    <a:pt x="11276" y="2584"/>
                  </a:cubicBezTo>
                  <a:cubicBezTo>
                    <a:pt x="11335" y="2631"/>
                    <a:pt x="11335" y="2727"/>
                    <a:pt x="11383" y="2774"/>
                  </a:cubicBezTo>
                  <a:cubicBezTo>
                    <a:pt x="11431" y="2822"/>
                    <a:pt x="11502" y="2846"/>
                    <a:pt x="11562" y="2905"/>
                  </a:cubicBezTo>
                  <a:cubicBezTo>
                    <a:pt x="11609" y="2953"/>
                    <a:pt x="11633" y="3024"/>
                    <a:pt x="11681" y="3084"/>
                  </a:cubicBezTo>
                  <a:cubicBezTo>
                    <a:pt x="11728" y="3143"/>
                    <a:pt x="11847" y="3131"/>
                    <a:pt x="11883" y="3191"/>
                  </a:cubicBezTo>
                  <a:cubicBezTo>
                    <a:pt x="11931" y="3250"/>
                    <a:pt x="11919" y="3358"/>
                    <a:pt x="11966" y="3417"/>
                  </a:cubicBezTo>
                  <a:cubicBezTo>
                    <a:pt x="12002" y="3477"/>
                    <a:pt x="12038" y="3536"/>
                    <a:pt x="12085" y="3596"/>
                  </a:cubicBezTo>
                  <a:cubicBezTo>
                    <a:pt x="12121" y="3655"/>
                    <a:pt x="12216" y="3667"/>
                    <a:pt x="12264" y="3727"/>
                  </a:cubicBezTo>
                  <a:cubicBezTo>
                    <a:pt x="12300" y="3786"/>
                    <a:pt x="12347" y="3846"/>
                    <a:pt x="12383" y="3905"/>
                  </a:cubicBezTo>
                  <a:cubicBezTo>
                    <a:pt x="12419" y="3965"/>
                    <a:pt x="12443" y="4036"/>
                    <a:pt x="12478" y="4096"/>
                  </a:cubicBezTo>
                  <a:cubicBezTo>
                    <a:pt x="12514" y="4155"/>
                    <a:pt x="12585" y="4203"/>
                    <a:pt x="12621" y="4262"/>
                  </a:cubicBezTo>
                  <a:cubicBezTo>
                    <a:pt x="12645" y="4322"/>
                    <a:pt x="12585" y="4441"/>
                    <a:pt x="12621" y="4501"/>
                  </a:cubicBezTo>
                  <a:cubicBezTo>
                    <a:pt x="12645" y="4560"/>
                    <a:pt x="12776" y="4596"/>
                    <a:pt x="12812" y="4655"/>
                  </a:cubicBezTo>
                  <a:cubicBezTo>
                    <a:pt x="12836" y="4715"/>
                    <a:pt x="12859" y="4786"/>
                    <a:pt x="12883" y="4858"/>
                  </a:cubicBezTo>
                  <a:cubicBezTo>
                    <a:pt x="12919" y="4917"/>
                    <a:pt x="12931" y="4989"/>
                    <a:pt x="12943" y="5072"/>
                  </a:cubicBezTo>
                  <a:cubicBezTo>
                    <a:pt x="12978" y="5144"/>
                    <a:pt x="12978" y="5203"/>
                    <a:pt x="13002" y="5275"/>
                  </a:cubicBezTo>
                  <a:cubicBezTo>
                    <a:pt x="13038" y="5346"/>
                    <a:pt x="12990" y="5429"/>
                    <a:pt x="13014" y="5501"/>
                  </a:cubicBezTo>
                  <a:cubicBezTo>
                    <a:pt x="13038" y="5572"/>
                    <a:pt x="13062" y="5632"/>
                    <a:pt x="13074" y="5703"/>
                  </a:cubicBezTo>
                  <a:cubicBezTo>
                    <a:pt x="13097" y="5786"/>
                    <a:pt x="13133" y="5846"/>
                    <a:pt x="13157" y="5906"/>
                  </a:cubicBezTo>
                  <a:cubicBezTo>
                    <a:pt x="13169" y="5977"/>
                    <a:pt x="13217" y="6037"/>
                    <a:pt x="13228" y="6108"/>
                  </a:cubicBezTo>
                  <a:cubicBezTo>
                    <a:pt x="13240" y="6179"/>
                    <a:pt x="13193" y="6263"/>
                    <a:pt x="13217" y="6334"/>
                  </a:cubicBezTo>
                  <a:cubicBezTo>
                    <a:pt x="13228" y="6406"/>
                    <a:pt x="13217" y="6477"/>
                    <a:pt x="13217" y="6537"/>
                  </a:cubicBezTo>
                  <a:cubicBezTo>
                    <a:pt x="13228" y="6620"/>
                    <a:pt x="13228" y="6679"/>
                    <a:pt x="13228" y="6751"/>
                  </a:cubicBezTo>
                  <a:cubicBezTo>
                    <a:pt x="13228" y="6822"/>
                    <a:pt x="13240" y="6882"/>
                    <a:pt x="13240" y="6953"/>
                  </a:cubicBezTo>
                  <a:lnTo>
                    <a:pt x="13240" y="7168"/>
                  </a:lnTo>
                  <a:cubicBezTo>
                    <a:pt x="13240" y="7239"/>
                    <a:pt x="13288" y="7310"/>
                    <a:pt x="13288" y="7370"/>
                  </a:cubicBezTo>
                  <a:cubicBezTo>
                    <a:pt x="13288" y="7453"/>
                    <a:pt x="13240" y="7513"/>
                    <a:pt x="13240" y="7584"/>
                  </a:cubicBezTo>
                  <a:lnTo>
                    <a:pt x="13240" y="7787"/>
                  </a:lnTo>
                  <a:cubicBezTo>
                    <a:pt x="13240" y="7870"/>
                    <a:pt x="13193" y="7930"/>
                    <a:pt x="13181" y="8001"/>
                  </a:cubicBezTo>
                  <a:cubicBezTo>
                    <a:pt x="13169" y="8072"/>
                    <a:pt x="13228" y="8144"/>
                    <a:pt x="13217" y="8227"/>
                  </a:cubicBezTo>
                  <a:cubicBezTo>
                    <a:pt x="13193" y="8299"/>
                    <a:pt x="13133" y="8358"/>
                    <a:pt x="13121" y="8430"/>
                  </a:cubicBezTo>
                  <a:cubicBezTo>
                    <a:pt x="13109" y="8501"/>
                    <a:pt x="13133" y="8584"/>
                    <a:pt x="13109" y="8656"/>
                  </a:cubicBezTo>
                  <a:cubicBezTo>
                    <a:pt x="13097" y="8727"/>
                    <a:pt x="13038" y="8787"/>
                    <a:pt x="13014" y="8846"/>
                  </a:cubicBezTo>
                  <a:cubicBezTo>
                    <a:pt x="13002" y="8918"/>
                    <a:pt x="13014" y="9001"/>
                    <a:pt x="13002" y="9073"/>
                  </a:cubicBezTo>
                  <a:cubicBezTo>
                    <a:pt x="12990" y="9144"/>
                    <a:pt x="12943" y="9204"/>
                    <a:pt x="12931" y="9263"/>
                  </a:cubicBezTo>
                  <a:cubicBezTo>
                    <a:pt x="12978" y="9275"/>
                    <a:pt x="12978" y="9358"/>
                    <a:pt x="12943" y="9430"/>
                  </a:cubicBezTo>
                  <a:cubicBezTo>
                    <a:pt x="12907" y="9489"/>
                    <a:pt x="12859" y="9549"/>
                    <a:pt x="12824" y="9608"/>
                  </a:cubicBezTo>
                  <a:cubicBezTo>
                    <a:pt x="12800" y="9668"/>
                    <a:pt x="12716" y="9716"/>
                    <a:pt x="12693" y="9787"/>
                  </a:cubicBezTo>
                  <a:cubicBezTo>
                    <a:pt x="12657" y="9846"/>
                    <a:pt x="12621" y="9906"/>
                    <a:pt x="12585" y="9977"/>
                  </a:cubicBezTo>
                  <a:cubicBezTo>
                    <a:pt x="12562" y="10037"/>
                    <a:pt x="12514" y="10097"/>
                    <a:pt x="12478" y="10168"/>
                  </a:cubicBezTo>
                  <a:cubicBezTo>
                    <a:pt x="12455" y="10227"/>
                    <a:pt x="12443" y="10311"/>
                    <a:pt x="12395" y="10358"/>
                  </a:cubicBezTo>
                  <a:cubicBezTo>
                    <a:pt x="12347" y="10418"/>
                    <a:pt x="12395" y="10525"/>
                    <a:pt x="12347" y="10585"/>
                  </a:cubicBezTo>
                  <a:cubicBezTo>
                    <a:pt x="12300" y="10644"/>
                    <a:pt x="12264" y="10692"/>
                    <a:pt x="12216" y="10751"/>
                  </a:cubicBezTo>
                  <a:cubicBezTo>
                    <a:pt x="12169" y="10811"/>
                    <a:pt x="12109" y="10859"/>
                    <a:pt x="12062" y="10918"/>
                  </a:cubicBezTo>
                  <a:cubicBezTo>
                    <a:pt x="12026" y="10978"/>
                    <a:pt x="12002" y="11049"/>
                    <a:pt x="11943" y="11109"/>
                  </a:cubicBezTo>
                  <a:cubicBezTo>
                    <a:pt x="11907" y="11168"/>
                    <a:pt x="11800" y="11168"/>
                    <a:pt x="11752" y="11228"/>
                  </a:cubicBezTo>
                  <a:cubicBezTo>
                    <a:pt x="11704" y="11287"/>
                    <a:pt x="11704" y="11394"/>
                    <a:pt x="11669" y="11430"/>
                  </a:cubicBezTo>
                  <a:cubicBezTo>
                    <a:pt x="11621" y="11478"/>
                    <a:pt x="11526" y="11490"/>
                    <a:pt x="11466" y="11549"/>
                  </a:cubicBezTo>
                  <a:cubicBezTo>
                    <a:pt x="11431" y="11597"/>
                    <a:pt x="11407" y="11704"/>
                    <a:pt x="11347" y="11751"/>
                  </a:cubicBezTo>
                  <a:cubicBezTo>
                    <a:pt x="11288" y="11787"/>
                    <a:pt x="11204" y="11787"/>
                    <a:pt x="11145" y="11835"/>
                  </a:cubicBezTo>
                  <a:cubicBezTo>
                    <a:pt x="11085" y="11882"/>
                    <a:pt x="11073" y="11966"/>
                    <a:pt x="11014" y="12013"/>
                  </a:cubicBezTo>
                  <a:cubicBezTo>
                    <a:pt x="10954" y="12061"/>
                    <a:pt x="10847" y="12025"/>
                    <a:pt x="10788" y="12073"/>
                  </a:cubicBezTo>
                  <a:cubicBezTo>
                    <a:pt x="10728" y="12121"/>
                    <a:pt x="10680" y="12168"/>
                    <a:pt x="10621" y="12204"/>
                  </a:cubicBezTo>
                  <a:cubicBezTo>
                    <a:pt x="10561" y="12252"/>
                    <a:pt x="10550" y="12347"/>
                    <a:pt x="10478" y="12383"/>
                  </a:cubicBezTo>
                  <a:cubicBezTo>
                    <a:pt x="10419" y="12430"/>
                    <a:pt x="10335" y="12430"/>
                    <a:pt x="10276" y="12478"/>
                  </a:cubicBezTo>
                  <a:cubicBezTo>
                    <a:pt x="10216" y="12502"/>
                    <a:pt x="10145" y="12525"/>
                    <a:pt x="10073" y="12549"/>
                  </a:cubicBezTo>
                  <a:cubicBezTo>
                    <a:pt x="10014" y="12585"/>
                    <a:pt x="9978" y="12704"/>
                    <a:pt x="9918" y="12728"/>
                  </a:cubicBezTo>
                  <a:cubicBezTo>
                    <a:pt x="9889" y="12746"/>
                    <a:pt x="9850" y="12746"/>
                    <a:pt x="9811" y="12746"/>
                  </a:cubicBezTo>
                  <a:cubicBezTo>
                    <a:pt x="9773" y="12746"/>
                    <a:pt x="9734" y="12746"/>
                    <a:pt x="9704" y="12764"/>
                  </a:cubicBezTo>
                  <a:cubicBezTo>
                    <a:pt x="9645" y="12787"/>
                    <a:pt x="9561" y="12799"/>
                    <a:pt x="9502" y="12835"/>
                  </a:cubicBezTo>
                  <a:cubicBezTo>
                    <a:pt x="9442" y="12871"/>
                    <a:pt x="9407" y="12954"/>
                    <a:pt x="9323" y="12990"/>
                  </a:cubicBezTo>
                  <a:cubicBezTo>
                    <a:pt x="9313" y="12993"/>
                    <a:pt x="9302" y="12995"/>
                    <a:pt x="9291" y="12995"/>
                  </a:cubicBezTo>
                  <a:cubicBezTo>
                    <a:pt x="9238" y="12995"/>
                    <a:pt x="9180" y="12961"/>
                    <a:pt x="9122" y="12961"/>
                  </a:cubicBezTo>
                  <a:cubicBezTo>
                    <a:pt x="9109" y="12961"/>
                    <a:pt x="9097" y="12962"/>
                    <a:pt x="9085" y="12966"/>
                  </a:cubicBezTo>
                  <a:cubicBezTo>
                    <a:pt x="9014" y="13002"/>
                    <a:pt x="8990" y="13085"/>
                    <a:pt x="8906" y="13121"/>
                  </a:cubicBezTo>
                  <a:cubicBezTo>
                    <a:pt x="8898" y="13122"/>
                    <a:pt x="8890" y="13123"/>
                    <a:pt x="8882" y="13123"/>
                  </a:cubicBezTo>
                  <a:cubicBezTo>
                    <a:pt x="8839" y="13123"/>
                    <a:pt x="8796" y="13107"/>
                    <a:pt x="8753" y="13107"/>
                  </a:cubicBezTo>
                  <a:cubicBezTo>
                    <a:pt x="8733" y="13107"/>
                    <a:pt x="8712" y="13111"/>
                    <a:pt x="8692" y="13121"/>
                  </a:cubicBezTo>
                  <a:cubicBezTo>
                    <a:pt x="8609" y="13133"/>
                    <a:pt x="8549" y="13180"/>
                    <a:pt x="8478" y="13192"/>
                  </a:cubicBezTo>
                  <a:cubicBezTo>
                    <a:pt x="8406" y="13204"/>
                    <a:pt x="8347" y="13252"/>
                    <a:pt x="8275" y="13252"/>
                  </a:cubicBezTo>
                  <a:cubicBezTo>
                    <a:pt x="8248" y="13256"/>
                    <a:pt x="8221" y="13257"/>
                    <a:pt x="8196" y="13257"/>
                  </a:cubicBezTo>
                  <a:cubicBezTo>
                    <a:pt x="8144" y="13257"/>
                    <a:pt x="8097" y="13252"/>
                    <a:pt x="8049" y="13252"/>
                  </a:cubicBezTo>
                  <a:cubicBezTo>
                    <a:pt x="8041" y="13253"/>
                    <a:pt x="8033" y="13254"/>
                    <a:pt x="8025" y="13254"/>
                  </a:cubicBezTo>
                  <a:cubicBezTo>
                    <a:pt x="7959" y="13254"/>
                    <a:pt x="7886" y="13216"/>
                    <a:pt x="7823" y="13216"/>
                  </a:cubicBezTo>
                  <a:cubicBezTo>
                    <a:pt x="7752" y="13240"/>
                    <a:pt x="7692" y="13252"/>
                    <a:pt x="7621" y="13252"/>
                  </a:cubicBezTo>
                  <a:cubicBezTo>
                    <a:pt x="7537" y="13252"/>
                    <a:pt x="7478" y="13311"/>
                    <a:pt x="7406" y="13323"/>
                  </a:cubicBezTo>
                  <a:cubicBezTo>
                    <a:pt x="7335" y="13323"/>
                    <a:pt x="7263" y="13287"/>
                    <a:pt x="7180" y="13287"/>
                  </a:cubicBezTo>
                  <a:cubicBezTo>
                    <a:pt x="7109" y="13287"/>
                    <a:pt x="7037" y="13299"/>
                    <a:pt x="6978" y="13299"/>
                  </a:cubicBezTo>
                  <a:cubicBezTo>
                    <a:pt x="6906" y="13299"/>
                    <a:pt x="6847" y="13252"/>
                    <a:pt x="6763" y="13252"/>
                  </a:cubicBezTo>
                  <a:cubicBezTo>
                    <a:pt x="6692" y="13252"/>
                    <a:pt x="6620" y="13323"/>
                    <a:pt x="6549" y="13323"/>
                  </a:cubicBezTo>
                  <a:cubicBezTo>
                    <a:pt x="6466" y="13323"/>
                    <a:pt x="6406" y="13264"/>
                    <a:pt x="6335" y="13264"/>
                  </a:cubicBezTo>
                  <a:cubicBezTo>
                    <a:pt x="6263" y="13252"/>
                    <a:pt x="6204" y="13204"/>
                    <a:pt x="6132" y="13192"/>
                  </a:cubicBezTo>
                  <a:cubicBezTo>
                    <a:pt x="6115" y="13190"/>
                    <a:pt x="6098" y="13189"/>
                    <a:pt x="6081" y="13189"/>
                  </a:cubicBezTo>
                  <a:cubicBezTo>
                    <a:pt x="6035" y="13189"/>
                    <a:pt x="5993" y="13196"/>
                    <a:pt x="5951" y="13196"/>
                  </a:cubicBezTo>
                  <a:cubicBezTo>
                    <a:pt x="5936" y="13196"/>
                    <a:pt x="5921" y="13195"/>
                    <a:pt x="5906" y="13192"/>
                  </a:cubicBezTo>
                  <a:cubicBezTo>
                    <a:pt x="5835" y="13180"/>
                    <a:pt x="5775" y="13145"/>
                    <a:pt x="5692" y="13133"/>
                  </a:cubicBezTo>
                  <a:cubicBezTo>
                    <a:pt x="5676" y="13130"/>
                    <a:pt x="5659" y="13129"/>
                    <a:pt x="5643" y="13129"/>
                  </a:cubicBezTo>
                  <a:cubicBezTo>
                    <a:pt x="5614" y="13129"/>
                    <a:pt x="5585" y="13132"/>
                    <a:pt x="5557" y="13132"/>
                  </a:cubicBezTo>
                  <a:cubicBezTo>
                    <a:pt x="5530" y="13132"/>
                    <a:pt x="5504" y="13130"/>
                    <a:pt x="5477" y="13121"/>
                  </a:cubicBezTo>
                  <a:cubicBezTo>
                    <a:pt x="5394" y="13109"/>
                    <a:pt x="5358" y="13025"/>
                    <a:pt x="5275" y="13002"/>
                  </a:cubicBezTo>
                  <a:cubicBezTo>
                    <a:pt x="5204" y="12990"/>
                    <a:pt x="5144" y="12954"/>
                    <a:pt x="5073" y="12942"/>
                  </a:cubicBezTo>
                  <a:cubicBezTo>
                    <a:pt x="5001" y="12906"/>
                    <a:pt x="4954" y="12847"/>
                    <a:pt x="4894" y="12823"/>
                  </a:cubicBezTo>
                  <a:cubicBezTo>
                    <a:pt x="4823" y="12787"/>
                    <a:pt x="4763" y="12775"/>
                    <a:pt x="4704" y="12752"/>
                  </a:cubicBezTo>
                  <a:cubicBezTo>
                    <a:pt x="4644" y="12716"/>
                    <a:pt x="4561" y="12692"/>
                    <a:pt x="4501" y="12656"/>
                  </a:cubicBezTo>
                  <a:cubicBezTo>
                    <a:pt x="4442" y="12633"/>
                    <a:pt x="4358" y="12644"/>
                    <a:pt x="4287" y="12609"/>
                  </a:cubicBezTo>
                  <a:cubicBezTo>
                    <a:pt x="4227" y="12585"/>
                    <a:pt x="4168" y="12525"/>
                    <a:pt x="4108" y="12490"/>
                  </a:cubicBezTo>
                  <a:cubicBezTo>
                    <a:pt x="4049" y="12466"/>
                    <a:pt x="3965" y="12454"/>
                    <a:pt x="3906" y="12406"/>
                  </a:cubicBezTo>
                  <a:cubicBezTo>
                    <a:pt x="3846" y="12359"/>
                    <a:pt x="3822" y="12287"/>
                    <a:pt x="3763" y="12240"/>
                  </a:cubicBezTo>
                  <a:cubicBezTo>
                    <a:pt x="3703" y="12192"/>
                    <a:pt x="3632" y="12168"/>
                    <a:pt x="3584" y="12132"/>
                  </a:cubicBezTo>
                  <a:cubicBezTo>
                    <a:pt x="3525" y="12097"/>
                    <a:pt x="3453" y="12073"/>
                    <a:pt x="3394" y="12037"/>
                  </a:cubicBezTo>
                  <a:cubicBezTo>
                    <a:pt x="3334" y="11990"/>
                    <a:pt x="3251" y="11978"/>
                    <a:pt x="3191" y="11930"/>
                  </a:cubicBezTo>
                  <a:cubicBezTo>
                    <a:pt x="3132" y="11882"/>
                    <a:pt x="3132" y="11775"/>
                    <a:pt x="3072" y="11740"/>
                  </a:cubicBezTo>
                  <a:cubicBezTo>
                    <a:pt x="3013" y="11692"/>
                    <a:pt x="2953" y="11656"/>
                    <a:pt x="2894" y="11621"/>
                  </a:cubicBezTo>
                  <a:lnTo>
                    <a:pt x="2751" y="11466"/>
                  </a:lnTo>
                  <a:cubicBezTo>
                    <a:pt x="2703" y="11418"/>
                    <a:pt x="2691" y="11335"/>
                    <a:pt x="2632" y="11275"/>
                  </a:cubicBezTo>
                  <a:cubicBezTo>
                    <a:pt x="2584" y="11216"/>
                    <a:pt x="2560" y="11156"/>
                    <a:pt x="2501" y="11097"/>
                  </a:cubicBezTo>
                  <a:cubicBezTo>
                    <a:pt x="2453" y="11037"/>
                    <a:pt x="2334" y="11037"/>
                    <a:pt x="2287" y="10989"/>
                  </a:cubicBezTo>
                  <a:cubicBezTo>
                    <a:pt x="2239" y="10930"/>
                    <a:pt x="2263" y="10847"/>
                    <a:pt x="2215" y="10787"/>
                  </a:cubicBezTo>
                  <a:cubicBezTo>
                    <a:pt x="2168" y="10728"/>
                    <a:pt x="2096" y="10692"/>
                    <a:pt x="2048" y="10632"/>
                  </a:cubicBezTo>
                  <a:cubicBezTo>
                    <a:pt x="2001" y="10573"/>
                    <a:pt x="2025" y="10489"/>
                    <a:pt x="1977" y="10430"/>
                  </a:cubicBezTo>
                  <a:cubicBezTo>
                    <a:pt x="1929" y="10370"/>
                    <a:pt x="1870" y="10323"/>
                    <a:pt x="1846" y="10263"/>
                  </a:cubicBezTo>
                  <a:cubicBezTo>
                    <a:pt x="1810" y="10204"/>
                    <a:pt x="1763" y="10144"/>
                    <a:pt x="1727" y="10085"/>
                  </a:cubicBezTo>
                  <a:cubicBezTo>
                    <a:pt x="1691" y="10025"/>
                    <a:pt x="1679" y="9954"/>
                    <a:pt x="1644" y="9870"/>
                  </a:cubicBezTo>
                  <a:cubicBezTo>
                    <a:pt x="1620" y="9811"/>
                    <a:pt x="1560" y="9751"/>
                    <a:pt x="1525" y="9692"/>
                  </a:cubicBezTo>
                  <a:cubicBezTo>
                    <a:pt x="1501" y="9632"/>
                    <a:pt x="1513" y="9549"/>
                    <a:pt x="1489" y="9489"/>
                  </a:cubicBezTo>
                  <a:cubicBezTo>
                    <a:pt x="1453" y="9430"/>
                    <a:pt x="1382" y="9370"/>
                    <a:pt x="1346" y="9311"/>
                  </a:cubicBezTo>
                  <a:cubicBezTo>
                    <a:pt x="1322" y="9239"/>
                    <a:pt x="1310" y="9180"/>
                    <a:pt x="1275" y="9096"/>
                  </a:cubicBezTo>
                  <a:cubicBezTo>
                    <a:pt x="1251" y="9025"/>
                    <a:pt x="1227" y="8965"/>
                    <a:pt x="1215" y="8894"/>
                  </a:cubicBezTo>
                  <a:cubicBezTo>
                    <a:pt x="1203" y="8823"/>
                    <a:pt x="1263" y="8727"/>
                    <a:pt x="1251" y="8668"/>
                  </a:cubicBezTo>
                  <a:cubicBezTo>
                    <a:pt x="1227" y="8596"/>
                    <a:pt x="1144" y="8549"/>
                    <a:pt x="1132" y="8477"/>
                  </a:cubicBezTo>
                  <a:cubicBezTo>
                    <a:pt x="1108" y="8406"/>
                    <a:pt x="1108" y="8322"/>
                    <a:pt x="1108" y="8263"/>
                  </a:cubicBezTo>
                  <a:cubicBezTo>
                    <a:pt x="1096" y="8192"/>
                    <a:pt x="1108" y="8120"/>
                    <a:pt x="1108" y="8049"/>
                  </a:cubicBezTo>
                  <a:cubicBezTo>
                    <a:pt x="1096" y="7965"/>
                    <a:pt x="1084" y="7906"/>
                    <a:pt x="1072" y="7834"/>
                  </a:cubicBezTo>
                  <a:cubicBezTo>
                    <a:pt x="1048" y="7763"/>
                    <a:pt x="1048" y="7691"/>
                    <a:pt x="1048" y="7632"/>
                  </a:cubicBezTo>
                  <a:cubicBezTo>
                    <a:pt x="1048" y="7549"/>
                    <a:pt x="1025" y="7477"/>
                    <a:pt x="1025" y="7418"/>
                  </a:cubicBezTo>
                  <a:lnTo>
                    <a:pt x="1025" y="7215"/>
                  </a:lnTo>
                  <a:cubicBezTo>
                    <a:pt x="1025" y="7132"/>
                    <a:pt x="1036" y="7060"/>
                    <a:pt x="1036" y="7001"/>
                  </a:cubicBezTo>
                  <a:cubicBezTo>
                    <a:pt x="1036" y="6929"/>
                    <a:pt x="977" y="6858"/>
                    <a:pt x="977" y="6775"/>
                  </a:cubicBezTo>
                  <a:cubicBezTo>
                    <a:pt x="977" y="6703"/>
                    <a:pt x="1072" y="6644"/>
                    <a:pt x="1072" y="6572"/>
                  </a:cubicBezTo>
                  <a:cubicBezTo>
                    <a:pt x="1072" y="6501"/>
                    <a:pt x="1025" y="6418"/>
                    <a:pt x="1025" y="6346"/>
                  </a:cubicBezTo>
                  <a:cubicBezTo>
                    <a:pt x="1036" y="6275"/>
                    <a:pt x="1108" y="6215"/>
                    <a:pt x="1132" y="6144"/>
                  </a:cubicBezTo>
                  <a:cubicBezTo>
                    <a:pt x="1144" y="6060"/>
                    <a:pt x="1084" y="5989"/>
                    <a:pt x="1096" y="5917"/>
                  </a:cubicBezTo>
                  <a:cubicBezTo>
                    <a:pt x="1108" y="5846"/>
                    <a:pt x="1203" y="5798"/>
                    <a:pt x="1227" y="5727"/>
                  </a:cubicBezTo>
                  <a:cubicBezTo>
                    <a:pt x="1251" y="5644"/>
                    <a:pt x="1227" y="5572"/>
                    <a:pt x="1263" y="5513"/>
                  </a:cubicBezTo>
                  <a:cubicBezTo>
                    <a:pt x="1275" y="5441"/>
                    <a:pt x="1251" y="5370"/>
                    <a:pt x="1275" y="5286"/>
                  </a:cubicBezTo>
                  <a:cubicBezTo>
                    <a:pt x="1286" y="5215"/>
                    <a:pt x="1310" y="5144"/>
                    <a:pt x="1322" y="5084"/>
                  </a:cubicBezTo>
                  <a:cubicBezTo>
                    <a:pt x="1346" y="5013"/>
                    <a:pt x="1382" y="4953"/>
                    <a:pt x="1394" y="4870"/>
                  </a:cubicBezTo>
                  <a:cubicBezTo>
                    <a:pt x="1429" y="4798"/>
                    <a:pt x="1525" y="4774"/>
                    <a:pt x="1560" y="4715"/>
                  </a:cubicBezTo>
                  <a:cubicBezTo>
                    <a:pt x="1584" y="4655"/>
                    <a:pt x="1572" y="4560"/>
                    <a:pt x="1608" y="4501"/>
                  </a:cubicBezTo>
                  <a:cubicBezTo>
                    <a:pt x="1632" y="4441"/>
                    <a:pt x="1727" y="4393"/>
                    <a:pt x="1751" y="4334"/>
                  </a:cubicBezTo>
                  <a:cubicBezTo>
                    <a:pt x="1787" y="4274"/>
                    <a:pt x="1751" y="4179"/>
                    <a:pt x="1798" y="4120"/>
                  </a:cubicBezTo>
                  <a:cubicBezTo>
                    <a:pt x="1822" y="4060"/>
                    <a:pt x="1870" y="4001"/>
                    <a:pt x="1906" y="3941"/>
                  </a:cubicBezTo>
                  <a:cubicBezTo>
                    <a:pt x="1941" y="3881"/>
                    <a:pt x="2025" y="3846"/>
                    <a:pt x="2048" y="3786"/>
                  </a:cubicBezTo>
                  <a:cubicBezTo>
                    <a:pt x="2096" y="3727"/>
                    <a:pt x="2084" y="3643"/>
                    <a:pt x="2120" y="3584"/>
                  </a:cubicBezTo>
                  <a:cubicBezTo>
                    <a:pt x="2168" y="3524"/>
                    <a:pt x="2287" y="3524"/>
                    <a:pt x="2334" y="3465"/>
                  </a:cubicBezTo>
                  <a:cubicBezTo>
                    <a:pt x="2382" y="3405"/>
                    <a:pt x="2406" y="3322"/>
                    <a:pt x="2453" y="3286"/>
                  </a:cubicBezTo>
                  <a:cubicBezTo>
                    <a:pt x="2501" y="3227"/>
                    <a:pt x="2525" y="3167"/>
                    <a:pt x="2572" y="3108"/>
                  </a:cubicBezTo>
                  <a:cubicBezTo>
                    <a:pt x="2620" y="3048"/>
                    <a:pt x="2656" y="2989"/>
                    <a:pt x="2703" y="2941"/>
                  </a:cubicBezTo>
                  <a:cubicBezTo>
                    <a:pt x="2751" y="2893"/>
                    <a:pt x="2834" y="2869"/>
                    <a:pt x="2882" y="2822"/>
                  </a:cubicBezTo>
                  <a:cubicBezTo>
                    <a:pt x="2930" y="2774"/>
                    <a:pt x="2941" y="2667"/>
                    <a:pt x="3001" y="2631"/>
                  </a:cubicBezTo>
                  <a:cubicBezTo>
                    <a:pt x="3060" y="2584"/>
                    <a:pt x="3132" y="2548"/>
                    <a:pt x="3180" y="2512"/>
                  </a:cubicBezTo>
                  <a:cubicBezTo>
                    <a:pt x="3239" y="2465"/>
                    <a:pt x="3311" y="2453"/>
                    <a:pt x="3370" y="2405"/>
                  </a:cubicBezTo>
                  <a:cubicBezTo>
                    <a:pt x="3430" y="2357"/>
                    <a:pt x="3477" y="2298"/>
                    <a:pt x="3537" y="2250"/>
                  </a:cubicBezTo>
                  <a:cubicBezTo>
                    <a:pt x="3596" y="2215"/>
                    <a:pt x="3656" y="2167"/>
                    <a:pt x="3715" y="2131"/>
                  </a:cubicBezTo>
                  <a:cubicBezTo>
                    <a:pt x="3775" y="2096"/>
                    <a:pt x="3846" y="2072"/>
                    <a:pt x="3906" y="2036"/>
                  </a:cubicBezTo>
                  <a:cubicBezTo>
                    <a:pt x="3965" y="1988"/>
                    <a:pt x="4025" y="1953"/>
                    <a:pt x="4084" y="1917"/>
                  </a:cubicBezTo>
                  <a:cubicBezTo>
                    <a:pt x="4144" y="1881"/>
                    <a:pt x="4168" y="1762"/>
                    <a:pt x="4239" y="1738"/>
                  </a:cubicBezTo>
                  <a:cubicBezTo>
                    <a:pt x="4299" y="1703"/>
                    <a:pt x="4382" y="1715"/>
                    <a:pt x="4465" y="1691"/>
                  </a:cubicBezTo>
                  <a:cubicBezTo>
                    <a:pt x="4525" y="1655"/>
                    <a:pt x="4596" y="1631"/>
                    <a:pt x="4656" y="1595"/>
                  </a:cubicBezTo>
                  <a:cubicBezTo>
                    <a:pt x="4715" y="1572"/>
                    <a:pt x="4799" y="1572"/>
                    <a:pt x="4858" y="1536"/>
                  </a:cubicBezTo>
                  <a:cubicBezTo>
                    <a:pt x="4918" y="1512"/>
                    <a:pt x="4977" y="1441"/>
                    <a:pt x="5037" y="1417"/>
                  </a:cubicBezTo>
                  <a:cubicBezTo>
                    <a:pt x="5120" y="1393"/>
                    <a:pt x="5156" y="1345"/>
                    <a:pt x="5239" y="1322"/>
                  </a:cubicBezTo>
                  <a:cubicBezTo>
                    <a:pt x="5256" y="1313"/>
                    <a:pt x="5274" y="1310"/>
                    <a:pt x="5292" y="1310"/>
                  </a:cubicBezTo>
                  <a:cubicBezTo>
                    <a:pt x="5342" y="1310"/>
                    <a:pt x="5394" y="1335"/>
                    <a:pt x="5436" y="1335"/>
                  </a:cubicBezTo>
                  <a:cubicBezTo>
                    <a:pt x="5442" y="1335"/>
                    <a:pt x="5448" y="1335"/>
                    <a:pt x="5454" y="1334"/>
                  </a:cubicBezTo>
                  <a:cubicBezTo>
                    <a:pt x="5537" y="1322"/>
                    <a:pt x="5597" y="1274"/>
                    <a:pt x="5668" y="1262"/>
                  </a:cubicBezTo>
                  <a:cubicBezTo>
                    <a:pt x="5739" y="1238"/>
                    <a:pt x="5787" y="1155"/>
                    <a:pt x="5858" y="1143"/>
                  </a:cubicBezTo>
                  <a:cubicBezTo>
                    <a:pt x="5868" y="1140"/>
                    <a:pt x="5877" y="1139"/>
                    <a:pt x="5887" y="1139"/>
                  </a:cubicBezTo>
                  <a:cubicBezTo>
                    <a:pt x="5944" y="1139"/>
                    <a:pt x="6010" y="1183"/>
                    <a:pt x="6060" y="1183"/>
                  </a:cubicBezTo>
                  <a:cubicBezTo>
                    <a:pt x="6069" y="1183"/>
                    <a:pt x="6077" y="1182"/>
                    <a:pt x="6085" y="1179"/>
                  </a:cubicBezTo>
                  <a:cubicBezTo>
                    <a:pt x="6156" y="1167"/>
                    <a:pt x="6228" y="1167"/>
                    <a:pt x="6287" y="1155"/>
                  </a:cubicBezTo>
                  <a:cubicBezTo>
                    <a:pt x="6370" y="1143"/>
                    <a:pt x="6430" y="1095"/>
                    <a:pt x="6501" y="1095"/>
                  </a:cubicBezTo>
                  <a:cubicBezTo>
                    <a:pt x="6573" y="1084"/>
                    <a:pt x="6632" y="1060"/>
                    <a:pt x="6704" y="1048"/>
                  </a:cubicBezTo>
                  <a:cubicBezTo>
                    <a:pt x="6787" y="1048"/>
                    <a:pt x="6859" y="1000"/>
                    <a:pt x="6918" y="1000"/>
                  </a:cubicBezTo>
                  <a:close/>
                  <a:moveTo>
                    <a:pt x="7001" y="0"/>
                  </a:moveTo>
                  <a:cubicBezTo>
                    <a:pt x="6930" y="0"/>
                    <a:pt x="6859" y="48"/>
                    <a:pt x="6799" y="60"/>
                  </a:cubicBezTo>
                  <a:cubicBezTo>
                    <a:pt x="6716" y="60"/>
                    <a:pt x="6644" y="36"/>
                    <a:pt x="6573" y="36"/>
                  </a:cubicBezTo>
                  <a:cubicBezTo>
                    <a:pt x="6501" y="36"/>
                    <a:pt x="6418" y="60"/>
                    <a:pt x="6359" y="60"/>
                  </a:cubicBezTo>
                  <a:cubicBezTo>
                    <a:pt x="6340" y="66"/>
                    <a:pt x="6321" y="68"/>
                    <a:pt x="6302" y="68"/>
                  </a:cubicBezTo>
                  <a:cubicBezTo>
                    <a:pt x="6260" y="68"/>
                    <a:pt x="6218" y="57"/>
                    <a:pt x="6176" y="57"/>
                  </a:cubicBezTo>
                  <a:cubicBezTo>
                    <a:pt x="6166" y="57"/>
                    <a:pt x="6155" y="58"/>
                    <a:pt x="6144" y="60"/>
                  </a:cubicBezTo>
                  <a:cubicBezTo>
                    <a:pt x="6061" y="83"/>
                    <a:pt x="6001" y="155"/>
                    <a:pt x="5930" y="167"/>
                  </a:cubicBezTo>
                  <a:cubicBezTo>
                    <a:pt x="5915" y="172"/>
                    <a:pt x="5901" y="174"/>
                    <a:pt x="5886" y="174"/>
                  </a:cubicBezTo>
                  <a:cubicBezTo>
                    <a:pt x="5837" y="174"/>
                    <a:pt x="5787" y="153"/>
                    <a:pt x="5732" y="153"/>
                  </a:cubicBezTo>
                  <a:cubicBezTo>
                    <a:pt x="5723" y="153"/>
                    <a:pt x="5713" y="153"/>
                    <a:pt x="5704" y="155"/>
                  </a:cubicBezTo>
                  <a:cubicBezTo>
                    <a:pt x="5632" y="167"/>
                    <a:pt x="5573" y="226"/>
                    <a:pt x="5501" y="238"/>
                  </a:cubicBezTo>
                  <a:cubicBezTo>
                    <a:pt x="5466" y="250"/>
                    <a:pt x="5427" y="250"/>
                    <a:pt x="5388" y="250"/>
                  </a:cubicBezTo>
                  <a:cubicBezTo>
                    <a:pt x="5349" y="250"/>
                    <a:pt x="5311" y="250"/>
                    <a:pt x="5275" y="262"/>
                  </a:cubicBezTo>
                  <a:cubicBezTo>
                    <a:pt x="5204" y="274"/>
                    <a:pt x="5156" y="345"/>
                    <a:pt x="5085" y="369"/>
                  </a:cubicBezTo>
                  <a:cubicBezTo>
                    <a:pt x="5013" y="381"/>
                    <a:pt x="4954" y="393"/>
                    <a:pt x="4870" y="429"/>
                  </a:cubicBezTo>
                  <a:cubicBezTo>
                    <a:pt x="4799" y="452"/>
                    <a:pt x="4739" y="500"/>
                    <a:pt x="4680" y="512"/>
                  </a:cubicBezTo>
                  <a:cubicBezTo>
                    <a:pt x="4608" y="548"/>
                    <a:pt x="4537" y="524"/>
                    <a:pt x="4477" y="560"/>
                  </a:cubicBezTo>
                  <a:cubicBezTo>
                    <a:pt x="4418" y="583"/>
                    <a:pt x="4323" y="572"/>
                    <a:pt x="4263" y="595"/>
                  </a:cubicBezTo>
                  <a:cubicBezTo>
                    <a:pt x="4203" y="631"/>
                    <a:pt x="4156" y="738"/>
                    <a:pt x="4096" y="762"/>
                  </a:cubicBezTo>
                  <a:cubicBezTo>
                    <a:pt x="4037" y="798"/>
                    <a:pt x="3953" y="798"/>
                    <a:pt x="3894" y="822"/>
                  </a:cubicBezTo>
                  <a:cubicBezTo>
                    <a:pt x="3834" y="857"/>
                    <a:pt x="3763" y="869"/>
                    <a:pt x="3703" y="917"/>
                  </a:cubicBezTo>
                  <a:cubicBezTo>
                    <a:pt x="3644" y="941"/>
                    <a:pt x="3584" y="1000"/>
                    <a:pt x="3525" y="1036"/>
                  </a:cubicBezTo>
                  <a:cubicBezTo>
                    <a:pt x="3465" y="1060"/>
                    <a:pt x="3382" y="1072"/>
                    <a:pt x="3334" y="1119"/>
                  </a:cubicBezTo>
                  <a:cubicBezTo>
                    <a:pt x="3275" y="1167"/>
                    <a:pt x="3191" y="1179"/>
                    <a:pt x="3132" y="1214"/>
                  </a:cubicBezTo>
                  <a:cubicBezTo>
                    <a:pt x="3072" y="1250"/>
                    <a:pt x="3060" y="1357"/>
                    <a:pt x="3001" y="1405"/>
                  </a:cubicBezTo>
                  <a:cubicBezTo>
                    <a:pt x="2941" y="1453"/>
                    <a:pt x="2870" y="1453"/>
                    <a:pt x="2810" y="1488"/>
                  </a:cubicBezTo>
                  <a:cubicBezTo>
                    <a:pt x="2751" y="1536"/>
                    <a:pt x="2715" y="1607"/>
                    <a:pt x="2656" y="1655"/>
                  </a:cubicBezTo>
                  <a:cubicBezTo>
                    <a:pt x="2596" y="1703"/>
                    <a:pt x="2501" y="1691"/>
                    <a:pt x="2453" y="1726"/>
                  </a:cubicBezTo>
                  <a:cubicBezTo>
                    <a:pt x="2394" y="1774"/>
                    <a:pt x="2382" y="1869"/>
                    <a:pt x="2322" y="1917"/>
                  </a:cubicBezTo>
                  <a:cubicBezTo>
                    <a:pt x="2263" y="1953"/>
                    <a:pt x="2227" y="2024"/>
                    <a:pt x="2168" y="2072"/>
                  </a:cubicBezTo>
                  <a:cubicBezTo>
                    <a:pt x="2120" y="2119"/>
                    <a:pt x="2001" y="2107"/>
                    <a:pt x="1941" y="2167"/>
                  </a:cubicBezTo>
                  <a:cubicBezTo>
                    <a:pt x="1906" y="2215"/>
                    <a:pt x="1882" y="2310"/>
                    <a:pt x="1846" y="2357"/>
                  </a:cubicBezTo>
                  <a:cubicBezTo>
                    <a:pt x="1798" y="2417"/>
                    <a:pt x="1763" y="2488"/>
                    <a:pt x="1727" y="2536"/>
                  </a:cubicBezTo>
                  <a:cubicBezTo>
                    <a:pt x="1679" y="2596"/>
                    <a:pt x="1632" y="2643"/>
                    <a:pt x="1584" y="2703"/>
                  </a:cubicBezTo>
                  <a:cubicBezTo>
                    <a:pt x="1548" y="2762"/>
                    <a:pt x="1489" y="2810"/>
                    <a:pt x="1441" y="2869"/>
                  </a:cubicBezTo>
                  <a:cubicBezTo>
                    <a:pt x="1394" y="2929"/>
                    <a:pt x="1322" y="2953"/>
                    <a:pt x="1275" y="3012"/>
                  </a:cubicBezTo>
                  <a:cubicBezTo>
                    <a:pt x="1227" y="3072"/>
                    <a:pt x="1215" y="3143"/>
                    <a:pt x="1167" y="3203"/>
                  </a:cubicBezTo>
                  <a:cubicBezTo>
                    <a:pt x="1132" y="3262"/>
                    <a:pt x="1132" y="3358"/>
                    <a:pt x="1096" y="3417"/>
                  </a:cubicBezTo>
                  <a:cubicBezTo>
                    <a:pt x="1048" y="3477"/>
                    <a:pt x="989" y="3524"/>
                    <a:pt x="965" y="3584"/>
                  </a:cubicBezTo>
                  <a:cubicBezTo>
                    <a:pt x="929" y="3643"/>
                    <a:pt x="870" y="3703"/>
                    <a:pt x="846" y="3762"/>
                  </a:cubicBezTo>
                  <a:cubicBezTo>
                    <a:pt x="810" y="3822"/>
                    <a:pt x="739" y="3881"/>
                    <a:pt x="715" y="3941"/>
                  </a:cubicBezTo>
                  <a:cubicBezTo>
                    <a:pt x="679" y="4001"/>
                    <a:pt x="655" y="4072"/>
                    <a:pt x="620" y="4132"/>
                  </a:cubicBezTo>
                  <a:cubicBezTo>
                    <a:pt x="596" y="4191"/>
                    <a:pt x="560" y="4262"/>
                    <a:pt x="536" y="4334"/>
                  </a:cubicBezTo>
                  <a:cubicBezTo>
                    <a:pt x="538" y="4333"/>
                    <a:pt x="539" y="4333"/>
                    <a:pt x="540" y="4333"/>
                  </a:cubicBezTo>
                  <a:cubicBezTo>
                    <a:pt x="565" y="4333"/>
                    <a:pt x="606" y="4432"/>
                    <a:pt x="572" y="4489"/>
                  </a:cubicBezTo>
                  <a:cubicBezTo>
                    <a:pt x="548" y="4560"/>
                    <a:pt x="489" y="4608"/>
                    <a:pt x="477" y="4679"/>
                  </a:cubicBezTo>
                  <a:cubicBezTo>
                    <a:pt x="441" y="4751"/>
                    <a:pt x="370" y="4798"/>
                    <a:pt x="358" y="4870"/>
                  </a:cubicBezTo>
                  <a:cubicBezTo>
                    <a:pt x="322" y="4953"/>
                    <a:pt x="310" y="5001"/>
                    <a:pt x="274" y="5084"/>
                  </a:cubicBezTo>
                  <a:cubicBezTo>
                    <a:pt x="263" y="5155"/>
                    <a:pt x="239" y="5215"/>
                    <a:pt x="215" y="5286"/>
                  </a:cubicBezTo>
                  <a:cubicBezTo>
                    <a:pt x="203" y="5358"/>
                    <a:pt x="203" y="5441"/>
                    <a:pt x="191" y="5513"/>
                  </a:cubicBezTo>
                  <a:cubicBezTo>
                    <a:pt x="179" y="5584"/>
                    <a:pt x="239" y="5679"/>
                    <a:pt x="215" y="5739"/>
                  </a:cubicBezTo>
                  <a:cubicBezTo>
                    <a:pt x="203" y="5810"/>
                    <a:pt x="179" y="5870"/>
                    <a:pt x="155" y="5941"/>
                  </a:cubicBezTo>
                  <a:cubicBezTo>
                    <a:pt x="143" y="6013"/>
                    <a:pt x="120" y="6072"/>
                    <a:pt x="96" y="6156"/>
                  </a:cubicBezTo>
                  <a:cubicBezTo>
                    <a:pt x="84" y="6227"/>
                    <a:pt x="120" y="6298"/>
                    <a:pt x="96" y="6370"/>
                  </a:cubicBezTo>
                  <a:cubicBezTo>
                    <a:pt x="84" y="6453"/>
                    <a:pt x="12" y="6513"/>
                    <a:pt x="12" y="6584"/>
                  </a:cubicBezTo>
                  <a:cubicBezTo>
                    <a:pt x="12" y="6656"/>
                    <a:pt x="84" y="6727"/>
                    <a:pt x="72" y="6810"/>
                  </a:cubicBezTo>
                  <a:cubicBezTo>
                    <a:pt x="72" y="6882"/>
                    <a:pt x="12" y="6953"/>
                    <a:pt x="12" y="7013"/>
                  </a:cubicBezTo>
                  <a:cubicBezTo>
                    <a:pt x="12" y="7084"/>
                    <a:pt x="72" y="7168"/>
                    <a:pt x="72" y="7227"/>
                  </a:cubicBezTo>
                  <a:cubicBezTo>
                    <a:pt x="72" y="7299"/>
                    <a:pt x="12" y="7370"/>
                    <a:pt x="12" y="7441"/>
                  </a:cubicBezTo>
                  <a:cubicBezTo>
                    <a:pt x="12" y="7525"/>
                    <a:pt x="72" y="7584"/>
                    <a:pt x="72" y="7656"/>
                  </a:cubicBezTo>
                  <a:cubicBezTo>
                    <a:pt x="72" y="7727"/>
                    <a:pt x="1" y="7799"/>
                    <a:pt x="12" y="7882"/>
                  </a:cubicBezTo>
                  <a:cubicBezTo>
                    <a:pt x="24" y="7953"/>
                    <a:pt x="36" y="8025"/>
                    <a:pt x="36" y="8084"/>
                  </a:cubicBezTo>
                  <a:cubicBezTo>
                    <a:pt x="60" y="8156"/>
                    <a:pt x="132" y="8215"/>
                    <a:pt x="143" y="8299"/>
                  </a:cubicBezTo>
                  <a:cubicBezTo>
                    <a:pt x="155" y="8370"/>
                    <a:pt x="143" y="8442"/>
                    <a:pt x="155" y="8513"/>
                  </a:cubicBezTo>
                  <a:cubicBezTo>
                    <a:pt x="179" y="8596"/>
                    <a:pt x="155" y="8668"/>
                    <a:pt x="179" y="8739"/>
                  </a:cubicBezTo>
                  <a:cubicBezTo>
                    <a:pt x="191" y="8811"/>
                    <a:pt x="298" y="8858"/>
                    <a:pt x="310" y="8930"/>
                  </a:cubicBezTo>
                  <a:cubicBezTo>
                    <a:pt x="322" y="9013"/>
                    <a:pt x="274" y="9096"/>
                    <a:pt x="298" y="9156"/>
                  </a:cubicBezTo>
                  <a:cubicBezTo>
                    <a:pt x="310" y="9227"/>
                    <a:pt x="322" y="9287"/>
                    <a:pt x="358" y="9370"/>
                  </a:cubicBezTo>
                  <a:cubicBezTo>
                    <a:pt x="382" y="9442"/>
                    <a:pt x="477" y="9465"/>
                    <a:pt x="489" y="9549"/>
                  </a:cubicBezTo>
                  <a:cubicBezTo>
                    <a:pt x="513" y="9620"/>
                    <a:pt x="441" y="9704"/>
                    <a:pt x="465" y="9787"/>
                  </a:cubicBezTo>
                  <a:cubicBezTo>
                    <a:pt x="501" y="9846"/>
                    <a:pt x="608" y="9882"/>
                    <a:pt x="632" y="9942"/>
                  </a:cubicBezTo>
                  <a:cubicBezTo>
                    <a:pt x="667" y="10001"/>
                    <a:pt x="632" y="10108"/>
                    <a:pt x="667" y="10168"/>
                  </a:cubicBezTo>
                  <a:cubicBezTo>
                    <a:pt x="691" y="10227"/>
                    <a:pt x="751" y="10287"/>
                    <a:pt x="786" y="10347"/>
                  </a:cubicBezTo>
                  <a:cubicBezTo>
                    <a:pt x="810" y="10406"/>
                    <a:pt x="870" y="10466"/>
                    <a:pt x="905" y="10525"/>
                  </a:cubicBezTo>
                  <a:cubicBezTo>
                    <a:pt x="929" y="10585"/>
                    <a:pt x="953" y="10656"/>
                    <a:pt x="977" y="10739"/>
                  </a:cubicBezTo>
                  <a:cubicBezTo>
                    <a:pt x="1001" y="10799"/>
                    <a:pt x="1001" y="10882"/>
                    <a:pt x="1048" y="10942"/>
                  </a:cubicBezTo>
                  <a:lnTo>
                    <a:pt x="1179" y="11120"/>
                  </a:lnTo>
                  <a:cubicBezTo>
                    <a:pt x="1227" y="11180"/>
                    <a:pt x="1298" y="11216"/>
                    <a:pt x="1346" y="11275"/>
                  </a:cubicBezTo>
                  <a:cubicBezTo>
                    <a:pt x="1394" y="11335"/>
                    <a:pt x="1394" y="11418"/>
                    <a:pt x="1441" y="11478"/>
                  </a:cubicBezTo>
                  <a:cubicBezTo>
                    <a:pt x="1489" y="11537"/>
                    <a:pt x="1548" y="11585"/>
                    <a:pt x="1584" y="11644"/>
                  </a:cubicBezTo>
                  <a:cubicBezTo>
                    <a:pt x="1632" y="11704"/>
                    <a:pt x="1644" y="11775"/>
                    <a:pt x="1703" y="11835"/>
                  </a:cubicBezTo>
                  <a:cubicBezTo>
                    <a:pt x="1751" y="11894"/>
                    <a:pt x="1870" y="11882"/>
                    <a:pt x="1917" y="11942"/>
                  </a:cubicBezTo>
                  <a:cubicBezTo>
                    <a:pt x="1965" y="12002"/>
                    <a:pt x="1989" y="12073"/>
                    <a:pt x="2037" y="12121"/>
                  </a:cubicBezTo>
                  <a:cubicBezTo>
                    <a:pt x="2084" y="12168"/>
                    <a:pt x="2108" y="12252"/>
                    <a:pt x="2156" y="12299"/>
                  </a:cubicBezTo>
                  <a:cubicBezTo>
                    <a:pt x="2203" y="12347"/>
                    <a:pt x="2287" y="12371"/>
                    <a:pt x="2346" y="12418"/>
                  </a:cubicBezTo>
                  <a:cubicBezTo>
                    <a:pt x="2406" y="12466"/>
                    <a:pt x="2453" y="12525"/>
                    <a:pt x="2501" y="12561"/>
                  </a:cubicBezTo>
                  <a:cubicBezTo>
                    <a:pt x="2560" y="12609"/>
                    <a:pt x="2632" y="12621"/>
                    <a:pt x="2691" y="12668"/>
                  </a:cubicBezTo>
                  <a:cubicBezTo>
                    <a:pt x="2751" y="12716"/>
                    <a:pt x="2763" y="12799"/>
                    <a:pt x="2822" y="12847"/>
                  </a:cubicBezTo>
                  <a:cubicBezTo>
                    <a:pt x="2882" y="12894"/>
                    <a:pt x="2941" y="12930"/>
                    <a:pt x="3001" y="12966"/>
                  </a:cubicBezTo>
                  <a:cubicBezTo>
                    <a:pt x="3060" y="13014"/>
                    <a:pt x="3096" y="13085"/>
                    <a:pt x="3156" y="13133"/>
                  </a:cubicBezTo>
                  <a:cubicBezTo>
                    <a:pt x="3215" y="13180"/>
                    <a:pt x="3275" y="13204"/>
                    <a:pt x="3346" y="13240"/>
                  </a:cubicBezTo>
                  <a:cubicBezTo>
                    <a:pt x="3406" y="13287"/>
                    <a:pt x="3465" y="13311"/>
                    <a:pt x="3537" y="13347"/>
                  </a:cubicBezTo>
                  <a:cubicBezTo>
                    <a:pt x="3596" y="13371"/>
                    <a:pt x="3680" y="13371"/>
                    <a:pt x="3739" y="13406"/>
                  </a:cubicBezTo>
                  <a:cubicBezTo>
                    <a:pt x="3799" y="13430"/>
                    <a:pt x="3858" y="13490"/>
                    <a:pt x="3930" y="13526"/>
                  </a:cubicBezTo>
                  <a:cubicBezTo>
                    <a:pt x="3977" y="13549"/>
                    <a:pt x="4061" y="13561"/>
                    <a:pt x="4132" y="13597"/>
                  </a:cubicBezTo>
                  <a:cubicBezTo>
                    <a:pt x="4192" y="13621"/>
                    <a:pt x="4239" y="13704"/>
                    <a:pt x="4311" y="13728"/>
                  </a:cubicBezTo>
                  <a:cubicBezTo>
                    <a:pt x="4370" y="13764"/>
                    <a:pt x="4442" y="13776"/>
                    <a:pt x="4525" y="13799"/>
                  </a:cubicBezTo>
                  <a:cubicBezTo>
                    <a:pt x="4596" y="13835"/>
                    <a:pt x="4668" y="13835"/>
                    <a:pt x="4727" y="13859"/>
                  </a:cubicBezTo>
                  <a:cubicBezTo>
                    <a:pt x="4763" y="13877"/>
                    <a:pt x="4799" y="13877"/>
                    <a:pt x="4836" y="13877"/>
                  </a:cubicBezTo>
                  <a:cubicBezTo>
                    <a:pt x="4873" y="13877"/>
                    <a:pt x="4912" y="13877"/>
                    <a:pt x="4954" y="13895"/>
                  </a:cubicBezTo>
                  <a:cubicBezTo>
                    <a:pt x="5025" y="13918"/>
                    <a:pt x="5073" y="14002"/>
                    <a:pt x="5132" y="14026"/>
                  </a:cubicBezTo>
                  <a:cubicBezTo>
                    <a:pt x="5204" y="14037"/>
                    <a:pt x="5275" y="14037"/>
                    <a:pt x="5335" y="14061"/>
                  </a:cubicBezTo>
                  <a:cubicBezTo>
                    <a:pt x="5418" y="14073"/>
                    <a:pt x="5466" y="14085"/>
                    <a:pt x="5549" y="14097"/>
                  </a:cubicBezTo>
                  <a:cubicBezTo>
                    <a:pt x="5620" y="14121"/>
                    <a:pt x="5680" y="14180"/>
                    <a:pt x="5751" y="14192"/>
                  </a:cubicBezTo>
                  <a:cubicBezTo>
                    <a:pt x="5823" y="14204"/>
                    <a:pt x="5882" y="14228"/>
                    <a:pt x="5966" y="14252"/>
                  </a:cubicBezTo>
                  <a:cubicBezTo>
                    <a:pt x="5971" y="14253"/>
                    <a:pt x="5977" y="14253"/>
                    <a:pt x="5982" y="14253"/>
                  </a:cubicBezTo>
                  <a:cubicBezTo>
                    <a:pt x="6048" y="14253"/>
                    <a:pt x="6114" y="14192"/>
                    <a:pt x="6180" y="14192"/>
                  </a:cubicBezTo>
                  <a:cubicBezTo>
                    <a:pt x="6263" y="14204"/>
                    <a:pt x="6323" y="14276"/>
                    <a:pt x="6394" y="14276"/>
                  </a:cubicBezTo>
                  <a:cubicBezTo>
                    <a:pt x="6409" y="14280"/>
                    <a:pt x="6423" y="14282"/>
                    <a:pt x="6437" y="14282"/>
                  </a:cubicBezTo>
                  <a:cubicBezTo>
                    <a:pt x="6495" y="14282"/>
                    <a:pt x="6554" y="14252"/>
                    <a:pt x="6620" y="14252"/>
                  </a:cubicBezTo>
                  <a:cubicBezTo>
                    <a:pt x="6692" y="14252"/>
                    <a:pt x="6751" y="14311"/>
                    <a:pt x="6823" y="14311"/>
                  </a:cubicBezTo>
                  <a:cubicBezTo>
                    <a:pt x="6894" y="14311"/>
                    <a:pt x="6978" y="14276"/>
                    <a:pt x="7049" y="14276"/>
                  </a:cubicBezTo>
                  <a:cubicBezTo>
                    <a:pt x="7121" y="14276"/>
                    <a:pt x="7192" y="14264"/>
                    <a:pt x="7251" y="14264"/>
                  </a:cubicBezTo>
                  <a:cubicBezTo>
                    <a:pt x="7335" y="14264"/>
                    <a:pt x="7406" y="14276"/>
                    <a:pt x="7478" y="14276"/>
                  </a:cubicBezTo>
                  <a:cubicBezTo>
                    <a:pt x="7549" y="14276"/>
                    <a:pt x="7632" y="14228"/>
                    <a:pt x="7692" y="14228"/>
                  </a:cubicBezTo>
                  <a:cubicBezTo>
                    <a:pt x="7763" y="14228"/>
                    <a:pt x="7835" y="14264"/>
                    <a:pt x="7906" y="14264"/>
                  </a:cubicBezTo>
                  <a:cubicBezTo>
                    <a:pt x="7990" y="14252"/>
                    <a:pt x="8049" y="14192"/>
                    <a:pt x="8121" y="14180"/>
                  </a:cubicBezTo>
                  <a:cubicBezTo>
                    <a:pt x="8192" y="14157"/>
                    <a:pt x="8252" y="14157"/>
                    <a:pt x="8323" y="14145"/>
                  </a:cubicBezTo>
                  <a:cubicBezTo>
                    <a:pt x="8406" y="14133"/>
                    <a:pt x="8466" y="14109"/>
                    <a:pt x="8537" y="14109"/>
                  </a:cubicBezTo>
                  <a:cubicBezTo>
                    <a:pt x="8543" y="14108"/>
                    <a:pt x="8549" y="14108"/>
                    <a:pt x="8554" y="14108"/>
                  </a:cubicBezTo>
                  <a:cubicBezTo>
                    <a:pt x="8618" y="14108"/>
                    <a:pt x="8694" y="14158"/>
                    <a:pt x="8749" y="14158"/>
                  </a:cubicBezTo>
                  <a:cubicBezTo>
                    <a:pt x="8754" y="14158"/>
                    <a:pt x="8759" y="14157"/>
                    <a:pt x="8764" y="14157"/>
                  </a:cubicBezTo>
                  <a:cubicBezTo>
                    <a:pt x="8835" y="14145"/>
                    <a:pt x="8883" y="14049"/>
                    <a:pt x="8954" y="14037"/>
                  </a:cubicBezTo>
                  <a:cubicBezTo>
                    <a:pt x="9026" y="14026"/>
                    <a:pt x="9097" y="14026"/>
                    <a:pt x="9156" y="14014"/>
                  </a:cubicBezTo>
                  <a:cubicBezTo>
                    <a:pt x="9240" y="13990"/>
                    <a:pt x="9311" y="13990"/>
                    <a:pt x="9383" y="13978"/>
                  </a:cubicBezTo>
                  <a:cubicBezTo>
                    <a:pt x="9454" y="13954"/>
                    <a:pt x="9514" y="13918"/>
                    <a:pt x="9573" y="13895"/>
                  </a:cubicBezTo>
                  <a:cubicBezTo>
                    <a:pt x="9657" y="13859"/>
                    <a:pt x="9716" y="13847"/>
                    <a:pt x="9788" y="13811"/>
                  </a:cubicBezTo>
                  <a:cubicBezTo>
                    <a:pt x="9847" y="13787"/>
                    <a:pt x="9918" y="13740"/>
                    <a:pt x="9978" y="13728"/>
                  </a:cubicBezTo>
                  <a:cubicBezTo>
                    <a:pt x="10038" y="13692"/>
                    <a:pt x="10109" y="13668"/>
                    <a:pt x="10169" y="13633"/>
                  </a:cubicBezTo>
                  <a:cubicBezTo>
                    <a:pt x="10228" y="13609"/>
                    <a:pt x="10311" y="13597"/>
                    <a:pt x="10371" y="13549"/>
                  </a:cubicBezTo>
                  <a:cubicBezTo>
                    <a:pt x="10430" y="13514"/>
                    <a:pt x="10466" y="13430"/>
                    <a:pt x="10526" y="13383"/>
                  </a:cubicBezTo>
                  <a:cubicBezTo>
                    <a:pt x="10585" y="13359"/>
                    <a:pt x="10692" y="13383"/>
                    <a:pt x="10752" y="13335"/>
                  </a:cubicBezTo>
                  <a:cubicBezTo>
                    <a:pt x="10811" y="13311"/>
                    <a:pt x="10847" y="13204"/>
                    <a:pt x="10907" y="13180"/>
                  </a:cubicBezTo>
                  <a:cubicBezTo>
                    <a:pt x="10966" y="13133"/>
                    <a:pt x="11061" y="13156"/>
                    <a:pt x="11121" y="13121"/>
                  </a:cubicBezTo>
                  <a:cubicBezTo>
                    <a:pt x="11181" y="13073"/>
                    <a:pt x="11204" y="12978"/>
                    <a:pt x="11264" y="12942"/>
                  </a:cubicBezTo>
                  <a:cubicBezTo>
                    <a:pt x="11323" y="12894"/>
                    <a:pt x="11419" y="12918"/>
                    <a:pt x="11478" y="12883"/>
                  </a:cubicBezTo>
                  <a:cubicBezTo>
                    <a:pt x="11538" y="12835"/>
                    <a:pt x="11585" y="12775"/>
                    <a:pt x="11633" y="12728"/>
                  </a:cubicBezTo>
                  <a:cubicBezTo>
                    <a:pt x="11693" y="12680"/>
                    <a:pt x="11704" y="12597"/>
                    <a:pt x="11764" y="12549"/>
                  </a:cubicBezTo>
                  <a:cubicBezTo>
                    <a:pt x="11823" y="12502"/>
                    <a:pt x="11859" y="12442"/>
                    <a:pt x="11919" y="12383"/>
                  </a:cubicBezTo>
                  <a:cubicBezTo>
                    <a:pt x="11978" y="12347"/>
                    <a:pt x="12014" y="12299"/>
                    <a:pt x="12074" y="12240"/>
                  </a:cubicBezTo>
                  <a:cubicBezTo>
                    <a:pt x="12121" y="12192"/>
                    <a:pt x="12240" y="12192"/>
                    <a:pt x="12288" y="12144"/>
                  </a:cubicBezTo>
                  <a:cubicBezTo>
                    <a:pt x="12335" y="12109"/>
                    <a:pt x="12359" y="12013"/>
                    <a:pt x="12407" y="11966"/>
                  </a:cubicBezTo>
                  <a:cubicBezTo>
                    <a:pt x="12455" y="11906"/>
                    <a:pt x="12538" y="11894"/>
                    <a:pt x="12585" y="11847"/>
                  </a:cubicBezTo>
                  <a:cubicBezTo>
                    <a:pt x="12633" y="11787"/>
                    <a:pt x="12609" y="11692"/>
                    <a:pt x="12669" y="11644"/>
                  </a:cubicBezTo>
                  <a:cubicBezTo>
                    <a:pt x="12716" y="11585"/>
                    <a:pt x="12764" y="11537"/>
                    <a:pt x="12812" y="11478"/>
                  </a:cubicBezTo>
                  <a:cubicBezTo>
                    <a:pt x="12847" y="11418"/>
                    <a:pt x="12931" y="11394"/>
                    <a:pt x="12966" y="11335"/>
                  </a:cubicBezTo>
                  <a:cubicBezTo>
                    <a:pt x="13014" y="11275"/>
                    <a:pt x="13002" y="11180"/>
                    <a:pt x="13050" y="11120"/>
                  </a:cubicBezTo>
                  <a:cubicBezTo>
                    <a:pt x="13086" y="11061"/>
                    <a:pt x="13205" y="11061"/>
                    <a:pt x="13240" y="10989"/>
                  </a:cubicBezTo>
                  <a:cubicBezTo>
                    <a:pt x="13288" y="10930"/>
                    <a:pt x="13300" y="10859"/>
                    <a:pt x="13324" y="10799"/>
                  </a:cubicBezTo>
                  <a:cubicBezTo>
                    <a:pt x="13359" y="10739"/>
                    <a:pt x="13383" y="10656"/>
                    <a:pt x="13419" y="10597"/>
                  </a:cubicBezTo>
                  <a:cubicBezTo>
                    <a:pt x="13443" y="10537"/>
                    <a:pt x="13478" y="10466"/>
                    <a:pt x="13502" y="10406"/>
                  </a:cubicBezTo>
                  <a:cubicBezTo>
                    <a:pt x="13538" y="10347"/>
                    <a:pt x="13609" y="10299"/>
                    <a:pt x="13645" y="10227"/>
                  </a:cubicBezTo>
                  <a:cubicBezTo>
                    <a:pt x="13669" y="10168"/>
                    <a:pt x="13645" y="10061"/>
                    <a:pt x="13669" y="10001"/>
                  </a:cubicBezTo>
                  <a:cubicBezTo>
                    <a:pt x="13705" y="9942"/>
                    <a:pt x="13764" y="9882"/>
                    <a:pt x="13788" y="9811"/>
                  </a:cubicBezTo>
                  <a:cubicBezTo>
                    <a:pt x="13824" y="9739"/>
                    <a:pt x="13883" y="9692"/>
                    <a:pt x="13907" y="9620"/>
                  </a:cubicBezTo>
                  <a:cubicBezTo>
                    <a:pt x="13943" y="9549"/>
                    <a:pt x="13943" y="9465"/>
                    <a:pt x="13955" y="9406"/>
                  </a:cubicBezTo>
                  <a:cubicBezTo>
                    <a:pt x="13979" y="9335"/>
                    <a:pt x="14002" y="9275"/>
                    <a:pt x="14014" y="9204"/>
                  </a:cubicBezTo>
                  <a:cubicBezTo>
                    <a:pt x="14026" y="9132"/>
                    <a:pt x="14074" y="9073"/>
                    <a:pt x="14086" y="8989"/>
                  </a:cubicBezTo>
                  <a:cubicBezTo>
                    <a:pt x="14098" y="8918"/>
                    <a:pt x="14121" y="8846"/>
                    <a:pt x="14133" y="8787"/>
                  </a:cubicBezTo>
                  <a:cubicBezTo>
                    <a:pt x="14145" y="8715"/>
                    <a:pt x="14074" y="8620"/>
                    <a:pt x="14086" y="8561"/>
                  </a:cubicBezTo>
                  <a:cubicBezTo>
                    <a:pt x="14098" y="8489"/>
                    <a:pt x="14181" y="8430"/>
                    <a:pt x="14193" y="8358"/>
                  </a:cubicBezTo>
                  <a:cubicBezTo>
                    <a:pt x="14205" y="8275"/>
                    <a:pt x="14205" y="8203"/>
                    <a:pt x="14217" y="8144"/>
                  </a:cubicBezTo>
                  <a:cubicBezTo>
                    <a:pt x="14240" y="8072"/>
                    <a:pt x="14264" y="8013"/>
                    <a:pt x="14276" y="7942"/>
                  </a:cubicBezTo>
                  <a:cubicBezTo>
                    <a:pt x="14300" y="7870"/>
                    <a:pt x="14252" y="7787"/>
                    <a:pt x="14252" y="7715"/>
                  </a:cubicBezTo>
                  <a:cubicBezTo>
                    <a:pt x="14252" y="7644"/>
                    <a:pt x="14217" y="7572"/>
                    <a:pt x="14240" y="7489"/>
                  </a:cubicBezTo>
                  <a:cubicBezTo>
                    <a:pt x="14240" y="7418"/>
                    <a:pt x="14324" y="7358"/>
                    <a:pt x="14324" y="7287"/>
                  </a:cubicBezTo>
                  <a:cubicBezTo>
                    <a:pt x="14324" y="7215"/>
                    <a:pt x="14312" y="7132"/>
                    <a:pt x="14312" y="7060"/>
                  </a:cubicBezTo>
                  <a:cubicBezTo>
                    <a:pt x="14312" y="6989"/>
                    <a:pt x="14240" y="6918"/>
                    <a:pt x="14240" y="6858"/>
                  </a:cubicBezTo>
                  <a:cubicBezTo>
                    <a:pt x="14240" y="6775"/>
                    <a:pt x="14324" y="6703"/>
                    <a:pt x="14312" y="6632"/>
                  </a:cubicBezTo>
                  <a:cubicBezTo>
                    <a:pt x="14312" y="6560"/>
                    <a:pt x="14312" y="6477"/>
                    <a:pt x="14300" y="6406"/>
                  </a:cubicBezTo>
                  <a:cubicBezTo>
                    <a:pt x="14276" y="6334"/>
                    <a:pt x="14240" y="6275"/>
                    <a:pt x="14240" y="6203"/>
                  </a:cubicBezTo>
                  <a:cubicBezTo>
                    <a:pt x="14217" y="6120"/>
                    <a:pt x="14193" y="6060"/>
                    <a:pt x="14193" y="5989"/>
                  </a:cubicBezTo>
                  <a:cubicBezTo>
                    <a:pt x="14181" y="5917"/>
                    <a:pt x="14133" y="5858"/>
                    <a:pt x="14121" y="5786"/>
                  </a:cubicBezTo>
                  <a:cubicBezTo>
                    <a:pt x="14098" y="5703"/>
                    <a:pt x="14181" y="5620"/>
                    <a:pt x="14157" y="5560"/>
                  </a:cubicBezTo>
                  <a:cubicBezTo>
                    <a:pt x="14145" y="5489"/>
                    <a:pt x="14086" y="5429"/>
                    <a:pt x="14062" y="5370"/>
                  </a:cubicBezTo>
                  <a:cubicBezTo>
                    <a:pt x="14038" y="5286"/>
                    <a:pt x="13979" y="5227"/>
                    <a:pt x="13955" y="5167"/>
                  </a:cubicBezTo>
                  <a:cubicBezTo>
                    <a:pt x="13943" y="5096"/>
                    <a:pt x="13907" y="5036"/>
                    <a:pt x="13883" y="4965"/>
                  </a:cubicBezTo>
                  <a:cubicBezTo>
                    <a:pt x="13848" y="4894"/>
                    <a:pt x="13859" y="4810"/>
                    <a:pt x="13836" y="4751"/>
                  </a:cubicBezTo>
                  <a:cubicBezTo>
                    <a:pt x="13800" y="4679"/>
                    <a:pt x="13800" y="4608"/>
                    <a:pt x="13776" y="4548"/>
                  </a:cubicBezTo>
                  <a:cubicBezTo>
                    <a:pt x="13740" y="4489"/>
                    <a:pt x="13740" y="4393"/>
                    <a:pt x="13728" y="4334"/>
                  </a:cubicBezTo>
                  <a:cubicBezTo>
                    <a:pt x="13705" y="4274"/>
                    <a:pt x="13621" y="4215"/>
                    <a:pt x="13598" y="4155"/>
                  </a:cubicBezTo>
                  <a:cubicBezTo>
                    <a:pt x="13562" y="4096"/>
                    <a:pt x="13502" y="4036"/>
                    <a:pt x="13467" y="3977"/>
                  </a:cubicBezTo>
                  <a:cubicBezTo>
                    <a:pt x="13431" y="3917"/>
                    <a:pt x="13467" y="3822"/>
                    <a:pt x="13431" y="3762"/>
                  </a:cubicBezTo>
                  <a:cubicBezTo>
                    <a:pt x="13407" y="3703"/>
                    <a:pt x="13300" y="3667"/>
                    <a:pt x="13252" y="3608"/>
                  </a:cubicBezTo>
                  <a:cubicBezTo>
                    <a:pt x="13228" y="3548"/>
                    <a:pt x="13264" y="3429"/>
                    <a:pt x="13240" y="3370"/>
                  </a:cubicBezTo>
                  <a:cubicBezTo>
                    <a:pt x="13193" y="3310"/>
                    <a:pt x="13109" y="3286"/>
                    <a:pt x="13062" y="3227"/>
                  </a:cubicBezTo>
                  <a:cubicBezTo>
                    <a:pt x="13014" y="3167"/>
                    <a:pt x="12966" y="3119"/>
                    <a:pt x="12931" y="3060"/>
                  </a:cubicBezTo>
                  <a:cubicBezTo>
                    <a:pt x="12883" y="3000"/>
                    <a:pt x="12883" y="2905"/>
                    <a:pt x="12836" y="2846"/>
                  </a:cubicBezTo>
                  <a:cubicBezTo>
                    <a:pt x="12788" y="2786"/>
                    <a:pt x="12764" y="2727"/>
                    <a:pt x="12716" y="2667"/>
                  </a:cubicBezTo>
                  <a:cubicBezTo>
                    <a:pt x="12669" y="2608"/>
                    <a:pt x="12585" y="2596"/>
                    <a:pt x="12538" y="2536"/>
                  </a:cubicBezTo>
                  <a:cubicBezTo>
                    <a:pt x="12490" y="2477"/>
                    <a:pt x="12419" y="2453"/>
                    <a:pt x="12371" y="2393"/>
                  </a:cubicBezTo>
                  <a:cubicBezTo>
                    <a:pt x="12335" y="2334"/>
                    <a:pt x="12300" y="2250"/>
                    <a:pt x="12252" y="2215"/>
                  </a:cubicBezTo>
                  <a:cubicBezTo>
                    <a:pt x="12216" y="2167"/>
                    <a:pt x="12181" y="2072"/>
                    <a:pt x="12133" y="2036"/>
                  </a:cubicBezTo>
                  <a:cubicBezTo>
                    <a:pt x="12097" y="1988"/>
                    <a:pt x="12050" y="1917"/>
                    <a:pt x="12002" y="1869"/>
                  </a:cubicBezTo>
                  <a:cubicBezTo>
                    <a:pt x="11943" y="1822"/>
                    <a:pt x="11835" y="1834"/>
                    <a:pt x="11800" y="1774"/>
                  </a:cubicBezTo>
                  <a:cubicBezTo>
                    <a:pt x="11740" y="1738"/>
                    <a:pt x="11740" y="1631"/>
                    <a:pt x="11681" y="1584"/>
                  </a:cubicBezTo>
                  <a:cubicBezTo>
                    <a:pt x="11621" y="1536"/>
                    <a:pt x="11538" y="1524"/>
                    <a:pt x="11478" y="1476"/>
                  </a:cubicBezTo>
                  <a:cubicBezTo>
                    <a:pt x="11419" y="1441"/>
                    <a:pt x="11383" y="1381"/>
                    <a:pt x="11323" y="1334"/>
                  </a:cubicBezTo>
                  <a:cubicBezTo>
                    <a:pt x="11294" y="1310"/>
                    <a:pt x="11249" y="1310"/>
                    <a:pt x="11204" y="1310"/>
                  </a:cubicBezTo>
                  <a:cubicBezTo>
                    <a:pt x="11160" y="1310"/>
                    <a:pt x="11115" y="1310"/>
                    <a:pt x="11085" y="1286"/>
                  </a:cubicBezTo>
                  <a:cubicBezTo>
                    <a:pt x="11026" y="1238"/>
                    <a:pt x="11002" y="1143"/>
                    <a:pt x="10942" y="1107"/>
                  </a:cubicBezTo>
                  <a:cubicBezTo>
                    <a:pt x="10883" y="1060"/>
                    <a:pt x="10823" y="1024"/>
                    <a:pt x="10764" y="988"/>
                  </a:cubicBezTo>
                  <a:cubicBezTo>
                    <a:pt x="10704" y="964"/>
                    <a:pt x="10621" y="976"/>
                    <a:pt x="10550" y="929"/>
                  </a:cubicBezTo>
                  <a:cubicBezTo>
                    <a:pt x="10490" y="905"/>
                    <a:pt x="10407" y="869"/>
                    <a:pt x="10347" y="845"/>
                  </a:cubicBezTo>
                  <a:cubicBezTo>
                    <a:pt x="10288" y="810"/>
                    <a:pt x="10228" y="762"/>
                    <a:pt x="10157" y="738"/>
                  </a:cubicBezTo>
                  <a:cubicBezTo>
                    <a:pt x="10097" y="703"/>
                    <a:pt x="10014" y="703"/>
                    <a:pt x="9954" y="679"/>
                  </a:cubicBezTo>
                  <a:cubicBezTo>
                    <a:pt x="9895" y="643"/>
                    <a:pt x="9859" y="512"/>
                    <a:pt x="9788" y="500"/>
                  </a:cubicBezTo>
                  <a:cubicBezTo>
                    <a:pt x="9773" y="493"/>
                    <a:pt x="9757" y="490"/>
                    <a:pt x="9740" y="490"/>
                  </a:cubicBezTo>
                  <a:cubicBezTo>
                    <a:pt x="9681" y="490"/>
                    <a:pt x="9612" y="525"/>
                    <a:pt x="9564" y="525"/>
                  </a:cubicBezTo>
                  <a:cubicBezTo>
                    <a:pt x="9559" y="525"/>
                    <a:pt x="9554" y="525"/>
                    <a:pt x="9549" y="524"/>
                  </a:cubicBezTo>
                  <a:cubicBezTo>
                    <a:pt x="9478" y="500"/>
                    <a:pt x="9418" y="464"/>
                    <a:pt x="9359" y="441"/>
                  </a:cubicBezTo>
                  <a:cubicBezTo>
                    <a:pt x="9276" y="405"/>
                    <a:pt x="9216" y="381"/>
                    <a:pt x="9145" y="369"/>
                  </a:cubicBezTo>
                  <a:cubicBezTo>
                    <a:pt x="9073" y="345"/>
                    <a:pt x="9014" y="310"/>
                    <a:pt x="8942" y="286"/>
                  </a:cubicBezTo>
                  <a:cubicBezTo>
                    <a:pt x="8859" y="274"/>
                    <a:pt x="8799" y="202"/>
                    <a:pt x="8740" y="191"/>
                  </a:cubicBezTo>
                  <a:cubicBezTo>
                    <a:pt x="8668" y="167"/>
                    <a:pt x="8597" y="167"/>
                    <a:pt x="8537" y="155"/>
                  </a:cubicBezTo>
                  <a:cubicBezTo>
                    <a:pt x="8514" y="151"/>
                    <a:pt x="8488" y="150"/>
                    <a:pt x="8463" y="150"/>
                  </a:cubicBezTo>
                  <a:cubicBezTo>
                    <a:pt x="8412" y="150"/>
                    <a:pt x="8359" y="155"/>
                    <a:pt x="8311" y="155"/>
                  </a:cubicBezTo>
                  <a:cubicBezTo>
                    <a:pt x="8275" y="149"/>
                    <a:pt x="8240" y="149"/>
                    <a:pt x="8202" y="149"/>
                  </a:cubicBezTo>
                  <a:cubicBezTo>
                    <a:pt x="8165" y="149"/>
                    <a:pt x="8127" y="149"/>
                    <a:pt x="8085" y="143"/>
                  </a:cubicBezTo>
                  <a:cubicBezTo>
                    <a:pt x="8013" y="119"/>
                    <a:pt x="7954" y="60"/>
                    <a:pt x="7883" y="60"/>
                  </a:cubicBezTo>
                  <a:cubicBezTo>
                    <a:pt x="7811" y="48"/>
                    <a:pt x="7728" y="36"/>
                    <a:pt x="7668" y="24"/>
                  </a:cubicBezTo>
                  <a:cubicBezTo>
                    <a:pt x="7597" y="24"/>
                    <a:pt x="7525" y="0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1237668" y="4022371"/>
              <a:ext cx="240996" cy="282878"/>
            </a:xfrm>
            <a:custGeom>
              <a:avLst/>
              <a:gdLst/>
              <a:ahLst/>
              <a:cxnLst/>
              <a:rect l="l" t="t" r="r" b="b"/>
              <a:pathLst>
                <a:path w="6430" h="7452" extrusionOk="0">
                  <a:moveTo>
                    <a:pt x="3221" y="1"/>
                  </a:moveTo>
                  <a:cubicBezTo>
                    <a:pt x="3156" y="1"/>
                    <a:pt x="3090" y="28"/>
                    <a:pt x="3037" y="81"/>
                  </a:cubicBezTo>
                  <a:cubicBezTo>
                    <a:pt x="2334" y="772"/>
                    <a:pt x="1489" y="1093"/>
                    <a:pt x="370" y="1093"/>
                  </a:cubicBezTo>
                  <a:cubicBezTo>
                    <a:pt x="227" y="1093"/>
                    <a:pt x="108" y="1212"/>
                    <a:pt x="108" y="1367"/>
                  </a:cubicBezTo>
                  <a:cubicBezTo>
                    <a:pt x="108" y="1557"/>
                    <a:pt x="108" y="1736"/>
                    <a:pt x="96" y="1927"/>
                  </a:cubicBezTo>
                  <a:cubicBezTo>
                    <a:pt x="60" y="3784"/>
                    <a:pt x="0" y="6368"/>
                    <a:pt x="3132" y="7439"/>
                  </a:cubicBezTo>
                  <a:lnTo>
                    <a:pt x="3215" y="7451"/>
                  </a:lnTo>
                  <a:lnTo>
                    <a:pt x="3310" y="7439"/>
                  </a:lnTo>
                  <a:cubicBezTo>
                    <a:pt x="6430" y="6344"/>
                    <a:pt x="6382" y="3808"/>
                    <a:pt x="6358" y="1927"/>
                  </a:cubicBezTo>
                  <a:cubicBezTo>
                    <a:pt x="6335" y="1736"/>
                    <a:pt x="6335" y="1546"/>
                    <a:pt x="6335" y="1367"/>
                  </a:cubicBezTo>
                  <a:cubicBezTo>
                    <a:pt x="6335" y="1212"/>
                    <a:pt x="6227" y="1093"/>
                    <a:pt x="6073" y="1093"/>
                  </a:cubicBezTo>
                  <a:cubicBezTo>
                    <a:pt x="4953" y="1093"/>
                    <a:pt x="4120" y="772"/>
                    <a:pt x="3406" y="81"/>
                  </a:cubicBezTo>
                  <a:cubicBezTo>
                    <a:pt x="3352" y="28"/>
                    <a:pt x="3287" y="1"/>
                    <a:pt x="3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1297897" y="4102847"/>
              <a:ext cx="122335" cy="112779"/>
            </a:xfrm>
            <a:custGeom>
              <a:avLst/>
              <a:gdLst/>
              <a:ahLst/>
              <a:cxnLst/>
              <a:rect l="l" t="t" r="r" b="b"/>
              <a:pathLst>
                <a:path w="3264" h="2971" extrusionOk="0">
                  <a:moveTo>
                    <a:pt x="2144" y="283"/>
                  </a:moveTo>
                  <a:cubicBezTo>
                    <a:pt x="2263" y="342"/>
                    <a:pt x="2382" y="402"/>
                    <a:pt x="2489" y="497"/>
                  </a:cubicBezTo>
                  <a:cubicBezTo>
                    <a:pt x="2442" y="533"/>
                    <a:pt x="2382" y="569"/>
                    <a:pt x="2334" y="604"/>
                  </a:cubicBezTo>
                  <a:cubicBezTo>
                    <a:pt x="2275" y="509"/>
                    <a:pt x="2215" y="390"/>
                    <a:pt x="2144" y="283"/>
                  </a:cubicBezTo>
                  <a:close/>
                  <a:moveTo>
                    <a:pt x="1120" y="283"/>
                  </a:moveTo>
                  <a:lnTo>
                    <a:pt x="1120" y="283"/>
                  </a:lnTo>
                  <a:cubicBezTo>
                    <a:pt x="1025" y="390"/>
                    <a:pt x="965" y="509"/>
                    <a:pt x="929" y="616"/>
                  </a:cubicBezTo>
                  <a:cubicBezTo>
                    <a:pt x="870" y="580"/>
                    <a:pt x="822" y="533"/>
                    <a:pt x="775" y="497"/>
                  </a:cubicBezTo>
                  <a:cubicBezTo>
                    <a:pt x="882" y="402"/>
                    <a:pt x="989" y="330"/>
                    <a:pt x="1120" y="283"/>
                  </a:cubicBezTo>
                  <a:close/>
                  <a:moveTo>
                    <a:pt x="1537" y="176"/>
                  </a:moveTo>
                  <a:lnTo>
                    <a:pt x="1537" y="819"/>
                  </a:lnTo>
                  <a:cubicBezTo>
                    <a:pt x="1382" y="807"/>
                    <a:pt x="1239" y="771"/>
                    <a:pt x="1084" y="700"/>
                  </a:cubicBezTo>
                  <a:cubicBezTo>
                    <a:pt x="1168" y="497"/>
                    <a:pt x="1310" y="259"/>
                    <a:pt x="1537" y="176"/>
                  </a:cubicBezTo>
                  <a:close/>
                  <a:moveTo>
                    <a:pt x="1727" y="199"/>
                  </a:moveTo>
                  <a:cubicBezTo>
                    <a:pt x="1942" y="259"/>
                    <a:pt x="2084" y="509"/>
                    <a:pt x="2180" y="711"/>
                  </a:cubicBezTo>
                  <a:cubicBezTo>
                    <a:pt x="2025" y="771"/>
                    <a:pt x="1882" y="807"/>
                    <a:pt x="1727" y="819"/>
                  </a:cubicBezTo>
                  <a:lnTo>
                    <a:pt x="1727" y="199"/>
                  </a:lnTo>
                  <a:close/>
                  <a:moveTo>
                    <a:pt x="644" y="640"/>
                  </a:moveTo>
                  <a:cubicBezTo>
                    <a:pt x="715" y="700"/>
                    <a:pt x="787" y="759"/>
                    <a:pt x="870" y="807"/>
                  </a:cubicBezTo>
                  <a:cubicBezTo>
                    <a:pt x="822" y="985"/>
                    <a:pt x="775" y="1176"/>
                    <a:pt x="775" y="1390"/>
                  </a:cubicBezTo>
                  <a:lnTo>
                    <a:pt x="346" y="1390"/>
                  </a:lnTo>
                  <a:cubicBezTo>
                    <a:pt x="358" y="1104"/>
                    <a:pt x="465" y="854"/>
                    <a:pt x="644" y="640"/>
                  </a:cubicBezTo>
                  <a:close/>
                  <a:moveTo>
                    <a:pt x="1049" y="890"/>
                  </a:moveTo>
                  <a:cubicBezTo>
                    <a:pt x="1191" y="950"/>
                    <a:pt x="1358" y="997"/>
                    <a:pt x="1537" y="1009"/>
                  </a:cubicBezTo>
                  <a:lnTo>
                    <a:pt x="1537" y="1390"/>
                  </a:lnTo>
                  <a:lnTo>
                    <a:pt x="965" y="1390"/>
                  </a:lnTo>
                  <a:cubicBezTo>
                    <a:pt x="965" y="1200"/>
                    <a:pt x="1001" y="1045"/>
                    <a:pt x="1049" y="890"/>
                  </a:cubicBezTo>
                  <a:close/>
                  <a:moveTo>
                    <a:pt x="2239" y="890"/>
                  </a:moveTo>
                  <a:cubicBezTo>
                    <a:pt x="2275" y="1045"/>
                    <a:pt x="2287" y="1212"/>
                    <a:pt x="2311" y="1390"/>
                  </a:cubicBezTo>
                  <a:lnTo>
                    <a:pt x="1727" y="1390"/>
                  </a:lnTo>
                  <a:lnTo>
                    <a:pt x="1727" y="1009"/>
                  </a:lnTo>
                  <a:cubicBezTo>
                    <a:pt x="1906" y="997"/>
                    <a:pt x="2072" y="973"/>
                    <a:pt x="2239" y="890"/>
                  </a:cubicBezTo>
                  <a:close/>
                  <a:moveTo>
                    <a:pt x="2620" y="640"/>
                  </a:moveTo>
                  <a:cubicBezTo>
                    <a:pt x="2799" y="854"/>
                    <a:pt x="2906" y="1104"/>
                    <a:pt x="2918" y="1390"/>
                  </a:cubicBezTo>
                  <a:lnTo>
                    <a:pt x="2489" y="1390"/>
                  </a:lnTo>
                  <a:cubicBezTo>
                    <a:pt x="2489" y="1176"/>
                    <a:pt x="2442" y="985"/>
                    <a:pt x="2394" y="807"/>
                  </a:cubicBezTo>
                  <a:cubicBezTo>
                    <a:pt x="2477" y="759"/>
                    <a:pt x="2549" y="700"/>
                    <a:pt x="2620" y="640"/>
                  </a:cubicBezTo>
                  <a:close/>
                  <a:moveTo>
                    <a:pt x="1537" y="1569"/>
                  </a:moveTo>
                  <a:lnTo>
                    <a:pt x="1537" y="1938"/>
                  </a:lnTo>
                  <a:cubicBezTo>
                    <a:pt x="1358" y="1950"/>
                    <a:pt x="1191" y="1985"/>
                    <a:pt x="1025" y="2057"/>
                  </a:cubicBezTo>
                  <a:cubicBezTo>
                    <a:pt x="989" y="1902"/>
                    <a:pt x="965" y="1747"/>
                    <a:pt x="953" y="1569"/>
                  </a:cubicBezTo>
                  <a:close/>
                  <a:moveTo>
                    <a:pt x="2287" y="1569"/>
                  </a:moveTo>
                  <a:cubicBezTo>
                    <a:pt x="2287" y="1747"/>
                    <a:pt x="2263" y="1902"/>
                    <a:pt x="2215" y="2057"/>
                  </a:cubicBezTo>
                  <a:cubicBezTo>
                    <a:pt x="2072" y="1997"/>
                    <a:pt x="1894" y="1950"/>
                    <a:pt x="1727" y="1938"/>
                  </a:cubicBezTo>
                  <a:lnTo>
                    <a:pt x="1727" y="1569"/>
                  </a:lnTo>
                  <a:close/>
                  <a:moveTo>
                    <a:pt x="775" y="1569"/>
                  </a:moveTo>
                  <a:cubicBezTo>
                    <a:pt x="775" y="1771"/>
                    <a:pt x="822" y="1962"/>
                    <a:pt x="870" y="2140"/>
                  </a:cubicBezTo>
                  <a:cubicBezTo>
                    <a:pt x="787" y="2188"/>
                    <a:pt x="715" y="2247"/>
                    <a:pt x="644" y="2307"/>
                  </a:cubicBezTo>
                  <a:cubicBezTo>
                    <a:pt x="465" y="2104"/>
                    <a:pt x="358" y="1843"/>
                    <a:pt x="346" y="1569"/>
                  </a:cubicBezTo>
                  <a:close/>
                  <a:moveTo>
                    <a:pt x="2918" y="1569"/>
                  </a:moveTo>
                  <a:cubicBezTo>
                    <a:pt x="2906" y="1843"/>
                    <a:pt x="2799" y="2104"/>
                    <a:pt x="2620" y="2307"/>
                  </a:cubicBezTo>
                  <a:cubicBezTo>
                    <a:pt x="2549" y="2247"/>
                    <a:pt x="2477" y="2188"/>
                    <a:pt x="2394" y="2140"/>
                  </a:cubicBezTo>
                  <a:cubicBezTo>
                    <a:pt x="2442" y="1962"/>
                    <a:pt x="2489" y="1771"/>
                    <a:pt x="2489" y="1569"/>
                  </a:cubicBezTo>
                  <a:close/>
                  <a:moveTo>
                    <a:pt x="929" y="2343"/>
                  </a:moveTo>
                  <a:cubicBezTo>
                    <a:pt x="965" y="2462"/>
                    <a:pt x="1025" y="2557"/>
                    <a:pt x="1108" y="2664"/>
                  </a:cubicBezTo>
                  <a:cubicBezTo>
                    <a:pt x="989" y="2605"/>
                    <a:pt x="870" y="2545"/>
                    <a:pt x="763" y="2462"/>
                  </a:cubicBezTo>
                  <a:cubicBezTo>
                    <a:pt x="822" y="2402"/>
                    <a:pt x="882" y="2366"/>
                    <a:pt x="929" y="2343"/>
                  </a:cubicBezTo>
                  <a:close/>
                  <a:moveTo>
                    <a:pt x="2334" y="2343"/>
                  </a:moveTo>
                  <a:cubicBezTo>
                    <a:pt x="2394" y="2366"/>
                    <a:pt x="2442" y="2414"/>
                    <a:pt x="2489" y="2462"/>
                  </a:cubicBezTo>
                  <a:cubicBezTo>
                    <a:pt x="2382" y="2545"/>
                    <a:pt x="2275" y="2616"/>
                    <a:pt x="2144" y="2664"/>
                  </a:cubicBezTo>
                  <a:cubicBezTo>
                    <a:pt x="2215" y="2557"/>
                    <a:pt x="2275" y="2438"/>
                    <a:pt x="2334" y="2343"/>
                  </a:cubicBezTo>
                  <a:close/>
                  <a:moveTo>
                    <a:pt x="1537" y="2128"/>
                  </a:moveTo>
                  <a:lnTo>
                    <a:pt x="1537" y="2759"/>
                  </a:lnTo>
                  <a:cubicBezTo>
                    <a:pt x="1322" y="2700"/>
                    <a:pt x="1180" y="2438"/>
                    <a:pt x="1084" y="2235"/>
                  </a:cubicBezTo>
                  <a:cubicBezTo>
                    <a:pt x="1239" y="2176"/>
                    <a:pt x="1382" y="2140"/>
                    <a:pt x="1537" y="2128"/>
                  </a:cubicBezTo>
                  <a:close/>
                  <a:moveTo>
                    <a:pt x="1727" y="2128"/>
                  </a:moveTo>
                  <a:cubicBezTo>
                    <a:pt x="1882" y="2140"/>
                    <a:pt x="2025" y="2176"/>
                    <a:pt x="2180" y="2247"/>
                  </a:cubicBezTo>
                  <a:cubicBezTo>
                    <a:pt x="2096" y="2450"/>
                    <a:pt x="1953" y="2688"/>
                    <a:pt x="1727" y="2771"/>
                  </a:cubicBezTo>
                  <a:lnTo>
                    <a:pt x="1727" y="2128"/>
                  </a:lnTo>
                  <a:close/>
                  <a:moveTo>
                    <a:pt x="1627" y="0"/>
                  </a:moveTo>
                  <a:cubicBezTo>
                    <a:pt x="1248" y="0"/>
                    <a:pt x="870" y="146"/>
                    <a:pt x="584" y="438"/>
                  </a:cubicBezTo>
                  <a:cubicBezTo>
                    <a:pt x="1" y="1009"/>
                    <a:pt x="1" y="1950"/>
                    <a:pt x="584" y="2533"/>
                  </a:cubicBezTo>
                  <a:cubicBezTo>
                    <a:pt x="870" y="2825"/>
                    <a:pt x="1248" y="2971"/>
                    <a:pt x="1627" y="2971"/>
                  </a:cubicBezTo>
                  <a:cubicBezTo>
                    <a:pt x="2007" y="2971"/>
                    <a:pt x="2388" y="2825"/>
                    <a:pt x="2680" y="2533"/>
                  </a:cubicBezTo>
                  <a:cubicBezTo>
                    <a:pt x="3263" y="1938"/>
                    <a:pt x="3263" y="997"/>
                    <a:pt x="2680" y="438"/>
                  </a:cubicBezTo>
                  <a:cubicBezTo>
                    <a:pt x="2388" y="146"/>
                    <a:pt x="2007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1242577" y="2334608"/>
              <a:ext cx="1091980" cy="1885625"/>
            </a:xfrm>
            <a:custGeom>
              <a:avLst/>
              <a:gdLst/>
              <a:ahLst/>
              <a:cxnLst/>
              <a:rect l="l" t="t" r="r" b="b"/>
              <a:pathLst>
                <a:path w="29135" h="49674" extrusionOk="0">
                  <a:moveTo>
                    <a:pt x="108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8"/>
                    <a:pt x="48" y="203"/>
                    <a:pt x="108" y="203"/>
                  </a:cubicBezTo>
                  <a:lnTo>
                    <a:pt x="560" y="203"/>
                  </a:lnTo>
                  <a:cubicBezTo>
                    <a:pt x="620" y="203"/>
                    <a:pt x="679" y="168"/>
                    <a:pt x="655" y="108"/>
                  </a:cubicBezTo>
                  <a:cubicBezTo>
                    <a:pt x="655" y="49"/>
                    <a:pt x="620" y="1"/>
                    <a:pt x="560" y="1"/>
                  </a:cubicBezTo>
                  <a:close/>
                  <a:moveTo>
                    <a:pt x="1429" y="1"/>
                  </a:moveTo>
                  <a:cubicBezTo>
                    <a:pt x="1370" y="1"/>
                    <a:pt x="1334" y="49"/>
                    <a:pt x="1334" y="108"/>
                  </a:cubicBezTo>
                  <a:cubicBezTo>
                    <a:pt x="1334" y="168"/>
                    <a:pt x="1370" y="203"/>
                    <a:pt x="1429" y="203"/>
                  </a:cubicBezTo>
                  <a:lnTo>
                    <a:pt x="1882" y="203"/>
                  </a:lnTo>
                  <a:cubicBezTo>
                    <a:pt x="1941" y="203"/>
                    <a:pt x="2001" y="168"/>
                    <a:pt x="1989" y="108"/>
                  </a:cubicBezTo>
                  <a:cubicBezTo>
                    <a:pt x="1989" y="49"/>
                    <a:pt x="1941" y="1"/>
                    <a:pt x="1882" y="1"/>
                  </a:cubicBezTo>
                  <a:close/>
                  <a:moveTo>
                    <a:pt x="2763" y="1"/>
                  </a:moveTo>
                  <a:cubicBezTo>
                    <a:pt x="2691" y="1"/>
                    <a:pt x="2656" y="49"/>
                    <a:pt x="2656" y="108"/>
                  </a:cubicBezTo>
                  <a:cubicBezTo>
                    <a:pt x="2656" y="168"/>
                    <a:pt x="2703" y="203"/>
                    <a:pt x="2763" y="203"/>
                  </a:cubicBezTo>
                  <a:lnTo>
                    <a:pt x="3203" y="203"/>
                  </a:lnTo>
                  <a:cubicBezTo>
                    <a:pt x="3263" y="203"/>
                    <a:pt x="3322" y="168"/>
                    <a:pt x="3310" y="108"/>
                  </a:cubicBezTo>
                  <a:cubicBezTo>
                    <a:pt x="3310" y="49"/>
                    <a:pt x="3263" y="1"/>
                    <a:pt x="3203" y="1"/>
                  </a:cubicBezTo>
                  <a:close/>
                  <a:moveTo>
                    <a:pt x="4084" y="1"/>
                  </a:moveTo>
                  <a:cubicBezTo>
                    <a:pt x="4025" y="1"/>
                    <a:pt x="3977" y="49"/>
                    <a:pt x="3977" y="108"/>
                  </a:cubicBezTo>
                  <a:cubicBezTo>
                    <a:pt x="3977" y="168"/>
                    <a:pt x="4025" y="203"/>
                    <a:pt x="4084" y="203"/>
                  </a:cubicBezTo>
                  <a:lnTo>
                    <a:pt x="4525" y="203"/>
                  </a:lnTo>
                  <a:cubicBezTo>
                    <a:pt x="4584" y="203"/>
                    <a:pt x="4644" y="168"/>
                    <a:pt x="4632" y="108"/>
                  </a:cubicBezTo>
                  <a:cubicBezTo>
                    <a:pt x="4632" y="49"/>
                    <a:pt x="4584" y="1"/>
                    <a:pt x="4525" y="1"/>
                  </a:cubicBezTo>
                  <a:close/>
                  <a:moveTo>
                    <a:pt x="5406" y="1"/>
                  </a:moveTo>
                  <a:cubicBezTo>
                    <a:pt x="5346" y="1"/>
                    <a:pt x="5299" y="49"/>
                    <a:pt x="5299" y="108"/>
                  </a:cubicBezTo>
                  <a:cubicBezTo>
                    <a:pt x="5299" y="168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18" y="203"/>
                    <a:pt x="5954" y="168"/>
                    <a:pt x="5954" y="108"/>
                  </a:cubicBezTo>
                  <a:cubicBezTo>
                    <a:pt x="5954" y="49"/>
                    <a:pt x="5906" y="1"/>
                    <a:pt x="5846" y="1"/>
                  </a:cubicBezTo>
                  <a:close/>
                  <a:moveTo>
                    <a:pt x="6727" y="1"/>
                  </a:moveTo>
                  <a:cubicBezTo>
                    <a:pt x="6668" y="1"/>
                    <a:pt x="6632" y="49"/>
                    <a:pt x="6632" y="108"/>
                  </a:cubicBezTo>
                  <a:cubicBezTo>
                    <a:pt x="6632" y="168"/>
                    <a:pt x="6668" y="203"/>
                    <a:pt x="6727" y="203"/>
                  </a:cubicBezTo>
                  <a:lnTo>
                    <a:pt x="7180" y="203"/>
                  </a:lnTo>
                  <a:cubicBezTo>
                    <a:pt x="7239" y="203"/>
                    <a:pt x="7287" y="168"/>
                    <a:pt x="7287" y="108"/>
                  </a:cubicBezTo>
                  <a:cubicBezTo>
                    <a:pt x="7287" y="49"/>
                    <a:pt x="7239" y="1"/>
                    <a:pt x="7180" y="1"/>
                  </a:cubicBezTo>
                  <a:close/>
                  <a:moveTo>
                    <a:pt x="8061" y="1"/>
                  </a:moveTo>
                  <a:cubicBezTo>
                    <a:pt x="7990" y="1"/>
                    <a:pt x="7954" y="49"/>
                    <a:pt x="7954" y="108"/>
                  </a:cubicBezTo>
                  <a:cubicBezTo>
                    <a:pt x="7954" y="168"/>
                    <a:pt x="8001" y="203"/>
                    <a:pt x="8061" y="203"/>
                  </a:cubicBezTo>
                  <a:lnTo>
                    <a:pt x="8501" y="203"/>
                  </a:lnTo>
                  <a:cubicBezTo>
                    <a:pt x="8561" y="203"/>
                    <a:pt x="8609" y="168"/>
                    <a:pt x="8609" y="108"/>
                  </a:cubicBezTo>
                  <a:cubicBezTo>
                    <a:pt x="8609" y="49"/>
                    <a:pt x="8561" y="1"/>
                    <a:pt x="8501" y="1"/>
                  </a:cubicBezTo>
                  <a:close/>
                  <a:moveTo>
                    <a:pt x="9383" y="1"/>
                  </a:moveTo>
                  <a:cubicBezTo>
                    <a:pt x="9323" y="1"/>
                    <a:pt x="9275" y="49"/>
                    <a:pt x="9275" y="108"/>
                  </a:cubicBezTo>
                  <a:cubicBezTo>
                    <a:pt x="9275" y="168"/>
                    <a:pt x="9323" y="203"/>
                    <a:pt x="9383" y="203"/>
                  </a:cubicBezTo>
                  <a:lnTo>
                    <a:pt x="9823" y="203"/>
                  </a:lnTo>
                  <a:cubicBezTo>
                    <a:pt x="9883" y="203"/>
                    <a:pt x="9930" y="168"/>
                    <a:pt x="9930" y="108"/>
                  </a:cubicBezTo>
                  <a:cubicBezTo>
                    <a:pt x="9930" y="49"/>
                    <a:pt x="9883" y="1"/>
                    <a:pt x="9823" y="1"/>
                  </a:cubicBezTo>
                  <a:close/>
                  <a:moveTo>
                    <a:pt x="10704" y="1"/>
                  </a:moveTo>
                  <a:cubicBezTo>
                    <a:pt x="10645" y="1"/>
                    <a:pt x="10597" y="49"/>
                    <a:pt x="10597" y="108"/>
                  </a:cubicBezTo>
                  <a:cubicBezTo>
                    <a:pt x="10597" y="168"/>
                    <a:pt x="10645" y="203"/>
                    <a:pt x="10704" y="203"/>
                  </a:cubicBezTo>
                  <a:lnTo>
                    <a:pt x="11157" y="203"/>
                  </a:lnTo>
                  <a:cubicBezTo>
                    <a:pt x="11204" y="203"/>
                    <a:pt x="11252" y="168"/>
                    <a:pt x="11252" y="108"/>
                  </a:cubicBezTo>
                  <a:cubicBezTo>
                    <a:pt x="11252" y="49"/>
                    <a:pt x="11204" y="1"/>
                    <a:pt x="11157" y="1"/>
                  </a:cubicBezTo>
                  <a:close/>
                  <a:moveTo>
                    <a:pt x="12026" y="1"/>
                  </a:moveTo>
                  <a:cubicBezTo>
                    <a:pt x="11966" y="1"/>
                    <a:pt x="11919" y="49"/>
                    <a:pt x="11919" y="108"/>
                  </a:cubicBezTo>
                  <a:cubicBezTo>
                    <a:pt x="11919" y="168"/>
                    <a:pt x="11966" y="203"/>
                    <a:pt x="12026" y="203"/>
                  </a:cubicBezTo>
                  <a:lnTo>
                    <a:pt x="12478" y="203"/>
                  </a:lnTo>
                  <a:cubicBezTo>
                    <a:pt x="12538" y="203"/>
                    <a:pt x="12585" y="168"/>
                    <a:pt x="12585" y="108"/>
                  </a:cubicBezTo>
                  <a:cubicBezTo>
                    <a:pt x="12585" y="49"/>
                    <a:pt x="12538" y="1"/>
                    <a:pt x="12478" y="1"/>
                  </a:cubicBezTo>
                  <a:close/>
                  <a:moveTo>
                    <a:pt x="13240" y="120"/>
                  </a:moveTo>
                  <a:cubicBezTo>
                    <a:pt x="13169" y="120"/>
                    <a:pt x="13133" y="168"/>
                    <a:pt x="13133" y="227"/>
                  </a:cubicBezTo>
                  <a:lnTo>
                    <a:pt x="13133" y="668"/>
                  </a:lnTo>
                  <a:cubicBezTo>
                    <a:pt x="13133" y="727"/>
                    <a:pt x="13181" y="775"/>
                    <a:pt x="13240" y="775"/>
                  </a:cubicBezTo>
                  <a:cubicBezTo>
                    <a:pt x="13288" y="775"/>
                    <a:pt x="13335" y="727"/>
                    <a:pt x="13335" y="668"/>
                  </a:cubicBezTo>
                  <a:lnTo>
                    <a:pt x="13335" y="227"/>
                  </a:lnTo>
                  <a:cubicBezTo>
                    <a:pt x="13335" y="168"/>
                    <a:pt x="13300" y="120"/>
                    <a:pt x="13240" y="120"/>
                  </a:cubicBezTo>
                  <a:close/>
                  <a:moveTo>
                    <a:pt x="13240" y="1442"/>
                  </a:moveTo>
                  <a:cubicBezTo>
                    <a:pt x="13169" y="1442"/>
                    <a:pt x="13133" y="1489"/>
                    <a:pt x="13133" y="1549"/>
                  </a:cubicBezTo>
                  <a:lnTo>
                    <a:pt x="13133" y="1989"/>
                  </a:lnTo>
                  <a:cubicBezTo>
                    <a:pt x="13133" y="2049"/>
                    <a:pt x="13181" y="2096"/>
                    <a:pt x="13240" y="2096"/>
                  </a:cubicBezTo>
                  <a:cubicBezTo>
                    <a:pt x="13288" y="2096"/>
                    <a:pt x="13335" y="2049"/>
                    <a:pt x="13335" y="1989"/>
                  </a:cubicBezTo>
                  <a:lnTo>
                    <a:pt x="13335" y="1549"/>
                  </a:lnTo>
                  <a:cubicBezTo>
                    <a:pt x="13335" y="1489"/>
                    <a:pt x="13300" y="1442"/>
                    <a:pt x="13240" y="1442"/>
                  </a:cubicBezTo>
                  <a:close/>
                  <a:moveTo>
                    <a:pt x="13240" y="2763"/>
                  </a:moveTo>
                  <a:cubicBezTo>
                    <a:pt x="13169" y="2763"/>
                    <a:pt x="13133" y="2811"/>
                    <a:pt x="13133" y="2870"/>
                  </a:cubicBezTo>
                  <a:lnTo>
                    <a:pt x="13133" y="3323"/>
                  </a:lnTo>
                  <a:cubicBezTo>
                    <a:pt x="13133" y="3382"/>
                    <a:pt x="13181" y="3418"/>
                    <a:pt x="13240" y="3418"/>
                  </a:cubicBezTo>
                  <a:cubicBezTo>
                    <a:pt x="13288" y="3418"/>
                    <a:pt x="13335" y="3382"/>
                    <a:pt x="13335" y="3323"/>
                  </a:cubicBezTo>
                  <a:lnTo>
                    <a:pt x="13335" y="2870"/>
                  </a:lnTo>
                  <a:cubicBezTo>
                    <a:pt x="13335" y="2811"/>
                    <a:pt x="13300" y="2763"/>
                    <a:pt x="13240" y="2763"/>
                  </a:cubicBezTo>
                  <a:close/>
                  <a:moveTo>
                    <a:pt x="13240" y="4097"/>
                  </a:moveTo>
                  <a:cubicBezTo>
                    <a:pt x="13169" y="4097"/>
                    <a:pt x="13133" y="4132"/>
                    <a:pt x="13133" y="4192"/>
                  </a:cubicBezTo>
                  <a:lnTo>
                    <a:pt x="13133" y="4644"/>
                  </a:lnTo>
                  <a:cubicBezTo>
                    <a:pt x="13133" y="4704"/>
                    <a:pt x="13181" y="4751"/>
                    <a:pt x="13240" y="4751"/>
                  </a:cubicBezTo>
                  <a:cubicBezTo>
                    <a:pt x="13288" y="4751"/>
                    <a:pt x="13335" y="4704"/>
                    <a:pt x="13335" y="4644"/>
                  </a:cubicBezTo>
                  <a:lnTo>
                    <a:pt x="13335" y="4192"/>
                  </a:lnTo>
                  <a:cubicBezTo>
                    <a:pt x="13335" y="4132"/>
                    <a:pt x="13300" y="4097"/>
                    <a:pt x="13240" y="4097"/>
                  </a:cubicBezTo>
                  <a:close/>
                  <a:moveTo>
                    <a:pt x="13240" y="5418"/>
                  </a:moveTo>
                  <a:cubicBezTo>
                    <a:pt x="13169" y="5418"/>
                    <a:pt x="13133" y="5454"/>
                    <a:pt x="13133" y="5513"/>
                  </a:cubicBezTo>
                  <a:lnTo>
                    <a:pt x="13133" y="5966"/>
                  </a:lnTo>
                  <a:cubicBezTo>
                    <a:pt x="13133" y="6025"/>
                    <a:pt x="13181" y="6073"/>
                    <a:pt x="13240" y="6073"/>
                  </a:cubicBezTo>
                  <a:cubicBezTo>
                    <a:pt x="13288" y="6073"/>
                    <a:pt x="13335" y="6025"/>
                    <a:pt x="13335" y="5966"/>
                  </a:cubicBezTo>
                  <a:lnTo>
                    <a:pt x="13335" y="5513"/>
                  </a:lnTo>
                  <a:cubicBezTo>
                    <a:pt x="13335" y="5454"/>
                    <a:pt x="13300" y="5418"/>
                    <a:pt x="13240" y="5418"/>
                  </a:cubicBezTo>
                  <a:close/>
                  <a:moveTo>
                    <a:pt x="13240" y="6740"/>
                  </a:moveTo>
                  <a:cubicBezTo>
                    <a:pt x="13169" y="6740"/>
                    <a:pt x="13133" y="6787"/>
                    <a:pt x="13133" y="6847"/>
                  </a:cubicBezTo>
                  <a:lnTo>
                    <a:pt x="13133" y="7288"/>
                  </a:lnTo>
                  <a:cubicBezTo>
                    <a:pt x="13133" y="7347"/>
                    <a:pt x="13181" y="7395"/>
                    <a:pt x="13240" y="7395"/>
                  </a:cubicBezTo>
                  <a:cubicBezTo>
                    <a:pt x="13288" y="7395"/>
                    <a:pt x="13335" y="7347"/>
                    <a:pt x="13335" y="7288"/>
                  </a:cubicBezTo>
                  <a:lnTo>
                    <a:pt x="13335" y="6847"/>
                  </a:lnTo>
                  <a:cubicBezTo>
                    <a:pt x="13335" y="6787"/>
                    <a:pt x="13300" y="6740"/>
                    <a:pt x="13240" y="6740"/>
                  </a:cubicBezTo>
                  <a:close/>
                  <a:moveTo>
                    <a:pt x="13240" y="8061"/>
                  </a:moveTo>
                  <a:cubicBezTo>
                    <a:pt x="13169" y="8061"/>
                    <a:pt x="13133" y="8109"/>
                    <a:pt x="13133" y="8169"/>
                  </a:cubicBezTo>
                  <a:lnTo>
                    <a:pt x="13133" y="8621"/>
                  </a:lnTo>
                  <a:cubicBezTo>
                    <a:pt x="13133" y="8681"/>
                    <a:pt x="13181" y="8716"/>
                    <a:pt x="13240" y="8716"/>
                  </a:cubicBezTo>
                  <a:cubicBezTo>
                    <a:pt x="13288" y="8716"/>
                    <a:pt x="13335" y="8657"/>
                    <a:pt x="13335" y="8621"/>
                  </a:cubicBezTo>
                  <a:lnTo>
                    <a:pt x="13335" y="8169"/>
                  </a:lnTo>
                  <a:cubicBezTo>
                    <a:pt x="13335" y="8109"/>
                    <a:pt x="13300" y="8061"/>
                    <a:pt x="13240" y="8061"/>
                  </a:cubicBezTo>
                  <a:close/>
                  <a:moveTo>
                    <a:pt x="13240" y="9383"/>
                  </a:moveTo>
                  <a:cubicBezTo>
                    <a:pt x="13169" y="9383"/>
                    <a:pt x="13133" y="9431"/>
                    <a:pt x="13133" y="9490"/>
                  </a:cubicBezTo>
                  <a:lnTo>
                    <a:pt x="13133" y="9943"/>
                  </a:lnTo>
                  <a:cubicBezTo>
                    <a:pt x="13133" y="10002"/>
                    <a:pt x="13181" y="10050"/>
                    <a:pt x="13240" y="10050"/>
                  </a:cubicBezTo>
                  <a:cubicBezTo>
                    <a:pt x="13288" y="10050"/>
                    <a:pt x="13335" y="9990"/>
                    <a:pt x="13335" y="9943"/>
                  </a:cubicBezTo>
                  <a:lnTo>
                    <a:pt x="13335" y="9490"/>
                  </a:lnTo>
                  <a:cubicBezTo>
                    <a:pt x="13335" y="9431"/>
                    <a:pt x="13300" y="9383"/>
                    <a:pt x="13240" y="9383"/>
                  </a:cubicBezTo>
                  <a:close/>
                  <a:moveTo>
                    <a:pt x="13240" y="10717"/>
                  </a:moveTo>
                  <a:cubicBezTo>
                    <a:pt x="13169" y="10717"/>
                    <a:pt x="13133" y="10752"/>
                    <a:pt x="13133" y="10812"/>
                  </a:cubicBezTo>
                  <a:lnTo>
                    <a:pt x="13133" y="11264"/>
                  </a:lnTo>
                  <a:cubicBezTo>
                    <a:pt x="13133" y="11324"/>
                    <a:pt x="13181" y="11371"/>
                    <a:pt x="13240" y="11371"/>
                  </a:cubicBezTo>
                  <a:cubicBezTo>
                    <a:pt x="13288" y="11371"/>
                    <a:pt x="13335" y="11312"/>
                    <a:pt x="13335" y="11264"/>
                  </a:cubicBezTo>
                  <a:lnTo>
                    <a:pt x="13335" y="10812"/>
                  </a:lnTo>
                  <a:cubicBezTo>
                    <a:pt x="13335" y="10752"/>
                    <a:pt x="13300" y="10717"/>
                    <a:pt x="13240" y="10717"/>
                  </a:cubicBezTo>
                  <a:close/>
                  <a:moveTo>
                    <a:pt x="13240" y="12038"/>
                  </a:moveTo>
                  <a:cubicBezTo>
                    <a:pt x="13169" y="12038"/>
                    <a:pt x="13133" y="12086"/>
                    <a:pt x="13133" y="12145"/>
                  </a:cubicBezTo>
                  <a:lnTo>
                    <a:pt x="13133" y="12586"/>
                  </a:lnTo>
                  <a:cubicBezTo>
                    <a:pt x="13133" y="12645"/>
                    <a:pt x="13181" y="12693"/>
                    <a:pt x="13240" y="12693"/>
                  </a:cubicBezTo>
                  <a:cubicBezTo>
                    <a:pt x="13288" y="12693"/>
                    <a:pt x="13335" y="12633"/>
                    <a:pt x="13335" y="12586"/>
                  </a:cubicBezTo>
                  <a:lnTo>
                    <a:pt x="13335" y="12145"/>
                  </a:lnTo>
                  <a:cubicBezTo>
                    <a:pt x="13335" y="12086"/>
                    <a:pt x="13300" y="12038"/>
                    <a:pt x="13240" y="12038"/>
                  </a:cubicBezTo>
                  <a:close/>
                  <a:moveTo>
                    <a:pt x="13240" y="13360"/>
                  </a:moveTo>
                  <a:cubicBezTo>
                    <a:pt x="13169" y="13360"/>
                    <a:pt x="13133" y="13407"/>
                    <a:pt x="13133" y="13467"/>
                  </a:cubicBezTo>
                  <a:lnTo>
                    <a:pt x="13133" y="13919"/>
                  </a:lnTo>
                  <a:cubicBezTo>
                    <a:pt x="13133" y="13979"/>
                    <a:pt x="13181" y="14015"/>
                    <a:pt x="13240" y="14015"/>
                  </a:cubicBezTo>
                  <a:cubicBezTo>
                    <a:pt x="13288" y="14015"/>
                    <a:pt x="13335" y="13955"/>
                    <a:pt x="13335" y="13919"/>
                  </a:cubicBezTo>
                  <a:lnTo>
                    <a:pt x="13335" y="13467"/>
                  </a:lnTo>
                  <a:cubicBezTo>
                    <a:pt x="13335" y="13407"/>
                    <a:pt x="13300" y="13360"/>
                    <a:pt x="13240" y="13360"/>
                  </a:cubicBezTo>
                  <a:close/>
                  <a:moveTo>
                    <a:pt x="13240" y="14681"/>
                  </a:moveTo>
                  <a:cubicBezTo>
                    <a:pt x="13169" y="14681"/>
                    <a:pt x="13133" y="14729"/>
                    <a:pt x="13133" y="14788"/>
                  </a:cubicBezTo>
                  <a:lnTo>
                    <a:pt x="13133" y="15241"/>
                  </a:lnTo>
                  <a:cubicBezTo>
                    <a:pt x="13133" y="15300"/>
                    <a:pt x="13181" y="15348"/>
                    <a:pt x="13240" y="15348"/>
                  </a:cubicBezTo>
                  <a:cubicBezTo>
                    <a:pt x="13288" y="15348"/>
                    <a:pt x="13335" y="15289"/>
                    <a:pt x="13335" y="15241"/>
                  </a:cubicBezTo>
                  <a:lnTo>
                    <a:pt x="13335" y="14788"/>
                  </a:lnTo>
                  <a:cubicBezTo>
                    <a:pt x="13335" y="14729"/>
                    <a:pt x="13300" y="14681"/>
                    <a:pt x="13240" y="14681"/>
                  </a:cubicBezTo>
                  <a:close/>
                  <a:moveTo>
                    <a:pt x="13240" y="15991"/>
                  </a:moveTo>
                  <a:cubicBezTo>
                    <a:pt x="13169" y="15991"/>
                    <a:pt x="13133" y="16039"/>
                    <a:pt x="13133" y="16098"/>
                  </a:cubicBezTo>
                  <a:lnTo>
                    <a:pt x="13133" y="16551"/>
                  </a:lnTo>
                  <a:cubicBezTo>
                    <a:pt x="13133" y="16610"/>
                    <a:pt x="13181" y="16658"/>
                    <a:pt x="13240" y="16658"/>
                  </a:cubicBezTo>
                  <a:cubicBezTo>
                    <a:pt x="13288" y="16658"/>
                    <a:pt x="13335" y="16610"/>
                    <a:pt x="13335" y="16551"/>
                  </a:cubicBezTo>
                  <a:lnTo>
                    <a:pt x="13335" y="16098"/>
                  </a:lnTo>
                  <a:cubicBezTo>
                    <a:pt x="13335" y="16039"/>
                    <a:pt x="13300" y="15991"/>
                    <a:pt x="13240" y="15991"/>
                  </a:cubicBezTo>
                  <a:close/>
                  <a:moveTo>
                    <a:pt x="13240" y="17324"/>
                  </a:moveTo>
                  <a:cubicBezTo>
                    <a:pt x="13169" y="17324"/>
                    <a:pt x="13133" y="17360"/>
                    <a:pt x="13133" y="17420"/>
                  </a:cubicBezTo>
                  <a:lnTo>
                    <a:pt x="13133" y="17872"/>
                  </a:lnTo>
                  <a:cubicBezTo>
                    <a:pt x="13133" y="17932"/>
                    <a:pt x="13181" y="17979"/>
                    <a:pt x="13240" y="17979"/>
                  </a:cubicBezTo>
                  <a:cubicBezTo>
                    <a:pt x="13288" y="17979"/>
                    <a:pt x="13335" y="17932"/>
                    <a:pt x="13335" y="17872"/>
                  </a:cubicBezTo>
                  <a:lnTo>
                    <a:pt x="13335" y="17420"/>
                  </a:lnTo>
                  <a:cubicBezTo>
                    <a:pt x="13335" y="17360"/>
                    <a:pt x="13300" y="17324"/>
                    <a:pt x="13240" y="17324"/>
                  </a:cubicBezTo>
                  <a:close/>
                  <a:moveTo>
                    <a:pt x="13240" y="18646"/>
                  </a:moveTo>
                  <a:cubicBezTo>
                    <a:pt x="13169" y="18646"/>
                    <a:pt x="13133" y="18694"/>
                    <a:pt x="13133" y="18753"/>
                  </a:cubicBezTo>
                  <a:lnTo>
                    <a:pt x="13133" y="19194"/>
                  </a:lnTo>
                  <a:cubicBezTo>
                    <a:pt x="13133" y="19253"/>
                    <a:pt x="13181" y="19301"/>
                    <a:pt x="13240" y="19301"/>
                  </a:cubicBezTo>
                  <a:cubicBezTo>
                    <a:pt x="13288" y="19301"/>
                    <a:pt x="13335" y="19253"/>
                    <a:pt x="13335" y="19194"/>
                  </a:cubicBezTo>
                  <a:lnTo>
                    <a:pt x="13335" y="18753"/>
                  </a:lnTo>
                  <a:cubicBezTo>
                    <a:pt x="13335" y="18694"/>
                    <a:pt x="13300" y="18646"/>
                    <a:pt x="13240" y="18646"/>
                  </a:cubicBezTo>
                  <a:close/>
                  <a:moveTo>
                    <a:pt x="13240" y="19968"/>
                  </a:moveTo>
                  <a:cubicBezTo>
                    <a:pt x="13169" y="19968"/>
                    <a:pt x="13133" y="20015"/>
                    <a:pt x="13133" y="20075"/>
                  </a:cubicBezTo>
                  <a:lnTo>
                    <a:pt x="13133" y="20527"/>
                  </a:lnTo>
                  <a:cubicBezTo>
                    <a:pt x="13133" y="20587"/>
                    <a:pt x="13181" y="20622"/>
                    <a:pt x="13240" y="20622"/>
                  </a:cubicBezTo>
                  <a:cubicBezTo>
                    <a:pt x="13288" y="20622"/>
                    <a:pt x="13335" y="20575"/>
                    <a:pt x="13335" y="20527"/>
                  </a:cubicBezTo>
                  <a:lnTo>
                    <a:pt x="13335" y="20075"/>
                  </a:lnTo>
                  <a:cubicBezTo>
                    <a:pt x="13335" y="20015"/>
                    <a:pt x="13300" y="19968"/>
                    <a:pt x="13240" y="19968"/>
                  </a:cubicBezTo>
                  <a:close/>
                  <a:moveTo>
                    <a:pt x="13240" y="21289"/>
                  </a:moveTo>
                  <a:cubicBezTo>
                    <a:pt x="13169" y="21289"/>
                    <a:pt x="13133" y="21337"/>
                    <a:pt x="13133" y="21396"/>
                  </a:cubicBezTo>
                  <a:lnTo>
                    <a:pt x="13133" y="21849"/>
                  </a:lnTo>
                  <a:cubicBezTo>
                    <a:pt x="13133" y="21908"/>
                    <a:pt x="13181" y="21956"/>
                    <a:pt x="13240" y="21956"/>
                  </a:cubicBezTo>
                  <a:cubicBezTo>
                    <a:pt x="13288" y="21956"/>
                    <a:pt x="13335" y="21908"/>
                    <a:pt x="13335" y="21849"/>
                  </a:cubicBezTo>
                  <a:lnTo>
                    <a:pt x="13335" y="21396"/>
                  </a:lnTo>
                  <a:cubicBezTo>
                    <a:pt x="13335" y="21337"/>
                    <a:pt x="13300" y="21289"/>
                    <a:pt x="13240" y="21289"/>
                  </a:cubicBezTo>
                  <a:close/>
                  <a:moveTo>
                    <a:pt x="13240" y="22623"/>
                  </a:moveTo>
                  <a:cubicBezTo>
                    <a:pt x="13169" y="22623"/>
                    <a:pt x="13133" y="22658"/>
                    <a:pt x="13133" y="22718"/>
                  </a:cubicBezTo>
                  <a:lnTo>
                    <a:pt x="13133" y="23170"/>
                  </a:lnTo>
                  <a:cubicBezTo>
                    <a:pt x="13133" y="23230"/>
                    <a:pt x="13181" y="23278"/>
                    <a:pt x="13240" y="23278"/>
                  </a:cubicBezTo>
                  <a:cubicBezTo>
                    <a:pt x="13288" y="23278"/>
                    <a:pt x="13335" y="23230"/>
                    <a:pt x="13335" y="23170"/>
                  </a:cubicBezTo>
                  <a:lnTo>
                    <a:pt x="13335" y="22718"/>
                  </a:lnTo>
                  <a:cubicBezTo>
                    <a:pt x="13335" y="22658"/>
                    <a:pt x="13300" y="22623"/>
                    <a:pt x="13240" y="22623"/>
                  </a:cubicBezTo>
                  <a:close/>
                  <a:moveTo>
                    <a:pt x="13240" y="23944"/>
                  </a:moveTo>
                  <a:cubicBezTo>
                    <a:pt x="13169" y="23944"/>
                    <a:pt x="13133" y="23992"/>
                    <a:pt x="13133" y="24051"/>
                  </a:cubicBezTo>
                  <a:lnTo>
                    <a:pt x="13133" y="24492"/>
                  </a:lnTo>
                  <a:cubicBezTo>
                    <a:pt x="13133" y="24552"/>
                    <a:pt x="13181" y="24599"/>
                    <a:pt x="13240" y="24599"/>
                  </a:cubicBezTo>
                  <a:cubicBezTo>
                    <a:pt x="13288" y="24599"/>
                    <a:pt x="13335" y="24552"/>
                    <a:pt x="13335" y="24492"/>
                  </a:cubicBezTo>
                  <a:lnTo>
                    <a:pt x="13335" y="24051"/>
                  </a:lnTo>
                  <a:cubicBezTo>
                    <a:pt x="13335" y="23992"/>
                    <a:pt x="13300" y="23944"/>
                    <a:pt x="13240" y="23944"/>
                  </a:cubicBezTo>
                  <a:close/>
                  <a:moveTo>
                    <a:pt x="13240" y="25266"/>
                  </a:moveTo>
                  <a:cubicBezTo>
                    <a:pt x="13169" y="25266"/>
                    <a:pt x="13133" y="25314"/>
                    <a:pt x="13133" y="25373"/>
                  </a:cubicBezTo>
                  <a:lnTo>
                    <a:pt x="13133" y="25826"/>
                  </a:lnTo>
                  <a:cubicBezTo>
                    <a:pt x="13133" y="25885"/>
                    <a:pt x="13181" y="25921"/>
                    <a:pt x="13240" y="25921"/>
                  </a:cubicBezTo>
                  <a:cubicBezTo>
                    <a:pt x="13288" y="25921"/>
                    <a:pt x="13335" y="25885"/>
                    <a:pt x="13335" y="25826"/>
                  </a:cubicBezTo>
                  <a:lnTo>
                    <a:pt x="13335" y="25373"/>
                  </a:lnTo>
                  <a:cubicBezTo>
                    <a:pt x="13335" y="25314"/>
                    <a:pt x="13300" y="25266"/>
                    <a:pt x="13240" y="25266"/>
                  </a:cubicBezTo>
                  <a:close/>
                  <a:moveTo>
                    <a:pt x="13240" y="26599"/>
                  </a:moveTo>
                  <a:cubicBezTo>
                    <a:pt x="13169" y="26599"/>
                    <a:pt x="13133" y="26635"/>
                    <a:pt x="13133" y="26695"/>
                  </a:cubicBezTo>
                  <a:lnTo>
                    <a:pt x="13133" y="27147"/>
                  </a:lnTo>
                  <a:cubicBezTo>
                    <a:pt x="13133" y="27207"/>
                    <a:pt x="13181" y="27254"/>
                    <a:pt x="13240" y="27254"/>
                  </a:cubicBezTo>
                  <a:cubicBezTo>
                    <a:pt x="13288" y="27254"/>
                    <a:pt x="13335" y="27207"/>
                    <a:pt x="13335" y="27147"/>
                  </a:cubicBezTo>
                  <a:lnTo>
                    <a:pt x="13335" y="26695"/>
                  </a:lnTo>
                  <a:cubicBezTo>
                    <a:pt x="13335" y="26635"/>
                    <a:pt x="13300" y="26599"/>
                    <a:pt x="13240" y="26599"/>
                  </a:cubicBezTo>
                  <a:close/>
                  <a:moveTo>
                    <a:pt x="13240" y="27921"/>
                  </a:moveTo>
                  <a:cubicBezTo>
                    <a:pt x="13169" y="27921"/>
                    <a:pt x="13133" y="27969"/>
                    <a:pt x="13133" y="28028"/>
                  </a:cubicBezTo>
                  <a:lnTo>
                    <a:pt x="13133" y="28469"/>
                  </a:lnTo>
                  <a:cubicBezTo>
                    <a:pt x="13133" y="28528"/>
                    <a:pt x="13181" y="28576"/>
                    <a:pt x="13240" y="28576"/>
                  </a:cubicBezTo>
                  <a:cubicBezTo>
                    <a:pt x="13288" y="28576"/>
                    <a:pt x="13335" y="28528"/>
                    <a:pt x="13335" y="28469"/>
                  </a:cubicBezTo>
                  <a:lnTo>
                    <a:pt x="13335" y="28028"/>
                  </a:lnTo>
                  <a:cubicBezTo>
                    <a:pt x="13335" y="27957"/>
                    <a:pt x="13300" y="27921"/>
                    <a:pt x="13240" y="27921"/>
                  </a:cubicBezTo>
                  <a:close/>
                  <a:moveTo>
                    <a:pt x="13240" y="29243"/>
                  </a:moveTo>
                  <a:cubicBezTo>
                    <a:pt x="13169" y="29243"/>
                    <a:pt x="13133" y="29290"/>
                    <a:pt x="13133" y="29350"/>
                  </a:cubicBezTo>
                  <a:lnTo>
                    <a:pt x="13133" y="29790"/>
                  </a:lnTo>
                  <a:cubicBezTo>
                    <a:pt x="13133" y="29850"/>
                    <a:pt x="13181" y="29897"/>
                    <a:pt x="13240" y="29897"/>
                  </a:cubicBezTo>
                  <a:cubicBezTo>
                    <a:pt x="13288" y="29897"/>
                    <a:pt x="13335" y="29850"/>
                    <a:pt x="13335" y="29790"/>
                  </a:cubicBezTo>
                  <a:lnTo>
                    <a:pt x="13335" y="29350"/>
                  </a:lnTo>
                  <a:cubicBezTo>
                    <a:pt x="13335" y="29290"/>
                    <a:pt x="13300" y="29243"/>
                    <a:pt x="13240" y="29243"/>
                  </a:cubicBezTo>
                  <a:close/>
                  <a:moveTo>
                    <a:pt x="13240" y="30564"/>
                  </a:moveTo>
                  <a:cubicBezTo>
                    <a:pt x="13169" y="30564"/>
                    <a:pt x="13133" y="30612"/>
                    <a:pt x="13133" y="30671"/>
                  </a:cubicBezTo>
                  <a:lnTo>
                    <a:pt x="13133" y="31112"/>
                  </a:lnTo>
                  <a:cubicBezTo>
                    <a:pt x="13133" y="31183"/>
                    <a:pt x="13181" y="31219"/>
                    <a:pt x="13240" y="31219"/>
                  </a:cubicBezTo>
                  <a:cubicBezTo>
                    <a:pt x="13288" y="31219"/>
                    <a:pt x="13335" y="31183"/>
                    <a:pt x="13335" y="31112"/>
                  </a:cubicBezTo>
                  <a:lnTo>
                    <a:pt x="13335" y="30671"/>
                  </a:lnTo>
                  <a:cubicBezTo>
                    <a:pt x="13335" y="30612"/>
                    <a:pt x="13300" y="30564"/>
                    <a:pt x="13240" y="30564"/>
                  </a:cubicBezTo>
                  <a:close/>
                  <a:moveTo>
                    <a:pt x="13240" y="31898"/>
                  </a:moveTo>
                  <a:cubicBezTo>
                    <a:pt x="13169" y="31898"/>
                    <a:pt x="13133" y="31933"/>
                    <a:pt x="13133" y="31993"/>
                  </a:cubicBezTo>
                  <a:lnTo>
                    <a:pt x="13133" y="32445"/>
                  </a:lnTo>
                  <a:cubicBezTo>
                    <a:pt x="13133" y="32505"/>
                    <a:pt x="13181" y="32553"/>
                    <a:pt x="13240" y="32553"/>
                  </a:cubicBezTo>
                  <a:cubicBezTo>
                    <a:pt x="13288" y="32553"/>
                    <a:pt x="13335" y="32505"/>
                    <a:pt x="13335" y="32445"/>
                  </a:cubicBezTo>
                  <a:lnTo>
                    <a:pt x="13335" y="31993"/>
                  </a:lnTo>
                  <a:cubicBezTo>
                    <a:pt x="13335" y="31933"/>
                    <a:pt x="13300" y="31898"/>
                    <a:pt x="13240" y="31898"/>
                  </a:cubicBezTo>
                  <a:close/>
                  <a:moveTo>
                    <a:pt x="13240" y="33219"/>
                  </a:moveTo>
                  <a:cubicBezTo>
                    <a:pt x="13169" y="33219"/>
                    <a:pt x="13133" y="33267"/>
                    <a:pt x="13133" y="33326"/>
                  </a:cubicBezTo>
                  <a:lnTo>
                    <a:pt x="13133" y="33767"/>
                  </a:lnTo>
                  <a:cubicBezTo>
                    <a:pt x="13133" y="33827"/>
                    <a:pt x="13181" y="33874"/>
                    <a:pt x="13240" y="33874"/>
                  </a:cubicBezTo>
                  <a:cubicBezTo>
                    <a:pt x="13288" y="33874"/>
                    <a:pt x="13335" y="33815"/>
                    <a:pt x="13335" y="33767"/>
                  </a:cubicBezTo>
                  <a:lnTo>
                    <a:pt x="13335" y="33326"/>
                  </a:lnTo>
                  <a:cubicBezTo>
                    <a:pt x="13335" y="33255"/>
                    <a:pt x="13300" y="33219"/>
                    <a:pt x="13240" y="33219"/>
                  </a:cubicBezTo>
                  <a:close/>
                  <a:moveTo>
                    <a:pt x="13240" y="34541"/>
                  </a:moveTo>
                  <a:cubicBezTo>
                    <a:pt x="13169" y="34541"/>
                    <a:pt x="13133" y="34589"/>
                    <a:pt x="13133" y="34648"/>
                  </a:cubicBezTo>
                  <a:lnTo>
                    <a:pt x="13133" y="35089"/>
                  </a:lnTo>
                  <a:cubicBezTo>
                    <a:pt x="13133" y="35148"/>
                    <a:pt x="13181" y="35196"/>
                    <a:pt x="13240" y="35196"/>
                  </a:cubicBezTo>
                  <a:cubicBezTo>
                    <a:pt x="13288" y="35196"/>
                    <a:pt x="13335" y="35136"/>
                    <a:pt x="13335" y="35089"/>
                  </a:cubicBezTo>
                  <a:lnTo>
                    <a:pt x="13335" y="34648"/>
                  </a:lnTo>
                  <a:cubicBezTo>
                    <a:pt x="13335" y="34589"/>
                    <a:pt x="13300" y="34541"/>
                    <a:pt x="13240" y="34541"/>
                  </a:cubicBezTo>
                  <a:close/>
                  <a:moveTo>
                    <a:pt x="13240" y="35862"/>
                  </a:moveTo>
                  <a:cubicBezTo>
                    <a:pt x="13169" y="35862"/>
                    <a:pt x="13133" y="35910"/>
                    <a:pt x="13133" y="35970"/>
                  </a:cubicBezTo>
                  <a:lnTo>
                    <a:pt x="13133" y="36422"/>
                  </a:lnTo>
                  <a:cubicBezTo>
                    <a:pt x="13133" y="36482"/>
                    <a:pt x="13181" y="36517"/>
                    <a:pt x="13240" y="36517"/>
                  </a:cubicBezTo>
                  <a:cubicBezTo>
                    <a:pt x="13288" y="36517"/>
                    <a:pt x="13335" y="36458"/>
                    <a:pt x="13335" y="36422"/>
                  </a:cubicBezTo>
                  <a:lnTo>
                    <a:pt x="13335" y="35970"/>
                  </a:lnTo>
                  <a:cubicBezTo>
                    <a:pt x="13335" y="35910"/>
                    <a:pt x="13300" y="35862"/>
                    <a:pt x="13240" y="35862"/>
                  </a:cubicBezTo>
                  <a:close/>
                  <a:moveTo>
                    <a:pt x="13240" y="37184"/>
                  </a:moveTo>
                  <a:cubicBezTo>
                    <a:pt x="13169" y="37184"/>
                    <a:pt x="13133" y="37232"/>
                    <a:pt x="13133" y="37291"/>
                  </a:cubicBezTo>
                  <a:lnTo>
                    <a:pt x="13133" y="37744"/>
                  </a:lnTo>
                  <a:cubicBezTo>
                    <a:pt x="13133" y="37803"/>
                    <a:pt x="13181" y="37851"/>
                    <a:pt x="13240" y="37851"/>
                  </a:cubicBezTo>
                  <a:cubicBezTo>
                    <a:pt x="13288" y="37851"/>
                    <a:pt x="13335" y="37791"/>
                    <a:pt x="13335" y="37744"/>
                  </a:cubicBezTo>
                  <a:lnTo>
                    <a:pt x="13335" y="37291"/>
                  </a:lnTo>
                  <a:cubicBezTo>
                    <a:pt x="13335" y="37232"/>
                    <a:pt x="13300" y="37184"/>
                    <a:pt x="13240" y="37184"/>
                  </a:cubicBezTo>
                  <a:close/>
                  <a:moveTo>
                    <a:pt x="13240" y="38518"/>
                  </a:moveTo>
                  <a:cubicBezTo>
                    <a:pt x="13169" y="38518"/>
                    <a:pt x="13133" y="38565"/>
                    <a:pt x="13133" y="38625"/>
                  </a:cubicBezTo>
                  <a:lnTo>
                    <a:pt x="13133" y="39065"/>
                  </a:lnTo>
                  <a:cubicBezTo>
                    <a:pt x="13133" y="39125"/>
                    <a:pt x="13181" y="39172"/>
                    <a:pt x="13240" y="39172"/>
                  </a:cubicBezTo>
                  <a:cubicBezTo>
                    <a:pt x="13288" y="39172"/>
                    <a:pt x="13335" y="39113"/>
                    <a:pt x="13335" y="39065"/>
                  </a:cubicBezTo>
                  <a:lnTo>
                    <a:pt x="13335" y="38625"/>
                  </a:lnTo>
                  <a:cubicBezTo>
                    <a:pt x="13335" y="38553"/>
                    <a:pt x="13300" y="38518"/>
                    <a:pt x="13240" y="38518"/>
                  </a:cubicBezTo>
                  <a:close/>
                  <a:moveTo>
                    <a:pt x="13240" y="39839"/>
                  </a:moveTo>
                  <a:cubicBezTo>
                    <a:pt x="13169" y="39839"/>
                    <a:pt x="13133" y="39887"/>
                    <a:pt x="13133" y="39946"/>
                  </a:cubicBezTo>
                  <a:lnTo>
                    <a:pt x="13133" y="40387"/>
                  </a:lnTo>
                  <a:cubicBezTo>
                    <a:pt x="13133" y="40446"/>
                    <a:pt x="13181" y="40494"/>
                    <a:pt x="13240" y="40494"/>
                  </a:cubicBezTo>
                  <a:cubicBezTo>
                    <a:pt x="13288" y="40494"/>
                    <a:pt x="13335" y="40434"/>
                    <a:pt x="13335" y="40387"/>
                  </a:cubicBezTo>
                  <a:lnTo>
                    <a:pt x="13335" y="39946"/>
                  </a:lnTo>
                  <a:cubicBezTo>
                    <a:pt x="13335" y="39887"/>
                    <a:pt x="13300" y="39839"/>
                    <a:pt x="13240" y="39839"/>
                  </a:cubicBezTo>
                  <a:close/>
                  <a:moveTo>
                    <a:pt x="13240" y="41149"/>
                  </a:moveTo>
                  <a:cubicBezTo>
                    <a:pt x="13169" y="41149"/>
                    <a:pt x="13133" y="41196"/>
                    <a:pt x="13133" y="41256"/>
                  </a:cubicBezTo>
                  <a:lnTo>
                    <a:pt x="13133" y="41697"/>
                  </a:lnTo>
                  <a:cubicBezTo>
                    <a:pt x="13133" y="41756"/>
                    <a:pt x="13181" y="41804"/>
                    <a:pt x="13240" y="41804"/>
                  </a:cubicBezTo>
                  <a:cubicBezTo>
                    <a:pt x="13288" y="41804"/>
                    <a:pt x="13335" y="41756"/>
                    <a:pt x="13335" y="41697"/>
                  </a:cubicBezTo>
                  <a:lnTo>
                    <a:pt x="13335" y="41256"/>
                  </a:lnTo>
                  <a:cubicBezTo>
                    <a:pt x="13335" y="41196"/>
                    <a:pt x="13300" y="41149"/>
                    <a:pt x="13240" y="41149"/>
                  </a:cubicBezTo>
                  <a:close/>
                  <a:moveTo>
                    <a:pt x="13240" y="42470"/>
                  </a:moveTo>
                  <a:cubicBezTo>
                    <a:pt x="13169" y="42470"/>
                    <a:pt x="13133" y="42518"/>
                    <a:pt x="13133" y="42578"/>
                  </a:cubicBezTo>
                  <a:lnTo>
                    <a:pt x="13133" y="43018"/>
                  </a:lnTo>
                  <a:cubicBezTo>
                    <a:pt x="13133" y="43090"/>
                    <a:pt x="13181" y="43125"/>
                    <a:pt x="13240" y="43125"/>
                  </a:cubicBezTo>
                  <a:cubicBezTo>
                    <a:pt x="13288" y="43125"/>
                    <a:pt x="13335" y="43090"/>
                    <a:pt x="13335" y="43018"/>
                  </a:cubicBezTo>
                  <a:lnTo>
                    <a:pt x="13335" y="42578"/>
                  </a:lnTo>
                  <a:cubicBezTo>
                    <a:pt x="13335" y="42518"/>
                    <a:pt x="13300" y="42470"/>
                    <a:pt x="13240" y="42470"/>
                  </a:cubicBezTo>
                  <a:close/>
                  <a:moveTo>
                    <a:pt x="13240" y="43804"/>
                  </a:moveTo>
                  <a:cubicBezTo>
                    <a:pt x="13169" y="43804"/>
                    <a:pt x="13133" y="43840"/>
                    <a:pt x="13133" y="43899"/>
                  </a:cubicBezTo>
                  <a:lnTo>
                    <a:pt x="13133" y="44352"/>
                  </a:lnTo>
                  <a:cubicBezTo>
                    <a:pt x="13133" y="44411"/>
                    <a:pt x="13181" y="44459"/>
                    <a:pt x="13240" y="44459"/>
                  </a:cubicBezTo>
                  <a:cubicBezTo>
                    <a:pt x="13288" y="44459"/>
                    <a:pt x="13335" y="44411"/>
                    <a:pt x="13335" y="44352"/>
                  </a:cubicBezTo>
                  <a:lnTo>
                    <a:pt x="13335" y="43899"/>
                  </a:lnTo>
                  <a:cubicBezTo>
                    <a:pt x="13335" y="43840"/>
                    <a:pt x="13300" y="43804"/>
                    <a:pt x="13240" y="43804"/>
                  </a:cubicBezTo>
                  <a:close/>
                  <a:moveTo>
                    <a:pt x="13240" y="45126"/>
                  </a:moveTo>
                  <a:cubicBezTo>
                    <a:pt x="13169" y="45126"/>
                    <a:pt x="13133" y="45173"/>
                    <a:pt x="13133" y="45233"/>
                  </a:cubicBezTo>
                  <a:lnTo>
                    <a:pt x="13133" y="45673"/>
                  </a:lnTo>
                  <a:cubicBezTo>
                    <a:pt x="13133" y="45733"/>
                    <a:pt x="13181" y="45780"/>
                    <a:pt x="13240" y="45780"/>
                  </a:cubicBezTo>
                  <a:cubicBezTo>
                    <a:pt x="13288" y="45780"/>
                    <a:pt x="13335" y="45733"/>
                    <a:pt x="13335" y="45673"/>
                  </a:cubicBezTo>
                  <a:lnTo>
                    <a:pt x="13335" y="45233"/>
                  </a:lnTo>
                  <a:cubicBezTo>
                    <a:pt x="13335" y="45161"/>
                    <a:pt x="13300" y="45126"/>
                    <a:pt x="13240" y="45126"/>
                  </a:cubicBezTo>
                  <a:close/>
                  <a:moveTo>
                    <a:pt x="13240" y="46447"/>
                  </a:moveTo>
                  <a:cubicBezTo>
                    <a:pt x="13169" y="46447"/>
                    <a:pt x="13133" y="46495"/>
                    <a:pt x="13133" y="46554"/>
                  </a:cubicBezTo>
                  <a:lnTo>
                    <a:pt x="13133" y="46995"/>
                  </a:lnTo>
                  <a:cubicBezTo>
                    <a:pt x="13133" y="47054"/>
                    <a:pt x="13181" y="47102"/>
                    <a:pt x="13240" y="47102"/>
                  </a:cubicBezTo>
                  <a:cubicBezTo>
                    <a:pt x="13288" y="47102"/>
                    <a:pt x="13335" y="47054"/>
                    <a:pt x="13335" y="46995"/>
                  </a:cubicBezTo>
                  <a:lnTo>
                    <a:pt x="13335" y="46554"/>
                  </a:lnTo>
                  <a:cubicBezTo>
                    <a:pt x="13335" y="46495"/>
                    <a:pt x="13300" y="46447"/>
                    <a:pt x="13240" y="46447"/>
                  </a:cubicBezTo>
                  <a:close/>
                  <a:moveTo>
                    <a:pt x="13240" y="47769"/>
                  </a:moveTo>
                  <a:cubicBezTo>
                    <a:pt x="13169" y="47769"/>
                    <a:pt x="13133" y="47816"/>
                    <a:pt x="13133" y="47876"/>
                  </a:cubicBezTo>
                  <a:lnTo>
                    <a:pt x="13133" y="48328"/>
                  </a:lnTo>
                  <a:cubicBezTo>
                    <a:pt x="13133" y="48388"/>
                    <a:pt x="13181" y="48424"/>
                    <a:pt x="13240" y="48424"/>
                  </a:cubicBezTo>
                  <a:cubicBezTo>
                    <a:pt x="13288" y="48424"/>
                    <a:pt x="13335" y="48388"/>
                    <a:pt x="13335" y="48328"/>
                  </a:cubicBezTo>
                  <a:lnTo>
                    <a:pt x="13335" y="47876"/>
                  </a:lnTo>
                  <a:cubicBezTo>
                    <a:pt x="13335" y="47816"/>
                    <a:pt x="13300" y="47769"/>
                    <a:pt x="13240" y="47769"/>
                  </a:cubicBezTo>
                  <a:close/>
                  <a:moveTo>
                    <a:pt x="13240" y="49090"/>
                  </a:moveTo>
                  <a:cubicBezTo>
                    <a:pt x="13169" y="49090"/>
                    <a:pt x="13133" y="49138"/>
                    <a:pt x="13133" y="49197"/>
                  </a:cubicBezTo>
                  <a:lnTo>
                    <a:pt x="13133" y="49567"/>
                  </a:lnTo>
                  <a:cubicBezTo>
                    <a:pt x="13133" y="49638"/>
                    <a:pt x="13181" y="49674"/>
                    <a:pt x="13240" y="49674"/>
                  </a:cubicBezTo>
                  <a:lnTo>
                    <a:pt x="13312" y="49674"/>
                  </a:lnTo>
                  <a:cubicBezTo>
                    <a:pt x="13371" y="49674"/>
                    <a:pt x="13419" y="49638"/>
                    <a:pt x="13419" y="49567"/>
                  </a:cubicBezTo>
                  <a:cubicBezTo>
                    <a:pt x="13419" y="49531"/>
                    <a:pt x="13383" y="49483"/>
                    <a:pt x="13335" y="49471"/>
                  </a:cubicBezTo>
                  <a:lnTo>
                    <a:pt x="13335" y="49197"/>
                  </a:lnTo>
                  <a:cubicBezTo>
                    <a:pt x="13335" y="49138"/>
                    <a:pt x="13300" y="49090"/>
                    <a:pt x="13240" y="49090"/>
                  </a:cubicBezTo>
                  <a:close/>
                  <a:moveTo>
                    <a:pt x="14181" y="49471"/>
                  </a:moveTo>
                  <a:cubicBezTo>
                    <a:pt x="14121" y="49471"/>
                    <a:pt x="14086" y="49519"/>
                    <a:pt x="14086" y="49567"/>
                  </a:cubicBezTo>
                  <a:cubicBezTo>
                    <a:pt x="14086" y="49638"/>
                    <a:pt x="14133" y="49674"/>
                    <a:pt x="14181" y="49674"/>
                  </a:cubicBezTo>
                  <a:lnTo>
                    <a:pt x="14633" y="49674"/>
                  </a:lnTo>
                  <a:cubicBezTo>
                    <a:pt x="14693" y="49674"/>
                    <a:pt x="14740" y="49638"/>
                    <a:pt x="14740" y="49567"/>
                  </a:cubicBezTo>
                  <a:cubicBezTo>
                    <a:pt x="14740" y="49507"/>
                    <a:pt x="14693" y="49471"/>
                    <a:pt x="14633" y="49471"/>
                  </a:cubicBezTo>
                  <a:close/>
                  <a:moveTo>
                    <a:pt x="15502" y="49471"/>
                  </a:moveTo>
                  <a:cubicBezTo>
                    <a:pt x="15431" y="49471"/>
                    <a:pt x="15395" y="49519"/>
                    <a:pt x="15395" y="49567"/>
                  </a:cubicBezTo>
                  <a:cubicBezTo>
                    <a:pt x="15395" y="49638"/>
                    <a:pt x="15443" y="49674"/>
                    <a:pt x="15502" y="49674"/>
                  </a:cubicBezTo>
                  <a:lnTo>
                    <a:pt x="15943" y="49674"/>
                  </a:lnTo>
                  <a:cubicBezTo>
                    <a:pt x="16014" y="49674"/>
                    <a:pt x="16062" y="49638"/>
                    <a:pt x="16050" y="49567"/>
                  </a:cubicBezTo>
                  <a:cubicBezTo>
                    <a:pt x="16050" y="49507"/>
                    <a:pt x="16002" y="49471"/>
                    <a:pt x="15943" y="49471"/>
                  </a:cubicBezTo>
                  <a:close/>
                  <a:moveTo>
                    <a:pt x="16824" y="49471"/>
                  </a:moveTo>
                  <a:cubicBezTo>
                    <a:pt x="16764" y="49471"/>
                    <a:pt x="16717" y="49519"/>
                    <a:pt x="16717" y="49567"/>
                  </a:cubicBezTo>
                  <a:cubicBezTo>
                    <a:pt x="16717" y="49638"/>
                    <a:pt x="16764" y="49674"/>
                    <a:pt x="16824" y="49674"/>
                  </a:cubicBezTo>
                  <a:lnTo>
                    <a:pt x="17264" y="49674"/>
                  </a:lnTo>
                  <a:cubicBezTo>
                    <a:pt x="17348" y="49674"/>
                    <a:pt x="17384" y="49638"/>
                    <a:pt x="17372" y="49567"/>
                  </a:cubicBezTo>
                  <a:cubicBezTo>
                    <a:pt x="17372" y="49507"/>
                    <a:pt x="17324" y="49471"/>
                    <a:pt x="17264" y="49471"/>
                  </a:cubicBezTo>
                  <a:close/>
                  <a:moveTo>
                    <a:pt x="18146" y="49471"/>
                  </a:moveTo>
                  <a:cubicBezTo>
                    <a:pt x="18086" y="49471"/>
                    <a:pt x="18038" y="49519"/>
                    <a:pt x="18038" y="49567"/>
                  </a:cubicBezTo>
                  <a:cubicBezTo>
                    <a:pt x="18038" y="49638"/>
                    <a:pt x="18086" y="49674"/>
                    <a:pt x="18146" y="49674"/>
                  </a:cubicBezTo>
                  <a:lnTo>
                    <a:pt x="18598" y="49674"/>
                  </a:lnTo>
                  <a:cubicBezTo>
                    <a:pt x="18646" y="49674"/>
                    <a:pt x="18717" y="49638"/>
                    <a:pt x="18693" y="49567"/>
                  </a:cubicBezTo>
                  <a:cubicBezTo>
                    <a:pt x="18693" y="49507"/>
                    <a:pt x="18646" y="49471"/>
                    <a:pt x="18598" y="49471"/>
                  </a:cubicBezTo>
                  <a:close/>
                  <a:moveTo>
                    <a:pt x="19467" y="49471"/>
                  </a:moveTo>
                  <a:cubicBezTo>
                    <a:pt x="19408" y="49471"/>
                    <a:pt x="19360" y="49519"/>
                    <a:pt x="19360" y="49567"/>
                  </a:cubicBezTo>
                  <a:cubicBezTo>
                    <a:pt x="19360" y="49638"/>
                    <a:pt x="19408" y="49674"/>
                    <a:pt x="19467" y="49674"/>
                  </a:cubicBezTo>
                  <a:lnTo>
                    <a:pt x="19920" y="49674"/>
                  </a:lnTo>
                  <a:cubicBezTo>
                    <a:pt x="19979" y="49674"/>
                    <a:pt x="20039" y="49638"/>
                    <a:pt x="20027" y="49567"/>
                  </a:cubicBezTo>
                  <a:cubicBezTo>
                    <a:pt x="20027" y="49507"/>
                    <a:pt x="19979" y="49471"/>
                    <a:pt x="19920" y="49471"/>
                  </a:cubicBezTo>
                  <a:close/>
                  <a:moveTo>
                    <a:pt x="20801" y="49471"/>
                  </a:moveTo>
                  <a:cubicBezTo>
                    <a:pt x="20741" y="49471"/>
                    <a:pt x="20693" y="49519"/>
                    <a:pt x="20693" y="49567"/>
                  </a:cubicBezTo>
                  <a:cubicBezTo>
                    <a:pt x="20693" y="49638"/>
                    <a:pt x="20741" y="49674"/>
                    <a:pt x="20801" y="49674"/>
                  </a:cubicBezTo>
                  <a:lnTo>
                    <a:pt x="21241" y="49674"/>
                  </a:lnTo>
                  <a:cubicBezTo>
                    <a:pt x="21301" y="49674"/>
                    <a:pt x="21360" y="49638"/>
                    <a:pt x="21348" y="49567"/>
                  </a:cubicBezTo>
                  <a:cubicBezTo>
                    <a:pt x="21348" y="49507"/>
                    <a:pt x="21301" y="49471"/>
                    <a:pt x="21241" y="49471"/>
                  </a:cubicBezTo>
                  <a:close/>
                  <a:moveTo>
                    <a:pt x="22122" y="49471"/>
                  </a:moveTo>
                  <a:cubicBezTo>
                    <a:pt x="22063" y="49471"/>
                    <a:pt x="22015" y="49519"/>
                    <a:pt x="22015" y="49567"/>
                  </a:cubicBezTo>
                  <a:cubicBezTo>
                    <a:pt x="22015" y="49638"/>
                    <a:pt x="22063" y="49674"/>
                    <a:pt x="22122" y="49674"/>
                  </a:cubicBezTo>
                  <a:lnTo>
                    <a:pt x="22563" y="49674"/>
                  </a:lnTo>
                  <a:cubicBezTo>
                    <a:pt x="22622" y="49674"/>
                    <a:pt x="22682" y="49638"/>
                    <a:pt x="22670" y="49567"/>
                  </a:cubicBezTo>
                  <a:cubicBezTo>
                    <a:pt x="22670" y="49507"/>
                    <a:pt x="22622" y="49471"/>
                    <a:pt x="22563" y="49471"/>
                  </a:cubicBezTo>
                  <a:close/>
                  <a:moveTo>
                    <a:pt x="23444" y="49471"/>
                  </a:moveTo>
                  <a:cubicBezTo>
                    <a:pt x="23384" y="49471"/>
                    <a:pt x="23337" y="49519"/>
                    <a:pt x="23337" y="49567"/>
                  </a:cubicBezTo>
                  <a:cubicBezTo>
                    <a:pt x="23337" y="49638"/>
                    <a:pt x="23384" y="49674"/>
                    <a:pt x="23444" y="49674"/>
                  </a:cubicBezTo>
                  <a:lnTo>
                    <a:pt x="23896" y="49674"/>
                  </a:lnTo>
                  <a:cubicBezTo>
                    <a:pt x="23956" y="49674"/>
                    <a:pt x="24015" y="49638"/>
                    <a:pt x="23992" y="49567"/>
                  </a:cubicBezTo>
                  <a:cubicBezTo>
                    <a:pt x="23992" y="49507"/>
                    <a:pt x="23956" y="49471"/>
                    <a:pt x="23896" y="49471"/>
                  </a:cubicBezTo>
                  <a:close/>
                  <a:moveTo>
                    <a:pt x="24765" y="49471"/>
                  </a:moveTo>
                  <a:cubicBezTo>
                    <a:pt x="24706" y="49471"/>
                    <a:pt x="24670" y="49519"/>
                    <a:pt x="24670" y="49567"/>
                  </a:cubicBezTo>
                  <a:cubicBezTo>
                    <a:pt x="24670" y="49638"/>
                    <a:pt x="24706" y="49674"/>
                    <a:pt x="24765" y="49674"/>
                  </a:cubicBezTo>
                  <a:lnTo>
                    <a:pt x="25218" y="49674"/>
                  </a:lnTo>
                  <a:cubicBezTo>
                    <a:pt x="25277" y="49674"/>
                    <a:pt x="25337" y="49638"/>
                    <a:pt x="25325" y="49567"/>
                  </a:cubicBezTo>
                  <a:cubicBezTo>
                    <a:pt x="25325" y="49507"/>
                    <a:pt x="25277" y="49471"/>
                    <a:pt x="25218" y="49471"/>
                  </a:cubicBezTo>
                  <a:close/>
                  <a:moveTo>
                    <a:pt x="26099" y="49471"/>
                  </a:moveTo>
                  <a:cubicBezTo>
                    <a:pt x="26027" y="49471"/>
                    <a:pt x="25992" y="49519"/>
                    <a:pt x="25992" y="49567"/>
                  </a:cubicBezTo>
                  <a:cubicBezTo>
                    <a:pt x="25992" y="49638"/>
                    <a:pt x="26039" y="49674"/>
                    <a:pt x="26099" y="49674"/>
                  </a:cubicBezTo>
                  <a:lnTo>
                    <a:pt x="26539" y="49674"/>
                  </a:lnTo>
                  <a:cubicBezTo>
                    <a:pt x="26599" y="49674"/>
                    <a:pt x="26647" y="49638"/>
                    <a:pt x="26647" y="49567"/>
                  </a:cubicBezTo>
                  <a:cubicBezTo>
                    <a:pt x="26647" y="49507"/>
                    <a:pt x="26599" y="49471"/>
                    <a:pt x="26539" y="49471"/>
                  </a:cubicBezTo>
                  <a:close/>
                  <a:moveTo>
                    <a:pt x="27421" y="49471"/>
                  </a:moveTo>
                  <a:cubicBezTo>
                    <a:pt x="27361" y="49471"/>
                    <a:pt x="27313" y="49519"/>
                    <a:pt x="27313" y="49567"/>
                  </a:cubicBezTo>
                  <a:cubicBezTo>
                    <a:pt x="27313" y="49638"/>
                    <a:pt x="27361" y="49674"/>
                    <a:pt x="27421" y="49674"/>
                  </a:cubicBezTo>
                  <a:lnTo>
                    <a:pt x="27861" y="49674"/>
                  </a:lnTo>
                  <a:cubicBezTo>
                    <a:pt x="27921" y="49674"/>
                    <a:pt x="27968" y="49638"/>
                    <a:pt x="27968" y="49567"/>
                  </a:cubicBezTo>
                  <a:cubicBezTo>
                    <a:pt x="27968" y="49507"/>
                    <a:pt x="27921" y="49471"/>
                    <a:pt x="27861" y="49471"/>
                  </a:cubicBezTo>
                  <a:close/>
                  <a:moveTo>
                    <a:pt x="28742" y="49471"/>
                  </a:moveTo>
                  <a:cubicBezTo>
                    <a:pt x="28683" y="49471"/>
                    <a:pt x="28635" y="49519"/>
                    <a:pt x="28635" y="49567"/>
                  </a:cubicBezTo>
                  <a:cubicBezTo>
                    <a:pt x="28635" y="49638"/>
                    <a:pt x="28683" y="49674"/>
                    <a:pt x="28742" y="49674"/>
                  </a:cubicBezTo>
                  <a:lnTo>
                    <a:pt x="29028" y="49674"/>
                  </a:lnTo>
                  <a:cubicBezTo>
                    <a:pt x="29087" y="49674"/>
                    <a:pt x="29135" y="49638"/>
                    <a:pt x="29135" y="49567"/>
                  </a:cubicBezTo>
                  <a:cubicBezTo>
                    <a:pt x="29135" y="49507"/>
                    <a:pt x="29087" y="49471"/>
                    <a:pt x="29028" y="49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2129718" y="3794038"/>
              <a:ext cx="445825" cy="823504"/>
            </a:xfrm>
            <a:custGeom>
              <a:avLst/>
              <a:gdLst/>
              <a:ahLst/>
              <a:cxnLst/>
              <a:rect l="l" t="t" r="r" b="b"/>
              <a:pathLst>
                <a:path w="11895" h="21694" extrusionOk="0">
                  <a:moveTo>
                    <a:pt x="2310" y="0"/>
                  </a:moveTo>
                  <a:cubicBezTo>
                    <a:pt x="1060" y="0"/>
                    <a:pt x="0" y="1000"/>
                    <a:pt x="0" y="2262"/>
                  </a:cubicBezTo>
                  <a:lnTo>
                    <a:pt x="0" y="19431"/>
                  </a:lnTo>
                  <a:cubicBezTo>
                    <a:pt x="0" y="20681"/>
                    <a:pt x="1036" y="21693"/>
                    <a:pt x="2274" y="21693"/>
                  </a:cubicBezTo>
                  <a:lnTo>
                    <a:pt x="9608" y="21681"/>
                  </a:lnTo>
                  <a:cubicBezTo>
                    <a:pt x="10859" y="21681"/>
                    <a:pt x="11871" y="20669"/>
                    <a:pt x="11871" y="19419"/>
                  </a:cubicBezTo>
                  <a:lnTo>
                    <a:pt x="11894" y="2238"/>
                  </a:lnTo>
                  <a:cubicBezTo>
                    <a:pt x="11894" y="1012"/>
                    <a:pt x="10882" y="0"/>
                    <a:pt x="9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2112290" y="3808957"/>
              <a:ext cx="441814" cy="814470"/>
            </a:xfrm>
            <a:custGeom>
              <a:avLst/>
              <a:gdLst/>
              <a:ahLst/>
              <a:cxnLst/>
              <a:rect l="l" t="t" r="r" b="b"/>
              <a:pathLst>
                <a:path w="11788" h="21456" extrusionOk="0">
                  <a:moveTo>
                    <a:pt x="2275" y="0"/>
                  </a:moveTo>
                  <a:cubicBezTo>
                    <a:pt x="1048" y="0"/>
                    <a:pt x="1" y="1012"/>
                    <a:pt x="1" y="2238"/>
                  </a:cubicBezTo>
                  <a:lnTo>
                    <a:pt x="1" y="19217"/>
                  </a:lnTo>
                  <a:cubicBezTo>
                    <a:pt x="1" y="20455"/>
                    <a:pt x="1025" y="21455"/>
                    <a:pt x="2263" y="21455"/>
                  </a:cubicBezTo>
                  <a:lnTo>
                    <a:pt x="9526" y="21431"/>
                  </a:lnTo>
                  <a:cubicBezTo>
                    <a:pt x="10764" y="21431"/>
                    <a:pt x="11776" y="20443"/>
                    <a:pt x="11776" y="19205"/>
                  </a:cubicBezTo>
                  <a:lnTo>
                    <a:pt x="11788" y="2226"/>
                  </a:lnTo>
                  <a:cubicBezTo>
                    <a:pt x="11764" y="1000"/>
                    <a:pt x="10764" y="0"/>
                    <a:pt x="9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2281435" y="3860014"/>
              <a:ext cx="104457" cy="25813"/>
            </a:xfrm>
            <a:custGeom>
              <a:avLst/>
              <a:gdLst/>
              <a:ahLst/>
              <a:cxnLst/>
              <a:rect l="l" t="t" r="r" b="b"/>
              <a:pathLst>
                <a:path w="2787" h="680" extrusionOk="0">
                  <a:moveTo>
                    <a:pt x="345" y="0"/>
                  </a:moveTo>
                  <a:cubicBezTo>
                    <a:pt x="143" y="0"/>
                    <a:pt x="0" y="143"/>
                    <a:pt x="0" y="346"/>
                  </a:cubicBezTo>
                  <a:cubicBezTo>
                    <a:pt x="0" y="536"/>
                    <a:pt x="167" y="679"/>
                    <a:pt x="345" y="679"/>
                  </a:cubicBezTo>
                  <a:lnTo>
                    <a:pt x="2441" y="679"/>
                  </a:lnTo>
                  <a:cubicBezTo>
                    <a:pt x="2631" y="679"/>
                    <a:pt x="2786" y="524"/>
                    <a:pt x="2786" y="346"/>
                  </a:cubicBezTo>
                  <a:cubicBezTo>
                    <a:pt x="2786" y="143"/>
                    <a:pt x="2620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2243056" y="3860697"/>
              <a:ext cx="25449" cy="25130"/>
            </a:xfrm>
            <a:custGeom>
              <a:avLst/>
              <a:gdLst/>
              <a:ahLst/>
              <a:cxnLst/>
              <a:rect l="l" t="t" r="r" b="b"/>
              <a:pathLst>
                <a:path w="679" h="662" extrusionOk="0">
                  <a:moveTo>
                    <a:pt x="334" y="0"/>
                  </a:moveTo>
                  <a:cubicBezTo>
                    <a:pt x="244" y="0"/>
                    <a:pt x="155" y="30"/>
                    <a:pt x="95" y="90"/>
                  </a:cubicBezTo>
                  <a:cubicBezTo>
                    <a:pt x="36" y="149"/>
                    <a:pt x="0" y="232"/>
                    <a:pt x="0" y="328"/>
                  </a:cubicBezTo>
                  <a:cubicBezTo>
                    <a:pt x="0" y="411"/>
                    <a:pt x="36" y="506"/>
                    <a:pt x="95" y="566"/>
                  </a:cubicBezTo>
                  <a:cubicBezTo>
                    <a:pt x="155" y="637"/>
                    <a:pt x="250" y="661"/>
                    <a:pt x="334" y="661"/>
                  </a:cubicBezTo>
                  <a:cubicBezTo>
                    <a:pt x="429" y="661"/>
                    <a:pt x="512" y="625"/>
                    <a:pt x="572" y="566"/>
                  </a:cubicBezTo>
                  <a:cubicBezTo>
                    <a:pt x="655" y="506"/>
                    <a:pt x="679" y="411"/>
                    <a:pt x="679" y="328"/>
                  </a:cubicBezTo>
                  <a:cubicBezTo>
                    <a:pt x="679" y="232"/>
                    <a:pt x="631" y="149"/>
                    <a:pt x="572" y="90"/>
                  </a:cubicBezTo>
                  <a:cubicBezTo>
                    <a:pt x="512" y="30"/>
                    <a:pt x="423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2293466" y="4522576"/>
              <a:ext cx="74997" cy="75540"/>
            </a:xfrm>
            <a:custGeom>
              <a:avLst/>
              <a:gdLst/>
              <a:ahLst/>
              <a:cxnLst/>
              <a:rect l="l" t="t" r="r" b="b"/>
              <a:pathLst>
                <a:path w="2001" h="1990" extrusionOk="0">
                  <a:moveTo>
                    <a:pt x="1001" y="1"/>
                  </a:moveTo>
                  <a:cubicBezTo>
                    <a:pt x="453" y="1"/>
                    <a:pt x="1" y="441"/>
                    <a:pt x="1" y="1001"/>
                  </a:cubicBezTo>
                  <a:cubicBezTo>
                    <a:pt x="1" y="1549"/>
                    <a:pt x="453" y="1989"/>
                    <a:pt x="1001" y="1989"/>
                  </a:cubicBezTo>
                  <a:cubicBezTo>
                    <a:pt x="1548" y="1989"/>
                    <a:pt x="2001" y="1549"/>
                    <a:pt x="2001" y="1001"/>
                  </a:cubicBezTo>
                  <a:cubicBezTo>
                    <a:pt x="2001" y="441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215647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lnTo>
                    <a:pt x="0" y="14157"/>
                  </a:lnTo>
                  <a:cubicBezTo>
                    <a:pt x="0" y="14574"/>
                    <a:pt x="334" y="14907"/>
                    <a:pt x="762" y="14907"/>
                  </a:cubicBezTo>
                  <a:lnTo>
                    <a:pt x="8704" y="14907"/>
                  </a:lnTo>
                  <a:cubicBezTo>
                    <a:pt x="9168" y="14907"/>
                    <a:pt x="9549" y="14538"/>
                    <a:pt x="9549" y="14062"/>
                  </a:cubicBezTo>
                  <a:lnTo>
                    <a:pt x="9549" y="763"/>
                  </a:lnTo>
                  <a:cubicBezTo>
                    <a:pt x="9537" y="346"/>
                    <a:pt x="9192" y="1"/>
                    <a:pt x="8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2196619" y="4069290"/>
              <a:ext cx="278964" cy="282498"/>
            </a:xfrm>
            <a:custGeom>
              <a:avLst/>
              <a:gdLst/>
              <a:ahLst/>
              <a:cxnLst/>
              <a:rect l="l" t="t" r="r" b="b"/>
              <a:pathLst>
                <a:path w="7443" h="7442" extrusionOk="0">
                  <a:moveTo>
                    <a:pt x="3716" y="0"/>
                  </a:moveTo>
                  <a:cubicBezTo>
                    <a:pt x="1668" y="0"/>
                    <a:pt x="1" y="1667"/>
                    <a:pt x="1" y="3727"/>
                  </a:cubicBezTo>
                  <a:cubicBezTo>
                    <a:pt x="1" y="5786"/>
                    <a:pt x="1668" y="7441"/>
                    <a:pt x="3716" y="7441"/>
                  </a:cubicBezTo>
                  <a:cubicBezTo>
                    <a:pt x="5776" y="7441"/>
                    <a:pt x="7442" y="5786"/>
                    <a:pt x="7442" y="3727"/>
                  </a:cubicBezTo>
                  <a:cubicBezTo>
                    <a:pt x="7442" y="1667"/>
                    <a:pt x="5776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2271166" y="4121827"/>
              <a:ext cx="148946" cy="176628"/>
            </a:xfrm>
            <a:custGeom>
              <a:avLst/>
              <a:gdLst/>
              <a:ahLst/>
              <a:cxnLst/>
              <a:rect l="l" t="t" r="r" b="b"/>
              <a:pathLst>
                <a:path w="3974" h="4653" extrusionOk="0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2156028" y="3930051"/>
              <a:ext cx="286984" cy="440716"/>
            </a:xfrm>
            <a:custGeom>
              <a:avLst/>
              <a:gdLst/>
              <a:ahLst/>
              <a:cxnLst/>
              <a:rect l="l" t="t" r="r" b="b"/>
              <a:pathLst>
                <a:path w="7657" h="11610" extrusionOk="0">
                  <a:moveTo>
                    <a:pt x="6692" y="1"/>
                  </a:moveTo>
                  <a:lnTo>
                    <a:pt x="1" y="10145"/>
                  </a:lnTo>
                  <a:lnTo>
                    <a:pt x="1" y="11609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215602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8906" y="1"/>
                  </a:moveTo>
                  <a:lnTo>
                    <a:pt x="1" y="13514"/>
                  </a:lnTo>
                  <a:lnTo>
                    <a:pt x="1" y="14217"/>
                  </a:lnTo>
                  <a:cubicBezTo>
                    <a:pt x="1" y="14598"/>
                    <a:pt x="310" y="14907"/>
                    <a:pt x="691" y="14907"/>
                  </a:cubicBezTo>
                  <a:lnTo>
                    <a:pt x="2525" y="14907"/>
                  </a:lnTo>
                  <a:lnTo>
                    <a:pt x="9549" y="4251"/>
                  </a:lnTo>
                  <a:lnTo>
                    <a:pt x="9549" y="644"/>
                  </a:lnTo>
                  <a:cubicBezTo>
                    <a:pt x="9549" y="299"/>
                    <a:pt x="9264" y="1"/>
                    <a:pt x="8906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613071" y="2945887"/>
              <a:ext cx="620032" cy="579991"/>
            </a:xfrm>
            <a:custGeom>
              <a:avLst/>
              <a:gdLst/>
              <a:ahLst/>
              <a:cxnLst/>
              <a:rect l="l" t="t" r="r" b="b"/>
              <a:pathLst>
                <a:path w="16543" h="15279" extrusionOk="0">
                  <a:moveTo>
                    <a:pt x="687" y="0"/>
                  </a:moveTo>
                  <a:cubicBezTo>
                    <a:pt x="0" y="0"/>
                    <a:pt x="55" y="821"/>
                    <a:pt x="806" y="1186"/>
                  </a:cubicBezTo>
                  <a:cubicBezTo>
                    <a:pt x="1473" y="1531"/>
                    <a:pt x="2568" y="1674"/>
                    <a:pt x="2604" y="2138"/>
                  </a:cubicBezTo>
                  <a:cubicBezTo>
                    <a:pt x="2616" y="2472"/>
                    <a:pt x="1961" y="2495"/>
                    <a:pt x="1997" y="2829"/>
                  </a:cubicBezTo>
                  <a:cubicBezTo>
                    <a:pt x="2020" y="3226"/>
                    <a:pt x="2823" y="3461"/>
                    <a:pt x="3372" y="3461"/>
                  </a:cubicBezTo>
                  <a:cubicBezTo>
                    <a:pt x="3399" y="3461"/>
                    <a:pt x="3424" y="3461"/>
                    <a:pt x="3450" y="3460"/>
                  </a:cubicBezTo>
                  <a:cubicBezTo>
                    <a:pt x="3997" y="3460"/>
                    <a:pt x="4866" y="3662"/>
                    <a:pt x="4878" y="4091"/>
                  </a:cubicBezTo>
                  <a:cubicBezTo>
                    <a:pt x="4021" y="4150"/>
                    <a:pt x="3128" y="4210"/>
                    <a:pt x="2711" y="4686"/>
                  </a:cubicBezTo>
                  <a:cubicBezTo>
                    <a:pt x="2318" y="5151"/>
                    <a:pt x="2688" y="6174"/>
                    <a:pt x="3485" y="6532"/>
                  </a:cubicBezTo>
                  <a:cubicBezTo>
                    <a:pt x="3672" y="6617"/>
                    <a:pt x="3851" y="6649"/>
                    <a:pt x="4026" y="6649"/>
                  </a:cubicBezTo>
                  <a:cubicBezTo>
                    <a:pt x="4364" y="6649"/>
                    <a:pt x="4683" y="6527"/>
                    <a:pt x="4997" y="6424"/>
                  </a:cubicBezTo>
                  <a:cubicBezTo>
                    <a:pt x="5180" y="6371"/>
                    <a:pt x="5399" y="6334"/>
                    <a:pt x="5620" y="6334"/>
                  </a:cubicBezTo>
                  <a:cubicBezTo>
                    <a:pt x="5989" y="6334"/>
                    <a:pt x="6367" y="6436"/>
                    <a:pt x="6605" y="6734"/>
                  </a:cubicBezTo>
                  <a:cubicBezTo>
                    <a:pt x="6200" y="7234"/>
                    <a:pt x="5878" y="7984"/>
                    <a:pt x="6402" y="8544"/>
                  </a:cubicBezTo>
                  <a:cubicBezTo>
                    <a:pt x="6669" y="8852"/>
                    <a:pt x="7052" y="8908"/>
                    <a:pt x="7459" y="8908"/>
                  </a:cubicBezTo>
                  <a:cubicBezTo>
                    <a:pt x="7693" y="8908"/>
                    <a:pt x="7935" y="8889"/>
                    <a:pt x="8167" y="8889"/>
                  </a:cubicBezTo>
                  <a:cubicBezTo>
                    <a:pt x="8578" y="8889"/>
                    <a:pt x="8960" y="8947"/>
                    <a:pt x="9212" y="9270"/>
                  </a:cubicBezTo>
                  <a:cubicBezTo>
                    <a:pt x="8760" y="9627"/>
                    <a:pt x="8319" y="9996"/>
                    <a:pt x="8093" y="10532"/>
                  </a:cubicBezTo>
                  <a:cubicBezTo>
                    <a:pt x="7867" y="11056"/>
                    <a:pt x="7902" y="11782"/>
                    <a:pt x="8272" y="12187"/>
                  </a:cubicBezTo>
                  <a:cubicBezTo>
                    <a:pt x="8519" y="12476"/>
                    <a:pt x="8896" y="12532"/>
                    <a:pt x="9296" y="12532"/>
                  </a:cubicBezTo>
                  <a:cubicBezTo>
                    <a:pt x="9548" y="12532"/>
                    <a:pt x="9809" y="12510"/>
                    <a:pt x="10052" y="12510"/>
                  </a:cubicBezTo>
                  <a:cubicBezTo>
                    <a:pt x="10517" y="12510"/>
                    <a:pt x="10916" y="12592"/>
                    <a:pt x="11058" y="13068"/>
                  </a:cubicBezTo>
                  <a:cubicBezTo>
                    <a:pt x="11177" y="13521"/>
                    <a:pt x="10867" y="14116"/>
                    <a:pt x="10903" y="14616"/>
                  </a:cubicBezTo>
                  <a:cubicBezTo>
                    <a:pt x="10936" y="15082"/>
                    <a:pt x="11289" y="15279"/>
                    <a:pt x="11719" y="15279"/>
                  </a:cubicBezTo>
                  <a:cubicBezTo>
                    <a:pt x="11915" y="15279"/>
                    <a:pt x="12127" y="15238"/>
                    <a:pt x="12332" y="15164"/>
                  </a:cubicBezTo>
                  <a:cubicBezTo>
                    <a:pt x="13379" y="14795"/>
                    <a:pt x="15344" y="13425"/>
                    <a:pt x="15415" y="12139"/>
                  </a:cubicBezTo>
                  <a:cubicBezTo>
                    <a:pt x="15415" y="11473"/>
                    <a:pt x="14499" y="11258"/>
                    <a:pt x="14499" y="10604"/>
                  </a:cubicBezTo>
                  <a:cubicBezTo>
                    <a:pt x="14451" y="9734"/>
                    <a:pt x="15332" y="9580"/>
                    <a:pt x="15892" y="8913"/>
                  </a:cubicBezTo>
                  <a:cubicBezTo>
                    <a:pt x="16542" y="8165"/>
                    <a:pt x="15702" y="7377"/>
                    <a:pt x="14710" y="7377"/>
                  </a:cubicBezTo>
                  <a:cubicBezTo>
                    <a:pt x="14613" y="7377"/>
                    <a:pt x="14514" y="7385"/>
                    <a:pt x="14415" y="7401"/>
                  </a:cubicBezTo>
                  <a:cubicBezTo>
                    <a:pt x="13827" y="7492"/>
                    <a:pt x="13137" y="7741"/>
                    <a:pt x="12601" y="7741"/>
                  </a:cubicBezTo>
                  <a:cubicBezTo>
                    <a:pt x="12301" y="7741"/>
                    <a:pt x="12049" y="7663"/>
                    <a:pt x="11891" y="7437"/>
                  </a:cubicBezTo>
                  <a:cubicBezTo>
                    <a:pt x="11843" y="6591"/>
                    <a:pt x="12594" y="5841"/>
                    <a:pt x="13105" y="5067"/>
                  </a:cubicBezTo>
                  <a:cubicBezTo>
                    <a:pt x="13665" y="4317"/>
                    <a:pt x="13879" y="3234"/>
                    <a:pt x="12891" y="2781"/>
                  </a:cubicBezTo>
                  <a:cubicBezTo>
                    <a:pt x="12607" y="2656"/>
                    <a:pt x="12310" y="2606"/>
                    <a:pt x="12006" y="2606"/>
                  </a:cubicBezTo>
                  <a:cubicBezTo>
                    <a:pt x="11125" y="2606"/>
                    <a:pt x="10187" y="3027"/>
                    <a:pt x="9355" y="3257"/>
                  </a:cubicBezTo>
                  <a:cubicBezTo>
                    <a:pt x="9139" y="3323"/>
                    <a:pt x="8890" y="3365"/>
                    <a:pt x="8644" y="3365"/>
                  </a:cubicBezTo>
                  <a:cubicBezTo>
                    <a:pt x="8306" y="3365"/>
                    <a:pt x="7975" y="3286"/>
                    <a:pt x="7748" y="3079"/>
                  </a:cubicBezTo>
                  <a:cubicBezTo>
                    <a:pt x="6974" y="2376"/>
                    <a:pt x="8545" y="1221"/>
                    <a:pt x="7390" y="793"/>
                  </a:cubicBezTo>
                  <a:cubicBezTo>
                    <a:pt x="7288" y="777"/>
                    <a:pt x="7186" y="769"/>
                    <a:pt x="7086" y="769"/>
                  </a:cubicBezTo>
                  <a:cubicBezTo>
                    <a:pt x="6669" y="769"/>
                    <a:pt x="6299" y="905"/>
                    <a:pt x="6117" y="1126"/>
                  </a:cubicBezTo>
                  <a:cubicBezTo>
                    <a:pt x="5881" y="1413"/>
                    <a:pt x="5734" y="1894"/>
                    <a:pt x="5326" y="1894"/>
                  </a:cubicBezTo>
                  <a:cubicBezTo>
                    <a:pt x="5259" y="1894"/>
                    <a:pt x="5186" y="1881"/>
                    <a:pt x="5104" y="1853"/>
                  </a:cubicBezTo>
                  <a:cubicBezTo>
                    <a:pt x="4438" y="1638"/>
                    <a:pt x="4914" y="936"/>
                    <a:pt x="4414" y="531"/>
                  </a:cubicBezTo>
                  <a:cubicBezTo>
                    <a:pt x="4243" y="393"/>
                    <a:pt x="3986" y="331"/>
                    <a:pt x="3742" y="331"/>
                  </a:cubicBezTo>
                  <a:cubicBezTo>
                    <a:pt x="3543" y="331"/>
                    <a:pt x="3352" y="373"/>
                    <a:pt x="3223" y="448"/>
                  </a:cubicBezTo>
                  <a:cubicBezTo>
                    <a:pt x="2949" y="602"/>
                    <a:pt x="2902" y="888"/>
                    <a:pt x="2854" y="1162"/>
                  </a:cubicBezTo>
                  <a:cubicBezTo>
                    <a:pt x="2068" y="948"/>
                    <a:pt x="2378" y="340"/>
                    <a:pt x="937" y="31"/>
                  </a:cubicBezTo>
                  <a:cubicBezTo>
                    <a:pt x="845" y="10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789750" y="3038131"/>
              <a:ext cx="331473" cy="447700"/>
            </a:xfrm>
            <a:custGeom>
              <a:avLst/>
              <a:gdLst/>
              <a:ahLst/>
              <a:cxnLst/>
              <a:rect l="l" t="t" r="r" b="b"/>
              <a:pathLst>
                <a:path w="8844" h="11794" extrusionOk="0">
                  <a:moveTo>
                    <a:pt x="6" y="1"/>
                  </a:moveTo>
                  <a:cubicBezTo>
                    <a:pt x="0" y="1"/>
                    <a:pt x="6" y="6"/>
                    <a:pt x="21" y="6"/>
                  </a:cubicBezTo>
                  <a:cubicBezTo>
                    <a:pt x="13" y="2"/>
                    <a:pt x="8" y="1"/>
                    <a:pt x="6" y="1"/>
                  </a:cubicBezTo>
                  <a:close/>
                  <a:moveTo>
                    <a:pt x="21" y="6"/>
                  </a:moveTo>
                  <a:cubicBezTo>
                    <a:pt x="1331" y="839"/>
                    <a:pt x="2474" y="1673"/>
                    <a:pt x="3510" y="2601"/>
                  </a:cubicBezTo>
                  <a:cubicBezTo>
                    <a:pt x="4462" y="3554"/>
                    <a:pt x="5332" y="4518"/>
                    <a:pt x="6094" y="5518"/>
                  </a:cubicBezTo>
                  <a:cubicBezTo>
                    <a:pt x="6772" y="6531"/>
                    <a:pt x="7356" y="7554"/>
                    <a:pt x="7832" y="8614"/>
                  </a:cubicBezTo>
                  <a:cubicBezTo>
                    <a:pt x="8201" y="9626"/>
                    <a:pt x="8380" y="10817"/>
                    <a:pt x="8737" y="11769"/>
                  </a:cubicBezTo>
                  <a:cubicBezTo>
                    <a:pt x="8740" y="11787"/>
                    <a:pt x="8751" y="11794"/>
                    <a:pt x="8764" y="11794"/>
                  </a:cubicBezTo>
                  <a:cubicBezTo>
                    <a:pt x="8796" y="11794"/>
                    <a:pt x="8844" y="11752"/>
                    <a:pt x="8844" y="11710"/>
                  </a:cubicBezTo>
                  <a:cubicBezTo>
                    <a:pt x="8844" y="10460"/>
                    <a:pt x="8320" y="9293"/>
                    <a:pt x="7891" y="8197"/>
                  </a:cubicBezTo>
                  <a:cubicBezTo>
                    <a:pt x="7356" y="7126"/>
                    <a:pt x="6725" y="6054"/>
                    <a:pt x="5986" y="5018"/>
                  </a:cubicBezTo>
                  <a:cubicBezTo>
                    <a:pt x="5177" y="4042"/>
                    <a:pt x="4272" y="3078"/>
                    <a:pt x="3260" y="2137"/>
                  </a:cubicBezTo>
                  <a:cubicBezTo>
                    <a:pt x="2355" y="1363"/>
                    <a:pt x="1307" y="482"/>
                    <a:pt x="2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979284" y="3090896"/>
              <a:ext cx="42652" cy="89586"/>
            </a:xfrm>
            <a:custGeom>
              <a:avLst/>
              <a:gdLst/>
              <a:ahLst/>
              <a:cxnLst/>
              <a:rect l="l" t="t" r="r" b="b"/>
              <a:pathLst>
                <a:path w="1138" h="2360" extrusionOk="0">
                  <a:moveTo>
                    <a:pt x="1007" y="1"/>
                  </a:moveTo>
                  <a:cubicBezTo>
                    <a:pt x="977" y="1"/>
                    <a:pt x="948" y="10"/>
                    <a:pt x="929" y="33"/>
                  </a:cubicBezTo>
                  <a:cubicBezTo>
                    <a:pt x="370" y="688"/>
                    <a:pt x="1" y="1533"/>
                    <a:pt x="96" y="2343"/>
                  </a:cubicBezTo>
                  <a:cubicBezTo>
                    <a:pt x="96" y="2351"/>
                    <a:pt x="120" y="2359"/>
                    <a:pt x="138" y="2359"/>
                  </a:cubicBezTo>
                  <a:cubicBezTo>
                    <a:pt x="145" y="2359"/>
                    <a:pt x="152" y="2358"/>
                    <a:pt x="156" y="2354"/>
                  </a:cubicBezTo>
                  <a:cubicBezTo>
                    <a:pt x="334" y="1533"/>
                    <a:pt x="537" y="842"/>
                    <a:pt x="1096" y="104"/>
                  </a:cubicBezTo>
                  <a:cubicBezTo>
                    <a:pt x="1137" y="47"/>
                    <a:pt x="1071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855676" y="3023060"/>
              <a:ext cx="10757" cy="48741"/>
            </a:xfrm>
            <a:custGeom>
              <a:avLst/>
              <a:gdLst/>
              <a:ahLst/>
              <a:cxnLst/>
              <a:rect l="l" t="t" r="r" b="b"/>
              <a:pathLst>
                <a:path w="287" h="1284" extrusionOk="0">
                  <a:moveTo>
                    <a:pt x="188" y="0"/>
                  </a:moveTo>
                  <a:cubicBezTo>
                    <a:pt x="178" y="0"/>
                    <a:pt x="171" y="3"/>
                    <a:pt x="167" y="10"/>
                  </a:cubicBezTo>
                  <a:cubicBezTo>
                    <a:pt x="1" y="200"/>
                    <a:pt x="25" y="510"/>
                    <a:pt x="48" y="748"/>
                  </a:cubicBezTo>
                  <a:cubicBezTo>
                    <a:pt x="48" y="867"/>
                    <a:pt x="13" y="1213"/>
                    <a:pt x="227" y="1284"/>
                  </a:cubicBezTo>
                  <a:cubicBezTo>
                    <a:pt x="239" y="1284"/>
                    <a:pt x="263" y="1284"/>
                    <a:pt x="263" y="1272"/>
                  </a:cubicBezTo>
                  <a:lnTo>
                    <a:pt x="263" y="1260"/>
                  </a:lnTo>
                  <a:cubicBezTo>
                    <a:pt x="263" y="1260"/>
                    <a:pt x="263" y="1236"/>
                    <a:pt x="251" y="1236"/>
                  </a:cubicBezTo>
                  <a:cubicBezTo>
                    <a:pt x="251" y="1224"/>
                    <a:pt x="239" y="1224"/>
                    <a:pt x="239" y="1224"/>
                  </a:cubicBezTo>
                  <a:cubicBezTo>
                    <a:pt x="227" y="1046"/>
                    <a:pt x="179" y="808"/>
                    <a:pt x="203" y="629"/>
                  </a:cubicBezTo>
                  <a:cubicBezTo>
                    <a:pt x="203" y="439"/>
                    <a:pt x="286" y="248"/>
                    <a:pt x="251" y="34"/>
                  </a:cubicBezTo>
                  <a:cubicBezTo>
                    <a:pt x="242" y="17"/>
                    <a:pt x="21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829815" y="3128666"/>
              <a:ext cx="80357" cy="15108"/>
            </a:xfrm>
            <a:custGeom>
              <a:avLst/>
              <a:gdLst/>
              <a:ahLst/>
              <a:cxnLst/>
              <a:rect l="l" t="t" r="r" b="b"/>
              <a:pathLst>
                <a:path w="2144" h="398" extrusionOk="0">
                  <a:moveTo>
                    <a:pt x="1338" y="1"/>
                  </a:moveTo>
                  <a:cubicBezTo>
                    <a:pt x="1120" y="1"/>
                    <a:pt x="907" y="16"/>
                    <a:pt x="703" y="50"/>
                  </a:cubicBezTo>
                  <a:cubicBezTo>
                    <a:pt x="476" y="97"/>
                    <a:pt x="72" y="169"/>
                    <a:pt x="0" y="347"/>
                  </a:cubicBezTo>
                  <a:cubicBezTo>
                    <a:pt x="0" y="359"/>
                    <a:pt x="24" y="395"/>
                    <a:pt x="48" y="395"/>
                  </a:cubicBezTo>
                  <a:cubicBezTo>
                    <a:pt x="61" y="396"/>
                    <a:pt x="74" y="397"/>
                    <a:pt x="88" y="397"/>
                  </a:cubicBezTo>
                  <a:cubicBezTo>
                    <a:pt x="303" y="397"/>
                    <a:pt x="537" y="226"/>
                    <a:pt x="738" y="181"/>
                  </a:cubicBezTo>
                  <a:cubicBezTo>
                    <a:pt x="956" y="137"/>
                    <a:pt x="1184" y="120"/>
                    <a:pt x="1418" y="120"/>
                  </a:cubicBezTo>
                  <a:cubicBezTo>
                    <a:pt x="1632" y="120"/>
                    <a:pt x="1850" y="134"/>
                    <a:pt x="2072" y="157"/>
                  </a:cubicBezTo>
                  <a:cubicBezTo>
                    <a:pt x="2143" y="157"/>
                    <a:pt x="2143" y="62"/>
                    <a:pt x="2072" y="50"/>
                  </a:cubicBezTo>
                  <a:cubicBezTo>
                    <a:pt x="1823" y="19"/>
                    <a:pt x="157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973137" y="3329743"/>
              <a:ext cx="81032" cy="20954"/>
            </a:xfrm>
            <a:custGeom>
              <a:avLst/>
              <a:gdLst/>
              <a:ahLst/>
              <a:cxnLst/>
              <a:rect l="l" t="t" r="r" b="b"/>
              <a:pathLst>
                <a:path w="2162" h="552" extrusionOk="0">
                  <a:moveTo>
                    <a:pt x="1375" y="0"/>
                  </a:moveTo>
                  <a:cubicBezTo>
                    <a:pt x="908" y="0"/>
                    <a:pt x="426" y="155"/>
                    <a:pt x="69" y="420"/>
                  </a:cubicBezTo>
                  <a:cubicBezTo>
                    <a:pt x="1" y="469"/>
                    <a:pt x="46" y="551"/>
                    <a:pt x="97" y="551"/>
                  </a:cubicBezTo>
                  <a:cubicBezTo>
                    <a:pt x="108" y="551"/>
                    <a:pt x="119" y="547"/>
                    <a:pt x="129" y="539"/>
                  </a:cubicBezTo>
                  <a:cubicBezTo>
                    <a:pt x="586" y="282"/>
                    <a:pt x="1002" y="169"/>
                    <a:pt x="1463" y="169"/>
                  </a:cubicBezTo>
                  <a:cubicBezTo>
                    <a:pt x="1663" y="169"/>
                    <a:pt x="1871" y="190"/>
                    <a:pt x="2094" y="230"/>
                  </a:cubicBezTo>
                  <a:cubicBezTo>
                    <a:pt x="2097" y="231"/>
                    <a:pt x="2100" y="231"/>
                    <a:pt x="2103" y="231"/>
                  </a:cubicBezTo>
                  <a:cubicBezTo>
                    <a:pt x="2135" y="231"/>
                    <a:pt x="2162" y="180"/>
                    <a:pt x="2129" y="158"/>
                  </a:cubicBezTo>
                  <a:cubicBezTo>
                    <a:pt x="1900" y="50"/>
                    <a:pt x="1640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1091985" y="3278497"/>
              <a:ext cx="60380" cy="73756"/>
            </a:xfrm>
            <a:custGeom>
              <a:avLst/>
              <a:gdLst/>
              <a:ahLst/>
              <a:cxnLst/>
              <a:rect l="l" t="t" r="r" b="b"/>
              <a:pathLst>
                <a:path w="1611" h="1943" extrusionOk="0">
                  <a:moveTo>
                    <a:pt x="1515" y="0"/>
                  </a:moveTo>
                  <a:cubicBezTo>
                    <a:pt x="1504" y="0"/>
                    <a:pt x="1493" y="3"/>
                    <a:pt x="1482" y="8"/>
                  </a:cubicBezTo>
                  <a:cubicBezTo>
                    <a:pt x="708" y="341"/>
                    <a:pt x="197" y="1234"/>
                    <a:pt x="6" y="1925"/>
                  </a:cubicBezTo>
                  <a:cubicBezTo>
                    <a:pt x="0" y="1937"/>
                    <a:pt x="6" y="1943"/>
                    <a:pt x="15" y="1943"/>
                  </a:cubicBezTo>
                  <a:cubicBezTo>
                    <a:pt x="24" y="1943"/>
                    <a:pt x="36" y="1937"/>
                    <a:pt x="42" y="1925"/>
                  </a:cubicBezTo>
                  <a:cubicBezTo>
                    <a:pt x="494" y="1222"/>
                    <a:pt x="744" y="615"/>
                    <a:pt x="1530" y="103"/>
                  </a:cubicBezTo>
                  <a:cubicBezTo>
                    <a:pt x="1611" y="73"/>
                    <a:pt x="1572" y="0"/>
                    <a:pt x="1515" y="0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896641" y="3219696"/>
              <a:ext cx="105881" cy="18904"/>
            </a:xfrm>
            <a:custGeom>
              <a:avLst/>
              <a:gdLst/>
              <a:ahLst/>
              <a:cxnLst/>
              <a:rect l="l" t="t" r="r" b="b"/>
              <a:pathLst>
                <a:path w="2825" h="498" extrusionOk="0">
                  <a:moveTo>
                    <a:pt x="1013" y="1"/>
                  </a:moveTo>
                  <a:cubicBezTo>
                    <a:pt x="666" y="1"/>
                    <a:pt x="334" y="66"/>
                    <a:pt x="51" y="224"/>
                  </a:cubicBezTo>
                  <a:cubicBezTo>
                    <a:pt x="1" y="263"/>
                    <a:pt x="43" y="354"/>
                    <a:pt x="107" y="354"/>
                  </a:cubicBezTo>
                  <a:cubicBezTo>
                    <a:pt x="119" y="354"/>
                    <a:pt x="132" y="350"/>
                    <a:pt x="146" y="343"/>
                  </a:cubicBezTo>
                  <a:cubicBezTo>
                    <a:pt x="426" y="175"/>
                    <a:pt x="725" y="112"/>
                    <a:pt x="1034" y="112"/>
                  </a:cubicBezTo>
                  <a:cubicBezTo>
                    <a:pt x="1605" y="112"/>
                    <a:pt x="2210" y="327"/>
                    <a:pt x="2789" y="497"/>
                  </a:cubicBezTo>
                  <a:cubicBezTo>
                    <a:pt x="2801" y="497"/>
                    <a:pt x="2825" y="485"/>
                    <a:pt x="2789" y="462"/>
                  </a:cubicBezTo>
                  <a:cubicBezTo>
                    <a:pt x="2261" y="198"/>
                    <a:pt x="1614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2238821" y="3021618"/>
              <a:ext cx="706948" cy="543511"/>
            </a:xfrm>
            <a:custGeom>
              <a:avLst/>
              <a:gdLst/>
              <a:ahLst/>
              <a:cxnLst/>
              <a:rect l="l" t="t" r="r" b="b"/>
              <a:pathLst>
                <a:path w="18862" h="14318" extrusionOk="0">
                  <a:moveTo>
                    <a:pt x="10948" y="0"/>
                  </a:moveTo>
                  <a:cubicBezTo>
                    <a:pt x="9662" y="238"/>
                    <a:pt x="11079" y="1751"/>
                    <a:pt x="10126" y="2334"/>
                  </a:cubicBezTo>
                  <a:cubicBezTo>
                    <a:pt x="9950" y="2447"/>
                    <a:pt x="9736" y="2493"/>
                    <a:pt x="9510" y="2493"/>
                  </a:cubicBezTo>
                  <a:cubicBezTo>
                    <a:pt x="9140" y="2493"/>
                    <a:pt x="8737" y="2370"/>
                    <a:pt x="8412" y="2215"/>
                  </a:cubicBezTo>
                  <a:cubicBezTo>
                    <a:pt x="7440" y="1739"/>
                    <a:pt x="6387" y="967"/>
                    <a:pt x="5308" y="967"/>
                  </a:cubicBezTo>
                  <a:cubicBezTo>
                    <a:pt x="5145" y="967"/>
                    <a:pt x="4981" y="985"/>
                    <a:pt x="4816" y="1024"/>
                  </a:cubicBezTo>
                  <a:cubicBezTo>
                    <a:pt x="3685" y="1310"/>
                    <a:pt x="3709" y="2477"/>
                    <a:pt x="4126" y="3394"/>
                  </a:cubicBezTo>
                  <a:cubicBezTo>
                    <a:pt x="4530" y="4299"/>
                    <a:pt x="5150" y="5227"/>
                    <a:pt x="4947" y="6096"/>
                  </a:cubicBezTo>
                  <a:cubicBezTo>
                    <a:pt x="4796" y="6248"/>
                    <a:pt x="4609" y="6308"/>
                    <a:pt x="4398" y="6308"/>
                  </a:cubicBezTo>
                  <a:cubicBezTo>
                    <a:pt x="3797" y="6308"/>
                    <a:pt x="3004" y="5816"/>
                    <a:pt x="2316" y="5561"/>
                  </a:cubicBezTo>
                  <a:cubicBezTo>
                    <a:pt x="2098" y="5484"/>
                    <a:pt x="1872" y="5449"/>
                    <a:pt x="1655" y="5449"/>
                  </a:cubicBezTo>
                  <a:cubicBezTo>
                    <a:pt x="758" y="5449"/>
                    <a:pt x="1" y="6053"/>
                    <a:pt x="470" y="6858"/>
                  </a:cubicBezTo>
                  <a:cubicBezTo>
                    <a:pt x="923" y="7668"/>
                    <a:pt x="1840" y="7989"/>
                    <a:pt x="1613" y="8871"/>
                  </a:cubicBezTo>
                  <a:cubicBezTo>
                    <a:pt x="1482" y="9549"/>
                    <a:pt x="482" y="9585"/>
                    <a:pt x="351" y="10275"/>
                  </a:cubicBezTo>
                  <a:cubicBezTo>
                    <a:pt x="173" y="11633"/>
                    <a:pt x="1959" y="13454"/>
                    <a:pt x="2983" y="14050"/>
                  </a:cubicBezTo>
                  <a:cubicBezTo>
                    <a:pt x="3265" y="14217"/>
                    <a:pt x="3574" y="14318"/>
                    <a:pt x="3848" y="14318"/>
                  </a:cubicBezTo>
                  <a:cubicBezTo>
                    <a:pt x="4198" y="14318"/>
                    <a:pt x="4490" y="14153"/>
                    <a:pt x="4590" y="13752"/>
                  </a:cubicBezTo>
                  <a:cubicBezTo>
                    <a:pt x="4733" y="13240"/>
                    <a:pt x="4530" y="12561"/>
                    <a:pt x="4733" y="12097"/>
                  </a:cubicBezTo>
                  <a:cubicBezTo>
                    <a:pt x="4903" y="11768"/>
                    <a:pt x="5165" y="11666"/>
                    <a:pt x="5473" y="11666"/>
                  </a:cubicBezTo>
                  <a:cubicBezTo>
                    <a:pt x="5977" y="11666"/>
                    <a:pt x="6604" y="11940"/>
                    <a:pt x="7151" y="11940"/>
                  </a:cubicBezTo>
                  <a:cubicBezTo>
                    <a:pt x="7395" y="11940"/>
                    <a:pt x="7623" y="11886"/>
                    <a:pt x="7817" y="11728"/>
                  </a:cubicBezTo>
                  <a:cubicBezTo>
                    <a:pt x="8281" y="11371"/>
                    <a:pt x="8448" y="10621"/>
                    <a:pt x="8329" y="10025"/>
                  </a:cubicBezTo>
                  <a:cubicBezTo>
                    <a:pt x="8186" y="9430"/>
                    <a:pt x="7805" y="8954"/>
                    <a:pt x="7400" y="8490"/>
                  </a:cubicBezTo>
                  <a:cubicBezTo>
                    <a:pt x="7606" y="8312"/>
                    <a:pt x="7844" y="8252"/>
                    <a:pt x="8097" y="8252"/>
                  </a:cubicBezTo>
                  <a:cubicBezTo>
                    <a:pt x="8631" y="8252"/>
                    <a:pt x="9236" y="8518"/>
                    <a:pt x="9781" y="8518"/>
                  </a:cubicBezTo>
                  <a:cubicBezTo>
                    <a:pt x="10037" y="8518"/>
                    <a:pt x="10280" y="8460"/>
                    <a:pt x="10495" y="8287"/>
                  </a:cubicBezTo>
                  <a:cubicBezTo>
                    <a:pt x="11150" y="7799"/>
                    <a:pt x="10948" y="6942"/>
                    <a:pt x="10626" y="6346"/>
                  </a:cubicBezTo>
                  <a:cubicBezTo>
                    <a:pt x="10855" y="6171"/>
                    <a:pt x="11129" y="6102"/>
                    <a:pt x="11406" y="6102"/>
                  </a:cubicBezTo>
                  <a:cubicBezTo>
                    <a:pt x="11750" y="6102"/>
                    <a:pt x="12100" y="6208"/>
                    <a:pt x="12377" y="6346"/>
                  </a:cubicBezTo>
                  <a:cubicBezTo>
                    <a:pt x="12747" y="6541"/>
                    <a:pt x="13133" y="6792"/>
                    <a:pt x="13607" y="6792"/>
                  </a:cubicBezTo>
                  <a:cubicBezTo>
                    <a:pt x="13712" y="6792"/>
                    <a:pt x="13822" y="6779"/>
                    <a:pt x="13936" y="6751"/>
                  </a:cubicBezTo>
                  <a:cubicBezTo>
                    <a:pt x="14829" y="6549"/>
                    <a:pt x="15425" y="5549"/>
                    <a:pt x="15115" y="4977"/>
                  </a:cubicBezTo>
                  <a:cubicBezTo>
                    <a:pt x="14770" y="4418"/>
                    <a:pt x="13841" y="4168"/>
                    <a:pt x="12948" y="3941"/>
                  </a:cubicBezTo>
                  <a:cubicBezTo>
                    <a:pt x="13023" y="3627"/>
                    <a:pt x="13499" y="3514"/>
                    <a:pt x="13978" y="3514"/>
                  </a:cubicBezTo>
                  <a:cubicBezTo>
                    <a:pt x="14189" y="3514"/>
                    <a:pt x="14401" y="3536"/>
                    <a:pt x="14579" y="3572"/>
                  </a:cubicBezTo>
                  <a:cubicBezTo>
                    <a:pt x="14730" y="3604"/>
                    <a:pt x="14908" y="3622"/>
                    <a:pt x="15092" y="3622"/>
                  </a:cubicBezTo>
                  <a:cubicBezTo>
                    <a:pt x="15591" y="3622"/>
                    <a:pt x="16123" y="3493"/>
                    <a:pt x="16210" y="3179"/>
                  </a:cubicBezTo>
                  <a:cubicBezTo>
                    <a:pt x="16306" y="2858"/>
                    <a:pt x="15627" y="2691"/>
                    <a:pt x="15710" y="2346"/>
                  </a:cubicBezTo>
                  <a:cubicBezTo>
                    <a:pt x="15829" y="1858"/>
                    <a:pt x="17020" y="1917"/>
                    <a:pt x="17770" y="1691"/>
                  </a:cubicBezTo>
                  <a:cubicBezTo>
                    <a:pt x="18700" y="1444"/>
                    <a:pt x="18862" y="452"/>
                    <a:pt x="17888" y="452"/>
                  </a:cubicBezTo>
                  <a:cubicBezTo>
                    <a:pt x="17877" y="452"/>
                    <a:pt x="17865" y="453"/>
                    <a:pt x="17854" y="453"/>
                  </a:cubicBezTo>
                  <a:cubicBezTo>
                    <a:pt x="16282" y="500"/>
                    <a:pt x="16496" y="1191"/>
                    <a:pt x="15615" y="1262"/>
                  </a:cubicBezTo>
                  <a:cubicBezTo>
                    <a:pt x="15615" y="977"/>
                    <a:pt x="15615" y="667"/>
                    <a:pt x="15365" y="441"/>
                  </a:cubicBezTo>
                  <a:cubicBezTo>
                    <a:pt x="15207" y="298"/>
                    <a:pt x="14901" y="198"/>
                    <a:pt x="14601" y="198"/>
                  </a:cubicBezTo>
                  <a:cubicBezTo>
                    <a:pt x="14427" y="198"/>
                    <a:pt x="14255" y="231"/>
                    <a:pt x="14115" y="310"/>
                  </a:cubicBezTo>
                  <a:cubicBezTo>
                    <a:pt x="13508" y="631"/>
                    <a:pt x="13877" y="1465"/>
                    <a:pt x="13127" y="1560"/>
                  </a:cubicBezTo>
                  <a:cubicBezTo>
                    <a:pt x="13088" y="1565"/>
                    <a:pt x="13052" y="1568"/>
                    <a:pt x="13018" y="1568"/>
                  </a:cubicBezTo>
                  <a:cubicBezTo>
                    <a:pt x="12489" y="1568"/>
                    <a:pt x="12434" y="988"/>
                    <a:pt x="12222" y="608"/>
                  </a:cubicBezTo>
                  <a:cubicBezTo>
                    <a:pt x="12031" y="262"/>
                    <a:pt x="11508" y="24"/>
                    <a:pt x="10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2310069" y="3107484"/>
              <a:ext cx="431882" cy="403287"/>
            </a:xfrm>
            <a:custGeom>
              <a:avLst/>
              <a:gdLst/>
              <a:ahLst/>
              <a:cxnLst/>
              <a:rect l="l" t="t" r="r" b="b"/>
              <a:pathLst>
                <a:path w="11523" h="10624" extrusionOk="0">
                  <a:moveTo>
                    <a:pt x="11512" y="1"/>
                  </a:moveTo>
                  <a:cubicBezTo>
                    <a:pt x="11515" y="5"/>
                    <a:pt x="11518" y="6"/>
                    <a:pt x="11519" y="6"/>
                  </a:cubicBezTo>
                  <a:cubicBezTo>
                    <a:pt x="11522" y="6"/>
                    <a:pt x="11519" y="1"/>
                    <a:pt x="11512" y="1"/>
                  </a:cubicBezTo>
                  <a:close/>
                  <a:moveTo>
                    <a:pt x="11512" y="1"/>
                  </a:moveTo>
                  <a:cubicBezTo>
                    <a:pt x="10071" y="251"/>
                    <a:pt x="8809" y="965"/>
                    <a:pt x="7702" y="1596"/>
                  </a:cubicBezTo>
                  <a:cubicBezTo>
                    <a:pt x="6463" y="2382"/>
                    <a:pt x="5320" y="3215"/>
                    <a:pt x="4296" y="4084"/>
                  </a:cubicBezTo>
                  <a:cubicBezTo>
                    <a:pt x="3308" y="5025"/>
                    <a:pt x="2451" y="6013"/>
                    <a:pt x="1689" y="7037"/>
                  </a:cubicBezTo>
                  <a:cubicBezTo>
                    <a:pt x="1022" y="8109"/>
                    <a:pt x="260" y="9228"/>
                    <a:pt x="10" y="10514"/>
                  </a:cubicBezTo>
                  <a:cubicBezTo>
                    <a:pt x="1" y="10561"/>
                    <a:pt x="44" y="10623"/>
                    <a:pt x="74" y="10623"/>
                  </a:cubicBezTo>
                  <a:cubicBezTo>
                    <a:pt x="81" y="10623"/>
                    <a:pt x="88" y="10619"/>
                    <a:pt x="93" y="10609"/>
                  </a:cubicBezTo>
                  <a:cubicBezTo>
                    <a:pt x="665" y="9680"/>
                    <a:pt x="1070" y="8478"/>
                    <a:pt x="1665" y="7501"/>
                  </a:cubicBezTo>
                  <a:cubicBezTo>
                    <a:pt x="2356" y="6489"/>
                    <a:pt x="3177" y="5537"/>
                    <a:pt x="4070" y="4608"/>
                  </a:cubicBezTo>
                  <a:cubicBezTo>
                    <a:pt x="5058" y="3715"/>
                    <a:pt x="6142" y="2870"/>
                    <a:pt x="7332" y="2060"/>
                  </a:cubicBezTo>
                  <a:cubicBezTo>
                    <a:pt x="8606" y="1263"/>
                    <a:pt x="9976" y="620"/>
                    <a:pt x="1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2489634" y="3117468"/>
              <a:ext cx="32795" cy="100594"/>
            </a:xfrm>
            <a:custGeom>
              <a:avLst/>
              <a:gdLst/>
              <a:ahLst/>
              <a:cxnLst/>
              <a:rect l="l" t="t" r="r" b="b"/>
              <a:pathLst>
                <a:path w="875" h="2650" extrusionOk="0">
                  <a:moveTo>
                    <a:pt x="114" y="0"/>
                  </a:moveTo>
                  <a:cubicBezTo>
                    <a:pt x="56" y="0"/>
                    <a:pt x="0" y="36"/>
                    <a:pt x="29" y="95"/>
                  </a:cubicBezTo>
                  <a:cubicBezTo>
                    <a:pt x="458" y="952"/>
                    <a:pt x="529" y="1726"/>
                    <a:pt x="565" y="2643"/>
                  </a:cubicBezTo>
                  <a:cubicBezTo>
                    <a:pt x="569" y="2647"/>
                    <a:pt x="578" y="2650"/>
                    <a:pt x="588" y="2650"/>
                  </a:cubicBezTo>
                  <a:cubicBezTo>
                    <a:pt x="605" y="2650"/>
                    <a:pt x="625" y="2642"/>
                    <a:pt x="625" y="2619"/>
                  </a:cubicBezTo>
                  <a:cubicBezTo>
                    <a:pt x="875" y="1809"/>
                    <a:pt x="648" y="833"/>
                    <a:pt x="208" y="47"/>
                  </a:cubicBezTo>
                  <a:cubicBezTo>
                    <a:pt x="189" y="15"/>
                    <a:pt x="151" y="0"/>
                    <a:pt x="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2656717" y="3076243"/>
              <a:ext cx="19227" cy="51170"/>
            </a:xfrm>
            <a:custGeom>
              <a:avLst/>
              <a:gdLst/>
              <a:ahLst/>
              <a:cxnLst/>
              <a:rect l="l" t="t" r="r" b="b"/>
              <a:pathLst>
                <a:path w="513" h="1348" extrusionOk="0">
                  <a:moveTo>
                    <a:pt x="332" y="0"/>
                  </a:moveTo>
                  <a:cubicBezTo>
                    <a:pt x="310" y="0"/>
                    <a:pt x="286" y="7"/>
                    <a:pt x="286" y="14"/>
                  </a:cubicBezTo>
                  <a:cubicBezTo>
                    <a:pt x="215" y="228"/>
                    <a:pt x="250" y="454"/>
                    <a:pt x="227" y="657"/>
                  </a:cubicBezTo>
                  <a:cubicBezTo>
                    <a:pt x="167" y="883"/>
                    <a:pt x="96" y="1109"/>
                    <a:pt x="36" y="1300"/>
                  </a:cubicBezTo>
                  <a:lnTo>
                    <a:pt x="12" y="1300"/>
                  </a:lnTo>
                  <a:cubicBezTo>
                    <a:pt x="0" y="1300"/>
                    <a:pt x="0" y="1312"/>
                    <a:pt x="0" y="1312"/>
                  </a:cubicBezTo>
                  <a:lnTo>
                    <a:pt x="0" y="1324"/>
                  </a:lnTo>
                  <a:cubicBezTo>
                    <a:pt x="0" y="1347"/>
                    <a:pt x="36" y="1347"/>
                    <a:pt x="48" y="1347"/>
                  </a:cubicBezTo>
                  <a:cubicBezTo>
                    <a:pt x="274" y="1312"/>
                    <a:pt x="310" y="943"/>
                    <a:pt x="346" y="824"/>
                  </a:cubicBezTo>
                  <a:cubicBezTo>
                    <a:pt x="417" y="574"/>
                    <a:pt x="512" y="252"/>
                    <a:pt x="369" y="14"/>
                  </a:cubicBezTo>
                  <a:cubicBezTo>
                    <a:pt x="364" y="4"/>
                    <a:pt x="349" y="0"/>
                    <a:pt x="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2597800" y="3180710"/>
              <a:ext cx="82606" cy="28508"/>
            </a:xfrm>
            <a:custGeom>
              <a:avLst/>
              <a:gdLst/>
              <a:ahLst/>
              <a:cxnLst/>
              <a:rect l="l" t="t" r="r" b="b"/>
              <a:pathLst>
                <a:path w="2204" h="751" extrusionOk="0">
                  <a:moveTo>
                    <a:pt x="84" y="0"/>
                  </a:moveTo>
                  <a:cubicBezTo>
                    <a:pt x="13" y="0"/>
                    <a:pt x="1" y="108"/>
                    <a:pt x="72" y="108"/>
                  </a:cubicBezTo>
                  <a:cubicBezTo>
                    <a:pt x="560" y="155"/>
                    <a:pt x="1048" y="227"/>
                    <a:pt x="1453" y="405"/>
                  </a:cubicBezTo>
                  <a:cubicBezTo>
                    <a:pt x="1656" y="500"/>
                    <a:pt x="1882" y="739"/>
                    <a:pt x="2144" y="750"/>
                  </a:cubicBezTo>
                  <a:cubicBezTo>
                    <a:pt x="2168" y="750"/>
                    <a:pt x="2203" y="727"/>
                    <a:pt x="2180" y="715"/>
                  </a:cubicBezTo>
                  <a:cubicBezTo>
                    <a:pt x="2144" y="512"/>
                    <a:pt x="1739" y="358"/>
                    <a:pt x="1513" y="274"/>
                  </a:cubicBezTo>
                  <a:cubicBezTo>
                    <a:pt x="1084" y="108"/>
                    <a:pt x="584" y="36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2408153" y="3365426"/>
              <a:ext cx="82606" cy="32304"/>
            </a:xfrm>
            <a:custGeom>
              <a:avLst/>
              <a:gdLst/>
              <a:ahLst/>
              <a:cxnLst/>
              <a:rect l="l" t="t" r="r" b="b"/>
              <a:pathLst>
                <a:path w="2204" h="851" extrusionOk="0">
                  <a:moveTo>
                    <a:pt x="477" y="1"/>
                  </a:moveTo>
                  <a:cubicBezTo>
                    <a:pt x="333" y="1"/>
                    <a:pt x="193" y="17"/>
                    <a:pt x="60" y="52"/>
                  </a:cubicBezTo>
                  <a:cubicBezTo>
                    <a:pt x="1" y="52"/>
                    <a:pt x="12" y="123"/>
                    <a:pt x="72" y="123"/>
                  </a:cubicBezTo>
                  <a:cubicBezTo>
                    <a:pt x="858" y="123"/>
                    <a:pt x="1453" y="314"/>
                    <a:pt x="2060" y="837"/>
                  </a:cubicBezTo>
                  <a:cubicBezTo>
                    <a:pt x="2072" y="846"/>
                    <a:pt x="2084" y="850"/>
                    <a:pt x="2097" y="850"/>
                  </a:cubicBezTo>
                  <a:cubicBezTo>
                    <a:pt x="2150" y="850"/>
                    <a:pt x="2204" y="779"/>
                    <a:pt x="2156" y="730"/>
                  </a:cubicBezTo>
                  <a:cubicBezTo>
                    <a:pt x="1742" y="288"/>
                    <a:pt x="108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2315916" y="3287683"/>
              <a:ext cx="49886" cy="88409"/>
            </a:xfrm>
            <a:custGeom>
              <a:avLst/>
              <a:gdLst/>
              <a:ahLst/>
              <a:cxnLst/>
              <a:rect l="l" t="t" r="r" b="b"/>
              <a:pathLst>
                <a:path w="1331" h="2329" extrusionOk="0">
                  <a:moveTo>
                    <a:pt x="103" y="1"/>
                  </a:moveTo>
                  <a:cubicBezTo>
                    <a:pt x="46" y="1"/>
                    <a:pt x="1" y="58"/>
                    <a:pt x="56" y="123"/>
                  </a:cubicBezTo>
                  <a:cubicBezTo>
                    <a:pt x="771" y="790"/>
                    <a:pt x="938" y="1492"/>
                    <a:pt x="1271" y="2302"/>
                  </a:cubicBezTo>
                  <a:cubicBezTo>
                    <a:pt x="1277" y="2320"/>
                    <a:pt x="1292" y="2329"/>
                    <a:pt x="1305" y="2329"/>
                  </a:cubicBezTo>
                  <a:cubicBezTo>
                    <a:pt x="1319" y="2329"/>
                    <a:pt x="1330" y="2320"/>
                    <a:pt x="1330" y="2302"/>
                  </a:cubicBezTo>
                  <a:cubicBezTo>
                    <a:pt x="1247" y="1552"/>
                    <a:pt x="914" y="516"/>
                    <a:pt x="152" y="16"/>
                  </a:cubicBezTo>
                  <a:cubicBezTo>
                    <a:pt x="136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2481800" y="3266463"/>
              <a:ext cx="111466" cy="22966"/>
            </a:xfrm>
            <a:custGeom>
              <a:avLst/>
              <a:gdLst/>
              <a:ahLst/>
              <a:cxnLst/>
              <a:rect l="l" t="t" r="r" b="b"/>
              <a:pathLst>
                <a:path w="2974" h="605" extrusionOk="0">
                  <a:moveTo>
                    <a:pt x="1325" y="0"/>
                  </a:moveTo>
                  <a:cubicBezTo>
                    <a:pt x="876" y="0"/>
                    <a:pt x="415" y="76"/>
                    <a:pt x="0" y="194"/>
                  </a:cubicBezTo>
                  <a:cubicBezTo>
                    <a:pt x="0" y="218"/>
                    <a:pt x="0" y="230"/>
                    <a:pt x="12" y="230"/>
                  </a:cubicBezTo>
                  <a:cubicBezTo>
                    <a:pt x="454" y="193"/>
                    <a:pt x="906" y="133"/>
                    <a:pt x="1337" y="133"/>
                  </a:cubicBezTo>
                  <a:cubicBezTo>
                    <a:pt x="1881" y="133"/>
                    <a:pt x="2392" y="228"/>
                    <a:pt x="2810" y="587"/>
                  </a:cubicBezTo>
                  <a:cubicBezTo>
                    <a:pt x="2822" y="599"/>
                    <a:pt x="2837" y="604"/>
                    <a:pt x="2852" y="604"/>
                  </a:cubicBezTo>
                  <a:cubicBezTo>
                    <a:pt x="2910" y="604"/>
                    <a:pt x="2974" y="527"/>
                    <a:pt x="2917" y="480"/>
                  </a:cubicBezTo>
                  <a:cubicBezTo>
                    <a:pt x="2496" y="134"/>
                    <a:pt x="1921" y="0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1077030" y="2709772"/>
              <a:ext cx="1342796" cy="793668"/>
            </a:xfrm>
            <a:custGeom>
              <a:avLst/>
              <a:gdLst/>
              <a:ahLst/>
              <a:cxnLst/>
              <a:rect l="l" t="t" r="r" b="b"/>
              <a:pathLst>
                <a:path w="35827" h="20908" extrusionOk="0">
                  <a:moveTo>
                    <a:pt x="1488" y="0"/>
                  </a:moveTo>
                  <a:cubicBezTo>
                    <a:pt x="667" y="0"/>
                    <a:pt x="0" y="667"/>
                    <a:pt x="0" y="1488"/>
                  </a:cubicBezTo>
                  <a:lnTo>
                    <a:pt x="0" y="20657"/>
                  </a:lnTo>
                  <a:lnTo>
                    <a:pt x="35826" y="20907"/>
                  </a:lnTo>
                  <a:lnTo>
                    <a:pt x="35814" y="1453"/>
                  </a:lnTo>
                  <a:cubicBezTo>
                    <a:pt x="35814" y="655"/>
                    <a:pt x="35159" y="0"/>
                    <a:pt x="34350" y="0"/>
                  </a:cubicBezTo>
                  <a:close/>
                </a:path>
              </a:pathLst>
            </a:custGeom>
            <a:solidFill>
              <a:srgbClr val="424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1065862" y="2721046"/>
              <a:ext cx="1342346" cy="784633"/>
            </a:xfrm>
            <a:custGeom>
              <a:avLst/>
              <a:gdLst/>
              <a:ahLst/>
              <a:cxnLst/>
              <a:rect l="l" t="t" r="r" b="b"/>
              <a:pathLst>
                <a:path w="35815" h="20670" extrusionOk="0">
                  <a:moveTo>
                    <a:pt x="751" y="1"/>
                  </a:moveTo>
                  <a:cubicBezTo>
                    <a:pt x="334" y="1"/>
                    <a:pt x="1" y="322"/>
                    <a:pt x="1" y="739"/>
                  </a:cubicBezTo>
                  <a:lnTo>
                    <a:pt x="1" y="20670"/>
                  </a:lnTo>
                  <a:lnTo>
                    <a:pt x="35815" y="20670"/>
                  </a:lnTo>
                  <a:lnTo>
                    <a:pt x="35815" y="727"/>
                  </a:lnTo>
                  <a:cubicBezTo>
                    <a:pt x="35815" y="322"/>
                    <a:pt x="35481" y="1"/>
                    <a:pt x="35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801706" y="3503413"/>
              <a:ext cx="1908632" cy="214702"/>
            </a:xfrm>
            <a:custGeom>
              <a:avLst/>
              <a:gdLst/>
              <a:ahLst/>
              <a:cxnLst/>
              <a:rect l="l" t="t" r="r" b="b"/>
              <a:pathLst>
                <a:path w="50924" h="5656" extrusionOk="0">
                  <a:moveTo>
                    <a:pt x="43172" y="0"/>
                  </a:moveTo>
                  <a:lnTo>
                    <a:pt x="7001" y="48"/>
                  </a:lnTo>
                  <a:lnTo>
                    <a:pt x="369" y="2298"/>
                  </a:lnTo>
                  <a:cubicBezTo>
                    <a:pt x="0" y="3037"/>
                    <a:pt x="310" y="5656"/>
                    <a:pt x="1322" y="5656"/>
                  </a:cubicBezTo>
                  <a:lnTo>
                    <a:pt x="48482" y="5656"/>
                  </a:lnTo>
                  <a:cubicBezTo>
                    <a:pt x="49482" y="5656"/>
                    <a:pt x="50923" y="2715"/>
                    <a:pt x="49721" y="2084"/>
                  </a:cubicBezTo>
                  <a:lnTo>
                    <a:pt x="4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801706" y="3505652"/>
              <a:ext cx="1886293" cy="115322"/>
            </a:xfrm>
            <a:custGeom>
              <a:avLst/>
              <a:gdLst/>
              <a:ahLst/>
              <a:cxnLst/>
              <a:rect l="l" t="t" r="r" b="b"/>
              <a:pathLst>
                <a:path w="50328" h="3038" extrusionOk="0">
                  <a:moveTo>
                    <a:pt x="7001" y="1"/>
                  </a:moveTo>
                  <a:lnTo>
                    <a:pt x="369" y="2251"/>
                  </a:lnTo>
                  <a:cubicBezTo>
                    <a:pt x="0" y="2954"/>
                    <a:pt x="310" y="3037"/>
                    <a:pt x="1322" y="3037"/>
                  </a:cubicBezTo>
                  <a:lnTo>
                    <a:pt x="48482" y="3037"/>
                  </a:lnTo>
                  <a:cubicBezTo>
                    <a:pt x="49482" y="3037"/>
                    <a:pt x="50328" y="2906"/>
                    <a:pt x="49578" y="2251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1465693" y="3540007"/>
              <a:ext cx="549832" cy="53372"/>
            </a:xfrm>
            <a:custGeom>
              <a:avLst/>
              <a:gdLst/>
              <a:ahLst/>
              <a:cxnLst/>
              <a:rect l="l" t="t" r="r" b="b"/>
              <a:pathLst>
                <a:path w="14670" h="1406" extrusionOk="0">
                  <a:moveTo>
                    <a:pt x="1310" y="1"/>
                  </a:moveTo>
                  <a:cubicBezTo>
                    <a:pt x="1072" y="1"/>
                    <a:pt x="870" y="60"/>
                    <a:pt x="798" y="168"/>
                  </a:cubicBezTo>
                  <a:lnTo>
                    <a:pt x="120" y="1072"/>
                  </a:lnTo>
                  <a:cubicBezTo>
                    <a:pt x="1" y="1239"/>
                    <a:pt x="274" y="1406"/>
                    <a:pt x="643" y="1406"/>
                  </a:cubicBezTo>
                  <a:lnTo>
                    <a:pt x="14026" y="1406"/>
                  </a:lnTo>
                  <a:cubicBezTo>
                    <a:pt x="14395" y="1406"/>
                    <a:pt x="14669" y="1239"/>
                    <a:pt x="14562" y="1072"/>
                  </a:cubicBezTo>
                  <a:lnTo>
                    <a:pt x="13895" y="168"/>
                  </a:lnTo>
                  <a:cubicBezTo>
                    <a:pt x="13812" y="72"/>
                    <a:pt x="1360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1141270" y="2787477"/>
              <a:ext cx="1194638" cy="720936"/>
            </a:xfrm>
            <a:custGeom>
              <a:avLst/>
              <a:gdLst/>
              <a:ahLst/>
              <a:cxnLst/>
              <a:rect l="l" t="t" r="r" b="b"/>
              <a:pathLst>
                <a:path w="31874" h="18992" extrusionOk="0">
                  <a:moveTo>
                    <a:pt x="2751" y="1"/>
                  </a:moveTo>
                  <a:lnTo>
                    <a:pt x="1870" y="37"/>
                  </a:lnTo>
                  <a:lnTo>
                    <a:pt x="1001" y="49"/>
                  </a:lnTo>
                  <a:lnTo>
                    <a:pt x="286" y="299"/>
                  </a:lnTo>
                  <a:lnTo>
                    <a:pt x="48" y="1013"/>
                  </a:lnTo>
                  <a:lnTo>
                    <a:pt x="25" y="1906"/>
                  </a:lnTo>
                  <a:lnTo>
                    <a:pt x="48" y="2823"/>
                  </a:lnTo>
                  <a:lnTo>
                    <a:pt x="84" y="3716"/>
                  </a:lnTo>
                  <a:lnTo>
                    <a:pt x="84" y="4609"/>
                  </a:lnTo>
                  <a:lnTo>
                    <a:pt x="1" y="5502"/>
                  </a:lnTo>
                  <a:lnTo>
                    <a:pt x="84" y="6395"/>
                  </a:lnTo>
                  <a:lnTo>
                    <a:pt x="120" y="7288"/>
                  </a:lnTo>
                  <a:lnTo>
                    <a:pt x="108" y="8181"/>
                  </a:lnTo>
                  <a:lnTo>
                    <a:pt x="84" y="9085"/>
                  </a:lnTo>
                  <a:lnTo>
                    <a:pt x="1" y="9978"/>
                  </a:lnTo>
                  <a:lnTo>
                    <a:pt x="120" y="10871"/>
                  </a:lnTo>
                  <a:lnTo>
                    <a:pt x="1" y="11764"/>
                  </a:lnTo>
                  <a:lnTo>
                    <a:pt x="144" y="12657"/>
                  </a:lnTo>
                  <a:lnTo>
                    <a:pt x="60" y="13550"/>
                  </a:lnTo>
                  <a:lnTo>
                    <a:pt x="48" y="14443"/>
                  </a:lnTo>
                  <a:lnTo>
                    <a:pt x="120" y="15336"/>
                  </a:lnTo>
                  <a:lnTo>
                    <a:pt x="72" y="16229"/>
                  </a:lnTo>
                  <a:lnTo>
                    <a:pt x="120" y="17122"/>
                  </a:lnTo>
                  <a:lnTo>
                    <a:pt x="1" y="18027"/>
                  </a:lnTo>
                  <a:lnTo>
                    <a:pt x="25" y="18956"/>
                  </a:lnTo>
                  <a:lnTo>
                    <a:pt x="953" y="18849"/>
                  </a:lnTo>
                  <a:lnTo>
                    <a:pt x="1846" y="18872"/>
                  </a:lnTo>
                  <a:lnTo>
                    <a:pt x="2727" y="18956"/>
                  </a:lnTo>
                  <a:lnTo>
                    <a:pt x="3596" y="18968"/>
                  </a:lnTo>
                  <a:lnTo>
                    <a:pt x="4477" y="18991"/>
                  </a:lnTo>
                  <a:lnTo>
                    <a:pt x="5370" y="18849"/>
                  </a:lnTo>
                  <a:lnTo>
                    <a:pt x="6251" y="18920"/>
                  </a:lnTo>
                  <a:lnTo>
                    <a:pt x="7133" y="18908"/>
                  </a:lnTo>
                  <a:lnTo>
                    <a:pt x="8002" y="18872"/>
                  </a:lnTo>
                  <a:lnTo>
                    <a:pt x="8895" y="18837"/>
                  </a:lnTo>
                  <a:lnTo>
                    <a:pt x="9776" y="18896"/>
                  </a:lnTo>
                  <a:lnTo>
                    <a:pt x="10657" y="18979"/>
                  </a:lnTo>
                  <a:lnTo>
                    <a:pt x="11526" y="18968"/>
                  </a:lnTo>
                  <a:lnTo>
                    <a:pt x="12419" y="18849"/>
                  </a:lnTo>
                  <a:lnTo>
                    <a:pt x="13300" y="18908"/>
                  </a:lnTo>
                  <a:lnTo>
                    <a:pt x="14181" y="18956"/>
                  </a:lnTo>
                  <a:lnTo>
                    <a:pt x="15062" y="18932"/>
                  </a:lnTo>
                  <a:lnTo>
                    <a:pt x="15943" y="18896"/>
                  </a:lnTo>
                  <a:lnTo>
                    <a:pt x="16836" y="18849"/>
                  </a:lnTo>
                  <a:lnTo>
                    <a:pt x="17705" y="18979"/>
                  </a:lnTo>
                  <a:lnTo>
                    <a:pt x="18586" y="18979"/>
                  </a:lnTo>
                  <a:lnTo>
                    <a:pt x="19467" y="18932"/>
                  </a:lnTo>
                  <a:lnTo>
                    <a:pt x="20360" y="18968"/>
                  </a:lnTo>
                  <a:lnTo>
                    <a:pt x="21241" y="18908"/>
                  </a:lnTo>
                  <a:lnTo>
                    <a:pt x="22111" y="18932"/>
                  </a:lnTo>
                  <a:lnTo>
                    <a:pt x="22992" y="18979"/>
                  </a:lnTo>
                  <a:lnTo>
                    <a:pt x="23873" y="18872"/>
                  </a:lnTo>
                  <a:lnTo>
                    <a:pt x="24766" y="18896"/>
                  </a:lnTo>
                  <a:lnTo>
                    <a:pt x="25647" y="18896"/>
                  </a:lnTo>
                  <a:lnTo>
                    <a:pt x="26516" y="18872"/>
                  </a:lnTo>
                  <a:lnTo>
                    <a:pt x="27397" y="18979"/>
                  </a:lnTo>
                  <a:lnTo>
                    <a:pt x="28278" y="18896"/>
                  </a:lnTo>
                  <a:lnTo>
                    <a:pt x="29171" y="18968"/>
                  </a:lnTo>
                  <a:lnTo>
                    <a:pt x="30052" y="18908"/>
                  </a:lnTo>
                  <a:lnTo>
                    <a:pt x="30921" y="18896"/>
                  </a:lnTo>
                  <a:lnTo>
                    <a:pt x="31814" y="18920"/>
                  </a:lnTo>
                  <a:lnTo>
                    <a:pt x="31814" y="18015"/>
                  </a:lnTo>
                  <a:lnTo>
                    <a:pt x="31838" y="17122"/>
                  </a:lnTo>
                  <a:lnTo>
                    <a:pt x="31755" y="16229"/>
                  </a:lnTo>
                  <a:lnTo>
                    <a:pt x="31874" y="15324"/>
                  </a:lnTo>
                  <a:lnTo>
                    <a:pt x="31838" y="14431"/>
                  </a:lnTo>
                  <a:lnTo>
                    <a:pt x="31874" y="13538"/>
                  </a:lnTo>
                  <a:lnTo>
                    <a:pt x="31814" y="12645"/>
                  </a:lnTo>
                  <a:lnTo>
                    <a:pt x="31731" y="11729"/>
                  </a:lnTo>
                  <a:lnTo>
                    <a:pt x="31838" y="10836"/>
                  </a:lnTo>
                  <a:lnTo>
                    <a:pt x="31790" y="9943"/>
                  </a:lnTo>
                  <a:lnTo>
                    <a:pt x="31731" y="9050"/>
                  </a:lnTo>
                  <a:lnTo>
                    <a:pt x="31874" y="8157"/>
                  </a:lnTo>
                  <a:lnTo>
                    <a:pt x="31850" y="7252"/>
                  </a:lnTo>
                  <a:lnTo>
                    <a:pt x="31778" y="6359"/>
                  </a:lnTo>
                  <a:lnTo>
                    <a:pt x="31802" y="5466"/>
                  </a:lnTo>
                  <a:lnTo>
                    <a:pt x="31731" y="4573"/>
                  </a:lnTo>
                  <a:lnTo>
                    <a:pt x="31838" y="3680"/>
                  </a:lnTo>
                  <a:lnTo>
                    <a:pt x="31755" y="2787"/>
                  </a:lnTo>
                  <a:lnTo>
                    <a:pt x="31743" y="1882"/>
                  </a:lnTo>
                  <a:lnTo>
                    <a:pt x="31743" y="989"/>
                  </a:lnTo>
                  <a:lnTo>
                    <a:pt x="31540" y="358"/>
                  </a:lnTo>
                  <a:lnTo>
                    <a:pt x="30909" y="168"/>
                  </a:lnTo>
                  <a:lnTo>
                    <a:pt x="30016" y="168"/>
                  </a:lnTo>
                  <a:lnTo>
                    <a:pt x="29135" y="60"/>
                  </a:lnTo>
                  <a:lnTo>
                    <a:pt x="28266" y="156"/>
                  </a:lnTo>
                  <a:lnTo>
                    <a:pt x="27385" y="60"/>
                  </a:lnTo>
                  <a:lnTo>
                    <a:pt x="26504" y="156"/>
                  </a:lnTo>
                  <a:lnTo>
                    <a:pt x="25623" y="120"/>
                  </a:lnTo>
                  <a:lnTo>
                    <a:pt x="24754" y="156"/>
                  </a:lnTo>
                  <a:lnTo>
                    <a:pt x="23861" y="13"/>
                  </a:lnTo>
                  <a:lnTo>
                    <a:pt x="22980" y="49"/>
                  </a:lnTo>
                  <a:lnTo>
                    <a:pt x="22099" y="60"/>
                  </a:lnTo>
                  <a:lnTo>
                    <a:pt x="21218" y="1"/>
                  </a:lnTo>
                  <a:lnTo>
                    <a:pt x="20348" y="37"/>
                  </a:lnTo>
                  <a:lnTo>
                    <a:pt x="19467" y="156"/>
                  </a:lnTo>
                  <a:lnTo>
                    <a:pt x="18586" y="37"/>
                  </a:lnTo>
                  <a:lnTo>
                    <a:pt x="17705" y="60"/>
                  </a:lnTo>
                  <a:lnTo>
                    <a:pt x="16836" y="168"/>
                  </a:lnTo>
                  <a:lnTo>
                    <a:pt x="15955" y="49"/>
                  </a:lnTo>
                  <a:lnTo>
                    <a:pt x="15062" y="13"/>
                  </a:lnTo>
                  <a:lnTo>
                    <a:pt x="14181" y="60"/>
                  </a:lnTo>
                  <a:lnTo>
                    <a:pt x="13300" y="156"/>
                  </a:lnTo>
                  <a:lnTo>
                    <a:pt x="12419" y="37"/>
                  </a:lnTo>
                  <a:lnTo>
                    <a:pt x="11550" y="84"/>
                  </a:lnTo>
                  <a:lnTo>
                    <a:pt x="10669" y="84"/>
                  </a:lnTo>
                  <a:lnTo>
                    <a:pt x="9788" y="60"/>
                  </a:lnTo>
                  <a:lnTo>
                    <a:pt x="8918" y="156"/>
                  </a:lnTo>
                  <a:lnTo>
                    <a:pt x="8037" y="37"/>
                  </a:lnTo>
                  <a:lnTo>
                    <a:pt x="7156" y="37"/>
                  </a:lnTo>
                  <a:lnTo>
                    <a:pt x="6275" y="13"/>
                  </a:lnTo>
                  <a:lnTo>
                    <a:pt x="5382" y="49"/>
                  </a:lnTo>
                  <a:lnTo>
                    <a:pt x="4513" y="156"/>
                  </a:lnTo>
                  <a:lnTo>
                    <a:pt x="3632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1481322" y="2881506"/>
              <a:ext cx="525694" cy="532009"/>
            </a:xfrm>
            <a:custGeom>
              <a:avLst/>
              <a:gdLst/>
              <a:ahLst/>
              <a:cxnLst/>
              <a:rect l="l" t="t" r="r" b="b"/>
              <a:pathLst>
                <a:path w="14026" h="14015" extrusionOk="0">
                  <a:moveTo>
                    <a:pt x="7013" y="0"/>
                  </a:moveTo>
                  <a:cubicBezTo>
                    <a:pt x="3144" y="0"/>
                    <a:pt x="0" y="3132"/>
                    <a:pt x="0" y="7013"/>
                  </a:cubicBezTo>
                  <a:cubicBezTo>
                    <a:pt x="0" y="10883"/>
                    <a:pt x="3144" y="14014"/>
                    <a:pt x="7013" y="14014"/>
                  </a:cubicBezTo>
                  <a:cubicBezTo>
                    <a:pt x="10883" y="14014"/>
                    <a:pt x="14026" y="10883"/>
                    <a:pt x="14026" y="7013"/>
                  </a:cubicBezTo>
                  <a:cubicBezTo>
                    <a:pt x="14026" y="3132"/>
                    <a:pt x="10883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1716469" y="3160819"/>
              <a:ext cx="55845" cy="99000"/>
            </a:xfrm>
            <a:custGeom>
              <a:avLst/>
              <a:gdLst/>
              <a:ahLst/>
              <a:cxnLst/>
              <a:rect l="l" t="t" r="r" b="b"/>
              <a:pathLst>
                <a:path w="1490" h="2608" extrusionOk="0">
                  <a:moveTo>
                    <a:pt x="739" y="0"/>
                  </a:moveTo>
                  <a:cubicBezTo>
                    <a:pt x="322" y="0"/>
                    <a:pt x="1" y="334"/>
                    <a:pt x="1" y="751"/>
                  </a:cubicBezTo>
                  <a:cubicBezTo>
                    <a:pt x="1" y="989"/>
                    <a:pt x="108" y="1215"/>
                    <a:pt x="299" y="1346"/>
                  </a:cubicBezTo>
                  <a:lnTo>
                    <a:pt x="179" y="2406"/>
                  </a:lnTo>
                  <a:cubicBezTo>
                    <a:pt x="179" y="2465"/>
                    <a:pt x="191" y="2513"/>
                    <a:pt x="215" y="2548"/>
                  </a:cubicBezTo>
                  <a:cubicBezTo>
                    <a:pt x="251" y="2596"/>
                    <a:pt x="310" y="2608"/>
                    <a:pt x="346" y="2608"/>
                  </a:cubicBezTo>
                  <a:lnTo>
                    <a:pt x="1096" y="2608"/>
                  </a:lnTo>
                  <a:cubicBezTo>
                    <a:pt x="1156" y="2608"/>
                    <a:pt x="1203" y="2584"/>
                    <a:pt x="1227" y="2548"/>
                  </a:cubicBezTo>
                  <a:cubicBezTo>
                    <a:pt x="1263" y="2513"/>
                    <a:pt x="1287" y="2465"/>
                    <a:pt x="1275" y="2406"/>
                  </a:cubicBezTo>
                  <a:lnTo>
                    <a:pt x="1156" y="1346"/>
                  </a:lnTo>
                  <a:cubicBezTo>
                    <a:pt x="1346" y="1215"/>
                    <a:pt x="1453" y="989"/>
                    <a:pt x="1453" y="751"/>
                  </a:cubicBezTo>
                  <a:cubicBezTo>
                    <a:pt x="1489" y="346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1619209" y="2978229"/>
              <a:ext cx="250816" cy="338110"/>
            </a:xfrm>
            <a:custGeom>
              <a:avLst/>
              <a:gdLst/>
              <a:ahLst/>
              <a:cxnLst/>
              <a:rect l="l" t="t" r="r" b="b"/>
              <a:pathLst>
                <a:path w="6692" h="8907" extrusionOk="0">
                  <a:moveTo>
                    <a:pt x="3334" y="1108"/>
                  </a:moveTo>
                  <a:cubicBezTo>
                    <a:pt x="4156" y="1108"/>
                    <a:pt x="4822" y="1786"/>
                    <a:pt x="4822" y="2596"/>
                  </a:cubicBezTo>
                  <a:lnTo>
                    <a:pt x="4822" y="3191"/>
                  </a:lnTo>
                  <a:lnTo>
                    <a:pt x="4822" y="3346"/>
                  </a:lnTo>
                  <a:lnTo>
                    <a:pt x="1846" y="3346"/>
                  </a:lnTo>
                  <a:lnTo>
                    <a:pt x="1846" y="3191"/>
                  </a:lnTo>
                  <a:lnTo>
                    <a:pt x="1846" y="2596"/>
                  </a:lnTo>
                  <a:cubicBezTo>
                    <a:pt x="1846" y="1786"/>
                    <a:pt x="2513" y="1108"/>
                    <a:pt x="3334" y="1108"/>
                  </a:cubicBezTo>
                  <a:close/>
                  <a:moveTo>
                    <a:pt x="3346" y="4834"/>
                  </a:moveTo>
                  <a:cubicBezTo>
                    <a:pt x="3763" y="4834"/>
                    <a:pt x="4096" y="5156"/>
                    <a:pt x="4096" y="5572"/>
                  </a:cubicBezTo>
                  <a:cubicBezTo>
                    <a:pt x="4084" y="5811"/>
                    <a:pt x="3965" y="6025"/>
                    <a:pt x="3763" y="6168"/>
                  </a:cubicBezTo>
                  <a:lnTo>
                    <a:pt x="3882" y="7227"/>
                  </a:lnTo>
                  <a:cubicBezTo>
                    <a:pt x="3882" y="7287"/>
                    <a:pt x="3870" y="7335"/>
                    <a:pt x="3834" y="7382"/>
                  </a:cubicBezTo>
                  <a:cubicBezTo>
                    <a:pt x="3810" y="7418"/>
                    <a:pt x="3751" y="7442"/>
                    <a:pt x="3703" y="7442"/>
                  </a:cubicBezTo>
                  <a:lnTo>
                    <a:pt x="2965" y="7442"/>
                  </a:lnTo>
                  <a:cubicBezTo>
                    <a:pt x="2905" y="7442"/>
                    <a:pt x="2858" y="7406"/>
                    <a:pt x="2834" y="7382"/>
                  </a:cubicBezTo>
                  <a:cubicBezTo>
                    <a:pt x="2798" y="7335"/>
                    <a:pt x="2774" y="7287"/>
                    <a:pt x="2786" y="7227"/>
                  </a:cubicBezTo>
                  <a:lnTo>
                    <a:pt x="2905" y="6168"/>
                  </a:lnTo>
                  <a:cubicBezTo>
                    <a:pt x="2715" y="6037"/>
                    <a:pt x="2608" y="5811"/>
                    <a:pt x="2608" y="5572"/>
                  </a:cubicBezTo>
                  <a:cubicBezTo>
                    <a:pt x="2608" y="5156"/>
                    <a:pt x="2929" y="4834"/>
                    <a:pt x="3346" y="4834"/>
                  </a:cubicBezTo>
                  <a:close/>
                  <a:moveTo>
                    <a:pt x="3334" y="0"/>
                  </a:moveTo>
                  <a:cubicBezTo>
                    <a:pt x="1893" y="0"/>
                    <a:pt x="727" y="1155"/>
                    <a:pt x="727" y="2596"/>
                  </a:cubicBezTo>
                  <a:lnTo>
                    <a:pt x="727" y="3191"/>
                  </a:lnTo>
                  <a:lnTo>
                    <a:pt x="727" y="3346"/>
                  </a:lnTo>
                  <a:lnTo>
                    <a:pt x="179" y="3346"/>
                  </a:lnTo>
                  <a:cubicBezTo>
                    <a:pt x="72" y="3346"/>
                    <a:pt x="0" y="3429"/>
                    <a:pt x="0" y="3525"/>
                  </a:cubicBezTo>
                  <a:lnTo>
                    <a:pt x="0" y="8168"/>
                  </a:lnTo>
                  <a:cubicBezTo>
                    <a:pt x="0" y="8585"/>
                    <a:pt x="322" y="8906"/>
                    <a:pt x="738" y="8906"/>
                  </a:cubicBezTo>
                  <a:lnTo>
                    <a:pt x="5953" y="8906"/>
                  </a:lnTo>
                  <a:cubicBezTo>
                    <a:pt x="6370" y="8906"/>
                    <a:pt x="6692" y="8585"/>
                    <a:pt x="6692" y="8168"/>
                  </a:cubicBezTo>
                  <a:lnTo>
                    <a:pt x="6692" y="3525"/>
                  </a:lnTo>
                  <a:cubicBezTo>
                    <a:pt x="6680" y="3417"/>
                    <a:pt x="6596" y="3346"/>
                    <a:pt x="6489" y="3346"/>
                  </a:cubicBezTo>
                  <a:lnTo>
                    <a:pt x="5942" y="3346"/>
                  </a:lnTo>
                  <a:lnTo>
                    <a:pt x="5942" y="3191"/>
                  </a:lnTo>
                  <a:lnTo>
                    <a:pt x="5942" y="2596"/>
                  </a:lnTo>
                  <a:cubicBezTo>
                    <a:pt x="5942" y="1167"/>
                    <a:pt x="4775" y="0"/>
                    <a:pt x="3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1337176" y="2791122"/>
              <a:ext cx="511864" cy="714559"/>
            </a:xfrm>
            <a:custGeom>
              <a:avLst/>
              <a:gdLst/>
              <a:ahLst/>
              <a:cxnLst/>
              <a:rect l="l" t="t" r="r" b="b"/>
              <a:pathLst>
                <a:path w="13657" h="18824" extrusionOk="0">
                  <a:moveTo>
                    <a:pt x="12419" y="0"/>
                  </a:moveTo>
                  <a:lnTo>
                    <a:pt x="1" y="18824"/>
                  </a:lnTo>
                  <a:lnTo>
                    <a:pt x="1227" y="18824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1511401" y="2791122"/>
              <a:ext cx="746602" cy="714559"/>
            </a:xfrm>
            <a:custGeom>
              <a:avLst/>
              <a:gdLst/>
              <a:ahLst/>
              <a:cxnLst/>
              <a:rect l="l" t="t" r="r" b="b"/>
              <a:pathLst>
                <a:path w="19920" h="18824" extrusionOk="0">
                  <a:moveTo>
                    <a:pt x="12430" y="0"/>
                  </a:moveTo>
                  <a:lnTo>
                    <a:pt x="0" y="18824"/>
                  </a:lnTo>
                  <a:lnTo>
                    <a:pt x="7501" y="18824"/>
                  </a:lnTo>
                  <a:lnTo>
                    <a:pt x="19919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829815" y="1606488"/>
              <a:ext cx="659573" cy="870992"/>
            </a:xfrm>
            <a:custGeom>
              <a:avLst/>
              <a:gdLst/>
              <a:ahLst/>
              <a:cxnLst/>
              <a:rect l="l" t="t" r="r" b="b"/>
              <a:pathLst>
                <a:path w="17598" h="22945" extrusionOk="0">
                  <a:moveTo>
                    <a:pt x="1048" y="1"/>
                  </a:moveTo>
                  <a:cubicBezTo>
                    <a:pt x="464" y="1"/>
                    <a:pt x="0" y="453"/>
                    <a:pt x="0" y="1037"/>
                  </a:cubicBezTo>
                  <a:lnTo>
                    <a:pt x="0" y="21908"/>
                  </a:lnTo>
                  <a:cubicBezTo>
                    <a:pt x="0" y="22480"/>
                    <a:pt x="464" y="22944"/>
                    <a:pt x="1048" y="22944"/>
                  </a:cubicBezTo>
                  <a:lnTo>
                    <a:pt x="16550" y="22944"/>
                  </a:lnTo>
                  <a:cubicBezTo>
                    <a:pt x="17133" y="22944"/>
                    <a:pt x="17598" y="22480"/>
                    <a:pt x="17586" y="21908"/>
                  </a:cubicBezTo>
                  <a:lnTo>
                    <a:pt x="17586" y="1037"/>
                  </a:lnTo>
                  <a:cubicBezTo>
                    <a:pt x="17586" y="453"/>
                    <a:pt x="17121" y="1"/>
                    <a:pt x="16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5"/>
            <p:cNvSpPr/>
            <p:nvPr/>
          </p:nvSpPr>
          <p:spPr>
            <a:xfrm>
              <a:off x="811488" y="1625506"/>
              <a:ext cx="658711" cy="871410"/>
            </a:xfrm>
            <a:custGeom>
              <a:avLst/>
              <a:gdLst/>
              <a:ahLst/>
              <a:cxnLst/>
              <a:rect l="l" t="t" r="r" b="b"/>
              <a:pathLst>
                <a:path w="17575" h="22956" extrusionOk="0">
                  <a:moveTo>
                    <a:pt x="834" y="0"/>
                  </a:moveTo>
                  <a:cubicBezTo>
                    <a:pt x="370" y="0"/>
                    <a:pt x="1" y="369"/>
                    <a:pt x="1" y="833"/>
                  </a:cubicBezTo>
                  <a:lnTo>
                    <a:pt x="1" y="22122"/>
                  </a:lnTo>
                  <a:cubicBezTo>
                    <a:pt x="1" y="22574"/>
                    <a:pt x="370" y="22955"/>
                    <a:pt x="834" y="22955"/>
                  </a:cubicBezTo>
                  <a:lnTo>
                    <a:pt x="16741" y="22955"/>
                  </a:lnTo>
                  <a:cubicBezTo>
                    <a:pt x="17206" y="22955"/>
                    <a:pt x="17575" y="22574"/>
                    <a:pt x="17575" y="22122"/>
                  </a:cubicBezTo>
                  <a:lnTo>
                    <a:pt x="17575" y="833"/>
                  </a:lnTo>
                  <a:cubicBezTo>
                    <a:pt x="17575" y="369"/>
                    <a:pt x="17206" y="0"/>
                    <a:pt x="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5"/>
            <p:cNvSpPr/>
            <p:nvPr/>
          </p:nvSpPr>
          <p:spPr>
            <a:xfrm>
              <a:off x="1102891" y="2394738"/>
              <a:ext cx="75897" cy="77325"/>
            </a:xfrm>
            <a:custGeom>
              <a:avLst/>
              <a:gdLst/>
              <a:ahLst/>
              <a:cxnLst/>
              <a:rect l="l" t="t" r="r" b="b"/>
              <a:pathLst>
                <a:path w="2025" h="2037" extrusionOk="0">
                  <a:moveTo>
                    <a:pt x="1013" y="0"/>
                  </a:moveTo>
                  <a:cubicBezTo>
                    <a:pt x="453" y="0"/>
                    <a:pt x="1" y="465"/>
                    <a:pt x="1" y="1024"/>
                  </a:cubicBezTo>
                  <a:cubicBezTo>
                    <a:pt x="1" y="1572"/>
                    <a:pt x="453" y="2036"/>
                    <a:pt x="1013" y="2036"/>
                  </a:cubicBezTo>
                  <a:cubicBezTo>
                    <a:pt x="1560" y="2036"/>
                    <a:pt x="2025" y="1572"/>
                    <a:pt x="2025" y="1024"/>
                  </a:cubicBezTo>
                  <a:cubicBezTo>
                    <a:pt x="2025" y="465"/>
                    <a:pt x="1560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5"/>
            <p:cNvSpPr/>
            <p:nvPr/>
          </p:nvSpPr>
          <p:spPr>
            <a:xfrm>
              <a:off x="862385" y="1684231"/>
              <a:ext cx="558265" cy="689733"/>
            </a:xfrm>
            <a:custGeom>
              <a:avLst/>
              <a:gdLst/>
              <a:ahLst/>
              <a:cxnLst/>
              <a:rect l="l" t="t" r="r" b="b"/>
              <a:pathLst>
                <a:path w="14895" h="18170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7729"/>
                  </a:lnTo>
                  <a:cubicBezTo>
                    <a:pt x="0" y="17979"/>
                    <a:pt x="191" y="18170"/>
                    <a:pt x="429" y="18170"/>
                  </a:cubicBezTo>
                  <a:lnTo>
                    <a:pt x="14454" y="18170"/>
                  </a:lnTo>
                  <a:cubicBezTo>
                    <a:pt x="14693" y="18170"/>
                    <a:pt x="14883" y="17979"/>
                    <a:pt x="14895" y="17741"/>
                  </a:cubicBezTo>
                  <a:lnTo>
                    <a:pt x="14895" y="429"/>
                  </a:lnTo>
                  <a:cubicBezTo>
                    <a:pt x="14895" y="191"/>
                    <a:pt x="14693" y="1"/>
                    <a:pt x="14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5"/>
            <p:cNvSpPr/>
            <p:nvPr/>
          </p:nvSpPr>
          <p:spPr>
            <a:xfrm>
              <a:off x="962343" y="1853725"/>
              <a:ext cx="357034" cy="361607"/>
            </a:xfrm>
            <a:custGeom>
              <a:avLst/>
              <a:gdLst/>
              <a:ahLst/>
              <a:cxnLst/>
              <a:rect l="l" t="t" r="r" b="b"/>
              <a:pathLst>
                <a:path w="9526" h="9526" extrusionOk="0">
                  <a:moveTo>
                    <a:pt x="4763" y="1"/>
                  </a:moveTo>
                  <a:cubicBezTo>
                    <a:pt x="2132" y="1"/>
                    <a:pt x="0" y="2132"/>
                    <a:pt x="0" y="4763"/>
                  </a:cubicBezTo>
                  <a:cubicBezTo>
                    <a:pt x="0" y="7394"/>
                    <a:pt x="2132" y="9526"/>
                    <a:pt x="4763" y="9526"/>
                  </a:cubicBezTo>
                  <a:cubicBezTo>
                    <a:pt x="7382" y="9526"/>
                    <a:pt x="9525" y="7394"/>
                    <a:pt x="9525" y="4763"/>
                  </a:cubicBezTo>
                  <a:cubicBezTo>
                    <a:pt x="9525" y="2132"/>
                    <a:pt x="7382" y="1"/>
                    <a:pt x="4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5"/>
            <p:cNvSpPr/>
            <p:nvPr/>
          </p:nvSpPr>
          <p:spPr>
            <a:xfrm>
              <a:off x="1033292" y="1940882"/>
              <a:ext cx="213336" cy="195380"/>
            </a:xfrm>
            <a:custGeom>
              <a:avLst/>
              <a:gdLst/>
              <a:ahLst/>
              <a:cxnLst/>
              <a:rect l="l" t="t" r="r" b="b"/>
              <a:pathLst>
                <a:path w="5692" h="5147" extrusionOk="0">
                  <a:moveTo>
                    <a:pt x="2207" y="1"/>
                  </a:moveTo>
                  <a:cubicBezTo>
                    <a:pt x="2182" y="1"/>
                    <a:pt x="2156" y="5"/>
                    <a:pt x="2132" y="14"/>
                  </a:cubicBezTo>
                  <a:cubicBezTo>
                    <a:pt x="2048" y="38"/>
                    <a:pt x="2013" y="145"/>
                    <a:pt x="2048" y="241"/>
                  </a:cubicBezTo>
                  <a:lnTo>
                    <a:pt x="2167" y="515"/>
                  </a:lnTo>
                  <a:cubicBezTo>
                    <a:pt x="1834" y="574"/>
                    <a:pt x="1584" y="872"/>
                    <a:pt x="1584" y="1217"/>
                  </a:cubicBezTo>
                  <a:lnTo>
                    <a:pt x="1584" y="1277"/>
                  </a:lnTo>
                  <a:lnTo>
                    <a:pt x="1417" y="1277"/>
                  </a:lnTo>
                  <a:cubicBezTo>
                    <a:pt x="1274" y="1277"/>
                    <a:pt x="1155" y="1396"/>
                    <a:pt x="1155" y="1550"/>
                  </a:cubicBezTo>
                  <a:lnTo>
                    <a:pt x="1155" y="1693"/>
                  </a:lnTo>
                  <a:cubicBezTo>
                    <a:pt x="846" y="1622"/>
                    <a:pt x="608" y="1336"/>
                    <a:pt x="608" y="991"/>
                  </a:cubicBezTo>
                  <a:lnTo>
                    <a:pt x="608" y="776"/>
                  </a:lnTo>
                  <a:cubicBezTo>
                    <a:pt x="608" y="681"/>
                    <a:pt x="524" y="610"/>
                    <a:pt x="441" y="610"/>
                  </a:cubicBezTo>
                  <a:cubicBezTo>
                    <a:pt x="346" y="610"/>
                    <a:pt x="274" y="681"/>
                    <a:pt x="274" y="776"/>
                  </a:cubicBezTo>
                  <a:lnTo>
                    <a:pt x="274" y="991"/>
                  </a:lnTo>
                  <a:cubicBezTo>
                    <a:pt x="274" y="1515"/>
                    <a:pt x="667" y="1943"/>
                    <a:pt x="1155" y="2027"/>
                  </a:cubicBezTo>
                  <a:lnTo>
                    <a:pt x="1155" y="2360"/>
                  </a:lnTo>
                  <a:lnTo>
                    <a:pt x="167" y="2360"/>
                  </a:lnTo>
                  <a:cubicBezTo>
                    <a:pt x="84" y="2360"/>
                    <a:pt x="0" y="2443"/>
                    <a:pt x="0" y="2527"/>
                  </a:cubicBezTo>
                  <a:cubicBezTo>
                    <a:pt x="0" y="2622"/>
                    <a:pt x="84" y="2693"/>
                    <a:pt x="167" y="2693"/>
                  </a:cubicBezTo>
                  <a:lnTo>
                    <a:pt x="1155" y="2693"/>
                  </a:lnTo>
                  <a:lnTo>
                    <a:pt x="1155" y="3039"/>
                  </a:lnTo>
                  <a:cubicBezTo>
                    <a:pt x="655" y="3110"/>
                    <a:pt x="274" y="3539"/>
                    <a:pt x="274" y="4063"/>
                  </a:cubicBezTo>
                  <a:lnTo>
                    <a:pt x="274" y="4289"/>
                  </a:lnTo>
                  <a:cubicBezTo>
                    <a:pt x="274" y="4372"/>
                    <a:pt x="346" y="4444"/>
                    <a:pt x="441" y="4444"/>
                  </a:cubicBezTo>
                  <a:cubicBezTo>
                    <a:pt x="524" y="4444"/>
                    <a:pt x="608" y="4372"/>
                    <a:pt x="608" y="4289"/>
                  </a:cubicBezTo>
                  <a:lnTo>
                    <a:pt x="608" y="4063"/>
                  </a:lnTo>
                  <a:cubicBezTo>
                    <a:pt x="608" y="3717"/>
                    <a:pt x="846" y="3432"/>
                    <a:pt x="1155" y="3360"/>
                  </a:cubicBezTo>
                  <a:lnTo>
                    <a:pt x="1155" y="3455"/>
                  </a:lnTo>
                  <a:cubicBezTo>
                    <a:pt x="1155" y="4384"/>
                    <a:pt x="1917" y="5146"/>
                    <a:pt x="2846" y="5146"/>
                  </a:cubicBezTo>
                  <a:cubicBezTo>
                    <a:pt x="3787" y="5146"/>
                    <a:pt x="4549" y="4384"/>
                    <a:pt x="4549" y="3455"/>
                  </a:cubicBezTo>
                  <a:lnTo>
                    <a:pt x="4549" y="3360"/>
                  </a:lnTo>
                  <a:cubicBezTo>
                    <a:pt x="4858" y="3432"/>
                    <a:pt x="5096" y="3717"/>
                    <a:pt x="5096" y="4063"/>
                  </a:cubicBezTo>
                  <a:lnTo>
                    <a:pt x="5096" y="4289"/>
                  </a:lnTo>
                  <a:cubicBezTo>
                    <a:pt x="5096" y="4372"/>
                    <a:pt x="5168" y="4444"/>
                    <a:pt x="5263" y="4444"/>
                  </a:cubicBezTo>
                  <a:cubicBezTo>
                    <a:pt x="5346" y="4444"/>
                    <a:pt x="5430" y="4372"/>
                    <a:pt x="5430" y="4289"/>
                  </a:cubicBezTo>
                  <a:lnTo>
                    <a:pt x="5430" y="4063"/>
                  </a:lnTo>
                  <a:cubicBezTo>
                    <a:pt x="5430" y="3539"/>
                    <a:pt x="5037" y="3110"/>
                    <a:pt x="4549" y="3039"/>
                  </a:cubicBezTo>
                  <a:lnTo>
                    <a:pt x="4549" y="2693"/>
                  </a:lnTo>
                  <a:lnTo>
                    <a:pt x="5525" y="2693"/>
                  </a:lnTo>
                  <a:cubicBezTo>
                    <a:pt x="5620" y="2693"/>
                    <a:pt x="5692" y="2622"/>
                    <a:pt x="5692" y="2527"/>
                  </a:cubicBezTo>
                  <a:cubicBezTo>
                    <a:pt x="5692" y="2443"/>
                    <a:pt x="5644" y="2360"/>
                    <a:pt x="5561" y="2360"/>
                  </a:cubicBezTo>
                  <a:lnTo>
                    <a:pt x="4572" y="2360"/>
                  </a:lnTo>
                  <a:lnTo>
                    <a:pt x="4572" y="2027"/>
                  </a:lnTo>
                  <a:cubicBezTo>
                    <a:pt x="5061" y="1943"/>
                    <a:pt x="5453" y="1515"/>
                    <a:pt x="5453" y="991"/>
                  </a:cubicBezTo>
                  <a:lnTo>
                    <a:pt x="5453" y="776"/>
                  </a:lnTo>
                  <a:cubicBezTo>
                    <a:pt x="5453" y="681"/>
                    <a:pt x="5382" y="610"/>
                    <a:pt x="5287" y="610"/>
                  </a:cubicBezTo>
                  <a:cubicBezTo>
                    <a:pt x="5203" y="610"/>
                    <a:pt x="5120" y="681"/>
                    <a:pt x="5120" y="776"/>
                  </a:cubicBezTo>
                  <a:lnTo>
                    <a:pt x="5120" y="991"/>
                  </a:lnTo>
                  <a:cubicBezTo>
                    <a:pt x="5120" y="1336"/>
                    <a:pt x="4882" y="1622"/>
                    <a:pt x="4572" y="1693"/>
                  </a:cubicBezTo>
                  <a:lnTo>
                    <a:pt x="4572" y="1550"/>
                  </a:lnTo>
                  <a:cubicBezTo>
                    <a:pt x="4572" y="1396"/>
                    <a:pt x="4453" y="1277"/>
                    <a:pt x="4310" y="1277"/>
                  </a:cubicBezTo>
                  <a:lnTo>
                    <a:pt x="4144" y="1277"/>
                  </a:lnTo>
                  <a:lnTo>
                    <a:pt x="4144" y="1217"/>
                  </a:lnTo>
                  <a:cubicBezTo>
                    <a:pt x="4144" y="872"/>
                    <a:pt x="3894" y="574"/>
                    <a:pt x="3560" y="515"/>
                  </a:cubicBezTo>
                  <a:lnTo>
                    <a:pt x="3679" y="241"/>
                  </a:lnTo>
                  <a:cubicBezTo>
                    <a:pt x="3715" y="145"/>
                    <a:pt x="3679" y="62"/>
                    <a:pt x="3596" y="14"/>
                  </a:cubicBezTo>
                  <a:cubicBezTo>
                    <a:pt x="3571" y="5"/>
                    <a:pt x="3547" y="1"/>
                    <a:pt x="3524" y="1"/>
                  </a:cubicBezTo>
                  <a:cubicBezTo>
                    <a:pt x="3460" y="1"/>
                    <a:pt x="3405" y="36"/>
                    <a:pt x="3370" y="98"/>
                  </a:cubicBezTo>
                  <a:lnTo>
                    <a:pt x="3191" y="503"/>
                  </a:lnTo>
                  <a:lnTo>
                    <a:pt x="2536" y="503"/>
                  </a:lnTo>
                  <a:lnTo>
                    <a:pt x="2358" y="98"/>
                  </a:lnTo>
                  <a:cubicBezTo>
                    <a:pt x="2340" y="36"/>
                    <a:pt x="2277" y="1"/>
                    <a:pt x="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5"/>
            <p:cNvSpPr/>
            <p:nvPr/>
          </p:nvSpPr>
          <p:spPr>
            <a:xfrm>
              <a:off x="861935" y="1683776"/>
              <a:ext cx="394964" cy="607474"/>
            </a:xfrm>
            <a:custGeom>
              <a:avLst/>
              <a:gdLst/>
              <a:ahLst/>
              <a:cxnLst/>
              <a:rect l="l" t="t" r="r" b="b"/>
              <a:pathLst>
                <a:path w="10538" h="16003" extrusionOk="0">
                  <a:moveTo>
                    <a:pt x="9585" y="1"/>
                  </a:moveTo>
                  <a:lnTo>
                    <a:pt x="0" y="14538"/>
                  </a:lnTo>
                  <a:lnTo>
                    <a:pt x="0" y="16003"/>
                  </a:lnTo>
                  <a:lnTo>
                    <a:pt x="10537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5"/>
            <p:cNvSpPr/>
            <p:nvPr/>
          </p:nvSpPr>
          <p:spPr>
            <a:xfrm>
              <a:off x="864596" y="1683776"/>
              <a:ext cx="554292" cy="690189"/>
            </a:xfrm>
            <a:custGeom>
              <a:avLst/>
              <a:gdLst/>
              <a:ahLst/>
              <a:cxnLst/>
              <a:rect l="l" t="t" r="r" b="b"/>
              <a:pathLst>
                <a:path w="14789" h="18182" extrusionOk="0">
                  <a:moveTo>
                    <a:pt x="11728" y="1"/>
                  </a:moveTo>
                  <a:lnTo>
                    <a:pt x="1" y="17789"/>
                  </a:lnTo>
                  <a:cubicBezTo>
                    <a:pt x="120" y="18027"/>
                    <a:pt x="370" y="18182"/>
                    <a:pt x="656" y="18182"/>
                  </a:cubicBezTo>
                  <a:lnTo>
                    <a:pt x="3180" y="18182"/>
                  </a:lnTo>
                  <a:lnTo>
                    <a:pt x="14788" y="584"/>
                  </a:lnTo>
                  <a:cubicBezTo>
                    <a:pt x="14729" y="251"/>
                    <a:pt x="14431" y="1"/>
                    <a:pt x="14074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786;p41">
            <a:extLst>
              <a:ext uri="{FF2B5EF4-FFF2-40B4-BE49-F238E27FC236}">
                <a16:creationId xmlns:a16="http://schemas.microsoft.com/office/drawing/2014/main" id="{65051955-BEDA-DC02-BEAC-0EA733789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وضعیت شبکه</a:t>
            </a:r>
          </a:p>
        </p:txBody>
      </p:sp>
      <p:sp>
        <p:nvSpPr>
          <p:cNvPr id="23" name="Google Shape;3650;p40">
            <a:extLst>
              <a:ext uri="{FF2B5EF4-FFF2-40B4-BE49-F238E27FC236}">
                <a16:creationId xmlns:a16="http://schemas.microsoft.com/office/drawing/2014/main" id="{6A99EE37-5097-185F-3561-6A79FFBEA0A8}"/>
              </a:ext>
            </a:extLst>
          </p:cNvPr>
          <p:cNvSpPr/>
          <p:nvPr/>
        </p:nvSpPr>
        <p:spPr>
          <a:xfrm>
            <a:off x="628564" y="1848984"/>
            <a:ext cx="3976544" cy="2029090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DD90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" name="Google Shape;3653;p40">
            <a:extLst>
              <a:ext uri="{FF2B5EF4-FFF2-40B4-BE49-F238E27FC236}">
                <a16:creationId xmlns:a16="http://schemas.microsoft.com/office/drawing/2014/main" id="{DABC7C83-439E-621B-53C2-B026097D8A5B}"/>
              </a:ext>
            </a:extLst>
          </p:cNvPr>
          <p:cNvSpPr/>
          <p:nvPr/>
        </p:nvSpPr>
        <p:spPr>
          <a:xfrm flipH="1">
            <a:off x="827278" y="2049347"/>
            <a:ext cx="3289600" cy="1532572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grpSp>
        <p:nvGrpSpPr>
          <p:cNvPr id="25" name="Google Shape;3741;p40">
            <a:extLst>
              <a:ext uri="{FF2B5EF4-FFF2-40B4-BE49-F238E27FC236}">
                <a16:creationId xmlns:a16="http://schemas.microsoft.com/office/drawing/2014/main" id="{F77C8C7F-19B7-B21A-724D-8FFDA53A6B98}"/>
              </a:ext>
            </a:extLst>
          </p:cNvPr>
          <p:cNvGrpSpPr/>
          <p:nvPr/>
        </p:nvGrpSpPr>
        <p:grpSpPr>
          <a:xfrm flipH="1">
            <a:off x="825493" y="2162474"/>
            <a:ext cx="3284262" cy="1287423"/>
            <a:chOff x="4589109" y="1737375"/>
            <a:chExt cx="1031753" cy="611600"/>
          </a:xfrm>
        </p:grpSpPr>
        <p:sp>
          <p:nvSpPr>
            <p:cNvPr id="26" name="Google Shape;3742;p40">
              <a:extLst>
                <a:ext uri="{FF2B5EF4-FFF2-40B4-BE49-F238E27FC236}">
                  <a16:creationId xmlns:a16="http://schemas.microsoft.com/office/drawing/2014/main" id="{EB7742C7-D984-8997-E8BB-4E830BC167F8}"/>
                </a:ext>
              </a:extLst>
            </p:cNvPr>
            <p:cNvSpPr txBox="1"/>
            <p:nvPr/>
          </p:nvSpPr>
          <p:spPr>
            <a:xfrm>
              <a:off x="4589109" y="1737375"/>
              <a:ext cx="1031753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 rtl="1"/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افزایش سرعت </a:t>
              </a:r>
              <a:r>
                <a:rPr lang="fa-IR" sz="1800" b="1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سیستم‌های</a:t>
              </a:r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آگاهی از</a:t>
              </a:r>
            </a:p>
            <a:p>
              <a:pPr algn="ctr" rtl="1"/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وضعیت امنیت اطلاعات</a:t>
              </a:r>
              <a:endParaRPr lang="en-US" sz="18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  <p:sp>
          <p:nvSpPr>
            <p:cNvPr id="27" name="Google Shape;3743;p40">
              <a:extLst>
                <a:ext uri="{FF2B5EF4-FFF2-40B4-BE49-F238E27FC236}">
                  <a16:creationId xmlns:a16="http://schemas.microsoft.com/office/drawing/2014/main" id="{F5E8CF73-D7D0-8560-AACF-58A8E6E71C50}"/>
                </a:ext>
              </a:extLst>
            </p:cNvPr>
            <p:cNvSpPr txBox="1"/>
            <p:nvPr/>
          </p:nvSpPr>
          <p:spPr>
            <a:xfrm>
              <a:off x="4597250" y="1943075"/>
              <a:ext cx="1018299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شناسایی </a:t>
              </a: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آسیب‌پذیری‌ها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و نقاط ضعف در </a:t>
              </a: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توپولوژی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شبکه و جریان داده</a:t>
              </a:r>
              <a:endParaRPr lang="en-US" sz="16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</p:grpSp>
      <p:grpSp>
        <p:nvGrpSpPr>
          <p:cNvPr id="29" name="Google Shape;335;p18">
            <a:extLst>
              <a:ext uri="{FF2B5EF4-FFF2-40B4-BE49-F238E27FC236}">
                <a16:creationId xmlns:a16="http://schemas.microsoft.com/office/drawing/2014/main" id="{C03948A1-2AEC-E8BA-DD9E-9B57E9A93911}"/>
              </a:ext>
            </a:extLst>
          </p:cNvPr>
          <p:cNvGrpSpPr/>
          <p:nvPr/>
        </p:nvGrpSpPr>
        <p:grpSpPr>
          <a:xfrm>
            <a:off x="4522517" y="2238840"/>
            <a:ext cx="1097280" cy="1097280"/>
            <a:chOff x="6574973" y="4110720"/>
            <a:chExt cx="475964" cy="475964"/>
          </a:xfrm>
          <a:solidFill>
            <a:srgbClr val="DD90B6"/>
          </a:solidFill>
        </p:grpSpPr>
        <p:sp>
          <p:nvSpPr>
            <p:cNvPr id="31" name="Google Shape;336;p18">
              <a:extLst>
                <a:ext uri="{FF2B5EF4-FFF2-40B4-BE49-F238E27FC236}">
                  <a16:creationId xmlns:a16="http://schemas.microsoft.com/office/drawing/2014/main" id="{EFE8477E-6027-0549-9306-1C0034A8DE94}"/>
                </a:ext>
              </a:extLst>
            </p:cNvPr>
            <p:cNvSpPr/>
            <p:nvPr/>
          </p:nvSpPr>
          <p:spPr>
            <a:xfrm>
              <a:off x="6574973" y="4110720"/>
              <a:ext cx="475964" cy="475964"/>
            </a:xfrm>
            <a:custGeom>
              <a:avLst/>
              <a:gdLst/>
              <a:ahLst/>
              <a:cxnLst/>
              <a:rect l="l" t="t" r="r" b="b"/>
              <a:pathLst>
                <a:path w="14467" h="14467" extrusionOk="0">
                  <a:moveTo>
                    <a:pt x="7228" y="0"/>
                  </a:moveTo>
                  <a:cubicBezTo>
                    <a:pt x="3239" y="0"/>
                    <a:pt x="1" y="3239"/>
                    <a:pt x="1" y="7239"/>
                  </a:cubicBezTo>
                  <a:cubicBezTo>
                    <a:pt x="1" y="11240"/>
                    <a:pt x="3239" y="14466"/>
                    <a:pt x="7228" y="14466"/>
                  </a:cubicBezTo>
                  <a:cubicBezTo>
                    <a:pt x="11228" y="14466"/>
                    <a:pt x="14467" y="11240"/>
                    <a:pt x="14467" y="7239"/>
                  </a:cubicBezTo>
                  <a:cubicBezTo>
                    <a:pt x="14467" y="3239"/>
                    <a:pt x="11228" y="0"/>
                    <a:pt x="7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7;p18">
              <a:extLst>
                <a:ext uri="{FF2B5EF4-FFF2-40B4-BE49-F238E27FC236}">
                  <a16:creationId xmlns:a16="http://schemas.microsoft.com/office/drawing/2014/main" id="{A792CAF3-99AE-7811-1611-F91042AE49B9}"/>
                </a:ext>
              </a:extLst>
            </p:cNvPr>
            <p:cNvSpPr/>
            <p:nvPr/>
          </p:nvSpPr>
          <p:spPr>
            <a:xfrm>
              <a:off x="6713647" y="4198069"/>
              <a:ext cx="199802" cy="300871"/>
            </a:xfrm>
            <a:custGeom>
              <a:avLst/>
              <a:gdLst/>
              <a:ahLst/>
              <a:cxnLst/>
              <a:rect l="l" t="t" r="r" b="b"/>
              <a:pathLst>
                <a:path w="6073" h="9145" fill="none" extrusionOk="0">
                  <a:moveTo>
                    <a:pt x="0" y="0"/>
                  </a:moveTo>
                  <a:lnTo>
                    <a:pt x="6073" y="0"/>
                  </a:lnTo>
                  <a:lnTo>
                    <a:pt x="6073" y="9144"/>
                  </a:lnTo>
                  <a:lnTo>
                    <a:pt x="0" y="9144"/>
                  </a:lnTo>
                  <a:close/>
                </a:path>
              </a:pathLst>
            </a:custGeom>
            <a:grp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8;p18">
              <a:extLst>
                <a:ext uri="{FF2B5EF4-FFF2-40B4-BE49-F238E27FC236}">
                  <a16:creationId xmlns:a16="http://schemas.microsoft.com/office/drawing/2014/main" id="{B661C43D-3231-EC4E-6AF0-D4939E5A5C23}"/>
                </a:ext>
              </a:extLst>
            </p:cNvPr>
            <p:cNvSpPr/>
            <p:nvPr/>
          </p:nvSpPr>
          <p:spPr>
            <a:xfrm>
              <a:off x="6782572" y="4472653"/>
              <a:ext cx="61161" cy="33"/>
            </a:xfrm>
            <a:custGeom>
              <a:avLst/>
              <a:gdLst/>
              <a:ahLst/>
              <a:cxnLst/>
              <a:rect l="l" t="t" r="r" b="b"/>
              <a:pathLst>
                <a:path w="1859" h="1" fill="none" extrusionOk="0">
                  <a:moveTo>
                    <a:pt x="1" y="1"/>
                  </a:moveTo>
                  <a:lnTo>
                    <a:pt x="1858" y="1"/>
                  </a:lnTo>
                </a:path>
              </a:pathLst>
            </a:custGeom>
            <a:grp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;p18">
              <a:extLst>
                <a:ext uri="{FF2B5EF4-FFF2-40B4-BE49-F238E27FC236}">
                  <a16:creationId xmlns:a16="http://schemas.microsoft.com/office/drawing/2014/main" id="{C07E25A5-8673-5DB1-0608-782FDCD966EC}"/>
                </a:ext>
              </a:extLst>
            </p:cNvPr>
            <p:cNvSpPr/>
            <p:nvPr/>
          </p:nvSpPr>
          <p:spPr>
            <a:xfrm>
              <a:off x="6771221" y="4272884"/>
              <a:ext cx="83862" cy="98733"/>
            </a:xfrm>
            <a:custGeom>
              <a:avLst/>
              <a:gdLst/>
              <a:ahLst/>
              <a:cxnLst/>
              <a:rect l="l" t="t" r="r" b="b"/>
              <a:pathLst>
                <a:path w="2549" h="3001" fill="none" extrusionOk="0">
                  <a:moveTo>
                    <a:pt x="1" y="2465"/>
                  </a:moveTo>
                  <a:lnTo>
                    <a:pt x="941" y="3001"/>
                  </a:lnTo>
                  <a:lnTo>
                    <a:pt x="2549" y="0"/>
                  </a:lnTo>
                </a:path>
              </a:pathLst>
            </a:custGeom>
            <a:grp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CADF8A6-3169-14A8-866B-9687FAC5116F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6/15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>
                <a:cs typeface="B Nazanin" panose="00000400000000000000" pitchFamily="2" charset="-78"/>
              </a:rPr>
              <a:t>فهرست</a:t>
            </a:r>
            <a:endParaRPr sz="3200" dirty="0">
              <a:cs typeface="B Nazanin" panose="00000400000000000000" pitchFamily="2" charset="-78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3645295" y="3227220"/>
            <a:ext cx="1717146" cy="1144776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4131430" y="2628088"/>
            <a:ext cx="644777" cy="563991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62369" y="2668721"/>
            <a:ext cx="567567" cy="477251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3</a:t>
            </a:r>
            <a:endParaRPr sz="1800" dirty="0">
              <a:solidFill>
                <a:schemeClr val="dk1"/>
              </a:solidFill>
              <a:cs typeface="B Nazanin" panose="00000400000000000000" pitchFamily="2" charset="-78"/>
            </a:endParaRPr>
          </a:p>
        </p:txBody>
      </p:sp>
      <p:grpSp>
        <p:nvGrpSpPr>
          <p:cNvPr id="888" name="Google Shape;888;p23"/>
          <p:cNvGrpSpPr/>
          <p:nvPr/>
        </p:nvGrpSpPr>
        <p:grpSpPr>
          <a:xfrm>
            <a:off x="3563543" y="937974"/>
            <a:ext cx="1788073" cy="1663508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86251" y="3226600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25068" y="2676921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48157" y="2717186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5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89" name="Google Shape;989;p23"/>
          <p:cNvSpPr txBox="1"/>
          <p:nvPr/>
        </p:nvSpPr>
        <p:spPr>
          <a:xfrm>
            <a:off x="513817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چشم‌انداز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92" name="Google Shape;992;p23"/>
          <p:cNvSpPr txBox="1"/>
          <p:nvPr/>
        </p:nvSpPr>
        <p:spPr>
          <a:xfrm>
            <a:off x="3672886" y="3226600"/>
            <a:ext cx="1647979" cy="114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18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18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2" name="Google Shape;933;p23">
            <a:extLst>
              <a:ext uri="{FF2B5EF4-FFF2-40B4-BE49-F238E27FC236}">
                <a16:creationId xmlns:a16="http://schemas.microsoft.com/office/drawing/2014/main" id="{B4008A4A-4234-CAD7-70A4-820D49597F9C}"/>
              </a:ext>
            </a:extLst>
          </p:cNvPr>
          <p:cNvSpPr/>
          <p:nvPr/>
        </p:nvSpPr>
        <p:spPr>
          <a:xfrm>
            <a:off x="1990179" y="3228954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Google Shape;934;p23">
            <a:extLst>
              <a:ext uri="{FF2B5EF4-FFF2-40B4-BE49-F238E27FC236}">
                <a16:creationId xmlns:a16="http://schemas.microsoft.com/office/drawing/2014/main" id="{94BD0766-DBF8-A5C7-9A6A-6F0767130F6B}"/>
              </a:ext>
            </a:extLst>
          </p:cNvPr>
          <p:cNvSpPr/>
          <p:nvPr/>
        </p:nvSpPr>
        <p:spPr>
          <a:xfrm>
            <a:off x="2428996" y="2679275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Google Shape;935;p23">
            <a:extLst>
              <a:ext uri="{FF2B5EF4-FFF2-40B4-BE49-F238E27FC236}">
                <a16:creationId xmlns:a16="http://schemas.microsoft.com/office/drawing/2014/main" id="{4505BA20-5F99-4B8F-7FE6-3936961CBFE4}"/>
              </a:ext>
            </a:extLst>
          </p:cNvPr>
          <p:cNvSpPr/>
          <p:nvPr/>
        </p:nvSpPr>
        <p:spPr>
          <a:xfrm>
            <a:off x="2452085" y="2719540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4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989;p23">
            <a:extLst>
              <a:ext uri="{FF2B5EF4-FFF2-40B4-BE49-F238E27FC236}">
                <a16:creationId xmlns:a16="http://schemas.microsoft.com/office/drawing/2014/main" id="{795F9D44-8952-2D6C-70CA-899B1C2E49FA}"/>
              </a:ext>
            </a:extLst>
          </p:cNvPr>
          <p:cNvSpPr txBox="1"/>
          <p:nvPr/>
        </p:nvSpPr>
        <p:spPr>
          <a:xfrm>
            <a:off x="2017745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چالش‌ها</a:t>
            </a:r>
            <a:endParaRPr lang="fa-IR"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6" name="Google Shape;1039;p23">
            <a:extLst>
              <a:ext uri="{FF2B5EF4-FFF2-40B4-BE49-F238E27FC236}">
                <a16:creationId xmlns:a16="http://schemas.microsoft.com/office/drawing/2014/main" id="{8B5EE6E8-12B1-63F3-E08B-68D03FA1EC6B}"/>
              </a:ext>
            </a:extLst>
          </p:cNvPr>
          <p:cNvGrpSpPr/>
          <p:nvPr/>
        </p:nvGrpSpPr>
        <p:grpSpPr>
          <a:xfrm>
            <a:off x="1961119" y="1278691"/>
            <a:ext cx="1338537" cy="1243323"/>
            <a:chOff x="457191" y="1276337"/>
            <a:chExt cx="1464112" cy="1464112"/>
          </a:xfrm>
        </p:grpSpPr>
        <p:sp>
          <p:nvSpPr>
            <p:cNvPr id="7" name="Google Shape;1040;p23">
              <a:extLst>
                <a:ext uri="{FF2B5EF4-FFF2-40B4-BE49-F238E27FC236}">
                  <a16:creationId xmlns:a16="http://schemas.microsoft.com/office/drawing/2014/main" id="{3FB60E54-8807-E4D4-BBE6-9B44D9F27A09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" name="Google Shape;1041;p23">
              <a:extLst>
                <a:ext uri="{FF2B5EF4-FFF2-40B4-BE49-F238E27FC236}">
                  <a16:creationId xmlns:a16="http://schemas.microsoft.com/office/drawing/2014/main" id="{58640A23-D0F1-D783-FD55-FFA6BDF96BAF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" name="Google Shape;1042;p23">
              <a:extLst>
                <a:ext uri="{FF2B5EF4-FFF2-40B4-BE49-F238E27FC236}">
                  <a16:creationId xmlns:a16="http://schemas.microsoft.com/office/drawing/2014/main" id="{2C25C66C-6439-408B-9B3A-0D3444E3DD08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" name="Google Shape;1043;p23">
              <a:extLst>
                <a:ext uri="{FF2B5EF4-FFF2-40B4-BE49-F238E27FC236}">
                  <a16:creationId xmlns:a16="http://schemas.microsoft.com/office/drawing/2014/main" id="{F59CD5AA-580D-B91E-D638-6783E081F612}"/>
                </a:ext>
              </a:extLst>
            </p:cNvPr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1" name="Google Shape;1044;p23">
              <a:extLst>
                <a:ext uri="{FF2B5EF4-FFF2-40B4-BE49-F238E27FC236}">
                  <a16:creationId xmlns:a16="http://schemas.microsoft.com/office/drawing/2014/main" id="{CA9859E9-8704-E5A2-9D08-D0DBABDB07A2}"/>
                </a:ext>
              </a:extLst>
            </p:cNvPr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2" name="Google Shape;1045;p23">
              <a:extLst>
                <a:ext uri="{FF2B5EF4-FFF2-40B4-BE49-F238E27FC236}">
                  <a16:creationId xmlns:a16="http://schemas.microsoft.com/office/drawing/2014/main" id="{8375BCFF-C790-A204-064A-E7B2421C5802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Google Shape;1046;p23">
              <a:extLst>
                <a:ext uri="{FF2B5EF4-FFF2-40B4-BE49-F238E27FC236}">
                  <a16:creationId xmlns:a16="http://schemas.microsoft.com/office/drawing/2014/main" id="{D4309BF7-0B9F-FDD2-95C1-170E23E913C0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4" name="Google Shape;1047;p23">
              <a:extLst>
                <a:ext uri="{FF2B5EF4-FFF2-40B4-BE49-F238E27FC236}">
                  <a16:creationId xmlns:a16="http://schemas.microsoft.com/office/drawing/2014/main" id="{CA67D06A-9666-1EBF-5462-FE9473F1FA12}"/>
                </a:ext>
              </a:extLst>
            </p:cNvPr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5" name="Google Shape;1048;p23">
              <a:extLst>
                <a:ext uri="{FF2B5EF4-FFF2-40B4-BE49-F238E27FC236}">
                  <a16:creationId xmlns:a16="http://schemas.microsoft.com/office/drawing/2014/main" id="{C947EFD3-7EF4-4A39-9B00-4D5AD54FBDAF}"/>
                </a:ext>
              </a:extLst>
            </p:cNvPr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6" name="Google Shape;1049;p23">
              <a:extLst>
                <a:ext uri="{FF2B5EF4-FFF2-40B4-BE49-F238E27FC236}">
                  <a16:creationId xmlns:a16="http://schemas.microsoft.com/office/drawing/2014/main" id="{67219306-556A-D15D-8023-8F8230C1DC43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7" name="Google Shape;1050;p23">
              <a:extLst>
                <a:ext uri="{FF2B5EF4-FFF2-40B4-BE49-F238E27FC236}">
                  <a16:creationId xmlns:a16="http://schemas.microsoft.com/office/drawing/2014/main" id="{69BED94E-478B-D77C-F256-F4D13424193F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8" name="Google Shape;1051;p23">
              <a:extLst>
                <a:ext uri="{FF2B5EF4-FFF2-40B4-BE49-F238E27FC236}">
                  <a16:creationId xmlns:a16="http://schemas.microsoft.com/office/drawing/2014/main" id="{B13A6DC4-1514-8A19-3410-37D46F1FEA48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9" name="Google Shape;1052;p23">
              <a:extLst>
                <a:ext uri="{FF2B5EF4-FFF2-40B4-BE49-F238E27FC236}">
                  <a16:creationId xmlns:a16="http://schemas.microsoft.com/office/drawing/2014/main" id="{DDCFD614-DA76-4552-280B-5743436081E9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Google Shape;1053;p23">
              <a:extLst>
                <a:ext uri="{FF2B5EF4-FFF2-40B4-BE49-F238E27FC236}">
                  <a16:creationId xmlns:a16="http://schemas.microsoft.com/office/drawing/2014/main" id="{5C830DDD-7194-64E4-FD12-AA6D75BFAF7A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1" name="Google Shape;1054;p23">
              <a:extLst>
                <a:ext uri="{FF2B5EF4-FFF2-40B4-BE49-F238E27FC236}">
                  <a16:creationId xmlns:a16="http://schemas.microsoft.com/office/drawing/2014/main" id="{913F36AD-EDB3-97B7-50A8-5DE38623367E}"/>
                </a:ext>
              </a:extLst>
            </p:cNvPr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2" name="Google Shape;1055;p23">
              <a:extLst>
                <a:ext uri="{FF2B5EF4-FFF2-40B4-BE49-F238E27FC236}">
                  <a16:creationId xmlns:a16="http://schemas.microsoft.com/office/drawing/2014/main" id="{F42D5D3E-2642-E5EA-467E-4AC644B07B6D}"/>
                </a:ext>
              </a:extLst>
            </p:cNvPr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3" name="Google Shape;1056;p23">
              <a:extLst>
                <a:ext uri="{FF2B5EF4-FFF2-40B4-BE49-F238E27FC236}">
                  <a16:creationId xmlns:a16="http://schemas.microsoft.com/office/drawing/2014/main" id="{D5651C50-821A-ED21-3C72-2B7ECB0AF815}"/>
                </a:ext>
              </a:extLst>
            </p:cNvPr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4" name="Google Shape;1057;p23">
              <a:extLst>
                <a:ext uri="{FF2B5EF4-FFF2-40B4-BE49-F238E27FC236}">
                  <a16:creationId xmlns:a16="http://schemas.microsoft.com/office/drawing/2014/main" id="{05E1D6ED-129C-26F1-9424-F5E67C354E27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5" name="Google Shape;1058;p23">
              <a:extLst>
                <a:ext uri="{FF2B5EF4-FFF2-40B4-BE49-F238E27FC236}">
                  <a16:creationId xmlns:a16="http://schemas.microsoft.com/office/drawing/2014/main" id="{9F524558-C67A-3654-63E9-93F28B96D2F8}"/>
                </a:ext>
              </a:extLst>
            </p:cNvPr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Google Shape;1059;p23">
              <a:extLst>
                <a:ext uri="{FF2B5EF4-FFF2-40B4-BE49-F238E27FC236}">
                  <a16:creationId xmlns:a16="http://schemas.microsoft.com/office/drawing/2014/main" id="{BAAC413B-5F51-714F-C5D4-0C8EAF74AF9C}"/>
                </a:ext>
              </a:extLst>
            </p:cNvPr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7" name="Google Shape;1060;p23">
              <a:extLst>
                <a:ext uri="{FF2B5EF4-FFF2-40B4-BE49-F238E27FC236}">
                  <a16:creationId xmlns:a16="http://schemas.microsoft.com/office/drawing/2014/main" id="{5361BAC8-3CC6-EB33-63EC-66A962BF8792}"/>
                </a:ext>
              </a:extLst>
            </p:cNvPr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" name="Google Shape;1061;p23">
              <a:extLst>
                <a:ext uri="{FF2B5EF4-FFF2-40B4-BE49-F238E27FC236}">
                  <a16:creationId xmlns:a16="http://schemas.microsoft.com/office/drawing/2014/main" id="{DB9E84A3-5351-B119-5D8C-8CCF500BADFC}"/>
                </a:ext>
              </a:extLst>
            </p:cNvPr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29" name="Google Shape;1062;p23">
              <a:extLst>
                <a:ext uri="{FF2B5EF4-FFF2-40B4-BE49-F238E27FC236}">
                  <a16:creationId xmlns:a16="http://schemas.microsoft.com/office/drawing/2014/main" id="{87EB9796-FA07-A313-C06E-66B4A2D1C4AC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30" name="Google Shape;1063;p23">
                <a:extLst>
                  <a:ext uri="{FF2B5EF4-FFF2-40B4-BE49-F238E27FC236}">
                    <a16:creationId xmlns:a16="http://schemas.microsoft.com/office/drawing/2014/main" id="{0B033DEF-1E91-1C72-8F85-D5C3838EBE08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Google Shape;1064;p23">
                <a:extLst>
                  <a:ext uri="{FF2B5EF4-FFF2-40B4-BE49-F238E27FC236}">
                    <a16:creationId xmlns:a16="http://schemas.microsoft.com/office/drawing/2014/main" id="{A42715BE-0794-66E9-5A42-A0251F4D69A0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37" name="Google Shape;708;p22">
            <a:extLst>
              <a:ext uri="{FF2B5EF4-FFF2-40B4-BE49-F238E27FC236}">
                <a16:creationId xmlns:a16="http://schemas.microsoft.com/office/drawing/2014/main" id="{94B6193D-BFBF-3027-CDEB-237980FDF78B}"/>
              </a:ext>
            </a:extLst>
          </p:cNvPr>
          <p:cNvSpPr/>
          <p:nvPr/>
        </p:nvSpPr>
        <p:spPr>
          <a:xfrm>
            <a:off x="2927852" y="-384008"/>
            <a:ext cx="30424" cy="23225"/>
          </a:xfrm>
          <a:custGeom>
            <a:avLst/>
            <a:gdLst/>
            <a:ahLst/>
            <a:cxnLst/>
            <a:rect l="l" t="t" r="r" b="b"/>
            <a:pathLst>
              <a:path w="1239" h="1251" extrusionOk="0">
                <a:moveTo>
                  <a:pt x="620" y="0"/>
                </a:moveTo>
                <a:cubicBezTo>
                  <a:pt x="286" y="0"/>
                  <a:pt x="1" y="286"/>
                  <a:pt x="1" y="619"/>
                </a:cubicBezTo>
                <a:cubicBezTo>
                  <a:pt x="1" y="965"/>
                  <a:pt x="286" y="1250"/>
                  <a:pt x="620" y="1250"/>
                </a:cubicBezTo>
                <a:cubicBezTo>
                  <a:pt x="965" y="1250"/>
                  <a:pt x="1239" y="965"/>
                  <a:pt x="1239" y="619"/>
                </a:cubicBezTo>
                <a:cubicBezTo>
                  <a:pt x="1239" y="286"/>
                  <a:pt x="965" y="0"/>
                  <a:pt x="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48" name="Google Shape;1039;p23">
            <a:extLst>
              <a:ext uri="{FF2B5EF4-FFF2-40B4-BE49-F238E27FC236}">
                <a16:creationId xmlns:a16="http://schemas.microsoft.com/office/drawing/2014/main" id="{8221D5F8-D20C-897B-8027-A1019E1EACA1}"/>
              </a:ext>
            </a:extLst>
          </p:cNvPr>
          <p:cNvGrpSpPr/>
          <p:nvPr/>
        </p:nvGrpSpPr>
        <p:grpSpPr>
          <a:xfrm>
            <a:off x="497151" y="1249827"/>
            <a:ext cx="1338537" cy="1243323"/>
            <a:chOff x="457191" y="1276337"/>
            <a:chExt cx="1464112" cy="1464112"/>
          </a:xfrm>
        </p:grpSpPr>
        <p:sp>
          <p:nvSpPr>
            <p:cNvPr id="1149" name="Google Shape;1040;p23">
              <a:extLst>
                <a:ext uri="{FF2B5EF4-FFF2-40B4-BE49-F238E27FC236}">
                  <a16:creationId xmlns:a16="http://schemas.microsoft.com/office/drawing/2014/main" id="{6BE56B5C-94DA-CEB2-B81E-8D5883111F28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0" name="Google Shape;1041;p23">
              <a:extLst>
                <a:ext uri="{FF2B5EF4-FFF2-40B4-BE49-F238E27FC236}">
                  <a16:creationId xmlns:a16="http://schemas.microsoft.com/office/drawing/2014/main" id="{07B28941-7CFF-8C0D-B485-EE02B922662B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1" name="Google Shape;1042;p23">
              <a:extLst>
                <a:ext uri="{FF2B5EF4-FFF2-40B4-BE49-F238E27FC236}">
                  <a16:creationId xmlns:a16="http://schemas.microsoft.com/office/drawing/2014/main" id="{ECF5B2AB-09AA-9D8C-24EC-246DCF07CE03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cs typeface="B Nazanin" panose="00000400000000000000" pitchFamily="2" charset="-78"/>
              </a:endParaRPr>
            </a:p>
          </p:txBody>
        </p:sp>
        <p:sp>
          <p:nvSpPr>
            <p:cNvPr id="1154" name="Google Shape;1045;p23">
              <a:extLst>
                <a:ext uri="{FF2B5EF4-FFF2-40B4-BE49-F238E27FC236}">
                  <a16:creationId xmlns:a16="http://schemas.microsoft.com/office/drawing/2014/main" id="{051E985C-8596-061B-DCA4-813CD1663280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5" name="Google Shape;1046;p23">
              <a:extLst>
                <a:ext uri="{FF2B5EF4-FFF2-40B4-BE49-F238E27FC236}">
                  <a16:creationId xmlns:a16="http://schemas.microsoft.com/office/drawing/2014/main" id="{EA17906F-B156-1F70-2265-D46A6A2B5E24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8" name="Google Shape;1049;p23">
              <a:extLst>
                <a:ext uri="{FF2B5EF4-FFF2-40B4-BE49-F238E27FC236}">
                  <a16:creationId xmlns:a16="http://schemas.microsoft.com/office/drawing/2014/main" id="{D6E57EAC-D47A-0929-695D-82472DF8B179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9" name="Google Shape;1050;p23">
              <a:extLst>
                <a:ext uri="{FF2B5EF4-FFF2-40B4-BE49-F238E27FC236}">
                  <a16:creationId xmlns:a16="http://schemas.microsoft.com/office/drawing/2014/main" id="{E0BEDA85-CB0D-4D8D-6EE2-F183572265D7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0" name="Google Shape;1051;p23">
              <a:extLst>
                <a:ext uri="{FF2B5EF4-FFF2-40B4-BE49-F238E27FC236}">
                  <a16:creationId xmlns:a16="http://schemas.microsoft.com/office/drawing/2014/main" id="{B20B3B33-C8B1-FA61-79D5-AB691092F853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1" name="Google Shape;1052;p23">
              <a:extLst>
                <a:ext uri="{FF2B5EF4-FFF2-40B4-BE49-F238E27FC236}">
                  <a16:creationId xmlns:a16="http://schemas.microsoft.com/office/drawing/2014/main" id="{048F0165-020D-0BF1-646A-E29A12F10C3C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2" name="Google Shape;1053;p23">
              <a:extLst>
                <a:ext uri="{FF2B5EF4-FFF2-40B4-BE49-F238E27FC236}">
                  <a16:creationId xmlns:a16="http://schemas.microsoft.com/office/drawing/2014/main" id="{D24B63B8-8170-1734-D27B-39381A15B790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6" name="Google Shape;1057;p23">
              <a:extLst>
                <a:ext uri="{FF2B5EF4-FFF2-40B4-BE49-F238E27FC236}">
                  <a16:creationId xmlns:a16="http://schemas.microsoft.com/office/drawing/2014/main" id="{993FDE1C-4F9A-F677-E955-5B45D684D015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171" name="Google Shape;1062;p23">
              <a:extLst>
                <a:ext uri="{FF2B5EF4-FFF2-40B4-BE49-F238E27FC236}">
                  <a16:creationId xmlns:a16="http://schemas.microsoft.com/office/drawing/2014/main" id="{A394494C-1EAC-CB46-F536-2610B17E8F63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172" name="Google Shape;1063;p23">
                <a:extLst>
                  <a:ext uri="{FF2B5EF4-FFF2-40B4-BE49-F238E27FC236}">
                    <a16:creationId xmlns:a16="http://schemas.microsoft.com/office/drawing/2014/main" id="{963ABA67-DD29-9DB2-01CB-DAA8FAAC0B9C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173" name="Google Shape;1064;p23">
                <a:extLst>
                  <a:ext uri="{FF2B5EF4-FFF2-40B4-BE49-F238E27FC236}">
                    <a16:creationId xmlns:a16="http://schemas.microsoft.com/office/drawing/2014/main" id="{3176E9B6-BCB6-A3DB-80DF-EF8207B2DEF1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1174" name="Google Shape;448;p20">
            <a:extLst>
              <a:ext uri="{FF2B5EF4-FFF2-40B4-BE49-F238E27FC236}">
                <a16:creationId xmlns:a16="http://schemas.microsoft.com/office/drawing/2014/main" id="{A3051B38-9629-A038-47AB-8A28A9E885F9}"/>
              </a:ext>
            </a:extLst>
          </p:cNvPr>
          <p:cNvGrpSpPr/>
          <p:nvPr/>
        </p:nvGrpSpPr>
        <p:grpSpPr>
          <a:xfrm>
            <a:off x="709446" y="1602658"/>
            <a:ext cx="877261" cy="518045"/>
            <a:chOff x="733939" y="1708125"/>
            <a:chExt cx="3561543" cy="2379555"/>
          </a:xfrm>
        </p:grpSpPr>
        <p:sp>
          <p:nvSpPr>
            <p:cNvPr id="1176" name="Google Shape;450;p20">
              <a:extLst>
                <a:ext uri="{FF2B5EF4-FFF2-40B4-BE49-F238E27FC236}">
                  <a16:creationId xmlns:a16="http://schemas.microsoft.com/office/drawing/2014/main" id="{B19B40BC-5B3F-7CCB-CA3B-1939B7F0D139}"/>
                </a:ext>
              </a:extLst>
            </p:cNvPr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7" name="Google Shape;451;p20">
              <a:extLst>
                <a:ext uri="{FF2B5EF4-FFF2-40B4-BE49-F238E27FC236}">
                  <a16:creationId xmlns:a16="http://schemas.microsoft.com/office/drawing/2014/main" id="{C2F55C45-CCB7-F9DB-D6B7-1E1D729E95B4}"/>
                </a:ext>
              </a:extLst>
            </p:cNvPr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8" name="Google Shape;452;p20">
              <a:extLst>
                <a:ext uri="{FF2B5EF4-FFF2-40B4-BE49-F238E27FC236}">
                  <a16:creationId xmlns:a16="http://schemas.microsoft.com/office/drawing/2014/main" id="{81F17575-23F7-F860-58F4-9C378D961523}"/>
                </a:ext>
              </a:extLst>
            </p:cNvPr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9" name="Google Shape;453;p20">
              <a:extLst>
                <a:ext uri="{FF2B5EF4-FFF2-40B4-BE49-F238E27FC236}">
                  <a16:creationId xmlns:a16="http://schemas.microsoft.com/office/drawing/2014/main" id="{D99A5185-F1D6-5CE9-67E5-8467939C57FA}"/>
                </a:ext>
              </a:extLst>
            </p:cNvPr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6" name="Google Shape;460;p20">
              <a:extLst>
                <a:ext uri="{FF2B5EF4-FFF2-40B4-BE49-F238E27FC236}">
                  <a16:creationId xmlns:a16="http://schemas.microsoft.com/office/drawing/2014/main" id="{AF5A343E-16E1-EA29-6BBA-AEDB60E74B50}"/>
                </a:ext>
              </a:extLst>
            </p:cNvPr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7" name="Google Shape;461;p20">
              <a:extLst>
                <a:ext uri="{FF2B5EF4-FFF2-40B4-BE49-F238E27FC236}">
                  <a16:creationId xmlns:a16="http://schemas.microsoft.com/office/drawing/2014/main" id="{92B44D72-A64F-3527-9F9D-E307CF07684E}"/>
                </a:ext>
              </a:extLst>
            </p:cNvPr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8" name="Google Shape;462;p20">
              <a:extLst>
                <a:ext uri="{FF2B5EF4-FFF2-40B4-BE49-F238E27FC236}">
                  <a16:creationId xmlns:a16="http://schemas.microsoft.com/office/drawing/2014/main" id="{3816D5A4-9324-DF16-5DD0-FFEB1080CEF6}"/>
                </a:ext>
              </a:extLst>
            </p:cNvPr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9" name="Google Shape;463;p20">
              <a:extLst>
                <a:ext uri="{FF2B5EF4-FFF2-40B4-BE49-F238E27FC236}">
                  <a16:creationId xmlns:a16="http://schemas.microsoft.com/office/drawing/2014/main" id="{B5099F69-6BCE-A37D-0B4D-AB5A05145A87}"/>
                </a:ext>
              </a:extLst>
            </p:cNvPr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</p:grpSp>
      <p:sp>
        <p:nvSpPr>
          <p:cNvPr id="1190" name="Google Shape;1046;p23">
            <a:extLst>
              <a:ext uri="{FF2B5EF4-FFF2-40B4-BE49-F238E27FC236}">
                <a16:creationId xmlns:a16="http://schemas.microsoft.com/office/drawing/2014/main" id="{3C518562-FD68-6AA8-3BC0-44FB422CC59F}"/>
              </a:ext>
            </a:extLst>
          </p:cNvPr>
          <p:cNvSpPr/>
          <p:nvPr/>
        </p:nvSpPr>
        <p:spPr>
          <a:xfrm>
            <a:off x="1136049" y="2046223"/>
            <a:ext cx="32015" cy="25453"/>
          </a:xfrm>
          <a:custGeom>
            <a:avLst/>
            <a:gdLst/>
            <a:ahLst/>
            <a:cxnLst/>
            <a:rect l="l" t="t" r="r" b="b"/>
            <a:pathLst>
              <a:path w="1048" h="897" extrusionOk="0">
                <a:moveTo>
                  <a:pt x="607" y="0"/>
                </a:moveTo>
                <a:cubicBezTo>
                  <a:pt x="203" y="0"/>
                  <a:pt x="0" y="488"/>
                  <a:pt x="286" y="762"/>
                </a:cubicBezTo>
                <a:cubicBezTo>
                  <a:pt x="379" y="855"/>
                  <a:pt x="492" y="896"/>
                  <a:pt x="602" y="896"/>
                </a:cubicBezTo>
                <a:cubicBezTo>
                  <a:pt x="831" y="896"/>
                  <a:pt x="1048" y="718"/>
                  <a:pt x="1048" y="453"/>
                </a:cubicBezTo>
                <a:cubicBezTo>
                  <a:pt x="1048" y="203"/>
                  <a:pt x="846" y="0"/>
                  <a:pt x="6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2" name="Google Shape;882;p23">
            <a:extLst>
              <a:ext uri="{FF2B5EF4-FFF2-40B4-BE49-F238E27FC236}">
                <a16:creationId xmlns:a16="http://schemas.microsoft.com/office/drawing/2014/main" id="{66173394-6B41-2652-2A8C-123C0740BF3E}"/>
              </a:ext>
            </a:extLst>
          </p:cNvPr>
          <p:cNvSpPr/>
          <p:nvPr/>
        </p:nvSpPr>
        <p:spPr>
          <a:xfrm>
            <a:off x="7251370" y="3237440"/>
            <a:ext cx="1285412" cy="1134535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3" name="Google Shape;883;p23">
            <a:extLst>
              <a:ext uri="{FF2B5EF4-FFF2-40B4-BE49-F238E27FC236}">
                <a16:creationId xmlns:a16="http://schemas.microsoft.com/office/drawing/2014/main" id="{7152A05A-99DA-6082-D81C-7EE3F4B3EE93}"/>
              </a:ext>
            </a:extLst>
          </p:cNvPr>
          <p:cNvSpPr/>
          <p:nvPr/>
        </p:nvSpPr>
        <p:spPr>
          <a:xfrm>
            <a:off x="7690572" y="2675718"/>
            <a:ext cx="482705" cy="448369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Google Shape;884;p23">
            <a:extLst>
              <a:ext uri="{FF2B5EF4-FFF2-40B4-BE49-F238E27FC236}">
                <a16:creationId xmlns:a16="http://schemas.microsoft.com/office/drawing/2014/main" id="{AC7A46FF-B389-35C3-58F8-7CE42342B219}"/>
              </a:ext>
            </a:extLst>
          </p:cNvPr>
          <p:cNvSpPr/>
          <p:nvPr/>
        </p:nvSpPr>
        <p:spPr>
          <a:xfrm>
            <a:off x="7713662" y="2700217"/>
            <a:ext cx="424479" cy="379699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1</a:t>
            </a:r>
            <a:endParaRPr sz="24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35" name="Google Shape;998;p23">
            <a:extLst>
              <a:ext uri="{FF2B5EF4-FFF2-40B4-BE49-F238E27FC236}">
                <a16:creationId xmlns:a16="http://schemas.microsoft.com/office/drawing/2014/main" id="{222AE34F-4283-CC13-4430-D5BB338A9EF6}"/>
              </a:ext>
            </a:extLst>
          </p:cNvPr>
          <p:cNvSpPr txBox="1"/>
          <p:nvPr/>
        </p:nvSpPr>
        <p:spPr>
          <a:xfrm>
            <a:off x="7271009" y="3237440"/>
            <a:ext cx="1249846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36" name="Google Shape;1000;p23">
            <a:extLst>
              <a:ext uri="{FF2B5EF4-FFF2-40B4-BE49-F238E27FC236}">
                <a16:creationId xmlns:a16="http://schemas.microsoft.com/office/drawing/2014/main" id="{512541C8-D878-CDF4-A2D3-AD9B30DE4F7D}"/>
              </a:ext>
            </a:extLst>
          </p:cNvPr>
          <p:cNvGrpSpPr/>
          <p:nvPr/>
        </p:nvGrpSpPr>
        <p:grpSpPr>
          <a:xfrm>
            <a:off x="7222295" y="1276337"/>
            <a:ext cx="1338904" cy="1243323"/>
            <a:chOff x="7222294" y="1276337"/>
            <a:chExt cx="1464513" cy="1464112"/>
          </a:xfrm>
        </p:grpSpPr>
        <p:sp>
          <p:nvSpPr>
            <p:cNvPr id="38" name="Google Shape;1001;p23">
              <a:extLst>
                <a:ext uri="{FF2B5EF4-FFF2-40B4-BE49-F238E27FC236}">
                  <a16:creationId xmlns:a16="http://schemas.microsoft.com/office/drawing/2014/main" id="{40C0B330-D483-5F69-5555-5CCE02A123FB}"/>
                </a:ext>
              </a:extLst>
            </p:cNvPr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9" name="Google Shape;1002;p23">
              <a:extLst>
                <a:ext uri="{FF2B5EF4-FFF2-40B4-BE49-F238E27FC236}">
                  <a16:creationId xmlns:a16="http://schemas.microsoft.com/office/drawing/2014/main" id="{A480622C-0BE0-A123-DC37-99539DD0643B}"/>
                </a:ext>
              </a:extLst>
            </p:cNvPr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0" name="Google Shape;1003;p23">
              <a:extLst>
                <a:ext uri="{FF2B5EF4-FFF2-40B4-BE49-F238E27FC236}">
                  <a16:creationId xmlns:a16="http://schemas.microsoft.com/office/drawing/2014/main" id="{BA613A39-C010-028F-4610-F840E7AA1619}"/>
                </a:ext>
              </a:extLst>
            </p:cNvPr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1" name="Google Shape;1004;p23">
              <a:extLst>
                <a:ext uri="{FF2B5EF4-FFF2-40B4-BE49-F238E27FC236}">
                  <a16:creationId xmlns:a16="http://schemas.microsoft.com/office/drawing/2014/main" id="{CA7F5298-EF93-2671-4C72-93E51263E8BB}"/>
                </a:ext>
              </a:extLst>
            </p:cNvPr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2" name="Google Shape;1005;p23">
              <a:extLst>
                <a:ext uri="{FF2B5EF4-FFF2-40B4-BE49-F238E27FC236}">
                  <a16:creationId xmlns:a16="http://schemas.microsoft.com/office/drawing/2014/main" id="{89EECFD7-3C63-0D51-4BD0-8D5B25091C48}"/>
                </a:ext>
              </a:extLst>
            </p:cNvPr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3" name="Google Shape;1006;p23">
              <a:extLst>
                <a:ext uri="{FF2B5EF4-FFF2-40B4-BE49-F238E27FC236}">
                  <a16:creationId xmlns:a16="http://schemas.microsoft.com/office/drawing/2014/main" id="{431830D3-DC27-FDD2-F0C2-FBD70856A3BE}"/>
                </a:ext>
              </a:extLst>
            </p:cNvPr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4" name="Google Shape;1007;p23">
              <a:extLst>
                <a:ext uri="{FF2B5EF4-FFF2-40B4-BE49-F238E27FC236}">
                  <a16:creationId xmlns:a16="http://schemas.microsoft.com/office/drawing/2014/main" id="{9335330F-5BF4-5F2D-F409-8F7365E9E131}"/>
                </a:ext>
              </a:extLst>
            </p:cNvPr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5" name="Google Shape;1008;p23">
              <a:extLst>
                <a:ext uri="{FF2B5EF4-FFF2-40B4-BE49-F238E27FC236}">
                  <a16:creationId xmlns:a16="http://schemas.microsoft.com/office/drawing/2014/main" id="{548701EE-A147-62BA-E4BF-8A3285AA5057}"/>
                </a:ext>
              </a:extLst>
            </p:cNvPr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6" name="Google Shape;1009;p23">
              <a:extLst>
                <a:ext uri="{FF2B5EF4-FFF2-40B4-BE49-F238E27FC236}">
                  <a16:creationId xmlns:a16="http://schemas.microsoft.com/office/drawing/2014/main" id="{27661538-41DB-91A3-B8C1-00116101F9B4}"/>
                </a:ext>
              </a:extLst>
            </p:cNvPr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7" name="Google Shape;1010;p23">
              <a:extLst>
                <a:ext uri="{FF2B5EF4-FFF2-40B4-BE49-F238E27FC236}">
                  <a16:creationId xmlns:a16="http://schemas.microsoft.com/office/drawing/2014/main" id="{76C38F55-2A9F-64CD-77D9-84745C96AFF4}"/>
                </a:ext>
              </a:extLst>
            </p:cNvPr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8" name="Google Shape;1011;p23">
              <a:extLst>
                <a:ext uri="{FF2B5EF4-FFF2-40B4-BE49-F238E27FC236}">
                  <a16:creationId xmlns:a16="http://schemas.microsoft.com/office/drawing/2014/main" id="{045AEC9D-D0BD-5436-57C6-23E2C8ECD48B}"/>
                </a:ext>
              </a:extLst>
            </p:cNvPr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9" name="Google Shape;1012;p23">
              <a:extLst>
                <a:ext uri="{FF2B5EF4-FFF2-40B4-BE49-F238E27FC236}">
                  <a16:creationId xmlns:a16="http://schemas.microsoft.com/office/drawing/2014/main" id="{53D7F29B-9AF0-868F-F779-90E647E94EB2}"/>
                </a:ext>
              </a:extLst>
            </p:cNvPr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0" name="Google Shape;1013;p23">
              <a:extLst>
                <a:ext uri="{FF2B5EF4-FFF2-40B4-BE49-F238E27FC236}">
                  <a16:creationId xmlns:a16="http://schemas.microsoft.com/office/drawing/2014/main" id="{404E726B-7675-9A44-0070-FB12494B8404}"/>
                </a:ext>
              </a:extLst>
            </p:cNvPr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1" name="Google Shape;1014;p23">
              <a:extLst>
                <a:ext uri="{FF2B5EF4-FFF2-40B4-BE49-F238E27FC236}">
                  <a16:creationId xmlns:a16="http://schemas.microsoft.com/office/drawing/2014/main" id="{737E99D0-DD0E-8042-4B5C-C5D4D3512B2F}"/>
                </a:ext>
              </a:extLst>
            </p:cNvPr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2" name="Google Shape;1015;p23">
              <a:extLst>
                <a:ext uri="{FF2B5EF4-FFF2-40B4-BE49-F238E27FC236}">
                  <a16:creationId xmlns:a16="http://schemas.microsoft.com/office/drawing/2014/main" id="{0CD178E1-A019-8480-91BF-4FF108DE8A3D}"/>
                </a:ext>
              </a:extLst>
            </p:cNvPr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3" name="Google Shape;1016;p23">
              <a:extLst>
                <a:ext uri="{FF2B5EF4-FFF2-40B4-BE49-F238E27FC236}">
                  <a16:creationId xmlns:a16="http://schemas.microsoft.com/office/drawing/2014/main" id="{9B05735E-A403-79D1-68DE-87F2EEE67BD4}"/>
                </a:ext>
              </a:extLst>
            </p:cNvPr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4" name="Google Shape;1017;p23">
              <a:extLst>
                <a:ext uri="{FF2B5EF4-FFF2-40B4-BE49-F238E27FC236}">
                  <a16:creationId xmlns:a16="http://schemas.microsoft.com/office/drawing/2014/main" id="{ABAA6C18-4858-B49F-0A11-691FCB29E978}"/>
                </a:ext>
              </a:extLst>
            </p:cNvPr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Google Shape;1018;p23">
              <a:extLst>
                <a:ext uri="{FF2B5EF4-FFF2-40B4-BE49-F238E27FC236}">
                  <a16:creationId xmlns:a16="http://schemas.microsoft.com/office/drawing/2014/main" id="{77C93044-C960-C010-350B-7C87D8D24E60}"/>
                </a:ext>
              </a:extLst>
            </p:cNvPr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6" name="Google Shape;1019;p23">
              <a:extLst>
                <a:ext uri="{FF2B5EF4-FFF2-40B4-BE49-F238E27FC236}">
                  <a16:creationId xmlns:a16="http://schemas.microsoft.com/office/drawing/2014/main" id="{9FCD0F58-1BAE-2340-B094-83CC23A1AB40}"/>
                </a:ext>
              </a:extLst>
            </p:cNvPr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7" name="Google Shape;1020;p23">
              <a:extLst>
                <a:ext uri="{FF2B5EF4-FFF2-40B4-BE49-F238E27FC236}">
                  <a16:creationId xmlns:a16="http://schemas.microsoft.com/office/drawing/2014/main" id="{A1F20DD8-83FD-FE4A-0C20-FA68C58D4DA7}"/>
                </a:ext>
              </a:extLst>
            </p:cNvPr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8" name="Google Shape;1021;p23">
              <a:extLst>
                <a:ext uri="{FF2B5EF4-FFF2-40B4-BE49-F238E27FC236}">
                  <a16:creationId xmlns:a16="http://schemas.microsoft.com/office/drawing/2014/main" id="{87BFD080-1F01-BC03-18BF-AFDC5A16165B}"/>
                </a:ext>
              </a:extLst>
            </p:cNvPr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9" name="Google Shape;1022;p23">
              <a:extLst>
                <a:ext uri="{FF2B5EF4-FFF2-40B4-BE49-F238E27FC236}">
                  <a16:creationId xmlns:a16="http://schemas.microsoft.com/office/drawing/2014/main" id="{D8D9E133-2757-C5E2-7D6E-9B6664E8E18F}"/>
                </a:ext>
              </a:extLst>
            </p:cNvPr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0" name="Google Shape;1023;p23">
              <a:extLst>
                <a:ext uri="{FF2B5EF4-FFF2-40B4-BE49-F238E27FC236}">
                  <a16:creationId xmlns:a16="http://schemas.microsoft.com/office/drawing/2014/main" id="{E90B72F5-F267-CE68-4CF8-9EF6A730D1B4}"/>
                </a:ext>
              </a:extLst>
            </p:cNvPr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1" name="Google Shape;1024;p23">
              <a:extLst>
                <a:ext uri="{FF2B5EF4-FFF2-40B4-BE49-F238E27FC236}">
                  <a16:creationId xmlns:a16="http://schemas.microsoft.com/office/drawing/2014/main" id="{1C6EA7DB-8CEE-5A7B-CF01-9B4D0DCFE366}"/>
                </a:ext>
              </a:extLst>
            </p:cNvPr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Google Shape;1025;p23">
              <a:extLst>
                <a:ext uri="{FF2B5EF4-FFF2-40B4-BE49-F238E27FC236}">
                  <a16:creationId xmlns:a16="http://schemas.microsoft.com/office/drawing/2014/main" id="{224FAF98-4D06-804A-DE56-2B55A593553A}"/>
                </a:ext>
              </a:extLst>
            </p:cNvPr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3" name="Google Shape;1026;p23">
              <a:extLst>
                <a:ext uri="{FF2B5EF4-FFF2-40B4-BE49-F238E27FC236}">
                  <a16:creationId xmlns:a16="http://schemas.microsoft.com/office/drawing/2014/main" id="{7672836F-4057-5ABD-D184-F44045DA15C8}"/>
                </a:ext>
              </a:extLst>
            </p:cNvPr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8" name="Google Shape;1027;p23">
              <a:extLst>
                <a:ext uri="{FF2B5EF4-FFF2-40B4-BE49-F238E27FC236}">
                  <a16:creationId xmlns:a16="http://schemas.microsoft.com/office/drawing/2014/main" id="{AD253472-D11C-F7A1-2E66-7D2841200639}"/>
                </a:ext>
              </a:extLst>
            </p:cNvPr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0" name="Google Shape;1028;p23">
              <a:extLst>
                <a:ext uri="{FF2B5EF4-FFF2-40B4-BE49-F238E27FC236}">
                  <a16:creationId xmlns:a16="http://schemas.microsoft.com/office/drawing/2014/main" id="{6AFCAEEE-13AC-1E37-3C24-33A5CDEC69DF}"/>
                </a:ext>
              </a:extLst>
            </p:cNvPr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1" name="Google Shape;1029;p23">
              <a:extLst>
                <a:ext uri="{FF2B5EF4-FFF2-40B4-BE49-F238E27FC236}">
                  <a16:creationId xmlns:a16="http://schemas.microsoft.com/office/drawing/2014/main" id="{22E3BA3E-DDB8-2EF0-26E8-E847637EB500}"/>
                </a:ext>
              </a:extLst>
            </p:cNvPr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3" name="Google Shape;1030;p23">
              <a:extLst>
                <a:ext uri="{FF2B5EF4-FFF2-40B4-BE49-F238E27FC236}">
                  <a16:creationId xmlns:a16="http://schemas.microsoft.com/office/drawing/2014/main" id="{29B014B0-CBA4-B1EE-21AF-99D42AAC7EBF}"/>
                </a:ext>
              </a:extLst>
            </p:cNvPr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4" name="Google Shape;1031;p23">
              <a:extLst>
                <a:ext uri="{FF2B5EF4-FFF2-40B4-BE49-F238E27FC236}">
                  <a16:creationId xmlns:a16="http://schemas.microsoft.com/office/drawing/2014/main" id="{866BCC73-29D2-9EE9-34CF-F74D844919C6}"/>
                </a:ext>
              </a:extLst>
            </p:cNvPr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6" name="Google Shape;1032;p23">
              <a:extLst>
                <a:ext uri="{FF2B5EF4-FFF2-40B4-BE49-F238E27FC236}">
                  <a16:creationId xmlns:a16="http://schemas.microsoft.com/office/drawing/2014/main" id="{7C0C9B5E-3B4D-C250-45D3-E04674CDB38E}"/>
                </a:ext>
              </a:extLst>
            </p:cNvPr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7" name="Google Shape;1033;p23">
              <a:extLst>
                <a:ext uri="{FF2B5EF4-FFF2-40B4-BE49-F238E27FC236}">
                  <a16:creationId xmlns:a16="http://schemas.microsoft.com/office/drawing/2014/main" id="{C19DF652-31C4-3E6C-CA0A-BEAA7237FDC0}"/>
                </a:ext>
              </a:extLst>
            </p:cNvPr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9" name="Google Shape;1034;p23">
              <a:extLst>
                <a:ext uri="{FF2B5EF4-FFF2-40B4-BE49-F238E27FC236}">
                  <a16:creationId xmlns:a16="http://schemas.microsoft.com/office/drawing/2014/main" id="{FC38CB5C-8EBF-BA1A-BFFE-2EB43410DC40}"/>
                </a:ext>
              </a:extLst>
            </p:cNvPr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9" name="Google Shape;1035;p23">
              <a:extLst>
                <a:ext uri="{FF2B5EF4-FFF2-40B4-BE49-F238E27FC236}">
                  <a16:creationId xmlns:a16="http://schemas.microsoft.com/office/drawing/2014/main" id="{59B8C3C7-BB77-A0B7-963D-D1A84640CE61}"/>
                </a:ext>
              </a:extLst>
            </p:cNvPr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1040" name="Google Shape;1036;p23">
              <a:extLst>
                <a:ext uri="{FF2B5EF4-FFF2-40B4-BE49-F238E27FC236}">
                  <a16:creationId xmlns:a16="http://schemas.microsoft.com/office/drawing/2014/main" id="{26CFA93D-13B5-93E4-6650-7F13275CD6FD}"/>
                </a:ext>
              </a:extLst>
            </p:cNvPr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41" name="Google Shape;1037;p23">
                <a:extLst>
                  <a:ext uri="{FF2B5EF4-FFF2-40B4-BE49-F238E27FC236}">
                    <a16:creationId xmlns:a16="http://schemas.microsoft.com/office/drawing/2014/main" id="{ECD048CC-DF00-9230-2F46-35E8E442C621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042" name="Google Shape;1038;p23">
                <a:extLst>
                  <a:ext uri="{FF2B5EF4-FFF2-40B4-BE49-F238E27FC236}">
                    <a16:creationId xmlns:a16="http://schemas.microsoft.com/office/drawing/2014/main" id="{D3EDD0F1-AC23-D975-EDCB-559A898DEA04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998" name="Google Shape;936;p23">
            <a:extLst>
              <a:ext uri="{FF2B5EF4-FFF2-40B4-BE49-F238E27FC236}">
                <a16:creationId xmlns:a16="http://schemas.microsoft.com/office/drawing/2014/main" id="{5BBDA05C-9FB9-3986-ACF4-E732E905F4C6}"/>
              </a:ext>
            </a:extLst>
          </p:cNvPr>
          <p:cNvSpPr/>
          <p:nvPr/>
        </p:nvSpPr>
        <p:spPr>
          <a:xfrm>
            <a:off x="5704284" y="3237449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1000" name="Google Shape;937;p23">
            <a:extLst>
              <a:ext uri="{FF2B5EF4-FFF2-40B4-BE49-F238E27FC236}">
                <a16:creationId xmlns:a16="http://schemas.microsoft.com/office/drawing/2014/main" id="{CCD8341B-30F1-E39A-EC8E-22F20EBBE226}"/>
              </a:ext>
            </a:extLst>
          </p:cNvPr>
          <p:cNvSpPr/>
          <p:nvPr/>
        </p:nvSpPr>
        <p:spPr>
          <a:xfrm>
            <a:off x="6143092" y="2683558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1001" name="Google Shape;938;p23">
            <a:extLst>
              <a:ext uri="{FF2B5EF4-FFF2-40B4-BE49-F238E27FC236}">
                <a16:creationId xmlns:a16="http://schemas.microsoft.com/office/drawing/2014/main" id="{8F557264-11F1-0D82-4042-3CC36325A3B0}"/>
              </a:ext>
            </a:extLst>
          </p:cNvPr>
          <p:cNvSpPr/>
          <p:nvPr/>
        </p:nvSpPr>
        <p:spPr>
          <a:xfrm>
            <a:off x="6166183" y="2708426"/>
            <a:ext cx="424510" cy="379388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2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002" name="Google Shape;939;p23">
            <a:extLst>
              <a:ext uri="{FF2B5EF4-FFF2-40B4-BE49-F238E27FC236}">
                <a16:creationId xmlns:a16="http://schemas.microsoft.com/office/drawing/2014/main" id="{68EB26C1-160E-14B6-AE6F-4DD0E2613CD6}"/>
              </a:ext>
            </a:extLst>
          </p:cNvPr>
          <p:cNvGrpSpPr/>
          <p:nvPr/>
        </p:nvGrpSpPr>
        <p:grpSpPr>
          <a:xfrm>
            <a:off x="5674849" y="1282172"/>
            <a:ext cx="1338904" cy="1243323"/>
            <a:chOff x="4966993" y="1276337"/>
            <a:chExt cx="1464513" cy="1464112"/>
          </a:xfrm>
        </p:grpSpPr>
        <p:sp>
          <p:nvSpPr>
            <p:cNvPr id="1003" name="Google Shape;940;p23">
              <a:extLst>
                <a:ext uri="{FF2B5EF4-FFF2-40B4-BE49-F238E27FC236}">
                  <a16:creationId xmlns:a16="http://schemas.microsoft.com/office/drawing/2014/main" id="{05EFE99F-33A3-E62D-F2B5-D249806DC101}"/>
                </a:ext>
              </a:extLst>
            </p:cNvPr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4" name="Google Shape;941;p23">
              <a:extLst>
                <a:ext uri="{FF2B5EF4-FFF2-40B4-BE49-F238E27FC236}">
                  <a16:creationId xmlns:a16="http://schemas.microsoft.com/office/drawing/2014/main" id="{BC5C3902-4C40-565E-1DE1-F8528BF6EE7B}"/>
                </a:ext>
              </a:extLst>
            </p:cNvPr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5" name="Google Shape;942;p23">
              <a:extLst>
                <a:ext uri="{FF2B5EF4-FFF2-40B4-BE49-F238E27FC236}">
                  <a16:creationId xmlns:a16="http://schemas.microsoft.com/office/drawing/2014/main" id="{6C92B583-DB10-B6A4-30BD-905BA20C0081}"/>
                </a:ext>
              </a:extLst>
            </p:cNvPr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6" name="Google Shape;943;p23">
              <a:extLst>
                <a:ext uri="{FF2B5EF4-FFF2-40B4-BE49-F238E27FC236}">
                  <a16:creationId xmlns:a16="http://schemas.microsoft.com/office/drawing/2014/main" id="{15D28836-9182-8BCD-D587-8AF428C54E67}"/>
                </a:ext>
              </a:extLst>
            </p:cNvPr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7" name="Google Shape;944;p23">
              <a:extLst>
                <a:ext uri="{FF2B5EF4-FFF2-40B4-BE49-F238E27FC236}">
                  <a16:creationId xmlns:a16="http://schemas.microsoft.com/office/drawing/2014/main" id="{AADBCDBB-CC9D-0313-90C9-30F5150B1A75}"/>
                </a:ext>
              </a:extLst>
            </p:cNvPr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8" name="Google Shape;945;p23">
              <a:extLst>
                <a:ext uri="{FF2B5EF4-FFF2-40B4-BE49-F238E27FC236}">
                  <a16:creationId xmlns:a16="http://schemas.microsoft.com/office/drawing/2014/main" id="{6B263B54-14C8-A64D-E700-36C0F2F39835}"/>
                </a:ext>
              </a:extLst>
            </p:cNvPr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9" name="Google Shape;946;p23">
              <a:extLst>
                <a:ext uri="{FF2B5EF4-FFF2-40B4-BE49-F238E27FC236}">
                  <a16:creationId xmlns:a16="http://schemas.microsoft.com/office/drawing/2014/main" id="{C078EE7A-902B-A56D-CEFD-DB1B2B7C9731}"/>
                </a:ext>
              </a:extLst>
            </p:cNvPr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0" name="Google Shape;947;p23">
              <a:extLst>
                <a:ext uri="{FF2B5EF4-FFF2-40B4-BE49-F238E27FC236}">
                  <a16:creationId xmlns:a16="http://schemas.microsoft.com/office/drawing/2014/main" id="{FDDFF9CF-5581-5E7E-B328-3438B91C7C79}"/>
                </a:ext>
              </a:extLst>
            </p:cNvPr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1" name="Google Shape;948;p23">
              <a:extLst>
                <a:ext uri="{FF2B5EF4-FFF2-40B4-BE49-F238E27FC236}">
                  <a16:creationId xmlns:a16="http://schemas.microsoft.com/office/drawing/2014/main" id="{E8401C70-0196-3B86-8828-AA50A2A20EC7}"/>
                </a:ext>
              </a:extLst>
            </p:cNvPr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2" name="Google Shape;949;p23">
              <a:extLst>
                <a:ext uri="{FF2B5EF4-FFF2-40B4-BE49-F238E27FC236}">
                  <a16:creationId xmlns:a16="http://schemas.microsoft.com/office/drawing/2014/main" id="{DBD1526D-1693-7364-17DD-80B6C96317F5}"/>
                </a:ext>
              </a:extLst>
            </p:cNvPr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3" name="Google Shape;950;p23">
              <a:extLst>
                <a:ext uri="{FF2B5EF4-FFF2-40B4-BE49-F238E27FC236}">
                  <a16:creationId xmlns:a16="http://schemas.microsoft.com/office/drawing/2014/main" id="{BA43EDCA-F3E5-4E68-EED6-BAFAAD3243B6}"/>
                </a:ext>
              </a:extLst>
            </p:cNvPr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4" name="Google Shape;951;p23">
              <a:extLst>
                <a:ext uri="{FF2B5EF4-FFF2-40B4-BE49-F238E27FC236}">
                  <a16:creationId xmlns:a16="http://schemas.microsoft.com/office/drawing/2014/main" id="{F97D4EE6-E5C5-3E3D-602E-1B03B923D295}"/>
                </a:ext>
              </a:extLst>
            </p:cNvPr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5" name="Google Shape;952;p23">
              <a:extLst>
                <a:ext uri="{FF2B5EF4-FFF2-40B4-BE49-F238E27FC236}">
                  <a16:creationId xmlns:a16="http://schemas.microsoft.com/office/drawing/2014/main" id="{50C6F5A5-D33C-90A8-823E-8CB279659ADA}"/>
                </a:ext>
              </a:extLst>
            </p:cNvPr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6" name="Google Shape;953;p23">
              <a:extLst>
                <a:ext uri="{FF2B5EF4-FFF2-40B4-BE49-F238E27FC236}">
                  <a16:creationId xmlns:a16="http://schemas.microsoft.com/office/drawing/2014/main" id="{9398A42B-E4FD-F0E9-23E3-DF8360A82068}"/>
                </a:ext>
              </a:extLst>
            </p:cNvPr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7" name="Google Shape;954;p23">
              <a:extLst>
                <a:ext uri="{FF2B5EF4-FFF2-40B4-BE49-F238E27FC236}">
                  <a16:creationId xmlns:a16="http://schemas.microsoft.com/office/drawing/2014/main" id="{FDC0BD35-7F26-1EB8-042B-F30B3E01B922}"/>
                </a:ext>
              </a:extLst>
            </p:cNvPr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8" name="Google Shape;955;p23">
              <a:extLst>
                <a:ext uri="{FF2B5EF4-FFF2-40B4-BE49-F238E27FC236}">
                  <a16:creationId xmlns:a16="http://schemas.microsoft.com/office/drawing/2014/main" id="{20835F06-A7A3-3109-83C3-46C6DE9FDDE9}"/>
                </a:ext>
              </a:extLst>
            </p:cNvPr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9" name="Google Shape;956;p23">
              <a:extLst>
                <a:ext uri="{FF2B5EF4-FFF2-40B4-BE49-F238E27FC236}">
                  <a16:creationId xmlns:a16="http://schemas.microsoft.com/office/drawing/2014/main" id="{B1C922DB-64C2-FF61-9E70-797334C1BDDE}"/>
                </a:ext>
              </a:extLst>
            </p:cNvPr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0" name="Google Shape;957;p23">
              <a:extLst>
                <a:ext uri="{FF2B5EF4-FFF2-40B4-BE49-F238E27FC236}">
                  <a16:creationId xmlns:a16="http://schemas.microsoft.com/office/drawing/2014/main" id="{98E7C1E9-53DA-72F6-FFBE-85DE99BBFFC8}"/>
                </a:ext>
              </a:extLst>
            </p:cNvPr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1" name="Google Shape;958;p23">
              <a:extLst>
                <a:ext uri="{FF2B5EF4-FFF2-40B4-BE49-F238E27FC236}">
                  <a16:creationId xmlns:a16="http://schemas.microsoft.com/office/drawing/2014/main" id="{570ECA25-A27D-C1CD-A897-80A51116313D}"/>
                </a:ext>
              </a:extLst>
            </p:cNvPr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2" name="Google Shape;959;p23">
              <a:extLst>
                <a:ext uri="{FF2B5EF4-FFF2-40B4-BE49-F238E27FC236}">
                  <a16:creationId xmlns:a16="http://schemas.microsoft.com/office/drawing/2014/main" id="{5FACE9CA-A4D0-A1BF-12D4-291588B8F275}"/>
                </a:ext>
              </a:extLst>
            </p:cNvPr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3" name="Google Shape;960;p23">
              <a:extLst>
                <a:ext uri="{FF2B5EF4-FFF2-40B4-BE49-F238E27FC236}">
                  <a16:creationId xmlns:a16="http://schemas.microsoft.com/office/drawing/2014/main" id="{D8D5B2F3-9FA3-03C1-F7BD-940F1FF10D26}"/>
                </a:ext>
              </a:extLst>
            </p:cNvPr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4" name="Google Shape;961;p23">
              <a:extLst>
                <a:ext uri="{FF2B5EF4-FFF2-40B4-BE49-F238E27FC236}">
                  <a16:creationId xmlns:a16="http://schemas.microsoft.com/office/drawing/2014/main" id="{3736DFE5-9F0B-CC33-9974-E26CFAA90A94}"/>
                </a:ext>
              </a:extLst>
            </p:cNvPr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5" name="Google Shape;962;p23">
              <a:extLst>
                <a:ext uri="{FF2B5EF4-FFF2-40B4-BE49-F238E27FC236}">
                  <a16:creationId xmlns:a16="http://schemas.microsoft.com/office/drawing/2014/main" id="{74D37A22-26C9-9597-CDB5-BD994E50A378}"/>
                </a:ext>
              </a:extLst>
            </p:cNvPr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6" name="Google Shape;963;p23">
              <a:extLst>
                <a:ext uri="{FF2B5EF4-FFF2-40B4-BE49-F238E27FC236}">
                  <a16:creationId xmlns:a16="http://schemas.microsoft.com/office/drawing/2014/main" id="{A784DC38-F52E-D469-DEFB-0693C17331B7}"/>
                </a:ext>
              </a:extLst>
            </p:cNvPr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7" name="Google Shape;964;p23">
              <a:extLst>
                <a:ext uri="{FF2B5EF4-FFF2-40B4-BE49-F238E27FC236}">
                  <a16:creationId xmlns:a16="http://schemas.microsoft.com/office/drawing/2014/main" id="{D98F2EDE-4347-6678-2E63-1F01007A9507}"/>
                </a:ext>
              </a:extLst>
            </p:cNvPr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8" name="Google Shape;965;p23">
              <a:extLst>
                <a:ext uri="{FF2B5EF4-FFF2-40B4-BE49-F238E27FC236}">
                  <a16:creationId xmlns:a16="http://schemas.microsoft.com/office/drawing/2014/main" id="{4B978073-EC4C-8AB4-2D0E-F275EB6EB95F}"/>
                </a:ext>
              </a:extLst>
            </p:cNvPr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9" name="Google Shape;966;p23">
              <a:extLst>
                <a:ext uri="{FF2B5EF4-FFF2-40B4-BE49-F238E27FC236}">
                  <a16:creationId xmlns:a16="http://schemas.microsoft.com/office/drawing/2014/main" id="{505FB11B-D971-6797-89C5-5596F1D61A59}"/>
                </a:ext>
              </a:extLst>
            </p:cNvPr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0" name="Google Shape;967;p23">
              <a:extLst>
                <a:ext uri="{FF2B5EF4-FFF2-40B4-BE49-F238E27FC236}">
                  <a16:creationId xmlns:a16="http://schemas.microsoft.com/office/drawing/2014/main" id="{9E117AE0-8AC9-942D-3334-2747AB0C0954}"/>
                </a:ext>
              </a:extLst>
            </p:cNvPr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1" name="Google Shape;968;p23">
              <a:extLst>
                <a:ext uri="{FF2B5EF4-FFF2-40B4-BE49-F238E27FC236}">
                  <a16:creationId xmlns:a16="http://schemas.microsoft.com/office/drawing/2014/main" id="{542872A1-FA59-4804-DEA5-4372E6DCDAA0}"/>
                </a:ext>
              </a:extLst>
            </p:cNvPr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2" name="Google Shape;969;p23">
              <a:extLst>
                <a:ext uri="{FF2B5EF4-FFF2-40B4-BE49-F238E27FC236}">
                  <a16:creationId xmlns:a16="http://schemas.microsoft.com/office/drawing/2014/main" id="{D6F9501E-2732-2859-F47D-75C972AB794B}"/>
                </a:ext>
              </a:extLst>
            </p:cNvPr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3" name="Google Shape;970;p23">
              <a:extLst>
                <a:ext uri="{FF2B5EF4-FFF2-40B4-BE49-F238E27FC236}">
                  <a16:creationId xmlns:a16="http://schemas.microsoft.com/office/drawing/2014/main" id="{305FAB0E-2FCC-45A6-5FAE-4545F3CBAB2B}"/>
                </a:ext>
              </a:extLst>
            </p:cNvPr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4" name="Google Shape;971;p23">
              <a:extLst>
                <a:ext uri="{FF2B5EF4-FFF2-40B4-BE49-F238E27FC236}">
                  <a16:creationId xmlns:a16="http://schemas.microsoft.com/office/drawing/2014/main" id="{99069422-4B51-6094-EC3B-3ED797C7F2E3}"/>
                </a:ext>
              </a:extLst>
            </p:cNvPr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5" name="Google Shape;972;p23">
              <a:extLst>
                <a:ext uri="{FF2B5EF4-FFF2-40B4-BE49-F238E27FC236}">
                  <a16:creationId xmlns:a16="http://schemas.microsoft.com/office/drawing/2014/main" id="{A1253B33-F288-1846-4C00-37194AF8EF48}"/>
                </a:ext>
              </a:extLst>
            </p:cNvPr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6" name="Google Shape;973;p23">
              <a:extLst>
                <a:ext uri="{FF2B5EF4-FFF2-40B4-BE49-F238E27FC236}">
                  <a16:creationId xmlns:a16="http://schemas.microsoft.com/office/drawing/2014/main" id="{5788B2CE-B3D9-66B6-DFDA-8989DB56DB14}"/>
                </a:ext>
              </a:extLst>
            </p:cNvPr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7" name="Google Shape;974;p23">
              <a:extLst>
                <a:ext uri="{FF2B5EF4-FFF2-40B4-BE49-F238E27FC236}">
                  <a16:creationId xmlns:a16="http://schemas.microsoft.com/office/drawing/2014/main" id="{A0698D7F-EA63-D4F7-189A-B39B55A80551}"/>
                </a:ext>
              </a:extLst>
            </p:cNvPr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8" name="Google Shape;975;p23">
              <a:extLst>
                <a:ext uri="{FF2B5EF4-FFF2-40B4-BE49-F238E27FC236}">
                  <a16:creationId xmlns:a16="http://schemas.microsoft.com/office/drawing/2014/main" id="{9DEA2C33-EE27-AD40-954E-1974A367FED3}"/>
                </a:ext>
              </a:extLst>
            </p:cNvPr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3" name="Google Shape;976;p23">
              <a:extLst>
                <a:ext uri="{FF2B5EF4-FFF2-40B4-BE49-F238E27FC236}">
                  <a16:creationId xmlns:a16="http://schemas.microsoft.com/office/drawing/2014/main" id="{38BF7E59-C8F2-F51F-ED62-305103E36F6B}"/>
                </a:ext>
              </a:extLst>
            </p:cNvPr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4" name="Google Shape;977;p23">
              <a:extLst>
                <a:ext uri="{FF2B5EF4-FFF2-40B4-BE49-F238E27FC236}">
                  <a16:creationId xmlns:a16="http://schemas.microsoft.com/office/drawing/2014/main" id="{838E09B8-028D-67A8-B528-C1A32897143E}"/>
                </a:ext>
              </a:extLst>
            </p:cNvPr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5" name="Google Shape;978;p23">
              <a:extLst>
                <a:ext uri="{FF2B5EF4-FFF2-40B4-BE49-F238E27FC236}">
                  <a16:creationId xmlns:a16="http://schemas.microsoft.com/office/drawing/2014/main" id="{21FE654C-E5B6-4514-FFEE-01AF9DDD240F}"/>
                </a:ext>
              </a:extLst>
            </p:cNvPr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6" name="Google Shape;979;p23">
              <a:extLst>
                <a:ext uri="{FF2B5EF4-FFF2-40B4-BE49-F238E27FC236}">
                  <a16:creationId xmlns:a16="http://schemas.microsoft.com/office/drawing/2014/main" id="{44AC9F7D-96E7-A836-1DC9-7CC886EA6820}"/>
                </a:ext>
              </a:extLst>
            </p:cNvPr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7" name="Google Shape;980;p23">
              <a:extLst>
                <a:ext uri="{FF2B5EF4-FFF2-40B4-BE49-F238E27FC236}">
                  <a16:creationId xmlns:a16="http://schemas.microsoft.com/office/drawing/2014/main" id="{0DE807BC-BDAF-925F-856F-75A6F087CE92}"/>
                </a:ext>
              </a:extLst>
            </p:cNvPr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8" name="Google Shape;981;p23">
              <a:extLst>
                <a:ext uri="{FF2B5EF4-FFF2-40B4-BE49-F238E27FC236}">
                  <a16:creationId xmlns:a16="http://schemas.microsoft.com/office/drawing/2014/main" id="{49029E5A-9939-28A5-DE2F-8DE62CFE787F}"/>
                </a:ext>
              </a:extLst>
            </p:cNvPr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9" name="Google Shape;982;p23">
              <a:extLst>
                <a:ext uri="{FF2B5EF4-FFF2-40B4-BE49-F238E27FC236}">
                  <a16:creationId xmlns:a16="http://schemas.microsoft.com/office/drawing/2014/main" id="{8750B379-C489-D95D-2316-B320E33218D6}"/>
                </a:ext>
              </a:extLst>
            </p:cNvPr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0" name="Google Shape;983;p23">
              <a:extLst>
                <a:ext uri="{FF2B5EF4-FFF2-40B4-BE49-F238E27FC236}">
                  <a16:creationId xmlns:a16="http://schemas.microsoft.com/office/drawing/2014/main" id="{2E503849-0801-4E9C-C5BD-02961B788072}"/>
                </a:ext>
              </a:extLst>
            </p:cNvPr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1" name="Google Shape;984;p23">
              <a:extLst>
                <a:ext uri="{FF2B5EF4-FFF2-40B4-BE49-F238E27FC236}">
                  <a16:creationId xmlns:a16="http://schemas.microsoft.com/office/drawing/2014/main" id="{86309BA2-57BB-5845-E8C5-1C9C6E8604EA}"/>
                </a:ext>
              </a:extLst>
            </p:cNvPr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2" name="Google Shape;985;p23">
              <a:extLst>
                <a:ext uri="{FF2B5EF4-FFF2-40B4-BE49-F238E27FC236}">
                  <a16:creationId xmlns:a16="http://schemas.microsoft.com/office/drawing/2014/main" id="{F59237BD-5AC5-4320-FA7D-EA144385C8DD}"/>
                </a:ext>
              </a:extLst>
            </p:cNvPr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3" name="Google Shape;986;p23">
              <a:extLst>
                <a:ext uri="{FF2B5EF4-FFF2-40B4-BE49-F238E27FC236}">
                  <a16:creationId xmlns:a16="http://schemas.microsoft.com/office/drawing/2014/main" id="{1DD3C87E-CBE9-CB0A-1E00-86CB789EB19D}"/>
                </a:ext>
              </a:extLst>
            </p:cNvPr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4" name="Google Shape;987;p23">
              <a:extLst>
                <a:ext uri="{FF2B5EF4-FFF2-40B4-BE49-F238E27FC236}">
                  <a16:creationId xmlns:a16="http://schemas.microsoft.com/office/drawing/2014/main" id="{CC5EFC2C-FE37-BBB6-1472-9240C583932D}"/>
                </a:ext>
              </a:extLst>
            </p:cNvPr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055" name="Google Shape;995;p23">
            <a:extLst>
              <a:ext uri="{FF2B5EF4-FFF2-40B4-BE49-F238E27FC236}">
                <a16:creationId xmlns:a16="http://schemas.microsoft.com/office/drawing/2014/main" id="{8DD30431-5754-36D7-813F-7FD9939E1369}"/>
              </a:ext>
            </a:extLst>
          </p:cNvPr>
          <p:cNvSpPr txBox="1"/>
          <p:nvPr/>
        </p:nvSpPr>
        <p:spPr>
          <a:xfrm>
            <a:off x="5731662" y="3236829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5609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8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8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9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" grpId="0" animBg="1"/>
      <p:bldP spid="886" grpId="0" animBg="1"/>
      <p:bldP spid="887" grpId="0" animBg="1"/>
      <p:bldP spid="9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7040229" y="-400050"/>
            <a:ext cx="2942820" cy="59436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7"/>
          <p:cNvGrpSpPr>
            <a:grpSpLocks noChangeAspect="1"/>
          </p:cNvGrpSpPr>
          <p:nvPr/>
        </p:nvGrpSpPr>
        <p:grpSpPr>
          <a:xfrm>
            <a:off x="7587991" y="2160269"/>
            <a:ext cx="1402271" cy="1060725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A13F724D-0F6F-5356-3DE5-24ABBF72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DC840-DE04-89A9-96F3-64F9A502C9C7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7/15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6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6998986" y="184619"/>
            <a:ext cx="794561" cy="653714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62" name="Picture 4" descr="Google Ícone – Icon - PNG Transparent - Image PNG">
            <a:extLst>
              <a:ext uri="{FF2B5EF4-FFF2-40B4-BE49-F238E27FC236}">
                <a16:creationId xmlns:a16="http://schemas.microsoft.com/office/drawing/2014/main" id="{DB4396D8-B49E-3784-A9DB-7EC2B8D8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47" y="253194"/>
            <a:ext cx="519867" cy="51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3" name="Group 1522">
            <a:extLst>
              <a:ext uri="{FF2B5EF4-FFF2-40B4-BE49-F238E27FC236}">
                <a16:creationId xmlns:a16="http://schemas.microsoft.com/office/drawing/2014/main" id="{B032AC61-95E7-FD56-1650-8BE7011DD982}"/>
              </a:ext>
            </a:extLst>
          </p:cNvPr>
          <p:cNvGrpSpPr/>
          <p:nvPr/>
        </p:nvGrpSpPr>
        <p:grpSpPr>
          <a:xfrm>
            <a:off x="334495" y="1286032"/>
            <a:ext cx="5943600" cy="2396306"/>
            <a:chOff x="343385" y="1786799"/>
            <a:chExt cx="5943600" cy="1337861"/>
          </a:xfrm>
        </p:grpSpPr>
        <p:sp>
          <p:nvSpPr>
            <p:cNvPr id="1524" name="Google Shape;3742;p40">
              <a:extLst>
                <a:ext uri="{FF2B5EF4-FFF2-40B4-BE49-F238E27FC236}">
                  <a16:creationId xmlns:a16="http://schemas.microsoft.com/office/drawing/2014/main" id="{CF72A725-60E5-8C39-44BE-A7978AF25F3D}"/>
                </a:ext>
              </a:extLst>
            </p:cNvPr>
            <p:cNvSpPr txBox="1"/>
            <p:nvPr/>
          </p:nvSpPr>
          <p:spPr>
            <a:xfrm flipH="1">
              <a:off x="343385" y="1786799"/>
              <a:ext cx="5943600" cy="36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4285F4"/>
                  </a:solidFill>
                  <a:latin typeface="Fira Sans"/>
                  <a:sym typeface="Fira Sans"/>
                </a:rPr>
                <a:t>G</a:t>
              </a:r>
              <a:r>
                <a:rPr lang="en-US" sz="2000" b="1" dirty="0">
                  <a:solidFill>
                    <a:srgbClr val="EB4335"/>
                  </a:solidFill>
                  <a:latin typeface="Fira Sans"/>
                  <a:sym typeface="Fira Sans"/>
                </a:rPr>
                <a:t>o</a:t>
              </a:r>
              <a:r>
                <a:rPr lang="en-US" sz="2000" b="1" dirty="0">
                  <a:solidFill>
                    <a:srgbClr val="FBBC05"/>
                  </a:solidFill>
                  <a:latin typeface="Fira Sans"/>
                  <a:sym typeface="Fira Sans"/>
                </a:rPr>
                <a:t>o</a:t>
              </a:r>
              <a:r>
                <a:rPr lang="en-US" sz="2000" b="1" dirty="0">
                  <a:solidFill>
                    <a:srgbClr val="4285F4"/>
                  </a:solidFill>
                  <a:latin typeface="Fira Sans"/>
                  <a:sym typeface="Fira Sans"/>
                </a:rPr>
                <a:t>g</a:t>
              </a:r>
              <a:r>
                <a:rPr lang="en-US" sz="2000" b="1" dirty="0">
                  <a:solidFill>
                    <a:srgbClr val="34A853"/>
                  </a:solidFill>
                  <a:latin typeface="Fira Sans"/>
                  <a:sym typeface="Fira Sans"/>
                </a:rPr>
                <a:t>l</a:t>
              </a:r>
              <a:r>
                <a:rPr lang="en-US" sz="2000" b="1" dirty="0">
                  <a:solidFill>
                    <a:srgbClr val="EB4335"/>
                  </a:solidFill>
                  <a:latin typeface="Fira Sans"/>
                  <a:sym typeface="Fira Sans"/>
                </a:rPr>
                <a:t>e</a:t>
              </a:r>
            </a:p>
          </p:txBody>
        </p:sp>
        <p:sp>
          <p:nvSpPr>
            <p:cNvPr id="1525" name="Google Shape;3743;p40">
              <a:extLst>
                <a:ext uri="{FF2B5EF4-FFF2-40B4-BE49-F238E27FC236}">
                  <a16:creationId xmlns:a16="http://schemas.microsoft.com/office/drawing/2014/main" id="{A87912F4-2BA8-9BA2-92CB-380350CC6F88}"/>
                </a:ext>
              </a:extLst>
            </p:cNvPr>
            <p:cNvSpPr txBox="1"/>
            <p:nvPr/>
          </p:nvSpPr>
          <p:spPr>
            <a:xfrm flipH="1">
              <a:off x="382137" y="2155354"/>
              <a:ext cx="5866096" cy="969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just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یادگیری عمیق:</a:t>
              </a:r>
            </a:p>
            <a:p>
              <a:pPr marL="460375" lvl="0" indent="-285750" algn="just" rtl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تجزیه و تحلیل محتوا و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زمینه‌ی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ویدیوها</a:t>
              </a:r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460375" lvl="0" indent="-285750" algn="just" rtl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یافتن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ناهنجاری‌های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منجر به  تهدید</a:t>
              </a:r>
            </a:p>
            <a:p>
              <a:pPr lvl="0" algn="just" rtl="1">
                <a:spcBef>
                  <a:spcPts val="0"/>
                </a:spcBef>
                <a:spcAft>
                  <a:spcPts val="0"/>
                </a:spcAft>
              </a:pPr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lvl="0" indent="-171450" algn="just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یادگیری ماشین:</a:t>
              </a: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Wingdings" panose="05000000000000000000" pitchFamily="2" charset="2"/>
                </a:rPr>
                <a:t>فیلتر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Wingdings" panose="05000000000000000000" pitchFamily="2" charset="2"/>
                </a:rPr>
                <a:t>هرزنامه‌ها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Wingdings" panose="05000000000000000000" pitchFamily="2" charset="2"/>
                </a:rPr>
                <a:t> در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Wingdings" panose="05000000000000000000" pitchFamily="2" charset="2"/>
                </a:rPr>
                <a:t>جیمیل</a:t>
              </a:r>
              <a:endParaRPr lang="fa-IR" sz="1800" dirty="0">
                <a:solidFill>
                  <a:schemeClr val="dk1"/>
                </a:solidFill>
                <a:latin typeface="Fira Sans"/>
                <a:cs typeface="B Nazanin" panose="00000400000000000000" pitchFamily="2" charset="-78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8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7040229" y="-400050"/>
            <a:ext cx="2942820" cy="59436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7"/>
          <p:cNvGrpSpPr>
            <a:grpSpLocks noChangeAspect="1"/>
          </p:cNvGrpSpPr>
          <p:nvPr/>
        </p:nvGrpSpPr>
        <p:grpSpPr>
          <a:xfrm>
            <a:off x="7587991" y="2160269"/>
            <a:ext cx="1402271" cy="1060725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A13F724D-0F6F-5356-3DE5-24ABBF72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DC840-DE04-89A9-96F3-64F9A502C9C7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7/15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grpSp>
        <p:nvGrpSpPr>
          <p:cNvPr id="54" name="Google Shape;1501;p27">
            <a:extLst>
              <a:ext uri="{FF2B5EF4-FFF2-40B4-BE49-F238E27FC236}">
                <a16:creationId xmlns:a16="http://schemas.microsoft.com/office/drawing/2014/main" id="{AD54F40B-B142-1FC5-84A3-A8135C5E4D67}"/>
              </a:ext>
            </a:extLst>
          </p:cNvPr>
          <p:cNvGrpSpPr/>
          <p:nvPr/>
        </p:nvGrpSpPr>
        <p:grpSpPr>
          <a:xfrm>
            <a:off x="6780733" y="99576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55" name="Google Shape;1502;p27">
              <a:extLst>
                <a:ext uri="{FF2B5EF4-FFF2-40B4-BE49-F238E27FC236}">
                  <a16:creationId xmlns:a16="http://schemas.microsoft.com/office/drawing/2014/main" id="{C919047E-BAE6-7CE0-BB55-065B75FF1F1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56" name="Google Shape;1503;p27">
              <a:extLst>
                <a:ext uri="{FF2B5EF4-FFF2-40B4-BE49-F238E27FC236}">
                  <a16:creationId xmlns:a16="http://schemas.microsoft.com/office/drawing/2014/main" id="{1AD0B206-BD6B-2309-D185-39E4F31D3161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57" name="Google Shape;1504;p27">
                <a:extLst>
                  <a:ext uri="{FF2B5EF4-FFF2-40B4-BE49-F238E27FC236}">
                    <a16:creationId xmlns:a16="http://schemas.microsoft.com/office/drawing/2014/main" id="{ADF942F3-4A2A-5507-1488-8C382CE52075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8" name="Google Shape;1506;p27">
                <a:extLst>
                  <a:ext uri="{FF2B5EF4-FFF2-40B4-BE49-F238E27FC236}">
                    <a16:creationId xmlns:a16="http://schemas.microsoft.com/office/drawing/2014/main" id="{17650637-D771-5EAB-D0AA-DA17541FCEAE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9" name="Google Shape;1507;p27">
                <a:extLst>
                  <a:ext uri="{FF2B5EF4-FFF2-40B4-BE49-F238E27FC236}">
                    <a16:creationId xmlns:a16="http://schemas.microsoft.com/office/drawing/2014/main" id="{C7F113EA-FB44-DCEB-2D67-2755B0C51478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0" name="Google Shape;1508;p27">
                <a:extLst>
                  <a:ext uri="{FF2B5EF4-FFF2-40B4-BE49-F238E27FC236}">
                    <a16:creationId xmlns:a16="http://schemas.microsoft.com/office/drawing/2014/main" id="{95F7459D-5E1E-7117-6DB0-695C6B1D0925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sp>
        <p:nvSpPr>
          <p:cNvPr id="6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6998986" y="184619"/>
            <a:ext cx="794561" cy="653714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62" name="Picture 4" descr="Google Ícone – Icon - PNG Transparent - Image PNG">
            <a:extLst>
              <a:ext uri="{FF2B5EF4-FFF2-40B4-BE49-F238E27FC236}">
                <a16:creationId xmlns:a16="http://schemas.microsoft.com/office/drawing/2014/main" id="{DB4396D8-B49E-3784-A9DB-7EC2B8D8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47" y="253194"/>
            <a:ext cx="519867" cy="51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6" descr="Download IBM Logo PNG Image for Free">
            <a:extLst>
              <a:ext uri="{FF2B5EF4-FFF2-40B4-BE49-F238E27FC236}">
                <a16:creationId xmlns:a16="http://schemas.microsoft.com/office/drawing/2014/main" id="{E87FC0B4-41A7-CD70-0F1D-D5B6190F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90" y="1203627"/>
            <a:ext cx="472591" cy="2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6D1D019-9261-6ACF-A1AA-CE64E9D061DF}"/>
              </a:ext>
            </a:extLst>
          </p:cNvPr>
          <p:cNvGrpSpPr/>
          <p:nvPr/>
        </p:nvGrpSpPr>
        <p:grpSpPr>
          <a:xfrm>
            <a:off x="343385" y="1298967"/>
            <a:ext cx="5943600" cy="3113860"/>
            <a:chOff x="343385" y="1726387"/>
            <a:chExt cx="5943600" cy="1398273"/>
          </a:xfrm>
        </p:grpSpPr>
        <p:sp>
          <p:nvSpPr>
            <p:cNvPr id="3" name="Google Shape;3742;p40">
              <a:extLst>
                <a:ext uri="{FF2B5EF4-FFF2-40B4-BE49-F238E27FC236}">
                  <a16:creationId xmlns:a16="http://schemas.microsoft.com/office/drawing/2014/main" id="{CE8BC337-26AF-D491-59BC-7DBA0C5A60C3}"/>
                </a:ext>
              </a:extLst>
            </p:cNvPr>
            <p:cNvSpPr txBox="1"/>
            <p:nvPr/>
          </p:nvSpPr>
          <p:spPr>
            <a:xfrm flipH="1">
              <a:off x="343385" y="1726387"/>
              <a:ext cx="5943600" cy="252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2075CA"/>
                  </a:solidFill>
                  <a:latin typeface="Fira Sans"/>
                  <a:sym typeface="Fira Sans"/>
                </a:rPr>
                <a:t>IBM </a:t>
              </a:r>
              <a:r>
                <a:rPr lang="en-US" sz="2000" b="1" dirty="0">
                  <a:solidFill>
                    <a:srgbClr val="1C1C66"/>
                  </a:solidFill>
                  <a:latin typeface="Fira Sans"/>
                  <a:sym typeface="Fira Sans"/>
                </a:rPr>
                <a:t>Watson</a:t>
              </a:r>
            </a:p>
          </p:txBody>
        </p:sp>
        <p:sp>
          <p:nvSpPr>
            <p:cNvPr id="5" name="Google Shape;3743;p40">
              <a:extLst>
                <a:ext uri="{FF2B5EF4-FFF2-40B4-BE49-F238E27FC236}">
                  <a16:creationId xmlns:a16="http://schemas.microsoft.com/office/drawing/2014/main" id="{1D04B26F-0ABF-E296-7B28-25A1D726ED77}"/>
                </a:ext>
              </a:extLst>
            </p:cNvPr>
            <p:cNvSpPr txBox="1"/>
            <p:nvPr/>
          </p:nvSpPr>
          <p:spPr>
            <a:xfrm flipH="1">
              <a:off x="382137" y="1978505"/>
              <a:ext cx="5866096" cy="1146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سیستم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محاسباتی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شناختی </a:t>
              </a:r>
              <a:endParaRPr lang="fa-IR" sz="9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lvl="0" algn="just" rtl="1">
                <a:spcBef>
                  <a:spcPts val="0"/>
                </a:spcBef>
                <a:spcAft>
                  <a:spcPts val="0"/>
                </a:spcAft>
              </a:pPr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یادگیری عمیق:</a:t>
              </a: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تجزیه و تحلیل و تفسیر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داده‌ها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 از جمله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داده‌های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 امنیت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سایبری</a:t>
              </a:r>
              <a:endParaRPr lang="fa-IR" sz="1800" dirty="0">
                <a:solidFill>
                  <a:schemeClr val="dk1"/>
                </a:solidFill>
                <a:latin typeface="Fira Sans"/>
                <a:cs typeface="B Nazanin" panose="00000400000000000000" pitchFamily="2" charset="-78"/>
                <a:sym typeface="Fira Sans"/>
              </a:endParaRPr>
            </a:p>
            <a:p>
              <a:pPr algn="just" rtl="1"/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lvl="0" indent="-171450" algn="just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تسریع در شناسایی تهدید</a:t>
              </a:r>
            </a:p>
            <a:p>
              <a:pPr marL="171450" lvl="0" indent="-171450" algn="just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تسریع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پاسخ‌ها</a:t>
              </a:r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lvl="0" indent="-171450" algn="just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محافظت از هویت کاربر و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داده‌ها</a:t>
              </a:r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77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7040229" y="-400050"/>
            <a:ext cx="2942820" cy="59436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7"/>
          <p:cNvGrpSpPr>
            <a:grpSpLocks noChangeAspect="1"/>
          </p:cNvGrpSpPr>
          <p:nvPr/>
        </p:nvGrpSpPr>
        <p:grpSpPr>
          <a:xfrm>
            <a:off x="7587991" y="2160269"/>
            <a:ext cx="1402271" cy="1060725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A13F724D-0F6F-5356-3DE5-24ABBF72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DC840-DE04-89A9-96F3-64F9A502C9C7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7/15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grpSp>
        <p:nvGrpSpPr>
          <p:cNvPr id="54" name="Google Shape;1501;p27">
            <a:extLst>
              <a:ext uri="{FF2B5EF4-FFF2-40B4-BE49-F238E27FC236}">
                <a16:creationId xmlns:a16="http://schemas.microsoft.com/office/drawing/2014/main" id="{AD54F40B-B142-1FC5-84A3-A8135C5E4D67}"/>
              </a:ext>
            </a:extLst>
          </p:cNvPr>
          <p:cNvGrpSpPr/>
          <p:nvPr/>
        </p:nvGrpSpPr>
        <p:grpSpPr>
          <a:xfrm>
            <a:off x="6780733" y="99576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55" name="Google Shape;1502;p27">
              <a:extLst>
                <a:ext uri="{FF2B5EF4-FFF2-40B4-BE49-F238E27FC236}">
                  <a16:creationId xmlns:a16="http://schemas.microsoft.com/office/drawing/2014/main" id="{C919047E-BAE6-7CE0-BB55-065B75FF1F1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56" name="Google Shape;1503;p27">
              <a:extLst>
                <a:ext uri="{FF2B5EF4-FFF2-40B4-BE49-F238E27FC236}">
                  <a16:creationId xmlns:a16="http://schemas.microsoft.com/office/drawing/2014/main" id="{1AD0B206-BD6B-2309-D185-39E4F31D3161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57" name="Google Shape;1504;p27">
                <a:extLst>
                  <a:ext uri="{FF2B5EF4-FFF2-40B4-BE49-F238E27FC236}">
                    <a16:creationId xmlns:a16="http://schemas.microsoft.com/office/drawing/2014/main" id="{ADF942F3-4A2A-5507-1488-8C382CE52075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8" name="Google Shape;1506;p27">
                <a:extLst>
                  <a:ext uri="{FF2B5EF4-FFF2-40B4-BE49-F238E27FC236}">
                    <a16:creationId xmlns:a16="http://schemas.microsoft.com/office/drawing/2014/main" id="{17650637-D771-5EAB-D0AA-DA17541FCEAE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9" name="Google Shape;1507;p27">
                <a:extLst>
                  <a:ext uri="{FF2B5EF4-FFF2-40B4-BE49-F238E27FC236}">
                    <a16:creationId xmlns:a16="http://schemas.microsoft.com/office/drawing/2014/main" id="{C7F113EA-FB44-DCEB-2D67-2755B0C51478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0" name="Google Shape;1508;p27">
                <a:extLst>
                  <a:ext uri="{FF2B5EF4-FFF2-40B4-BE49-F238E27FC236}">
                    <a16:creationId xmlns:a16="http://schemas.microsoft.com/office/drawing/2014/main" id="{95F7459D-5E1E-7117-6DB0-695C6B1D0925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sp>
        <p:nvSpPr>
          <p:cNvPr id="6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6998986" y="184619"/>
            <a:ext cx="794561" cy="653714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62" name="Picture 4" descr="Google Ícone – Icon - PNG Transparent - Image PNG">
            <a:extLst>
              <a:ext uri="{FF2B5EF4-FFF2-40B4-BE49-F238E27FC236}">
                <a16:creationId xmlns:a16="http://schemas.microsoft.com/office/drawing/2014/main" id="{DB4396D8-B49E-3784-A9DB-7EC2B8D8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47" y="253194"/>
            <a:ext cx="519867" cy="51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6" descr="Download IBM Logo PNG Image for Free">
            <a:extLst>
              <a:ext uri="{FF2B5EF4-FFF2-40B4-BE49-F238E27FC236}">
                <a16:creationId xmlns:a16="http://schemas.microsoft.com/office/drawing/2014/main" id="{E87FC0B4-41A7-CD70-0F1D-D5B6190F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90" y="1203627"/>
            <a:ext cx="472591" cy="2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2" name="Group 1471">
            <a:extLst>
              <a:ext uri="{FF2B5EF4-FFF2-40B4-BE49-F238E27FC236}">
                <a16:creationId xmlns:a16="http://schemas.microsoft.com/office/drawing/2014/main" id="{C6C5BC10-2BC5-D623-AF1E-D85BE6025FD1}"/>
              </a:ext>
            </a:extLst>
          </p:cNvPr>
          <p:cNvGrpSpPr/>
          <p:nvPr/>
        </p:nvGrpSpPr>
        <p:grpSpPr>
          <a:xfrm>
            <a:off x="6646769" y="1835701"/>
            <a:ext cx="794316" cy="653796"/>
            <a:chOff x="5090339" y="3673828"/>
            <a:chExt cx="1002151" cy="877877"/>
          </a:xfrm>
        </p:grpSpPr>
        <p:grpSp>
          <p:nvGrpSpPr>
            <p:cNvPr id="1473" name="Google Shape;1501;p27">
              <a:extLst>
                <a:ext uri="{FF2B5EF4-FFF2-40B4-BE49-F238E27FC236}">
                  <a16:creationId xmlns:a16="http://schemas.microsoft.com/office/drawing/2014/main" id="{28C564A9-3C3A-E7EB-2BCF-D078AD5DAB56}"/>
                </a:ext>
              </a:extLst>
            </p:cNvPr>
            <p:cNvGrpSpPr/>
            <p:nvPr/>
          </p:nvGrpSpPr>
          <p:grpSpPr>
            <a:xfrm>
              <a:off x="5090339" y="3673828"/>
              <a:ext cx="1002151" cy="877877"/>
              <a:chOff x="3355801" y="3849989"/>
              <a:chExt cx="1002151" cy="877877"/>
            </a:xfrm>
            <a:solidFill>
              <a:srgbClr val="E0E0E0"/>
            </a:solidFill>
          </p:grpSpPr>
          <p:sp>
            <p:nvSpPr>
              <p:cNvPr id="1501" name="Google Shape;1502;p27">
                <a:extLst>
                  <a:ext uri="{FF2B5EF4-FFF2-40B4-BE49-F238E27FC236}">
                    <a16:creationId xmlns:a16="http://schemas.microsoft.com/office/drawing/2014/main" id="{579E7539-DAFC-70DC-C5E4-7D28D57A5963}"/>
                  </a:ext>
                </a:extLst>
              </p:cNvPr>
              <p:cNvSpPr/>
              <p:nvPr/>
            </p:nvSpPr>
            <p:spPr>
              <a:xfrm>
                <a:off x="3355801" y="3849989"/>
                <a:ext cx="1002151" cy="877877"/>
              </a:xfrm>
              <a:custGeom>
                <a:avLst/>
                <a:gdLst/>
                <a:ahLst/>
                <a:cxnLst/>
                <a:rect l="l" t="t" r="r" b="b"/>
                <a:pathLst>
                  <a:path w="35756" h="31322" extrusionOk="0">
                    <a:moveTo>
                      <a:pt x="17900" y="1"/>
                    </a:moveTo>
                    <a:cubicBezTo>
                      <a:pt x="12487" y="1"/>
                      <a:pt x="7223" y="2812"/>
                      <a:pt x="4323" y="7837"/>
                    </a:cubicBezTo>
                    <a:cubicBezTo>
                      <a:pt x="1" y="15326"/>
                      <a:pt x="2561" y="24899"/>
                      <a:pt x="10050" y="29221"/>
                    </a:cubicBezTo>
                    <a:cubicBezTo>
                      <a:pt x="12517" y="30644"/>
                      <a:pt x="15210" y="31321"/>
                      <a:pt x="17867" y="31321"/>
                    </a:cubicBezTo>
                    <a:cubicBezTo>
                      <a:pt x="23276" y="31321"/>
                      <a:pt x="28535" y="28516"/>
                      <a:pt x="31433" y="23494"/>
                    </a:cubicBezTo>
                    <a:cubicBezTo>
                      <a:pt x="35755" y="16005"/>
                      <a:pt x="33195" y="6432"/>
                      <a:pt x="25706" y="2098"/>
                    </a:cubicBezTo>
                    <a:cubicBezTo>
                      <a:pt x="23243" y="676"/>
                      <a:pt x="20553" y="1"/>
                      <a:pt x="179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grpSp>
            <p:nvGrpSpPr>
              <p:cNvPr id="1502" name="Google Shape;1503;p27">
                <a:extLst>
                  <a:ext uri="{FF2B5EF4-FFF2-40B4-BE49-F238E27FC236}">
                    <a16:creationId xmlns:a16="http://schemas.microsoft.com/office/drawing/2014/main" id="{018E72BE-A56B-B134-C283-14CA42E099BE}"/>
                  </a:ext>
                </a:extLst>
              </p:cNvPr>
              <p:cNvGrpSpPr/>
              <p:nvPr/>
            </p:nvGrpSpPr>
            <p:grpSpPr>
              <a:xfrm>
                <a:off x="3691514" y="4040139"/>
                <a:ext cx="330388" cy="454214"/>
                <a:chOff x="3691514" y="4040139"/>
                <a:chExt cx="330388" cy="454214"/>
              </a:xfrm>
              <a:grpFill/>
            </p:grpSpPr>
            <p:sp>
              <p:nvSpPr>
                <p:cNvPr id="1503" name="Google Shape;1504;p27">
                  <a:extLst>
                    <a:ext uri="{FF2B5EF4-FFF2-40B4-BE49-F238E27FC236}">
                      <a16:creationId xmlns:a16="http://schemas.microsoft.com/office/drawing/2014/main" id="{9F051BEE-D75D-F541-B65A-FDFD28BAEBDD}"/>
                    </a:ext>
                  </a:extLst>
                </p:cNvPr>
                <p:cNvSpPr/>
                <p:nvPr/>
              </p:nvSpPr>
              <p:spPr>
                <a:xfrm>
                  <a:off x="3691514" y="4040139"/>
                  <a:ext cx="330388" cy="45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8" h="16206" extrusionOk="0">
                      <a:moveTo>
                        <a:pt x="5894" y="1"/>
                      </a:moveTo>
                      <a:cubicBezTo>
                        <a:pt x="2644" y="1"/>
                        <a:pt x="0" y="2632"/>
                        <a:pt x="0" y="5894"/>
                      </a:cubicBezTo>
                      <a:lnTo>
                        <a:pt x="0" y="10312"/>
                      </a:lnTo>
                      <a:cubicBezTo>
                        <a:pt x="0" y="13574"/>
                        <a:pt x="2644" y="16205"/>
                        <a:pt x="5894" y="16205"/>
                      </a:cubicBezTo>
                      <a:cubicBezTo>
                        <a:pt x="9156" y="16205"/>
                        <a:pt x="11788" y="13574"/>
                        <a:pt x="11788" y="10312"/>
                      </a:cubicBezTo>
                      <a:lnTo>
                        <a:pt x="11788" y="5894"/>
                      </a:lnTo>
                      <a:cubicBezTo>
                        <a:pt x="11788" y="2632"/>
                        <a:pt x="9156" y="1"/>
                        <a:pt x="58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4" name="Google Shape;1506;p27">
                  <a:extLst>
                    <a:ext uri="{FF2B5EF4-FFF2-40B4-BE49-F238E27FC236}">
                      <a16:creationId xmlns:a16="http://schemas.microsoft.com/office/drawing/2014/main" id="{E881660C-583D-0B27-7EF6-A17135A32AA9}"/>
                    </a:ext>
                  </a:extLst>
                </p:cNvPr>
                <p:cNvSpPr/>
                <p:nvPr/>
              </p:nvSpPr>
              <p:spPr>
                <a:xfrm>
                  <a:off x="3691514" y="4195327"/>
                  <a:ext cx="330052" cy="144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6" h="5144" extrusionOk="0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11776" y="5144"/>
                      </a:lnTo>
                      <a:lnTo>
                        <a:pt x="117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5" name="Google Shape;1507;p27">
                  <a:extLst>
                    <a:ext uri="{FF2B5EF4-FFF2-40B4-BE49-F238E27FC236}">
                      <a16:creationId xmlns:a16="http://schemas.microsoft.com/office/drawing/2014/main" id="{81823655-6C62-878E-47B4-C70FF1997353}"/>
                    </a:ext>
                  </a:extLst>
                </p:cNvPr>
                <p:cNvSpPr/>
                <p:nvPr/>
              </p:nvSpPr>
              <p:spPr>
                <a:xfrm>
                  <a:off x="3712535" y="4215675"/>
                  <a:ext cx="102805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" h="3148" extrusionOk="0">
                      <a:moveTo>
                        <a:pt x="727" y="0"/>
                      </a:moveTo>
                      <a:lnTo>
                        <a:pt x="727" y="0"/>
                      </a:lnTo>
                      <a:cubicBezTo>
                        <a:pt x="1" y="750"/>
                        <a:pt x="1" y="2227"/>
                        <a:pt x="1477" y="2941"/>
                      </a:cubicBezTo>
                      <a:cubicBezTo>
                        <a:pt x="1770" y="3089"/>
                        <a:pt x="2033" y="3148"/>
                        <a:pt x="2267" y="3148"/>
                      </a:cubicBezTo>
                      <a:cubicBezTo>
                        <a:pt x="3203" y="3148"/>
                        <a:pt x="3668" y="2203"/>
                        <a:pt x="3668" y="2203"/>
                      </a:cubicBezTo>
                      <a:lnTo>
                        <a:pt x="7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6" name="Google Shape;1508;p27">
                  <a:extLst>
                    <a:ext uri="{FF2B5EF4-FFF2-40B4-BE49-F238E27FC236}">
                      <a16:creationId xmlns:a16="http://schemas.microsoft.com/office/drawing/2014/main" id="{7EF992E9-2D34-C6EA-DE9E-214F3B491073}"/>
                    </a:ext>
                  </a:extLst>
                </p:cNvPr>
                <p:cNvSpPr/>
                <p:nvPr/>
              </p:nvSpPr>
              <p:spPr>
                <a:xfrm>
                  <a:off x="3898077" y="4215675"/>
                  <a:ext cx="103141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0" h="3148" extrusionOk="0">
                      <a:moveTo>
                        <a:pt x="2953" y="0"/>
                      </a:moveTo>
                      <a:lnTo>
                        <a:pt x="0" y="2203"/>
                      </a:lnTo>
                      <a:cubicBezTo>
                        <a:pt x="0" y="2203"/>
                        <a:pt x="465" y="3148"/>
                        <a:pt x="1407" y="3148"/>
                      </a:cubicBezTo>
                      <a:cubicBezTo>
                        <a:pt x="1643" y="3148"/>
                        <a:pt x="1908" y="3089"/>
                        <a:pt x="2203" y="2941"/>
                      </a:cubicBezTo>
                      <a:cubicBezTo>
                        <a:pt x="3679" y="2227"/>
                        <a:pt x="3679" y="750"/>
                        <a:pt x="29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</p:grpSp>
        </p:grpSp>
        <p:pic>
          <p:nvPicPr>
            <p:cNvPr id="1474" name="Picture 4" descr="About Alacrinet">
              <a:extLst>
                <a:ext uri="{FF2B5EF4-FFF2-40B4-BE49-F238E27FC236}">
                  <a16:creationId xmlns:a16="http://schemas.microsoft.com/office/drawing/2014/main" id="{D1497B6F-41E9-ECBB-FA2D-8CA0B30C27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435"/>
            <a:stretch/>
          </p:blipFill>
          <p:spPr bwMode="auto">
            <a:xfrm>
              <a:off x="5236108" y="3790068"/>
              <a:ext cx="664226" cy="714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010243-C1A7-399E-4A1C-D40CA0D79CD5}"/>
              </a:ext>
            </a:extLst>
          </p:cNvPr>
          <p:cNvGrpSpPr/>
          <p:nvPr/>
        </p:nvGrpSpPr>
        <p:grpSpPr>
          <a:xfrm>
            <a:off x="343385" y="1292920"/>
            <a:ext cx="5943600" cy="3463604"/>
            <a:chOff x="343385" y="1726387"/>
            <a:chExt cx="5943600" cy="1574542"/>
          </a:xfrm>
        </p:grpSpPr>
        <p:sp>
          <p:nvSpPr>
            <p:cNvPr id="7" name="Google Shape;3742;p40">
              <a:extLst>
                <a:ext uri="{FF2B5EF4-FFF2-40B4-BE49-F238E27FC236}">
                  <a16:creationId xmlns:a16="http://schemas.microsoft.com/office/drawing/2014/main" id="{08750F5A-24F8-59D7-3BF2-8E98097A1CE4}"/>
                </a:ext>
              </a:extLst>
            </p:cNvPr>
            <p:cNvSpPr txBox="1"/>
            <p:nvPr/>
          </p:nvSpPr>
          <p:spPr>
            <a:xfrm flipH="1">
              <a:off x="343385" y="1726387"/>
              <a:ext cx="5943600" cy="297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1C1C66"/>
                  </a:solidFill>
                  <a:latin typeface="Fira Sans"/>
                  <a:sym typeface="Fira Sans"/>
                </a:rPr>
                <a:t>Dark</a:t>
              </a:r>
              <a:r>
                <a:rPr lang="en-US" sz="2000" b="1" dirty="0">
                  <a:solidFill>
                    <a:srgbClr val="2075CA"/>
                  </a:solidFill>
                  <a:latin typeface="Fira Sans"/>
                  <a:sym typeface="Fira Sans"/>
                </a:rPr>
                <a:t> </a:t>
              </a:r>
              <a:r>
                <a:rPr lang="en-US" sz="2000" dirty="0">
                  <a:solidFill>
                    <a:schemeClr val="tx2">
                      <a:lumMod val="50000"/>
                    </a:schemeClr>
                  </a:solidFill>
                  <a:latin typeface="Fira Sans"/>
                  <a:sym typeface="Fira Sans"/>
                </a:rPr>
                <a:t>Trace</a:t>
              </a:r>
            </a:p>
          </p:txBody>
        </p:sp>
        <p:sp>
          <p:nvSpPr>
            <p:cNvPr id="8" name="Google Shape;3743;p40">
              <a:extLst>
                <a:ext uri="{FF2B5EF4-FFF2-40B4-BE49-F238E27FC236}">
                  <a16:creationId xmlns:a16="http://schemas.microsoft.com/office/drawing/2014/main" id="{A72C91C4-51DB-8E5C-CE1C-A22E0517C139}"/>
                </a:ext>
              </a:extLst>
            </p:cNvPr>
            <p:cNvSpPr txBox="1"/>
            <p:nvPr/>
          </p:nvSpPr>
          <p:spPr>
            <a:xfrm flipH="1">
              <a:off x="382137" y="2023710"/>
              <a:ext cx="5866096" cy="1277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just" rtl="1">
                <a:spcBef>
                  <a:spcPts val="0"/>
                </a:spcBef>
                <a:spcAft>
                  <a:spcPts val="0"/>
                </a:spcAft>
              </a:pPr>
              <a:endParaRPr lang="fa-IR" sz="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سیستم ایمنی سازمانی</a:t>
              </a: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پلتفرمی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 برای همه محصولات امنیت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سایبری</a:t>
              </a:r>
              <a:endParaRPr lang="fa-IR" sz="1800" dirty="0">
                <a:solidFill>
                  <a:schemeClr val="dk1"/>
                </a:solidFill>
                <a:latin typeface="Fira Sans"/>
                <a:cs typeface="B Nazanin" panose="00000400000000000000" pitchFamily="2" charset="-78"/>
                <a:sym typeface="Fira Sans"/>
              </a:endParaRPr>
            </a:p>
            <a:p>
              <a:pPr algn="just" rtl="1"/>
              <a:endParaRPr lang="en-US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یادگیری ماشین:</a:t>
              </a: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فعالیت عادی در هنگام نصب روی شبکه</a:t>
              </a:r>
              <a:endParaRPr lang="en-US" sz="1800" dirty="0">
                <a:solidFill>
                  <a:schemeClr val="dk1"/>
                </a:solidFill>
                <a:latin typeface="Fira Sans"/>
                <a:cs typeface="B Nazanin" panose="00000400000000000000" pitchFamily="2" charset="-78"/>
                <a:sym typeface="Fira Sans"/>
              </a:endParaRP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"الگوی زندگی"</a:t>
              </a: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endParaRPr lang="fa-IR" sz="1800" dirty="0">
                <a:solidFill>
                  <a:schemeClr val="dk1"/>
                </a:solidFill>
                <a:latin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الگوی ترافیک شبکه</a:t>
              </a: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فعالیت هر دستگاه در شبکه</a:t>
              </a: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رفتار هر کاربر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0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7040229" y="-400050"/>
            <a:ext cx="2942820" cy="59436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7"/>
          <p:cNvGrpSpPr>
            <a:grpSpLocks noChangeAspect="1"/>
          </p:cNvGrpSpPr>
          <p:nvPr/>
        </p:nvGrpSpPr>
        <p:grpSpPr>
          <a:xfrm>
            <a:off x="7587991" y="2160269"/>
            <a:ext cx="1402271" cy="1060725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A13F724D-0F6F-5356-3DE5-24ABBF72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DC840-DE04-89A9-96F3-64F9A502C9C7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7/15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grpSp>
        <p:nvGrpSpPr>
          <p:cNvPr id="27" name="Google Shape;1501;p27">
            <a:extLst>
              <a:ext uri="{FF2B5EF4-FFF2-40B4-BE49-F238E27FC236}">
                <a16:creationId xmlns:a16="http://schemas.microsoft.com/office/drawing/2014/main" id="{EF9DDA4B-9088-1064-2D24-1BB1A0466341}"/>
              </a:ext>
            </a:extLst>
          </p:cNvPr>
          <p:cNvGrpSpPr/>
          <p:nvPr/>
        </p:nvGrpSpPr>
        <p:grpSpPr>
          <a:xfrm>
            <a:off x="6649683" y="268465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28" name="Google Shape;1502;p27">
              <a:extLst>
                <a:ext uri="{FF2B5EF4-FFF2-40B4-BE49-F238E27FC236}">
                  <a16:creationId xmlns:a16="http://schemas.microsoft.com/office/drawing/2014/main" id="{1767369D-D271-4114-200E-14129BD08FA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29" name="Google Shape;1503;p27">
              <a:extLst>
                <a:ext uri="{FF2B5EF4-FFF2-40B4-BE49-F238E27FC236}">
                  <a16:creationId xmlns:a16="http://schemas.microsoft.com/office/drawing/2014/main" id="{EBAA75DE-E445-428A-B060-7836ACC75390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30" name="Google Shape;1504;p27">
                <a:extLst>
                  <a:ext uri="{FF2B5EF4-FFF2-40B4-BE49-F238E27FC236}">
                    <a16:creationId xmlns:a16="http://schemas.microsoft.com/office/drawing/2014/main" id="{3292D3B4-8FB8-0B77-5268-EE9BCFA235B3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1" name="Google Shape;1506;p27">
                <a:extLst>
                  <a:ext uri="{FF2B5EF4-FFF2-40B4-BE49-F238E27FC236}">
                    <a16:creationId xmlns:a16="http://schemas.microsoft.com/office/drawing/2014/main" id="{5553C628-13A3-1002-1CF7-54BB9D074C82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2" name="Google Shape;1507;p27">
                <a:extLst>
                  <a:ext uri="{FF2B5EF4-FFF2-40B4-BE49-F238E27FC236}">
                    <a16:creationId xmlns:a16="http://schemas.microsoft.com/office/drawing/2014/main" id="{73882E99-673B-F50D-59D9-E4E3F6AD02BC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3" name="Google Shape;1508;p27">
                <a:extLst>
                  <a:ext uri="{FF2B5EF4-FFF2-40B4-BE49-F238E27FC236}">
                    <a16:creationId xmlns:a16="http://schemas.microsoft.com/office/drawing/2014/main" id="{41041704-BBF7-A06A-684C-4836D1F7A717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pic>
        <p:nvPicPr>
          <p:cNvPr id="34" name="Picture 4" descr="Informe de FireEye muestra que los ciberatacantes nunca permanecen poco ...">
            <a:extLst>
              <a:ext uri="{FF2B5EF4-FFF2-40B4-BE49-F238E27FC236}">
                <a16:creationId xmlns:a16="http://schemas.microsoft.com/office/drawing/2014/main" id="{D449F95B-C702-0836-55AC-C7B099834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00"/>
          <a:stretch/>
        </p:blipFill>
        <p:spPr bwMode="auto">
          <a:xfrm>
            <a:off x="6827678" y="2811548"/>
            <a:ext cx="425101" cy="4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oogle Shape;1501;p27">
            <a:extLst>
              <a:ext uri="{FF2B5EF4-FFF2-40B4-BE49-F238E27FC236}">
                <a16:creationId xmlns:a16="http://schemas.microsoft.com/office/drawing/2014/main" id="{AD54F40B-B142-1FC5-84A3-A8135C5E4D67}"/>
              </a:ext>
            </a:extLst>
          </p:cNvPr>
          <p:cNvGrpSpPr/>
          <p:nvPr/>
        </p:nvGrpSpPr>
        <p:grpSpPr>
          <a:xfrm>
            <a:off x="6780733" y="99576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55" name="Google Shape;1502;p27">
              <a:extLst>
                <a:ext uri="{FF2B5EF4-FFF2-40B4-BE49-F238E27FC236}">
                  <a16:creationId xmlns:a16="http://schemas.microsoft.com/office/drawing/2014/main" id="{C919047E-BAE6-7CE0-BB55-065B75FF1F1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56" name="Google Shape;1503;p27">
              <a:extLst>
                <a:ext uri="{FF2B5EF4-FFF2-40B4-BE49-F238E27FC236}">
                  <a16:creationId xmlns:a16="http://schemas.microsoft.com/office/drawing/2014/main" id="{1AD0B206-BD6B-2309-D185-39E4F31D3161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57" name="Google Shape;1504;p27">
                <a:extLst>
                  <a:ext uri="{FF2B5EF4-FFF2-40B4-BE49-F238E27FC236}">
                    <a16:creationId xmlns:a16="http://schemas.microsoft.com/office/drawing/2014/main" id="{ADF942F3-4A2A-5507-1488-8C382CE52075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8" name="Google Shape;1506;p27">
                <a:extLst>
                  <a:ext uri="{FF2B5EF4-FFF2-40B4-BE49-F238E27FC236}">
                    <a16:creationId xmlns:a16="http://schemas.microsoft.com/office/drawing/2014/main" id="{17650637-D771-5EAB-D0AA-DA17541FCEAE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9" name="Google Shape;1507;p27">
                <a:extLst>
                  <a:ext uri="{FF2B5EF4-FFF2-40B4-BE49-F238E27FC236}">
                    <a16:creationId xmlns:a16="http://schemas.microsoft.com/office/drawing/2014/main" id="{C7F113EA-FB44-DCEB-2D67-2755B0C51478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0" name="Google Shape;1508;p27">
                <a:extLst>
                  <a:ext uri="{FF2B5EF4-FFF2-40B4-BE49-F238E27FC236}">
                    <a16:creationId xmlns:a16="http://schemas.microsoft.com/office/drawing/2014/main" id="{95F7459D-5E1E-7117-6DB0-695C6B1D0925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sp>
        <p:nvSpPr>
          <p:cNvPr id="6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6998986" y="184619"/>
            <a:ext cx="794561" cy="653714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62" name="Picture 4" descr="Google Ícone – Icon - PNG Transparent - Image PNG">
            <a:extLst>
              <a:ext uri="{FF2B5EF4-FFF2-40B4-BE49-F238E27FC236}">
                <a16:creationId xmlns:a16="http://schemas.microsoft.com/office/drawing/2014/main" id="{DB4396D8-B49E-3784-A9DB-7EC2B8D8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47" y="253194"/>
            <a:ext cx="519867" cy="51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6" descr="Download IBM Logo PNG Image for Free">
            <a:extLst>
              <a:ext uri="{FF2B5EF4-FFF2-40B4-BE49-F238E27FC236}">
                <a16:creationId xmlns:a16="http://schemas.microsoft.com/office/drawing/2014/main" id="{E87FC0B4-41A7-CD70-0F1D-D5B6190F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90" y="1203627"/>
            <a:ext cx="472591" cy="2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2" name="Group 1471">
            <a:extLst>
              <a:ext uri="{FF2B5EF4-FFF2-40B4-BE49-F238E27FC236}">
                <a16:creationId xmlns:a16="http://schemas.microsoft.com/office/drawing/2014/main" id="{C6C5BC10-2BC5-D623-AF1E-D85BE6025FD1}"/>
              </a:ext>
            </a:extLst>
          </p:cNvPr>
          <p:cNvGrpSpPr/>
          <p:nvPr/>
        </p:nvGrpSpPr>
        <p:grpSpPr>
          <a:xfrm>
            <a:off x="6646769" y="1835701"/>
            <a:ext cx="794316" cy="653796"/>
            <a:chOff x="5090339" y="3673828"/>
            <a:chExt cx="1002151" cy="877877"/>
          </a:xfrm>
        </p:grpSpPr>
        <p:grpSp>
          <p:nvGrpSpPr>
            <p:cNvPr id="1473" name="Google Shape;1501;p27">
              <a:extLst>
                <a:ext uri="{FF2B5EF4-FFF2-40B4-BE49-F238E27FC236}">
                  <a16:creationId xmlns:a16="http://schemas.microsoft.com/office/drawing/2014/main" id="{28C564A9-3C3A-E7EB-2BCF-D078AD5DAB56}"/>
                </a:ext>
              </a:extLst>
            </p:cNvPr>
            <p:cNvGrpSpPr/>
            <p:nvPr/>
          </p:nvGrpSpPr>
          <p:grpSpPr>
            <a:xfrm>
              <a:off x="5090339" y="3673828"/>
              <a:ext cx="1002151" cy="877877"/>
              <a:chOff x="3355801" y="3849989"/>
              <a:chExt cx="1002151" cy="877877"/>
            </a:xfrm>
            <a:solidFill>
              <a:srgbClr val="E0E0E0"/>
            </a:solidFill>
          </p:grpSpPr>
          <p:sp>
            <p:nvSpPr>
              <p:cNvPr id="1501" name="Google Shape;1502;p27">
                <a:extLst>
                  <a:ext uri="{FF2B5EF4-FFF2-40B4-BE49-F238E27FC236}">
                    <a16:creationId xmlns:a16="http://schemas.microsoft.com/office/drawing/2014/main" id="{579E7539-DAFC-70DC-C5E4-7D28D57A5963}"/>
                  </a:ext>
                </a:extLst>
              </p:cNvPr>
              <p:cNvSpPr/>
              <p:nvPr/>
            </p:nvSpPr>
            <p:spPr>
              <a:xfrm>
                <a:off x="3355801" y="3849989"/>
                <a:ext cx="1002151" cy="877877"/>
              </a:xfrm>
              <a:custGeom>
                <a:avLst/>
                <a:gdLst/>
                <a:ahLst/>
                <a:cxnLst/>
                <a:rect l="l" t="t" r="r" b="b"/>
                <a:pathLst>
                  <a:path w="35756" h="31322" extrusionOk="0">
                    <a:moveTo>
                      <a:pt x="17900" y="1"/>
                    </a:moveTo>
                    <a:cubicBezTo>
                      <a:pt x="12487" y="1"/>
                      <a:pt x="7223" y="2812"/>
                      <a:pt x="4323" y="7837"/>
                    </a:cubicBezTo>
                    <a:cubicBezTo>
                      <a:pt x="1" y="15326"/>
                      <a:pt x="2561" y="24899"/>
                      <a:pt x="10050" y="29221"/>
                    </a:cubicBezTo>
                    <a:cubicBezTo>
                      <a:pt x="12517" y="30644"/>
                      <a:pt x="15210" y="31321"/>
                      <a:pt x="17867" y="31321"/>
                    </a:cubicBezTo>
                    <a:cubicBezTo>
                      <a:pt x="23276" y="31321"/>
                      <a:pt x="28535" y="28516"/>
                      <a:pt x="31433" y="23494"/>
                    </a:cubicBezTo>
                    <a:cubicBezTo>
                      <a:pt x="35755" y="16005"/>
                      <a:pt x="33195" y="6432"/>
                      <a:pt x="25706" y="2098"/>
                    </a:cubicBezTo>
                    <a:cubicBezTo>
                      <a:pt x="23243" y="676"/>
                      <a:pt x="20553" y="1"/>
                      <a:pt x="179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grpSp>
            <p:nvGrpSpPr>
              <p:cNvPr id="1502" name="Google Shape;1503;p27">
                <a:extLst>
                  <a:ext uri="{FF2B5EF4-FFF2-40B4-BE49-F238E27FC236}">
                    <a16:creationId xmlns:a16="http://schemas.microsoft.com/office/drawing/2014/main" id="{018E72BE-A56B-B134-C283-14CA42E099BE}"/>
                  </a:ext>
                </a:extLst>
              </p:cNvPr>
              <p:cNvGrpSpPr/>
              <p:nvPr/>
            </p:nvGrpSpPr>
            <p:grpSpPr>
              <a:xfrm>
                <a:off x="3691514" y="4040139"/>
                <a:ext cx="330388" cy="454214"/>
                <a:chOff x="3691514" y="4040139"/>
                <a:chExt cx="330388" cy="454214"/>
              </a:xfrm>
              <a:grpFill/>
            </p:grpSpPr>
            <p:sp>
              <p:nvSpPr>
                <p:cNvPr id="1503" name="Google Shape;1504;p27">
                  <a:extLst>
                    <a:ext uri="{FF2B5EF4-FFF2-40B4-BE49-F238E27FC236}">
                      <a16:creationId xmlns:a16="http://schemas.microsoft.com/office/drawing/2014/main" id="{9F051BEE-D75D-F541-B65A-FDFD28BAEBDD}"/>
                    </a:ext>
                  </a:extLst>
                </p:cNvPr>
                <p:cNvSpPr/>
                <p:nvPr/>
              </p:nvSpPr>
              <p:spPr>
                <a:xfrm>
                  <a:off x="3691514" y="4040139"/>
                  <a:ext cx="330388" cy="45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8" h="16206" extrusionOk="0">
                      <a:moveTo>
                        <a:pt x="5894" y="1"/>
                      </a:moveTo>
                      <a:cubicBezTo>
                        <a:pt x="2644" y="1"/>
                        <a:pt x="0" y="2632"/>
                        <a:pt x="0" y="5894"/>
                      </a:cubicBezTo>
                      <a:lnTo>
                        <a:pt x="0" y="10312"/>
                      </a:lnTo>
                      <a:cubicBezTo>
                        <a:pt x="0" y="13574"/>
                        <a:pt x="2644" y="16205"/>
                        <a:pt x="5894" y="16205"/>
                      </a:cubicBezTo>
                      <a:cubicBezTo>
                        <a:pt x="9156" y="16205"/>
                        <a:pt x="11788" y="13574"/>
                        <a:pt x="11788" y="10312"/>
                      </a:cubicBezTo>
                      <a:lnTo>
                        <a:pt x="11788" y="5894"/>
                      </a:lnTo>
                      <a:cubicBezTo>
                        <a:pt x="11788" y="2632"/>
                        <a:pt x="9156" y="1"/>
                        <a:pt x="58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4" name="Google Shape;1506;p27">
                  <a:extLst>
                    <a:ext uri="{FF2B5EF4-FFF2-40B4-BE49-F238E27FC236}">
                      <a16:creationId xmlns:a16="http://schemas.microsoft.com/office/drawing/2014/main" id="{E881660C-583D-0B27-7EF6-A17135A32AA9}"/>
                    </a:ext>
                  </a:extLst>
                </p:cNvPr>
                <p:cNvSpPr/>
                <p:nvPr/>
              </p:nvSpPr>
              <p:spPr>
                <a:xfrm>
                  <a:off x="3691514" y="4195327"/>
                  <a:ext cx="330052" cy="144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6" h="5144" extrusionOk="0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11776" y="5144"/>
                      </a:lnTo>
                      <a:lnTo>
                        <a:pt x="117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5" name="Google Shape;1507;p27">
                  <a:extLst>
                    <a:ext uri="{FF2B5EF4-FFF2-40B4-BE49-F238E27FC236}">
                      <a16:creationId xmlns:a16="http://schemas.microsoft.com/office/drawing/2014/main" id="{81823655-6C62-878E-47B4-C70FF1997353}"/>
                    </a:ext>
                  </a:extLst>
                </p:cNvPr>
                <p:cNvSpPr/>
                <p:nvPr/>
              </p:nvSpPr>
              <p:spPr>
                <a:xfrm>
                  <a:off x="3712535" y="4215675"/>
                  <a:ext cx="102805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" h="3148" extrusionOk="0">
                      <a:moveTo>
                        <a:pt x="727" y="0"/>
                      </a:moveTo>
                      <a:lnTo>
                        <a:pt x="727" y="0"/>
                      </a:lnTo>
                      <a:cubicBezTo>
                        <a:pt x="1" y="750"/>
                        <a:pt x="1" y="2227"/>
                        <a:pt x="1477" y="2941"/>
                      </a:cubicBezTo>
                      <a:cubicBezTo>
                        <a:pt x="1770" y="3089"/>
                        <a:pt x="2033" y="3148"/>
                        <a:pt x="2267" y="3148"/>
                      </a:cubicBezTo>
                      <a:cubicBezTo>
                        <a:pt x="3203" y="3148"/>
                        <a:pt x="3668" y="2203"/>
                        <a:pt x="3668" y="2203"/>
                      </a:cubicBezTo>
                      <a:lnTo>
                        <a:pt x="7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6" name="Google Shape;1508;p27">
                  <a:extLst>
                    <a:ext uri="{FF2B5EF4-FFF2-40B4-BE49-F238E27FC236}">
                      <a16:creationId xmlns:a16="http://schemas.microsoft.com/office/drawing/2014/main" id="{7EF992E9-2D34-C6EA-DE9E-214F3B491073}"/>
                    </a:ext>
                  </a:extLst>
                </p:cNvPr>
                <p:cNvSpPr/>
                <p:nvPr/>
              </p:nvSpPr>
              <p:spPr>
                <a:xfrm>
                  <a:off x="3898077" y="4215675"/>
                  <a:ext cx="103141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0" h="3148" extrusionOk="0">
                      <a:moveTo>
                        <a:pt x="2953" y="0"/>
                      </a:moveTo>
                      <a:lnTo>
                        <a:pt x="0" y="2203"/>
                      </a:lnTo>
                      <a:cubicBezTo>
                        <a:pt x="0" y="2203"/>
                        <a:pt x="465" y="3148"/>
                        <a:pt x="1407" y="3148"/>
                      </a:cubicBezTo>
                      <a:cubicBezTo>
                        <a:pt x="1643" y="3148"/>
                        <a:pt x="1908" y="3089"/>
                        <a:pt x="2203" y="2941"/>
                      </a:cubicBezTo>
                      <a:cubicBezTo>
                        <a:pt x="3679" y="2227"/>
                        <a:pt x="3679" y="750"/>
                        <a:pt x="29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</p:grpSp>
        </p:grpSp>
        <p:pic>
          <p:nvPicPr>
            <p:cNvPr id="1474" name="Picture 4" descr="About Alacrinet">
              <a:extLst>
                <a:ext uri="{FF2B5EF4-FFF2-40B4-BE49-F238E27FC236}">
                  <a16:creationId xmlns:a16="http://schemas.microsoft.com/office/drawing/2014/main" id="{D1497B6F-41E9-ECBB-FA2D-8CA0B30C27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435"/>
            <a:stretch/>
          </p:blipFill>
          <p:spPr bwMode="auto">
            <a:xfrm>
              <a:off x="5236108" y="3790068"/>
              <a:ext cx="664226" cy="714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010243-C1A7-399E-4A1C-D40CA0D79CD5}"/>
              </a:ext>
            </a:extLst>
          </p:cNvPr>
          <p:cNvGrpSpPr/>
          <p:nvPr/>
        </p:nvGrpSpPr>
        <p:grpSpPr>
          <a:xfrm>
            <a:off x="343385" y="1292918"/>
            <a:ext cx="5943600" cy="2045531"/>
            <a:chOff x="343385" y="1726386"/>
            <a:chExt cx="5943600" cy="1574543"/>
          </a:xfrm>
        </p:grpSpPr>
        <p:sp>
          <p:nvSpPr>
            <p:cNvPr id="7" name="Google Shape;3742;p40">
              <a:extLst>
                <a:ext uri="{FF2B5EF4-FFF2-40B4-BE49-F238E27FC236}">
                  <a16:creationId xmlns:a16="http://schemas.microsoft.com/office/drawing/2014/main" id="{08750F5A-24F8-59D7-3BF2-8E98097A1CE4}"/>
                </a:ext>
              </a:extLst>
            </p:cNvPr>
            <p:cNvSpPr txBox="1"/>
            <p:nvPr/>
          </p:nvSpPr>
          <p:spPr>
            <a:xfrm flipH="1">
              <a:off x="343385" y="1726386"/>
              <a:ext cx="5943600" cy="4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DB182B"/>
                  </a:solidFill>
                  <a:latin typeface="Fira Sans"/>
                  <a:sym typeface="Fira Sans"/>
                </a:rPr>
                <a:t>Fire</a:t>
              </a:r>
              <a:r>
                <a:rPr lang="en-US" sz="2000" b="1" dirty="0">
                  <a:solidFill>
                    <a:srgbClr val="2075CA"/>
                  </a:solidFill>
                  <a:latin typeface="Fira Sans"/>
                  <a:sym typeface="Fira Sans"/>
                </a:rPr>
                <a:t> 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Fira Sans"/>
                  <a:sym typeface="Fira Sans"/>
                </a:rPr>
                <a:t>Eye</a:t>
              </a:r>
            </a:p>
          </p:txBody>
        </p:sp>
        <p:sp>
          <p:nvSpPr>
            <p:cNvPr id="8" name="Google Shape;3743;p40">
              <a:extLst>
                <a:ext uri="{FF2B5EF4-FFF2-40B4-BE49-F238E27FC236}">
                  <a16:creationId xmlns:a16="http://schemas.microsoft.com/office/drawing/2014/main" id="{A72C91C4-51DB-8E5C-CE1C-A22E0517C139}"/>
                </a:ext>
              </a:extLst>
            </p:cNvPr>
            <p:cNvSpPr txBox="1"/>
            <p:nvPr/>
          </p:nvSpPr>
          <p:spPr>
            <a:xfrm flipH="1">
              <a:off x="382137" y="2144190"/>
              <a:ext cx="5866096" cy="115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just" rtl="1">
                <a:spcBef>
                  <a:spcPts val="0"/>
                </a:spcBef>
                <a:spcAft>
                  <a:spcPts val="0"/>
                </a:spcAft>
              </a:pPr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تولید ابزارهای امنیت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سایبری</a:t>
              </a:r>
              <a:endParaRPr lang="en-US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algn="just" rtl="1"/>
              <a:endParaRPr lang="en-US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هوش مصنوعی:</a:t>
              </a: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نظارت بر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شبکه‌ها</a:t>
              </a:r>
              <a:endParaRPr lang="fa-IR" sz="1800" dirty="0">
                <a:solidFill>
                  <a:schemeClr val="dk1"/>
                </a:solidFill>
                <a:latin typeface="Fira Sans"/>
                <a:cs typeface="B Nazanin" panose="00000400000000000000" pitchFamily="2" charset="-78"/>
                <a:sym typeface="Fira Sans"/>
              </a:endParaRPr>
            </a:p>
            <a:p>
              <a:pPr marL="460375" indent="-285750" algn="just" rtl="1">
                <a:buFont typeface="Wingdings" panose="05000000000000000000" pitchFamily="2" charset="2"/>
                <a:buChar char="ü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شناسایی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cs typeface="B Nazanin" panose="00000400000000000000" pitchFamily="2" charset="-78"/>
                  <a:sym typeface="Fira Sans"/>
                </a:rPr>
                <a:t>ناهنجاری‌ها</a:t>
              </a:r>
              <a:endParaRPr lang="en-US" sz="1800" dirty="0">
                <a:solidFill>
                  <a:schemeClr val="dk1"/>
                </a:solidFill>
                <a:latin typeface="Fira Sans"/>
                <a:cs typeface="B Nazanin" panose="00000400000000000000" pitchFamily="2" charset="-78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4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7040229" y="-400050"/>
            <a:ext cx="2942820" cy="59436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7"/>
          <p:cNvGrpSpPr>
            <a:grpSpLocks noChangeAspect="1"/>
          </p:cNvGrpSpPr>
          <p:nvPr/>
        </p:nvGrpSpPr>
        <p:grpSpPr>
          <a:xfrm>
            <a:off x="7587991" y="2160269"/>
            <a:ext cx="1402271" cy="1060725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A13F724D-0F6F-5356-3DE5-24ABBF72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DC840-DE04-89A9-96F3-64F9A502C9C7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7/15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grpSp>
        <p:nvGrpSpPr>
          <p:cNvPr id="27" name="Google Shape;1501;p27">
            <a:extLst>
              <a:ext uri="{FF2B5EF4-FFF2-40B4-BE49-F238E27FC236}">
                <a16:creationId xmlns:a16="http://schemas.microsoft.com/office/drawing/2014/main" id="{EF9DDA4B-9088-1064-2D24-1BB1A0466341}"/>
              </a:ext>
            </a:extLst>
          </p:cNvPr>
          <p:cNvGrpSpPr/>
          <p:nvPr/>
        </p:nvGrpSpPr>
        <p:grpSpPr>
          <a:xfrm>
            <a:off x="6649683" y="268465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28" name="Google Shape;1502;p27">
              <a:extLst>
                <a:ext uri="{FF2B5EF4-FFF2-40B4-BE49-F238E27FC236}">
                  <a16:creationId xmlns:a16="http://schemas.microsoft.com/office/drawing/2014/main" id="{1767369D-D271-4114-200E-14129BD08FA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29" name="Google Shape;1503;p27">
              <a:extLst>
                <a:ext uri="{FF2B5EF4-FFF2-40B4-BE49-F238E27FC236}">
                  <a16:creationId xmlns:a16="http://schemas.microsoft.com/office/drawing/2014/main" id="{EBAA75DE-E445-428A-B060-7836ACC75390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30" name="Google Shape;1504;p27">
                <a:extLst>
                  <a:ext uri="{FF2B5EF4-FFF2-40B4-BE49-F238E27FC236}">
                    <a16:creationId xmlns:a16="http://schemas.microsoft.com/office/drawing/2014/main" id="{3292D3B4-8FB8-0B77-5268-EE9BCFA235B3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1" name="Google Shape;1506;p27">
                <a:extLst>
                  <a:ext uri="{FF2B5EF4-FFF2-40B4-BE49-F238E27FC236}">
                    <a16:creationId xmlns:a16="http://schemas.microsoft.com/office/drawing/2014/main" id="{5553C628-13A3-1002-1CF7-54BB9D074C82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2" name="Google Shape;1507;p27">
                <a:extLst>
                  <a:ext uri="{FF2B5EF4-FFF2-40B4-BE49-F238E27FC236}">
                    <a16:creationId xmlns:a16="http://schemas.microsoft.com/office/drawing/2014/main" id="{73882E99-673B-F50D-59D9-E4E3F6AD02BC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3" name="Google Shape;1508;p27">
                <a:extLst>
                  <a:ext uri="{FF2B5EF4-FFF2-40B4-BE49-F238E27FC236}">
                    <a16:creationId xmlns:a16="http://schemas.microsoft.com/office/drawing/2014/main" id="{41041704-BBF7-A06A-684C-4836D1F7A717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pic>
        <p:nvPicPr>
          <p:cNvPr id="34" name="Picture 4" descr="Informe de FireEye muestra que los ciberatacantes nunca permanecen poco ...">
            <a:extLst>
              <a:ext uri="{FF2B5EF4-FFF2-40B4-BE49-F238E27FC236}">
                <a16:creationId xmlns:a16="http://schemas.microsoft.com/office/drawing/2014/main" id="{D449F95B-C702-0836-55AC-C7B099834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00"/>
          <a:stretch/>
        </p:blipFill>
        <p:spPr bwMode="auto">
          <a:xfrm>
            <a:off x="6827678" y="2811548"/>
            <a:ext cx="425101" cy="4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oogle Shape;1501;p27">
            <a:extLst>
              <a:ext uri="{FF2B5EF4-FFF2-40B4-BE49-F238E27FC236}">
                <a16:creationId xmlns:a16="http://schemas.microsoft.com/office/drawing/2014/main" id="{AD54F40B-B142-1FC5-84A3-A8135C5E4D67}"/>
              </a:ext>
            </a:extLst>
          </p:cNvPr>
          <p:cNvGrpSpPr/>
          <p:nvPr/>
        </p:nvGrpSpPr>
        <p:grpSpPr>
          <a:xfrm>
            <a:off x="6780733" y="99576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55" name="Google Shape;1502;p27">
              <a:extLst>
                <a:ext uri="{FF2B5EF4-FFF2-40B4-BE49-F238E27FC236}">
                  <a16:creationId xmlns:a16="http://schemas.microsoft.com/office/drawing/2014/main" id="{C919047E-BAE6-7CE0-BB55-065B75FF1F1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56" name="Google Shape;1503;p27">
              <a:extLst>
                <a:ext uri="{FF2B5EF4-FFF2-40B4-BE49-F238E27FC236}">
                  <a16:creationId xmlns:a16="http://schemas.microsoft.com/office/drawing/2014/main" id="{1AD0B206-BD6B-2309-D185-39E4F31D3161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57" name="Google Shape;1504;p27">
                <a:extLst>
                  <a:ext uri="{FF2B5EF4-FFF2-40B4-BE49-F238E27FC236}">
                    <a16:creationId xmlns:a16="http://schemas.microsoft.com/office/drawing/2014/main" id="{ADF942F3-4A2A-5507-1488-8C382CE52075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8" name="Google Shape;1506;p27">
                <a:extLst>
                  <a:ext uri="{FF2B5EF4-FFF2-40B4-BE49-F238E27FC236}">
                    <a16:creationId xmlns:a16="http://schemas.microsoft.com/office/drawing/2014/main" id="{17650637-D771-5EAB-D0AA-DA17541FCEAE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9" name="Google Shape;1507;p27">
                <a:extLst>
                  <a:ext uri="{FF2B5EF4-FFF2-40B4-BE49-F238E27FC236}">
                    <a16:creationId xmlns:a16="http://schemas.microsoft.com/office/drawing/2014/main" id="{C7F113EA-FB44-DCEB-2D67-2755B0C51478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0" name="Google Shape;1508;p27">
                <a:extLst>
                  <a:ext uri="{FF2B5EF4-FFF2-40B4-BE49-F238E27FC236}">
                    <a16:creationId xmlns:a16="http://schemas.microsoft.com/office/drawing/2014/main" id="{95F7459D-5E1E-7117-6DB0-695C6B1D0925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sp>
        <p:nvSpPr>
          <p:cNvPr id="6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6998986" y="184619"/>
            <a:ext cx="794561" cy="653714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62" name="Picture 4" descr="Google Ícone – Icon - PNG Transparent - Image PNG">
            <a:extLst>
              <a:ext uri="{FF2B5EF4-FFF2-40B4-BE49-F238E27FC236}">
                <a16:creationId xmlns:a16="http://schemas.microsoft.com/office/drawing/2014/main" id="{DB4396D8-B49E-3784-A9DB-7EC2B8D8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47" y="253194"/>
            <a:ext cx="519867" cy="51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6" descr="Download IBM Logo PNG Image for Free">
            <a:extLst>
              <a:ext uri="{FF2B5EF4-FFF2-40B4-BE49-F238E27FC236}">
                <a16:creationId xmlns:a16="http://schemas.microsoft.com/office/drawing/2014/main" id="{E87FC0B4-41A7-CD70-0F1D-D5B6190F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90" y="1203627"/>
            <a:ext cx="472591" cy="2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2" name="Group 1471">
            <a:extLst>
              <a:ext uri="{FF2B5EF4-FFF2-40B4-BE49-F238E27FC236}">
                <a16:creationId xmlns:a16="http://schemas.microsoft.com/office/drawing/2014/main" id="{C6C5BC10-2BC5-D623-AF1E-D85BE6025FD1}"/>
              </a:ext>
            </a:extLst>
          </p:cNvPr>
          <p:cNvGrpSpPr/>
          <p:nvPr/>
        </p:nvGrpSpPr>
        <p:grpSpPr>
          <a:xfrm>
            <a:off x="6646769" y="1835701"/>
            <a:ext cx="794316" cy="653796"/>
            <a:chOff x="5090339" y="3673828"/>
            <a:chExt cx="1002151" cy="877877"/>
          </a:xfrm>
        </p:grpSpPr>
        <p:grpSp>
          <p:nvGrpSpPr>
            <p:cNvPr id="1473" name="Google Shape;1501;p27">
              <a:extLst>
                <a:ext uri="{FF2B5EF4-FFF2-40B4-BE49-F238E27FC236}">
                  <a16:creationId xmlns:a16="http://schemas.microsoft.com/office/drawing/2014/main" id="{28C564A9-3C3A-E7EB-2BCF-D078AD5DAB56}"/>
                </a:ext>
              </a:extLst>
            </p:cNvPr>
            <p:cNvGrpSpPr/>
            <p:nvPr/>
          </p:nvGrpSpPr>
          <p:grpSpPr>
            <a:xfrm>
              <a:off x="5090339" y="3673828"/>
              <a:ext cx="1002151" cy="877877"/>
              <a:chOff x="3355801" y="3849989"/>
              <a:chExt cx="1002151" cy="877877"/>
            </a:xfrm>
            <a:solidFill>
              <a:srgbClr val="E0E0E0"/>
            </a:solidFill>
          </p:grpSpPr>
          <p:sp>
            <p:nvSpPr>
              <p:cNvPr id="1501" name="Google Shape;1502;p27">
                <a:extLst>
                  <a:ext uri="{FF2B5EF4-FFF2-40B4-BE49-F238E27FC236}">
                    <a16:creationId xmlns:a16="http://schemas.microsoft.com/office/drawing/2014/main" id="{579E7539-DAFC-70DC-C5E4-7D28D57A5963}"/>
                  </a:ext>
                </a:extLst>
              </p:cNvPr>
              <p:cNvSpPr/>
              <p:nvPr/>
            </p:nvSpPr>
            <p:spPr>
              <a:xfrm>
                <a:off x="3355801" y="3849989"/>
                <a:ext cx="1002151" cy="877877"/>
              </a:xfrm>
              <a:custGeom>
                <a:avLst/>
                <a:gdLst/>
                <a:ahLst/>
                <a:cxnLst/>
                <a:rect l="l" t="t" r="r" b="b"/>
                <a:pathLst>
                  <a:path w="35756" h="31322" extrusionOk="0">
                    <a:moveTo>
                      <a:pt x="17900" y="1"/>
                    </a:moveTo>
                    <a:cubicBezTo>
                      <a:pt x="12487" y="1"/>
                      <a:pt x="7223" y="2812"/>
                      <a:pt x="4323" y="7837"/>
                    </a:cubicBezTo>
                    <a:cubicBezTo>
                      <a:pt x="1" y="15326"/>
                      <a:pt x="2561" y="24899"/>
                      <a:pt x="10050" y="29221"/>
                    </a:cubicBezTo>
                    <a:cubicBezTo>
                      <a:pt x="12517" y="30644"/>
                      <a:pt x="15210" y="31321"/>
                      <a:pt x="17867" y="31321"/>
                    </a:cubicBezTo>
                    <a:cubicBezTo>
                      <a:pt x="23276" y="31321"/>
                      <a:pt x="28535" y="28516"/>
                      <a:pt x="31433" y="23494"/>
                    </a:cubicBezTo>
                    <a:cubicBezTo>
                      <a:pt x="35755" y="16005"/>
                      <a:pt x="33195" y="6432"/>
                      <a:pt x="25706" y="2098"/>
                    </a:cubicBezTo>
                    <a:cubicBezTo>
                      <a:pt x="23243" y="676"/>
                      <a:pt x="20553" y="1"/>
                      <a:pt x="179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grpSp>
            <p:nvGrpSpPr>
              <p:cNvPr id="1502" name="Google Shape;1503;p27">
                <a:extLst>
                  <a:ext uri="{FF2B5EF4-FFF2-40B4-BE49-F238E27FC236}">
                    <a16:creationId xmlns:a16="http://schemas.microsoft.com/office/drawing/2014/main" id="{018E72BE-A56B-B134-C283-14CA42E099BE}"/>
                  </a:ext>
                </a:extLst>
              </p:cNvPr>
              <p:cNvGrpSpPr/>
              <p:nvPr/>
            </p:nvGrpSpPr>
            <p:grpSpPr>
              <a:xfrm>
                <a:off x="3691514" y="4040139"/>
                <a:ext cx="330388" cy="454214"/>
                <a:chOff x="3691514" y="4040139"/>
                <a:chExt cx="330388" cy="454214"/>
              </a:xfrm>
              <a:grpFill/>
            </p:grpSpPr>
            <p:sp>
              <p:nvSpPr>
                <p:cNvPr id="1503" name="Google Shape;1504;p27">
                  <a:extLst>
                    <a:ext uri="{FF2B5EF4-FFF2-40B4-BE49-F238E27FC236}">
                      <a16:creationId xmlns:a16="http://schemas.microsoft.com/office/drawing/2014/main" id="{9F051BEE-D75D-F541-B65A-FDFD28BAEBDD}"/>
                    </a:ext>
                  </a:extLst>
                </p:cNvPr>
                <p:cNvSpPr/>
                <p:nvPr/>
              </p:nvSpPr>
              <p:spPr>
                <a:xfrm>
                  <a:off x="3691514" y="4040139"/>
                  <a:ext cx="330388" cy="45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8" h="16206" extrusionOk="0">
                      <a:moveTo>
                        <a:pt x="5894" y="1"/>
                      </a:moveTo>
                      <a:cubicBezTo>
                        <a:pt x="2644" y="1"/>
                        <a:pt x="0" y="2632"/>
                        <a:pt x="0" y="5894"/>
                      </a:cubicBezTo>
                      <a:lnTo>
                        <a:pt x="0" y="10312"/>
                      </a:lnTo>
                      <a:cubicBezTo>
                        <a:pt x="0" y="13574"/>
                        <a:pt x="2644" y="16205"/>
                        <a:pt x="5894" y="16205"/>
                      </a:cubicBezTo>
                      <a:cubicBezTo>
                        <a:pt x="9156" y="16205"/>
                        <a:pt x="11788" y="13574"/>
                        <a:pt x="11788" y="10312"/>
                      </a:cubicBezTo>
                      <a:lnTo>
                        <a:pt x="11788" y="5894"/>
                      </a:lnTo>
                      <a:cubicBezTo>
                        <a:pt x="11788" y="2632"/>
                        <a:pt x="9156" y="1"/>
                        <a:pt x="58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4" name="Google Shape;1506;p27">
                  <a:extLst>
                    <a:ext uri="{FF2B5EF4-FFF2-40B4-BE49-F238E27FC236}">
                      <a16:creationId xmlns:a16="http://schemas.microsoft.com/office/drawing/2014/main" id="{E881660C-583D-0B27-7EF6-A17135A32AA9}"/>
                    </a:ext>
                  </a:extLst>
                </p:cNvPr>
                <p:cNvSpPr/>
                <p:nvPr/>
              </p:nvSpPr>
              <p:spPr>
                <a:xfrm>
                  <a:off x="3691514" y="4195327"/>
                  <a:ext cx="330052" cy="144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6" h="5144" extrusionOk="0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11776" y="5144"/>
                      </a:lnTo>
                      <a:lnTo>
                        <a:pt x="117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5" name="Google Shape;1507;p27">
                  <a:extLst>
                    <a:ext uri="{FF2B5EF4-FFF2-40B4-BE49-F238E27FC236}">
                      <a16:creationId xmlns:a16="http://schemas.microsoft.com/office/drawing/2014/main" id="{81823655-6C62-878E-47B4-C70FF1997353}"/>
                    </a:ext>
                  </a:extLst>
                </p:cNvPr>
                <p:cNvSpPr/>
                <p:nvPr/>
              </p:nvSpPr>
              <p:spPr>
                <a:xfrm>
                  <a:off x="3712535" y="4215675"/>
                  <a:ext cx="102805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" h="3148" extrusionOk="0">
                      <a:moveTo>
                        <a:pt x="727" y="0"/>
                      </a:moveTo>
                      <a:lnTo>
                        <a:pt x="727" y="0"/>
                      </a:lnTo>
                      <a:cubicBezTo>
                        <a:pt x="1" y="750"/>
                        <a:pt x="1" y="2227"/>
                        <a:pt x="1477" y="2941"/>
                      </a:cubicBezTo>
                      <a:cubicBezTo>
                        <a:pt x="1770" y="3089"/>
                        <a:pt x="2033" y="3148"/>
                        <a:pt x="2267" y="3148"/>
                      </a:cubicBezTo>
                      <a:cubicBezTo>
                        <a:pt x="3203" y="3148"/>
                        <a:pt x="3668" y="2203"/>
                        <a:pt x="3668" y="2203"/>
                      </a:cubicBezTo>
                      <a:lnTo>
                        <a:pt x="7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6" name="Google Shape;1508;p27">
                  <a:extLst>
                    <a:ext uri="{FF2B5EF4-FFF2-40B4-BE49-F238E27FC236}">
                      <a16:creationId xmlns:a16="http://schemas.microsoft.com/office/drawing/2014/main" id="{7EF992E9-2D34-C6EA-DE9E-214F3B491073}"/>
                    </a:ext>
                  </a:extLst>
                </p:cNvPr>
                <p:cNvSpPr/>
                <p:nvPr/>
              </p:nvSpPr>
              <p:spPr>
                <a:xfrm>
                  <a:off x="3898077" y="4215675"/>
                  <a:ext cx="103141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0" h="3148" extrusionOk="0">
                      <a:moveTo>
                        <a:pt x="2953" y="0"/>
                      </a:moveTo>
                      <a:lnTo>
                        <a:pt x="0" y="2203"/>
                      </a:lnTo>
                      <a:cubicBezTo>
                        <a:pt x="0" y="2203"/>
                        <a:pt x="465" y="3148"/>
                        <a:pt x="1407" y="3148"/>
                      </a:cubicBezTo>
                      <a:cubicBezTo>
                        <a:pt x="1643" y="3148"/>
                        <a:pt x="1908" y="3089"/>
                        <a:pt x="2203" y="2941"/>
                      </a:cubicBezTo>
                      <a:cubicBezTo>
                        <a:pt x="3679" y="2227"/>
                        <a:pt x="3679" y="750"/>
                        <a:pt x="29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</p:grpSp>
        </p:grpSp>
        <p:pic>
          <p:nvPicPr>
            <p:cNvPr id="1474" name="Picture 4" descr="About Alacrinet">
              <a:extLst>
                <a:ext uri="{FF2B5EF4-FFF2-40B4-BE49-F238E27FC236}">
                  <a16:creationId xmlns:a16="http://schemas.microsoft.com/office/drawing/2014/main" id="{D1497B6F-41E9-ECBB-FA2D-8CA0B30C27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435"/>
            <a:stretch/>
          </p:blipFill>
          <p:spPr bwMode="auto">
            <a:xfrm>
              <a:off x="5236108" y="3790068"/>
              <a:ext cx="664226" cy="714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4" name="Google Shape;1501;p27">
            <a:extLst>
              <a:ext uri="{FF2B5EF4-FFF2-40B4-BE49-F238E27FC236}">
                <a16:creationId xmlns:a16="http://schemas.microsoft.com/office/drawing/2014/main" id="{55CC4D15-3AA2-BF13-BB49-00F1C8116F89}"/>
              </a:ext>
            </a:extLst>
          </p:cNvPr>
          <p:cNvGrpSpPr/>
          <p:nvPr/>
        </p:nvGrpSpPr>
        <p:grpSpPr>
          <a:xfrm>
            <a:off x="6798608" y="353368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1515" name="Google Shape;1502;p27">
              <a:extLst>
                <a:ext uri="{FF2B5EF4-FFF2-40B4-BE49-F238E27FC236}">
                  <a16:creationId xmlns:a16="http://schemas.microsoft.com/office/drawing/2014/main" id="{3F8C8FAB-2D9E-88B3-D569-E890805E5E59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1516" name="Google Shape;1503;p27">
              <a:extLst>
                <a:ext uri="{FF2B5EF4-FFF2-40B4-BE49-F238E27FC236}">
                  <a16:creationId xmlns:a16="http://schemas.microsoft.com/office/drawing/2014/main" id="{1E75FA0E-96DD-802F-2FBB-F48DE0513351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1517" name="Google Shape;1504;p27">
                <a:extLst>
                  <a:ext uri="{FF2B5EF4-FFF2-40B4-BE49-F238E27FC236}">
                    <a16:creationId xmlns:a16="http://schemas.microsoft.com/office/drawing/2014/main" id="{19743ACB-3734-5E5E-76D7-054C40BDB200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18" name="Google Shape;1506;p27">
                <a:extLst>
                  <a:ext uri="{FF2B5EF4-FFF2-40B4-BE49-F238E27FC236}">
                    <a16:creationId xmlns:a16="http://schemas.microsoft.com/office/drawing/2014/main" id="{E759BE9A-6221-1BCC-E81D-7ACFF690DCF3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19" name="Google Shape;1507;p27">
                <a:extLst>
                  <a:ext uri="{FF2B5EF4-FFF2-40B4-BE49-F238E27FC236}">
                    <a16:creationId xmlns:a16="http://schemas.microsoft.com/office/drawing/2014/main" id="{71385C54-F5CD-AB46-FD06-C99CE4830AE4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20" name="Google Shape;1508;p27">
                <a:extLst>
                  <a:ext uri="{FF2B5EF4-FFF2-40B4-BE49-F238E27FC236}">
                    <a16:creationId xmlns:a16="http://schemas.microsoft.com/office/drawing/2014/main" id="{4B110107-BD99-6937-4A9C-8A91451785CE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pic>
        <p:nvPicPr>
          <p:cNvPr id="1521" name="Picture 2">
            <a:extLst>
              <a:ext uri="{FF2B5EF4-FFF2-40B4-BE49-F238E27FC236}">
                <a16:creationId xmlns:a16="http://schemas.microsoft.com/office/drawing/2014/main" id="{360779BE-CC6B-E4C4-686C-BC92026A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05" y="3649049"/>
            <a:ext cx="400387" cy="4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010243-C1A7-399E-4A1C-D40CA0D79CD5}"/>
              </a:ext>
            </a:extLst>
          </p:cNvPr>
          <p:cNvGrpSpPr/>
          <p:nvPr/>
        </p:nvGrpSpPr>
        <p:grpSpPr>
          <a:xfrm>
            <a:off x="343385" y="1284681"/>
            <a:ext cx="5943600" cy="2240765"/>
            <a:chOff x="343385" y="1726386"/>
            <a:chExt cx="5943600" cy="1574543"/>
          </a:xfrm>
        </p:grpSpPr>
        <p:sp>
          <p:nvSpPr>
            <p:cNvPr id="7" name="Google Shape;3742;p40">
              <a:extLst>
                <a:ext uri="{FF2B5EF4-FFF2-40B4-BE49-F238E27FC236}">
                  <a16:creationId xmlns:a16="http://schemas.microsoft.com/office/drawing/2014/main" id="{08750F5A-24F8-59D7-3BF2-8E98097A1CE4}"/>
                </a:ext>
              </a:extLst>
            </p:cNvPr>
            <p:cNvSpPr txBox="1"/>
            <p:nvPr/>
          </p:nvSpPr>
          <p:spPr>
            <a:xfrm flipH="1">
              <a:off x="343385" y="1726386"/>
              <a:ext cx="5943600" cy="4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Fira Sans"/>
                  <a:sym typeface="Fira Sans"/>
                </a:rPr>
                <a:t>Framework Security</a:t>
              </a:r>
            </a:p>
          </p:txBody>
        </p:sp>
        <p:sp>
          <p:nvSpPr>
            <p:cNvPr id="8" name="Google Shape;3743;p40">
              <a:extLst>
                <a:ext uri="{FF2B5EF4-FFF2-40B4-BE49-F238E27FC236}">
                  <a16:creationId xmlns:a16="http://schemas.microsoft.com/office/drawing/2014/main" id="{A72C91C4-51DB-8E5C-CE1C-A22E0517C139}"/>
                </a:ext>
              </a:extLst>
            </p:cNvPr>
            <p:cNvSpPr txBox="1"/>
            <p:nvPr/>
          </p:nvSpPr>
          <p:spPr>
            <a:xfrm flipH="1">
              <a:off x="382137" y="2144190"/>
              <a:ext cx="5866096" cy="115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just" rtl="1">
                <a:spcBef>
                  <a:spcPts val="0"/>
                </a:spcBef>
                <a:spcAft>
                  <a:spcPts val="0"/>
                </a:spcAft>
              </a:pPr>
              <a:endParaRPr lang="fa-IR" sz="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مشاوره با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شرکت‌های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مشتری</a:t>
              </a:r>
            </a:p>
            <a:p>
              <a:pPr algn="just" rtl="1"/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ترکیب ابزارها و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استراتژی‌های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مقابله با تهدیدات دیجیتال در عملیات روزانه</a:t>
              </a:r>
            </a:p>
            <a:p>
              <a:pPr algn="just" rtl="1"/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ارائه یک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پلتفرم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تست نفوذ مجهز به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قابلیت‌های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هوش مصنوعی</a:t>
              </a:r>
              <a:endParaRPr lang="en-US" sz="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>
                <a:cs typeface="B Nazanin" panose="00000400000000000000" pitchFamily="2" charset="-78"/>
              </a:rPr>
              <a:t>فهرست</a:t>
            </a:r>
            <a:endParaRPr sz="3200" dirty="0">
              <a:cs typeface="B Nazanin" panose="00000400000000000000" pitchFamily="2" charset="-78"/>
            </a:endParaRPr>
          </a:p>
        </p:txBody>
      </p:sp>
      <p:sp>
        <p:nvSpPr>
          <p:cNvPr id="882" name="Google Shape;882;p23"/>
          <p:cNvSpPr/>
          <p:nvPr/>
        </p:nvSpPr>
        <p:spPr>
          <a:xfrm>
            <a:off x="7251370" y="3237440"/>
            <a:ext cx="1285412" cy="1134535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3" name="Google Shape;883;p23"/>
          <p:cNvSpPr/>
          <p:nvPr/>
        </p:nvSpPr>
        <p:spPr>
          <a:xfrm>
            <a:off x="7690572" y="2675718"/>
            <a:ext cx="482705" cy="448369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4" name="Google Shape;884;p23"/>
          <p:cNvSpPr/>
          <p:nvPr/>
        </p:nvSpPr>
        <p:spPr>
          <a:xfrm>
            <a:off x="7713662" y="2715983"/>
            <a:ext cx="424479" cy="379699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1</a:t>
            </a:r>
            <a:endParaRPr sz="24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3928535" y="3237440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4367380" y="2677723"/>
            <a:ext cx="482675" cy="448341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390437" y="2718357"/>
            <a:ext cx="424876" cy="379388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3</a:t>
            </a:r>
            <a:endParaRPr sz="1800" dirty="0">
              <a:cs typeface="B Nazanin" panose="00000400000000000000" pitchFamily="2" charset="-78"/>
            </a:endParaRPr>
          </a:p>
        </p:txBody>
      </p:sp>
      <p:grpSp>
        <p:nvGrpSpPr>
          <p:cNvPr id="888" name="Google Shape;888;p23"/>
          <p:cNvGrpSpPr/>
          <p:nvPr/>
        </p:nvGrpSpPr>
        <p:grpSpPr>
          <a:xfrm>
            <a:off x="3899503" y="1276337"/>
            <a:ext cx="1338537" cy="1243323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86251" y="3226600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25068" y="2676921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48157" y="2717186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5</a:t>
            </a:r>
            <a:endParaRPr sz="1800" dirty="0">
              <a:cs typeface="B Nazanin" panose="00000400000000000000" pitchFamily="2" charset="-78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5595872" y="3237440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6034680" y="2683549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6057771" y="2724183"/>
            <a:ext cx="424510" cy="379388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2</a:t>
            </a:r>
            <a:endParaRPr sz="1800" dirty="0">
              <a:cs typeface="B Nazanin" panose="00000400000000000000" pitchFamily="2" charset="-78"/>
            </a:endParaRPr>
          </a:p>
        </p:txBody>
      </p:sp>
      <p:grpSp>
        <p:nvGrpSpPr>
          <p:cNvPr id="939" name="Google Shape;939;p23"/>
          <p:cNvGrpSpPr/>
          <p:nvPr/>
        </p:nvGrpSpPr>
        <p:grpSpPr>
          <a:xfrm>
            <a:off x="5566437" y="1282163"/>
            <a:ext cx="1338904" cy="1243323"/>
            <a:chOff x="4966993" y="1276337"/>
            <a:chExt cx="1464513" cy="1464112"/>
          </a:xfrm>
        </p:grpSpPr>
        <p:sp>
          <p:nvSpPr>
            <p:cNvPr id="940" name="Google Shape;940;p23"/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</p:grpSp>
      <p:sp>
        <p:nvSpPr>
          <p:cNvPr id="989" name="Google Shape;989;p23"/>
          <p:cNvSpPr txBox="1"/>
          <p:nvPr/>
        </p:nvSpPr>
        <p:spPr>
          <a:xfrm>
            <a:off x="513817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rgbClr val="000000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چشم‌انداز</a:t>
            </a:r>
            <a:endParaRPr sz="1800" b="1" dirty="0">
              <a:solidFill>
                <a:srgbClr val="000000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92" name="Google Shape;992;p23"/>
          <p:cNvSpPr txBox="1"/>
          <p:nvPr/>
        </p:nvSpPr>
        <p:spPr>
          <a:xfrm>
            <a:off x="3956127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18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18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995" name="Google Shape;995;p23"/>
          <p:cNvSpPr txBox="1"/>
          <p:nvPr/>
        </p:nvSpPr>
        <p:spPr>
          <a:xfrm>
            <a:off x="5623250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18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98" name="Google Shape;998;p23"/>
          <p:cNvSpPr txBox="1"/>
          <p:nvPr/>
        </p:nvSpPr>
        <p:spPr>
          <a:xfrm>
            <a:off x="7271009" y="3237440"/>
            <a:ext cx="1249846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امنیت </a:t>
            </a:r>
            <a:r>
              <a:rPr lang="fa-IR" sz="1800" b="1" dirty="0" err="1">
                <a:solidFill>
                  <a:srgbClr val="000000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7222295" y="1276337"/>
            <a:ext cx="1338904" cy="1243323"/>
            <a:chOff x="7222294" y="1276337"/>
            <a:chExt cx="1464513" cy="1464112"/>
          </a:xfrm>
        </p:grpSpPr>
        <p:sp>
          <p:nvSpPr>
            <p:cNvPr id="1001" name="Google Shape;1001;p23"/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036" name="Google Shape;1036;p23"/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37" name="Google Shape;1037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2" name="Google Shape;933;p23">
            <a:extLst>
              <a:ext uri="{FF2B5EF4-FFF2-40B4-BE49-F238E27FC236}">
                <a16:creationId xmlns:a16="http://schemas.microsoft.com/office/drawing/2014/main" id="{B4008A4A-4234-CAD7-70A4-820D49597F9C}"/>
              </a:ext>
            </a:extLst>
          </p:cNvPr>
          <p:cNvSpPr/>
          <p:nvPr/>
        </p:nvSpPr>
        <p:spPr>
          <a:xfrm>
            <a:off x="2210306" y="3228954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3" name="Google Shape;934;p23">
            <a:extLst>
              <a:ext uri="{FF2B5EF4-FFF2-40B4-BE49-F238E27FC236}">
                <a16:creationId xmlns:a16="http://schemas.microsoft.com/office/drawing/2014/main" id="{94BD0766-DBF8-A5C7-9A6A-6F0767130F6B}"/>
              </a:ext>
            </a:extLst>
          </p:cNvPr>
          <p:cNvSpPr/>
          <p:nvPr/>
        </p:nvSpPr>
        <p:spPr>
          <a:xfrm>
            <a:off x="2649123" y="2679275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4" name="Google Shape;935;p23">
            <a:extLst>
              <a:ext uri="{FF2B5EF4-FFF2-40B4-BE49-F238E27FC236}">
                <a16:creationId xmlns:a16="http://schemas.microsoft.com/office/drawing/2014/main" id="{4505BA20-5F99-4B8F-7FE6-3936961CBFE4}"/>
              </a:ext>
            </a:extLst>
          </p:cNvPr>
          <p:cNvSpPr/>
          <p:nvPr/>
        </p:nvSpPr>
        <p:spPr>
          <a:xfrm>
            <a:off x="2672212" y="2719540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4</a:t>
            </a:r>
            <a:endParaRPr sz="1800" dirty="0">
              <a:cs typeface="B Nazanin" panose="00000400000000000000" pitchFamily="2" charset="-78"/>
            </a:endParaRPr>
          </a:p>
        </p:txBody>
      </p:sp>
      <p:sp>
        <p:nvSpPr>
          <p:cNvPr id="5" name="Google Shape;989;p23">
            <a:extLst>
              <a:ext uri="{FF2B5EF4-FFF2-40B4-BE49-F238E27FC236}">
                <a16:creationId xmlns:a16="http://schemas.microsoft.com/office/drawing/2014/main" id="{795F9D44-8952-2D6C-70CA-899B1C2E49FA}"/>
              </a:ext>
            </a:extLst>
          </p:cNvPr>
          <p:cNvSpPr txBox="1"/>
          <p:nvPr/>
        </p:nvSpPr>
        <p:spPr>
          <a:xfrm>
            <a:off x="2237872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8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چالش‌ها</a:t>
            </a:r>
            <a:endParaRPr lang="fa-IR" sz="18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6" name="Google Shape;1039;p23">
            <a:extLst>
              <a:ext uri="{FF2B5EF4-FFF2-40B4-BE49-F238E27FC236}">
                <a16:creationId xmlns:a16="http://schemas.microsoft.com/office/drawing/2014/main" id="{8B5EE6E8-12B1-63F3-E08B-68D03FA1EC6B}"/>
              </a:ext>
            </a:extLst>
          </p:cNvPr>
          <p:cNvGrpSpPr/>
          <p:nvPr/>
        </p:nvGrpSpPr>
        <p:grpSpPr>
          <a:xfrm>
            <a:off x="2181246" y="1278691"/>
            <a:ext cx="1338537" cy="1243323"/>
            <a:chOff x="457191" y="1276337"/>
            <a:chExt cx="1464112" cy="1464112"/>
          </a:xfrm>
        </p:grpSpPr>
        <p:sp>
          <p:nvSpPr>
            <p:cNvPr id="7" name="Google Shape;1040;p23">
              <a:extLst>
                <a:ext uri="{FF2B5EF4-FFF2-40B4-BE49-F238E27FC236}">
                  <a16:creationId xmlns:a16="http://schemas.microsoft.com/office/drawing/2014/main" id="{3FB60E54-8807-E4D4-BBE6-9B44D9F27A09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" name="Google Shape;1041;p23">
              <a:extLst>
                <a:ext uri="{FF2B5EF4-FFF2-40B4-BE49-F238E27FC236}">
                  <a16:creationId xmlns:a16="http://schemas.microsoft.com/office/drawing/2014/main" id="{58640A23-D0F1-D783-FD55-FFA6BDF96BAF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" name="Google Shape;1042;p23">
              <a:extLst>
                <a:ext uri="{FF2B5EF4-FFF2-40B4-BE49-F238E27FC236}">
                  <a16:creationId xmlns:a16="http://schemas.microsoft.com/office/drawing/2014/main" id="{2C25C66C-6439-408B-9B3A-0D3444E3DD08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" name="Google Shape;1043;p23">
              <a:extLst>
                <a:ext uri="{FF2B5EF4-FFF2-40B4-BE49-F238E27FC236}">
                  <a16:creationId xmlns:a16="http://schemas.microsoft.com/office/drawing/2014/main" id="{F59CD5AA-580D-B91E-D638-6783E081F612}"/>
                </a:ext>
              </a:extLst>
            </p:cNvPr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" name="Google Shape;1044;p23">
              <a:extLst>
                <a:ext uri="{FF2B5EF4-FFF2-40B4-BE49-F238E27FC236}">
                  <a16:creationId xmlns:a16="http://schemas.microsoft.com/office/drawing/2014/main" id="{CA9859E9-8704-E5A2-9D08-D0DBABDB07A2}"/>
                </a:ext>
              </a:extLst>
            </p:cNvPr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2" name="Google Shape;1045;p23">
              <a:extLst>
                <a:ext uri="{FF2B5EF4-FFF2-40B4-BE49-F238E27FC236}">
                  <a16:creationId xmlns:a16="http://schemas.microsoft.com/office/drawing/2014/main" id="{8375BCFF-C790-A204-064A-E7B2421C5802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3" name="Google Shape;1046;p23">
              <a:extLst>
                <a:ext uri="{FF2B5EF4-FFF2-40B4-BE49-F238E27FC236}">
                  <a16:creationId xmlns:a16="http://schemas.microsoft.com/office/drawing/2014/main" id="{D4309BF7-0B9F-FDD2-95C1-170E23E913C0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4" name="Google Shape;1047;p23">
              <a:extLst>
                <a:ext uri="{FF2B5EF4-FFF2-40B4-BE49-F238E27FC236}">
                  <a16:creationId xmlns:a16="http://schemas.microsoft.com/office/drawing/2014/main" id="{CA67D06A-9666-1EBF-5462-FE9473F1FA12}"/>
                </a:ext>
              </a:extLst>
            </p:cNvPr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5" name="Google Shape;1048;p23">
              <a:extLst>
                <a:ext uri="{FF2B5EF4-FFF2-40B4-BE49-F238E27FC236}">
                  <a16:creationId xmlns:a16="http://schemas.microsoft.com/office/drawing/2014/main" id="{C947EFD3-7EF4-4A39-9B00-4D5AD54FBDAF}"/>
                </a:ext>
              </a:extLst>
            </p:cNvPr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6" name="Google Shape;1049;p23">
              <a:extLst>
                <a:ext uri="{FF2B5EF4-FFF2-40B4-BE49-F238E27FC236}">
                  <a16:creationId xmlns:a16="http://schemas.microsoft.com/office/drawing/2014/main" id="{67219306-556A-D15D-8023-8F8230C1DC43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7" name="Google Shape;1050;p23">
              <a:extLst>
                <a:ext uri="{FF2B5EF4-FFF2-40B4-BE49-F238E27FC236}">
                  <a16:creationId xmlns:a16="http://schemas.microsoft.com/office/drawing/2014/main" id="{69BED94E-478B-D77C-F256-F4D13424193F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8" name="Google Shape;1051;p23">
              <a:extLst>
                <a:ext uri="{FF2B5EF4-FFF2-40B4-BE49-F238E27FC236}">
                  <a16:creationId xmlns:a16="http://schemas.microsoft.com/office/drawing/2014/main" id="{B13A6DC4-1514-8A19-3410-37D46F1FEA48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9" name="Google Shape;1052;p23">
              <a:extLst>
                <a:ext uri="{FF2B5EF4-FFF2-40B4-BE49-F238E27FC236}">
                  <a16:creationId xmlns:a16="http://schemas.microsoft.com/office/drawing/2014/main" id="{DDCFD614-DA76-4552-280B-5743436081E9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0" name="Google Shape;1053;p23">
              <a:extLst>
                <a:ext uri="{FF2B5EF4-FFF2-40B4-BE49-F238E27FC236}">
                  <a16:creationId xmlns:a16="http://schemas.microsoft.com/office/drawing/2014/main" id="{5C830DDD-7194-64E4-FD12-AA6D75BFAF7A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1" name="Google Shape;1054;p23">
              <a:extLst>
                <a:ext uri="{FF2B5EF4-FFF2-40B4-BE49-F238E27FC236}">
                  <a16:creationId xmlns:a16="http://schemas.microsoft.com/office/drawing/2014/main" id="{913F36AD-EDB3-97B7-50A8-5DE38623367E}"/>
                </a:ext>
              </a:extLst>
            </p:cNvPr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2" name="Google Shape;1055;p23">
              <a:extLst>
                <a:ext uri="{FF2B5EF4-FFF2-40B4-BE49-F238E27FC236}">
                  <a16:creationId xmlns:a16="http://schemas.microsoft.com/office/drawing/2014/main" id="{F42D5D3E-2642-E5EA-467E-4AC644B07B6D}"/>
                </a:ext>
              </a:extLst>
            </p:cNvPr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3" name="Google Shape;1056;p23">
              <a:extLst>
                <a:ext uri="{FF2B5EF4-FFF2-40B4-BE49-F238E27FC236}">
                  <a16:creationId xmlns:a16="http://schemas.microsoft.com/office/drawing/2014/main" id="{D5651C50-821A-ED21-3C72-2B7ECB0AF815}"/>
                </a:ext>
              </a:extLst>
            </p:cNvPr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4" name="Google Shape;1057;p23">
              <a:extLst>
                <a:ext uri="{FF2B5EF4-FFF2-40B4-BE49-F238E27FC236}">
                  <a16:creationId xmlns:a16="http://schemas.microsoft.com/office/drawing/2014/main" id="{05E1D6ED-129C-26F1-9424-F5E67C354E27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5" name="Google Shape;1058;p23">
              <a:extLst>
                <a:ext uri="{FF2B5EF4-FFF2-40B4-BE49-F238E27FC236}">
                  <a16:creationId xmlns:a16="http://schemas.microsoft.com/office/drawing/2014/main" id="{9F524558-C67A-3654-63E9-93F28B96D2F8}"/>
                </a:ext>
              </a:extLst>
            </p:cNvPr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6" name="Google Shape;1059;p23">
              <a:extLst>
                <a:ext uri="{FF2B5EF4-FFF2-40B4-BE49-F238E27FC236}">
                  <a16:creationId xmlns:a16="http://schemas.microsoft.com/office/drawing/2014/main" id="{BAAC413B-5F51-714F-C5D4-0C8EAF74AF9C}"/>
                </a:ext>
              </a:extLst>
            </p:cNvPr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7" name="Google Shape;1060;p23">
              <a:extLst>
                <a:ext uri="{FF2B5EF4-FFF2-40B4-BE49-F238E27FC236}">
                  <a16:creationId xmlns:a16="http://schemas.microsoft.com/office/drawing/2014/main" id="{5361BAC8-3CC6-EB33-63EC-66A962BF8792}"/>
                </a:ext>
              </a:extLst>
            </p:cNvPr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8" name="Google Shape;1061;p23">
              <a:extLst>
                <a:ext uri="{FF2B5EF4-FFF2-40B4-BE49-F238E27FC236}">
                  <a16:creationId xmlns:a16="http://schemas.microsoft.com/office/drawing/2014/main" id="{DB9E84A3-5351-B119-5D8C-8CCF500BADFC}"/>
                </a:ext>
              </a:extLst>
            </p:cNvPr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29" name="Google Shape;1062;p23">
              <a:extLst>
                <a:ext uri="{FF2B5EF4-FFF2-40B4-BE49-F238E27FC236}">
                  <a16:creationId xmlns:a16="http://schemas.microsoft.com/office/drawing/2014/main" id="{87EB9796-FA07-A313-C06E-66B4A2D1C4AC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30" name="Google Shape;1063;p23">
                <a:extLst>
                  <a:ext uri="{FF2B5EF4-FFF2-40B4-BE49-F238E27FC236}">
                    <a16:creationId xmlns:a16="http://schemas.microsoft.com/office/drawing/2014/main" id="{0B033DEF-1E91-1C72-8F85-D5C3838EBE08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Google Shape;1064;p23">
                <a:extLst>
                  <a:ext uri="{FF2B5EF4-FFF2-40B4-BE49-F238E27FC236}">
                    <a16:creationId xmlns:a16="http://schemas.microsoft.com/office/drawing/2014/main" id="{A42715BE-0794-66E9-5A42-A0251F4D69A0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37" name="Google Shape;708;p22">
            <a:extLst>
              <a:ext uri="{FF2B5EF4-FFF2-40B4-BE49-F238E27FC236}">
                <a16:creationId xmlns:a16="http://schemas.microsoft.com/office/drawing/2014/main" id="{94B6193D-BFBF-3027-CDEB-237980FDF78B}"/>
              </a:ext>
            </a:extLst>
          </p:cNvPr>
          <p:cNvSpPr/>
          <p:nvPr/>
        </p:nvSpPr>
        <p:spPr>
          <a:xfrm>
            <a:off x="2927852" y="-384008"/>
            <a:ext cx="30424" cy="23225"/>
          </a:xfrm>
          <a:custGeom>
            <a:avLst/>
            <a:gdLst/>
            <a:ahLst/>
            <a:cxnLst/>
            <a:rect l="l" t="t" r="r" b="b"/>
            <a:pathLst>
              <a:path w="1239" h="1251" extrusionOk="0">
                <a:moveTo>
                  <a:pt x="620" y="0"/>
                </a:moveTo>
                <a:cubicBezTo>
                  <a:pt x="286" y="0"/>
                  <a:pt x="1" y="286"/>
                  <a:pt x="1" y="619"/>
                </a:cubicBezTo>
                <a:cubicBezTo>
                  <a:pt x="1" y="965"/>
                  <a:pt x="286" y="1250"/>
                  <a:pt x="620" y="1250"/>
                </a:cubicBezTo>
                <a:cubicBezTo>
                  <a:pt x="965" y="1250"/>
                  <a:pt x="1239" y="965"/>
                  <a:pt x="1239" y="619"/>
                </a:cubicBezTo>
                <a:cubicBezTo>
                  <a:pt x="1239" y="286"/>
                  <a:pt x="965" y="0"/>
                  <a:pt x="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48" name="Google Shape;1039;p23">
            <a:extLst>
              <a:ext uri="{FF2B5EF4-FFF2-40B4-BE49-F238E27FC236}">
                <a16:creationId xmlns:a16="http://schemas.microsoft.com/office/drawing/2014/main" id="{8221D5F8-D20C-897B-8027-A1019E1EACA1}"/>
              </a:ext>
            </a:extLst>
          </p:cNvPr>
          <p:cNvGrpSpPr/>
          <p:nvPr/>
        </p:nvGrpSpPr>
        <p:grpSpPr>
          <a:xfrm>
            <a:off x="497151" y="1249827"/>
            <a:ext cx="1338537" cy="1243323"/>
            <a:chOff x="457191" y="1276337"/>
            <a:chExt cx="1464112" cy="1464112"/>
          </a:xfrm>
        </p:grpSpPr>
        <p:sp>
          <p:nvSpPr>
            <p:cNvPr id="1149" name="Google Shape;1040;p23">
              <a:extLst>
                <a:ext uri="{FF2B5EF4-FFF2-40B4-BE49-F238E27FC236}">
                  <a16:creationId xmlns:a16="http://schemas.microsoft.com/office/drawing/2014/main" id="{6BE56B5C-94DA-CEB2-B81E-8D5883111F28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0" name="Google Shape;1041;p23">
              <a:extLst>
                <a:ext uri="{FF2B5EF4-FFF2-40B4-BE49-F238E27FC236}">
                  <a16:creationId xmlns:a16="http://schemas.microsoft.com/office/drawing/2014/main" id="{07B28941-7CFF-8C0D-B485-EE02B922662B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1" name="Google Shape;1042;p23">
              <a:extLst>
                <a:ext uri="{FF2B5EF4-FFF2-40B4-BE49-F238E27FC236}">
                  <a16:creationId xmlns:a16="http://schemas.microsoft.com/office/drawing/2014/main" id="{ECF5B2AB-09AA-9D8C-24EC-246DCF07CE03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cs typeface="B Nazanin" panose="00000400000000000000" pitchFamily="2" charset="-78"/>
              </a:endParaRPr>
            </a:p>
          </p:txBody>
        </p:sp>
        <p:sp>
          <p:nvSpPr>
            <p:cNvPr id="1154" name="Google Shape;1045;p23">
              <a:extLst>
                <a:ext uri="{FF2B5EF4-FFF2-40B4-BE49-F238E27FC236}">
                  <a16:creationId xmlns:a16="http://schemas.microsoft.com/office/drawing/2014/main" id="{051E985C-8596-061B-DCA4-813CD1663280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5" name="Google Shape;1046;p23">
              <a:extLst>
                <a:ext uri="{FF2B5EF4-FFF2-40B4-BE49-F238E27FC236}">
                  <a16:creationId xmlns:a16="http://schemas.microsoft.com/office/drawing/2014/main" id="{EA17906F-B156-1F70-2265-D46A6A2B5E24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8" name="Google Shape;1049;p23">
              <a:extLst>
                <a:ext uri="{FF2B5EF4-FFF2-40B4-BE49-F238E27FC236}">
                  <a16:creationId xmlns:a16="http://schemas.microsoft.com/office/drawing/2014/main" id="{D6E57EAC-D47A-0929-695D-82472DF8B179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9" name="Google Shape;1050;p23">
              <a:extLst>
                <a:ext uri="{FF2B5EF4-FFF2-40B4-BE49-F238E27FC236}">
                  <a16:creationId xmlns:a16="http://schemas.microsoft.com/office/drawing/2014/main" id="{E0BEDA85-CB0D-4D8D-6EE2-F183572265D7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0" name="Google Shape;1051;p23">
              <a:extLst>
                <a:ext uri="{FF2B5EF4-FFF2-40B4-BE49-F238E27FC236}">
                  <a16:creationId xmlns:a16="http://schemas.microsoft.com/office/drawing/2014/main" id="{B20B3B33-C8B1-FA61-79D5-AB691092F853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1" name="Google Shape;1052;p23">
              <a:extLst>
                <a:ext uri="{FF2B5EF4-FFF2-40B4-BE49-F238E27FC236}">
                  <a16:creationId xmlns:a16="http://schemas.microsoft.com/office/drawing/2014/main" id="{048F0165-020D-0BF1-646A-E29A12F10C3C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2" name="Google Shape;1053;p23">
              <a:extLst>
                <a:ext uri="{FF2B5EF4-FFF2-40B4-BE49-F238E27FC236}">
                  <a16:creationId xmlns:a16="http://schemas.microsoft.com/office/drawing/2014/main" id="{D24B63B8-8170-1734-D27B-39381A15B790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6" name="Google Shape;1057;p23">
              <a:extLst>
                <a:ext uri="{FF2B5EF4-FFF2-40B4-BE49-F238E27FC236}">
                  <a16:creationId xmlns:a16="http://schemas.microsoft.com/office/drawing/2014/main" id="{993FDE1C-4F9A-F677-E955-5B45D684D015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171" name="Google Shape;1062;p23">
              <a:extLst>
                <a:ext uri="{FF2B5EF4-FFF2-40B4-BE49-F238E27FC236}">
                  <a16:creationId xmlns:a16="http://schemas.microsoft.com/office/drawing/2014/main" id="{A394494C-1EAC-CB46-F536-2610B17E8F63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172" name="Google Shape;1063;p23">
                <a:extLst>
                  <a:ext uri="{FF2B5EF4-FFF2-40B4-BE49-F238E27FC236}">
                    <a16:creationId xmlns:a16="http://schemas.microsoft.com/office/drawing/2014/main" id="{963ABA67-DD29-9DB2-01CB-DAA8FAAC0B9C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173" name="Google Shape;1064;p23">
                <a:extLst>
                  <a:ext uri="{FF2B5EF4-FFF2-40B4-BE49-F238E27FC236}">
                    <a16:creationId xmlns:a16="http://schemas.microsoft.com/office/drawing/2014/main" id="{3176E9B6-BCB6-A3DB-80DF-EF8207B2DEF1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1174" name="Google Shape;448;p20">
            <a:extLst>
              <a:ext uri="{FF2B5EF4-FFF2-40B4-BE49-F238E27FC236}">
                <a16:creationId xmlns:a16="http://schemas.microsoft.com/office/drawing/2014/main" id="{A3051B38-9629-A038-47AB-8A28A9E885F9}"/>
              </a:ext>
            </a:extLst>
          </p:cNvPr>
          <p:cNvGrpSpPr/>
          <p:nvPr/>
        </p:nvGrpSpPr>
        <p:grpSpPr>
          <a:xfrm>
            <a:off x="709446" y="1602658"/>
            <a:ext cx="877261" cy="518045"/>
            <a:chOff x="733939" y="1708125"/>
            <a:chExt cx="3561543" cy="2379555"/>
          </a:xfrm>
        </p:grpSpPr>
        <p:sp>
          <p:nvSpPr>
            <p:cNvPr id="1176" name="Google Shape;450;p20">
              <a:extLst>
                <a:ext uri="{FF2B5EF4-FFF2-40B4-BE49-F238E27FC236}">
                  <a16:creationId xmlns:a16="http://schemas.microsoft.com/office/drawing/2014/main" id="{B19B40BC-5B3F-7CCB-CA3B-1939B7F0D139}"/>
                </a:ext>
              </a:extLst>
            </p:cNvPr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77" name="Google Shape;451;p20">
              <a:extLst>
                <a:ext uri="{FF2B5EF4-FFF2-40B4-BE49-F238E27FC236}">
                  <a16:creationId xmlns:a16="http://schemas.microsoft.com/office/drawing/2014/main" id="{C2F55C45-CCB7-F9DB-D6B7-1E1D729E95B4}"/>
                </a:ext>
              </a:extLst>
            </p:cNvPr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78" name="Google Shape;452;p20">
              <a:extLst>
                <a:ext uri="{FF2B5EF4-FFF2-40B4-BE49-F238E27FC236}">
                  <a16:creationId xmlns:a16="http://schemas.microsoft.com/office/drawing/2014/main" id="{81F17575-23F7-F860-58F4-9C378D961523}"/>
                </a:ext>
              </a:extLst>
            </p:cNvPr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79" name="Google Shape;453;p20">
              <a:extLst>
                <a:ext uri="{FF2B5EF4-FFF2-40B4-BE49-F238E27FC236}">
                  <a16:creationId xmlns:a16="http://schemas.microsoft.com/office/drawing/2014/main" id="{D99A5185-F1D6-5CE9-67E5-8467939C57FA}"/>
                </a:ext>
              </a:extLst>
            </p:cNvPr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6" name="Google Shape;460;p20">
              <a:extLst>
                <a:ext uri="{FF2B5EF4-FFF2-40B4-BE49-F238E27FC236}">
                  <a16:creationId xmlns:a16="http://schemas.microsoft.com/office/drawing/2014/main" id="{AF5A343E-16E1-EA29-6BBA-AEDB60E74B50}"/>
                </a:ext>
              </a:extLst>
            </p:cNvPr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7" name="Google Shape;461;p20">
              <a:extLst>
                <a:ext uri="{FF2B5EF4-FFF2-40B4-BE49-F238E27FC236}">
                  <a16:creationId xmlns:a16="http://schemas.microsoft.com/office/drawing/2014/main" id="{92B44D72-A64F-3527-9F9D-E307CF07684E}"/>
                </a:ext>
              </a:extLst>
            </p:cNvPr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8" name="Google Shape;462;p20">
              <a:extLst>
                <a:ext uri="{FF2B5EF4-FFF2-40B4-BE49-F238E27FC236}">
                  <a16:creationId xmlns:a16="http://schemas.microsoft.com/office/drawing/2014/main" id="{3816D5A4-9324-DF16-5DD0-FFEB1080CEF6}"/>
                </a:ext>
              </a:extLst>
            </p:cNvPr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9" name="Google Shape;463;p20">
              <a:extLst>
                <a:ext uri="{FF2B5EF4-FFF2-40B4-BE49-F238E27FC236}">
                  <a16:creationId xmlns:a16="http://schemas.microsoft.com/office/drawing/2014/main" id="{B5099F69-6BCE-A37D-0B4D-AB5A05145A87}"/>
                </a:ext>
              </a:extLst>
            </p:cNvPr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190" name="Google Shape;1046;p23">
            <a:extLst>
              <a:ext uri="{FF2B5EF4-FFF2-40B4-BE49-F238E27FC236}">
                <a16:creationId xmlns:a16="http://schemas.microsoft.com/office/drawing/2014/main" id="{3C518562-FD68-6AA8-3BC0-44FB422CC59F}"/>
              </a:ext>
            </a:extLst>
          </p:cNvPr>
          <p:cNvSpPr/>
          <p:nvPr/>
        </p:nvSpPr>
        <p:spPr>
          <a:xfrm>
            <a:off x="1136049" y="2046223"/>
            <a:ext cx="32015" cy="25453"/>
          </a:xfrm>
          <a:custGeom>
            <a:avLst/>
            <a:gdLst/>
            <a:ahLst/>
            <a:cxnLst/>
            <a:rect l="l" t="t" r="r" b="b"/>
            <a:pathLst>
              <a:path w="1048" h="897" extrusionOk="0">
                <a:moveTo>
                  <a:pt x="607" y="0"/>
                </a:moveTo>
                <a:cubicBezTo>
                  <a:pt x="203" y="0"/>
                  <a:pt x="0" y="488"/>
                  <a:pt x="286" y="762"/>
                </a:cubicBezTo>
                <a:cubicBezTo>
                  <a:pt x="379" y="855"/>
                  <a:pt x="492" y="896"/>
                  <a:pt x="602" y="896"/>
                </a:cubicBezTo>
                <a:cubicBezTo>
                  <a:pt x="831" y="896"/>
                  <a:pt x="1048" y="718"/>
                  <a:pt x="1048" y="453"/>
                </a:cubicBezTo>
                <a:cubicBezTo>
                  <a:pt x="1048" y="203"/>
                  <a:pt x="846" y="0"/>
                  <a:pt x="6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 animBg="1"/>
      <p:bldP spid="883" grpId="0" animBg="1"/>
      <p:bldP spid="884" grpId="0" animBg="1"/>
      <p:bldP spid="885" grpId="0" animBg="1"/>
      <p:bldP spid="886" grpId="0" animBg="1"/>
      <p:bldP spid="887" grpId="0" animBg="1"/>
      <p:bldP spid="933" grpId="0" animBg="1"/>
      <p:bldP spid="934" grpId="0" animBg="1"/>
      <p:bldP spid="935" grpId="0" animBg="1"/>
      <p:bldP spid="936" grpId="0" animBg="1"/>
      <p:bldP spid="937" grpId="0" animBg="1"/>
      <p:bldP spid="938" grpId="0" animBg="1"/>
      <p:bldP spid="989" grpId="0"/>
      <p:bldP spid="992" grpId="0"/>
      <p:bldP spid="995" grpId="0"/>
      <p:bldP spid="998" grpId="0"/>
      <p:bldP spid="2" grpId="0" animBg="1"/>
      <p:bldP spid="3" grpId="0" animBg="1"/>
      <p:bldP spid="4" grpId="0" animBg="1"/>
      <p:bldP spid="5" grpId="0"/>
      <p:bldP spid="11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>
            <a:spLocks noChangeAspect="1"/>
          </p:cNvSpPr>
          <p:nvPr/>
        </p:nvSpPr>
        <p:spPr>
          <a:xfrm>
            <a:off x="7040229" y="-400050"/>
            <a:ext cx="2942820" cy="5943600"/>
          </a:xfrm>
          <a:prstGeom prst="ellipse">
            <a:avLst/>
          </a:prstGeom>
          <a:ln w="63500">
            <a:solidFill>
              <a:srgbClr val="E0E0E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7"/>
          <p:cNvGrpSpPr>
            <a:grpSpLocks noChangeAspect="1"/>
          </p:cNvGrpSpPr>
          <p:nvPr/>
        </p:nvGrpSpPr>
        <p:grpSpPr>
          <a:xfrm>
            <a:off x="7587991" y="2160269"/>
            <a:ext cx="1402271" cy="1060725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A13F724D-0F6F-5356-3DE5-24ABBF72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DC840-DE04-89A9-96F3-64F9A502C9C7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7/15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grpSp>
        <p:nvGrpSpPr>
          <p:cNvPr id="27" name="Google Shape;1501;p27">
            <a:extLst>
              <a:ext uri="{FF2B5EF4-FFF2-40B4-BE49-F238E27FC236}">
                <a16:creationId xmlns:a16="http://schemas.microsoft.com/office/drawing/2014/main" id="{EF9DDA4B-9088-1064-2D24-1BB1A0466341}"/>
              </a:ext>
            </a:extLst>
          </p:cNvPr>
          <p:cNvGrpSpPr/>
          <p:nvPr/>
        </p:nvGrpSpPr>
        <p:grpSpPr>
          <a:xfrm>
            <a:off x="6649683" y="268465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28" name="Google Shape;1502;p27">
              <a:extLst>
                <a:ext uri="{FF2B5EF4-FFF2-40B4-BE49-F238E27FC236}">
                  <a16:creationId xmlns:a16="http://schemas.microsoft.com/office/drawing/2014/main" id="{1767369D-D271-4114-200E-14129BD08FA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29" name="Google Shape;1503;p27">
              <a:extLst>
                <a:ext uri="{FF2B5EF4-FFF2-40B4-BE49-F238E27FC236}">
                  <a16:creationId xmlns:a16="http://schemas.microsoft.com/office/drawing/2014/main" id="{EBAA75DE-E445-428A-B060-7836ACC75390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30" name="Google Shape;1504;p27">
                <a:extLst>
                  <a:ext uri="{FF2B5EF4-FFF2-40B4-BE49-F238E27FC236}">
                    <a16:creationId xmlns:a16="http://schemas.microsoft.com/office/drawing/2014/main" id="{3292D3B4-8FB8-0B77-5268-EE9BCFA235B3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1" name="Google Shape;1506;p27">
                <a:extLst>
                  <a:ext uri="{FF2B5EF4-FFF2-40B4-BE49-F238E27FC236}">
                    <a16:creationId xmlns:a16="http://schemas.microsoft.com/office/drawing/2014/main" id="{5553C628-13A3-1002-1CF7-54BB9D074C82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2" name="Google Shape;1507;p27">
                <a:extLst>
                  <a:ext uri="{FF2B5EF4-FFF2-40B4-BE49-F238E27FC236}">
                    <a16:creationId xmlns:a16="http://schemas.microsoft.com/office/drawing/2014/main" id="{73882E99-673B-F50D-59D9-E4E3F6AD02BC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3" name="Google Shape;1508;p27">
                <a:extLst>
                  <a:ext uri="{FF2B5EF4-FFF2-40B4-BE49-F238E27FC236}">
                    <a16:creationId xmlns:a16="http://schemas.microsoft.com/office/drawing/2014/main" id="{41041704-BBF7-A06A-684C-4836D1F7A717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pic>
        <p:nvPicPr>
          <p:cNvPr id="34" name="Picture 4" descr="Informe de FireEye muestra que los ciberatacantes nunca permanecen poco ...">
            <a:extLst>
              <a:ext uri="{FF2B5EF4-FFF2-40B4-BE49-F238E27FC236}">
                <a16:creationId xmlns:a16="http://schemas.microsoft.com/office/drawing/2014/main" id="{D449F95B-C702-0836-55AC-C7B099834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00"/>
          <a:stretch/>
        </p:blipFill>
        <p:spPr bwMode="auto">
          <a:xfrm>
            <a:off x="6827678" y="2811548"/>
            <a:ext cx="425101" cy="4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oogle Shape;1501;p27">
            <a:extLst>
              <a:ext uri="{FF2B5EF4-FFF2-40B4-BE49-F238E27FC236}">
                <a16:creationId xmlns:a16="http://schemas.microsoft.com/office/drawing/2014/main" id="{AD54F40B-B142-1FC5-84A3-A8135C5E4D67}"/>
              </a:ext>
            </a:extLst>
          </p:cNvPr>
          <p:cNvGrpSpPr/>
          <p:nvPr/>
        </p:nvGrpSpPr>
        <p:grpSpPr>
          <a:xfrm>
            <a:off x="6780733" y="99576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55" name="Google Shape;1502;p27">
              <a:extLst>
                <a:ext uri="{FF2B5EF4-FFF2-40B4-BE49-F238E27FC236}">
                  <a16:creationId xmlns:a16="http://schemas.microsoft.com/office/drawing/2014/main" id="{C919047E-BAE6-7CE0-BB55-065B75FF1F11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56" name="Google Shape;1503;p27">
              <a:extLst>
                <a:ext uri="{FF2B5EF4-FFF2-40B4-BE49-F238E27FC236}">
                  <a16:creationId xmlns:a16="http://schemas.microsoft.com/office/drawing/2014/main" id="{1AD0B206-BD6B-2309-D185-39E4F31D3161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57" name="Google Shape;1504;p27">
                <a:extLst>
                  <a:ext uri="{FF2B5EF4-FFF2-40B4-BE49-F238E27FC236}">
                    <a16:creationId xmlns:a16="http://schemas.microsoft.com/office/drawing/2014/main" id="{ADF942F3-4A2A-5507-1488-8C382CE52075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8" name="Google Shape;1506;p27">
                <a:extLst>
                  <a:ext uri="{FF2B5EF4-FFF2-40B4-BE49-F238E27FC236}">
                    <a16:creationId xmlns:a16="http://schemas.microsoft.com/office/drawing/2014/main" id="{17650637-D771-5EAB-D0AA-DA17541FCEAE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59" name="Google Shape;1507;p27">
                <a:extLst>
                  <a:ext uri="{FF2B5EF4-FFF2-40B4-BE49-F238E27FC236}">
                    <a16:creationId xmlns:a16="http://schemas.microsoft.com/office/drawing/2014/main" id="{C7F113EA-FB44-DCEB-2D67-2755B0C51478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0" name="Google Shape;1508;p27">
                <a:extLst>
                  <a:ext uri="{FF2B5EF4-FFF2-40B4-BE49-F238E27FC236}">
                    <a16:creationId xmlns:a16="http://schemas.microsoft.com/office/drawing/2014/main" id="{95F7459D-5E1E-7117-6DB0-695C6B1D0925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sp>
        <p:nvSpPr>
          <p:cNvPr id="61" name="Google Shape;1570;p27">
            <a:extLst>
              <a:ext uri="{FF2B5EF4-FFF2-40B4-BE49-F238E27FC236}">
                <a16:creationId xmlns:a16="http://schemas.microsoft.com/office/drawing/2014/main" id="{1AAE1D40-9CF8-4DC2-C686-63CDF36A6A01}"/>
              </a:ext>
            </a:extLst>
          </p:cNvPr>
          <p:cNvSpPr/>
          <p:nvPr/>
        </p:nvSpPr>
        <p:spPr>
          <a:xfrm>
            <a:off x="6998986" y="184619"/>
            <a:ext cx="794561" cy="653714"/>
          </a:xfrm>
          <a:custGeom>
            <a:avLst/>
            <a:gdLst/>
            <a:ahLst/>
            <a:cxnLst/>
            <a:rect l="l" t="t" r="r" b="b"/>
            <a:pathLst>
              <a:path w="35767" h="31318" extrusionOk="0">
                <a:moveTo>
                  <a:pt x="17889" y="0"/>
                </a:moveTo>
                <a:cubicBezTo>
                  <a:pt x="12480" y="0"/>
                  <a:pt x="7220" y="2811"/>
                  <a:pt x="4322" y="7833"/>
                </a:cubicBezTo>
                <a:cubicBezTo>
                  <a:pt x="0" y="15322"/>
                  <a:pt x="2560" y="24895"/>
                  <a:pt x="10049" y="29217"/>
                </a:cubicBezTo>
                <a:cubicBezTo>
                  <a:pt x="12516" y="30640"/>
                  <a:pt x="15210" y="31317"/>
                  <a:pt x="17869" y="31317"/>
                </a:cubicBezTo>
                <a:cubicBezTo>
                  <a:pt x="23281" y="31317"/>
                  <a:pt x="28546" y="28512"/>
                  <a:pt x="31444" y="23490"/>
                </a:cubicBezTo>
                <a:cubicBezTo>
                  <a:pt x="35766" y="16001"/>
                  <a:pt x="33195" y="6428"/>
                  <a:pt x="25706" y="2106"/>
                </a:cubicBezTo>
                <a:cubicBezTo>
                  <a:pt x="23239" y="678"/>
                  <a:pt x="20546" y="0"/>
                  <a:pt x="1788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62" name="Picture 4" descr="Google Ícone – Icon - PNG Transparent - Image PNG">
            <a:extLst>
              <a:ext uri="{FF2B5EF4-FFF2-40B4-BE49-F238E27FC236}">
                <a16:creationId xmlns:a16="http://schemas.microsoft.com/office/drawing/2014/main" id="{DB4396D8-B49E-3784-A9DB-7EC2B8D8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47" y="253194"/>
            <a:ext cx="519867" cy="51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6" descr="Download IBM Logo PNG Image for Free">
            <a:extLst>
              <a:ext uri="{FF2B5EF4-FFF2-40B4-BE49-F238E27FC236}">
                <a16:creationId xmlns:a16="http://schemas.microsoft.com/office/drawing/2014/main" id="{E87FC0B4-41A7-CD70-0F1D-D5B6190F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90" y="1203627"/>
            <a:ext cx="472591" cy="2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2" name="Group 1471">
            <a:extLst>
              <a:ext uri="{FF2B5EF4-FFF2-40B4-BE49-F238E27FC236}">
                <a16:creationId xmlns:a16="http://schemas.microsoft.com/office/drawing/2014/main" id="{C6C5BC10-2BC5-D623-AF1E-D85BE6025FD1}"/>
              </a:ext>
            </a:extLst>
          </p:cNvPr>
          <p:cNvGrpSpPr/>
          <p:nvPr/>
        </p:nvGrpSpPr>
        <p:grpSpPr>
          <a:xfrm>
            <a:off x="6646769" y="1835701"/>
            <a:ext cx="794316" cy="653796"/>
            <a:chOff x="5090339" y="3673828"/>
            <a:chExt cx="1002151" cy="877877"/>
          </a:xfrm>
        </p:grpSpPr>
        <p:grpSp>
          <p:nvGrpSpPr>
            <p:cNvPr id="1473" name="Google Shape;1501;p27">
              <a:extLst>
                <a:ext uri="{FF2B5EF4-FFF2-40B4-BE49-F238E27FC236}">
                  <a16:creationId xmlns:a16="http://schemas.microsoft.com/office/drawing/2014/main" id="{28C564A9-3C3A-E7EB-2BCF-D078AD5DAB56}"/>
                </a:ext>
              </a:extLst>
            </p:cNvPr>
            <p:cNvGrpSpPr/>
            <p:nvPr/>
          </p:nvGrpSpPr>
          <p:grpSpPr>
            <a:xfrm>
              <a:off x="5090339" y="3673828"/>
              <a:ext cx="1002151" cy="877877"/>
              <a:chOff x="3355801" y="3849989"/>
              <a:chExt cx="1002151" cy="877877"/>
            </a:xfrm>
            <a:solidFill>
              <a:srgbClr val="E0E0E0"/>
            </a:solidFill>
          </p:grpSpPr>
          <p:sp>
            <p:nvSpPr>
              <p:cNvPr id="1501" name="Google Shape;1502;p27">
                <a:extLst>
                  <a:ext uri="{FF2B5EF4-FFF2-40B4-BE49-F238E27FC236}">
                    <a16:creationId xmlns:a16="http://schemas.microsoft.com/office/drawing/2014/main" id="{579E7539-DAFC-70DC-C5E4-7D28D57A5963}"/>
                  </a:ext>
                </a:extLst>
              </p:cNvPr>
              <p:cNvSpPr/>
              <p:nvPr/>
            </p:nvSpPr>
            <p:spPr>
              <a:xfrm>
                <a:off x="3355801" y="3849989"/>
                <a:ext cx="1002151" cy="877877"/>
              </a:xfrm>
              <a:custGeom>
                <a:avLst/>
                <a:gdLst/>
                <a:ahLst/>
                <a:cxnLst/>
                <a:rect l="l" t="t" r="r" b="b"/>
                <a:pathLst>
                  <a:path w="35756" h="31322" extrusionOk="0">
                    <a:moveTo>
                      <a:pt x="17900" y="1"/>
                    </a:moveTo>
                    <a:cubicBezTo>
                      <a:pt x="12487" y="1"/>
                      <a:pt x="7223" y="2812"/>
                      <a:pt x="4323" y="7837"/>
                    </a:cubicBezTo>
                    <a:cubicBezTo>
                      <a:pt x="1" y="15326"/>
                      <a:pt x="2561" y="24899"/>
                      <a:pt x="10050" y="29221"/>
                    </a:cubicBezTo>
                    <a:cubicBezTo>
                      <a:pt x="12517" y="30644"/>
                      <a:pt x="15210" y="31321"/>
                      <a:pt x="17867" y="31321"/>
                    </a:cubicBezTo>
                    <a:cubicBezTo>
                      <a:pt x="23276" y="31321"/>
                      <a:pt x="28535" y="28516"/>
                      <a:pt x="31433" y="23494"/>
                    </a:cubicBezTo>
                    <a:cubicBezTo>
                      <a:pt x="35755" y="16005"/>
                      <a:pt x="33195" y="6432"/>
                      <a:pt x="25706" y="2098"/>
                    </a:cubicBezTo>
                    <a:cubicBezTo>
                      <a:pt x="23243" y="676"/>
                      <a:pt x="20553" y="1"/>
                      <a:pt x="179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grpSp>
            <p:nvGrpSpPr>
              <p:cNvPr id="1502" name="Google Shape;1503;p27">
                <a:extLst>
                  <a:ext uri="{FF2B5EF4-FFF2-40B4-BE49-F238E27FC236}">
                    <a16:creationId xmlns:a16="http://schemas.microsoft.com/office/drawing/2014/main" id="{018E72BE-A56B-B134-C283-14CA42E099BE}"/>
                  </a:ext>
                </a:extLst>
              </p:cNvPr>
              <p:cNvGrpSpPr/>
              <p:nvPr/>
            </p:nvGrpSpPr>
            <p:grpSpPr>
              <a:xfrm>
                <a:off x="3691514" y="4040139"/>
                <a:ext cx="330388" cy="454214"/>
                <a:chOff x="3691514" y="4040139"/>
                <a:chExt cx="330388" cy="454214"/>
              </a:xfrm>
              <a:grpFill/>
            </p:grpSpPr>
            <p:sp>
              <p:nvSpPr>
                <p:cNvPr id="1503" name="Google Shape;1504;p27">
                  <a:extLst>
                    <a:ext uri="{FF2B5EF4-FFF2-40B4-BE49-F238E27FC236}">
                      <a16:creationId xmlns:a16="http://schemas.microsoft.com/office/drawing/2014/main" id="{9F051BEE-D75D-F541-B65A-FDFD28BAEBDD}"/>
                    </a:ext>
                  </a:extLst>
                </p:cNvPr>
                <p:cNvSpPr/>
                <p:nvPr/>
              </p:nvSpPr>
              <p:spPr>
                <a:xfrm>
                  <a:off x="3691514" y="4040139"/>
                  <a:ext cx="330388" cy="45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8" h="16206" extrusionOk="0">
                      <a:moveTo>
                        <a:pt x="5894" y="1"/>
                      </a:moveTo>
                      <a:cubicBezTo>
                        <a:pt x="2644" y="1"/>
                        <a:pt x="0" y="2632"/>
                        <a:pt x="0" y="5894"/>
                      </a:cubicBezTo>
                      <a:lnTo>
                        <a:pt x="0" y="10312"/>
                      </a:lnTo>
                      <a:cubicBezTo>
                        <a:pt x="0" y="13574"/>
                        <a:pt x="2644" y="16205"/>
                        <a:pt x="5894" y="16205"/>
                      </a:cubicBezTo>
                      <a:cubicBezTo>
                        <a:pt x="9156" y="16205"/>
                        <a:pt x="11788" y="13574"/>
                        <a:pt x="11788" y="10312"/>
                      </a:cubicBezTo>
                      <a:lnTo>
                        <a:pt x="11788" y="5894"/>
                      </a:lnTo>
                      <a:cubicBezTo>
                        <a:pt x="11788" y="2632"/>
                        <a:pt x="9156" y="1"/>
                        <a:pt x="58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4" name="Google Shape;1506;p27">
                  <a:extLst>
                    <a:ext uri="{FF2B5EF4-FFF2-40B4-BE49-F238E27FC236}">
                      <a16:creationId xmlns:a16="http://schemas.microsoft.com/office/drawing/2014/main" id="{E881660C-583D-0B27-7EF6-A17135A32AA9}"/>
                    </a:ext>
                  </a:extLst>
                </p:cNvPr>
                <p:cNvSpPr/>
                <p:nvPr/>
              </p:nvSpPr>
              <p:spPr>
                <a:xfrm>
                  <a:off x="3691514" y="4195327"/>
                  <a:ext cx="330052" cy="144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6" h="5144" extrusionOk="0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11776" y="5144"/>
                      </a:lnTo>
                      <a:lnTo>
                        <a:pt x="117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5" name="Google Shape;1507;p27">
                  <a:extLst>
                    <a:ext uri="{FF2B5EF4-FFF2-40B4-BE49-F238E27FC236}">
                      <a16:creationId xmlns:a16="http://schemas.microsoft.com/office/drawing/2014/main" id="{81823655-6C62-878E-47B4-C70FF1997353}"/>
                    </a:ext>
                  </a:extLst>
                </p:cNvPr>
                <p:cNvSpPr/>
                <p:nvPr/>
              </p:nvSpPr>
              <p:spPr>
                <a:xfrm>
                  <a:off x="3712535" y="4215675"/>
                  <a:ext cx="102805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" h="3148" extrusionOk="0">
                      <a:moveTo>
                        <a:pt x="727" y="0"/>
                      </a:moveTo>
                      <a:lnTo>
                        <a:pt x="727" y="0"/>
                      </a:lnTo>
                      <a:cubicBezTo>
                        <a:pt x="1" y="750"/>
                        <a:pt x="1" y="2227"/>
                        <a:pt x="1477" y="2941"/>
                      </a:cubicBezTo>
                      <a:cubicBezTo>
                        <a:pt x="1770" y="3089"/>
                        <a:pt x="2033" y="3148"/>
                        <a:pt x="2267" y="3148"/>
                      </a:cubicBezTo>
                      <a:cubicBezTo>
                        <a:pt x="3203" y="3148"/>
                        <a:pt x="3668" y="2203"/>
                        <a:pt x="3668" y="2203"/>
                      </a:cubicBezTo>
                      <a:lnTo>
                        <a:pt x="7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  <p:sp>
              <p:nvSpPr>
                <p:cNvPr id="1506" name="Google Shape;1508;p27">
                  <a:extLst>
                    <a:ext uri="{FF2B5EF4-FFF2-40B4-BE49-F238E27FC236}">
                      <a16:creationId xmlns:a16="http://schemas.microsoft.com/office/drawing/2014/main" id="{7EF992E9-2D34-C6EA-DE9E-214F3B491073}"/>
                    </a:ext>
                  </a:extLst>
                </p:cNvPr>
                <p:cNvSpPr/>
                <p:nvPr/>
              </p:nvSpPr>
              <p:spPr>
                <a:xfrm>
                  <a:off x="3898077" y="4215675"/>
                  <a:ext cx="103141" cy="8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0" h="3148" extrusionOk="0">
                      <a:moveTo>
                        <a:pt x="2953" y="0"/>
                      </a:moveTo>
                      <a:lnTo>
                        <a:pt x="0" y="2203"/>
                      </a:lnTo>
                      <a:cubicBezTo>
                        <a:pt x="0" y="2203"/>
                        <a:pt x="465" y="3148"/>
                        <a:pt x="1407" y="3148"/>
                      </a:cubicBezTo>
                      <a:cubicBezTo>
                        <a:pt x="1643" y="3148"/>
                        <a:pt x="1908" y="3089"/>
                        <a:pt x="2203" y="2941"/>
                      </a:cubicBezTo>
                      <a:cubicBezTo>
                        <a:pt x="3679" y="2227"/>
                        <a:pt x="3679" y="750"/>
                        <a:pt x="29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/>
                </a:p>
              </p:txBody>
            </p:sp>
          </p:grpSp>
        </p:grpSp>
        <p:pic>
          <p:nvPicPr>
            <p:cNvPr id="1474" name="Picture 4" descr="About Alacrinet">
              <a:extLst>
                <a:ext uri="{FF2B5EF4-FFF2-40B4-BE49-F238E27FC236}">
                  <a16:creationId xmlns:a16="http://schemas.microsoft.com/office/drawing/2014/main" id="{D1497B6F-41E9-ECBB-FA2D-8CA0B30C27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435"/>
            <a:stretch/>
          </p:blipFill>
          <p:spPr bwMode="auto">
            <a:xfrm>
              <a:off x="5236108" y="3790068"/>
              <a:ext cx="664226" cy="714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7" name="Google Shape;1501;p27">
            <a:extLst>
              <a:ext uri="{FF2B5EF4-FFF2-40B4-BE49-F238E27FC236}">
                <a16:creationId xmlns:a16="http://schemas.microsoft.com/office/drawing/2014/main" id="{F4625EA6-9944-28E6-4ECB-0DBFDDBA9903}"/>
              </a:ext>
            </a:extLst>
          </p:cNvPr>
          <p:cNvGrpSpPr/>
          <p:nvPr/>
        </p:nvGrpSpPr>
        <p:grpSpPr>
          <a:xfrm>
            <a:off x="7090390" y="4342252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1508" name="Google Shape;1502;p27">
              <a:extLst>
                <a:ext uri="{FF2B5EF4-FFF2-40B4-BE49-F238E27FC236}">
                  <a16:creationId xmlns:a16="http://schemas.microsoft.com/office/drawing/2014/main" id="{63FC5268-E205-CF98-5267-013D821D0138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1509" name="Google Shape;1503;p27">
              <a:extLst>
                <a:ext uri="{FF2B5EF4-FFF2-40B4-BE49-F238E27FC236}">
                  <a16:creationId xmlns:a16="http://schemas.microsoft.com/office/drawing/2014/main" id="{40B0CCBF-1C79-B717-A2A3-6EB0006B213A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1510" name="Google Shape;1504;p27">
                <a:extLst>
                  <a:ext uri="{FF2B5EF4-FFF2-40B4-BE49-F238E27FC236}">
                    <a16:creationId xmlns:a16="http://schemas.microsoft.com/office/drawing/2014/main" id="{AAE76BD7-A317-021A-1940-56D43FCF1E6B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11" name="Google Shape;1506;p27">
                <a:extLst>
                  <a:ext uri="{FF2B5EF4-FFF2-40B4-BE49-F238E27FC236}">
                    <a16:creationId xmlns:a16="http://schemas.microsoft.com/office/drawing/2014/main" id="{C412EE66-85DD-351D-0852-68A50187EB6F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12" name="Google Shape;1507;p27">
                <a:extLst>
                  <a:ext uri="{FF2B5EF4-FFF2-40B4-BE49-F238E27FC236}">
                    <a16:creationId xmlns:a16="http://schemas.microsoft.com/office/drawing/2014/main" id="{FA735149-979F-B9E4-CBC1-FFDCF05CB07A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13" name="Google Shape;1508;p27">
                <a:extLst>
                  <a:ext uri="{FF2B5EF4-FFF2-40B4-BE49-F238E27FC236}">
                    <a16:creationId xmlns:a16="http://schemas.microsoft.com/office/drawing/2014/main" id="{A9B5F2BE-609C-AA34-E930-0756353F0330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grpSp>
        <p:nvGrpSpPr>
          <p:cNvPr id="1514" name="Google Shape;1501;p27">
            <a:extLst>
              <a:ext uri="{FF2B5EF4-FFF2-40B4-BE49-F238E27FC236}">
                <a16:creationId xmlns:a16="http://schemas.microsoft.com/office/drawing/2014/main" id="{55CC4D15-3AA2-BF13-BB49-00F1C8116F89}"/>
              </a:ext>
            </a:extLst>
          </p:cNvPr>
          <p:cNvGrpSpPr/>
          <p:nvPr/>
        </p:nvGrpSpPr>
        <p:grpSpPr>
          <a:xfrm>
            <a:off x="6798608" y="3533684"/>
            <a:ext cx="794316" cy="653796"/>
            <a:chOff x="3355801" y="3849989"/>
            <a:chExt cx="1002151" cy="877877"/>
          </a:xfrm>
          <a:solidFill>
            <a:srgbClr val="E0E0E0"/>
          </a:solidFill>
        </p:grpSpPr>
        <p:sp>
          <p:nvSpPr>
            <p:cNvPr id="1515" name="Google Shape;1502;p27">
              <a:extLst>
                <a:ext uri="{FF2B5EF4-FFF2-40B4-BE49-F238E27FC236}">
                  <a16:creationId xmlns:a16="http://schemas.microsoft.com/office/drawing/2014/main" id="{3F8C8FAB-2D9E-88B3-D569-E890805E5E59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1516" name="Google Shape;1503;p27">
              <a:extLst>
                <a:ext uri="{FF2B5EF4-FFF2-40B4-BE49-F238E27FC236}">
                  <a16:creationId xmlns:a16="http://schemas.microsoft.com/office/drawing/2014/main" id="{1E75FA0E-96DD-802F-2FBB-F48DE0513351}"/>
                </a:ext>
              </a:extLst>
            </p:cNvPr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  <a:grpFill/>
          </p:grpSpPr>
          <p:sp>
            <p:nvSpPr>
              <p:cNvPr id="1517" name="Google Shape;1504;p27">
                <a:extLst>
                  <a:ext uri="{FF2B5EF4-FFF2-40B4-BE49-F238E27FC236}">
                    <a16:creationId xmlns:a16="http://schemas.microsoft.com/office/drawing/2014/main" id="{19743ACB-3734-5E5E-76D7-054C40BDB200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18" name="Google Shape;1506;p27">
                <a:extLst>
                  <a:ext uri="{FF2B5EF4-FFF2-40B4-BE49-F238E27FC236}">
                    <a16:creationId xmlns:a16="http://schemas.microsoft.com/office/drawing/2014/main" id="{E759BE9A-6221-1BCC-E81D-7ACFF690DCF3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19" name="Google Shape;1507;p27">
                <a:extLst>
                  <a:ext uri="{FF2B5EF4-FFF2-40B4-BE49-F238E27FC236}">
                    <a16:creationId xmlns:a16="http://schemas.microsoft.com/office/drawing/2014/main" id="{71385C54-F5CD-AB46-FD06-C99CE4830AE4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20" name="Google Shape;1508;p27">
                <a:extLst>
                  <a:ext uri="{FF2B5EF4-FFF2-40B4-BE49-F238E27FC236}">
                    <a16:creationId xmlns:a16="http://schemas.microsoft.com/office/drawing/2014/main" id="{4B110107-BD99-6937-4A9C-8A91451785CE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pic>
        <p:nvPicPr>
          <p:cNvPr id="1521" name="Picture 2">
            <a:extLst>
              <a:ext uri="{FF2B5EF4-FFF2-40B4-BE49-F238E27FC236}">
                <a16:creationId xmlns:a16="http://schemas.microsoft.com/office/drawing/2014/main" id="{360779BE-CC6B-E4C4-686C-BC92026A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05" y="3649049"/>
            <a:ext cx="400387" cy="4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2">
            <a:extLst>
              <a:ext uri="{FF2B5EF4-FFF2-40B4-BE49-F238E27FC236}">
                <a16:creationId xmlns:a16="http://schemas.microsoft.com/office/drawing/2014/main" id="{A4F825BD-D346-D5F8-CB06-4C1EB717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3" y="4438434"/>
            <a:ext cx="444218" cy="4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010243-C1A7-399E-4A1C-D40CA0D79CD5}"/>
              </a:ext>
            </a:extLst>
          </p:cNvPr>
          <p:cNvGrpSpPr/>
          <p:nvPr/>
        </p:nvGrpSpPr>
        <p:grpSpPr>
          <a:xfrm>
            <a:off x="343385" y="1284681"/>
            <a:ext cx="5943600" cy="1933354"/>
            <a:chOff x="343385" y="1726386"/>
            <a:chExt cx="5943600" cy="1715645"/>
          </a:xfrm>
        </p:grpSpPr>
        <p:sp>
          <p:nvSpPr>
            <p:cNvPr id="7" name="Google Shape;3742;p40">
              <a:extLst>
                <a:ext uri="{FF2B5EF4-FFF2-40B4-BE49-F238E27FC236}">
                  <a16:creationId xmlns:a16="http://schemas.microsoft.com/office/drawing/2014/main" id="{08750F5A-24F8-59D7-3BF2-8E98097A1CE4}"/>
                </a:ext>
              </a:extLst>
            </p:cNvPr>
            <p:cNvSpPr txBox="1"/>
            <p:nvPr/>
          </p:nvSpPr>
          <p:spPr>
            <a:xfrm flipH="1">
              <a:off x="343385" y="1726386"/>
              <a:ext cx="5943600" cy="4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002060"/>
                  </a:solidFill>
                  <a:latin typeface="Fira Sans"/>
                  <a:sym typeface="Fira Sans"/>
                </a:rPr>
                <a:t>Tessian</a:t>
              </a:r>
              <a:endParaRPr lang="en-US" sz="2000" b="1" dirty="0">
                <a:solidFill>
                  <a:srgbClr val="002060"/>
                </a:solidFill>
                <a:latin typeface="Fira Sans"/>
                <a:sym typeface="Fira Sans"/>
              </a:endParaRPr>
            </a:p>
          </p:txBody>
        </p:sp>
        <p:sp>
          <p:nvSpPr>
            <p:cNvPr id="8" name="Google Shape;3743;p40">
              <a:extLst>
                <a:ext uri="{FF2B5EF4-FFF2-40B4-BE49-F238E27FC236}">
                  <a16:creationId xmlns:a16="http://schemas.microsoft.com/office/drawing/2014/main" id="{A72C91C4-51DB-8E5C-CE1C-A22E0517C139}"/>
                </a:ext>
              </a:extLst>
            </p:cNvPr>
            <p:cNvSpPr txBox="1"/>
            <p:nvPr/>
          </p:nvSpPr>
          <p:spPr>
            <a:xfrm flipH="1">
              <a:off x="382137" y="2144190"/>
              <a:ext cx="5866096" cy="1297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فیلتر قابل تنظیم ایمیل</a:t>
              </a:r>
            </a:p>
            <a:p>
              <a:pPr algn="just" rtl="1"/>
              <a:endPara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indent="-171450" algn="just" rtl="1">
                <a:buFont typeface="Arial" panose="020B0604020202020204" pitchFamily="34" charset="0"/>
                <a:buChar char="•"/>
              </a:pP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از بین بردن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فعالیت‌های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مخرب و مشکوک در </a:t>
              </a:r>
              <a:r>
                <a:rPr lang="fa-IR" sz="18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ایمیل‌های</a:t>
              </a:r>
              <a:r>
                <a:rPr lang="fa-IR" sz="18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ورودی و خروجی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4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>
                <a:cs typeface="B Nazanin" panose="00000400000000000000" pitchFamily="2" charset="-78"/>
              </a:rPr>
              <a:t>فهرست</a:t>
            </a:r>
            <a:endParaRPr sz="3200" dirty="0">
              <a:cs typeface="B Nazanin" panose="00000400000000000000" pitchFamily="2" charset="-78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486251" y="3226600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25068" y="2676921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48157" y="2717186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5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89" name="Google Shape;989;p23"/>
          <p:cNvSpPr txBox="1"/>
          <p:nvPr/>
        </p:nvSpPr>
        <p:spPr>
          <a:xfrm>
            <a:off x="513817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چشم‌انداز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" name="Google Shape;933;p23">
            <a:extLst>
              <a:ext uri="{FF2B5EF4-FFF2-40B4-BE49-F238E27FC236}">
                <a16:creationId xmlns:a16="http://schemas.microsoft.com/office/drawing/2014/main" id="{B4008A4A-4234-CAD7-70A4-820D49597F9C}"/>
              </a:ext>
            </a:extLst>
          </p:cNvPr>
          <p:cNvSpPr/>
          <p:nvPr/>
        </p:nvSpPr>
        <p:spPr>
          <a:xfrm>
            <a:off x="2074875" y="3176540"/>
            <a:ext cx="1708641" cy="1195937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3" name="Google Shape;934;p23">
            <a:extLst>
              <a:ext uri="{FF2B5EF4-FFF2-40B4-BE49-F238E27FC236}">
                <a16:creationId xmlns:a16="http://schemas.microsoft.com/office/drawing/2014/main" id="{94BD0766-DBF8-A5C7-9A6A-6F0767130F6B}"/>
              </a:ext>
            </a:extLst>
          </p:cNvPr>
          <p:cNvSpPr/>
          <p:nvPr/>
        </p:nvSpPr>
        <p:spPr>
          <a:xfrm>
            <a:off x="2638856" y="2545407"/>
            <a:ext cx="641638" cy="596402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4" name="Google Shape;935;p23">
            <a:extLst>
              <a:ext uri="{FF2B5EF4-FFF2-40B4-BE49-F238E27FC236}">
                <a16:creationId xmlns:a16="http://schemas.microsoft.com/office/drawing/2014/main" id="{4505BA20-5F99-4B8F-7FE6-3936961CBFE4}"/>
              </a:ext>
            </a:extLst>
          </p:cNvPr>
          <p:cNvSpPr/>
          <p:nvPr/>
        </p:nvSpPr>
        <p:spPr>
          <a:xfrm>
            <a:off x="2661945" y="2592397"/>
            <a:ext cx="564728" cy="505091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4</a:t>
            </a:r>
            <a:endParaRPr sz="1800" dirty="0">
              <a:solidFill>
                <a:schemeClr val="dk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989;p23">
            <a:extLst>
              <a:ext uri="{FF2B5EF4-FFF2-40B4-BE49-F238E27FC236}">
                <a16:creationId xmlns:a16="http://schemas.microsoft.com/office/drawing/2014/main" id="{795F9D44-8952-2D6C-70CA-899B1C2E49FA}"/>
              </a:ext>
            </a:extLst>
          </p:cNvPr>
          <p:cNvSpPr txBox="1"/>
          <p:nvPr/>
        </p:nvSpPr>
        <p:spPr>
          <a:xfrm>
            <a:off x="2102441" y="3184406"/>
            <a:ext cx="1639855" cy="118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8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چالش‌ها</a:t>
            </a:r>
            <a:endParaRPr lang="fa-IR" sz="18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6" name="Google Shape;1039;p23">
            <a:extLst>
              <a:ext uri="{FF2B5EF4-FFF2-40B4-BE49-F238E27FC236}">
                <a16:creationId xmlns:a16="http://schemas.microsoft.com/office/drawing/2014/main" id="{8B5EE6E8-12B1-63F3-E08B-68D03FA1EC6B}"/>
              </a:ext>
            </a:extLst>
          </p:cNvPr>
          <p:cNvGrpSpPr/>
          <p:nvPr/>
        </p:nvGrpSpPr>
        <p:grpSpPr>
          <a:xfrm>
            <a:off x="2066049" y="799011"/>
            <a:ext cx="1779258" cy="1682799"/>
            <a:chOff x="457191" y="1276337"/>
            <a:chExt cx="1464112" cy="1464112"/>
          </a:xfrm>
        </p:grpSpPr>
        <p:sp>
          <p:nvSpPr>
            <p:cNvPr id="7" name="Google Shape;1040;p23">
              <a:extLst>
                <a:ext uri="{FF2B5EF4-FFF2-40B4-BE49-F238E27FC236}">
                  <a16:creationId xmlns:a16="http://schemas.microsoft.com/office/drawing/2014/main" id="{3FB60E54-8807-E4D4-BBE6-9B44D9F27A09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8" name="Google Shape;1041;p23">
              <a:extLst>
                <a:ext uri="{FF2B5EF4-FFF2-40B4-BE49-F238E27FC236}">
                  <a16:creationId xmlns:a16="http://schemas.microsoft.com/office/drawing/2014/main" id="{58640A23-D0F1-D783-FD55-FFA6BDF96BAF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" name="Google Shape;1042;p23">
              <a:extLst>
                <a:ext uri="{FF2B5EF4-FFF2-40B4-BE49-F238E27FC236}">
                  <a16:creationId xmlns:a16="http://schemas.microsoft.com/office/drawing/2014/main" id="{2C25C66C-6439-408B-9B3A-0D3444E3DD08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" name="Google Shape;1043;p23">
              <a:extLst>
                <a:ext uri="{FF2B5EF4-FFF2-40B4-BE49-F238E27FC236}">
                  <a16:creationId xmlns:a16="http://schemas.microsoft.com/office/drawing/2014/main" id="{F59CD5AA-580D-B91E-D638-6783E081F612}"/>
                </a:ext>
              </a:extLst>
            </p:cNvPr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" name="Google Shape;1044;p23">
              <a:extLst>
                <a:ext uri="{FF2B5EF4-FFF2-40B4-BE49-F238E27FC236}">
                  <a16:creationId xmlns:a16="http://schemas.microsoft.com/office/drawing/2014/main" id="{CA9859E9-8704-E5A2-9D08-D0DBABDB07A2}"/>
                </a:ext>
              </a:extLst>
            </p:cNvPr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2" name="Google Shape;1045;p23">
              <a:extLst>
                <a:ext uri="{FF2B5EF4-FFF2-40B4-BE49-F238E27FC236}">
                  <a16:creationId xmlns:a16="http://schemas.microsoft.com/office/drawing/2014/main" id="{8375BCFF-C790-A204-064A-E7B2421C5802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3" name="Google Shape;1046;p23">
              <a:extLst>
                <a:ext uri="{FF2B5EF4-FFF2-40B4-BE49-F238E27FC236}">
                  <a16:creationId xmlns:a16="http://schemas.microsoft.com/office/drawing/2014/main" id="{D4309BF7-0B9F-FDD2-95C1-170E23E913C0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4" name="Google Shape;1047;p23">
              <a:extLst>
                <a:ext uri="{FF2B5EF4-FFF2-40B4-BE49-F238E27FC236}">
                  <a16:creationId xmlns:a16="http://schemas.microsoft.com/office/drawing/2014/main" id="{CA67D06A-9666-1EBF-5462-FE9473F1FA12}"/>
                </a:ext>
              </a:extLst>
            </p:cNvPr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5" name="Google Shape;1048;p23">
              <a:extLst>
                <a:ext uri="{FF2B5EF4-FFF2-40B4-BE49-F238E27FC236}">
                  <a16:creationId xmlns:a16="http://schemas.microsoft.com/office/drawing/2014/main" id="{C947EFD3-7EF4-4A39-9B00-4D5AD54FBDAF}"/>
                </a:ext>
              </a:extLst>
            </p:cNvPr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6" name="Google Shape;1049;p23">
              <a:extLst>
                <a:ext uri="{FF2B5EF4-FFF2-40B4-BE49-F238E27FC236}">
                  <a16:creationId xmlns:a16="http://schemas.microsoft.com/office/drawing/2014/main" id="{67219306-556A-D15D-8023-8F8230C1DC43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7" name="Google Shape;1050;p23">
              <a:extLst>
                <a:ext uri="{FF2B5EF4-FFF2-40B4-BE49-F238E27FC236}">
                  <a16:creationId xmlns:a16="http://schemas.microsoft.com/office/drawing/2014/main" id="{69BED94E-478B-D77C-F256-F4D13424193F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8" name="Google Shape;1051;p23">
              <a:extLst>
                <a:ext uri="{FF2B5EF4-FFF2-40B4-BE49-F238E27FC236}">
                  <a16:creationId xmlns:a16="http://schemas.microsoft.com/office/drawing/2014/main" id="{B13A6DC4-1514-8A19-3410-37D46F1FEA48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9" name="Google Shape;1052;p23">
              <a:extLst>
                <a:ext uri="{FF2B5EF4-FFF2-40B4-BE49-F238E27FC236}">
                  <a16:creationId xmlns:a16="http://schemas.microsoft.com/office/drawing/2014/main" id="{DDCFD614-DA76-4552-280B-5743436081E9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0" name="Google Shape;1053;p23">
              <a:extLst>
                <a:ext uri="{FF2B5EF4-FFF2-40B4-BE49-F238E27FC236}">
                  <a16:creationId xmlns:a16="http://schemas.microsoft.com/office/drawing/2014/main" id="{5C830DDD-7194-64E4-FD12-AA6D75BFAF7A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1" name="Google Shape;1054;p23">
              <a:extLst>
                <a:ext uri="{FF2B5EF4-FFF2-40B4-BE49-F238E27FC236}">
                  <a16:creationId xmlns:a16="http://schemas.microsoft.com/office/drawing/2014/main" id="{913F36AD-EDB3-97B7-50A8-5DE38623367E}"/>
                </a:ext>
              </a:extLst>
            </p:cNvPr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2" name="Google Shape;1055;p23">
              <a:extLst>
                <a:ext uri="{FF2B5EF4-FFF2-40B4-BE49-F238E27FC236}">
                  <a16:creationId xmlns:a16="http://schemas.microsoft.com/office/drawing/2014/main" id="{F42D5D3E-2642-E5EA-467E-4AC644B07B6D}"/>
                </a:ext>
              </a:extLst>
            </p:cNvPr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3" name="Google Shape;1056;p23">
              <a:extLst>
                <a:ext uri="{FF2B5EF4-FFF2-40B4-BE49-F238E27FC236}">
                  <a16:creationId xmlns:a16="http://schemas.microsoft.com/office/drawing/2014/main" id="{D5651C50-821A-ED21-3C72-2B7ECB0AF815}"/>
                </a:ext>
              </a:extLst>
            </p:cNvPr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4" name="Google Shape;1057;p23">
              <a:extLst>
                <a:ext uri="{FF2B5EF4-FFF2-40B4-BE49-F238E27FC236}">
                  <a16:creationId xmlns:a16="http://schemas.microsoft.com/office/drawing/2014/main" id="{05E1D6ED-129C-26F1-9424-F5E67C354E27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5" name="Google Shape;1058;p23">
              <a:extLst>
                <a:ext uri="{FF2B5EF4-FFF2-40B4-BE49-F238E27FC236}">
                  <a16:creationId xmlns:a16="http://schemas.microsoft.com/office/drawing/2014/main" id="{9F524558-C67A-3654-63E9-93F28B96D2F8}"/>
                </a:ext>
              </a:extLst>
            </p:cNvPr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6" name="Google Shape;1059;p23">
              <a:extLst>
                <a:ext uri="{FF2B5EF4-FFF2-40B4-BE49-F238E27FC236}">
                  <a16:creationId xmlns:a16="http://schemas.microsoft.com/office/drawing/2014/main" id="{BAAC413B-5F51-714F-C5D4-0C8EAF74AF9C}"/>
                </a:ext>
              </a:extLst>
            </p:cNvPr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7" name="Google Shape;1060;p23">
              <a:extLst>
                <a:ext uri="{FF2B5EF4-FFF2-40B4-BE49-F238E27FC236}">
                  <a16:creationId xmlns:a16="http://schemas.microsoft.com/office/drawing/2014/main" id="{5361BAC8-3CC6-EB33-63EC-66A962BF8792}"/>
                </a:ext>
              </a:extLst>
            </p:cNvPr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28" name="Google Shape;1061;p23">
              <a:extLst>
                <a:ext uri="{FF2B5EF4-FFF2-40B4-BE49-F238E27FC236}">
                  <a16:creationId xmlns:a16="http://schemas.microsoft.com/office/drawing/2014/main" id="{DB9E84A3-5351-B119-5D8C-8CCF500BADFC}"/>
                </a:ext>
              </a:extLst>
            </p:cNvPr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29" name="Google Shape;1062;p23">
              <a:extLst>
                <a:ext uri="{FF2B5EF4-FFF2-40B4-BE49-F238E27FC236}">
                  <a16:creationId xmlns:a16="http://schemas.microsoft.com/office/drawing/2014/main" id="{87EB9796-FA07-A313-C06E-66B4A2D1C4AC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30" name="Google Shape;1063;p23">
                <a:extLst>
                  <a:ext uri="{FF2B5EF4-FFF2-40B4-BE49-F238E27FC236}">
                    <a16:creationId xmlns:a16="http://schemas.microsoft.com/office/drawing/2014/main" id="{0B033DEF-1E91-1C72-8F85-D5C3838EBE08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Google Shape;1064;p23">
                <a:extLst>
                  <a:ext uri="{FF2B5EF4-FFF2-40B4-BE49-F238E27FC236}">
                    <a16:creationId xmlns:a16="http://schemas.microsoft.com/office/drawing/2014/main" id="{A42715BE-0794-66E9-5A42-A0251F4D69A0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37" name="Google Shape;708;p22">
            <a:extLst>
              <a:ext uri="{FF2B5EF4-FFF2-40B4-BE49-F238E27FC236}">
                <a16:creationId xmlns:a16="http://schemas.microsoft.com/office/drawing/2014/main" id="{94B6193D-BFBF-3027-CDEB-237980FDF78B}"/>
              </a:ext>
            </a:extLst>
          </p:cNvPr>
          <p:cNvSpPr/>
          <p:nvPr/>
        </p:nvSpPr>
        <p:spPr>
          <a:xfrm>
            <a:off x="2927852" y="-384008"/>
            <a:ext cx="30424" cy="23225"/>
          </a:xfrm>
          <a:custGeom>
            <a:avLst/>
            <a:gdLst/>
            <a:ahLst/>
            <a:cxnLst/>
            <a:rect l="l" t="t" r="r" b="b"/>
            <a:pathLst>
              <a:path w="1239" h="1251" extrusionOk="0">
                <a:moveTo>
                  <a:pt x="620" y="0"/>
                </a:moveTo>
                <a:cubicBezTo>
                  <a:pt x="286" y="0"/>
                  <a:pt x="1" y="286"/>
                  <a:pt x="1" y="619"/>
                </a:cubicBezTo>
                <a:cubicBezTo>
                  <a:pt x="1" y="965"/>
                  <a:pt x="286" y="1250"/>
                  <a:pt x="620" y="1250"/>
                </a:cubicBezTo>
                <a:cubicBezTo>
                  <a:pt x="965" y="1250"/>
                  <a:pt x="1239" y="965"/>
                  <a:pt x="1239" y="619"/>
                </a:cubicBezTo>
                <a:cubicBezTo>
                  <a:pt x="1239" y="286"/>
                  <a:pt x="965" y="0"/>
                  <a:pt x="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48" name="Google Shape;1039;p23">
            <a:extLst>
              <a:ext uri="{FF2B5EF4-FFF2-40B4-BE49-F238E27FC236}">
                <a16:creationId xmlns:a16="http://schemas.microsoft.com/office/drawing/2014/main" id="{8221D5F8-D20C-897B-8027-A1019E1EACA1}"/>
              </a:ext>
            </a:extLst>
          </p:cNvPr>
          <p:cNvGrpSpPr/>
          <p:nvPr/>
        </p:nvGrpSpPr>
        <p:grpSpPr>
          <a:xfrm>
            <a:off x="497151" y="1249827"/>
            <a:ext cx="1338537" cy="1243323"/>
            <a:chOff x="457191" y="1276337"/>
            <a:chExt cx="1464112" cy="1464112"/>
          </a:xfrm>
        </p:grpSpPr>
        <p:sp>
          <p:nvSpPr>
            <p:cNvPr id="1149" name="Google Shape;1040;p23">
              <a:extLst>
                <a:ext uri="{FF2B5EF4-FFF2-40B4-BE49-F238E27FC236}">
                  <a16:creationId xmlns:a16="http://schemas.microsoft.com/office/drawing/2014/main" id="{6BE56B5C-94DA-CEB2-B81E-8D5883111F28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0" name="Google Shape;1041;p23">
              <a:extLst>
                <a:ext uri="{FF2B5EF4-FFF2-40B4-BE49-F238E27FC236}">
                  <a16:creationId xmlns:a16="http://schemas.microsoft.com/office/drawing/2014/main" id="{07B28941-7CFF-8C0D-B485-EE02B922662B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1" name="Google Shape;1042;p23">
              <a:extLst>
                <a:ext uri="{FF2B5EF4-FFF2-40B4-BE49-F238E27FC236}">
                  <a16:creationId xmlns:a16="http://schemas.microsoft.com/office/drawing/2014/main" id="{ECF5B2AB-09AA-9D8C-24EC-246DCF07CE03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cs typeface="B Nazanin" panose="00000400000000000000" pitchFamily="2" charset="-78"/>
              </a:endParaRPr>
            </a:p>
          </p:txBody>
        </p:sp>
        <p:sp>
          <p:nvSpPr>
            <p:cNvPr id="1154" name="Google Shape;1045;p23">
              <a:extLst>
                <a:ext uri="{FF2B5EF4-FFF2-40B4-BE49-F238E27FC236}">
                  <a16:creationId xmlns:a16="http://schemas.microsoft.com/office/drawing/2014/main" id="{051E985C-8596-061B-DCA4-813CD1663280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5" name="Google Shape;1046;p23">
              <a:extLst>
                <a:ext uri="{FF2B5EF4-FFF2-40B4-BE49-F238E27FC236}">
                  <a16:creationId xmlns:a16="http://schemas.microsoft.com/office/drawing/2014/main" id="{EA17906F-B156-1F70-2265-D46A6A2B5E24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8" name="Google Shape;1049;p23">
              <a:extLst>
                <a:ext uri="{FF2B5EF4-FFF2-40B4-BE49-F238E27FC236}">
                  <a16:creationId xmlns:a16="http://schemas.microsoft.com/office/drawing/2014/main" id="{D6E57EAC-D47A-0929-695D-82472DF8B179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9" name="Google Shape;1050;p23">
              <a:extLst>
                <a:ext uri="{FF2B5EF4-FFF2-40B4-BE49-F238E27FC236}">
                  <a16:creationId xmlns:a16="http://schemas.microsoft.com/office/drawing/2014/main" id="{E0BEDA85-CB0D-4D8D-6EE2-F183572265D7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0" name="Google Shape;1051;p23">
              <a:extLst>
                <a:ext uri="{FF2B5EF4-FFF2-40B4-BE49-F238E27FC236}">
                  <a16:creationId xmlns:a16="http://schemas.microsoft.com/office/drawing/2014/main" id="{B20B3B33-C8B1-FA61-79D5-AB691092F853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1" name="Google Shape;1052;p23">
              <a:extLst>
                <a:ext uri="{FF2B5EF4-FFF2-40B4-BE49-F238E27FC236}">
                  <a16:creationId xmlns:a16="http://schemas.microsoft.com/office/drawing/2014/main" id="{048F0165-020D-0BF1-646A-E29A12F10C3C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2" name="Google Shape;1053;p23">
              <a:extLst>
                <a:ext uri="{FF2B5EF4-FFF2-40B4-BE49-F238E27FC236}">
                  <a16:creationId xmlns:a16="http://schemas.microsoft.com/office/drawing/2014/main" id="{D24B63B8-8170-1734-D27B-39381A15B790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6" name="Google Shape;1057;p23">
              <a:extLst>
                <a:ext uri="{FF2B5EF4-FFF2-40B4-BE49-F238E27FC236}">
                  <a16:creationId xmlns:a16="http://schemas.microsoft.com/office/drawing/2014/main" id="{993FDE1C-4F9A-F677-E955-5B45D684D015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171" name="Google Shape;1062;p23">
              <a:extLst>
                <a:ext uri="{FF2B5EF4-FFF2-40B4-BE49-F238E27FC236}">
                  <a16:creationId xmlns:a16="http://schemas.microsoft.com/office/drawing/2014/main" id="{A394494C-1EAC-CB46-F536-2610B17E8F63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172" name="Google Shape;1063;p23">
                <a:extLst>
                  <a:ext uri="{FF2B5EF4-FFF2-40B4-BE49-F238E27FC236}">
                    <a16:creationId xmlns:a16="http://schemas.microsoft.com/office/drawing/2014/main" id="{963ABA67-DD29-9DB2-01CB-DAA8FAAC0B9C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173" name="Google Shape;1064;p23">
                <a:extLst>
                  <a:ext uri="{FF2B5EF4-FFF2-40B4-BE49-F238E27FC236}">
                    <a16:creationId xmlns:a16="http://schemas.microsoft.com/office/drawing/2014/main" id="{3176E9B6-BCB6-A3DB-80DF-EF8207B2DEF1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1174" name="Google Shape;448;p20">
            <a:extLst>
              <a:ext uri="{FF2B5EF4-FFF2-40B4-BE49-F238E27FC236}">
                <a16:creationId xmlns:a16="http://schemas.microsoft.com/office/drawing/2014/main" id="{A3051B38-9629-A038-47AB-8A28A9E885F9}"/>
              </a:ext>
            </a:extLst>
          </p:cNvPr>
          <p:cNvGrpSpPr/>
          <p:nvPr/>
        </p:nvGrpSpPr>
        <p:grpSpPr>
          <a:xfrm>
            <a:off x="709446" y="1602658"/>
            <a:ext cx="877261" cy="518045"/>
            <a:chOff x="733939" y="1708125"/>
            <a:chExt cx="3561543" cy="2379555"/>
          </a:xfrm>
        </p:grpSpPr>
        <p:sp>
          <p:nvSpPr>
            <p:cNvPr id="1176" name="Google Shape;450;p20">
              <a:extLst>
                <a:ext uri="{FF2B5EF4-FFF2-40B4-BE49-F238E27FC236}">
                  <a16:creationId xmlns:a16="http://schemas.microsoft.com/office/drawing/2014/main" id="{B19B40BC-5B3F-7CCB-CA3B-1939B7F0D139}"/>
                </a:ext>
              </a:extLst>
            </p:cNvPr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7" name="Google Shape;451;p20">
              <a:extLst>
                <a:ext uri="{FF2B5EF4-FFF2-40B4-BE49-F238E27FC236}">
                  <a16:creationId xmlns:a16="http://schemas.microsoft.com/office/drawing/2014/main" id="{C2F55C45-CCB7-F9DB-D6B7-1E1D729E95B4}"/>
                </a:ext>
              </a:extLst>
            </p:cNvPr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8" name="Google Shape;452;p20">
              <a:extLst>
                <a:ext uri="{FF2B5EF4-FFF2-40B4-BE49-F238E27FC236}">
                  <a16:creationId xmlns:a16="http://schemas.microsoft.com/office/drawing/2014/main" id="{81F17575-23F7-F860-58F4-9C378D961523}"/>
                </a:ext>
              </a:extLst>
            </p:cNvPr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9" name="Google Shape;453;p20">
              <a:extLst>
                <a:ext uri="{FF2B5EF4-FFF2-40B4-BE49-F238E27FC236}">
                  <a16:creationId xmlns:a16="http://schemas.microsoft.com/office/drawing/2014/main" id="{D99A5185-F1D6-5CE9-67E5-8467939C57FA}"/>
                </a:ext>
              </a:extLst>
            </p:cNvPr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6" name="Google Shape;460;p20">
              <a:extLst>
                <a:ext uri="{FF2B5EF4-FFF2-40B4-BE49-F238E27FC236}">
                  <a16:creationId xmlns:a16="http://schemas.microsoft.com/office/drawing/2014/main" id="{AF5A343E-16E1-EA29-6BBA-AEDB60E74B50}"/>
                </a:ext>
              </a:extLst>
            </p:cNvPr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7" name="Google Shape;461;p20">
              <a:extLst>
                <a:ext uri="{FF2B5EF4-FFF2-40B4-BE49-F238E27FC236}">
                  <a16:creationId xmlns:a16="http://schemas.microsoft.com/office/drawing/2014/main" id="{92B44D72-A64F-3527-9F9D-E307CF07684E}"/>
                </a:ext>
              </a:extLst>
            </p:cNvPr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8" name="Google Shape;462;p20">
              <a:extLst>
                <a:ext uri="{FF2B5EF4-FFF2-40B4-BE49-F238E27FC236}">
                  <a16:creationId xmlns:a16="http://schemas.microsoft.com/office/drawing/2014/main" id="{3816D5A4-9324-DF16-5DD0-FFEB1080CEF6}"/>
                </a:ext>
              </a:extLst>
            </p:cNvPr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9" name="Google Shape;463;p20">
              <a:extLst>
                <a:ext uri="{FF2B5EF4-FFF2-40B4-BE49-F238E27FC236}">
                  <a16:creationId xmlns:a16="http://schemas.microsoft.com/office/drawing/2014/main" id="{B5099F69-6BCE-A37D-0B4D-AB5A05145A87}"/>
                </a:ext>
              </a:extLst>
            </p:cNvPr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</p:grpSp>
      <p:sp>
        <p:nvSpPr>
          <p:cNvPr id="1190" name="Google Shape;1046;p23">
            <a:extLst>
              <a:ext uri="{FF2B5EF4-FFF2-40B4-BE49-F238E27FC236}">
                <a16:creationId xmlns:a16="http://schemas.microsoft.com/office/drawing/2014/main" id="{3C518562-FD68-6AA8-3BC0-44FB422CC59F}"/>
              </a:ext>
            </a:extLst>
          </p:cNvPr>
          <p:cNvSpPr/>
          <p:nvPr/>
        </p:nvSpPr>
        <p:spPr>
          <a:xfrm>
            <a:off x="1136049" y="2046223"/>
            <a:ext cx="32015" cy="25453"/>
          </a:xfrm>
          <a:custGeom>
            <a:avLst/>
            <a:gdLst/>
            <a:ahLst/>
            <a:cxnLst/>
            <a:rect l="l" t="t" r="r" b="b"/>
            <a:pathLst>
              <a:path w="1048" h="897" extrusionOk="0">
                <a:moveTo>
                  <a:pt x="607" y="0"/>
                </a:moveTo>
                <a:cubicBezTo>
                  <a:pt x="203" y="0"/>
                  <a:pt x="0" y="488"/>
                  <a:pt x="286" y="762"/>
                </a:cubicBezTo>
                <a:cubicBezTo>
                  <a:pt x="379" y="855"/>
                  <a:pt x="492" y="896"/>
                  <a:pt x="602" y="896"/>
                </a:cubicBezTo>
                <a:cubicBezTo>
                  <a:pt x="831" y="896"/>
                  <a:pt x="1048" y="718"/>
                  <a:pt x="1048" y="453"/>
                </a:cubicBezTo>
                <a:cubicBezTo>
                  <a:pt x="1048" y="203"/>
                  <a:pt x="846" y="0"/>
                  <a:pt x="6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2" name="Google Shape;882;p23">
            <a:extLst>
              <a:ext uri="{FF2B5EF4-FFF2-40B4-BE49-F238E27FC236}">
                <a16:creationId xmlns:a16="http://schemas.microsoft.com/office/drawing/2014/main" id="{66173394-6B41-2652-2A8C-123C0740BF3E}"/>
              </a:ext>
            </a:extLst>
          </p:cNvPr>
          <p:cNvSpPr/>
          <p:nvPr/>
        </p:nvSpPr>
        <p:spPr>
          <a:xfrm>
            <a:off x="7251370" y="3237440"/>
            <a:ext cx="1285412" cy="1134535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3" name="Google Shape;883;p23">
            <a:extLst>
              <a:ext uri="{FF2B5EF4-FFF2-40B4-BE49-F238E27FC236}">
                <a16:creationId xmlns:a16="http://schemas.microsoft.com/office/drawing/2014/main" id="{7152A05A-99DA-6082-D81C-7EE3F4B3EE93}"/>
              </a:ext>
            </a:extLst>
          </p:cNvPr>
          <p:cNvSpPr/>
          <p:nvPr/>
        </p:nvSpPr>
        <p:spPr>
          <a:xfrm>
            <a:off x="7690572" y="2675718"/>
            <a:ext cx="482705" cy="448369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Google Shape;884;p23">
            <a:extLst>
              <a:ext uri="{FF2B5EF4-FFF2-40B4-BE49-F238E27FC236}">
                <a16:creationId xmlns:a16="http://schemas.microsoft.com/office/drawing/2014/main" id="{AC7A46FF-B389-35C3-58F8-7CE42342B219}"/>
              </a:ext>
            </a:extLst>
          </p:cNvPr>
          <p:cNvSpPr/>
          <p:nvPr/>
        </p:nvSpPr>
        <p:spPr>
          <a:xfrm>
            <a:off x="7713662" y="2700217"/>
            <a:ext cx="424479" cy="379699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1</a:t>
            </a:r>
            <a:endParaRPr sz="24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35" name="Google Shape;998;p23">
            <a:extLst>
              <a:ext uri="{FF2B5EF4-FFF2-40B4-BE49-F238E27FC236}">
                <a16:creationId xmlns:a16="http://schemas.microsoft.com/office/drawing/2014/main" id="{222AE34F-4283-CC13-4430-D5BB338A9EF6}"/>
              </a:ext>
            </a:extLst>
          </p:cNvPr>
          <p:cNvSpPr txBox="1"/>
          <p:nvPr/>
        </p:nvSpPr>
        <p:spPr>
          <a:xfrm>
            <a:off x="7271009" y="3237440"/>
            <a:ext cx="1249846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36" name="Google Shape;1000;p23">
            <a:extLst>
              <a:ext uri="{FF2B5EF4-FFF2-40B4-BE49-F238E27FC236}">
                <a16:creationId xmlns:a16="http://schemas.microsoft.com/office/drawing/2014/main" id="{512541C8-D878-CDF4-A2D3-AD9B30DE4F7D}"/>
              </a:ext>
            </a:extLst>
          </p:cNvPr>
          <p:cNvGrpSpPr/>
          <p:nvPr/>
        </p:nvGrpSpPr>
        <p:grpSpPr>
          <a:xfrm>
            <a:off x="7222295" y="1276337"/>
            <a:ext cx="1338904" cy="1243323"/>
            <a:chOff x="7222294" y="1276337"/>
            <a:chExt cx="1464513" cy="1464112"/>
          </a:xfrm>
        </p:grpSpPr>
        <p:sp>
          <p:nvSpPr>
            <p:cNvPr id="38" name="Google Shape;1001;p23">
              <a:extLst>
                <a:ext uri="{FF2B5EF4-FFF2-40B4-BE49-F238E27FC236}">
                  <a16:creationId xmlns:a16="http://schemas.microsoft.com/office/drawing/2014/main" id="{40C0B330-D483-5F69-5555-5CCE02A123FB}"/>
                </a:ext>
              </a:extLst>
            </p:cNvPr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9" name="Google Shape;1002;p23">
              <a:extLst>
                <a:ext uri="{FF2B5EF4-FFF2-40B4-BE49-F238E27FC236}">
                  <a16:creationId xmlns:a16="http://schemas.microsoft.com/office/drawing/2014/main" id="{A480622C-0BE0-A123-DC37-99539DD0643B}"/>
                </a:ext>
              </a:extLst>
            </p:cNvPr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0" name="Google Shape;1003;p23">
              <a:extLst>
                <a:ext uri="{FF2B5EF4-FFF2-40B4-BE49-F238E27FC236}">
                  <a16:creationId xmlns:a16="http://schemas.microsoft.com/office/drawing/2014/main" id="{BA613A39-C010-028F-4610-F840E7AA1619}"/>
                </a:ext>
              </a:extLst>
            </p:cNvPr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1" name="Google Shape;1004;p23">
              <a:extLst>
                <a:ext uri="{FF2B5EF4-FFF2-40B4-BE49-F238E27FC236}">
                  <a16:creationId xmlns:a16="http://schemas.microsoft.com/office/drawing/2014/main" id="{CA7F5298-EF93-2671-4C72-93E51263E8BB}"/>
                </a:ext>
              </a:extLst>
            </p:cNvPr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2" name="Google Shape;1005;p23">
              <a:extLst>
                <a:ext uri="{FF2B5EF4-FFF2-40B4-BE49-F238E27FC236}">
                  <a16:creationId xmlns:a16="http://schemas.microsoft.com/office/drawing/2014/main" id="{89EECFD7-3C63-0D51-4BD0-8D5B25091C48}"/>
                </a:ext>
              </a:extLst>
            </p:cNvPr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3" name="Google Shape;1006;p23">
              <a:extLst>
                <a:ext uri="{FF2B5EF4-FFF2-40B4-BE49-F238E27FC236}">
                  <a16:creationId xmlns:a16="http://schemas.microsoft.com/office/drawing/2014/main" id="{431830D3-DC27-FDD2-F0C2-FBD70856A3BE}"/>
                </a:ext>
              </a:extLst>
            </p:cNvPr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4" name="Google Shape;1007;p23">
              <a:extLst>
                <a:ext uri="{FF2B5EF4-FFF2-40B4-BE49-F238E27FC236}">
                  <a16:creationId xmlns:a16="http://schemas.microsoft.com/office/drawing/2014/main" id="{9335330F-5BF4-5F2D-F409-8F7365E9E131}"/>
                </a:ext>
              </a:extLst>
            </p:cNvPr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5" name="Google Shape;1008;p23">
              <a:extLst>
                <a:ext uri="{FF2B5EF4-FFF2-40B4-BE49-F238E27FC236}">
                  <a16:creationId xmlns:a16="http://schemas.microsoft.com/office/drawing/2014/main" id="{548701EE-A147-62BA-E4BF-8A3285AA5057}"/>
                </a:ext>
              </a:extLst>
            </p:cNvPr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6" name="Google Shape;1009;p23">
              <a:extLst>
                <a:ext uri="{FF2B5EF4-FFF2-40B4-BE49-F238E27FC236}">
                  <a16:creationId xmlns:a16="http://schemas.microsoft.com/office/drawing/2014/main" id="{27661538-41DB-91A3-B8C1-00116101F9B4}"/>
                </a:ext>
              </a:extLst>
            </p:cNvPr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7" name="Google Shape;1010;p23">
              <a:extLst>
                <a:ext uri="{FF2B5EF4-FFF2-40B4-BE49-F238E27FC236}">
                  <a16:creationId xmlns:a16="http://schemas.microsoft.com/office/drawing/2014/main" id="{76C38F55-2A9F-64CD-77D9-84745C96AFF4}"/>
                </a:ext>
              </a:extLst>
            </p:cNvPr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8" name="Google Shape;1011;p23">
              <a:extLst>
                <a:ext uri="{FF2B5EF4-FFF2-40B4-BE49-F238E27FC236}">
                  <a16:creationId xmlns:a16="http://schemas.microsoft.com/office/drawing/2014/main" id="{045AEC9D-D0BD-5436-57C6-23E2C8ECD48B}"/>
                </a:ext>
              </a:extLst>
            </p:cNvPr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9" name="Google Shape;1012;p23">
              <a:extLst>
                <a:ext uri="{FF2B5EF4-FFF2-40B4-BE49-F238E27FC236}">
                  <a16:creationId xmlns:a16="http://schemas.microsoft.com/office/drawing/2014/main" id="{53D7F29B-9AF0-868F-F779-90E647E94EB2}"/>
                </a:ext>
              </a:extLst>
            </p:cNvPr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0" name="Google Shape;1013;p23">
              <a:extLst>
                <a:ext uri="{FF2B5EF4-FFF2-40B4-BE49-F238E27FC236}">
                  <a16:creationId xmlns:a16="http://schemas.microsoft.com/office/drawing/2014/main" id="{404E726B-7675-9A44-0070-FB12494B8404}"/>
                </a:ext>
              </a:extLst>
            </p:cNvPr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1" name="Google Shape;1014;p23">
              <a:extLst>
                <a:ext uri="{FF2B5EF4-FFF2-40B4-BE49-F238E27FC236}">
                  <a16:creationId xmlns:a16="http://schemas.microsoft.com/office/drawing/2014/main" id="{737E99D0-DD0E-8042-4B5C-C5D4D3512B2F}"/>
                </a:ext>
              </a:extLst>
            </p:cNvPr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2" name="Google Shape;1015;p23">
              <a:extLst>
                <a:ext uri="{FF2B5EF4-FFF2-40B4-BE49-F238E27FC236}">
                  <a16:creationId xmlns:a16="http://schemas.microsoft.com/office/drawing/2014/main" id="{0CD178E1-A019-8480-91BF-4FF108DE8A3D}"/>
                </a:ext>
              </a:extLst>
            </p:cNvPr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3" name="Google Shape;1016;p23">
              <a:extLst>
                <a:ext uri="{FF2B5EF4-FFF2-40B4-BE49-F238E27FC236}">
                  <a16:creationId xmlns:a16="http://schemas.microsoft.com/office/drawing/2014/main" id="{9B05735E-A403-79D1-68DE-87F2EEE67BD4}"/>
                </a:ext>
              </a:extLst>
            </p:cNvPr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4" name="Google Shape;1017;p23">
              <a:extLst>
                <a:ext uri="{FF2B5EF4-FFF2-40B4-BE49-F238E27FC236}">
                  <a16:creationId xmlns:a16="http://schemas.microsoft.com/office/drawing/2014/main" id="{ABAA6C18-4858-B49F-0A11-691FCB29E978}"/>
                </a:ext>
              </a:extLst>
            </p:cNvPr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Google Shape;1018;p23">
              <a:extLst>
                <a:ext uri="{FF2B5EF4-FFF2-40B4-BE49-F238E27FC236}">
                  <a16:creationId xmlns:a16="http://schemas.microsoft.com/office/drawing/2014/main" id="{77C93044-C960-C010-350B-7C87D8D24E60}"/>
                </a:ext>
              </a:extLst>
            </p:cNvPr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6" name="Google Shape;1019;p23">
              <a:extLst>
                <a:ext uri="{FF2B5EF4-FFF2-40B4-BE49-F238E27FC236}">
                  <a16:creationId xmlns:a16="http://schemas.microsoft.com/office/drawing/2014/main" id="{9FCD0F58-1BAE-2340-B094-83CC23A1AB40}"/>
                </a:ext>
              </a:extLst>
            </p:cNvPr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7" name="Google Shape;1020;p23">
              <a:extLst>
                <a:ext uri="{FF2B5EF4-FFF2-40B4-BE49-F238E27FC236}">
                  <a16:creationId xmlns:a16="http://schemas.microsoft.com/office/drawing/2014/main" id="{A1F20DD8-83FD-FE4A-0C20-FA68C58D4DA7}"/>
                </a:ext>
              </a:extLst>
            </p:cNvPr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8" name="Google Shape;1021;p23">
              <a:extLst>
                <a:ext uri="{FF2B5EF4-FFF2-40B4-BE49-F238E27FC236}">
                  <a16:creationId xmlns:a16="http://schemas.microsoft.com/office/drawing/2014/main" id="{87BFD080-1F01-BC03-18BF-AFDC5A16165B}"/>
                </a:ext>
              </a:extLst>
            </p:cNvPr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9" name="Google Shape;1022;p23">
              <a:extLst>
                <a:ext uri="{FF2B5EF4-FFF2-40B4-BE49-F238E27FC236}">
                  <a16:creationId xmlns:a16="http://schemas.microsoft.com/office/drawing/2014/main" id="{D8D9E133-2757-C5E2-7D6E-9B6664E8E18F}"/>
                </a:ext>
              </a:extLst>
            </p:cNvPr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0" name="Google Shape;1023;p23">
              <a:extLst>
                <a:ext uri="{FF2B5EF4-FFF2-40B4-BE49-F238E27FC236}">
                  <a16:creationId xmlns:a16="http://schemas.microsoft.com/office/drawing/2014/main" id="{E90B72F5-F267-CE68-4CF8-9EF6A730D1B4}"/>
                </a:ext>
              </a:extLst>
            </p:cNvPr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1" name="Google Shape;1024;p23">
              <a:extLst>
                <a:ext uri="{FF2B5EF4-FFF2-40B4-BE49-F238E27FC236}">
                  <a16:creationId xmlns:a16="http://schemas.microsoft.com/office/drawing/2014/main" id="{1C6EA7DB-8CEE-5A7B-CF01-9B4D0DCFE366}"/>
                </a:ext>
              </a:extLst>
            </p:cNvPr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Google Shape;1025;p23">
              <a:extLst>
                <a:ext uri="{FF2B5EF4-FFF2-40B4-BE49-F238E27FC236}">
                  <a16:creationId xmlns:a16="http://schemas.microsoft.com/office/drawing/2014/main" id="{224FAF98-4D06-804A-DE56-2B55A593553A}"/>
                </a:ext>
              </a:extLst>
            </p:cNvPr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3" name="Google Shape;1026;p23">
              <a:extLst>
                <a:ext uri="{FF2B5EF4-FFF2-40B4-BE49-F238E27FC236}">
                  <a16:creationId xmlns:a16="http://schemas.microsoft.com/office/drawing/2014/main" id="{7672836F-4057-5ABD-D184-F44045DA15C8}"/>
                </a:ext>
              </a:extLst>
            </p:cNvPr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8" name="Google Shape;1027;p23">
              <a:extLst>
                <a:ext uri="{FF2B5EF4-FFF2-40B4-BE49-F238E27FC236}">
                  <a16:creationId xmlns:a16="http://schemas.microsoft.com/office/drawing/2014/main" id="{AD253472-D11C-F7A1-2E66-7D2841200639}"/>
                </a:ext>
              </a:extLst>
            </p:cNvPr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0" name="Google Shape;1028;p23">
              <a:extLst>
                <a:ext uri="{FF2B5EF4-FFF2-40B4-BE49-F238E27FC236}">
                  <a16:creationId xmlns:a16="http://schemas.microsoft.com/office/drawing/2014/main" id="{6AFCAEEE-13AC-1E37-3C24-33A5CDEC69DF}"/>
                </a:ext>
              </a:extLst>
            </p:cNvPr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1" name="Google Shape;1029;p23">
              <a:extLst>
                <a:ext uri="{FF2B5EF4-FFF2-40B4-BE49-F238E27FC236}">
                  <a16:creationId xmlns:a16="http://schemas.microsoft.com/office/drawing/2014/main" id="{22E3BA3E-DDB8-2EF0-26E8-E847637EB500}"/>
                </a:ext>
              </a:extLst>
            </p:cNvPr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3" name="Google Shape;1030;p23">
              <a:extLst>
                <a:ext uri="{FF2B5EF4-FFF2-40B4-BE49-F238E27FC236}">
                  <a16:creationId xmlns:a16="http://schemas.microsoft.com/office/drawing/2014/main" id="{29B014B0-CBA4-B1EE-21AF-99D42AAC7EBF}"/>
                </a:ext>
              </a:extLst>
            </p:cNvPr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4" name="Google Shape;1031;p23">
              <a:extLst>
                <a:ext uri="{FF2B5EF4-FFF2-40B4-BE49-F238E27FC236}">
                  <a16:creationId xmlns:a16="http://schemas.microsoft.com/office/drawing/2014/main" id="{866BCC73-29D2-9EE9-34CF-F74D844919C6}"/>
                </a:ext>
              </a:extLst>
            </p:cNvPr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6" name="Google Shape;1032;p23">
              <a:extLst>
                <a:ext uri="{FF2B5EF4-FFF2-40B4-BE49-F238E27FC236}">
                  <a16:creationId xmlns:a16="http://schemas.microsoft.com/office/drawing/2014/main" id="{7C0C9B5E-3B4D-C250-45D3-E04674CDB38E}"/>
                </a:ext>
              </a:extLst>
            </p:cNvPr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7" name="Google Shape;1033;p23">
              <a:extLst>
                <a:ext uri="{FF2B5EF4-FFF2-40B4-BE49-F238E27FC236}">
                  <a16:creationId xmlns:a16="http://schemas.microsoft.com/office/drawing/2014/main" id="{C19DF652-31C4-3E6C-CA0A-BEAA7237FDC0}"/>
                </a:ext>
              </a:extLst>
            </p:cNvPr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9" name="Google Shape;1034;p23">
              <a:extLst>
                <a:ext uri="{FF2B5EF4-FFF2-40B4-BE49-F238E27FC236}">
                  <a16:creationId xmlns:a16="http://schemas.microsoft.com/office/drawing/2014/main" id="{FC38CB5C-8EBF-BA1A-BFFE-2EB43410DC40}"/>
                </a:ext>
              </a:extLst>
            </p:cNvPr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9" name="Google Shape;1035;p23">
              <a:extLst>
                <a:ext uri="{FF2B5EF4-FFF2-40B4-BE49-F238E27FC236}">
                  <a16:creationId xmlns:a16="http://schemas.microsoft.com/office/drawing/2014/main" id="{59B8C3C7-BB77-A0B7-963D-D1A84640CE61}"/>
                </a:ext>
              </a:extLst>
            </p:cNvPr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1040" name="Google Shape;1036;p23">
              <a:extLst>
                <a:ext uri="{FF2B5EF4-FFF2-40B4-BE49-F238E27FC236}">
                  <a16:creationId xmlns:a16="http://schemas.microsoft.com/office/drawing/2014/main" id="{26CFA93D-13B5-93E4-6650-7F13275CD6FD}"/>
                </a:ext>
              </a:extLst>
            </p:cNvPr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41" name="Google Shape;1037;p23">
                <a:extLst>
                  <a:ext uri="{FF2B5EF4-FFF2-40B4-BE49-F238E27FC236}">
                    <a16:creationId xmlns:a16="http://schemas.microsoft.com/office/drawing/2014/main" id="{ECD048CC-DF00-9230-2F46-35E8E442C621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042" name="Google Shape;1038;p23">
                <a:extLst>
                  <a:ext uri="{FF2B5EF4-FFF2-40B4-BE49-F238E27FC236}">
                    <a16:creationId xmlns:a16="http://schemas.microsoft.com/office/drawing/2014/main" id="{D3EDD0F1-AC23-D975-EDCB-559A898DEA04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998" name="Google Shape;936;p23">
            <a:extLst>
              <a:ext uri="{FF2B5EF4-FFF2-40B4-BE49-F238E27FC236}">
                <a16:creationId xmlns:a16="http://schemas.microsoft.com/office/drawing/2014/main" id="{5BBDA05C-9FB9-3986-ACF4-E732E905F4C6}"/>
              </a:ext>
            </a:extLst>
          </p:cNvPr>
          <p:cNvSpPr/>
          <p:nvPr/>
        </p:nvSpPr>
        <p:spPr>
          <a:xfrm>
            <a:off x="5704284" y="3237449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1000" name="Google Shape;937;p23">
            <a:extLst>
              <a:ext uri="{FF2B5EF4-FFF2-40B4-BE49-F238E27FC236}">
                <a16:creationId xmlns:a16="http://schemas.microsoft.com/office/drawing/2014/main" id="{CCD8341B-30F1-E39A-EC8E-22F20EBBE226}"/>
              </a:ext>
            </a:extLst>
          </p:cNvPr>
          <p:cNvSpPr/>
          <p:nvPr/>
        </p:nvSpPr>
        <p:spPr>
          <a:xfrm>
            <a:off x="6143092" y="2683558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1001" name="Google Shape;938;p23">
            <a:extLst>
              <a:ext uri="{FF2B5EF4-FFF2-40B4-BE49-F238E27FC236}">
                <a16:creationId xmlns:a16="http://schemas.microsoft.com/office/drawing/2014/main" id="{8F557264-11F1-0D82-4042-3CC36325A3B0}"/>
              </a:ext>
            </a:extLst>
          </p:cNvPr>
          <p:cNvSpPr/>
          <p:nvPr/>
        </p:nvSpPr>
        <p:spPr>
          <a:xfrm>
            <a:off x="6166183" y="2708426"/>
            <a:ext cx="424510" cy="379388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2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002" name="Google Shape;939;p23">
            <a:extLst>
              <a:ext uri="{FF2B5EF4-FFF2-40B4-BE49-F238E27FC236}">
                <a16:creationId xmlns:a16="http://schemas.microsoft.com/office/drawing/2014/main" id="{68EB26C1-160E-14B6-AE6F-4DD0E2613CD6}"/>
              </a:ext>
            </a:extLst>
          </p:cNvPr>
          <p:cNvGrpSpPr/>
          <p:nvPr/>
        </p:nvGrpSpPr>
        <p:grpSpPr>
          <a:xfrm>
            <a:off x="5674849" y="1282172"/>
            <a:ext cx="1338904" cy="1243323"/>
            <a:chOff x="4966993" y="1276337"/>
            <a:chExt cx="1464513" cy="1464112"/>
          </a:xfrm>
        </p:grpSpPr>
        <p:sp>
          <p:nvSpPr>
            <p:cNvPr id="1003" name="Google Shape;940;p23">
              <a:extLst>
                <a:ext uri="{FF2B5EF4-FFF2-40B4-BE49-F238E27FC236}">
                  <a16:creationId xmlns:a16="http://schemas.microsoft.com/office/drawing/2014/main" id="{05EFE99F-33A3-E62D-F2B5-D249806DC101}"/>
                </a:ext>
              </a:extLst>
            </p:cNvPr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4" name="Google Shape;941;p23">
              <a:extLst>
                <a:ext uri="{FF2B5EF4-FFF2-40B4-BE49-F238E27FC236}">
                  <a16:creationId xmlns:a16="http://schemas.microsoft.com/office/drawing/2014/main" id="{BC5C3902-4C40-565E-1DE1-F8528BF6EE7B}"/>
                </a:ext>
              </a:extLst>
            </p:cNvPr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5" name="Google Shape;942;p23">
              <a:extLst>
                <a:ext uri="{FF2B5EF4-FFF2-40B4-BE49-F238E27FC236}">
                  <a16:creationId xmlns:a16="http://schemas.microsoft.com/office/drawing/2014/main" id="{6C92B583-DB10-B6A4-30BD-905BA20C0081}"/>
                </a:ext>
              </a:extLst>
            </p:cNvPr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6" name="Google Shape;943;p23">
              <a:extLst>
                <a:ext uri="{FF2B5EF4-FFF2-40B4-BE49-F238E27FC236}">
                  <a16:creationId xmlns:a16="http://schemas.microsoft.com/office/drawing/2014/main" id="{15D28836-9182-8BCD-D587-8AF428C54E67}"/>
                </a:ext>
              </a:extLst>
            </p:cNvPr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7" name="Google Shape;944;p23">
              <a:extLst>
                <a:ext uri="{FF2B5EF4-FFF2-40B4-BE49-F238E27FC236}">
                  <a16:creationId xmlns:a16="http://schemas.microsoft.com/office/drawing/2014/main" id="{AADBCDBB-CC9D-0313-90C9-30F5150B1A75}"/>
                </a:ext>
              </a:extLst>
            </p:cNvPr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8" name="Google Shape;945;p23">
              <a:extLst>
                <a:ext uri="{FF2B5EF4-FFF2-40B4-BE49-F238E27FC236}">
                  <a16:creationId xmlns:a16="http://schemas.microsoft.com/office/drawing/2014/main" id="{6B263B54-14C8-A64D-E700-36C0F2F39835}"/>
                </a:ext>
              </a:extLst>
            </p:cNvPr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9" name="Google Shape;946;p23">
              <a:extLst>
                <a:ext uri="{FF2B5EF4-FFF2-40B4-BE49-F238E27FC236}">
                  <a16:creationId xmlns:a16="http://schemas.microsoft.com/office/drawing/2014/main" id="{C078EE7A-902B-A56D-CEFD-DB1B2B7C9731}"/>
                </a:ext>
              </a:extLst>
            </p:cNvPr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0" name="Google Shape;947;p23">
              <a:extLst>
                <a:ext uri="{FF2B5EF4-FFF2-40B4-BE49-F238E27FC236}">
                  <a16:creationId xmlns:a16="http://schemas.microsoft.com/office/drawing/2014/main" id="{FDDFF9CF-5581-5E7E-B328-3438B91C7C79}"/>
                </a:ext>
              </a:extLst>
            </p:cNvPr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1" name="Google Shape;948;p23">
              <a:extLst>
                <a:ext uri="{FF2B5EF4-FFF2-40B4-BE49-F238E27FC236}">
                  <a16:creationId xmlns:a16="http://schemas.microsoft.com/office/drawing/2014/main" id="{E8401C70-0196-3B86-8828-AA50A2A20EC7}"/>
                </a:ext>
              </a:extLst>
            </p:cNvPr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2" name="Google Shape;949;p23">
              <a:extLst>
                <a:ext uri="{FF2B5EF4-FFF2-40B4-BE49-F238E27FC236}">
                  <a16:creationId xmlns:a16="http://schemas.microsoft.com/office/drawing/2014/main" id="{DBD1526D-1693-7364-17DD-80B6C96317F5}"/>
                </a:ext>
              </a:extLst>
            </p:cNvPr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3" name="Google Shape;950;p23">
              <a:extLst>
                <a:ext uri="{FF2B5EF4-FFF2-40B4-BE49-F238E27FC236}">
                  <a16:creationId xmlns:a16="http://schemas.microsoft.com/office/drawing/2014/main" id="{BA43EDCA-F3E5-4E68-EED6-BAFAAD3243B6}"/>
                </a:ext>
              </a:extLst>
            </p:cNvPr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4" name="Google Shape;951;p23">
              <a:extLst>
                <a:ext uri="{FF2B5EF4-FFF2-40B4-BE49-F238E27FC236}">
                  <a16:creationId xmlns:a16="http://schemas.microsoft.com/office/drawing/2014/main" id="{F97D4EE6-E5C5-3E3D-602E-1B03B923D295}"/>
                </a:ext>
              </a:extLst>
            </p:cNvPr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5" name="Google Shape;952;p23">
              <a:extLst>
                <a:ext uri="{FF2B5EF4-FFF2-40B4-BE49-F238E27FC236}">
                  <a16:creationId xmlns:a16="http://schemas.microsoft.com/office/drawing/2014/main" id="{50C6F5A5-D33C-90A8-823E-8CB279659ADA}"/>
                </a:ext>
              </a:extLst>
            </p:cNvPr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6" name="Google Shape;953;p23">
              <a:extLst>
                <a:ext uri="{FF2B5EF4-FFF2-40B4-BE49-F238E27FC236}">
                  <a16:creationId xmlns:a16="http://schemas.microsoft.com/office/drawing/2014/main" id="{9398A42B-E4FD-F0E9-23E3-DF8360A82068}"/>
                </a:ext>
              </a:extLst>
            </p:cNvPr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7" name="Google Shape;954;p23">
              <a:extLst>
                <a:ext uri="{FF2B5EF4-FFF2-40B4-BE49-F238E27FC236}">
                  <a16:creationId xmlns:a16="http://schemas.microsoft.com/office/drawing/2014/main" id="{FDC0BD35-7F26-1EB8-042B-F30B3E01B922}"/>
                </a:ext>
              </a:extLst>
            </p:cNvPr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8" name="Google Shape;955;p23">
              <a:extLst>
                <a:ext uri="{FF2B5EF4-FFF2-40B4-BE49-F238E27FC236}">
                  <a16:creationId xmlns:a16="http://schemas.microsoft.com/office/drawing/2014/main" id="{20835F06-A7A3-3109-83C3-46C6DE9FDDE9}"/>
                </a:ext>
              </a:extLst>
            </p:cNvPr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9" name="Google Shape;956;p23">
              <a:extLst>
                <a:ext uri="{FF2B5EF4-FFF2-40B4-BE49-F238E27FC236}">
                  <a16:creationId xmlns:a16="http://schemas.microsoft.com/office/drawing/2014/main" id="{B1C922DB-64C2-FF61-9E70-797334C1BDDE}"/>
                </a:ext>
              </a:extLst>
            </p:cNvPr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0" name="Google Shape;957;p23">
              <a:extLst>
                <a:ext uri="{FF2B5EF4-FFF2-40B4-BE49-F238E27FC236}">
                  <a16:creationId xmlns:a16="http://schemas.microsoft.com/office/drawing/2014/main" id="{98E7C1E9-53DA-72F6-FFBE-85DE99BBFFC8}"/>
                </a:ext>
              </a:extLst>
            </p:cNvPr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1" name="Google Shape;958;p23">
              <a:extLst>
                <a:ext uri="{FF2B5EF4-FFF2-40B4-BE49-F238E27FC236}">
                  <a16:creationId xmlns:a16="http://schemas.microsoft.com/office/drawing/2014/main" id="{570ECA25-A27D-C1CD-A897-80A51116313D}"/>
                </a:ext>
              </a:extLst>
            </p:cNvPr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2" name="Google Shape;959;p23">
              <a:extLst>
                <a:ext uri="{FF2B5EF4-FFF2-40B4-BE49-F238E27FC236}">
                  <a16:creationId xmlns:a16="http://schemas.microsoft.com/office/drawing/2014/main" id="{5FACE9CA-A4D0-A1BF-12D4-291588B8F275}"/>
                </a:ext>
              </a:extLst>
            </p:cNvPr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3" name="Google Shape;960;p23">
              <a:extLst>
                <a:ext uri="{FF2B5EF4-FFF2-40B4-BE49-F238E27FC236}">
                  <a16:creationId xmlns:a16="http://schemas.microsoft.com/office/drawing/2014/main" id="{D8D5B2F3-9FA3-03C1-F7BD-940F1FF10D26}"/>
                </a:ext>
              </a:extLst>
            </p:cNvPr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4" name="Google Shape;961;p23">
              <a:extLst>
                <a:ext uri="{FF2B5EF4-FFF2-40B4-BE49-F238E27FC236}">
                  <a16:creationId xmlns:a16="http://schemas.microsoft.com/office/drawing/2014/main" id="{3736DFE5-9F0B-CC33-9974-E26CFAA90A94}"/>
                </a:ext>
              </a:extLst>
            </p:cNvPr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5" name="Google Shape;962;p23">
              <a:extLst>
                <a:ext uri="{FF2B5EF4-FFF2-40B4-BE49-F238E27FC236}">
                  <a16:creationId xmlns:a16="http://schemas.microsoft.com/office/drawing/2014/main" id="{74D37A22-26C9-9597-CDB5-BD994E50A378}"/>
                </a:ext>
              </a:extLst>
            </p:cNvPr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6" name="Google Shape;963;p23">
              <a:extLst>
                <a:ext uri="{FF2B5EF4-FFF2-40B4-BE49-F238E27FC236}">
                  <a16:creationId xmlns:a16="http://schemas.microsoft.com/office/drawing/2014/main" id="{A784DC38-F52E-D469-DEFB-0693C17331B7}"/>
                </a:ext>
              </a:extLst>
            </p:cNvPr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7" name="Google Shape;964;p23">
              <a:extLst>
                <a:ext uri="{FF2B5EF4-FFF2-40B4-BE49-F238E27FC236}">
                  <a16:creationId xmlns:a16="http://schemas.microsoft.com/office/drawing/2014/main" id="{D98F2EDE-4347-6678-2E63-1F01007A9507}"/>
                </a:ext>
              </a:extLst>
            </p:cNvPr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8" name="Google Shape;965;p23">
              <a:extLst>
                <a:ext uri="{FF2B5EF4-FFF2-40B4-BE49-F238E27FC236}">
                  <a16:creationId xmlns:a16="http://schemas.microsoft.com/office/drawing/2014/main" id="{4B978073-EC4C-8AB4-2D0E-F275EB6EB95F}"/>
                </a:ext>
              </a:extLst>
            </p:cNvPr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9" name="Google Shape;966;p23">
              <a:extLst>
                <a:ext uri="{FF2B5EF4-FFF2-40B4-BE49-F238E27FC236}">
                  <a16:creationId xmlns:a16="http://schemas.microsoft.com/office/drawing/2014/main" id="{505FB11B-D971-6797-89C5-5596F1D61A59}"/>
                </a:ext>
              </a:extLst>
            </p:cNvPr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0" name="Google Shape;967;p23">
              <a:extLst>
                <a:ext uri="{FF2B5EF4-FFF2-40B4-BE49-F238E27FC236}">
                  <a16:creationId xmlns:a16="http://schemas.microsoft.com/office/drawing/2014/main" id="{9E117AE0-8AC9-942D-3334-2747AB0C0954}"/>
                </a:ext>
              </a:extLst>
            </p:cNvPr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1" name="Google Shape;968;p23">
              <a:extLst>
                <a:ext uri="{FF2B5EF4-FFF2-40B4-BE49-F238E27FC236}">
                  <a16:creationId xmlns:a16="http://schemas.microsoft.com/office/drawing/2014/main" id="{542872A1-FA59-4804-DEA5-4372E6DCDAA0}"/>
                </a:ext>
              </a:extLst>
            </p:cNvPr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2" name="Google Shape;969;p23">
              <a:extLst>
                <a:ext uri="{FF2B5EF4-FFF2-40B4-BE49-F238E27FC236}">
                  <a16:creationId xmlns:a16="http://schemas.microsoft.com/office/drawing/2014/main" id="{D6F9501E-2732-2859-F47D-75C972AB794B}"/>
                </a:ext>
              </a:extLst>
            </p:cNvPr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3" name="Google Shape;970;p23">
              <a:extLst>
                <a:ext uri="{FF2B5EF4-FFF2-40B4-BE49-F238E27FC236}">
                  <a16:creationId xmlns:a16="http://schemas.microsoft.com/office/drawing/2014/main" id="{305FAB0E-2FCC-45A6-5FAE-4545F3CBAB2B}"/>
                </a:ext>
              </a:extLst>
            </p:cNvPr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4" name="Google Shape;971;p23">
              <a:extLst>
                <a:ext uri="{FF2B5EF4-FFF2-40B4-BE49-F238E27FC236}">
                  <a16:creationId xmlns:a16="http://schemas.microsoft.com/office/drawing/2014/main" id="{99069422-4B51-6094-EC3B-3ED797C7F2E3}"/>
                </a:ext>
              </a:extLst>
            </p:cNvPr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5" name="Google Shape;972;p23">
              <a:extLst>
                <a:ext uri="{FF2B5EF4-FFF2-40B4-BE49-F238E27FC236}">
                  <a16:creationId xmlns:a16="http://schemas.microsoft.com/office/drawing/2014/main" id="{A1253B33-F288-1846-4C00-37194AF8EF48}"/>
                </a:ext>
              </a:extLst>
            </p:cNvPr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6" name="Google Shape;973;p23">
              <a:extLst>
                <a:ext uri="{FF2B5EF4-FFF2-40B4-BE49-F238E27FC236}">
                  <a16:creationId xmlns:a16="http://schemas.microsoft.com/office/drawing/2014/main" id="{5788B2CE-B3D9-66B6-DFDA-8989DB56DB14}"/>
                </a:ext>
              </a:extLst>
            </p:cNvPr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7" name="Google Shape;974;p23">
              <a:extLst>
                <a:ext uri="{FF2B5EF4-FFF2-40B4-BE49-F238E27FC236}">
                  <a16:creationId xmlns:a16="http://schemas.microsoft.com/office/drawing/2014/main" id="{A0698D7F-EA63-D4F7-189A-B39B55A80551}"/>
                </a:ext>
              </a:extLst>
            </p:cNvPr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8" name="Google Shape;975;p23">
              <a:extLst>
                <a:ext uri="{FF2B5EF4-FFF2-40B4-BE49-F238E27FC236}">
                  <a16:creationId xmlns:a16="http://schemas.microsoft.com/office/drawing/2014/main" id="{9DEA2C33-EE27-AD40-954E-1974A367FED3}"/>
                </a:ext>
              </a:extLst>
            </p:cNvPr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3" name="Google Shape;976;p23">
              <a:extLst>
                <a:ext uri="{FF2B5EF4-FFF2-40B4-BE49-F238E27FC236}">
                  <a16:creationId xmlns:a16="http://schemas.microsoft.com/office/drawing/2014/main" id="{38BF7E59-C8F2-F51F-ED62-305103E36F6B}"/>
                </a:ext>
              </a:extLst>
            </p:cNvPr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4" name="Google Shape;977;p23">
              <a:extLst>
                <a:ext uri="{FF2B5EF4-FFF2-40B4-BE49-F238E27FC236}">
                  <a16:creationId xmlns:a16="http://schemas.microsoft.com/office/drawing/2014/main" id="{838E09B8-028D-67A8-B528-C1A32897143E}"/>
                </a:ext>
              </a:extLst>
            </p:cNvPr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5" name="Google Shape;978;p23">
              <a:extLst>
                <a:ext uri="{FF2B5EF4-FFF2-40B4-BE49-F238E27FC236}">
                  <a16:creationId xmlns:a16="http://schemas.microsoft.com/office/drawing/2014/main" id="{21FE654C-E5B6-4514-FFEE-01AF9DDD240F}"/>
                </a:ext>
              </a:extLst>
            </p:cNvPr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6" name="Google Shape;979;p23">
              <a:extLst>
                <a:ext uri="{FF2B5EF4-FFF2-40B4-BE49-F238E27FC236}">
                  <a16:creationId xmlns:a16="http://schemas.microsoft.com/office/drawing/2014/main" id="{44AC9F7D-96E7-A836-1DC9-7CC886EA6820}"/>
                </a:ext>
              </a:extLst>
            </p:cNvPr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7" name="Google Shape;980;p23">
              <a:extLst>
                <a:ext uri="{FF2B5EF4-FFF2-40B4-BE49-F238E27FC236}">
                  <a16:creationId xmlns:a16="http://schemas.microsoft.com/office/drawing/2014/main" id="{0DE807BC-BDAF-925F-856F-75A6F087CE92}"/>
                </a:ext>
              </a:extLst>
            </p:cNvPr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8" name="Google Shape;981;p23">
              <a:extLst>
                <a:ext uri="{FF2B5EF4-FFF2-40B4-BE49-F238E27FC236}">
                  <a16:creationId xmlns:a16="http://schemas.microsoft.com/office/drawing/2014/main" id="{49029E5A-9939-28A5-DE2F-8DE62CFE787F}"/>
                </a:ext>
              </a:extLst>
            </p:cNvPr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9" name="Google Shape;982;p23">
              <a:extLst>
                <a:ext uri="{FF2B5EF4-FFF2-40B4-BE49-F238E27FC236}">
                  <a16:creationId xmlns:a16="http://schemas.microsoft.com/office/drawing/2014/main" id="{8750B379-C489-D95D-2316-B320E33218D6}"/>
                </a:ext>
              </a:extLst>
            </p:cNvPr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0" name="Google Shape;983;p23">
              <a:extLst>
                <a:ext uri="{FF2B5EF4-FFF2-40B4-BE49-F238E27FC236}">
                  <a16:creationId xmlns:a16="http://schemas.microsoft.com/office/drawing/2014/main" id="{2E503849-0801-4E9C-C5BD-02961B788072}"/>
                </a:ext>
              </a:extLst>
            </p:cNvPr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1" name="Google Shape;984;p23">
              <a:extLst>
                <a:ext uri="{FF2B5EF4-FFF2-40B4-BE49-F238E27FC236}">
                  <a16:creationId xmlns:a16="http://schemas.microsoft.com/office/drawing/2014/main" id="{86309BA2-57BB-5845-E8C5-1C9C6E8604EA}"/>
                </a:ext>
              </a:extLst>
            </p:cNvPr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2" name="Google Shape;985;p23">
              <a:extLst>
                <a:ext uri="{FF2B5EF4-FFF2-40B4-BE49-F238E27FC236}">
                  <a16:creationId xmlns:a16="http://schemas.microsoft.com/office/drawing/2014/main" id="{F59237BD-5AC5-4320-FA7D-EA144385C8DD}"/>
                </a:ext>
              </a:extLst>
            </p:cNvPr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3" name="Google Shape;986;p23">
              <a:extLst>
                <a:ext uri="{FF2B5EF4-FFF2-40B4-BE49-F238E27FC236}">
                  <a16:creationId xmlns:a16="http://schemas.microsoft.com/office/drawing/2014/main" id="{1DD3C87E-CBE9-CB0A-1E00-86CB789EB19D}"/>
                </a:ext>
              </a:extLst>
            </p:cNvPr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4" name="Google Shape;987;p23">
              <a:extLst>
                <a:ext uri="{FF2B5EF4-FFF2-40B4-BE49-F238E27FC236}">
                  <a16:creationId xmlns:a16="http://schemas.microsoft.com/office/drawing/2014/main" id="{CC5EFC2C-FE37-BBB6-1472-9240C583932D}"/>
                </a:ext>
              </a:extLst>
            </p:cNvPr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055" name="Google Shape;995;p23">
            <a:extLst>
              <a:ext uri="{FF2B5EF4-FFF2-40B4-BE49-F238E27FC236}">
                <a16:creationId xmlns:a16="http://schemas.microsoft.com/office/drawing/2014/main" id="{8DD30431-5754-36D7-813F-7FD9939E1369}"/>
              </a:ext>
            </a:extLst>
          </p:cNvPr>
          <p:cNvSpPr txBox="1"/>
          <p:nvPr/>
        </p:nvSpPr>
        <p:spPr>
          <a:xfrm>
            <a:off x="5731662" y="3236829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36" name="Google Shape;885;p23">
            <a:extLst>
              <a:ext uri="{FF2B5EF4-FFF2-40B4-BE49-F238E27FC236}">
                <a16:creationId xmlns:a16="http://schemas.microsoft.com/office/drawing/2014/main" id="{89E4AB94-FB97-CC4C-6B93-BFA7083DFBBE}"/>
              </a:ext>
            </a:extLst>
          </p:cNvPr>
          <p:cNvSpPr/>
          <p:nvPr/>
        </p:nvSpPr>
        <p:spPr>
          <a:xfrm>
            <a:off x="4096340" y="3226600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7" name="Google Shape;886;p23">
            <a:extLst>
              <a:ext uri="{FF2B5EF4-FFF2-40B4-BE49-F238E27FC236}">
                <a16:creationId xmlns:a16="http://schemas.microsoft.com/office/drawing/2014/main" id="{6780409D-1830-30B0-9CEF-0310CF822B55}"/>
              </a:ext>
            </a:extLst>
          </p:cNvPr>
          <p:cNvSpPr/>
          <p:nvPr/>
        </p:nvSpPr>
        <p:spPr>
          <a:xfrm>
            <a:off x="4535185" y="2666883"/>
            <a:ext cx="482675" cy="448341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8" name="Google Shape;887;p23">
            <a:extLst>
              <a:ext uri="{FF2B5EF4-FFF2-40B4-BE49-F238E27FC236}">
                <a16:creationId xmlns:a16="http://schemas.microsoft.com/office/drawing/2014/main" id="{FA3FF565-E7C2-72F2-3DE0-026801F73AFE}"/>
              </a:ext>
            </a:extLst>
          </p:cNvPr>
          <p:cNvSpPr/>
          <p:nvPr/>
        </p:nvSpPr>
        <p:spPr>
          <a:xfrm>
            <a:off x="4558242" y="2707517"/>
            <a:ext cx="424876" cy="379388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3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939" name="Google Shape;888;p23">
            <a:extLst>
              <a:ext uri="{FF2B5EF4-FFF2-40B4-BE49-F238E27FC236}">
                <a16:creationId xmlns:a16="http://schemas.microsoft.com/office/drawing/2014/main" id="{ED8FBD83-09ED-1A03-B91E-DD313E0A7B51}"/>
              </a:ext>
            </a:extLst>
          </p:cNvPr>
          <p:cNvGrpSpPr/>
          <p:nvPr/>
        </p:nvGrpSpPr>
        <p:grpSpPr>
          <a:xfrm>
            <a:off x="4067308" y="1265497"/>
            <a:ext cx="1338537" cy="1243323"/>
            <a:chOff x="2712091" y="1276337"/>
            <a:chExt cx="1464112" cy="1464112"/>
          </a:xfrm>
        </p:grpSpPr>
        <p:sp>
          <p:nvSpPr>
            <p:cNvPr id="940" name="Google Shape;889;p23">
              <a:extLst>
                <a:ext uri="{FF2B5EF4-FFF2-40B4-BE49-F238E27FC236}">
                  <a16:creationId xmlns:a16="http://schemas.microsoft.com/office/drawing/2014/main" id="{6B73DD0C-02D2-57A8-0DE9-F4C29F79C213}"/>
                </a:ext>
              </a:extLst>
            </p:cNvPr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1" name="Google Shape;890;p23">
              <a:extLst>
                <a:ext uri="{FF2B5EF4-FFF2-40B4-BE49-F238E27FC236}">
                  <a16:creationId xmlns:a16="http://schemas.microsoft.com/office/drawing/2014/main" id="{56DF2AB2-F7F2-AEFF-645D-2A8F9CE03F39}"/>
                </a:ext>
              </a:extLst>
            </p:cNvPr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2" name="Google Shape;891;p23">
              <a:extLst>
                <a:ext uri="{FF2B5EF4-FFF2-40B4-BE49-F238E27FC236}">
                  <a16:creationId xmlns:a16="http://schemas.microsoft.com/office/drawing/2014/main" id="{2402797B-ED25-905A-2E29-55FDA4E5050F}"/>
                </a:ext>
              </a:extLst>
            </p:cNvPr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3" name="Google Shape;892;p23">
              <a:extLst>
                <a:ext uri="{FF2B5EF4-FFF2-40B4-BE49-F238E27FC236}">
                  <a16:creationId xmlns:a16="http://schemas.microsoft.com/office/drawing/2014/main" id="{3C4C58D4-3F61-FA8C-1AF0-FAFB451C93F4}"/>
                </a:ext>
              </a:extLst>
            </p:cNvPr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4" name="Google Shape;893;p23">
              <a:extLst>
                <a:ext uri="{FF2B5EF4-FFF2-40B4-BE49-F238E27FC236}">
                  <a16:creationId xmlns:a16="http://schemas.microsoft.com/office/drawing/2014/main" id="{972433FA-6412-33CD-83B9-863EC9D48D0E}"/>
                </a:ext>
              </a:extLst>
            </p:cNvPr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5" name="Google Shape;894;p23">
              <a:extLst>
                <a:ext uri="{FF2B5EF4-FFF2-40B4-BE49-F238E27FC236}">
                  <a16:creationId xmlns:a16="http://schemas.microsoft.com/office/drawing/2014/main" id="{D8B08D04-A9A5-5674-DCEA-61306CE1D18A}"/>
                </a:ext>
              </a:extLst>
            </p:cNvPr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6" name="Google Shape;895;p23">
              <a:extLst>
                <a:ext uri="{FF2B5EF4-FFF2-40B4-BE49-F238E27FC236}">
                  <a16:creationId xmlns:a16="http://schemas.microsoft.com/office/drawing/2014/main" id="{BB186A48-A0D0-0CB8-7D70-3F5599C41F23}"/>
                </a:ext>
              </a:extLst>
            </p:cNvPr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7" name="Google Shape;896;p23">
              <a:extLst>
                <a:ext uri="{FF2B5EF4-FFF2-40B4-BE49-F238E27FC236}">
                  <a16:creationId xmlns:a16="http://schemas.microsoft.com/office/drawing/2014/main" id="{A7895511-2C38-1C55-37D7-F0F3D9998DC1}"/>
                </a:ext>
              </a:extLst>
            </p:cNvPr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8" name="Google Shape;897;p23">
              <a:extLst>
                <a:ext uri="{FF2B5EF4-FFF2-40B4-BE49-F238E27FC236}">
                  <a16:creationId xmlns:a16="http://schemas.microsoft.com/office/drawing/2014/main" id="{2992F0B9-F35A-717A-4DCF-4AC483300486}"/>
                </a:ext>
              </a:extLst>
            </p:cNvPr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9" name="Google Shape;898;p23">
              <a:extLst>
                <a:ext uri="{FF2B5EF4-FFF2-40B4-BE49-F238E27FC236}">
                  <a16:creationId xmlns:a16="http://schemas.microsoft.com/office/drawing/2014/main" id="{11644AFF-25EC-C5F4-C16F-402F0B50F571}"/>
                </a:ext>
              </a:extLst>
            </p:cNvPr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0" name="Google Shape;899;p23">
              <a:extLst>
                <a:ext uri="{FF2B5EF4-FFF2-40B4-BE49-F238E27FC236}">
                  <a16:creationId xmlns:a16="http://schemas.microsoft.com/office/drawing/2014/main" id="{47E30FB6-9F26-AA8C-1AC1-36D5265ABEAF}"/>
                </a:ext>
              </a:extLst>
            </p:cNvPr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1" name="Google Shape;900;p23">
              <a:extLst>
                <a:ext uri="{FF2B5EF4-FFF2-40B4-BE49-F238E27FC236}">
                  <a16:creationId xmlns:a16="http://schemas.microsoft.com/office/drawing/2014/main" id="{BC6AE3DF-5AC3-0C86-4A09-498FF6D4FB61}"/>
                </a:ext>
              </a:extLst>
            </p:cNvPr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2" name="Google Shape;901;p23">
              <a:extLst>
                <a:ext uri="{FF2B5EF4-FFF2-40B4-BE49-F238E27FC236}">
                  <a16:creationId xmlns:a16="http://schemas.microsoft.com/office/drawing/2014/main" id="{BAC1AABB-56CE-DD34-E375-EB09A8D5FF6E}"/>
                </a:ext>
              </a:extLst>
            </p:cNvPr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3" name="Google Shape;902;p23">
              <a:extLst>
                <a:ext uri="{FF2B5EF4-FFF2-40B4-BE49-F238E27FC236}">
                  <a16:creationId xmlns:a16="http://schemas.microsoft.com/office/drawing/2014/main" id="{9F984FC7-9D2D-2EB3-3E00-A015FC90294E}"/>
                </a:ext>
              </a:extLst>
            </p:cNvPr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4" name="Google Shape;903;p23">
              <a:extLst>
                <a:ext uri="{FF2B5EF4-FFF2-40B4-BE49-F238E27FC236}">
                  <a16:creationId xmlns:a16="http://schemas.microsoft.com/office/drawing/2014/main" id="{D9DDC11A-AD0E-3607-3A4B-388A3A37BED4}"/>
                </a:ext>
              </a:extLst>
            </p:cNvPr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5" name="Google Shape;904;p23">
              <a:extLst>
                <a:ext uri="{FF2B5EF4-FFF2-40B4-BE49-F238E27FC236}">
                  <a16:creationId xmlns:a16="http://schemas.microsoft.com/office/drawing/2014/main" id="{05118396-A822-87BD-FF0B-8B4897CD5007}"/>
                </a:ext>
              </a:extLst>
            </p:cNvPr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6" name="Google Shape;905;p23">
              <a:extLst>
                <a:ext uri="{FF2B5EF4-FFF2-40B4-BE49-F238E27FC236}">
                  <a16:creationId xmlns:a16="http://schemas.microsoft.com/office/drawing/2014/main" id="{91ADB1B0-D327-9ABA-2C18-7AD52EBA5A69}"/>
                </a:ext>
              </a:extLst>
            </p:cNvPr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7" name="Google Shape;906;p23">
              <a:extLst>
                <a:ext uri="{FF2B5EF4-FFF2-40B4-BE49-F238E27FC236}">
                  <a16:creationId xmlns:a16="http://schemas.microsoft.com/office/drawing/2014/main" id="{7B4151C4-A566-9BDD-497B-7A6DBA10688E}"/>
                </a:ext>
              </a:extLst>
            </p:cNvPr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8" name="Google Shape;907;p23">
              <a:extLst>
                <a:ext uri="{FF2B5EF4-FFF2-40B4-BE49-F238E27FC236}">
                  <a16:creationId xmlns:a16="http://schemas.microsoft.com/office/drawing/2014/main" id="{27B4FCAC-4D50-F365-73E6-FB73E0771513}"/>
                </a:ext>
              </a:extLst>
            </p:cNvPr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9" name="Google Shape;908;p23">
              <a:extLst>
                <a:ext uri="{FF2B5EF4-FFF2-40B4-BE49-F238E27FC236}">
                  <a16:creationId xmlns:a16="http://schemas.microsoft.com/office/drawing/2014/main" id="{5AAD9220-7DB2-0B1E-3A5C-DC35F8C4231E}"/>
                </a:ext>
              </a:extLst>
            </p:cNvPr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0" name="Google Shape;909;p23">
              <a:extLst>
                <a:ext uri="{FF2B5EF4-FFF2-40B4-BE49-F238E27FC236}">
                  <a16:creationId xmlns:a16="http://schemas.microsoft.com/office/drawing/2014/main" id="{8ED8C86C-6096-CB49-E0CC-B78CEB7C7849}"/>
                </a:ext>
              </a:extLst>
            </p:cNvPr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1" name="Google Shape;910;p23">
              <a:extLst>
                <a:ext uri="{FF2B5EF4-FFF2-40B4-BE49-F238E27FC236}">
                  <a16:creationId xmlns:a16="http://schemas.microsoft.com/office/drawing/2014/main" id="{44C22133-F61F-2A7E-C72F-1A84046324F4}"/>
                </a:ext>
              </a:extLst>
            </p:cNvPr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2" name="Google Shape;911;p23">
              <a:extLst>
                <a:ext uri="{FF2B5EF4-FFF2-40B4-BE49-F238E27FC236}">
                  <a16:creationId xmlns:a16="http://schemas.microsoft.com/office/drawing/2014/main" id="{1A2F979C-EBDC-8AE8-B250-93C3EA3E7BBD}"/>
                </a:ext>
              </a:extLst>
            </p:cNvPr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3" name="Google Shape;912;p23">
              <a:extLst>
                <a:ext uri="{FF2B5EF4-FFF2-40B4-BE49-F238E27FC236}">
                  <a16:creationId xmlns:a16="http://schemas.microsoft.com/office/drawing/2014/main" id="{158183CC-8317-C85C-1BA7-92F3695CF1DC}"/>
                </a:ext>
              </a:extLst>
            </p:cNvPr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4" name="Google Shape;913;p23">
              <a:extLst>
                <a:ext uri="{FF2B5EF4-FFF2-40B4-BE49-F238E27FC236}">
                  <a16:creationId xmlns:a16="http://schemas.microsoft.com/office/drawing/2014/main" id="{2D645C62-913E-4584-2685-FFEE87C670F4}"/>
                </a:ext>
              </a:extLst>
            </p:cNvPr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5" name="Google Shape;914;p23">
              <a:extLst>
                <a:ext uri="{FF2B5EF4-FFF2-40B4-BE49-F238E27FC236}">
                  <a16:creationId xmlns:a16="http://schemas.microsoft.com/office/drawing/2014/main" id="{2BD27AB7-8E6E-CE20-3F43-2CF8ADD889F4}"/>
                </a:ext>
              </a:extLst>
            </p:cNvPr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6" name="Google Shape;915;p23">
              <a:extLst>
                <a:ext uri="{FF2B5EF4-FFF2-40B4-BE49-F238E27FC236}">
                  <a16:creationId xmlns:a16="http://schemas.microsoft.com/office/drawing/2014/main" id="{30B1ED80-8743-999D-F728-D5AB59160248}"/>
                </a:ext>
              </a:extLst>
            </p:cNvPr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7" name="Google Shape;916;p23">
              <a:extLst>
                <a:ext uri="{FF2B5EF4-FFF2-40B4-BE49-F238E27FC236}">
                  <a16:creationId xmlns:a16="http://schemas.microsoft.com/office/drawing/2014/main" id="{A9F26039-3367-9447-A32D-2FA5C817F092}"/>
                </a:ext>
              </a:extLst>
            </p:cNvPr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8" name="Google Shape;917;p23">
              <a:extLst>
                <a:ext uri="{FF2B5EF4-FFF2-40B4-BE49-F238E27FC236}">
                  <a16:creationId xmlns:a16="http://schemas.microsoft.com/office/drawing/2014/main" id="{940EA879-FD2A-FD0F-57DC-99D44B81F6ED}"/>
                </a:ext>
              </a:extLst>
            </p:cNvPr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9" name="Google Shape;918;p23">
              <a:extLst>
                <a:ext uri="{FF2B5EF4-FFF2-40B4-BE49-F238E27FC236}">
                  <a16:creationId xmlns:a16="http://schemas.microsoft.com/office/drawing/2014/main" id="{A2671FE4-6D91-2827-ABFF-25D0536481AF}"/>
                </a:ext>
              </a:extLst>
            </p:cNvPr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0" name="Google Shape;919;p23">
              <a:extLst>
                <a:ext uri="{FF2B5EF4-FFF2-40B4-BE49-F238E27FC236}">
                  <a16:creationId xmlns:a16="http://schemas.microsoft.com/office/drawing/2014/main" id="{8234BB29-3C6E-E343-79E2-AB902340AE71}"/>
                </a:ext>
              </a:extLst>
            </p:cNvPr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1" name="Google Shape;920;p23">
              <a:extLst>
                <a:ext uri="{FF2B5EF4-FFF2-40B4-BE49-F238E27FC236}">
                  <a16:creationId xmlns:a16="http://schemas.microsoft.com/office/drawing/2014/main" id="{5F045082-6664-B8D0-9158-71F01F801D60}"/>
                </a:ext>
              </a:extLst>
            </p:cNvPr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2" name="Google Shape;921;p23">
              <a:extLst>
                <a:ext uri="{FF2B5EF4-FFF2-40B4-BE49-F238E27FC236}">
                  <a16:creationId xmlns:a16="http://schemas.microsoft.com/office/drawing/2014/main" id="{48AF1CED-5A9F-78E1-3B1E-B561098A9A23}"/>
                </a:ext>
              </a:extLst>
            </p:cNvPr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3" name="Google Shape;922;p23">
              <a:extLst>
                <a:ext uri="{FF2B5EF4-FFF2-40B4-BE49-F238E27FC236}">
                  <a16:creationId xmlns:a16="http://schemas.microsoft.com/office/drawing/2014/main" id="{24934E91-9523-5262-2844-18BD51101271}"/>
                </a:ext>
              </a:extLst>
            </p:cNvPr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4" name="Google Shape;923;p23">
              <a:extLst>
                <a:ext uri="{FF2B5EF4-FFF2-40B4-BE49-F238E27FC236}">
                  <a16:creationId xmlns:a16="http://schemas.microsoft.com/office/drawing/2014/main" id="{2AEF6B99-C969-B5C3-6A17-075E3DBD78A4}"/>
                </a:ext>
              </a:extLst>
            </p:cNvPr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5" name="Google Shape;924;p23">
              <a:extLst>
                <a:ext uri="{FF2B5EF4-FFF2-40B4-BE49-F238E27FC236}">
                  <a16:creationId xmlns:a16="http://schemas.microsoft.com/office/drawing/2014/main" id="{0F1C46B6-BDE5-DB8D-7206-CDDC70758F0A}"/>
                </a:ext>
              </a:extLst>
            </p:cNvPr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6" name="Google Shape;925;p23">
              <a:extLst>
                <a:ext uri="{FF2B5EF4-FFF2-40B4-BE49-F238E27FC236}">
                  <a16:creationId xmlns:a16="http://schemas.microsoft.com/office/drawing/2014/main" id="{D377A9C9-75F9-CD1E-5F17-DC899D827536}"/>
                </a:ext>
              </a:extLst>
            </p:cNvPr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7" name="Google Shape;926;p23">
              <a:extLst>
                <a:ext uri="{FF2B5EF4-FFF2-40B4-BE49-F238E27FC236}">
                  <a16:creationId xmlns:a16="http://schemas.microsoft.com/office/drawing/2014/main" id="{ABEED4E7-97B9-D05E-575B-38C39087887D}"/>
                </a:ext>
              </a:extLst>
            </p:cNvPr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8" name="Google Shape;927;p23">
              <a:extLst>
                <a:ext uri="{FF2B5EF4-FFF2-40B4-BE49-F238E27FC236}">
                  <a16:creationId xmlns:a16="http://schemas.microsoft.com/office/drawing/2014/main" id="{23C02B16-9A30-2CF5-8FC2-2B81F1CF1438}"/>
                </a:ext>
              </a:extLst>
            </p:cNvPr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9" name="Google Shape;928;p23">
              <a:extLst>
                <a:ext uri="{FF2B5EF4-FFF2-40B4-BE49-F238E27FC236}">
                  <a16:creationId xmlns:a16="http://schemas.microsoft.com/office/drawing/2014/main" id="{7152DD65-68EC-C097-22CA-4CE6DE9E2FE4}"/>
                </a:ext>
              </a:extLst>
            </p:cNvPr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0" name="Google Shape;929;p23">
              <a:extLst>
                <a:ext uri="{FF2B5EF4-FFF2-40B4-BE49-F238E27FC236}">
                  <a16:creationId xmlns:a16="http://schemas.microsoft.com/office/drawing/2014/main" id="{573DB4EE-591F-D947-120E-80E27719DECD}"/>
                </a:ext>
              </a:extLst>
            </p:cNvPr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1" name="Google Shape;930;p23">
              <a:extLst>
                <a:ext uri="{FF2B5EF4-FFF2-40B4-BE49-F238E27FC236}">
                  <a16:creationId xmlns:a16="http://schemas.microsoft.com/office/drawing/2014/main" id="{0A535917-AA09-438B-8078-88E896F74F2D}"/>
                </a:ext>
              </a:extLst>
            </p:cNvPr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2" name="Google Shape;931;p23">
              <a:extLst>
                <a:ext uri="{FF2B5EF4-FFF2-40B4-BE49-F238E27FC236}">
                  <a16:creationId xmlns:a16="http://schemas.microsoft.com/office/drawing/2014/main" id="{368762EE-E173-0713-C9CE-5F87D9A35A4E}"/>
                </a:ext>
              </a:extLst>
            </p:cNvPr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3" name="Google Shape;932;p23">
              <a:extLst>
                <a:ext uri="{FF2B5EF4-FFF2-40B4-BE49-F238E27FC236}">
                  <a16:creationId xmlns:a16="http://schemas.microsoft.com/office/drawing/2014/main" id="{06D5787B-FB47-D4D8-9EEF-BE76D96A6917}"/>
                </a:ext>
              </a:extLst>
            </p:cNvPr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984" name="Google Shape;992;p23">
            <a:extLst>
              <a:ext uri="{FF2B5EF4-FFF2-40B4-BE49-F238E27FC236}">
                <a16:creationId xmlns:a16="http://schemas.microsoft.com/office/drawing/2014/main" id="{3DF556D9-A5CC-5BED-64A9-28FF4F5A0233}"/>
              </a:ext>
            </a:extLst>
          </p:cNvPr>
          <p:cNvSpPr txBox="1"/>
          <p:nvPr/>
        </p:nvSpPr>
        <p:spPr>
          <a:xfrm>
            <a:off x="4123932" y="322598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</p:spTree>
    <p:extLst>
      <p:ext uri="{BB962C8B-B14F-4D97-AF65-F5344CB8AC3E}">
        <p14:creationId xmlns:p14="http://schemas.microsoft.com/office/powerpoint/2010/main" val="21131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41"/>
          <p:cNvSpPr/>
          <p:nvPr/>
        </p:nvSpPr>
        <p:spPr>
          <a:xfrm>
            <a:off x="3854621" y="2996971"/>
            <a:ext cx="8206" cy="175971"/>
          </a:xfrm>
          <a:custGeom>
            <a:avLst/>
            <a:gdLst/>
            <a:ahLst/>
            <a:cxnLst/>
            <a:rect l="l" t="t" r="r" b="b"/>
            <a:pathLst>
              <a:path w="286" h="6133" extrusionOk="0">
                <a:moveTo>
                  <a:pt x="0" y="1"/>
                </a:moveTo>
                <a:lnTo>
                  <a:pt x="0" y="6133"/>
                </a:lnTo>
                <a:lnTo>
                  <a:pt x="286" y="6133"/>
                </a:lnTo>
                <a:lnTo>
                  <a:pt x="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41"/>
          <p:cNvSpPr/>
          <p:nvPr/>
        </p:nvSpPr>
        <p:spPr>
          <a:xfrm>
            <a:off x="3833418" y="2972037"/>
            <a:ext cx="50585" cy="50269"/>
          </a:xfrm>
          <a:custGeom>
            <a:avLst/>
            <a:gdLst/>
            <a:ahLst/>
            <a:cxnLst/>
            <a:rect l="l" t="t" r="r" b="b"/>
            <a:pathLst>
              <a:path w="1763" h="1752" extrusionOk="0">
                <a:moveTo>
                  <a:pt x="882" y="1"/>
                </a:moveTo>
                <a:cubicBezTo>
                  <a:pt x="394" y="1"/>
                  <a:pt x="1" y="394"/>
                  <a:pt x="1" y="870"/>
                </a:cubicBezTo>
                <a:cubicBezTo>
                  <a:pt x="1" y="1358"/>
                  <a:pt x="394" y="1751"/>
                  <a:pt x="882" y="1751"/>
                </a:cubicBezTo>
                <a:cubicBezTo>
                  <a:pt x="1358" y="1751"/>
                  <a:pt x="1763" y="1358"/>
                  <a:pt x="1763" y="870"/>
                </a:cubicBezTo>
                <a:cubicBezTo>
                  <a:pt x="1763" y="394"/>
                  <a:pt x="1358" y="1"/>
                  <a:pt x="882" y="1"/>
                </a:cubicBezTo>
                <a:close/>
              </a:path>
            </a:pathLst>
          </a:custGeom>
          <a:solidFill>
            <a:srgbClr val="CB65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9" name="Google Shape;3789;p41"/>
          <p:cNvGrpSpPr/>
          <p:nvPr/>
        </p:nvGrpSpPr>
        <p:grpSpPr>
          <a:xfrm>
            <a:off x="2579246" y="4010557"/>
            <a:ext cx="1284904" cy="240206"/>
            <a:chOff x="3995813" y="4212925"/>
            <a:chExt cx="1284904" cy="240206"/>
          </a:xfrm>
        </p:grpSpPr>
        <p:sp>
          <p:nvSpPr>
            <p:cNvPr id="3790" name="Google Shape;3790;p41"/>
            <p:cNvSpPr/>
            <p:nvPr/>
          </p:nvSpPr>
          <p:spPr>
            <a:xfrm>
              <a:off x="4015125" y="4212925"/>
              <a:ext cx="1265592" cy="240206"/>
            </a:xfrm>
            <a:custGeom>
              <a:avLst/>
              <a:gdLst/>
              <a:ahLst/>
              <a:cxnLst/>
              <a:rect l="l" t="t" r="r" b="b"/>
              <a:pathLst>
                <a:path w="33684" h="8371" extrusionOk="0">
                  <a:moveTo>
                    <a:pt x="33398" y="1"/>
                  </a:moveTo>
                  <a:lnTo>
                    <a:pt x="33398" y="5132"/>
                  </a:lnTo>
                  <a:cubicBezTo>
                    <a:pt x="33398" y="6763"/>
                    <a:pt x="32076" y="8097"/>
                    <a:pt x="30445" y="8097"/>
                  </a:cubicBezTo>
                  <a:lnTo>
                    <a:pt x="3251" y="8097"/>
                  </a:lnTo>
                  <a:cubicBezTo>
                    <a:pt x="1608" y="8097"/>
                    <a:pt x="286" y="6763"/>
                    <a:pt x="286" y="5132"/>
                  </a:cubicBezTo>
                  <a:lnTo>
                    <a:pt x="286" y="3180"/>
                  </a:lnTo>
                  <a:lnTo>
                    <a:pt x="1" y="3180"/>
                  </a:lnTo>
                  <a:lnTo>
                    <a:pt x="1" y="5132"/>
                  </a:lnTo>
                  <a:cubicBezTo>
                    <a:pt x="1" y="6918"/>
                    <a:pt x="1465" y="8371"/>
                    <a:pt x="3251" y="8371"/>
                  </a:cubicBezTo>
                  <a:lnTo>
                    <a:pt x="30445" y="8371"/>
                  </a:lnTo>
                  <a:cubicBezTo>
                    <a:pt x="32231" y="8371"/>
                    <a:pt x="33683" y="6930"/>
                    <a:pt x="33683" y="5132"/>
                  </a:cubicBezTo>
                  <a:lnTo>
                    <a:pt x="3368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1"/>
            <p:cNvSpPr/>
            <p:nvPr/>
          </p:nvSpPr>
          <p:spPr>
            <a:xfrm>
              <a:off x="3995813" y="4279210"/>
              <a:ext cx="50585" cy="50585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81" y="1"/>
                  </a:moveTo>
                  <a:cubicBezTo>
                    <a:pt x="393" y="1"/>
                    <a:pt x="0" y="405"/>
                    <a:pt x="0" y="882"/>
                  </a:cubicBezTo>
                  <a:cubicBezTo>
                    <a:pt x="0" y="1370"/>
                    <a:pt x="393" y="1763"/>
                    <a:pt x="881" y="1763"/>
                  </a:cubicBezTo>
                  <a:cubicBezTo>
                    <a:pt x="1358" y="1763"/>
                    <a:pt x="1762" y="1370"/>
                    <a:pt x="1762" y="882"/>
                  </a:cubicBezTo>
                  <a:cubicBezTo>
                    <a:pt x="1762" y="405"/>
                    <a:pt x="1358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2" name="Google Shape;3792;p41"/>
          <p:cNvSpPr/>
          <p:nvPr/>
        </p:nvSpPr>
        <p:spPr>
          <a:xfrm>
            <a:off x="3833418" y="1465164"/>
            <a:ext cx="50585" cy="50585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2" y="0"/>
                </a:moveTo>
                <a:cubicBezTo>
                  <a:pt x="394" y="0"/>
                  <a:pt x="1" y="405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405"/>
                  <a:pt x="1358" y="0"/>
                  <a:pt x="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5" name="Google Shape;3795;p41"/>
          <p:cNvGrpSpPr/>
          <p:nvPr/>
        </p:nvGrpSpPr>
        <p:grpSpPr>
          <a:xfrm>
            <a:off x="2185716" y="1752236"/>
            <a:ext cx="845884" cy="1042628"/>
            <a:chOff x="1070722" y="1839716"/>
            <a:chExt cx="845884" cy="1042628"/>
          </a:xfrm>
        </p:grpSpPr>
        <p:grpSp>
          <p:nvGrpSpPr>
            <p:cNvPr id="3796" name="Google Shape;3796;p41"/>
            <p:cNvGrpSpPr/>
            <p:nvPr/>
          </p:nvGrpSpPr>
          <p:grpSpPr>
            <a:xfrm>
              <a:off x="1468027" y="2681123"/>
              <a:ext cx="50585" cy="201221"/>
              <a:chOff x="1468027" y="2681123"/>
              <a:chExt cx="50585" cy="201221"/>
            </a:xfrm>
          </p:grpSpPr>
          <p:sp>
            <p:nvSpPr>
              <p:cNvPr id="3797" name="Google Shape;3797;p41"/>
              <p:cNvSpPr/>
              <p:nvPr/>
            </p:nvSpPr>
            <p:spPr>
              <a:xfrm>
                <a:off x="1489547" y="2681123"/>
                <a:ext cx="8235" cy="17594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32" extrusionOk="0">
                    <a:moveTo>
                      <a:pt x="1" y="0"/>
                    </a:moveTo>
                    <a:lnTo>
                      <a:pt x="1" y="6132"/>
                    </a:lnTo>
                    <a:lnTo>
                      <a:pt x="287" y="6132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1"/>
              <p:cNvSpPr/>
              <p:nvPr/>
            </p:nvSpPr>
            <p:spPr>
              <a:xfrm>
                <a:off x="1468027" y="2831759"/>
                <a:ext cx="50585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63"/>
                      <a:pt x="882" y="1763"/>
                    </a:cubicBezTo>
                    <a:cubicBezTo>
                      <a:pt x="1370" y="1763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9" name="Google Shape;3799;p41"/>
            <p:cNvGrpSpPr/>
            <p:nvPr/>
          </p:nvGrpSpPr>
          <p:grpSpPr>
            <a:xfrm>
              <a:off x="1070722" y="1839716"/>
              <a:ext cx="845884" cy="845539"/>
              <a:chOff x="1070722" y="1839716"/>
              <a:chExt cx="845884" cy="845539"/>
            </a:xfrm>
          </p:grpSpPr>
          <p:sp>
            <p:nvSpPr>
              <p:cNvPr id="3800" name="Google Shape;3800;p41"/>
              <p:cNvSpPr/>
              <p:nvPr/>
            </p:nvSpPr>
            <p:spPr>
              <a:xfrm>
                <a:off x="1074481" y="1843130"/>
                <a:ext cx="837678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195" h="29207" extrusionOk="0">
                    <a:moveTo>
                      <a:pt x="14598" y="0"/>
                    </a:moveTo>
                    <a:cubicBezTo>
                      <a:pt x="6537" y="0"/>
                      <a:pt x="1" y="6537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37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1"/>
              <p:cNvSpPr/>
              <p:nvPr/>
            </p:nvSpPr>
            <p:spPr>
              <a:xfrm>
                <a:off x="1070722" y="1839716"/>
                <a:ext cx="845884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81" h="29469" extrusionOk="0">
                    <a:moveTo>
                      <a:pt x="14729" y="274"/>
                    </a:moveTo>
                    <a:cubicBezTo>
                      <a:pt x="22706" y="274"/>
                      <a:pt x="29195" y="6751"/>
                      <a:pt x="29183" y="14728"/>
                    </a:cubicBezTo>
                    <a:cubicBezTo>
                      <a:pt x="29183" y="22682"/>
                      <a:pt x="22694" y="29170"/>
                      <a:pt x="14729" y="29170"/>
                    </a:cubicBezTo>
                    <a:cubicBezTo>
                      <a:pt x="6764" y="29170"/>
                      <a:pt x="275" y="22705"/>
                      <a:pt x="275" y="14728"/>
                    </a:cubicBezTo>
                    <a:cubicBezTo>
                      <a:pt x="275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73" y="29468"/>
                      <a:pt x="29481" y="22848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1"/>
              <p:cNvSpPr/>
              <p:nvPr/>
            </p:nvSpPr>
            <p:spPr>
              <a:xfrm>
                <a:off x="1115827" y="1884792"/>
                <a:ext cx="755014" cy="755014"/>
              </a:xfrm>
              <a:custGeom>
                <a:avLst/>
                <a:gdLst/>
                <a:ahLst/>
                <a:cxnLst/>
                <a:rect l="l" t="t" r="r" b="b"/>
                <a:pathLst>
                  <a:path w="26314" h="26314" extrusionOk="0">
                    <a:moveTo>
                      <a:pt x="13157" y="1"/>
                    </a:moveTo>
                    <a:cubicBezTo>
                      <a:pt x="5894" y="1"/>
                      <a:pt x="0" y="5882"/>
                      <a:pt x="0" y="13157"/>
                    </a:cubicBezTo>
                    <a:cubicBezTo>
                      <a:pt x="0" y="20420"/>
                      <a:pt x="5894" y="26314"/>
                      <a:pt x="13157" y="26314"/>
                    </a:cubicBezTo>
                    <a:cubicBezTo>
                      <a:pt x="20420" y="26314"/>
                      <a:pt x="26313" y="20420"/>
                      <a:pt x="26313" y="13157"/>
                    </a:cubicBezTo>
                    <a:cubicBezTo>
                      <a:pt x="26313" y="5882"/>
                      <a:pt x="20420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1"/>
              <p:cNvSpPr/>
              <p:nvPr/>
            </p:nvSpPr>
            <p:spPr>
              <a:xfrm>
                <a:off x="1115827" y="1884447"/>
                <a:ext cx="660387" cy="660387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16" extrusionOk="0">
                    <a:moveTo>
                      <a:pt x="13157" y="1"/>
                    </a:moveTo>
                    <a:cubicBezTo>
                      <a:pt x="5894" y="1"/>
                      <a:pt x="0" y="5906"/>
                      <a:pt x="0" y="13157"/>
                    </a:cubicBezTo>
                    <a:cubicBezTo>
                      <a:pt x="0" y="17074"/>
                      <a:pt x="1715" y="20599"/>
                      <a:pt x="4441" y="23016"/>
                    </a:cubicBezTo>
                    <a:cubicBezTo>
                      <a:pt x="2382" y="20694"/>
                      <a:pt x="1132" y="17646"/>
                      <a:pt x="1132" y="14300"/>
                    </a:cubicBezTo>
                    <a:cubicBezTo>
                      <a:pt x="1132" y="7037"/>
                      <a:pt x="7025" y="1144"/>
                      <a:pt x="14288" y="1144"/>
                    </a:cubicBezTo>
                    <a:cubicBezTo>
                      <a:pt x="17634" y="1144"/>
                      <a:pt x="20694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1"/>
              <p:cNvSpPr/>
              <p:nvPr/>
            </p:nvSpPr>
            <p:spPr>
              <a:xfrm>
                <a:off x="1111724" y="1880373"/>
                <a:ext cx="763565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2" h="26611" extrusionOk="0">
                    <a:moveTo>
                      <a:pt x="13300" y="286"/>
                    </a:moveTo>
                    <a:cubicBezTo>
                      <a:pt x="20491" y="286"/>
                      <a:pt x="26325" y="6132"/>
                      <a:pt x="26325" y="13311"/>
                    </a:cubicBezTo>
                    <a:cubicBezTo>
                      <a:pt x="26325" y="20491"/>
                      <a:pt x="20479" y="26325"/>
                      <a:pt x="13300" y="26325"/>
                    </a:cubicBezTo>
                    <a:cubicBezTo>
                      <a:pt x="6108" y="26325"/>
                      <a:pt x="274" y="20479"/>
                      <a:pt x="274" y="13311"/>
                    </a:cubicBezTo>
                    <a:cubicBezTo>
                      <a:pt x="274" y="6120"/>
                      <a:pt x="6132" y="286"/>
                      <a:pt x="13300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1"/>
                    </a:cubicBezTo>
                    <a:cubicBezTo>
                      <a:pt x="1" y="20645"/>
                      <a:pt x="5966" y="26610"/>
                      <a:pt x="13300" y="26610"/>
                    </a:cubicBezTo>
                    <a:cubicBezTo>
                      <a:pt x="20634" y="26610"/>
                      <a:pt x="26611" y="20645"/>
                      <a:pt x="26611" y="13311"/>
                    </a:cubicBezTo>
                    <a:cubicBezTo>
                      <a:pt x="26611" y="5965"/>
                      <a:pt x="20634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1"/>
              <p:cNvSpPr/>
              <p:nvPr/>
            </p:nvSpPr>
            <p:spPr>
              <a:xfrm>
                <a:off x="1593414" y="2084635"/>
                <a:ext cx="52306" cy="17359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6050" extrusionOk="0">
                    <a:moveTo>
                      <a:pt x="0" y="1"/>
                    </a:moveTo>
                    <a:cubicBezTo>
                      <a:pt x="441" y="668"/>
                      <a:pt x="691" y="1454"/>
                      <a:pt x="691" y="2299"/>
                    </a:cubicBezTo>
                    <a:lnTo>
                      <a:pt x="691" y="6049"/>
                    </a:lnTo>
                    <a:lnTo>
                      <a:pt x="1822" y="6049"/>
                    </a:lnTo>
                    <a:lnTo>
                      <a:pt x="1822" y="3430"/>
                    </a:lnTo>
                    <a:cubicBezTo>
                      <a:pt x="1822" y="2001"/>
                      <a:pt x="1096" y="739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1"/>
              <p:cNvSpPr/>
              <p:nvPr/>
            </p:nvSpPr>
            <p:spPr>
              <a:xfrm>
                <a:off x="1415090" y="2070977"/>
                <a:ext cx="150004" cy="187247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6526" extrusionOk="0">
                    <a:moveTo>
                      <a:pt x="2786" y="1"/>
                    </a:moveTo>
                    <a:cubicBezTo>
                      <a:pt x="2691" y="1"/>
                      <a:pt x="2608" y="1"/>
                      <a:pt x="2536" y="13"/>
                    </a:cubicBezTo>
                    <a:cubicBezTo>
                      <a:pt x="1370" y="429"/>
                      <a:pt x="429" y="1346"/>
                      <a:pt x="24" y="2525"/>
                    </a:cubicBezTo>
                    <a:cubicBezTo>
                      <a:pt x="0" y="2620"/>
                      <a:pt x="0" y="2703"/>
                      <a:pt x="0" y="2775"/>
                    </a:cubicBezTo>
                    <a:lnTo>
                      <a:pt x="0" y="6525"/>
                    </a:lnTo>
                    <a:lnTo>
                      <a:pt x="1131" y="6525"/>
                    </a:lnTo>
                    <a:lnTo>
                      <a:pt x="1131" y="3906"/>
                    </a:lnTo>
                    <a:lnTo>
                      <a:pt x="1120" y="3906"/>
                    </a:lnTo>
                    <a:cubicBezTo>
                      <a:pt x="1120" y="2382"/>
                      <a:pt x="2370" y="1132"/>
                      <a:pt x="3906" y="1132"/>
                    </a:cubicBezTo>
                    <a:cubicBezTo>
                      <a:pt x="4382" y="1132"/>
                      <a:pt x="4822" y="1251"/>
                      <a:pt x="5227" y="1453"/>
                    </a:cubicBezTo>
                    <a:cubicBezTo>
                      <a:pt x="4751" y="596"/>
                      <a:pt x="3846" y="1"/>
                      <a:pt x="2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1"/>
              <p:cNvSpPr/>
              <p:nvPr/>
            </p:nvSpPr>
            <p:spPr>
              <a:xfrm>
                <a:off x="1317392" y="2292024"/>
                <a:ext cx="418509" cy="232667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8109" extrusionOk="0">
                    <a:moveTo>
                      <a:pt x="13407" y="0"/>
                    </a:moveTo>
                    <a:lnTo>
                      <a:pt x="13407" y="0"/>
                    </a:lnTo>
                    <a:cubicBezTo>
                      <a:pt x="13442" y="119"/>
                      <a:pt x="13454" y="238"/>
                      <a:pt x="13454" y="357"/>
                    </a:cubicBezTo>
                    <a:lnTo>
                      <a:pt x="13454" y="5441"/>
                    </a:lnTo>
                    <a:cubicBezTo>
                      <a:pt x="13454" y="6298"/>
                      <a:pt x="12776" y="6977"/>
                      <a:pt x="11918" y="6977"/>
                    </a:cubicBezTo>
                    <a:lnTo>
                      <a:pt x="357" y="6977"/>
                    </a:lnTo>
                    <a:cubicBezTo>
                      <a:pt x="238" y="6977"/>
                      <a:pt x="119" y="6965"/>
                      <a:pt x="0" y="6929"/>
                    </a:cubicBezTo>
                    <a:lnTo>
                      <a:pt x="0" y="6929"/>
                    </a:lnTo>
                    <a:cubicBezTo>
                      <a:pt x="167" y="7608"/>
                      <a:pt x="774" y="8108"/>
                      <a:pt x="1488" y="8108"/>
                    </a:cubicBezTo>
                    <a:lnTo>
                      <a:pt x="13049" y="8108"/>
                    </a:lnTo>
                    <a:cubicBezTo>
                      <a:pt x="13907" y="8108"/>
                      <a:pt x="14585" y="7430"/>
                      <a:pt x="14585" y="6572"/>
                    </a:cubicBezTo>
                    <a:lnTo>
                      <a:pt x="14585" y="1488"/>
                    </a:lnTo>
                    <a:cubicBezTo>
                      <a:pt x="14585" y="774"/>
                      <a:pt x="14085" y="167"/>
                      <a:pt x="13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1"/>
              <p:cNvSpPr/>
              <p:nvPr/>
            </p:nvSpPr>
            <p:spPr>
              <a:xfrm>
                <a:off x="1280149" y="2028627"/>
                <a:ext cx="427719" cy="46737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16289" extrusionOk="0">
                    <a:moveTo>
                      <a:pt x="7489" y="250"/>
                    </a:moveTo>
                    <a:cubicBezTo>
                      <a:pt x="9692" y="250"/>
                      <a:pt x="11490" y="2036"/>
                      <a:pt x="11490" y="4251"/>
                    </a:cubicBezTo>
                    <a:lnTo>
                      <a:pt x="11490" y="7858"/>
                    </a:lnTo>
                    <a:lnTo>
                      <a:pt x="10406" y="7858"/>
                    </a:lnTo>
                    <a:lnTo>
                      <a:pt x="10406" y="4251"/>
                    </a:lnTo>
                    <a:cubicBezTo>
                      <a:pt x="10406" y="2644"/>
                      <a:pt x="9097" y="1334"/>
                      <a:pt x="7489" y="1334"/>
                    </a:cubicBezTo>
                    <a:cubicBezTo>
                      <a:pt x="5882" y="1334"/>
                      <a:pt x="4572" y="2644"/>
                      <a:pt x="4572" y="4251"/>
                    </a:cubicBezTo>
                    <a:lnTo>
                      <a:pt x="4572" y="7858"/>
                    </a:lnTo>
                    <a:lnTo>
                      <a:pt x="3501" y="7858"/>
                    </a:lnTo>
                    <a:lnTo>
                      <a:pt x="3501" y="4251"/>
                    </a:lnTo>
                    <a:lnTo>
                      <a:pt x="3489" y="4251"/>
                    </a:lnTo>
                    <a:cubicBezTo>
                      <a:pt x="3489" y="2048"/>
                      <a:pt x="5275" y="250"/>
                      <a:pt x="7489" y="250"/>
                    </a:cubicBezTo>
                    <a:close/>
                    <a:moveTo>
                      <a:pt x="7477" y="1631"/>
                    </a:moveTo>
                    <a:cubicBezTo>
                      <a:pt x="8918" y="1631"/>
                      <a:pt x="10109" y="2822"/>
                      <a:pt x="10109" y="4275"/>
                    </a:cubicBezTo>
                    <a:lnTo>
                      <a:pt x="10109" y="7870"/>
                    </a:lnTo>
                    <a:lnTo>
                      <a:pt x="4846" y="7870"/>
                    </a:lnTo>
                    <a:lnTo>
                      <a:pt x="4846" y="4275"/>
                    </a:lnTo>
                    <a:cubicBezTo>
                      <a:pt x="4846" y="2810"/>
                      <a:pt x="6037" y="1631"/>
                      <a:pt x="7477" y="1631"/>
                    </a:cubicBezTo>
                    <a:close/>
                    <a:moveTo>
                      <a:pt x="13216" y="8156"/>
                    </a:moveTo>
                    <a:cubicBezTo>
                      <a:pt x="13978" y="8156"/>
                      <a:pt x="14609" y="8775"/>
                      <a:pt x="14609" y="9537"/>
                    </a:cubicBezTo>
                    <a:lnTo>
                      <a:pt x="14609" y="14633"/>
                    </a:lnTo>
                    <a:cubicBezTo>
                      <a:pt x="14609" y="15383"/>
                      <a:pt x="13978" y="16014"/>
                      <a:pt x="13216" y="16014"/>
                    </a:cubicBezTo>
                    <a:lnTo>
                      <a:pt x="1655" y="16014"/>
                    </a:lnTo>
                    <a:cubicBezTo>
                      <a:pt x="893" y="16014"/>
                      <a:pt x="274" y="15383"/>
                      <a:pt x="274" y="14633"/>
                    </a:cubicBezTo>
                    <a:lnTo>
                      <a:pt x="274" y="9537"/>
                    </a:lnTo>
                    <a:cubicBezTo>
                      <a:pt x="274" y="8775"/>
                      <a:pt x="893" y="8156"/>
                      <a:pt x="1655" y="8156"/>
                    </a:cubicBezTo>
                    <a:close/>
                    <a:moveTo>
                      <a:pt x="7489" y="0"/>
                    </a:moveTo>
                    <a:cubicBezTo>
                      <a:pt x="5120" y="0"/>
                      <a:pt x="3215" y="1917"/>
                      <a:pt x="3215" y="4275"/>
                    </a:cubicBezTo>
                    <a:lnTo>
                      <a:pt x="3215" y="7870"/>
                    </a:lnTo>
                    <a:lnTo>
                      <a:pt x="1667" y="7870"/>
                    </a:lnTo>
                    <a:cubicBezTo>
                      <a:pt x="750" y="7870"/>
                      <a:pt x="0" y="8620"/>
                      <a:pt x="0" y="9537"/>
                    </a:cubicBezTo>
                    <a:lnTo>
                      <a:pt x="0" y="14621"/>
                    </a:lnTo>
                    <a:cubicBezTo>
                      <a:pt x="0" y="15550"/>
                      <a:pt x="750" y="16288"/>
                      <a:pt x="1667" y="16288"/>
                    </a:cubicBezTo>
                    <a:lnTo>
                      <a:pt x="13240" y="16288"/>
                    </a:lnTo>
                    <a:cubicBezTo>
                      <a:pt x="14157" y="16288"/>
                      <a:pt x="14907" y="15550"/>
                      <a:pt x="14907" y="14621"/>
                    </a:cubicBezTo>
                    <a:lnTo>
                      <a:pt x="14907" y="9537"/>
                    </a:lnTo>
                    <a:cubicBezTo>
                      <a:pt x="14883" y="8620"/>
                      <a:pt x="14145" y="7870"/>
                      <a:pt x="13216" y="7870"/>
                    </a:cubicBezTo>
                    <a:lnTo>
                      <a:pt x="11764" y="7870"/>
                    </a:lnTo>
                    <a:lnTo>
                      <a:pt x="11764" y="4275"/>
                    </a:lnTo>
                    <a:cubicBezTo>
                      <a:pt x="11764" y="1905"/>
                      <a:pt x="9847" y="0"/>
                      <a:pt x="7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1"/>
              <p:cNvSpPr/>
              <p:nvPr/>
            </p:nvSpPr>
            <p:spPr>
              <a:xfrm>
                <a:off x="1350187" y="2356927"/>
                <a:ext cx="36899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1000" y="1286"/>
                      <a:pt x="1286" y="988"/>
                      <a:pt x="1286" y="643"/>
                    </a:cubicBezTo>
                    <a:cubicBezTo>
                      <a:pt x="1286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1"/>
              <p:cNvSpPr/>
              <p:nvPr/>
            </p:nvSpPr>
            <p:spPr>
              <a:xfrm>
                <a:off x="1412680" y="2356927"/>
                <a:ext cx="36583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7" extrusionOk="0">
                    <a:moveTo>
                      <a:pt x="632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32" y="1286"/>
                    </a:cubicBezTo>
                    <a:cubicBezTo>
                      <a:pt x="989" y="1286"/>
                      <a:pt x="1275" y="988"/>
                      <a:pt x="1275" y="643"/>
                    </a:cubicBezTo>
                    <a:cubicBezTo>
                      <a:pt x="1275" y="286"/>
                      <a:pt x="989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1"/>
              <p:cNvSpPr/>
              <p:nvPr/>
            </p:nvSpPr>
            <p:spPr>
              <a:xfrm>
                <a:off x="1474856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44" y="1286"/>
                    </a:cubicBezTo>
                    <a:cubicBezTo>
                      <a:pt x="1001" y="1286"/>
                      <a:pt x="1287" y="988"/>
                      <a:pt x="1287" y="643"/>
                    </a:cubicBezTo>
                    <a:cubicBezTo>
                      <a:pt x="1287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1"/>
              <p:cNvSpPr/>
              <p:nvPr/>
            </p:nvSpPr>
            <p:spPr>
              <a:xfrm>
                <a:off x="1537722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86" y="0"/>
                      <a:pt x="1" y="286"/>
                      <a:pt x="1" y="643"/>
                    </a:cubicBezTo>
                    <a:cubicBezTo>
                      <a:pt x="1" y="988"/>
                      <a:pt x="286" y="1286"/>
                      <a:pt x="644" y="1286"/>
                    </a:cubicBezTo>
                    <a:cubicBezTo>
                      <a:pt x="989" y="1286"/>
                      <a:pt x="1287" y="988"/>
                      <a:pt x="1287" y="643"/>
                    </a:cubicBezTo>
                    <a:cubicBezTo>
                      <a:pt x="1287" y="286"/>
                      <a:pt x="989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1"/>
              <p:cNvSpPr/>
              <p:nvPr/>
            </p:nvSpPr>
            <p:spPr>
              <a:xfrm>
                <a:off x="1599898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988"/>
                      <a:pt x="298" y="1286"/>
                      <a:pt x="644" y="1286"/>
                    </a:cubicBezTo>
                    <a:cubicBezTo>
                      <a:pt x="1001" y="1286"/>
                      <a:pt x="1286" y="988"/>
                      <a:pt x="1286" y="643"/>
                    </a:cubicBezTo>
                    <a:cubicBezTo>
                      <a:pt x="1286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6" name="Google Shape;3866;p41"/>
          <p:cNvGrpSpPr/>
          <p:nvPr/>
        </p:nvGrpSpPr>
        <p:grpSpPr>
          <a:xfrm>
            <a:off x="3435768" y="3169499"/>
            <a:ext cx="845539" cy="845539"/>
            <a:chOff x="4852335" y="3371867"/>
            <a:chExt cx="845539" cy="845539"/>
          </a:xfrm>
        </p:grpSpPr>
        <p:sp>
          <p:nvSpPr>
            <p:cNvPr id="3867" name="Google Shape;3867;p41"/>
            <p:cNvSpPr/>
            <p:nvPr/>
          </p:nvSpPr>
          <p:spPr>
            <a:xfrm>
              <a:off x="4856438" y="3375281"/>
              <a:ext cx="837678" cy="838022"/>
            </a:xfrm>
            <a:custGeom>
              <a:avLst/>
              <a:gdLst/>
              <a:ahLst/>
              <a:cxnLst/>
              <a:rect l="l" t="t" r="r" b="b"/>
              <a:pathLst>
                <a:path w="29195" h="29207" extrusionOk="0">
                  <a:moveTo>
                    <a:pt x="14598" y="1"/>
                  </a:moveTo>
                  <a:cubicBezTo>
                    <a:pt x="6537" y="1"/>
                    <a:pt x="1" y="6537"/>
                    <a:pt x="1" y="14610"/>
                  </a:cubicBezTo>
                  <a:cubicBezTo>
                    <a:pt x="1" y="22670"/>
                    <a:pt x="6537" y="29207"/>
                    <a:pt x="14598" y="29207"/>
                  </a:cubicBezTo>
                  <a:cubicBezTo>
                    <a:pt x="22658" y="29207"/>
                    <a:pt x="29195" y="22670"/>
                    <a:pt x="29195" y="14610"/>
                  </a:cubicBezTo>
                  <a:cubicBezTo>
                    <a:pt x="29195" y="6537"/>
                    <a:pt x="22658" y="1"/>
                    <a:pt x="1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1"/>
            <p:cNvSpPr/>
            <p:nvPr/>
          </p:nvSpPr>
          <p:spPr>
            <a:xfrm>
              <a:off x="4898817" y="3416627"/>
              <a:ext cx="755014" cy="755330"/>
            </a:xfrm>
            <a:custGeom>
              <a:avLst/>
              <a:gdLst/>
              <a:ahLst/>
              <a:cxnLst/>
              <a:rect l="l" t="t" r="r" b="b"/>
              <a:pathLst>
                <a:path w="26314" h="26325" extrusionOk="0">
                  <a:moveTo>
                    <a:pt x="13157" y="0"/>
                  </a:moveTo>
                  <a:cubicBezTo>
                    <a:pt x="5894" y="0"/>
                    <a:pt x="0" y="5894"/>
                    <a:pt x="0" y="13169"/>
                  </a:cubicBezTo>
                  <a:cubicBezTo>
                    <a:pt x="0" y="20431"/>
                    <a:pt x="5894" y="26325"/>
                    <a:pt x="13157" y="26325"/>
                  </a:cubicBezTo>
                  <a:cubicBezTo>
                    <a:pt x="20431" y="26325"/>
                    <a:pt x="26313" y="20431"/>
                    <a:pt x="26313" y="13169"/>
                  </a:cubicBezTo>
                  <a:cubicBezTo>
                    <a:pt x="26313" y="5894"/>
                    <a:pt x="20431" y="0"/>
                    <a:pt x="1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1"/>
            <p:cNvSpPr/>
            <p:nvPr/>
          </p:nvSpPr>
          <p:spPr>
            <a:xfrm>
              <a:off x="4898473" y="3416971"/>
              <a:ext cx="660387" cy="660042"/>
            </a:xfrm>
            <a:custGeom>
              <a:avLst/>
              <a:gdLst/>
              <a:ahLst/>
              <a:cxnLst/>
              <a:rect l="l" t="t" r="r" b="b"/>
              <a:pathLst>
                <a:path w="23016" h="23004" extrusionOk="0">
                  <a:moveTo>
                    <a:pt x="13157" y="0"/>
                  </a:moveTo>
                  <a:cubicBezTo>
                    <a:pt x="5894" y="0"/>
                    <a:pt x="0" y="5894"/>
                    <a:pt x="0" y="13157"/>
                  </a:cubicBezTo>
                  <a:cubicBezTo>
                    <a:pt x="0" y="17062"/>
                    <a:pt x="1715" y="20598"/>
                    <a:pt x="4441" y="23003"/>
                  </a:cubicBezTo>
                  <a:cubicBezTo>
                    <a:pt x="2382" y="20681"/>
                    <a:pt x="1131" y="17633"/>
                    <a:pt x="1131" y="14288"/>
                  </a:cubicBezTo>
                  <a:cubicBezTo>
                    <a:pt x="1131" y="7025"/>
                    <a:pt x="7025" y="1131"/>
                    <a:pt x="14288" y="1131"/>
                  </a:cubicBezTo>
                  <a:cubicBezTo>
                    <a:pt x="17645" y="1131"/>
                    <a:pt x="20693" y="2381"/>
                    <a:pt x="23015" y="4429"/>
                  </a:cubicBezTo>
                  <a:cubicBezTo>
                    <a:pt x="20598" y="1703"/>
                    <a:pt x="17086" y="0"/>
                    <a:pt x="13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1"/>
            <p:cNvSpPr/>
            <p:nvPr/>
          </p:nvSpPr>
          <p:spPr>
            <a:xfrm>
              <a:off x="4894714" y="3412524"/>
              <a:ext cx="763536" cy="763536"/>
            </a:xfrm>
            <a:custGeom>
              <a:avLst/>
              <a:gdLst/>
              <a:ahLst/>
              <a:cxnLst/>
              <a:rect l="l" t="t" r="r" b="b"/>
              <a:pathLst>
                <a:path w="26611" h="26611" extrusionOk="0">
                  <a:moveTo>
                    <a:pt x="13312" y="286"/>
                  </a:moveTo>
                  <a:cubicBezTo>
                    <a:pt x="20479" y="286"/>
                    <a:pt x="26325" y="6132"/>
                    <a:pt x="26325" y="13312"/>
                  </a:cubicBezTo>
                  <a:cubicBezTo>
                    <a:pt x="26325" y="20479"/>
                    <a:pt x="20479" y="26325"/>
                    <a:pt x="13312" y="26325"/>
                  </a:cubicBezTo>
                  <a:cubicBezTo>
                    <a:pt x="6132" y="26325"/>
                    <a:pt x="286" y="20479"/>
                    <a:pt x="286" y="13312"/>
                  </a:cubicBezTo>
                  <a:cubicBezTo>
                    <a:pt x="286" y="6132"/>
                    <a:pt x="6132" y="286"/>
                    <a:pt x="13312" y="286"/>
                  </a:cubicBezTo>
                  <a:close/>
                  <a:moveTo>
                    <a:pt x="13312" y="0"/>
                  </a:moveTo>
                  <a:cubicBezTo>
                    <a:pt x="5965" y="0"/>
                    <a:pt x="0" y="5965"/>
                    <a:pt x="0" y="13312"/>
                  </a:cubicBezTo>
                  <a:cubicBezTo>
                    <a:pt x="0" y="20646"/>
                    <a:pt x="5965" y="26611"/>
                    <a:pt x="13312" y="26611"/>
                  </a:cubicBezTo>
                  <a:cubicBezTo>
                    <a:pt x="20646" y="26611"/>
                    <a:pt x="26611" y="20646"/>
                    <a:pt x="26611" y="13312"/>
                  </a:cubicBezTo>
                  <a:cubicBezTo>
                    <a:pt x="26611" y="5965"/>
                    <a:pt x="20646" y="0"/>
                    <a:pt x="133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1"/>
            <p:cNvSpPr/>
            <p:nvPr/>
          </p:nvSpPr>
          <p:spPr>
            <a:xfrm>
              <a:off x="4852335" y="3371867"/>
              <a:ext cx="845539" cy="845539"/>
            </a:xfrm>
            <a:custGeom>
              <a:avLst/>
              <a:gdLst/>
              <a:ahLst/>
              <a:cxnLst/>
              <a:rect l="l" t="t" r="r" b="b"/>
              <a:pathLst>
                <a:path w="29469" h="29469" extrusionOk="0">
                  <a:moveTo>
                    <a:pt x="14741" y="274"/>
                  </a:moveTo>
                  <a:cubicBezTo>
                    <a:pt x="22718" y="274"/>
                    <a:pt x="29183" y="6763"/>
                    <a:pt x="29183" y="14741"/>
                  </a:cubicBezTo>
                  <a:cubicBezTo>
                    <a:pt x="29183" y="22706"/>
                    <a:pt x="22718" y="29195"/>
                    <a:pt x="14741" y="29195"/>
                  </a:cubicBezTo>
                  <a:cubicBezTo>
                    <a:pt x="6764" y="29195"/>
                    <a:pt x="275" y="22718"/>
                    <a:pt x="275" y="14741"/>
                  </a:cubicBezTo>
                  <a:cubicBezTo>
                    <a:pt x="275" y="6763"/>
                    <a:pt x="6764" y="274"/>
                    <a:pt x="14741" y="274"/>
                  </a:cubicBezTo>
                  <a:close/>
                  <a:moveTo>
                    <a:pt x="14741" y="1"/>
                  </a:moveTo>
                  <a:cubicBezTo>
                    <a:pt x="6609" y="1"/>
                    <a:pt x="1" y="6609"/>
                    <a:pt x="1" y="14741"/>
                  </a:cubicBezTo>
                  <a:cubicBezTo>
                    <a:pt x="1" y="22861"/>
                    <a:pt x="6609" y="29469"/>
                    <a:pt x="14741" y="29469"/>
                  </a:cubicBezTo>
                  <a:cubicBezTo>
                    <a:pt x="22861" y="29469"/>
                    <a:pt x="29469" y="22849"/>
                    <a:pt x="29469" y="14741"/>
                  </a:cubicBezTo>
                  <a:cubicBezTo>
                    <a:pt x="29469" y="6609"/>
                    <a:pt x="22861" y="1"/>
                    <a:pt x="147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1"/>
            <p:cNvSpPr/>
            <p:nvPr/>
          </p:nvSpPr>
          <p:spPr>
            <a:xfrm>
              <a:off x="5192255" y="3691272"/>
              <a:ext cx="298947" cy="330738"/>
            </a:xfrm>
            <a:custGeom>
              <a:avLst/>
              <a:gdLst/>
              <a:ahLst/>
              <a:cxnLst/>
              <a:rect l="l" t="t" r="r" b="b"/>
              <a:pathLst>
                <a:path w="10419" h="11527" extrusionOk="0">
                  <a:moveTo>
                    <a:pt x="9252" y="1"/>
                  </a:moveTo>
                  <a:lnTo>
                    <a:pt x="9252" y="1"/>
                  </a:lnTo>
                  <a:cubicBezTo>
                    <a:pt x="9288" y="2073"/>
                    <a:pt x="8895" y="8264"/>
                    <a:pt x="3073" y="10383"/>
                  </a:cubicBezTo>
                  <a:cubicBezTo>
                    <a:pt x="3013" y="10401"/>
                    <a:pt x="2945" y="10410"/>
                    <a:pt x="2876" y="10410"/>
                  </a:cubicBezTo>
                  <a:cubicBezTo>
                    <a:pt x="2808" y="10410"/>
                    <a:pt x="2739" y="10401"/>
                    <a:pt x="2680" y="10383"/>
                  </a:cubicBezTo>
                  <a:cubicBezTo>
                    <a:pt x="1632" y="9990"/>
                    <a:pt x="751" y="9466"/>
                    <a:pt x="1" y="8859"/>
                  </a:cubicBezTo>
                  <a:lnTo>
                    <a:pt x="1" y="8859"/>
                  </a:lnTo>
                  <a:cubicBezTo>
                    <a:pt x="894" y="9943"/>
                    <a:pt x="2132" y="10895"/>
                    <a:pt x="3799" y="11490"/>
                  </a:cubicBezTo>
                  <a:cubicBezTo>
                    <a:pt x="3858" y="11514"/>
                    <a:pt x="3927" y="11526"/>
                    <a:pt x="3995" y="11526"/>
                  </a:cubicBezTo>
                  <a:cubicBezTo>
                    <a:pt x="4064" y="11526"/>
                    <a:pt x="4132" y="11514"/>
                    <a:pt x="4192" y="11490"/>
                  </a:cubicBezTo>
                  <a:cubicBezTo>
                    <a:pt x="10145" y="9335"/>
                    <a:pt x="10419" y="2918"/>
                    <a:pt x="10359" y="1001"/>
                  </a:cubicBezTo>
                  <a:cubicBezTo>
                    <a:pt x="10347" y="656"/>
                    <a:pt x="10145" y="382"/>
                    <a:pt x="9847" y="239"/>
                  </a:cubicBezTo>
                  <a:lnTo>
                    <a:pt x="9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1"/>
            <p:cNvSpPr/>
            <p:nvPr/>
          </p:nvSpPr>
          <p:spPr>
            <a:xfrm>
              <a:off x="5086007" y="3595123"/>
              <a:ext cx="377192" cy="398510"/>
            </a:xfrm>
            <a:custGeom>
              <a:avLst/>
              <a:gdLst/>
              <a:ahLst/>
              <a:cxnLst/>
              <a:rect l="l" t="t" r="r" b="b"/>
              <a:pathLst>
                <a:path w="13146" h="13889" extrusionOk="0">
                  <a:moveTo>
                    <a:pt x="6561" y="280"/>
                  </a:moveTo>
                  <a:cubicBezTo>
                    <a:pt x="6621" y="280"/>
                    <a:pt x="6680" y="292"/>
                    <a:pt x="6704" y="304"/>
                  </a:cubicBezTo>
                  <a:lnTo>
                    <a:pt x="12336" y="2602"/>
                  </a:lnTo>
                  <a:cubicBezTo>
                    <a:pt x="12610" y="2697"/>
                    <a:pt x="12764" y="2935"/>
                    <a:pt x="12788" y="3221"/>
                  </a:cubicBezTo>
                  <a:cubicBezTo>
                    <a:pt x="12836" y="5114"/>
                    <a:pt x="12562" y="11472"/>
                    <a:pt x="6704" y="13579"/>
                  </a:cubicBezTo>
                  <a:cubicBezTo>
                    <a:pt x="6650" y="13597"/>
                    <a:pt x="6597" y="13606"/>
                    <a:pt x="6546" y="13606"/>
                  </a:cubicBezTo>
                  <a:cubicBezTo>
                    <a:pt x="6496" y="13606"/>
                    <a:pt x="6448" y="13597"/>
                    <a:pt x="6406" y="13579"/>
                  </a:cubicBezTo>
                  <a:cubicBezTo>
                    <a:pt x="537" y="11472"/>
                    <a:pt x="251" y="5114"/>
                    <a:pt x="310" y="3221"/>
                  </a:cubicBezTo>
                  <a:cubicBezTo>
                    <a:pt x="334" y="2959"/>
                    <a:pt x="501" y="2697"/>
                    <a:pt x="763" y="2602"/>
                  </a:cubicBezTo>
                  <a:lnTo>
                    <a:pt x="6406" y="304"/>
                  </a:lnTo>
                  <a:cubicBezTo>
                    <a:pt x="6454" y="292"/>
                    <a:pt x="6502" y="280"/>
                    <a:pt x="6561" y="280"/>
                  </a:cubicBezTo>
                  <a:close/>
                  <a:moveTo>
                    <a:pt x="6575" y="0"/>
                  </a:moveTo>
                  <a:cubicBezTo>
                    <a:pt x="6484" y="0"/>
                    <a:pt x="6395" y="18"/>
                    <a:pt x="6311" y="54"/>
                  </a:cubicBezTo>
                  <a:lnTo>
                    <a:pt x="668" y="2340"/>
                  </a:lnTo>
                  <a:cubicBezTo>
                    <a:pt x="310" y="2483"/>
                    <a:pt x="72" y="2840"/>
                    <a:pt x="60" y="3221"/>
                  </a:cubicBezTo>
                  <a:cubicBezTo>
                    <a:pt x="1" y="5162"/>
                    <a:pt x="287" y="11662"/>
                    <a:pt x="6323" y="13853"/>
                  </a:cubicBezTo>
                  <a:cubicBezTo>
                    <a:pt x="6406" y="13877"/>
                    <a:pt x="6490" y="13889"/>
                    <a:pt x="6561" y="13889"/>
                  </a:cubicBezTo>
                  <a:cubicBezTo>
                    <a:pt x="6656" y="13889"/>
                    <a:pt x="6728" y="13877"/>
                    <a:pt x="6823" y="13829"/>
                  </a:cubicBezTo>
                  <a:cubicBezTo>
                    <a:pt x="12848" y="11662"/>
                    <a:pt x="13145" y="5138"/>
                    <a:pt x="13086" y="3209"/>
                  </a:cubicBezTo>
                  <a:cubicBezTo>
                    <a:pt x="13086" y="2816"/>
                    <a:pt x="12836" y="2483"/>
                    <a:pt x="12479" y="2328"/>
                  </a:cubicBezTo>
                  <a:lnTo>
                    <a:pt x="6847" y="54"/>
                  </a:lnTo>
                  <a:cubicBezTo>
                    <a:pt x="6758" y="18"/>
                    <a:pt x="6665" y="0"/>
                    <a:pt x="6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1"/>
            <p:cNvSpPr/>
            <p:nvPr/>
          </p:nvSpPr>
          <p:spPr>
            <a:xfrm>
              <a:off x="5186459" y="3705646"/>
              <a:ext cx="177664" cy="177664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6" y="274"/>
                  </a:moveTo>
                  <a:cubicBezTo>
                    <a:pt x="4644" y="274"/>
                    <a:pt x="5906" y="1548"/>
                    <a:pt x="5906" y="3096"/>
                  </a:cubicBezTo>
                  <a:cubicBezTo>
                    <a:pt x="5906" y="4643"/>
                    <a:pt x="4644" y="5905"/>
                    <a:pt x="3096" y="5905"/>
                  </a:cubicBezTo>
                  <a:cubicBezTo>
                    <a:pt x="1548" y="5905"/>
                    <a:pt x="286" y="4643"/>
                    <a:pt x="286" y="3096"/>
                  </a:cubicBezTo>
                  <a:cubicBezTo>
                    <a:pt x="286" y="1548"/>
                    <a:pt x="1548" y="274"/>
                    <a:pt x="3096" y="274"/>
                  </a:cubicBezTo>
                  <a:close/>
                  <a:moveTo>
                    <a:pt x="3096" y="0"/>
                  </a:moveTo>
                  <a:cubicBezTo>
                    <a:pt x="1381" y="0"/>
                    <a:pt x="0" y="1381"/>
                    <a:pt x="0" y="3096"/>
                  </a:cubicBezTo>
                  <a:cubicBezTo>
                    <a:pt x="0" y="4798"/>
                    <a:pt x="1381" y="6191"/>
                    <a:pt x="3096" y="6191"/>
                  </a:cubicBezTo>
                  <a:cubicBezTo>
                    <a:pt x="4810" y="6191"/>
                    <a:pt x="6192" y="4798"/>
                    <a:pt x="6192" y="3096"/>
                  </a:cubicBezTo>
                  <a:cubicBezTo>
                    <a:pt x="6192" y="1381"/>
                    <a:pt x="4810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1"/>
            <p:cNvSpPr/>
            <p:nvPr/>
          </p:nvSpPr>
          <p:spPr>
            <a:xfrm>
              <a:off x="5244189" y="3762773"/>
              <a:ext cx="78933" cy="63124"/>
            </a:xfrm>
            <a:custGeom>
              <a:avLst/>
              <a:gdLst/>
              <a:ahLst/>
              <a:cxnLst/>
              <a:rect l="l" t="t" r="r" b="b"/>
              <a:pathLst>
                <a:path w="2751" h="2200" extrusionOk="0">
                  <a:moveTo>
                    <a:pt x="2600" y="0"/>
                  </a:moveTo>
                  <a:cubicBezTo>
                    <a:pt x="2566" y="0"/>
                    <a:pt x="2531" y="15"/>
                    <a:pt x="2501" y="45"/>
                  </a:cubicBezTo>
                  <a:lnTo>
                    <a:pt x="834" y="1831"/>
                  </a:lnTo>
                  <a:lnTo>
                    <a:pt x="262" y="1009"/>
                  </a:lnTo>
                  <a:cubicBezTo>
                    <a:pt x="235" y="975"/>
                    <a:pt x="195" y="956"/>
                    <a:pt x="155" y="956"/>
                  </a:cubicBezTo>
                  <a:cubicBezTo>
                    <a:pt x="126" y="956"/>
                    <a:pt x="97" y="966"/>
                    <a:pt x="72" y="986"/>
                  </a:cubicBezTo>
                  <a:cubicBezTo>
                    <a:pt x="12" y="1021"/>
                    <a:pt x="0" y="1117"/>
                    <a:pt x="36" y="1176"/>
                  </a:cubicBezTo>
                  <a:lnTo>
                    <a:pt x="715" y="2140"/>
                  </a:lnTo>
                  <a:cubicBezTo>
                    <a:pt x="739" y="2176"/>
                    <a:pt x="774" y="2200"/>
                    <a:pt x="834" y="2200"/>
                  </a:cubicBezTo>
                  <a:cubicBezTo>
                    <a:pt x="870" y="2200"/>
                    <a:pt x="905" y="2188"/>
                    <a:pt x="905" y="2152"/>
                  </a:cubicBezTo>
                  <a:lnTo>
                    <a:pt x="2691" y="235"/>
                  </a:lnTo>
                  <a:cubicBezTo>
                    <a:pt x="2751" y="188"/>
                    <a:pt x="2751" y="105"/>
                    <a:pt x="2691" y="45"/>
                  </a:cubicBezTo>
                  <a:cubicBezTo>
                    <a:pt x="2667" y="15"/>
                    <a:pt x="2635" y="0"/>
                    <a:pt x="26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6" name="Google Shape;3876;p41"/>
          <p:cNvGrpSpPr/>
          <p:nvPr/>
        </p:nvGrpSpPr>
        <p:grpSpPr>
          <a:xfrm>
            <a:off x="3857781" y="1260882"/>
            <a:ext cx="1683844" cy="1348740"/>
            <a:chOff x="5274348" y="1463250"/>
            <a:chExt cx="1683844" cy="1348740"/>
          </a:xfrm>
        </p:grpSpPr>
        <p:sp>
          <p:nvSpPr>
            <p:cNvPr id="3877" name="Google Shape;3877;p41"/>
            <p:cNvSpPr/>
            <p:nvPr/>
          </p:nvSpPr>
          <p:spPr>
            <a:xfrm>
              <a:off x="5274348" y="1463250"/>
              <a:ext cx="1265660" cy="310541"/>
            </a:xfrm>
            <a:custGeom>
              <a:avLst/>
              <a:gdLst/>
              <a:ahLst/>
              <a:cxnLst/>
              <a:rect l="l" t="t" r="r" b="b"/>
              <a:pathLst>
                <a:path w="33612" h="10824" extrusionOk="0">
                  <a:moveTo>
                    <a:pt x="3512" y="1"/>
                  </a:moveTo>
                  <a:cubicBezTo>
                    <a:pt x="1584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50" y="262"/>
                    <a:pt x="3536" y="262"/>
                  </a:cubicBezTo>
                  <a:lnTo>
                    <a:pt x="30099" y="262"/>
                  </a:lnTo>
                  <a:cubicBezTo>
                    <a:pt x="31885" y="262"/>
                    <a:pt x="33338" y="1727"/>
                    <a:pt x="33338" y="3513"/>
                  </a:cubicBezTo>
                  <a:lnTo>
                    <a:pt x="33338" y="10823"/>
                  </a:lnTo>
                  <a:lnTo>
                    <a:pt x="33611" y="10823"/>
                  </a:lnTo>
                  <a:lnTo>
                    <a:pt x="33611" y="3513"/>
                  </a:lnTo>
                  <a:cubicBezTo>
                    <a:pt x="33611" y="1572"/>
                    <a:pt x="32028" y="1"/>
                    <a:pt x="3009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8" name="Google Shape;3878;p41"/>
            <p:cNvGrpSpPr/>
            <p:nvPr/>
          </p:nvGrpSpPr>
          <p:grpSpPr>
            <a:xfrm>
              <a:off x="6511335" y="2611429"/>
              <a:ext cx="50585" cy="200561"/>
              <a:chOff x="6511335" y="2611429"/>
              <a:chExt cx="50585" cy="200561"/>
            </a:xfrm>
          </p:grpSpPr>
          <p:sp>
            <p:nvSpPr>
              <p:cNvPr id="3879" name="Google Shape;3879;p41"/>
              <p:cNvSpPr/>
              <p:nvPr/>
            </p:nvSpPr>
            <p:spPr>
              <a:xfrm>
                <a:off x="6532166" y="2611429"/>
                <a:ext cx="8235" cy="17597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33" extrusionOk="0">
                    <a:moveTo>
                      <a:pt x="1" y="0"/>
                    </a:moveTo>
                    <a:lnTo>
                      <a:pt x="1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41"/>
              <p:cNvSpPr/>
              <p:nvPr/>
            </p:nvSpPr>
            <p:spPr>
              <a:xfrm>
                <a:off x="6511335" y="2761749"/>
                <a:ext cx="50585" cy="5024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51" extrusionOk="0">
                    <a:moveTo>
                      <a:pt x="881" y="0"/>
                    </a:moveTo>
                    <a:cubicBezTo>
                      <a:pt x="393" y="0"/>
                      <a:pt x="0" y="393"/>
                      <a:pt x="0" y="881"/>
                    </a:cubicBezTo>
                    <a:cubicBezTo>
                      <a:pt x="0" y="1357"/>
                      <a:pt x="393" y="1750"/>
                      <a:pt x="881" y="1750"/>
                    </a:cubicBezTo>
                    <a:cubicBezTo>
                      <a:pt x="1358" y="1750"/>
                      <a:pt x="1762" y="1357"/>
                      <a:pt x="1762" y="881"/>
                    </a:cubicBezTo>
                    <a:cubicBezTo>
                      <a:pt x="1762" y="393"/>
                      <a:pt x="1358" y="0"/>
                      <a:pt x="8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1" name="Google Shape;3881;p41"/>
            <p:cNvGrpSpPr/>
            <p:nvPr/>
          </p:nvGrpSpPr>
          <p:grpSpPr>
            <a:xfrm>
              <a:off x="6112653" y="1769677"/>
              <a:ext cx="845539" cy="845539"/>
              <a:chOff x="6112653" y="1769677"/>
              <a:chExt cx="845539" cy="845539"/>
            </a:xfrm>
          </p:grpSpPr>
          <p:sp>
            <p:nvSpPr>
              <p:cNvPr id="3882" name="Google Shape;3882;p41"/>
              <p:cNvSpPr/>
              <p:nvPr/>
            </p:nvSpPr>
            <p:spPr>
              <a:xfrm>
                <a:off x="6116412" y="1773436"/>
                <a:ext cx="837678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195" h="29207" extrusionOk="0">
                    <a:moveTo>
                      <a:pt x="14598" y="0"/>
                    </a:moveTo>
                    <a:cubicBezTo>
                      <a:pt x="6537" y="0"/>
                      <a:pt x="1" y="6549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49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41"/>
              <p:cNvSpPr/>
              <p:nvPr/>
            </p:nvSpPr>
            <p:spPr>
              <a:xfrm>
                <a:off x="6159135" y="1815098"/>
                <a:ext cx="754986" cy="755014"/>
              </a:xfrm>
              <a:custGeom>
                <a:avLst/>
                <a:gdLst/>
                <a:ahLst/>
                <a:cxnLst/>
                <a:rect l="l" t="t" r="r" b="b"/>
                <a:pathLst>
                  <a:path w="26313" h="26314" extrusionOk="0">
                    <a:moveTo>
                      <a:pt x="13156" y="1"/>
                    </a:moveTo>
                    <a:cubicBezTo>
                      <a:pt x="5882" y="1"/>
                      <a:pt x="0" y="5883"/>
                      <a:pt x="0" y="13157"/>
                    </a:cubicBezTo>
                    <a:cubicBezTo>
                      <a:pt x="0" y="20420"/>
                      <a:pt x="5882" y="26314"/>
                      <a:pt x="13156" y="26314"/>
                    </a:cubicBezTo>
                    <a:cubicBezTo>
                      <a:pt x="20419" y="26314"/>
                      <a:pt x="26313" y="20420"/>
                      <a:pt x="26313" y="13157"/>
                    </a:cubicBezTo>
                    <a:cubicBezTo>
                      <a:pt x="26313" y="5883"/>
                      <a:pt x="20419" y="1"/>
                      <a:pt x="13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41"/>
              <p:cNvSpPr/>
              <p:nvPr/>
            </p:nvSpPr>
            <p:spPr>
              <a:xfrm>
                <a:off x="6158446" y="1814782"/>
                <a:ext cx="660358" cy="660014"/>
              </a:xfrm>
              <a:custGeom>
                <a:avLst/>
                <a:gdLst/>
                <a:ahLst/>
                <a:cxnLst/>
                <a:rect l="l" t="t" r="r" b="b"/>
                <a:pathLst>
                  <a:path w="23015" h="23003" extrusionOk="0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93" y="20681"/>
                      <a:pt x="1131" y="17633"/>
                      <a:pt x="1131" y="14288"/>
                    </a:cubicBezTo>
                    <a:cubicBezTo>
                      <a:pt x="1131" y="7025"/>
                      <a:pt x="7025" y="1131"/>
                      <a:pt x="14300" y="1131"/>
                    </a:cubicBezTo>
                    <a:cubicBezTo>
                      <a:pt x="17645" y="1131"/>
                      <a:pt x="20693" y="2381"/>
                      <a:pt x="23015" y="4429"/>
                    </a:cubicBezTo>
                    <a:cubicBezTo>
                      <a:pt x="20598" y="1703"/>
                      <a:pt x="17098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41"/>
              <p:cNvSpPr/>
              <p:nvPr/>
            </p:nvSpPr>
            <p:spPr>
              <a:xfrm>
                <a:off x="6154687" y="1810335"/>
                <a:ext cx="763536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26611" extrusionOk="0">
                    <a:moveTo>
                      <a:pt x="13311" y="298"/>
                    </a:moveTo>
                    <a:cubicBezTo>
                      <a:pt x="20479" y="298"/>
                      <a:pt x="26337" y="6132"/>
                      <a:pt x="26337" y="13323"/>
                    </a:cubicBezTo>
                    <a:cubicBezTo>
                      <a:pt x="26337" y="20515"/>
                      <a:pt x="20479" y="26349"/>
                      <a:pt x="13311" y="26349"/>
                    </a:cubicBezTo>
                    <a:cubicBezTo>
                      <a:pt x="6132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11" y="298"/>
                    </a:cubicBezTo>
                    <a:close/>
                    <a:moveTo>
                      <a:pt x="13311" y="0"/>
                    </a:moveTo>
                    <a:cubicBezTo>
                      <a:pt x="5965" y="0"/>
                      <a:pt x="0" y="5965"/>
                      <a:pt x="0" y="13311"/>
                    </a:cubicBezTo>
                    <a:cubicBezTo>
                      <a:pt x="0" y="20646"/>
                      <a:pt x="5977" y="26611"/>
                      <a:pt x="13311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41"/>
              <p:cNvSpPr/>
              <p:nvPr/>
            </p:nvSpPr>
            <p:spPr>
              <a:xfrm>
                <a:off x="6112653" y="1769677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29" y="274"/>
                    </a:moveTo>
                    <a:cubicBezTo>
                      <a:pt x="22706" y="274"/>
                      <a:pt x="29183" y="6763"/>
                      <a:pt x="29183" y="14717"/>
                    </a:cubicBezTo>
                    <a:cubicBezTo>
                      <a:pt x="29183" y="22682"/>
                      <a:pt x="22706" y="29171"/>
                      <a:pt x="14729" y="29171"/>
                    </a:cubicBezTo>
                    <a:cubicBezTo>
                      <a:pt x="6752" y="29171"/>
                      <a:pt x="263" y="22706"/>
                      <a:pt x="263" y="14717"/>
                    </a:cubicBezTo>
                    <a:cubicBezTo>
                      <a:pt x="263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61" y="29468"/>
                      <a:pt x="29469" y="22860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41"/>
              <p:cNvSpPr/>
              <p:nvPr/>
            </p:nvSpPr>
            <p:spPr>
              <a:xfrm>
                <a:off x="6407124" y="2062771"/>
                <a:ext cx="369330" cy="368986"/>
              </a:xfrm>
              <a:custGeom>
                <a:avLst/>
                <a:gdLst/>
                <a:ahLst/>
                <a:cxnLst/>
                <a:rect l="l" t="t" r="r" b="b"/>
                <a:pathLst>
                  <a:path w="12872" h="12860" extrusionOk="0">
                    <a:moveTo>
                      <a:pt x="10157" y="1"/>
                    </a:moveTo>
                    <a:cubicBezTo>
                      <a:pt x="11145" y="1239"/>
                      <a:pt x="11741" y="2811"/>
                      <a:pt x="11741" y="4513"/>
                    </a:cubicBezTo>
                    <a:cubicBezTo>
                      <a:pt x="11741" y="8502"/>
                      <a:pt x="8514" y="11741"/>
                      <a:pt x="4513" y="11741"/>
                    </a:cubicBezTo>
                    <a:cubicBezTo>
                      <a:pt x="2799" y="11741"/>
                      <a:pt x="1239" y="11145"/>
                      <a:pt x="1" y="10145"/>
                    </a:cubicBezTo>
                    <a:lnTo>
                      <a:pt x="1" y="10145"/>
                    </a:lnTo>
                    <a:cubicBezTo>
                      <a:pt x="1323" y="11800"/>
                      <a:pt x="3370" y="12860"/>
                      <a:pt x="5645" y="12860"/>
                    </a:cubicBezTo>
                    <a:cubicBezTo>
                      <a:pt x="9633" y="12860"/>
                      <a:pt x="12872" y="9633"/>
                      <a:pt x="12872" y="5621"/>
                    </a:cubicBezTo>
                    <a:cubicBezTo>
                      <a:pt x="12860" y="3359"/>
                      <a:pt x="11800" y="1323"/>
                      <a:pt x="10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41"/>
              <p:cNvSpPr/>
              <p:nvPr/>
            </p:nvSpPr>
            <p:spPr>
              <a:xfrm>
                <a:off x="6406808" y="2257852"/>
                <a:ext cx="258290" cy="57758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2013" extrusionOk="0">
                    <a:moveTo>
                      <a:pt x="4524" y="0"/>
                    </a:moveTo>
                    <a:cubicBezTo>
                      <a:pt x="2941" y="0"/>
                      <a:pt x="1298" y="643"/>
                      <a:pt x="0" y="1763"/>
                    </a:cubicBezTo>
                    <a:lnTo>
                      <a:pt x="179" y="1965"/>
                    </a:lnTo>
                    <a:cubicBezTo>
                      <a:pt x="1429" y="881"/>
                      <a:pt x="3000" y="274"/>
                      <a:pt x="4524" y="274"/>
                    </a:cubicBezTo>
                    <a:cubicBezTo>
                      <a:pt x="6013" y="274"/>
                      <a:pt x="7572" y="905"/>
                      <a:pt x="8823" y="2013"/>
                    </a:cubicBezTo>
                    <a:lnTo>
                      <a:pt x="9001" y="1798"/>
                    </a:lnTo>
                    <a:cubicBezTo>
                      <a:pt x="7703" y="655"/>
                      <a:pt x="6072" y="0"/>
                      <a:pt x="4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41"/>
              <p:cNvSpPr/>
              <p:nvPr/>
            </p:nvSpPr>
            <p:spPr>
              <a:xfrm>
                <a:off x="6453606" y="2057664"/>
                <a:ext cx="165699" cy="165699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5775" extrusionOk="0">
                    <a:moveTo>
                      <a:pt x="2893" y="286"/>
                    </a:moveTo>
                    <a:cubicBezTo>
                      <a:pt x="4322" y="286"/>
                      <a:pt x="5501" y="1453"/>
                      <a:pt x="5501" y="2882"/>
                    </a:cubicBezTo>
                    <a:cubicBezTo>
                      <a:pt x="5501" y="4334"/>
                      <a:pt x="4322" y="5489"/>
                      <a:pt x="2893" y="5489"/>
                    </a:cubicBezTo>
                    <a:cubicBezTo>
                      <a:pt x="1453" y="5489"/>
                      <a:pt x="286" y="4310"/>
                      <a:pt x="286" y="2882"/>
                    </a:cubicBezTo>
                    <a:cubicBezTo>
                      <a:pt x="286" y="1441"/>
                      <a:pt x="1465" y="286"/>
                      <a:pt x="2893" y="286"/>
                    </a:cubicBezTo>
                    <a:close/>
                    <a:moveTo>
                      <a:pt x="2893" y="0"/>
                    </a:moveTo>
                    <a:cubicBezTo>
                      <a:pt x="1298" y="0"/>
                      <a:pt x="0" y="1298"/>
                      <a:pt x="0" y="2882"/>
                    </a:cubicBezTo>
                    <a:cubicBezTo>
                      <a:pt x="0" y="4477"/>
                      <a:pt x="1298" y="5775"/>
                      <a:pt x="2893" y="5775"/>
                    </a:cubicBezTo>
                    <a:cubicBezTo>
                      <a:pt x="4489" y="5775"/>
                      <a:pt x="5775" y="4477"/>
                      <a:pt x="5775" y="2882"/>
                    </a:cubicBezTo>
                    <a:cubicBezTo>
                      <a:pt x="5775" y="1298"/>
                      <a:pt x="4489" y="0"/>
                      <a:pt x="28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41"/>
              <p:cNvSpPr/>
              <p:nvPr/>
            </p:nvSpPr>
            <p:spPr>
              <a:xfrm>
                <a:off x="6325150" y="1981141"/>
                <a:ext cx="422956" cy="422956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14741" extrusionOk="0">
                    <a:moveTo>
                      <a:pt x="7370" y="274"/>
                    </a:moveTo>
                    <a:cubicBezTo>
                      <a:pt x="11264" y="274"/>
                      <a:pt x="14455" y="3453"/>
                      <a:pt x="14455" y="7358"/>
                    </a:cubicBezTo>
                    <a:cubicBezTo>
                      <a:pt x="14455" y="11252"/>
                      <a:pt x="11288" y="14443"/>
                      <a:pt x="7370" y="14443"/>
                    </a:cubicBezTo>
                    <a:cubicBezTo>
                      <a:pt x="3465" y="14443"/>
                      <a:pt x="286" y="11264"/>
                      <a:pt x="286" y="7358"/>
                    </a:cubicBezTo>
                    <a:cubicBezTo>
                      <a:pt x="286" y="3453"/>
                      <a:pt x="3453" y="274"/>
                      <a:pt x="7370" y="274"/>
                    </a:cubicBezTo>
                    <a:close/>
                    <a:moveTo>
                      <a:pt x="7370" y="0"/>
                    </a:moveTo>
                    <a:cubicBezTo>
                      <a:pt x="3310" y="0"/>
                      <a:pt x="0" y="3310"/>
                      <a:pt x="0" y="7370"/>
                    </a:cubicBezTo>
                    <a:cubicBezTo>
                      <a:pt x="0" y="11430"/>
                      <a:pt x="3310" y="14740"/>
                      <a:pt x="7370" y="14740"/>
                    </a:cubicBezTo>
                    <a:cubicBezTo>
                      <a:pt x="11430" y="14740"/>
                      <a:pt x="14740" y="11430"/>
                      <a:pt x="14740" y="7370"/>
                    </a:cubicBezTo>
                    <a:cubicBezTo>
                      <a:pt x="14740" y="3310"/>
                      <a:pt x="11430" y="0"/>
                      <a:pt x="7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41"/>
              <p:cNvSpPr/>
              <p:nvPr/>
            </p:nvSpPr>
            <p:spPr>
              <a:xfrm>
                <a:off x="6358634" y="2014625"/>
                <a:ext cx="355988" cy="355988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12407" extrusionOk="0">
                    <a:moveTo>
                      <a:pt x="6203" y="262"/>
                    </a:moveTo>
                    <a:cubicBezTo>
                      <a:pt x="9478" y="262"/>
                      <a:pt x="12121" y="2929"/>
                      <a:pt x="12121" y="6191"/>
                    </a:cubicBezTo>
                    <a:cubicBezTo>
                      <a:pt x="12121" y="9442"/>
                      <a:pt x="9478" y="12109"/>
                      <a:pt x="6203" y="12109"/>
                    </a:cubicBezTo>
                    <a:cubicBezTo>
                      <a:pt x="2941" y="12109"/>
                      <a:pt x="274" y="9466"/>
                      <a:pt x="274" y="6191"/>
                    </a:cubicBezTo>
                    <a:cubicBezTo>
                      <a:pt x="274" y="2929"/>
                      <a:pt x="2929" y="262"/>
                      <a:pt x="6203" y="262"/>
                    </a:cubicBezTo>
                    <a:close/>
                    <a:moveTo>
                      <a:pt x="6203" y="0"/>
                    </a:moveTo>
                    <a:cubicBezTo>
                      <a:pt x="2774" y="0"/>
                      <a:pt x="0" y="2774"/>
                      <a:pt x="0" y="6203"/>
                    </a:cubicBezTo>
                    <a:cubicBezTo>
                      <a:pt x="0" y="9620"/>
                      <a:pt x="2774" y="12406"/>
                      <a:pt x="6203" y="12406"/>
                    </a:cubicBezTo>
                    <a:cubicBezTo>
                      <a:pt x="9621" y="12406"/>
                      <a:pt x="12407" y="9620"/>
                      <a:pt x="12407" y="6203"/>
                    </a:cubicBezTo>
                    <a:cubicBezTo>
                      <a:pt x="12407" y="2774"/>
                      <a:pt x="9621" y="0"/>
                      <a:pt x="6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2" name="Google Shape;3892;p41"/>
          <p:cNvGrpSpPr/>
          <p:nvPr/>
        </p:nvGrpSpPr>
        <p:grpSpPr>
          <a:xfrm>
            <a:off x="5101166" y="2911582"/>
            <a:ext cx="1702498" cy="1339177"/>
            <a:chOff x="6517733" y="3113950"/>
            <a:chExt cx="1702498" cy="1339177"/>
          </a:xfrm>
        </p:grpSpPr>
        <p:grpSp>
          <p:nvGrpSpPr>
            <p:cNvPr id="3893" name="Google Shape;3893;p41"/>
            <p:cNvGrpSpPr/>
            <p:nvPr/>
          </p:nvGrpSpPr>
          <p:grpSpPr>
            <a:xfrm>
              <a:off x="7772313" y="3113950"/>
              <a:ext cx="50269" cy="201249"/>
              <a:chOff x="7772313" y="3113950"/>
              <a:chExt cx="50269" cy="201249"/>
            </a:xfrm>
          </p:grpSpPr>
          <p:sp>
            <p:nvSpPr>
              <p:cNvPr id="3894" name="Google Shape;3894;p41"/>
              <p:cNvSpPr/>
              <p:nvPr/>
            </p:nvSpPr>
            <p:spPr>
              <a:xfrm>
                <a:off x="7793172" y="3139228"/>
                <a:ext cx="8206" cy="17597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133" extrusionOk="0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41"/>
              <p:cNvSpPr/>
              <p:nvPr/>
            </p:nvSpPr>
            <p:spPr>
              <a:xfrm>
                <a:off x="7772313" y="3113950"/>
                <a:ext cx="50269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63" extrusionOk="0">
                    <a:moveTo>
                      <a:pt x="882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58" y="1763"/>
                      <a:pt x="1751" y="1370"/>
                      <a:pt x="1751" y="881"/>
                    </a:cubicBezTo>
                    <a:cubicBezTo>
                      <a:pt x="1751" y="393"/>
                      <a:pt x="1358" y="0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6" name="Google Shape;3896;p41"/>
            <p:cNvGrpSpPr/>
            <p:nvPr/>
          </p:nvGrpSpPr>
          <p:grpSpPr>
            <a:xfrm>
              <a:off x="6517733" y="4153175"/>
              <a:ext cx="1285339" cy="299951"/>
              <a:chOff x="6517733" y="4153175"/>
              <a:chExt cx="1285339" cy="299951"/>
            </a:xfrm>
          </p:grpSpPr>
          <p:sp>
            <p:nvSpPr>
              <p:cNvPr id="3897" name="Google Shape;3897;p41"/>
              <p:cNvSpPr/>
              <p:nvPr/>
            </p:nvSpPr>
            <p:spPr>
              <a:xfrm>
                <a:off x="6537450" y="4153175"/>
                <a:ext cx="1265622" cy="299951"/>
              </a:xfrm>
              <a:custGeom>
                <a:avLst/>
                <a:gdLst/>
                <a:ahLst/>
                <a:cxnLst/>
                <a:rect l="l" t="t" r="r" b="b"/>
                <a:pathLst>
                  <a:path w="33696" h="10454" extrusionOk="0">
                    <a:moveTo>
                      <a:pt x="33410" y="0"/>
                    </a:moveTo>
                    <a:lnTo>
                      <a:pt x="33410" y="6941"/>
                    </a:lnTo>
                    <a:cubicBezTo>
                      <a:pt x="33410" y="8727"/>
                      <a:pt x="31957" y="10192"/>
                      <a:pt x="30171" y="10192"/>
                    </a:cubicBezTo>
                    <a:lnTo>
                      <a:pt x="3525" y="10192"/>
                    </a:lnTo>
                    <a:cubicBezTo>
                      <a:pt x="1739" y="10192"/>
                      <a:pt x="287" y="8727"/>
                      <a:pt x="287" y="6941"/>
                    </a:cubicBezTo>
                    <a:lnTo>
                      <a:pt x="287" y="5275"/>
                    </a:lnTo>
                    <a:lnTo>
                      <a:pt x="1" y="5275"/>
                    </a:lnTo>
                    <a:lnTo>
                      <a:pt x="1" y="6941"/>
                    </a:lnTo>
                    <a:cubicBezTo>
                      <a:pt x="1" y="8882"/>
                      <a:pt x="1572" y="10454"/>
                      <a:pt x="3513" y="10454"/>
                    </a:cubicBezTo>
                    <a:lnTo>
                      <a:pt x="30171" y="10454"/>
                    </a:lnTo>
                    <a:cubicBezTo>
                      <a:pt x="32100" y="10454"/>
                      <a:pt x="33684" y="8882"/>
                      <a:pt x="33696" y="6941"/>
                    </a:cubicBezTo>
                    <a:lnTo>
                      <a:pt x="336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41"/>
              <p:cNvSpPr/>
              <p:nvPr/>
            </p:nvSpPr>
            <p:spPr>
              <a:xfrm>
                <a:off x="6517733" y="4279210"/>
                <a:ext cx="50585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2" y="1"/>
                    </a:moveTo>
                    <a:cubicBezTo>
                      <a:pt x="394" y="1"/>
                      <a:pt x="1" y="405"/>
                      <a:pt x="1" y="882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70" y="1763"/>
                      <a:pt x="1763" y="1370"/>
                      <a:pt x="1763" y="882"/>
                    </a:cubicBezTo>
                    <a:cubicBezTo>
                      <a:pt x="1763" y="405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9" name="Google Shape;3899;p41"/>
            <p:cNvGrpSpPr/>
            <p:nvPr/>
          </p:nvGrpSpPr>
          <p:grpSpPr>
            <a:xfrm>
              <a:off x="7374692" y="3311756"/>
              <a:ext cx="845539" cy="845539"/>
              <a:chOff x="7374692" y="3311756"/>
              <a:chExt cx="845539" cy="845539"/>
            </a:xfrm>
          </p:grpSpPr>
          <p:sp>
            <p:nvSpPr>
              <p:cNvPr id="3900" name="Google Shape;3900;p41"/>
              <p:cNvSpPr/>
              <p:nvPr/>
            </p:nvSpPr>
            <p:spPr>
              <a:xfrm>
                <a:off x="7378451" y="3315170"/>
                <a:ext cx="838022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207" extrusionOk="0">
                    <a:moveTo>
                      <a:pt x="14609" y="0"/>
                    </a:moveTo>
                    <a:cubicBezTo>
                      <a:pt x="6537" y="0"/>
                      <a:pt x="0" y="6537"/>
                      <a:pt x="0" y="14597"/>
                    </a:cubicBezTo>
                    <a:cubicBezTo>
                      <a:pt x="0" y="22658"/>
                      <a:pt x="6537" y="29206"/>
                      <a:pt x="14609" y="29206"/>
                    </a:cubicBezTo>
                    <a:cubicBezTo>
                      <a:pt x="22670" y="29206"/>
                      <a:pt x="29206" y="22658"/>
                      <a:pt x="29206" y="14597"/>
                    </a:cubicBezTo>
                    <a:cubicBezTo>
                      <a:pt x="29206" y="6537"/>
                      <a:pt x="22670" y="0"/>
                      <a:pt x="146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41"/>
              <p:cNvSpPr/>
              <p:nvPr/>
            </p:nvSpPr>
            <p:spPr>
              <a:xfrm>
                <a:off x="7421145" y="3356487"/>
                <a:ext cx="755014" cy="755014"/>
              </a:xfrm>
              <a:custGeom>
                <a:avLst/>
                <a:gdLst/>
                <a:ahLst/>
                <a:cxnLst/>
                <a:rect l="l" t="t" r="r" b="b"/>
                <a:pathLst>
                  <a:path w="26314" h="26314" extrusionOk="0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20432"/>
                      <a:pt x="5894" y="26314"/>
                      <a:pt x="13157" y="26314"/>
                    </a:cubicBezTo>
                    <a:cubicBezTo>
                      <a:pt x="20431" y="26314"/>
                      <a:pt x="26313" y="20432"/>
                      <a:pt x="26313" y="13157"/>
                    </a:cubicBezTo>
                    <a:cubicBezTo>
                      <a:pt x="26313" y="5894"/>
                      <a:pt x="20431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41"/>
              <p:cNvSpPr/>
              <p:nvPr/>
            </p:nvSpPr>
            <p:spPr>
              <a:xfrm>
                <a:off x="7420801" y="3356487"/>
                <a:ext cx="660387" cy="660387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16" extrusionOk="0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17074"/>
                      <a:pt x="1715" y="20599"/>
                      <a:pt x="4430" y="23016"/>
                    </a:cubicBezTo>
                    <a:cubicBezTo>
                      <a:pt x="2382" y="20694"/>
                      <a:pt x="1132" y="17646"/>
                      <a:pt x="1132" y="14288"/>
                    </a:cubicBezTo>
                    <a:cubicBezTo>
                      <a:pt x="1132" y="7026"/>
                      <a:pt x="7025" y="1132"/>
                      <a:pt x="14288" y="1132"/>
                    </a:cubicBezTo>
                    <a:cubicBezTo>
                      <a:pt x="17634" y="1132"/>
                      <a:pt x="20693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41"/>
              <p:cNvSpPr/>
              <p:nvPr/>
            </p:nvSpPr>
            <p:spPr>
              <a:xfrm>
                <a:off x="7417042" y="3352384"/>
                <a:ext cx="763536" cy="763565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26612" extrusionOk="0">
                    <a:moveTo>
                      <a:pt x="13300" y="287"/>
                    </a:moveTo>
                    <a:cubicBezTo>
                      <a:pt x="20479" y="287"/>
                      <a:pt x="26325" y="6133"/>
                      <a:pt x="26325" y="13300"/>
                    </a:cubicBezTo>
                    <a:cubicBezTo>
                      <a:pt x="26325" y="20480"/>
                      <a:pt x="20479" y="26326"/>
                      <a:pt x="13300" y="26326"/>
                    </a:cubicBezTo>
                    <a:cubicBezTo>
                      <a:pt x="6132" y="26326"/>
                      <a:pt x="286" y="20480"/>
                      <a:pt x="286" y="13300"/>
                    </a:cubicBezTo>
                    <a:cubicBezTo>
                      <a:pt x="286" y="6133"/>
                      <a:pt x="6132" y="287"/>
                      <a:pt x="13300" y="287"/>
                    </a:cubicBezTo>
                    <a:close/>
                    <a:moveTo>
                      <a:pt x="13300" y="1"/>
                    </a:moveTo>
                    <a:cubicBezTo>
                      <a:pt x="5965" y="1"/>
                      <a:pt x="0" y="5966"/>
                      <a:pt x="0" y="13300"/>
                    </a:cubicBezTo>
                    <a:cubicBezTo>
                      <a:pt x="0" y="20646"/>
                      <a:pt x="5965" y="26611"/>
                      <a:pt x="13300" y="26611"/>
                    </a:cubicBezTo>
                    <a:cubicBezTo>
                      <a:pt x="20622" y="26611"/>
                      <a:pt x="26599" y="20646"/>
                      <a:pt x="26611" y="13300"/>
                    </a:cubicBezTo>
                    <a:cubicBezTo>
                      <a:pt x="26611" y="5966"/>
                      <a:pt x="20646" y="1"/>
                      <a:pt x="133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41"/>
              <p:cNvSpPr/>
              <p:nvPr/>
            </p:nvSpPr>
            <p:spPr>
              <a:xfrm>
                <a:off x="7374692" y="3311756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40" y="274"/>
                    </a:moveTo>
                    <a:cubicBezTo>
                      <a:pt x="22693" y="274"/>
                      <a:pt x="29182" y="6739"/>
                      <a:pt x="29206" y="14716"/>
                    </a:cubicBezTo>
                    <a:cubicBezTo>
                      <a:pt x="29206" y="22693"/>
                      <a:pt x="22717" y="29182"/>
                      <a:pt x="14740" y="29182"/>
                    </a:cubicBezTo>
                    <a:cubicBezTo>
                      <a:pt x="6775" y="29182"/>
                      <a:pt x="286" y="22693"/>
                      <a:pt x="286" y="14716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41"/>
              <p:cNvSpPr/>
              <p:nvPr/>
            </p:nvSpPr>
            <p:spPr>
              <a:xfrm>
                <a:off x="7668475" y="3603501"/>
                <a:ext cx="400748" cy="371195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2937" extrusionOk="0">
                    <a:moveTo>
                      <a:pt x="10192" y="0"/>
                    </a:moveTo>
                    <a:cubicBezTo>
                      <a:pt x="10466" y="322"/>
                      <a:pt x="10692" y="667"/>
                      <a:pt x="10895" y="1060"/>
                    </a:cubicBezTo>
                    <a:cubicBezTo>
                      <a:pt x="12835" y="4572"/>
                      <a:pt x="11538" y="8977"/>
                      <a:pt x="8025" y="10906"/>
                    </a:cubicBezTo>
                    <a:cubicBezTo>
                      <a:pt x="6913" y="11520"/>
                      <a:pt x="5713" y="11809"/>
                      <a:pt x="4532" y="11809"/>
                    </a:cubicBezTo>
                    <a:cubicBezTo>
                      <a:pt x="2892" y="11809"/>
                      <a:pt x="1287" y="11252"/>
                      <a:pt x="0" y="10227"/>
                    </a:cubicBezTo>
                    <a:lnTo>
                      <a:pt x="0" y="10227"/>
                    </a:lnTo>
                    <a:cubicBezTo>
                      <a:pt x="1394" y="11968"/>
                      <a:pt x="3500" y="12936"/>
                      <a:pt x="5664" y="12936"/>
                    </a:cubicBezTo>
                    <a:cubicBezTo>
                      <a:pt x="6846" y="12936"/>
                      <a:pt x="8046" y="12647"/>
                      <a:pt x="9156" y="12037"/>
                    </a:cubicBezTo>
                    <a:cubicBezTo>
                      <a:pt x="12669" y="10108"/>
                      <a:pt x="13966" y="5679"/>
                      <a:pt x="12026" y="2167"/>
                    </a:cubicBezTo>
                    <a:cubicBezTo>
                      <a:pt x="11550" y="1310"/>
                      <a:pt x="10930" y="583"/>
                      <a:pt x="10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41"/>
              <p:cNvSpPr/>
              <p:nvPr/>
            </p:nvSpPr>
            <p:spPr>
              <a:xfrm>
                <a:off x="7658231" y="3575813"/>
                <a:ext cx="280154" cy="77929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2716" extrusionOk="0">
                    <a:moveTo>
                      <a:pt x="238" y="1"/>
                    </a:moveTo>
                    <a:lnTo>
                      <a:pt x="0" y="144"/>
                    </a:lnTo>
                    <a:cubicBezTo>
                      <a:pt x="953" y="1739"/>
                      <a:pt x="2834" y="2715"/>
                      <a:pt x="4882" y="2715"/>
                    </a:cubicBezTo>
                    <a:cubicBezTo>
                      <a:pt x="6942" y="2715"/>
                      <a:pt x="8811" y="1727"/>
                      <a:pt x="9763" y="144"/>
                    </a:cubicBezTo>
                    <a:lnTo>
                      <a:pt x="9525" y="1"/>
                    </a:lnTo>
                    <a:cubicBezTo>
                      <a:pt x="8620" y="1501"/>
                      <a:pt x="6834" y="2441"/>
                      <a:pt x="4882" y="2441"/>
                    </a:cubicBezTo>
                    <a:cubicBezTo>
                      <a:pt x="2929" y="2441"/>
                      <a:pt x="1143" y="1501"/>
                      <a:pt x="2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41"/>
              <p:cNvSpPr/>
              <p:nvPr/>
            </p:nvSpPr>
            <p:spPr>
              <a:xfrm>
                <a:off x="7658231" y="3815625"/>
                <a:ext cx="28015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2728" extrusionOk="0">
                    <a:moveTo>
                      <a:pt x="4882" y="1"/>
                    </a:moveTo>
                    <a:cubicBezTo>
                      <a:pt x="2834" y="1"/>
                      <a:pt x="965" y="977"/>
                      <a:pt x="0" y="2573"/>
                    </a:cubicBezTo>
                    <a:lnTo>
                      <a:pt x="238" y="2727"/>
                    </a:lnTo>
                    <a:cubicBezTo>
                      <a:pt x="1143" y="1227"/>
                      <a:pt x="2929" y="287"/>
                      <a:pt x="4882" y="287"/>
                    </a:cubicBezTo>
                    <a:cubicBezTo>
                      <a:pt x="6834" y="287"/>
                      <a:pt x="8620" y="1227"/>
                      <a:pt x="9525" y="2727"/>
                    </a:cubicBezTo>
                    <a:lnTo>
                      <a:pt x="9763" y="2573"/>
                    </a:lnTo>
                    <a:cubicBezTo>
                      <a:pt x="8811" y="989"/>
                      <a:pt x="6942" y="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41"/>
              <p:cNvSpPr/>
              <p:nvPr/>
            </p:nvSpPr>
            <p:spPr>
              <a:xfrm>
                <a:off x="7589915" y="3730580"/>
                <a:ext cx="416443" cy="8206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14514" y="286"/>
                    </a:lnTo>
                    <a:lnTo>
                      <a:pt x="14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41"/>
              <p:cNvSpPr/>
              <p:nvPr/>
            </p:nvSpPr>
            <p:spPr>
              <a:xfrm>
                <a:off x="7556086" y="3521268"/>
                <a:ext cx="462580" cy="424563"/>
              </a:xfrm>
              <a:custGeom>
                <a:avLst/>
                <a:gdLst/>
                <a:ahLst/>
                <a:cxnLst/>
                <a:rect l="l" t="t" r="r" b="b"/>
                <a:pathLst>
                  <a:path w="16122" h="14797" extrusionOk="0">
                    <a:moveTo>
                      <a:pt x="8442" y="294"/>
                    </a:moveTo>
                    <a:cubicBezTo>
                      <a:pt x="9109" y="294"/>
                      <a:pt x="9799" y="378"/>
                      <a:pt x="10454" y="568"/>
                    </a:cubicBezTo>
                    <a:cubicBezTo>
                      <a:pt x="12264" y="1104"/>
                      <a:pt x="13788" y="2306"/>
                      <a:pt x="14693" y="3985"/>
                    </a:cubicBezTo>
                    <a:cubicBezTo>
                      <a:pt x="15621" y="5640"/>
                      <a:pt x="15824" y="7569"/>
                      <a:pt x="15288" y="9403"/>
                    </a:cubicBezTo>
                    <a:cubicBezTo>
                      <a:pt x="14752" y="11212"/>
                      <a:pt x="13550" y="12724"/>
                      <a:pt x="11883" y="13641"/>
                    </a:cubicBezTo>
                    <a:cubicBezTo>
                      <a:pt x="10800" y="14237"/>
                      <a:pt x="9629" y="14519"/>
                      <a:pt x="8473" y="14519"/>
                    </a:cubicBezTo>
                    <a:cubicBezTo>
                      <a:pt x="5956" y="14519"/>
                      <a:pt x="3512" y="13181"/>
                      <a:pt x="2215" y="10831"/>
                    </a:cubicBezTo>
                    <a:cubicBezTo>
                      <a:pt x="334" y="7390"/>
                      <a:pt x="1596" y="3057"/>
                      <a:pt x="5037" y="1163"/>
                    </a:cubicBezTo>
                    <a:cubicBezTo>
                      <a:pt x="6096" y="592"/>
                      <a:pt x="7263" y="294"/>
                      <a:pt x="8442" y="294"/>
                    </a:cubicBezTo>
                    <a:close/>
                    <a:moveTo>
                      <a:pt x="8451" y="0"/>
                    </a:moveTo>
                    <a:cubicBezTo>
                      <a:pt x="7249" y="0"/>
                      <a:pt x="6031" y="294"/>
                      <a:pt x="4906" y="913"/>
                    </a:cubicBezTo>
                    <a:cubicBezTo>
                      <a:pt x="1310" y="2878"/>
                      <a:pt x="0" y="7390"/>
                      <a:pt x="1965" y="10962"/>
                    </a:cubicBezTo>
                    <a:cubicBezTo>
                      <a:pt x="3322" y="13415"/>
                      <a:pt x="5858" y="14796"/>
                      <a:pt x="8478" y="14796"/>
                    </a:cubicBezTo>
                    <a:cubicBezTo>
                      <a:pt x="9680" y="14796"/>
                      <a:pt x="10895" y="14498"/>
                      <a:pt x="12014" y="13891"/>
                    </a:cubicBezTo>
                    <a:cubicBezTo>
                      <a:pt x="13740" y="12939"/>
                      <a:pt x="15002" y="11367"/>
                      <a:pt x="15562" y="9474"/>
                    </a:cubicBezTo>
                    <a:cubicBezTo>
                      <a:pt x="16121" y="7581"/>
                      <a:pt x="15895" y="5569"/>
                      <a:pt x="14943" y="3842"/>
                    </a:cubicBezTo>
                    <a:cubicBezTo>
                      <a:pt x="13597" y="1388"/>
                      <a:pt x="11063" y="0"/>
                      <a:pt x="84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41"/>
              <p:cNvSpPr/>
              <p:nvPr/>
            </p:nvSpPr>
            <p:spPr>
              <a:xfrm>
                <a:off x="7673611" y="3522531"/>
                <a:ext cx="249395" cy="424649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4800" extrusionOk="0">
                    <a:moveTo>
                      <a:pt x="4346" y="274"/>
                    </a:moveTo>
                    <a:cubicBezTo>
                      <a:pt x="6584" y="274"/>
                      <a:pt x="8406" y="3477"/>
                      <a:pt x="8406" y="7394"/>
                    </a:cubicBezTo>
                    <a:cubicBezTo>
                      <a:pt x="8406" y="11323"/>
                      <a:pt x="6596" y="14502"/>
                      <a:pt x="4346" y="14502"/>
                    </a:cubicBezTo>
                    <a:cubicBezTo>
                      <a:pt x="2096" y="14502"/>
                      <a:pt x="286" y="11323"/>
                      <a:pt x="286" y="7394"/>
                    </a:cubicBezTo>
                    <a:cubicBezTo>
                      <a:pt x="286" y="3465"/>
                      <a:pt x="2096" y="274"/>
                      <a:pt x="4346" y="274"/>
                    </a:cubicBezTo>
                    <a:close/>
                    <a:moveTo>
                      <a:pt x="4346" y="0"/>
                    </a:moveTo>
                    <a:cubicBezTo>
                      <a:pt x="1953" y="0"/>
                      <a:pt x="0" y="3322"/>
                      <a:pt x="0" y="7406"/>
                    </a:cubicBezTo>
                    <a:cubicBezTo>
                      <a:pt x="0" y="11478"/>
                      <a:pt x="1953" y="14800"/>
                      <a:pt x="4346" y="14800"/>
                    </a:cubicBezTo>
                    <a:cubicBezTo>
                      <a:pt x="6739" y="14800"/>
                      <a:pt x="8692" y="11478"/>
                      <a:pt x="8692" y="7406"/>
                    </a:cubicBezTo>
                    <a:cubicBezTo>
                      <a:pt x="8692" y="3322"/>
                      <a:pt x="6739" y="0"/>
                      <a:pt x="4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41"/>
              <p:cNvSpPr/>
              <p:nvPr/>
            </p:nvSpPr>
            <p:spPr>
              <a:xfrm>
                <a:off x="7793861" y="3526634"/>
                <a:ext cx="8206" cy="4160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4502" extrusionOk="0">
                    <a:moveTo>
                      <a:pt x="0" y="0"/>
                    </a:moveTo>
                    <a:lnTo>
                      <a:pt x="0" y="14502"/>
                    </a:lnTo>
                    <a:lnTo>
                      <a:pt x="286" y="1450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3786;p41">
            <a:extLst>
              <a:ext uri="{FF2B5EF4-FFF2-40B4-BE49-F238E27FC236}">
                <a16:creationId xmlns:a16="http://schemas.microsoft.com/office/drawing/2014/main" id="{8AE5F187-7042-E66E-D53A-9A6B43D49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dirty="0" err="1">
                <a:cs typeface="B Nazanin" panose="00000400000000000000" pitchFamily="2" charset="-78"/>
              </a:rPr>
              <a:t>چالش‌ه</a:t>
            </a: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</a:t>
            </a:r>
            <a:endParaRPr lang="fa-IR" sz="32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8" name="Google Shape;3743;p40">
            <a:extLst>
              <a:ext uri="{FF2B5EF4-FFF2-40B4-BE49-F238E27FC236}">
                <a16:creationId xmlns:a16="http://schemas.microsoft.com/office/drawing/2014/main" id="{62A90D75-C68E-36B0-CB9B-5A7501BA1808}"/>
              </a:ext>
            </a:extLst>
          </p:cNvPr>
          <p:cNvSpPr txBox="1"/>
          <p:nvPr/>
        </p:nvSpPr>
        <p:spPr>
          <a:xfrm flipH="1">
            <a:off x="5693927" y="1900714"/>
            <a:ext cx="1360580" cy="89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just" rtl="1">
              <a:spcBef>
                <a:spcPts val="0"/>
              </a:spcBef>
              <a:spcAft>
                <a:spcPts val="0"/>
              </a:spcAft>
            </a:pPr>
            <a:endParaRPr lang="fa-IR" sz="700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  <a:p>
            <a:pPr algn="ctr" rtl="1"/>
            <a:r>
              <a: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تنظیم راه‌ </a:t>
            </a:r>
            <a:r>
              <a:rPr lang="fa-IR" sz="1800" dirty="0" err="1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حل‌های</a:t>
            </a:r>
            <a:r>
              <a: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هوش مصنوعی</a:t>
            </a:r>
          </a:p>
        </p:txBody>
      </p:sp>
      <p:sp>
        <p:nvSpPr>
          <p:cNvPr id="9" name="Google Shape;3743;p40">
            <a:extLst>
              <a:ext uri="{FF2B5EF4-FFF2-40B4-BE49-F238E27FC236}">
                <a16:creationId xmlns:a16="http://schemas.microsoft.com/office/drawing/2014/main" id="{DA6CD1F8-C810-F3D4-E6F5-B2178FE090D6}"/>
              </a:ext>
            </a:extLst>
          </p:cNvPr>
          <p:cNvSpPr txBox="1"/>
          <p:nvPr/>
        </p:nvSpPr>
        <p:spPr>
          <a:xfrm flipH="1">
            <a:off x="4444750" y="2667710"/>
            <a:ext cx="1360580" cy="124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just" rtl="1">
              <a:spcBef>
                <a:spcPts val="0"/>
              </a:spcBef>
              <a:spcAft>
                <a:spcPts val="0"/>
              </a:spcAft>
            </a:pPr>
            <a:endParaRPr lang="fa-IR" sz="700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  <a:p>
            <a:pPr algn="ctr" rtl="1"/>
            <a:r>
              <a: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عدم امکان جایگزینی کامل هوش انسانی با هوش ماشینی</a:t>
            </a:r>
          </a:p>
        </p:txBody>
      </p:sp>
      <p:sp>
        <p:nvSpPr>
          <p:cNvPr id="11" name="Google Shape;3743;p40">
            <a:extLst>
              <a:ext uri="{FF2B5EF4-FFF2-40B4-BE49-F238E27FC236}">
                <a16:creationId xmlns:a16="http://schemas.microsoft.com/office/drawing/2014/main" id="{18CDE7F3-D22A-4099-0084-D6C3DB904695}"/>
              </a:ext>
            </a:extLst>
          </p:cNvPr>
          <p:cNvSpPr txBox="1"/>
          <p:nvPr/>
        </p:nvSpPr>
        <p:spPr>
          <a:xfrm flipH="1">
            <a:off x="3180583" y="1598416"/>
            <a:ext cx="1360580" cy="124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just" rtl="1">
              <a:spcBef>
                <a:spcPts val="0"/>
              </a:spcBef>
              <a:spcAft>
                <a:spcPts val="0"/>
              </a:spcAft>
            </a:pPr>
            <a:endParaRPr lang="fa-IR" sz="700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  <a:p>
            <a:pPr algn="ctr" rtl="1"/>
            <a:r>
              <a: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احتمال دستکاری </a:t>
            </a:r>
            <a:r>
              <a:rPr lang="fa-IR" sz="1800" dirty="0" err="1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نمونه‌های</a:t>
            </a:r>
            <a:r>
              <a: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آموزش و آزمایش در حملات خصمانه</a:t>
            </a:r>
          </a:p>
        </p:txBody>
      </p:sp>
      <p:sp>
        <p:nvSpPr>
          <p:cNvPr id="12" name="Google Shape;3743;p40">
            <a:extLst>
              <a:ext uri="{FF2B5EF4-FFF2-40B4-BE49-F238E27FC236}">
                <a16:creationId xmlns:a16="http://schemas.microsoft.com/office/drawing/2014/main" id="{C51DDE72-9EFA-E997-F95B-9272E76DC6F6}"/>
              </a:ext>
            </a:extLst>
          </p:cNvPr>
          <p:cNvSpPr txBox="1"/>
          <p:nvPr/>
        </p:nvSpPr>
        <p:spPr>
          <a:xfrm flipH="1">
            <a:off x="1916415" y="2687695"/>
            <a:ext cx="1360580" cy="124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just" rtl="1">
              <a:spcBef>
                <a:spcPts val="0"/>
              </a:spcBef>
              <a:spcAft>
                <a:spcPts val="0"/>
              </a:spcAft>
            </a:pPr>
            <a:endParaRPr lang="fa-IR" sz="700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  <a:p>
            <a:pPr algn="ctr" rtl="1"/>
            <a:r>
              <a: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محدودیت </a:t>
            </a:r>
            <a:r>
              <a:rPr lang="fa-IR" sz="1800" dirty="0" err="1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مدل‌های</a:t>
            </a:r>
            <a:r>
              <a:rPr lang="fa-IR" sz="18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یادگیری ماشین سنتی در مبارزه با تهدیدات جدید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9A32C-DB3C-01F8-D784-0D81E95F89BC}"/>
              </a:ext>
            </a:extLst>
          </p:cNvPr>
          <p:cNvSpPr txBox="1"/>
          <p:nvPr/>
        </p:nvSpPr>
        <p:spPr>
          <a:xfrm>
            <a:off x="0" y="4773000"/>
            <a:ext cx="72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13/15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558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7" grpId="0" animBg="1"/>
      <p:bldP spid="3788" grpId="0" animBg="1"/>
      <p:bldP spid="3792" grpId="0" animBg="1"/>
      <p:bldP spid="8" grpId="0"/>
      <p:bldP spid="9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>
                <a:cs typeface="B Nazanin" panose="00000400000000000000" pitchFamily="2" charset="-78"/>
              </a:rPr>
              <a:t>فهرست</a:t>
            </a:r>
            <a:endParaRPr sz="3200" dirty="0">
              <a:cs typeface="B Nazanin" panose="00000400000000000000" pitchFamily="2" charset="-78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486251" y="3103842"/>
            <a:ext cx="1510712" cy="1254838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57898" y="2474849"/>
            <a:ext cx="579452" cy="546543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82441" y="2519660"/>
            <a:ext cx="509996" cy="462865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5</a:t>
            </a:r>
            <a:endParaRPr sz="1800" dirty="0">
              <a:solidFill>
                <a:schemeClr val="dk1"/>
              </a:solidFill>
              <a:cs typeface="B Nazanin" panose="00000400000000000000" pitchFamily="2" charset="-78"/>
            </a:endParaRPr>
          </a:p>
        </p:txBody>
      </p:sp>
      <p:sp>
        <p:nvSpPr>
          <p:cNvPr id="989" name="Google Shape;989;p23"/>
          <p:cNvSpPr txBox="1"/>
          <p:nvPr/>
        </p:nvSpPr>
        <p:spPr>
          <a:xfrm>
            <a:off x="513817" y="3115224"/>
            <a:ext cx="1449894" cy="12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چشم‌انداز</a:t>
            </a:r>
            <a:endParaRPr sz="18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37" name="Google Shape;708;p22">
            <a:extLst>
              <a:ext uri="{FF2B5EF4-FFF2-40B4-BE49-F238E27FC236}">
                <a16:creationId xmlns:a16="http://schemas.microsoft.com/office/drawing/2014/main" id="{94B6193D-BFBF-3027-CDEB-237980FDF78B}"/>
              </a:ext>
            </a:extLst>
          </p:cNvPr>
          <p:cNvSpPr/>
          <p:nvPr/>
        </p:nvSpPr>
        <p:spPr>
          <a:xfrm>
            <a:off x="2927852" y="-384008"/>
            <a:ext cx="30424" cy="23225"/>
          </a:xfrm>
          <a:custGeom>
            <a:avLst/>
            <a:gdLst/>
            <a:ahLst/>
            <a:cxnLst/>
            <a:rect l="l" t="t" r="r" b="b"/>
            <a:pathLst>
              <a:path w="1239" h="1251" extrusionOk="0">
                <a:moveTo>
                  <a:pt x="620" y="0"/>
                </a:moveTo>
                <a:cubicBezTo>
                  <a:pt x="286" y="0"/>
                  <a:pt x="1" y="286"/>
                  <a:pt x="1" y="619"/>
                </a:cubicBezTo>
                <a:cubicBezTo>
                  <a:pt x="1" y="965"/>
                  <a:pt x="286" y="1250"/>
                  <a:pt x="620" y="1250"/>
                </a:cubicBezTo>
                <a:cubicBezTo>
                  <a:pt x="965" y="1250"/>
                  <a:pt x="1239" y="965"/>
                  <a:pt x="1239" y="619"/>
                </a:cubicBezTo>
                <a:cubicBezTo>
                  <a:pt x="1239" y="286"/>
                  <a:pt x="965" y="0"/>
                  <a:pt x="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48" name="Google Shape;1039;p23">
            <a:extLst>
              <a:ext uri="{FF2B5EF4-FFF2-40B4-BE49-F238E27FC236}">
                <a16:creationId xmlns:a16="http://schemas.microsoft.com/office/drawing/2014/main" id="{8221D5F8-D20C-897B-8027-A1019E1EACA1}"/>
              </a:ext>
            </a:extLst>
          </p:cNvPr>
          <p:cNvGrpSpPr/>
          <p:nvPr/>
        </p:nvGrpSpPr>
        <p:grpSpPr>
          <a:xfrm>
            <a:off x="459676" y="719625"/>
            <a:ext cx="1573149" cy="1641331"/>
            <a:chOff x="457191" y="1276337"/>
            <a:chExt cx="1464112" cy="1464112"/>
          </a:xfrm>
        </p:grpSpPr>
        <p:sp>
          <p:nvSpPr>
            <p:cNvPr id="1149" name="Google Shape;1040;p23">
              <a:extLst>
                <a:ext uri="{FF2B5EF4-FFF2-40B4-BE49-F238E27FC236}">
                  <a16:creationId xmlns:a16="http://schemas.microsoft.com/office/drawing/2014/main" id="{6BE56B5C-94DA-CEB2-B81E-8D5883111F28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0" name="Google Shape;1041;p23">
              <a:extLst>
                <a:ext uri="{FF2B5EF4-FFF2-40B4-BE49-F238E27FC236}">
                  <a16:creationId xmlns:a16="http://schemas.microsoft.com/office/drawing/2014/main" id="{07B28941-7CFF-8C0D-B485-EE02B922662B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1" name="Google Shape;1042;p23">
              <a:extLst>
                <a:ext uri="{FF2B5EF4-FFF2-40B4-BE49-F238E27FC236}">
                  <a16:creationId xmlns:a16="http://schemas.microsoft.com/office/drawing/2014/main" id="{ECF5B2AB-09AA-9D8C-24EC-246DCF07CE03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cs typeface="B Nazanin" panose="00000400000000000000" pitchFamily="2" charset="-78"/>
              </a:endParaRPr>
            </a:p>
          </p:txBody>
        </p:sp>
        <p:sp>
          <p:nvSpPr>
            <p:cNvPr id="1154" name="Google Shape;1045;p23">
              <a:extLst>
                <a:ext uri="{FF2B5EF4-FFF2-40B4-BE49-F238E27FC236}">
                  <a16:creationId xmlns:a16="http://schemas.microsoft.com/office/drawing/2014/main" id="{051E985C-8596-061B-DCA4-813CD1663280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5" name="Google Shape;1046;p23">
              <a:extLst>
                <a:ext uri="{FF2B5EF4-FFF2-40B4-BE49-F238E27FC236}">
                  <a16:creationId xmlns:a16="http://schemas.microsoft.com/office/drawing/2014/main" id="{EA17906F-B156-1F70-2265-D46A6A2B5E24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8" name="Google Shape;1049;p23">
              <a:extLst>
                <a:ext uri="{FF2B5EF4-FFF2-40B4-BE49-F238E27FC236}">
                  <a16:creationId xmlns:a16="http://schemas.microsoft.com/office/drawing/2014/main" id="{D6E57EAC-D47A-0929-695D-82472DF8B179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9" name="Google Shape;1050;p23">
              <a:extLst>
                <a:ext uri="{FF2B5EF4-FFF2-40B4-BE49-F238E27FC236}">
                  <a16:creationId xmlns:a16="http://schemas.microsoft.com/office/drawing/2014/main" id="{E0BEDA85-CB0D-4D8D-6EE2-F183572265D7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0" name="Google Shape;1051;p23">
              <a:extLst>
                <a:ext uri="{FF2B5EF4-FFF2-40B4-BE49-F238E27FC236}">
                  <a16:creationId xmlns:a16="http://schemas.microsoft.com/office/drawing/2014/main" id="{B20B3B33-C8B1-FA61-79D5-AB691092F853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1" name="Google Shape;1052;p23">
              <a:extLst>
                <a:ext uri="{FF2B5EF4-FFF2-40B4-BE49-F238E27FC236}">
                  <a16:creationId xmlns:a16="http://schemas.microsoft.com/office/drawing/2014/main" id="{048F0165-020D-0BF1-646A-E29A12F10C3C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2" name="Google Shape;1053;p23">
              <a:extLst>
                <a:ext uri="{FF2B5EF4-FFF2-40B4-BE49-F238E27FC236}">
                  <a16:creationId xmlns:a16="http://schemas.microsoft.com/office/drawing/2014/main" id="{D24B63B8-8170-1734-D27B-39381A15B790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6" name="Google Shape;1057;p23">
              <a:extLst>
                <a:ext uri="{FF2B5EF4-FFF2-40B4-BE49-F238E27FC236}">
                  <a16:creationId xmlns:a16="http://schemas.microsoft.com/office/drawing/2014/main" id="{993FDE1C-4F9A-F677-E955-5B45D684D015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171" name="Google Shape;1062;p23">
              <a:extLst>
                <a:ext uri="{FF2B5EF4-FFF2-40B4-BE49-F238E27FC236}">
                  <a16:creationId xmlns:a16="http://schemas.microsoft.com/office/drawing/2014/main" id="{A394494C-1EAC-CB46-F536-2610B17E8F63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172" name="Google Shape;1063;p23">
                <a:extLst>
                  <a:ext uri="{FF2B5EF4-FFF2-40B4-BE49-F238E27FC236}">
                    <a16:creationId xmlns:a16="http://schemas.microsoft.com/office/drawing/2014/main" id="{963ABA67-DD29-9DB2-01CB-DAA8FAAC0B9C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173" name="Google Shape;1064;p23">
                <a:extLst>
                  <a:ext uri="{FF2B5EF4-FFF2-40B4-BE49-F238E27FC236}">
                    <a16:creationId xmlns:a16="http://schemas.microsoft.com/office/drawing/2014/main" id="{3176E9B6-BCB6-A3DB-80DF-EF8207B2DEF1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1174" name="Google Shape;448;p20">
            <a:extLst>
              <a:ext uri="{FF2B5EF4-FFF2-40B4-BE49-F238E27FC236}">
                <a16:creationId xmlns:a16="http://schemas.microsoft.com/office/drawing/2014/main" id="{A3051B38-9629-A038-47AB-8A28A9E885F9}"/>
              </a:ext>
            </a:extLst>
          </p:cNvPr>
          <p:cNvGrpSpPr/>
          <p:nvPr/>
        </p:nvGrpSpPr>
        <p:grpSpPr>
          <a:xfrm>
            <a:off x="724436" y="1084439"/>
            <a:ext cx="1031023" cy="683879"/>
            <a:chOff x="733939" y="1708125"/>
            <a:chExt cx="3561543" cy="2379555"/>
          </a:xfrm>
        </p:grpSpPr>
        <p:sp>
          <p:nvSpPr>
            <p:cNvPr id="1176" name="Google Shape;450;p20">
              <a:extLst>
                <a:ext uri="{FF2B5EF4-FFF2-40B4-BE49-F238E27FC236}">
                  <a16:creationId xmlns:a16="http://schemas.microsoft.com/office/drawing/2014/main" id="{B19B40BC-5B3F-7CCB-CA3B-1939B7F0D139}"/>
                </a:ext>
              </a:extLst>
            </p:cNvPr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77" name="Google Shape;451;p20">
              <a:extLst>
                <a:ext uri="{FF2B5EF4-FFF2-40B4-BE49-F238E27FC236}">
                  <a16:creationId xmlns:a16="http://schemas.microsoft.com/office/drawing/2014/main" id="{C2F55C45-CCB7-F9DB-D6B7-1E1D729E95B4}"/>
                </a:ext>
              </a:extLst>
            </p:cNvPr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78" name="Google Shape;452;p20">
              <a:extLst>
                <a:ext uri="{FF2B5EF4-FFF2-40B4-BE49-F238E27FC236}">
                  <a16:creationId xmlns:a16="http://schemas.microsoft.com/office/drawing/2014/main" id="{81F17575-23F7-F860-58F4-9C378D961523}"/>
                </a:ext>
              </a:extLst>
            </p:cNvPr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79" name="Google Shape;453;p20">
              <a:extLst>
                <a:ext uri="{FF2B5EF4-FFF2-40B4-BE49-F238E27FC236}">
                  <a16:creationId xmlns:a16="http://schemas.microsoft.com/office/drawing/2014/main" id="{D99A5185-F1D6-5CE9-67E5-8467939C57FA}"/>
                </a:ext>
              </a:extLst>
            </p:cNvPr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6" name="Google Shape;460;p20">
              <a:extLst>
                <a:ext uri="{FF2B5EF4-FFF2-40B4-BE49-F238E27FC236}">
                  <a16:creationId xmlns:a16="http://schemas.microsoft.com/office/drawing/2014/main" id="{AF5A343E-16E1-EA29-6BBA-AEDB60E74B50}"/>
                </a:ext>
              </a:extLst>
            </p:cNvPr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7" name="Google Shape;461;p20">
              <a:extLst>
                <a:ext uri="{FF2B5EF4-FFF2-40B4-BE49-F238E27FC236}">
                  <a16:creationId xmlns:a16="http://schemas.microsoft.com/office/drawing/2014/main" id="{92B44D72-A64F-3527-9F9D-E307CF07684E}"/>
                </a:ext>
              </a:extLst>
            </p:cNvPr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8" name="Google Shape;462;p20">
              <a:extLst>
                <a:ext uri="{FF2B5EF4-FFF2-40B4-BE49-F238E27FC236}">
                  <a16:creationId xmlns:a16="http://schemas.microsoft.com/office/drawing/2014/main" id="{3816D5A4-9324-DF16-5DD0-FFEB1080CEF6}"/>
                </a:ext>
              </a:extLst>
            </p:cNvPr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89" name="Google Shape;463;p20">
              <a:extLst>
                <a:ext uri="{FF2B5EF4-FFF2-40B4-BE49-F238E27FC236}">
                  <a16:creationId xmlns:a16="http://schemas.microsoft.com/office/drawing/2014/main" id="{B5099F69-6BCE-A37D-0B4D-AB5A05145A87}"/>
                </a:ext>
              </a:extLst>
            </p:cNvPr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32" name="Google Shape;882;p23">
            <a:extLst>
              <a:ext uri="{FF2B5EF4-FFF2-40B4-BE49-F238E27FC236}">
                <a16:creationId xmlns:a16="http://schemas.microsoft.com/office/drawing/2014/main" id="{66173394-6B41-2652-2A8C-123C0740BF3E}"/>
              </a:ext>
            </a:extLst>
          </p:cNvPr>
          <p:cNvSpPr/>
          <p:nvPr/>
        </p:nvSpPr>
        <p:spPr>
          <a:xfrm>
            <a:off x="7251370" y="3237440"/>
            <a:ext cx="1285412" cy="1134535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3" name="Google Shape;883;p23">
            <a:extLst>
              <a:ext uri="{FF2B5EF4-FFF2-40B4-BE49-F238E27FC236}">
                <a16:creationId xmlns:a16="http://schemas.microsoft.com/office/drawing/2014/main" id="{7152A05A-99DA-6082-D81C-7EE3F4B3EE93}"/>
              </a:ext>
            </a:extLst>
          </p:cNvPr>
          <p:cNvSpPr/>
          <p:nvPr/>
        </p:nvSpPr>
        <p:spPr>
          <a:xfrm>
            <a:off x="7690572" y="2675718"/>
            <a:ext cx="482705" cy="448369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Google Shape;884;p23">
            <a:extLst>
              <a:ext uri="{FF2B5EF4-FFF2-40B4-BE49-F238E27FC236}">
                <a16:creationId xmlns:a16="http://schemas.microsoft.com/office/drawing/2014/main" id="{AC7A46FF-B389-35C3-58F8-7CE42342B219}"/>
              </a:ext>
            </a:extLst>
          </p:cNvPr>
          <p:cNvSpPr/>
          <p:nvPr/>
        </p:nvSpPr>
        <p:spPr>
          <a:xfrm>
            <a:off x="7713662" y="2700217"/>
            <a:ext cx="424479" cy="379699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1</a:t>
            </a:r>
            <a:endParaRPr sz="24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35" name="Google Shape;998;p23">
            <a:extLst>
              <a:ext uri="{FF2B5EF4-FFF2-40B4-BE49-F238E27FC236}">
                <a16:creationId xmlns:a16="http://schemas.microsoft.com/office/drawing/2014/main" id="{222AE34F-4283-CC13-4430-D5BB338A9EF6}"/>
              </a:ext>
            </a:extLst>
          </p:cNvPr>
          <p:cNvSpPr txBox="1"/>
          <p:nvPr/>
        </p:nvSpPr>
        <p:spPr>
          <a:xfrm>
            <a:off x="7271009" y="3237440"/>
            <a:ext cx="1249846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36" name="Google Shape;1000;p23">
            <a:extLst>
              <a:ext uri="{FF2B5EF4-FFF2-40B4-BE49-F238E27FC236}">
                <a16:creationId xmlns:a16="http://schemas.microsoft.com/office/drawing/2014/main" id="{512541C8-D878-CDF4-A2D3-AD9B30DE4F7D}"/>
              </a:ext>
            </a:extLst>
          </p:cNvPr>
          <p:cNvGrpSpPr/>
          <p:nvPr/>
        </p:nvGrpSpPr>
        <p:grpSpPr>
          <a:xfrm>
            <a:off x="7222295" y="1276337"/>
            <a:ext cx="1338904" cy="1243323"/>
            <a:chOff x="7222294" y="1276337"/>
            <a:chExt cx="1464513" cy="1464112"/>
          </a:xfrm>
        </p:grpSpPr>
        <p:sp>
          <p:nvSpPr>
            <p:cNvPr id="38" name="Google Shape;1001;p23">
              <a:extLst>
                <a:ext uri="{FF2B5EF4-FFF2-40B4-BE49-F238E27FC236}">
                  <a16:creationId xmlns:a16="http://schemas.microsoft.com/office/drawing/2014/main" id="{40C0B330-D483-5F69-5555-5CCE02A123FB}"/>
                </a:ext>
              </a:extLst>
            </p:cNvPr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9" name="Google Shape;1002;p23">
              <a:extLst>
                <a:ext uri="{FF2B5EF4-FFF2-40B4-BE49-F238E27FC236}">
                  <a16:creationId xmlns:a16="http://schemas.microsoft.com/office/drawing/2014/main" id="{A480622C-0BE0-A123-DC37-99539DD0643B}"/>
                </a:ext>
              </a:extLst>
            </p:cNvPr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0" name="Google Shape;1003;p23">
              <a:extLst>
                <a:ext uri="{FF2B5EF4-FFF2-40B4-BE49-F238E27FC236}">
                  <a16:creationId xmlns:a16="http://schemas.microsoft.com/office/drawing/2014/main" id="{BA613A39-C010-028F-4610-F840E7AA1619}"/>
                </a:ext>
              </a:extLst>
            </p:cNvPr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1" name="Google Shape;1004;p23">
              <a:extLst>
                <a:ext uri="{FF2B5EF4-FFF2-40B4-BE49-F238E27FC236}">
                  <a16:creationId xmlns:a16="http://schemas.microsoft.com/office/drawing/2014/main" id="{CA7F5298-EF93-2671-4C72-93E51263E8BB}"/>
                </a:ext>
              </a:extLst>
            </p:cNvPr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2" name="Google Shape;1005;p23">
              <a:extLst>
                <a:ext uri="{FF2B5EF4-FFF2-40B4-BE49-F238E27FC236}">
                  <a16:creationId xmlns:a16="http://schemas.microsoft.com/office/drawing/2014/main" id="{89EECFD7-3C63-0D51-4BD0-8D5B25091C48}"/>
                </a:ext>
              </a:extLst>
            </p:cNvPr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3" name="Google Shape;1006;p23">
              <a:extLst>
                <a:ext uri="{FF2B5EF4-FFF2-40B4-BE49-F238E27FC236}">
                  <a16:creationId xmlns:a16="http://schemas.microsoft.com/office/drawing/2014/main" id="{431830D3-DC27-FDD2-F0C2-FBD70856A3BE}"/>
                </a:ext>
              </a:extLst>
            </p:cNvPr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4" name="Google Shape;1007;p23">
              <a:extLst>
                <a:ext uri="{FF2B5EF4-FFF2-40B4-BE49-F238E27FC236}">
                  <a16:creationId xmlns:a16="http://schemas.microsoft.com/office/drawing/2014/main" id="{9335330F-5BF4-5F2D-F409-8F7365E9E131}"/>
                </a:ext>
              </a:extLst>
            </p:cNvPr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5" name="Google Shape;1008;p23">
              <a:extLst>
                <a:ext uri="{FF2B5EF4-FFF2-40B4-BE49-F238E27FC236}">
                  <a16:creationId xmlns:a16="http://schemas.microsoft.com/office/drawing/2014/main" id="{548701EE-A147-62BA-E4BF-8A3285AA5057}"/>
                </a:ext>
              </a:extLst>
            </p:cNvPr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6" name="Google Shape;1009;p23">
              <a:extLst>
                <a:ext uri="{FF2B5EF4-FFF2-40B4-BE49-F238E27FC236}">
                  <a16:creationId xmlns:a16="http://schemas.microsoft.com/office/drawing/2014/main" id="{27661538-41DB-91A3-B8C1-00116101F9B4}"/>
                </a:ext>
              </a:extLst>
            </p:cNvPr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7" name="Google Shape;1010;p23">
              <a:extLst>
                <a:ext uri="{FF2B5EF4-FFF2-40B4-BE49-F238E27FC236}">
                  <a16:creationId xmlns:a16="http://schemas.microsoft.com/office/drawing/2014/main" id="{76C38F55-2A9F-64CD-77D9-84745C96AFF4}"/>
                </a:ext>
              </a:extLst>
            </p:cNvPr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8" name="Google Shape;1011;p23">
              <a:extLst>
                <a:ext uri="{FF2B5EF4-FFF2-40B4-BE49-F238E27FC236}">
                  <a16:creationId xmlns:a16="http://schemas.microsoft.com/office/drawing/2014/main" id="{045AEC9D-D0BD-5436-57C6-23E2C8ECD48B}"/>
                </a:ext>
              </a:extLst>
            </p:cNvPr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9" name="Google Shape;1012;p23">
              <a:extLst>
                <a:ext uri="{FF2B5EF4-FFF2-40B4-BE49-F238E27FC236}">
                  <a16:creationId xmlns:a16="http://schemas.microsoft.com/office/drawing/2014/main" id="{53D7F29B-9AF0-868F-F779-90E647E94EB2}"/>
                </a:ext>
              </a:extLst>
            </p:cNvPr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0" name="Google Shape;1013;p23">
              <a:extLst>
                <a:ext uri="{FF2B5EF4-FFF2-40B4-BE49-F238E27FC236}">
                  <a16:creationId xmlns:a16="http://schemas.microsoft.com/office/drawing/2014/main" id="{404E726B-7675-9A44-0070-FB12494B8404}"/>
                </a:ext>
              </a:extLst>
            </p:cNvPr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1" name="Google Shape;1014;p23">
              <a:extLst>
                <a:ext uri="{FF2B5EF4-FFF2-40B4-BE49-F238E27FC236}">
                  <a16:creationId xmlns:a16="http://schemas.microsoft.com/office/drawing/2014/main" id="{737E99D0-DD0E-8042-4B5C-C5D4D3512B2F}"/>
                </a:ext>
              </a:extLst>
            </p:cNvPr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2" name="Google Shape;1015;p23">
              <a:extLst>
                <a:ext uri="{FF2B5EF4-FFF2-40B4-BE49-F238E27FC236}">
                  <a16:creationId xmlns:a16="http://schemas.microsoft.com/office/drawing/2014/main" id="{0CD178E1-A019-8480-91BF-4FF108DE8A3D}"/>
                </a:ext>
              </a:extLst>
            </p:cNvPr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3" name="Google Shape;1016;p23">
              <a:extLst>
                <a:ext uri="{FF2B5EF4-FFF2-40B4-BE49-F238E27FC236}">
                  <a16:creationId xmlns:a16="http://schemas.microsoft.com/office/drawing/2014/main" id="{9B05735E-A403-79D1-68DE-87F2EEE67BD4}"/>
                </a:ext>
              </a:extLst>
            </p:cNvPr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4" name="Google Shape;1017;p23">
              <a:extLst>
                <a:ext uri="{FF2B5EF4-FFF2-40B4-BE49-F238E27FC236}">
                  <a16:creationId xmlns:a16="http://schemas.microsoft.com/office/drawing/2014/main" id="{ABAA6C18-4858-B49F-0A11-691FCB29E978}"/>
                </a:ext>
              </a:extLst>
            </p:cNvPr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Google Shape;1018;p23">
              <a:extLst>
                <a:ext uri="{FF2B5EF4-FFF2-40B4-BE49-F238E27FC236}">
                  <a16:creationId xmlns:a16="http://schemas.microsoft.com/office/drawing/2014/main" id="{77C93044-C960-C010-350B-7C87D8D24E60}"/>
                </a:ext>
              </a:extLst>
            </p:cNvPr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6" name="Google Shape;1019;p23">
              <a:extLst>
                <a:ext uri="{FF2B5EF4-FFF2-40B4-BE49-F238E27FC236}">
                  <a16:creationId xmlns:a16="http://schemas.microsoft.com/office/drawing/2014/main" id="{9FCD0F58-1BAE-2340-B094-83CC23A1AB40}"/>
                </a:ext>
              </a:extLst>
            </p:cNvPr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7" name="Google Shape;1020;p23">
              <a:extLst>
                <a:ext uri="{FF2B5EF4-FFF2-40B4-BE49-F238E27FC236}">
                  <a16:creationId xmlns:a16="http://schemas.microsoft.com/office/drawing/2014/main" id="{A1F20DD8-83FD-FE4A-0C20-FA68C58D4DA7}"/>
                </a:ext>
              </a:extLst>
            </p:cNvPr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8" name="Google Shape;1021;p23">
              <a:extLst>
                <a:ext uri="{FF2B5EF4-FFF2-40B4-BE49-F238E27FC236}">
                  <a16:creationId xmlns:a16="http://schemas.microsoft.com/office/drawing/2014/main" id="{87BFD080-1F01-BC03-18BF-AFDC5A16165B}"/>
                </a:ext>
              </a:extLst>
            </p:cNvPr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9" name="Google Shape;1022;p23">
              <a:extLst>
                <a:ext uri="{FF2B5EF4-FFF2-40B4-BE49-F238E27FC236}">
                  <a16:creationId xmlns:a16="http://schemas.microsoft.com/office/drawing/2014/main" id="{D8D9E133-2757-C5E2-7D6E-9B6664E8E18F}"/>
                </a:ext>
              </a:extLst>
            </p:cNvPr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0" name="Google Shape;1023;p23">
              <a:extLst>
                <a:ext uri="{FF2B5EF4-FFF2-40B4-BE49-F238E27FC236}">
                  <a16:creationId xmlns:a16="http://schemas.microsoft.com/office/drawing/2014/main" id="{E90B72F5-F267-CE68-4CF8-9EF6A730D1B4}"/>
                </a:ext>
              </a:extLst>
            </p:cNvPr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1" name="Google Shape;1024;p23">
              <a:extLst>
                <a:ext uri="{FF2B5EF4-FFF2-40B4-BE49-F238E27FC236}">
                  <a16:creationId xmlns:a16="http://schemas.microsoft.com/office/drawing/2014/main" id="{1C6EA7DB-8CEE-5A7B-CF01-9B4D0DCFE366}"/>
                </a:ext>
              </a:extLst>
            </p:cNvPr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Google Shape;1025;p23">
              <a:extLst>
                <a:ext uri="{FF2B5EF4-FFF2-40B4-BE49-F238E27FC236}">
                  <a16:creationId xmlns:a16="http://schemas.microsoft.com/office/drawing/2014/main" id="{224FAF98-4D06-804A-DE56-2B55A593553A}"/>
                </a:ext>
              </a:extLst>
            </p:cNvPr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3" name="Google Shape;1026;p23">
              <a:extLst>
                <a:ext uri="{FF2B5EF4-FFF2-40B4-BE49-F238E27FC236}">
                  <a16:creationId xmlns:a16="http://schemas.microsoft.com/office/drawing/2014/main" id="{7672836F-4057-5ABD-D184-F44045DA15C8}"/>
                </a:ext>
              </a:extLst>
            </p:cNvPr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8" name="Google Shape;1027;p23">
              <a:extLst>
                <a:ext uri="{FF2B5EF4-FFF2-40B4-BE49-F238E27FC236}">
                  <a16:creationId xmlns:a16="http://schemas.microsoft.com/office/drawing/2014/main" id="{AD253472-D11C-F7A1-2E66-7D2841200639}"/>
                </a:ext>
              </a:extLst>
            </p:cNvPr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0" name="Google Shape;1028;p23">
              <a:extLst>
                <a:ext uri="{FF2B5EF4-FFF2-40B4-BE49-F238E27FC236}">
                  <a16:creationId xmlns:a16="http://schemas.microsoft.com/office/drawing/2014/main" id="{6AFCAEEE-13AC-1E37-3C24-33A5CDEC69DF}"/>
                </a:ext>
              </a:extLst>
            </p:cNvPr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1" name="Google Shape;1029;p23">
              <a:extLst>
                <a:ext uri="{FF2B5EF4-FFF2-40B4-BE49-F238E27FC236}">
                  <a16:creationId xmlns:a16="http://schemas.microsoft.com/office/drawing/2014/main" id="{22E3BA3E-DDB8-2EF0-26E8-E847637EB500}"/>
                </a:ext>
              </a:extLst>
            </p:cNvPr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3" name="Google Shape;1030;p23">
              <a:extLst>
                <a:ext uri="{FF2B5EF4-FFF2-40B4-BE49-F238E27FC236}">
                  <a16:creationId xmlns:a16="http://schemas.microsoft.com/office/drawing/2014/main" id="{29B014B0-CBA4-B1EE-21AF-99D42AAC7EBF}"/>
                </a:ext>
              </a:extLst>
            </p:cNvPr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4" name="Google Shape;1031;p23">
              <a:extLst>
                <a:ext uri="{FF2B5EF4-FFF2-40B4-BE49-F238E27FC236}">
                  <a16:creationId xmlns:a16="http://schemas.microsoft.com/office/drawing/2014/main" id="{866BCC73-29D2-9EE9-34CF-F74D844919C6}"/>
                </a:ext>
              </a:extLst>
            </p:cNvPr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6" name="Google Shape;1032;p23">
              <a:extLst>
                <a:ext uri="{FF2B5EF4-FFF2-40B4-BE49-F238E27FC236}">
                  <a16:creationId xmlns:a16="http://schemas.microsoft.com/office/drawing/2014/main" id="{7C0C9B5E-3B4D-C250-45D3-E04674CDB38E}"/>
                </a:ext>
              </a:extLst>
            </p:cNvPr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7" name="Google Shape;1033;p23">
              <a:extLst>
                <a:ext uri="{FF2B5EF4-FFF2-40B4-BE49-F238E27FC236}">
                  <a16:creationId xmlns:a16="http://schemas.microsoft.com/office/drawing/2014/main" id="{C19DF652-31C4-3E6C-CA0A-BEAA7237FDC0}"/>
                </a:ext>
              </a:extLst>
            </p:cNvPr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9" name="Google Shape;1034;p23">
              <a:extLst>
                <a:ext uri="{FF2B5EF4-FFF2-40B4-BE49-F238E27FC236}">
                  <a16:creationId xmlns:a16="http://schemas.microsoft.com/office/drawing/2014/main" id="{FC38CB5C-8EBF-BA1A-BFFE-2EB43410DC40}"/>
                </a:ext>
              </a:extLst>
            </p:cNvPr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9" name="Google Shape;1035;p23">
              <a:extLst>
                <a:ext uri="{FF2B5EF4-FFF2-40B4-BE49-F238E27FC236}">
                  <a16:creationId xmlns:a16="http://schemas.microsoft.com/office/drawing/2014/main" id="{59B8C3C7-BB77-A0B7-963D-D1A84640CE61}"/>
                </a:ext>
              </a:extLst>
            </p:cNvPr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1040" name="Google Shape;1036;p23">
              <a:extLst>
                <a:ext uri="{FF2B5EF4-FFF2-40B4-BE49-F238E27FC236}">
                  <a16:creationId xmlns:a16="http://schemas.microsoft.com/office/drawing/2014/main" id="{26CFA93D-13B5-93E4-6650-7F13275CD6FD}"/>
                </a:ext>
              </a:extLst>
            </p:cNvPr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41" name="Google Shape;1037;p23">
                <a:extLst>
                  <a:ext uri="{FF2B5EF4-FFF2-40B4-BE49-F238E27FC236}">
                    <a16:creationId xmlns:a16="http://schemas.microsoft.com/office/drawing/2014/main" id="{ECD048CC-DF00-9230-2F46-35E8E442C621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042" name="Google Shape;1038;p23">
                <a:extLst>
                  <a:ext uri="{FF2B5EF4-FFF2-40B4-BE49-F238E27FC236}">
                    <a16:creationId xmlns:a16="http://schemas.microsoft.com/office/drawing/2014/main" id="{D3EDD0F1-AC23-D975-EDCB-559A898DEA04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998" name="Google Shape;936;p23">
            <a:extLst>
              <a:ext uri="{FF2B5EF4-FFF2-40B4-BE49-F238E27FC236}">
                <a16:creationId xmlns:a16="http://schemas.microsoft.com/office/drawing/2014/main" id="{5BBDA05C-9FB9-3986-ACF4-E732E905F4C6}"/>
              </a:ext>
            </a:extLst>
          </p:cNvPr>
          <p:cNvSpPr/>
          <p:nvPr/>
        </p:nvSpPr>
        <p:spPr>
          <a:xfrm>
            <a:off x="5704284" y="3237449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1000" name="Google Shape;937;p23">
            <a:extLst>
              <a:ext uri="{FF2B5EF4-FFF2-40B4-BE49-F238E27FC236}">
                <a16:creationId xmlns:a16="http://schemas.microsoft.com/office/drawing/2014/main" id="{CCD8341B-30F1-E39A-EC8E-22F20EBBE226}"/>
              </a:ext>
            </a:extLst>
          </p:cNvPr>
          <p:cNvSpPr/>
          <p:nvPr/>
        </p:nvSpPr>
        <p:spPr>
          <a:xfrm>
            <a:off x="6143092" y="2683558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1001" name="Google Shape;938;p23">
            <a:extLst>
              <a:ext uri="{FF2B5EF4-FFF2-40B4-BE49-F238E27FC236}">
                <a16:creationId xmlns:a16="http://schemas.microsoft.com/office/drawing/2014/main" id="{8F557264-11F1-0D82-4042-3CC36325A3B0}"/>
              </a:ext>
            </a:extLst>
          </p:cNvPr>
          <p:cNvSpPr/>
          <p:nvPr/>
        </p:nvSpPr>
        <p:spPr>
          <a:xfrm>
            <a:off x="6166183" y="2708426"/>
            <a:ext cx="424510" cy="379388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2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002" name="Google Shape;939;p23">
            <a:extLst>
              <a:ext uri="{FF2B5EF4-FFF2-40B4-BE49-F238E27FC236}">
                <a16:creationId xmlns:a16="http://schemas.microsoft.com/office/drawing/2014/main" id="{68EB26C1-160E-14B6-AE6F-4DD0E2613CD6}"/>
              </a:ext>
            </a:extLst>
          </p:cNvPr>
          <p:cNvGrpSpPr/>
          <p:nvPr/>
        </p:nvGrpSpPr>
        <p:grpSpPr>
          <a:xfrm>
            <a:off x="5674849" y="1282172"/>
            <a:ext cx="1338904" cy="1243323"/>
            <a:chOff x="4966993" y="1276337"/>
            <a:chExt cx="1464513" cy="1464112"/>
          </a:xfrm>
        </p:grpSpPr>
        <p:sp>
          <p:nvSpPr>
            <p:cNvPr id="1003" name="Google Shape;940;p23">
              <a:extLst>
                <a:ext uri="{FF2B5EF4-FFF2-40B4-BE49-F238E27FC236}">
                  <a16:creationId xmlns:a16="http://schemas.microsoft.com/office/drawing/2014/main" id="{05EFE99F-33A3-E62D-F2B5-D249806DC101}"/>
                </a:ext>
              </a:extLst>
            </p:cNvPr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4" name="Google Shape;941;p23">
              <a:extLst>
                <a:ext uri="{FF2B5EF4-FFF2-40B4-BE49-F238E27FC236}">
                  <a16:creationId xmlns:a16="http://schemas.microsoft.com/office/drawing/2014/main" id="{BC5C3902-4C40-565E-1DE1-F8528BF6EE7B}"/>
                </a:ext>
              </a:extLst>
            </p:cNvPr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5" name="Google Shape;942;p23">
              <a:extLst>
                <a:ext uri="{FF2B5EF4-FFF2-40B4-BE49-F238E27FC236}">
                  <a16:creationId xmlns:a16="http://schemas.microsoft.com/office/drawing/2014/main" id="{6C92B583-DB10-B6A4-30BD-905BA20C0081}"/>
                </a:ext>
              </a:extLst>
            </p:cNvPr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6" name="Google Shape;943;p23">
              <a:extLst>
                <a:ext uri="{FF2B5EF4-FFF2-40B4-BE49-F238E27FC236}">
                  <a16:creationId xmlns:a16="http://schemas.microsoft.com/office/drawing/2014/main" id="{15D28836-9182-8BCD-D587-8AF428C54E67}"/>
                </a:ext>
              </a:extLst>
            </p:cNvPr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7" name="Google Shape;944;p23">
              <a:extLst>
                <a:ext uri="{FF2B5EF4-FFF2-40B4-BE49-F238E27FC236}">
                  <a16:creationId xmlns:a16="http://schemas.microsoft.com/office/drawing/2014/main" id="{AADBCDBB-CC9D-0313-90C9-30F5150B1A75}"/>
                </a:ext>
              </a:extLst>
            </p:cNvPr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8" name="Google Shape;945;p23">
              <a:extLst>
                <a:ext uri="{FF2B5EF4-FFF2-40B4-BE49-F238E27FC236}">
                  <a16:creationId xmlns:a16="http://schemas.microsoft.com/office/drawing/2014/main" id="{6B263B54-14C8-A64D-E700-36C0F2F39835}"/>
                </a:ext>
              </a:extLst>
            </p:cNvPr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09" name="Google Shape;946;p23">
              <a:extLst>
                <a:ext uri="{FF2B5EF4-FFF2-40B4-BE49-F238E27FC236}">
                  <a16:creationId xmlns:a16="http://schemas.microsoft.com/office/drawing/2014/main" id="{C078EE7A-902B-A56D-CEFD-DB1B2B7C9731}"/>
                </a:ext>
              </a:extLst>
            </p:cNvPr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0" name="Google Shape;947;p23">
              <a:extLst>
                <a:ext uri="{FF2B5EF4-FFF2-40B4-BE49-F238E27FC236}">
                  <a16:creationId xmlns:a16="http://schemas.microsoft.com/office/drawing/2014/main" id="{FDDFF9CF-5581-5E7E-B328-3438B91C7C79}"/>
                </a:ext>
              </a:extLst>
            </p:cNvPr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1" name="Google Shape;948;p23">
              <a:extLst>
                <a:ext uri="{FF2B5EF4-FFF2-40B4-BE49-F238E27FC236}">
                  <a16:creationId xmlns:a16="http://schemas.microsoft.com/office/drawing/2014/main" id="{E8401C70-0196-3B86-8828-AA50A2A20EC7}"/>
                </a:ext>
              </a:extLst>
            </p:cNvPr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2" name="Google Shape;949;p23">
              <a:extLst>
                <a:ext uri="{FF2B5EF4-FFF2-40B4-BE49-F238E27FC236}">
                  <a16:creationId xmlns:a16="http://schemas.microsoft.com/office/drawing/2014/main" id="{DBD1526D-1693-7364-17DD-80B6C96317F5}"/>
                </a:ext>
              </a:extLst>
            </p:cNvPr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3" name="Google Shape;950;p23">
              <a:extLst>
                <a:ext uri="{FF2B5EF4-FFF2-40B4-BE49-F238E27FC236}">
                  <a16:creationId xmlns:a16="http://schemas.microsoft.com/office/drawing/2014/main" id="{BA43EDCA-F3E5-4E68-EED6-BAFAAD3243B6}"/>
                </a:ext>
              </a:extLst>
            </p:cNvPr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4" name="Google Shape;951;p23">
              <a:extLst>
                <a:ext uri="{FF2B5EF4-FFF2-40B4-BE49-F238E27FC236}">
                  <a16:creationId xmlns:a16="http://schemas.microsoft.com/office/drawing/2014/main" id="{F97D4EE6-E5C5-3E3D-602E-1B03B923D295}"/>
                </a:ext>
              </a:extLst>
            </p:cNvPr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5" name="Google Shape;952;p23">
              <a:extLst>
                <a:ext uri="{FF2B5EF4-FFF2-40B4-BE49-F238E27FC236}">
                  <a16:creationId xmlns:a16="http://schemas.microsoft.com/office/drawing/2014/main" id="{50C6F5A5-D33C-90A8-823E-8CB279659ADA}"/>
                </a:ext>
              </a:extLst>
            </p:cNvPr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6" name="Google Shape;953;p23">
              <a:extLst>
                <a:ext uri="{FF2B5EF4-FFF2-40B4-BE49-F238E27FC236}">
                  <a16:creationId xmlns:a16="http://schemas.microsoft.com/office/drawing/2014/main" id="{9398A42B-E4FD-F0E9-23E3-DF8360A82068}"/>
                </a:ext>
              </a:extLst>
            </p:cNvPr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7" name="Google Shape;954;p23">
              <a:extLst>
                <a:ext uri="{FF2B5EF4-FFF2-40B4-BE49-F238E27FC236}">
                  <a16:creationId xmlns:a16="http://schemas.microsoft.com/office/drawing/2014/main" id="{FDC0BD35-7F26-1EB8-042B-F30B3E01B922}"/>
                </a:ext>
              </a:extLst>
            </p:cNvPr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8" name="Google Shape;955;p23">
              <a:extLst>
                <a:ext uri="{FF2B5EF4-FFF2-40B4-BE49-F238E27FC236}">
                  <a16:creationId xmlns:a16="http://schemas.microsoft.com/office/drawing/2014/main" id="{20835F06-A7A3-3109-83C3-46C6DE9FDDE9}"/>
                </a:ext>
              </a:extLst>
            </p:cNvPr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19" name="Google Shape;956;p23">
              <a:extLst>
                <a:ext uri="{FF2B5EF4-FFF2-40B4-BE49-F238E27FC236}">
                  <a16:creationId xmlns:a16="http://schemas.microsoft.com/office/drawing/2014/main" id="{B1C922DB-64C2-FF61-9E70-797334C1BDDE}"/>
                </a:ext>
              </a:extLst>
            </p:cNvPr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0" name="Google Shape;957;p23">
              <a:extLst>
                <a:ext uri="{FF2B5EF4-FFF2-40B4-BE49-F238E27FC236}">
                  <a16:creationId xmlns:a16="http://schemas.microsoft.com/office/drawing/2014/main" id="{98E7C1E9-53DA-72F6-FFBE-85DE99BBFFC8}"/>
                </a:ext>
              </a:extLst>
            </p:cNvPr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1" name="Google Shape;958;p23">
              <a:extLst>
                <a:ext uri="{FF2B5EF4-FFF2-40B4-BE49-F238E27FC236}">
                  <a16:creationId xmlns:a16="http://schemas.microsoft.com/office/drawing/2014/main" id="{570ECA25-A27D-C1CD-A897-80A51116313D}"/>
                </a:ext>
              </a:extLst>
            </p:cNvPr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2" name="Google Shape;959;p23">
              <a:extLst>
                <a:ext uri="{FF2B5EF4-FFF2-40B4-BE49-F238E27FC236}">
                  <a16:creationId xmlns:a16="http://schemas.microsoft.com/office/drawing/2014/main" id="{5FACE9CA-A4D0-A1BF-12D4-291588B8F275}"/>
                </a:ext>
              </a:extLst>
            </p:cNvPr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3" name="Google Shape;960;p23">
              <a:extLst>
                <a:ext uri="{FF2B5EF4-FFF2-40B4-BE49-F238E27FC236}">
                  <a16:creationId xmlns:a16="http://schemas.microsoft.com/office/drawing/2014/main" id="{D8D5B2F3-9FA3-03C1-F7BD-940F1FF10D26}"/>
                </a:ext>
              </a:extLst>
            </p:cNvPr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4" name="Google Shape;961;p23">
              <a:extLst>
                <a:ext uri="{FF2B5EF4-FFF2-40B4-BE49-F238E27FC236}">
                  <a16:creationId xmlns:a16="http://schemas.microsoft.com/office/drawing/2014/main" id="{3736DFE5-9F0B-CC33-9974-E26CFAA90A94}"/>
                </a:ext>
              </a:extLst>
            </p:cNvPr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5" name="Google Shape;962;p23">
              <a:extLst>
                <a:ext uri="{FF2B5EF4-FFF2-40B4-BE49-F238E27FC236}">
                  <a16:creationId xmlns:a16="http://schemas.microsoft.com/office/drawing/2014/main" id="{74D37A22-26C9-9597-CDB5-BD994E50A378}"/>
                </a:ext>
              </a:extLst>
            </p:cNvPr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6" name="Google Shape;963;p23">
              <a:extLst>
                <a:ext uri="{FF2B5EF4-FFF2-40B4-BE49-F238E27FC236}">
                  <a16:creationId xmlns:a16="http://schemas.microsoft.com/office/drawing/2014/main" id="{A784DC38-F52E-D469-DEFB-0693C17331B7}"/>
                </a:ext>
              </a:extLst>
            </p:cNvPr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7" name="Google Shape;964;p23">
              <a:extLst>
                <a:ext uri="{FF2B5EF4-FFF2-40B4-BE49-F238E27FC236}">
                  <a16:creationId xmlns:a16="http://schemas.microsoft.com/office/drawing/2014/main" id="{D98F2EDE-4347-6678-2E63-1F01007A9507}"/>
                </a:ext>
              </a:extLst>
            </p:cNvPr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8" name="Google Shape;965;p23">
              <a:extLst>
                <a:ext uri="{FF2B5EF4-FFF2-40B4-BE49-F238E27FC236}">
                  <a16:creationId xmlns:a16="http://schemas.microsoft.com/office/drawing/2014/main" id="{4B978073-EC4C-8AB4-2D0E-F275EB6EB95F}"/>
                </a:ext>
              </a:extLst>
            </p:cNvPr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29" name="Google Shape;966;p23">
              <a:extLst>
                <a:ext uri="{FF2B5EF4-FFF2-40B4-BE49-F238E27FC236}">
                  <a16:creationId xmlns:a16="http://schemas.microsoft.com/office/drawing/2014/main" id="{505FB11B-D971-6797-89C5-5596F1D61A59}"/>
                </a:ext>
              </a:extLst>
            </p:cNvPr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0" name="Google Shape;967;p23">
              <a:extLst>
                <a:ext uri="{FF2B5EF4-FFF2-40B4-BE49-F238E27FC236}">
                  <a16:creationId xmlns:a16="http://schemas.microsoft.com/office/drawing/2014/main" id="{9E117AE0-8AC9-942D-3334-2747AB0C0954}"/>
                </a:ext>
              </a:extLst>
            </p:cNvPr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1" name="Google Shape;968;p23">
              <a:extLst>
                <a:ext uri="{FF2B5EF4-FFF2-40B4-BE49-F238E27FC236}">
                  <a16:creationId xmlns:a16="http://schemas.microsoft.com/office/drawing/2014/main" id="{542872A1-FA59-4804-DEA5-4372E6DCDAA0}"/>
                </a:ext>
              </a:extLst>
            </p:cNvPr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2" name="Google Shape;969;p23">
              <a:extLst>
                <a:ext uri="{FF2B5EF4-FFF2-40B4-BE49-F238E27FC236}">
                  <a16:creationId xmlns:a16="http://schemas.microsoft.com/office/drawing/2014/main" id="{D6F9501E-2732-2859-F47D-75C972AB794B}"/>
                </a:ext>
              </a:extLst>
            </p:cNvPr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3" name="Google Shape;970;p23">
              <a:extLst>
                <a:ext uri="{FF2B5EF4-FFF2-40B4-BE49-F238E27FC236}">
                  <a16:creationId xmlns:a16="http://schemas.microsoft.com/office/drawing/2014/main" id="{305FAB0E-2FCC-45A6-5FAE-4545F3CBAB2B}"/>
                </a:ext>
              </a:extLst>
            </p:cNvPr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4" name="Google Shape;971;p23">
              <a:extLst>
                <a:ext uri="{FF2B5EF4-FFF2-40B4-BE49-F238E27FC236}">
                  <a16:creationId xmlns:a16="http://schemas.microsoft.com/office/drawing/2014/main" id="{99069422-4B51-6094-EC3B-3ED797C7F2E3}"/>
                </a:ext>
              </a:extLst>
            </p:cNvPr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5" name="Google Shape;972;p23">
              <a:extLst>
                <a:ext uri="{FF2B5EF4-FFF2-40B4-BE49-F238E27FC236}">
                  <a16:creationId xmlns:a16="http://schemas.microsoft.com/office/drawing/2014/main" id="{A1253B33-F288-1846-4C00-37194AF8EF48}"/>
                </a:ext>
              </a:extLst>
            </p:cNvPr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6" name="Google Shape;973;p23">
              <a:extLst>
                <a:ext uri="{FF2B5EF4-FFF2-40B4-BE49-F238E27FC236}">
                  <a16:creationId xmlns:a16="http://schemas.microsoft.com/office/drawing/2014/main" id="{5788B2CE-B3D9-66B6-DFDA-8989DB56DB14}"/>
                </a:ext>
              </a:extLst>
            </p:cNvPr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7" name="Google Shape;974;p23">
              <a:extLst>
                <a:ext uri="{FF2B5EF4-FFF2-40B4-BE49-F238E27FC236}">
                  <a16:creationId xmlns:a16="http://schemas.microsoft.com/office/drawing/2014/main" id="{A0698D7F-EA63-D4F7-189A-B39B55A80551}"/>
                </a:ext>
              </a:extLst>
            </p:cNvPr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8" name="Google Shape;975;p23">
              <a:extLst>
                <a:ext uri="{FF2B5EF4-FFF2-40B4-BE49-F238E27FC236}">
                  <a16:creationId xmlns:a16="http://schemas.microsoft.com/office/drawing/2014/main" id="{9DEA2C33-EE27-AD40-954E-1974A367FED3}"/>
                </a:ext>
              </a:extLst>
            </p:cNvPr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3" name="Google Shape;976;p23">
              <a:extLst>
                <a:ext uri="{FF2B5EF4-FFF2-40B4-BE49-F238E27FC236}">
                  <a16:creationId xmlns:a16="http://schemas.microsoft.com/office/drawing/2014/main" id="{38BF7E59-C8F2-F51F-ED62-305103E36F6B}"/>
                </a:ext>
              </a:extLst>
            </p:cNvPr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4" name="Google Shape;977;p23">
              <a:extLst>
                <a:ext uri="{FF2B5EF4-FFF2-40B4-BE49-F238E27FC236}">
                  <a16:creationId xmlns:a16="http://schemas.microsoft.com/office/drawing/2014/main" id="{838E09B8-028D-67A8-B528-C1A32897143E}"/>
                </a:ext>
              </a:extLst>
            </p:cNvPr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5" name="Google Shape;978;p23">
              <a:extLst>
                <a:ext uri="{FF2B5EF4-FFF2-40B4-BE49-F238E27FC236}">
                  <a16:creationId xmlns:a16="http://schemas.microsoft.com/office/drawing/2014/main" id="{21FE654C-E5B6-4514-FFEE-01AF9DDD240F}"/>
                </a:ext>
              </a:extLst>
            </p:cNvPr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6" name="Google Shape;979;p23">
              <a:extLst>
                <a:ext uri="{FF2B5EF4-FFF2-40B4-BE49-F238E27FC236}">
                  <a16:creationId xmlns:a16="http://schemas.microsoft.com/office/drawing/2014/main" id="{44AC9F7D-96E7-A836-1DC9-7CC886EA6820}"/>
                </a:ext>
              </a:extLst>
            </p:cNvPr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7" name="Google Shape;980;p23">
              <a:extLst>
                <a:ext uri="{FF2B5EF4-FFF2-40B4-BE49-F238E27FC236}">
                  <a16:creationId xmlns:a16="http://schemas.microsoft.com/office/drawing/2014/main" id="{0DE807BC-BDAF-925F-856F-75A6F087CE92}"/>
                </a:ext>
              </a:extLst>
            </p:cNvPr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8" name="Google Shape;981;p23">
              <a:extLst>
                <a:ext uri="{FF2B5EF4-FFF2-40B4-BE49-F238E27FC236}">
                  <a16:creationId xmlns:a16="http://schemas.microsoft.com/office/drawing/2014/main" id="{49029E5A-9939-28A5-DE2F-8DE62CFE787F}"/>
                </a:ext>
              </a:extLst>
            </p:cNvPr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49" name="Google Shape;982;p23">
              <a:extLst>
                <a:ext uri="{FF2B5EF4-FFF2-40B4-BE49-F238E27FC236}">
                  <a16:creationId xmlns:a16="http://schemas.microsoft.com/office/drawing/2014/main" id="{8750B379-C489-D95D-2316-B320E33218D6}"/>
                </a:ext>
              </a:extLst>
            </p:cNvPr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0" name="Google Shape;983;p23">
              <a:extLst>
                <a:ext uri="{FF2B5EF4-FFF2-40B4-BE49-F238E27FC236}">
                  <a16:creationId xmlns:a16="http://schemas.microsoft.com/office/drawing/2014/main" id="{2E503849-0801-4E9C-C5BD-02961B788072}"/>
                </a:ext>
              </a:extLst>
            </p:cNvPr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1" name="Google Shape;984;p23">
              <a:extLst>
                <a:ext uri="{FF2B5EF4-FFF2-40B4-BE49-F238E27FC236}">
                  <a16:creationId xmlns:a16="http://schemas.microsoft.com/office/drawing/2014/main" id="{86309BA2-57BB-5845-E8C5-1C9C6E8604EA}"/>
                </a:ext>
              </a:extLst>
            </p:cNvPr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2" name="Google Shape;985;p23">
              <a:extLst>
                <a:ext uri="{FF2B5EF4-FFF2-40B4-BE49-F238E27FC236}">
                  <a16:creationId xmlns:a16="http://schemas.microsoft.com/office/drawing/2014/main" id="{F59237BD-5AC5-4320-FA7D-EA144385C8DD}"/>
                </a:ext>
              </a:extLst>
            </p:cNvPr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3" name="Google Shape;986;p23">
              <a:extLst>
                <a:ext uri="{FF2B5EF4-FFF2-40B4-BE49-F238E27FC236}">
                  <a16:creationId xmlns:a16="http://schemas.microsoft.com/office/drawing/2014/main" id="{1DD3C87E-CBE9-CB0A-1E00-86CB789EB19D}"/>
                </a:ext>
              </a:extLst>
            </p:cNvPr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54" name="Google Shape;987;p23">
              <a:extLst>
                <a:ext uri="{FF2B5EF4-FFF2-40B4-BE49-F238E27FC236}">
                  <a16:creationId xmlns:a16="http://schemas.microsoft.com/office/drawing/2014/main" id="{CC5EFC2C-FE37-BBB6-1472-9240C583932D}"/>
                </a:ext>
              </a:extLst>
            </p:cNvPr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1055" name="Google Shape;995;p23">
            <a:extLst>
              <a:ext uri="{FF2B5EF4-FFF2-40B4-BE49-F238E27FC236}">
                <a16:creationId xmlns:a16="http://schemas.microsoft.com/office/drawing/2014/main" id="{8DD30431-5754-36D7-813F-7FD9939E1369}"/>
              </a:ext>
            </a:extLst>
          </p:cNvPr>
          <p:cNvSpPr txBox="1"/>
          <p:nvPr/>
        </p:nvSpPr>
        <p:spPr>
          <a:xfrm>
            <a:off x="5731662" y="3236829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36" name="Google Shape;885;p23">
            <a:extLst>
              <a:ext uri="{FF2B5EF4-FFF2-40B4-BE49-F238E27FC236}">
                <a16:creationId xmlns:a16="http://schemas.microsoft.com/office/drawing/2014/main" id="{89E4AB94-FB97-CC4C-6B93-BFA7083DFBBE}"/>
              </a:ext>
            </a:extLst>
          </p:cNvPr>
          <p:cNvSpPr/>
          <p:nvPr/>
        </p:nvSpPr>
        <p:spPr>
          <a:xfrm>
            <a:off x="4096340" y="3226600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7" name="Google Shape;886;p23">
            <a:extLst>
              <a:ext uri="{FF2B5EF4-FFF2-40B4-BE49-F238E27FC236}">
                <a16:creationId xmlns:a16="http://schemas.microsoft.com/office/drawing/2014/main" id="{6780409D-1830-30B0-9CEF-0310CF822B55}"/>
              </a:ext>
            </a:extLst>
          </p:cNvPr>
          <p:cNvSpPr/>
          <p:nvPr/>
        </p:nvSpPr>
        <p:spPr>
          <a:xfrm>
            <a:off x="4535185" y="2666883"/>
            <a:ext cx="482675" cy="448341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8" name="Google Shape;887;p23">
            <a:extLst>
              <a:ext uri="{FF2B5EF4-FFF2-40B4-BE49-F238E27FC236}">
                <a16:creationId xmlns:a16="http://schemas.microsoft.com/office/drawing/2014/main" id="{FA3FF565-E7C2-72F2-3DE0-026801F73AFE}"/>
              </a:ext>
            </a:extLst>
          </p:cNvPr>
          <p:cNvSpPr/>
          <p:nvPr/>
        </p:nvSpPr>
        <p:spPr>
          <a:xfrm>
            <a:off x="4558242" y="2707517"/>
            <a:ext cx="424876" cy="379388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3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939" name="Google Shape;888;p23">
            <a:extLst>
              <a:ext uri="{FF2B5EF4-FFF2-40B4-BE49-F238E27FC236}">
                <a16:creationId xmlns:a16="http://schemas.microsoft.com/office/drawing/2014/main" id="{ED8FBD83-09ED-1A03-B91E-DD313E0A7B51}"/>
              </a:ext>
            </a:extLst>
          </p:cNvPr>
          <p:cNvGrpSpPr/>
          <p:nvPr/>
        </p:nvGrpSpPr>
        <p:grpSpPr>
          <a:xfrm>
            <a:off x="4067308" y="1265497"/>
            <a:ext cx="1338537" cy="1243323"/>
            <a:chOff x="2712091" y="1276337"/>
            <a:chExt cx="1464112" cy="1464112"/>
          </a:xfrm>
        </p:grpSpPr>
        <p:sp>
          <p:nvSpPr>
            <p:cNvPr id="940" name="Google Shape;889;p23">
              <a:extLst>
                <a:ext uri="{FF2B5EF4-FFF2-40B4-BE49-F238E27FC236}">
                  <a16:creationId xmlns:a16="http://schemas.microsoft.com/office/drawing/2014/main" id="{6B73DD0C-02D2-57A8-0DE9-F4C29F79C213}"/>
                </a:ext>
              </a:extLst>
            </p:cNvPr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1" name="Google Shape;890;p23">
              <a:extLst>
                <a:ext uri="{FF2B5EF4-FFF2-40B4-BE49-F238E27FC236}">
                  <a16:creationId xmlns:a16="http://schemas.microsoft.com/office/drawing/2014/main" id="{56DF2AB2-F7F2-AEFF-645D-2A8F9CE03F39}"/>
                </a:ext>
              </a:extLst>
            </p:cNvPr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2" name="Google Shape;891;p23">
              <a:extLst>
                <a:ext uri="{FF2B5EF4-FFF2-40B4-BE49-F238E27FC236}">
                  <a16:creationId xmlns:a16="http://schemas.microsoft.com/office/drawing/2014/main" id="{2402797B-ED25-905A-2E29-55FDA4E5050F}"/>
                </a:ext>
              </a:extLst>
            </p:cNvPr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3" name="Google Shape;892;p23">
              <a:extLst>
                <a:ext uri="{FF2B5EF4-FFF2-40B4-BE49-F238E27FC236}">
                  <a16:creationId xmlns:a16="http://schemas.microsoft.com/office/drawing/2014/main" id="{3C4C58D4-3F61-FA8C-1AF0-FAFB451C93F4}"/>
                </a:ext>
              </a:extLst>
            </p:cNvPr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4" name="Google Shape;893;p23">
              <a:extLst>
                <a:ext uri="{FF2B5EF4-FFF2-40B4-BE49-F238E27FC236}">
                  <a16:creationId xmlns:a16="http://schemas.microsoft.com/office/drawing/2014/main" id="{972433FA-6412-33CD-83B9-863EC9D48D0E}"/>
                </a:ext>
              </a:extLst>
            </p:cNvPr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5" name="Google Shape;894;p23">
              <a:extLst>
                <a:ext uri="{FF2B5EF4-FFF2-40B4-BE49-F238E27FC236}">
                  <a16:creationId xmlns:a16="http://schemas.microsoft.com/office/drawing/2014/main" id="{D8B08D04-A9A5-5674-DCEA-61306CE1D18A}"/>
                </a:ext>
              </a:extLst>
            </p:cNvPr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6" name="Google Shape;895;p23">
              <a:extLst>
                <a:ext uri="{FF2B5EF4-FFF2-40B4-BE49-F238E27FC236}">
                  <a16:creationId xmlns:a16="http://schemas.microsoft.com/office/drawing/2014/main" id="{BB186A48-A0D0-0CB8-7D70-3F5599C41F23}"/>
                </a:ext>
              </a:extLst>
            </p:cNvPr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7" name="Google Shape;896;p23">
              <a:extLst>
                <a:ext uri="{FF2B5EF4-FFF2-40B4-BE49-F238E27FC236}">
                  <a16:creationId xmlns:a16="http://schemas.microsoft.com/office/drawing/2014/main" id="{A7895511-2C38-1C55-37D7-F0F3D9998DC1}"/>
                </a:ext>
              </a:extLst>
            </p:cNvPr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8" name="Google Shape;897;p23">
              <a:extLst>
                <a:ext uri="{FF2B5EF4-FFF2-40B4-BE49-F238E27FC236}">
                  <a16:creationId xmlns:a16="http://schemas.microsoft.com/office/drawing/2014/main" id="{2992F0B9-F35A-717A-4DCF-4AC483300486}"/>
                </a:ext>
              </a:extLst>
            </p:cNvPr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9" name="Google Shape;898;p23">
              <a:extLst>
                <a:ext uri="{FF2B5EF4-FFF2-40B4-BE49-F238E27FC236}">
                  <a16:creationId xmlns:a16="http://schemas.microsoft.com/office/drawing/2014/main" id="{11644AFF-25EC-C5F4-C16F-402F0B50F571}"/>
                </a:ext>
              </a:extLst>
            </p:cNvPr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0" name="Google Shape;899;p23">
              <a:extLst>
                <a:ext uri="{FF2B5EF4-FFF2-40B4-BE49-F238E27FC236}">
                  <a16:creationId xmlns:a16="http://schemas.microsoft.com/office/drawing/2014/main" id="{47E30FB6-9F26-AA8C-1AC1-36D5265ABEAF}"/>
                </a:ext>
              </a:extLst>
            </p:cNvPr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1" name="Google Shape;900;p23">
              <a:extLst>
                <a:ext uri="{FF2B5EF4-FFF2-40B4-BE49-F238E27FC236}">
                  <a16:creationId xmlns:a16="http://schemas.microsoft.com/office/drawing/2014/main" id="{BC6AE3DF-5AC3-0C86-4A09-498FF6D4FB61}"/>
                </a:ext>
              </a:extLst>
            </p:cNvPr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2" name="Google Shape;901;p23">
              <a:extLst>
                <a:ext uri="{FF2B5EF4-FFF2-40B4-BE49-F238E27FC236}">
                  <a16:creationId xmlns:a16="http://schemas.microsoft.com/office/drawing/2014/main" id="{BAC1AABB-56CE-DD34-E375-EB09A8D5FF6E}"/>
                </a:ext>
              </a:extLst>
            </p:cNvPr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3" name="Google Shape;902;p23">
              <a:extLst>
                <a:ext uri="{FF2B5EF4-FFF2-40B4-BE49-F238E27FC236}">
                  <a16:creationId xmlns:a16="http://schemas.microsoft.com/office/drawing/2014/main" id="{9F984FC7-9D2D-2EB3-3E00-A015FC90294E}"/>
                </a:ext>
              </a:extLst>
            </p:cNvPr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4" name="Google Shape;903;p23">
              <a:extLst>
                <a:ext uri="{FF2B5EF4-FFF2-40B4-BE49-F238E27FC236}">
                  <a16:creationId xmlns:a16="http://schemas.microsoft.com/office/drawing/2014/main" id="{D9DDC11A-AD0E-3607-3A4B-388A3A37BED4}"/>
                </a:ext>
              </a:extLst>
            </p:cNvPr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5" name="Google Shape;904;p23">
              <a:extLst>
                <a:ext uri="{FF2B5EF4-FFF2-40B4-BE49-F238E27FC236}">
                  <a16:creationId xmlns:a16="http://schemas.microsoft.com/office/drawing/2014/main" id="{05118396-A822-87BD-FF0B-8B4897CD5007}"/>
                </a:ext>
              </a:extLst>
            </p:cNvPr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6" name="Google Shape;905;p23">
              <a:extLst>
                <a:ext uri="{FF2B5EF4-FFF2-40B4-BE49-F238E27FC236}">
                  <a16:creationId xmlns:a16="http://schemas.microsoft.com/office/drawing/2014/main" id="{91ADB1B0-D327-9ABA-2C18-7AD52EBA5A69}"/>
                </a:ext>
              </a:extLst>
            </p:cNvPr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7" name="Google Shape;906;p23">
              <a:extLst>
                <a:ext uri="{FF2B5EF4-FFF2-40B4-BE49-F238E27FC236}">
                  <a16:creationId xmlns:a16="http://schemas.microsoft.com/office/drawing/2014/main" id="{7B4151C4-A566-9BDD-497B-7A6DBA10688E}"/>
                </a:ext>
              </a:extLst>
            </p:cNvPr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8" name="Google Shape;907;p23">
              <a:extLst>
                <a:ext uri="{FF2B5EF4-FFF2-40B4-BE49-F238E27FC236}">
                  <a16:creationId xmlns:a16="http://schemas.microsoft.com/office/drawing/2014/main" id="{27B4FCAC-4D50-F365-73E6-FB73E0771513}"/>
                </a:ext>
              </a:extLst>
            </p:cNvPr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9" name="Google Shape;908;p23">
              <a:extLst>
                <a:ext uri="{FF2B5EF4-FFF2-40B4-BE49-F238E27FC236}">
                  <a16:creationId xmlns:a16="http://schemas.microsoft.com/office/drawing/2014/main" id="{5AAD9220-7DB2-0B1E-3A5C-DC35F8C4231E}"/>
                </a:ext>
              </a:extLst>
            </p:cNvPr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0" name="Google Shape;909;p23">
              <a:extLst>
                <a:ext uri="{FF2B5EF4-FFF2-40B4-BE49-F238E27FC236}">
                  <a16:creationId xmlns:a16="http://schemas.microsoft.com/office/drawing/2014/main" id="{8ED8C86C-6096-CB49-E0CC-B78CEB7C7849}"/>
                </a:ext>
              </a:extLst>
            </p:cNvPr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1" name="Google Shape;910;p23">
              <a:extLst>
                <a:ext uri="{FF2B5EF4-FFF2-40B4-BE49-F238E27FC236}">
                  <a16:creationId xmlns:a16="http://schemas.microsoft.com/office/drawing/2014/main" id="{44C22133-F61F-2A7E-C72F-1A84046324F4}"/>
                </a:ext>
              </a:extLst>
            </p:cNvPr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2" name="Google Shape;911;p23">
              <a:extLst>
                <a:ext uri="{FF2B5EF4-FFF2-40B4-BE49-F238E27FC236}">
                  <a16:creationId xmlns:a16="http://schemas.microsoft.com/office/drawing/2014/main" id="{1A2F979C-EBDC-8AE8-B250-93C3EA3E7BBD}"/>
                </a:ext>
              </a:extLst>
            </p:cNvPr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3" name="Google Shape;912;p23">
              <a:extLst>
                <a:ext uri="{FF2B5EF4-FFF2-40B4-BE49-F238E27FC236}">
                  <a16:creationId xmlns:a16="http://schemas.microsoft.com/office/drawing/2014/main" id="{158183CC-8317-C85C-1BA7-92F3695CF1DC}"/>
                </a:ext>
              </a:extLst>
            </p:cNvPr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4" name="Google Shape;913;p23">
              <a:extLst>
                <a:ext uri="{FF2B5EF4-FFF2-40B4-BE49-F238E27FC236}">
                  <a16:creationId xmlns:a16="http://schemas.microsoft.com/office/drawing/2014/main" id="{2D645C62-913E-4584-2685-FFEE87C670F4}"/>
                </a:ext>
              </a:extLst>
            </p:cNvPr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5" name="Google Shape;914;p23">
              <a:extLst>
                <a:ext uri="{FF2B5EF4-FFF2-40B4-BE49-F238E27FC236}">
                  <a16:creationId xmlns:a16="http://schemas.microsoft.com/office/drawing/2014/main" id="{2BD27AB7-8E6E-CE20-3F43-2CF8ADD889F4}"/>
                </a:ext>
              </a:extLst>
            </p:cNvPr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6" name="Google Shape;915;p23">
              <a:extLst>
                <a:ext uri="{FF2B5EF4-FFF2-40B4-BE49-F238E27FC236}">
                  <a16:creationId xmlns:a16="http://schemas.microsoft.com/office/drawing/2014/main" id="{30B1ED80-8743-999D-F728-D5AB59160248}"/>
                </a:ext>
              </a:extLst>
            </p:cNvPr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7" name="Google Shape;916;p23">
              <a:extLst>
                <a:ext uri="{FF2B5EF4-FFF2-40B4-BE49-F238E27FC236}">
                  <a16:creationId xmlns:a16="http://schemas.microsoft.com/office/drawing/2014/main" id="{A9F26039-3367-9447-A32D-2FA5C817F092}"/>
                </a:ext>
              </a:extLst>
            </p:cNvPr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8" name="Google Shape;917;p23">
              <a:extLst>
                <a:ext uri="{FF2B5EF4-FFF2-40B4-BE49-F238E27FC236}">
                  <a16:creationId xmlns:a16="http://schemas.microsoft.com/office/drawing/2014/main" id="{940EA879-FD2A-FD0F-57DC-99D44B81F6ED}"/>
                </a:ext>
              </a:extLst>
            </p:cNvPr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9" name="Google Shape;918;p23">
              <a:extLst>
                <a:ext uri="{FF2B5EF4-FFF2-40B4-BE49-F238E27FC236}">
                  <a16:creationId xmlns:a16="http://schemas.microsoft.com/office/drawing/2014/main" id="{A2671FE4-6D91-2827-ABFF-25D0536481AF}"/>
                </a:ext>
              </a:extLst>
            </p:cNvPr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0" name="Google Shape;919;p23">
              <a:extLst>
                <a:ext uri="{FF2B5EF4-FFF2-40B4-BE49-F238E27FC236}">
                  <a16:creationId xmlns:a16="http://schemas.microsoft.com/office/drawing/2014/main" id="{8234BB29-3C6E-E343-79E2-AB902340AE71}"/>
                </a:ext>
              </a:extLst>
            </p:cNvPr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1" name="Google Shape;920;p23">
              <a:extLst>
                <a:ext uri="{FF2B5EF4-FFF2-40B4-BE49-F238E27FC236}">
                  <a16:creationId xmlns:a16="http://schemas.microsoft.com/office/drawing/2014/main" id="{5F045082-6664-B8D0-9158-71F01F801D60}"/>
                </a:ext>
              </a:extLst>
            </p:cNvPr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2" name="Google Shape;921;p23">
              <a:extLst>
                <a:ext uri="{FF2B5EF4-FFF2-40B4-BE49-F238E27FC236}">
                  <a16:creationId xmlns:a16="http://schemas.microsoft.com/office/drawing/2014/main" id="{48AF1CED-5A9F-78E1-3B1E-B561098A9A23}"/>
                </a:ext>
              </a:extLst>
            </p:cNvPr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3" name="Google Shape;922;p23">
              <a:extLst>
                <a:ext uri="{FF2B5EF4-FFF2-40B4-BE49-F238E27FC236}">
                  <a16:creationId xmlns:a16="http://schemas.microsoft.com/office/drawing/2014/main" id="{24934E91-9523-5262-2844-18BD51101271}"/>
                </a:ext>
              </a:extLst>
            </p:cNvPr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4" name="Google Shape;923;p23">
              <a:extLst>
                <a:ext uri="{FF2B5EF4-FFF2-40B4-BE49-F238E27FC236}">
                  <a16:creationId xmlns:a16="http://schemas.microsoft.com/office/drawing/2014/main" id="{2AEF6B99-C969-B5C3-6A17-075E3DBD78A4}"/>
                </a:ext>
              </a:extLst>
            </p:cNvPr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5" name="Google Shape;924;p23">
              <a:extLst>
                <a:ext uri="{FF2B5EF4-FFF2-40B4-BE49-F238E27FC236}">
                  <a16:creationId xmlns:a16="http://schemas.microsoft.com/office/drawing/2014/main" id="{0F1C46B6-BDE5-DB8D-7206-CDDC70758F0A}"/>
                </a:ext>
              </a:extLst>
            </p:cNvPr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6" name="Google Shape;925;p23">
              <a:extLst>
                <a:ext uri="{FF2B5EF4-FFF2-40B4-BE49-F238E27FC236}">
                  <a16:creationId xmlns:a16="http://schemas.microsoft.com/office/drawing/2014/main" id="{D377A9C9-75F9-CD1E-5F17-DC899D827536}"/>
                </a:ext>
              </a:extLst>
            </p:cNvPr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7" name="Google Shape;926;p23">
              <a:extLst>
                <a:ext uri="{FF2B5EF4-FFF2-40B4-BE49-F238E27FC236}">
                  <a16:creationId xmlns:a16="http://schemas.microsoft.com/office/drawing/2014/main" id="{ABEED4E7-97B9-D05E-575B-38C39087887D}"/>
                </a:ext>
              </a:extLst>
            </p:cNvPr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8" name="Google Shape;927;p23">
              <a:extLst>
                <a:ext uri="{FF2B5EF4-FFF2-40B4-BE49-F238E27FC236}">
                  <a16:creationId xmlns:a16="http://schemas.microsoft.com/office/drawing/2014/main" id="{23C02B16-9A30-2CF5-8FC2-2B81F1CF1438}"/>
                </a:ext>
              </a:extLst>
            </p:cNvPr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9" name="Google Shape;928;p23">
              <a:extLst>
                <a:ext uri="{FF2B5EF4-FFF2-40B4-BE49-F238E27FC236}">
                  <a16:creationId xmlns:a16="http://schemas.microsoft.com/office/drawing/2014/main" id="{7152DD65-68EC-C097-22CA-4CE6DE9E2FE4}"/>
                </a:ext>
              </a:extLst>
            </p:cNvPr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0" name="Google Shape;929;p23">
              <a:extLst>
                <a:ext uri="{FF2B5EF4-FFF2-40B4-BE49-F238E27FC236}">
                  <a16:creationId xmlns:a16="http://schemas.microsoft.com/office/drawing/2014/main" id="{573DB4EE-591F-D947-120E-80E27719DECD}"/>
                </a:ext>
              </a:extLst>
            </p:cNvPr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1" name="Google Shape;930;p23">
              <a:extLst>
                <a:ext uri="{FF2B5EF4-FFF2-40B4-BE49-F238E27FC236}">
                  <a16:creationId xmlns:a16="http://schemas.microsoft.com/office/drawing/2014/main" id="{0A535917-AA09-438B-8078-88E896F74F2D}"/>
                </a:ext>
              </a:extLst>
            </p:cNvPr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2" name="Google Shape;931;p23">
              <a:extLst>
                <a:ext uri="{FF2B5EF4-FFF2-40B4-BE49-F238E27FC236}">
                  <a16:creationId xmlns:a16="http://schemas.microsoft.com/office/drawing/2014/main" id="{368762EE-E173-0713-C9CE-5F87D9A35A4E}"/>
                </a:ext>
              </a:extLst>
            </p:cNvPr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3" name="Google Shape;932;p23">
              <a:extLst>
                <a:ext uri="{FF2B5EF4-FFF2-40B4-BE49-F238E27FC236}">
                  <a16:creationId xmlns:a16="http://schemas.microsoft.com/office/drawing/2014/main" id="{06D5787B-FB47-D4D8-9EEF-BE76D96A6917}"/>
                </a:ext>
              </a:extLst>
            </p:cNvPr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984" name="Google Shape;992;p23">
            <a:extLst>
              <a:ext uri="{FF2B5EF4-FFF2-40B4-BE49-F238E27FC236}">
                <a16:creationId xmlns:a16="http://schemas.microsoft.com/office/drawing/2014/main" id="{3DF556D9-A5CC-5BED-64A9-28FF4F5A0233}"/>
              </a:ext>
            </a:extLst>
          </p:cNvPr>
          <p:cNvSpPr txBox="1"/>
          <p:nvPr/>
        </p:nvSpPr>
        <p:spPr>
          <a:xfrm>
            <a:off x="4123932" y="322598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896" name="Google Shape;933;p23">
            <a:extLst>
              <a:ext uri="{FF2B5EF4-FFF2-40B4-BE49-F238E27FC236}">
                <a16:creationId xmlns:a16="http://schemas.microsoft.com/office/drawing/2014/main" id="{93F56B9E-3200-6554-627B-059357AA49F9}"/>
              </a:ext>
            </a:extLst>
          </p:cNvPr>
          <p:cNvSpPr/>
          <p:nvPr/>
        </p:nvSpPr>
        <p:spPr>
          <a:xfrm>
            <a:off x="2491852" y="3218114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897" name="Google Shape;934;p23">
            <a:extLst>
              <a:ext uri="{FF2B5EF4-FFF2-40B4-BE49-F238E27FC236}">
                <a16:creationId xmlns:a16="http://schemas.microsoft.com/office/drawing/2014/main" id="{959BAEE1-2C6B-0F36-C4A4-9BB1792606F7}"/>
              </a:ext>
            </a:extLst>
          </p:cNvPr>
          <p:cNvSpPr/>
          <p:nvPr/>
        </p:nvSpPr>
        <p:spPr>
          <a:xfrm>
            <a:off x="2930669" y="2668435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898" name="Google Shape;935;p23">
            <a:extLst>
              <a:ext uri="{FF2B5EF4-FFF2-40B4-BE49-F238E27FC236}">
                <a16:creationId xmlns:a16="http://schemas.microsoft.com/office/drawing/2014/main" id="{691EFE72-D5A8-9FBD-4371-03C57E447205}"/>
              </a:ext>
            </a:extLst>
          </p:cNvPr>
          <p:cNvSpPr/>
          <p:nvPr/>
        </p:nvSpPr>
        <p:spPr>
          <a:xfrm>
            <a:off x="2953758" y="2708700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4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99" name="Google Shape;989;p23">
            <a:extLst>
              <a:ext uri="{FF2B5EF4-FFF2-40B4-BE49-F238E27FC236}">
                <a16:creationId xmlns:a16="http://schemas.microsoft.com/office/drawing/2014/main" id="{B7CF0219-962F-C493-2529-D9075B720712}"/>
              </a:ext>
            </a:extLst>
          </p:cNvPr>
          <p:cNvSpPr txBox="1"/>
          <p:nvPr/>
        </p:nvSpPr>
        <p:spPr>
          <a:xfrm>
            <a:off x="2519418" y="322598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چالش‌ها</a:t>
            </a:r>
            <a:endParaRPr lang="fa-IR"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900" name="Google Shape;1039;p23">
            <a:extLst>
              <a:ext uri="{FF2B5EF4-FFF2-40B4-BE49-F238E27FC236}">
                <a16:creationId xmlns:a16="http://schemas.microsoft.com/office/drawing/2014/main" id="{37ECBE96-BECB-FE32-BE5B-AAEEBDF7C73A}"/>
              </a:ext>
            </a:extLst>
          </p:cNvPr>
          <p:cNvGrpSpPr/>
          <p:nvPr/>
        </p:nvGrpSpPr>
        <p:grpSpPr>
          <a:xfrm>
            <a:off x="2462792" y="1267851"/>
            <a:ext cx="1338537" cy="1243323"/>
            <a:chOff x="457191" y="1276337"/>
            <a:chExt cx="1464112" cy="1464112"/>
          </a:xfrm>
        </p:grpSpPr>
        <p:sp>
          <p:nvSpPr>
            <p:cNvPr id="901" name="Google Shape;1040;p23">
              <a:extLst>
                <a:ext uri="{FF2B5EF4-FFF2-40B4-BE49-F238E27FC236}">
                  <a16:creationId xmlns:a16="http://schemas.microsoft.com/office/drawing/2014/main" id="{8CCCEDFD-C9B0-8E24-A0E0-33C172D85936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2" name="Google Shape;1041;p23">
              <a:extLst>
                <a:ext uri="{FF2B5EF4-FFF2-40B4-BE49-F238E27FC236}">
                  <a16:creationId xmlns:a16="http://schemas.microsoft.com/office/drawing/2014/main" id="{C25D9D2F-4A0E-A0F9-3E42-31989A3E8AFF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3" name="Google Shape;1042;p23">
              <a:extLst>
                <a:ext uri="{FF2B5EF4-FFF2-40B4-BE49-F238E27FC236}">
                  <a16:creationId xmlns:a16="http://schemas.microsoft.com/office/drawing/2014/main" id="{0867516F-AB2D-917C-DCCE-22ACD89D12A9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4" name="Google Shape;1043;p23">
              <a:extLst>
                <a:ext uri="{FF2B5EF4-FFF2-40B4-BE49-F238E27FC236}">
                  <a16:creationId xmlns:a16="http://schemas.microsoft.com/office/drawing/2014/main" id="{59234436-7324-A117-A55B-DD0101C7A530}"/>
                </a:ext>
              </a:extLst>
            </p:cNvPr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5" name="Google Shape;1044;p23">
              <a:extLst>
                <a:ext uri="{FF2B5EF4-FFF2-40B4-BE49-F238E27FC236}">
                  <a16:creationId xmlns:a16="http://schemas.microsoft.com/office/drawing/2014/main" id="{734E7D57-56C2-CCDC-1341-DB313473CABF}"/>
                </a:ext>
              </a:extLst>
            </p:cNvPr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6" name="Google Shape;1045;p23">
              <a:extLst>
                <a:ext uri="{FF2B5EF4-FFF2-40B4-BE49-F238E27FC236}">
                  <a16:creationId xmlns:a16="http://schemas.microsoft.com/office/drawing/2014/main" id="{EF429286-A25D-50B1-A197-544F1FAD15C9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7" name="Google Shape;1046;p23">
              <a:extLst>
                <a:ext uri="{FF2B5EF4-FFF2-40B4-BE49-F238E27FC236}">
                  <a16:creationId xmlns:a16="http://schemas.microsoft.com/office/drawing/2014/main" id="{002BE15C-3F44-E3DC-5FF8-08DEE6FD39B8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8" name="Google Shape;1047;p23">
              <a:extLst>
                <a:ext uri="{FF2B5EF4-FFF2-40B4-BE49-F238E27FC236}">
                  <a16:creationId xmlns:a16="http://schemas.microsoft.com/office/drawing/2014/main" id="{74100DCD-5AF6-FB5A-3ED0-1D760290C7B5}"/>
                </a:ext>
              </a:extLst>
            </p:cNvPr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9" name="Google Shape;1048;p23">
              <a:extLst>
                <a:ext uri="{FF2B5EF4-FFF2-40B4-BE49-F238E27FC236}">
                  <a16:creationId xmlns:a16="http://schemas.microsoft.com/office/drawing/2014/main" id="{738804A6-1ADF-946C-64F5-E1EC236318B2}"/>
                </a:ext>
              </a:extLst>
            </p:cNvPr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0" name="Google Shape;1049;p23">
              <a:extLst>
                <a:ext uri="{FF2B5EF4-FFF2-40B4-BE49-F238E27FC236}">
                  <a16:creationId xmlns:a16="http://schemas.microsoft.com/office/drawing/2014/main" id="{64B25AE1-8E50-4234-A852-BAE4334FFC44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1" name="Google Shape;1050;p23">
              <a:extLst>
                <a:ext uri="{FF2B5EF4-FFF2-40B4-BE49-F238E27FC236}">
                  <a16:creationId xmlns:a16="http://schemas.microsoft.com/office/drawing/2014/main" id="{1DF2B05E-8D8D-ED83-C973-99A254600908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2" name="Google Shape;1051;p23">
              <a:extLst>
                <a:ext uri="{FF2B5EF4-FFF2-40B4-BE49-F238E27FC236}">
                  <a16:creationId xmlns:a16="http://schemas.microsoft.com/office/drawing/2014/main" id="{544CCC95-C248-F87F-9CAD-01AE4ED7181C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3" name="Google Shape;1052;p23">
              <a:extLst>
                <a:ext uri="{FF2B5EF4-FFF2-40B4-BE49-F238E27FC236}">
                  <a16:creationId xmlns:a16="http://schemas.microsoft.com/office/drawing/2014/main" id="{91D1F753-D3B1-000F-45CA-F195A28004A4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4" name="Google Shape;1053;p23">
              <a:extLst>
                <a:ext uri="{FF2B5EF4-FFF2-40B4-BE49-F238E27FC236}">
                  <a16:creationId xmlns:a16="http://schemas.microsoft.com/office/drawing/2014/main" id="{3E704F50-44A1-F62D-D2AA-4B605D8600BF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5" name="Google Shape;1054;p23">
              <a:extLst>
                <a:ext uri="{FF2B5EF4-FFF2-40B4-BE49-F238E27FC236}">
                  <a16:creationId xmlns:a16="http://schemas.microsoft.com/office/drawing/2014/main" id="{74D30054-91A7-1996-A077-91A76BADF9F2}"/>
                </a:ext>
              </a:extLst>
            </p:cNvPr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6" name="Google Shape;1055;p23">
              <a:extLst>
                <a:ext uri="{FF2B5EF4-FFF2-40B4-BE49-F238E27FC236}">
                  <a16:creationId xmlns:a16="http://schemas.microsoft.com/office/drawing/2014/main" id="{C0044284-F344-0272-1C44-264D4C29E121}"/>
                </a:ext>
              </a:extLst>
            </p:cNvPr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7" name="Google Shape;1056;p23">
              <a:extLst>
                <a:ext uri="{FF2B5EF4-FFF2-40B4-BE49-F238E27FC236}">
                  <a16:creationId xmlns:a16="http://schemas.microsoft.com/office/drawing/2014/main" id="{702F2992-A384-1CD0-A8CA-842957371944}"/>
                </a:ext>
              </a:extLst>
            </p:cNvPr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8" name="Google Shape;1057;p23">
              <a:extLst>
                <a:ext uri="{FF2B5EF4-FFF2-40B4-BE49-F238E27FC236}">
                  <a16:creationId xmlns:a16="http://schemas.microsoft.com/office/drawing/2014/main" id="{A3B37EEF-8D6D-F40B-A299-9485F7961192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9" name="Google Shape;1058;p23">
              <a:extLst>
                <a:ext uri="{FF2B5EF4-FFF2-40B4-BE49-F238E27FC236}">
                  <a16:creationId xmlns:a16="http://schemas.microsoft.com/office/drawing/2014/main" id="{D255A420-7D6E-56D4-863B-8D344808960C}"/>
                </a:ext>
              </a:extLst>
            </p:cNvPr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0" name="Google Shape;1059;p23">
              <a:extLst>
                <a:ext uri="{FF2B5EF4-FFF2-40B4-BE49-F238E27FC236}">
                  <a16:creationId xmlns:a16="http://schemas.microsoft.com/office/drawing/2014/main" id="{DBD5BEFB-93AB-9994-A8D1-65C6B443DED1}"/>
                </a:ext>
              </a:extLst>
            </p:cNvPr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1" name="Google Shape;1060;p23">
              <a:extLst>
                <a:ext uri="{FF2B5EF4-FFF2-40B4-BE49-F238E27FC236}">
                  <a16:creationId xmlns:a16="http://schemas.microsoft.com/office/drawing/2014/main" id="{9870CE49-9511-3701-EEEE-0F1516D86181}"/>
                </a:ext>
              </a:extLst>
            </p:cNvPr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2" name="Google Shape;1061;p23">
              <a:extLst>
                <a:ext uri="{FF2B5EF4-FFF2-40B4-BE49-F238E27FC236}">
                  <a16:creationId xmlns:a16="http://schemas.microsoft.com/office/drawing/2014/main" id="{1EB22C1F-91F7-E3A1-541A-F1D84EE5EEEF}"/>
                </a:ext>
              </a:extLst>
            </p:cNvPr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923" name="Google Shape;1062;p23">
              <a:extLst>
                <a:ext uri="{FF2B5EF4-FFF2-40B4-BE49-F238E27FC236}">
                  <a16:creationId xmlns:a16="http://schemas.microsoft.com/office/drawing/2014/main" id="{DFBAE94A-ADDC-F74E-BFC3-9BF9B7E772F0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924" name="Google Shape;1063;p23">
                <a:extLst>
                  <a:ext uri="{FF2B5EF4-FFF2-40B4-BE49-F238E27FC236}">
                    <a16:creationId xmlns:a16="http://schemas.microsoft.com/office/drawing/2014/main" id="{C985BEEF-7FAD-1C32-8BA6-C60E3B7E190E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925" name="Google Shape;1064;p23">
                <a:extLst>
                  <a:ext uri="{FF2B5EF4-FFF2-40B4-BE49-F238E27FC236}">
                    <a16:creationId xmlns:a16="http://schemas.microsoft.com/office/drawing/2014/main" id="{4006FC9B-53B0-874D-DE63-0E63A4F74DB0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1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9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" grpId="0" animBg="1"/>
      <p:bldP spid="934" grpId="0" animBg="1"/>
      <p:bldP spid="935" grpId="0" animBg="1"/>
      <p:bldP spid="9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>
            <a:off x="1566474" y="989351"/>
            <a:ext cx="3882452" cy="3861525"/>
            <a:chOff x="733900" y="1708125"/>
            <a:chExt cx="3561605" cy="3020624"/>
          </a:xfrm>
          <a:solidFill>
            <a:schemeClr val="tx2">
              <a:lumMod val="50000"/>
            </a:schemeClr>
          </a:solidFill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839906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839906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Google Shape;881;p23">
            <a:extLst>
              <a:ext uri="{FF2B5EF4-FFF2-40B4-BE49-F238E27FC236}">
                <a16:creationId xmlns:a16="http://schemas.microsoft.com/office/drawing/2014/main" id="{F7321C9D-7738-354D-5EE2-ECF8995E3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 err="1">
                <a:cs typeface="B Nazanin" panose="00000400000000000000" pitchFamily="2" charset="-78"/>
              </a:rPr>
              <a:t>چشم‌انداز</a:t>
            </a:r>
            <a:r>
              <a:rPr lang="fa-IR" sz="3200" dirty="0">
                <a:cs typeface="B Nazanin" panose="00000400000000000000" pitchFamily="2" charset="-78"/>
              </a:rPr>
              <a:t> </a:t>
            </a:r>
            <a:endParaRPr sz="3200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75DAC-AB08-6789-A858-6BABDB74E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8" t="37304" r="37495" b="22026"/>
          <a:stretch/>
        </p:blipFill>
        <p:spPr>
          <a:xfrm>
            <a:off x="1638308" y="1054132"/>
            <a:ext cx="3732653" cy="2620334"/>
          </a:xfrm>
          <a:prstGeom prst="rect">
            <a:avLst/>
          </a:prstGeom>
        </p:spPr>
      </p:pic>
      <p:grpSp>
        <p:nvGrpSpPr>
          <p:cNvPr id="9" name="Google Shape;163;p17">
            <a:extLst>
              <a:ext uri="{FF2B5EF4-FFF2-40B4-BE49-F238E27FC236}">
                <a16:creationId xmlns:a16="http://schemas.microsoft.com/office/drawing/2014/main" id="{31F6DCA8-E2A1-09F6-498F-42C056B05196}"/>
              </a:ext>
            </a:extLst>
          </p:cNvPr>
          <p:cNvGrpSpPr/>
          <p:nvPr/>
        </p:nvGrpSpPr>
        <p:grpSpPr>
          <a:xfrm>
            <a:off x="1257324" y="110677"/>
            <a:ext cx="6755106" cy="3978691"/>
            <a:chOff x="859900" y="1757888"/>
            <a:chExt cx="6755106" cy="3978691"/>
          </a:xfrm>
        </p:grpSpPr>
        <p:sp>
          <p:nvSpPr>
            <p:cNvPr id="10" name="Google Shape;164;p17">
              <a:extLst>
                <a:ext uri="{FF2B5EF4-FFF2-40B4-BE49-F238E27FC236}">
                  <a16:creationId xmlns:a16="http://schemas.microsoft.com/office/drawing/2014/main" id="{C4A5CF3F-28C7-E049-4E99-620AF0AC6DBF}"/>
                </a:ext>
              </a:extLst>
            </p:cNvPr>
            <p:cNvSpPr/>
            <p:nvPr/>
          </p:nvSpPr>
          <p:spPr>
            <a:xfrm>
              <a:off x="5726206" y="2694588"/>
              <a:ext cx="1888800" cy="304199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165;p17">
              <a:extLst>
                <a:ext uri="{FF2B5EF4-FFF2-40B4-BE49-F238E27FC236}">
                  <a16:creationId xmlns:a16="http://schemas.microsoft.com/office/drawing/2014/main" id="{EBCF2644-230C-E893-8848-C0BA56721E96}"/>
                </a:ext>
              </a:extLst>
            </p:cNvPr>
            <p:cNvGrpSpPr/>
            <p:nvPr/>
          </p:nvGrpSpPr>
          <p:grpSpPr>
            <a:xfrm>
              <a:off x="859900" y="1757888"/>
              <a:ext cx="667975" cy="631650"/>
              <a:chOff x="859900" y="1757888"/>
              <a:chExt cx="667975" cy="631650"/>
            </a:xfrm>
          </p:grpSpPr>
          <p:sp>
            <p:nvSpPr>
              <p:cNvPr id="15" name="Google Shape;169;p17">
                <a:extLst>
                  <a:ext uri="{FF2B5EF4-FFF2-40B4-BE49-F238E27FC236}">
                    <a16:creationId xmlns:a16="http://schemas.microsoft.com/office/drawing/2014/main" id="{41F13BC4-866A-BBB4-0521-A3EFAADFD9E4}"/>
                  </a:ext>
                </a:extLst>
              </p:cNvPr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334" extrusionOk="0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0;p17">
                <a:extLst>
                  <a:ext uri="{FF2B5EF4-FFF2-40B4-BE49-F238E27FC236}">
                    <a16:creationId xmlns:a16="http://schemas.microsoft.com/office/drawing/2014/main" id="{8C7B9D62-1FF2-1A16-4179-0D2E4B87E034}"/>
                  </a:ext>
                </a:extLst>
              </p:cNvPr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32" extrusionOk="0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4;p17">
                <a:extLst>
                  <a:ext uri="{FF2B5EF4-FFF2-40B4-BE49-F238E27FC236}">
                    <a16:creationId xmlns:a16="http://schemas.microsoft.com/office/drawing/2014/main" id="{BC8F7AD8-F854-D326-8FDB-D57C11E71698}"/>
                  </a:ext>
                </a:extLst>
              </p:cNvPr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311" extrusionOk="0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3743;p40">
            <a:extLst>
              <a:ext uri="{FF2B5EF4-FFF2-40B4-BE49-F238E27FC236}">
                <a16:creationId xmlns:a16="http://schemas.microsoft.com/office/drawing/2014/main" id="{8D5F311A-CA50-A021-CA13-2E072D2D6E48}"/>
              </a:ext>
            </a:extLst>
          </p:cNvPr>
          <p:cNvSpPr txBox="1"/>
          <p:nvPr/>
        </p:nvSpPr>
        <p:spPr>
          <a:xfrm flipH="1">
            <a:off x="6278543" y="1272140"/>
            <a:ext cx="1360580" cy="232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r" rtl="1">
              <a:spcBef>
                <a:spcPts val="0"/>
              </a:spcBef>
              <a:spcAft>
                <a:spcPts val="0"/>
              </a:spcAft>
            </a:pPr>
            <a:endParaRPr lang="fa-IR" sz="2400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آمریکا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چین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آلمان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ژاپن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هند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استرالیا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B618F3-74B2-BED2-D8BD-F307A106996B}"/>
              </a:ext>
            </a:extLst>
          </p:cNvPr>
          <p:cNvSpPr txBox="1"/>
          <p:nvPr/>
        </p:nvSpPr>
        <p:spPr>
          <a:xfrm>
            <a:off x="0" y="4773000"/>
            <a:ext cx="72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14/15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1;p23">
            <a:extLst>
              <a:ext uri="{FF2B5EF4-FFF2-40B4-BE49-F238E27FC236}">
                <a16:creationId xmlns:a16="http://schemas.microsoft.com/office/drawing/2014/main" id="{F7321C9D-7738-354D-5EE2-ECF8995E3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 err="1">
                <a:cs typeface="B Nazanin" panose="00000400000000000000" pitchFamily="2" charset="-78"/>
              </a:rPr>
              <a:t>چشم‌انداز</a:t>
            </a:r>
            <a:r>
              <a:rPr lang="fa-IR" sz="3200" dirty="0">
                <a:cs typeface="B Nazanin" panose="00000400000000000000" pitchFamily="2" charset="-78"/>
              </a:rPr>
              <a:t> </a:t>
            </a:r>
            <a:endParaRPr sz="3200" dirty="0">
              <a:cs typeface="B Nazanin" panose="00000400000000000000" pitchFamily="2" charset="-78"/>
            </a:endParaRPr>
          </a:p>
        </p:txBody>
      </p:sp>
      <p:grpSp>
        <p:nvGrpSpPr>
          <p:cNvPr id="17" name="Google Shape;133;p16">
            <a:extLst>
              <a:ext uri="{FF2B5EF4-FFF2-40B4-BE49-F238E27FC236}">
                <a16:creationId xmlns:a16="http://schemas.microsoft.com/office/drawing/2014/main" id="{41B46E3D-D506-61E6-A194-E18711A26BB7}"/>
              </a:ext>
            </a:extLst>
          </p:cNvPr>
          <p:cNvGrpSpPr/>
          <p:nvPr/>
        </p:nvGrpSpPr>
        <p:grpSpPr>
          <a:xfrm>
            <a:off x="1453012" y="1206708"/>
            <a:ext cx="6220918" cy="3282846"/>
            <a:chOff x="3365446" y="2435856"/>
            <a:chExt cx="2400787" cy="1502065"/>
          </a:xfrm>
        </p:grpSpPr>
        <p:sp>
          <p:nvSpPr>
            <p:cNvPr id="18" name="Google Shape;134;p16">
              <a:extLst>
                <a:ext uri="{FF2B5EF4-FFF2-40B4-BE49-F238E27FC236}">
                  <a16:creationId xmlns:a16="http://schemas.microsoft.com/office/drawing/2014/main" id="{780C6852-5E7D-21B9-2706-FEE00DF1E29A}"/>
                </a:ext>
              </a:extLst>
            </p:cNvPr>
            <p:cNvSpPr/>
            <p:nvPr/>
          </p:nvSpPr>
          <p:spPr>
            <a:xfrm>
              <a:off x="3446510" y="2435856"/>
              <a:ext cx="2238360" cy="1344508"/>
            </a:xfrm>
            <a:custGeom>
              <a:avLst/>
              <a:gdLst/>
              <a:ahLst/>
              <a:cxnLst/>
              <a:rect l="l" t="t" r="r" b="b"/>
              <a:pathLst>
                <a:path w="82202" h="49376" extrusionOk="0">
                  <a:moveTo>
                    <a:pt x="1012" y="0"/>
                  </a:moveTo>
                  <a:cubicBezTo>
                    <a:pt x="453" y="0"/>
                    <a:pt x="0" y="452"/>
                    <a:pt x="0" y="1012"/>
                  </a:cubicBezTo>
                  <a:lnTo>
                    <a:pt x="0" y="48363"/>
                  </a:lnTo>
                  <a:cubicBezTo>
                    <a:pt x="0" y="48935"/>
                    <a:pt x="465" y="49375"/>
                    <a:pt x="1012" y="49375"/>
                  </a:cubicBezTo>
                  <a:lnTo>
                    <a:pt x="81177" y="49375"/>
                  </a:lnTo>
                  <a:cubicBezTo>
                    <a:pt x="81737" y="49375"/>
                    <a:pt x="82177" y="48935"/>
                    <a:pt x="82201" y="48375"/>
                  </a:cubicBezTo>
                  <a:lnTo>
                    <a:pt x="82201" y="1012"/>
                  </a:lnTo>
                  <a:cubicBezTo>
                    <a:pt x="82201" y="441"/>
                    <a:pt x="81737" y="0"/>
                    <a:pt x="81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5;p16">
              <a:extLst>
                <a:ext uri="{FF2B5EF4-FFF2-40B4-BE49-F238E27FC236}">
                  <a16:creationId xmlns:a16="http://schemas.microsoft.com/office/drawing/2014/main" id="{CA628C80-9A75-C351-4BA8-D936D443BF74}"/>
                </a:ext>
              </a:extLst>
            </p:cNvPr>
            <p:cNvSpPr/>
            <p:nvPr/>
          </p:nvSpPr>
          <p:spPr>
            <a:xfrm>
              <a:off x="3365446" y="3780341"/>
              <a:ext cx="2400787" cy="157580"/>
            </a:xfrm>
            <a:custGeom>
              <a:avLst/>
              <a:gdLst/>
              <a:ahLst/>
              <a:cxnLst/>
              <a:rect l="l" t="t" r="r" b="b"/>
              <a:pathLst>
                <a:path w="88167" h="5787" extrusionOk="0">
                  <a:moveTo>
                    <a:pt x="906" y="0"/>
                  </a:moveTo>
                  <a:cubicBezTo>
                    <a:pt x="406" y="0"/>
                    <a:pt x="1" y="417"/>
                    <a:pt x="1" y="905"/>
                  </a:cubicBezTo>
                  <a:cubicBezTo>
                    <a:pt x="1" y="3596"/>
                    <a:pt x="2192" y="5787"/>
                    <a:pt x="4882" y="5787"/>
                  </a:cubicBezTo>
                  <a:lnTo>
                    <a:pt x="83261" y="5787"/>
                  </a:lnTo>
                  <a:cubicBezTo>
                    <a:pt x="85964" y="5787"/>
                    <a:pt x="88131" y="3608"/>
                    <a:pt x="88167" y="905"/>
                  </a:cubicBezTo>
                  <a:cubicBezTo>
                    <a:pt x="88167" y="405"/>
                    <a:pt x="87750" y="0"/>
                    <a:pt x="87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;p16">
              <a:extLst>
                <a:ext uri="{FF2B5EF4-FFF2-40B4-BE49-F238E27FC236}">
                  <a16:creationId xmlns:a16="http://schemas.microsoft.com/office/drawing/2014/main" id="{9D3C7498-ED49-DEFD-0174-B61AE0CD5A61}"/>
                </a:ext>
              </a:extLst>
            </p:cNvPr>
            <p:cNvSpPr/>
            <p:nvPr/>
          </p:nvSpPr>
          <p:spPr>
            <a:xfrm>
              <a:off x="3506798" y="2497777"/>
              <a:ext cx="2116779" cy="1220666"/>
            </a:xfrm>
            <a:custGeom>
              <a:avLst/>
              <a:gdLst/>
              <a:ahLst/>
              <a:cxnLst/>
              <a:rect l="l" t="t" r="r" b="b"/>
              <a:pathLst>
                <a:path w="77737" h="44828" extrusionOk="0">
                  <a:moveTo>
                    <a:pt x="489" y="0"/>
                  </a:moveTo>
                  <a:cubicBezTo>
                    <a:pt x="227" y="0"/>
                    <a:pt x="1" y="226"/>
                    <a:pt x="1" y="488"/>
                  </a:cubicBezTo>
                  <a:lnTo>
                    <a:pt x="1" y="44351"/>
                  </a:lnTo>
                  <a:cubicBezTo>
                    <a:pt x="1" y="44606"/>
                    <a:pt x="216" y="44828"/>
                    <a:pt x="480" y="44828"/>
                  </a:cubicBezTo>
                  <a:cubicBezTo>
                    <a:pt x="487" y="44828"/>
                    <a:pt x="494" y="44827"/>
                    <a:pt x="501" y="44827"/>
                  </a:cubicBezTo>
                  <a:lnTo>
                    <a:pt x="77249" y="44827"/>
                  </a:lnTo>
                  <a:cubicBezTo>
                    <a:pt x="77511" y="44827"/>
                    <a:pt x="77737" y="44601"/>
                    <a:pt x="77737" y="44339"/>
                  </a:cubicBezTo>
                  <a:lnTo>
                    <a:pt x="77737" y="488"/>
                  </a:lnTo>
                  <a:cubicBezTo>
                    <a:pt x="77737" y="226"/>
                    <a:pt x="77511" y="0"/>
                    <a:pt x="77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;p16">
              <a:extLst>
                <a:ext uri="{FF2B5EF4-FFF2-40B4-BE49-F238E27FC236}">
                  <a16:creationId xmlns:a16="http://schemas.microsoft.com/office/drawing/2014/main" id="{AD9E3C7A-E918-7AF8-260C-11B1D8975507}"/>
                </a:ext>
              </a:extLst>
            </p:cNvPr>
            <p:cNvSpPr/>
            <p:nvPr/>
          </p:nvSpPr>
          <p:spPr>
            <a:xfrm>
              <a:off x="4229160" y="2739308"/>
              <a:ext cx="652322" cy="769030"/>
            </a:xfrm>
            <a:custGeom>
              <a:avLst/>
              <a:gdLst/>
              <a:ahLst/>
              <a:cxnLst/>
              <a:rect l="l" t="t" r="r" b="b"/>
              <a:pathLst>
                <a:path w="23956" h="28242" extrusionOk="0">
                  <a:moveTo>
                    <a:pt x="11978" y="0"/>
                  </a:moveTo>
                  <a:cubicBezTo>
                    <a:pt x="583" y="0"/>
                    <a:pt x="0" y="2834"/>
                    <a:pt x="0" y="3405"/>
                  </a:cubicBezTo>
                  <a:lnTo>
                    <a:pt x="0" y="12895"/>
                  </a:lnTo>
                  <a:cubicBezTo>
                    <a:pt x="0" y="18253"/>
                    <a:pt x="2905" y="23217"/>
                    <a:pt x="7560" y="25837"/>
                  </a:cubicBezTo>
                  <a:lnTo>
                    <a:pt x="11692" y="28170"/>
                  </a:lnTo>
                  <a:cubicBezTo>
                    <a:pt x="11775" y="28218"/>
                    <a:pt x="11871" y="28242"/>
                    <a:pt x="11966" y="28242"/>
                  </a:cubicBezTo>
                  <a:cubicBezTo>
                    <a:pt x="12049" y="28242"/>
                    <a:pt x="12156" y="28230"/>
                    <a:pt x="12263" y="28170"/>
                  </a:cubicBezTo>
                  <a:lnTo>
                    <a:pt x="16395" y="25837"/>
                  </a:lnTo>
                  <a:cubicBezTo>
                    <a:pt x="21062" y="23217"/>
                    <a:pt x="23955" y="18253"/>
                    <a:pt x="23955" y="12895"/>
                  </a:cubicBezTo>
                  <a:lnTo>
                    <a:pt x="23955" y="3405"/>
                  </a:lnTo>
                  <a:cubicBezTo>
                    <a:pt x="23955" y="3358"/>
                    <a:pt x="23955" y="3310"/>
                    <a:pt x="23943" y="3274"/>
                  </a:cubicBezTo>
                  <a:cubicBezTo>
                    <a:pt x="23860" y="2941"/>
                    <a:pt x="22812" y="0"/>
                    <a:pt x="11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;p16">
              <a:extLst>
                <a:ext uri="{FF2B5EF4-FFF2-40B4-BE49-F238E27FC236}">
                  <a16:creationId xmlns:a16="http://schemas.microsoft.com/office/drawing/2014/main" id="{E24A660B-AC18-DC47-B9D1-A6F1D2819984}"/>
                </a:ext>
              </a:extLst>
            </p:cNvPr>
            <p:cNvSpPr/>
            <p:nvPr/>
          </p:nvSpPr>
          <p:spPr>
            <a:xfrm>
              <a:off x="4213257" y="2724386"/>
              <a:ext cx="682493" cy="799854"/>
            </a:xfrm>
            <a:custGeom>
              <a:avLst/>
              <a:gdLst/>
              <a:ahLst/>
              <a:cxnLst/>
              <a:rect l="l" t="t" r="r" b="b"/>
              <a:pathLst>
                <a:path w="25064" h="29374" extrusionOk="0">
                  <a:moveTo>
                    <a:pt x="12550" y="1108"/>
                  </a:moveTo>
                  <a:cubicBezTo>
                    <a:pt x="23254" y="1108"/>
                    <a:pt x="23956" y="3965"/>
                    <a:pt x="23956" y="3965"/>
                  </a:cubicBezTo>
                  <a:lnTo>
                    <a:pt x="23956" y="13467"/>
                  </a:lnTo>
                  <a:cubicBezTo>
                    <a:pt x="23956" y="18634"/>
                    <a:pt x="21182" y="23372"/>
                    <a:pt x="16681" y="25909"/>
                  </a:cubicBezTo>
                  <a:lnTo>
                    <a:pt x="12550" y="28242"/>
                  </a:lnTo>
                  <a:lnTo>
                    <a:pt x="8406" y="25909"/>
                  </a:lnTo>
                  <a:cubicBezTo>
                    <a:pt x="3918" y="23372"/>
                    <a:pt x="1132" y="18634"/>
                    <a:pt x="1132" y="13467"/>
                  </a:cubicBezTo>
                  <a:lnTo>
                    <a:pt x="1132" y="3965"/>
                  </a:lnTo>
                  <a:cubicBezTo>
                    <a:pt x="1132" y="3965"/>
                    <a:pt x="1132" y="1108"/>
                    <a:pt x="12550" y="1108"/>
                  </a:cubicBezTo>
                  <a:close/>
                  <a:moveTo>
                    <a:pt x="12550" y="1"/>
                  </a:moveTo>
                  <a:cubicBezTo>
                    <a:pt x="7633" y="1"/>
                    <a:pt x="4108" y="513"/>
                    <a:pt x="2060" y="1548"/>
                  </a:cubicBezTo>
                  <a:cubicBezTo>
                    <a:pt x="155" y="2501"/>
                    <a:pt x="1" y="3644"/>
                    <a:pt x="1" y="3965"/>
                  </a:cubicBezTo>
                  <a:lnTo>
                    <a:pt x="1" y="13467"/>
                  </a:lnTo>
                  <a:cubicBezTo>
                    <a:pt x="1" y="19015"/>
                    <a:pt x="3013" y="24158"/>
                    <a:pt x="7847" y="26885"/>
                  </a:cubicBezTo>
                  <a:lnTo>
                    <a:pt x="11978" y="29230"/>
                  </a:lnTo>
                  <a:cubicBezTo>
                    <a:pt x="12145" y="29314"/>
                    <a:pt x="12335" y="29373"/>
                    <a:pt x="12538" y="29373"/>
                  </a:cubicBezTo>
                  <a:cubicBezTo>
                    <a:pt x="12728" y="29373"/>
                    <a:pt x="12907" y="29326"/>
                    <a:pt x="13086" y="29230"/>
                  </a:cubicBezTo>
                  <a:lnTo>
                    <a:pt x="17217" y="26885"/>
                  </a:lnTo>
                  <a:cubicBezTo>
                    <a:pt x="22063" y="24170"/>
                    <a:pt x="25063" y="19027"/>
                    <a:pt x="25063" y="13467"/>
                  </a:cubicBezTo>
                  <a:lnTo>
                    <a:pt x="25063" y="3965"/>
                  </a:lnTo>
                  <a:cubicBezTo>
                    <a:pt x="25063" y="3882"/>
                    <a:pt x="25051" y="3787"/>
                    <a:pt x="25039" y="3703"/>
                  </a:cubicBezTo>
                  <a:cubicBezTo>
                    <a:pt x="24956" y="3418"/>
                    <a:pt x="24587" y="2406"/>
                    <a:pt x="22730" y="1525"/>
                  </a:cubicBezTo>
                  <a:cubicBezTo>
                    <a:pt x="20587" y="513"/>
                    <a:pt x="17158" y="1"/>
                    <a:pt x="12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;p16">
              <a:extLst>
                <a:ext uri="{FF2B5EF4-FFF2-40B4-BE49-F238E27FC236}">
                  <a16:creationId xmlns:a16="http://schemas.microsoft.com/office/drawing/2014/main" id="{E51B9A96-F376-C3B7-A958-3912DF09CCBD}"/>
                </a:ext>
              </a:extLst>
            </p:cNvPr>
            <p:cNvSpPr/>
            <p:nvPr/>
          </p:nvSpPr>
          <p:spPr>
            <a:xfrm>
              <a:off x="4399348" y="2987973"/>
              <a:ext cx="350178" cy="213674"/>
            </a:xfrm>
            <a:custGeom>
              <a:avLst/>
              <a:gdLst/>
              <a:ahLst/>
              <a:cxnLst/>
              <a:rect l="l" t="t" r="r" b="b"/>
              <a:pathLst>
                <a:path w="12860" h="7847" fill="none" extrusionOk="0">
                  <a:moveTo>
                    <a:pt x="1" y="2858"/>
                  </a:moveTo>
                  <a:lnTo>
                    <a:pt x="5001" y="7847"/>
                  </a:lnTo>
                  <a:lnTo>
                    <a:pt x="12860" y="0"/>
                  </a:lnTo>
                </a:path>
              </a:pathLst>
            </a:custGeom>
            <a:noFill/>
            <a:ln w="279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8" name="Picture 4">
            <a:extLst>
              <a:ext uri="{FF2B5EF4-FFF2-40B4-BE49-F238E27FC236}">
                <a16:creationId xmlns:a16="http://schemas.microsoft.com/office/drawing/2014/main" id="{6B061B57-1AE7-A9EB-57B0-B8B131DF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05" y="1290807"/>
            <a:ext cx="5536190" cy="27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" name="TextBox 480">
            <a:extLst>
              <a:ext uri="{FF2B5EF4-FFF2-40B4-BE49-F238E27FC236}">
                <a16:creationId xmlns:a16="http://schemas.microsoft.com/office/drawing/2014/main" id="{12876106-0684-8A2F-611C-2D78453015B3}"/>
              </a:ext>
            </a:extLst>
          </p:cNvPr>
          <p:cNvSpPr txBox="1"/>
          <p:nvPr/>
        </p:nvSpPr>
        <p:spPr>
          <a:xfrm>
            <a:off x="0" y="4773000"/>
            <a:ext cx="72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15/15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41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2"/>
          <p:cNvGrpSpPr/>
          <p:nvPr/>
        </p:nvGrpSpPr>
        <p:grpSpPr>
          <a:xfrm>
            <a:off x="1257089" y="357484"/>
            <a:ext cx="6629821" cy="4428531"/>
            <a:chOff x="470500" y="1150745"/>
            <a:chExt cx="4370425" cy="3805878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43;p40">
            <a:extLst>
              <a:ext uri="{FF2B5EF4-FFF2-40B4-BE49-F238E27FC236}">
                <a16:creationId xmlns:a16="http://schemas.microsoft.com/office/drawing/2014/main" id="{67B3F587-8627-6F0F-C27B-5CD8F55312DD}"/>
              </a:ext>
            </a:extLst>
          </p:cNvPr>
          <p:cNvSpPr txBox="1"/>
          <p:nvPr/>
        </p:nvSpPr>
        <p:spPr>
          <a:xfrm flipH="1">
            <a:off x="2710723" y="2036877"/>
            <a:ext cx="3835320" cy="165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rtl="1"/>
            <a:r>
              <a:rPr lang="fa-IR" sz="32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از توجه شما سپاسگزارم </a:t>
            </a:r>
            <a:r>
              <a:rPr lang="fa-IR" sz="32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fa-IR" sz="3200" b="1" dirty="0">
              <a:solidFill>
                <a:schemeClr val="dk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>
                <a:cs typeface="B Nazanin" panose="00000400000000000000" pitchFamily="2" charset="-78"/>
              </a:rPr>
              <a:t>فهرست</a:t>
            </a:r>
            <a:endParaRPr sz="3200" dirty="0">
              <a:cs typeface="B Nazanin" panose="00000400000000000000" pitchFamily="2" charset="-78"/>
            </a:endParaRPr>
          </a:p>
        </p:txBody>
      </p:sp>
      <p:sp>
        <p:nvSpPr>
          <p:cNvPr id="882" name="Google Shape;882;p23"/>
          <p:cNvSpPr/>
          <p:nvPr/>
        </p:nvSpPr>
        <p:spPr>
          <a:xfrm>
            <a:off x="6843033" y="3236200"/>
            <a:ext cx="1738378" cy="1190066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3" name="Google Shape;883;p23"/>
          <p:cNvSpPr/>
          <p:nvPr/>
        </p:nvSpPr>
        <p:spPr>
          <a:xfrm>
            <a:off x="7381395" y="2625378"/>
            <a:ext cx="652807" cy="583161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884" name="Google Shape;884;p23"/>
          <p:cNvSpPr/>
          <p:nvPr/>
        </p:nvSpPr>
        <p:spPr>
          <a:xfrm>
            <a:off x="7411676" y="2678256"/>
            <a:ext cx="574060" cy="493847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1</a:t>
            </a:r>
            <a:endParaRPr sz="24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3519167" y="3227220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3958012" y="2667503"/>
            <a:ext cx="482675" cy="448341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3981069" y="2708137"/>
            <a:ext cx="424876" cy="379388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3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888" name="Google Shape;888;p23"/>
          <p:cNvGrpSpPr/>
          <p:nvPr/>
        </p:nvGrpSpPr>
        <p:grpSpPr>
          <a:xfrm>
            <a:off x="3490135" y="1266117"/>
            <a:ext cx="1338537" cy="1243323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86251" y="3226600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25068" y="2676921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48157" y="2717186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5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5034511" y="3236820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5473319" y="2682929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5496410" y="2723563"/>
            <a:ext cx="424510" cy="379388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2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939" name="Google Shape;939;p23"/>
          <p:cNvGrpSpPr/>
          <p:nvPr/>
        </p:nvGrpSpPr>
        <p:grpSpPr>
          <a:xfrm>
            <a:off x="5005076" y="1281543"/>
            <a:ext cx="1338904" cy="1243323"/>
            <a:chOff x="4966993" y="1276337"/>
            <a:chExt cx="1464513" cy="1464112"/>
          </a:xfrm>
        </p:grpSpPr>
        <p:sp>
          <p:nvSpPr>
            <p:cNvPr id="940" name="Google Shape;940;p23"/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989" name="Google Shape;989;p23"/>
          <p:cNvSpPr txBox="1"/>
          <p:nvPr/>
        </p:nvSpPr>
        <p:spPr>
          <a:xfrm>
            <a:off x="513817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چشم‌انداز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92" name="Google Shape;992;p23"/>
          <p:cNvSpPr txBox="1"/>
          <p:nvPr/>
        </p:nvSpPr>
        <p:spPr>
          <a:xfrm>
            <a:off x="3546759" y="322660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995" name="Google Shape;995;p23"/>
          <p:cNvSpPr txBox="1"/>
          <p:nvPr/>
        </p:nvSpPr>
        <p:spPr>
          <a:xfrm>
            <a:off x="5061889" y="323620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98" name="Google Shape;998;p23"/>
          <p:cNvSpPr txBox="1"/>
          <p:nvPr/>
        </p:nvSpPr>
        <p:spPr>
          <a:xfrm>
            <a:off x="6867064" y="3300470"/>
            <a:ext cx="1690276" cy="112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امنیت </a:t>
            </a:r>
            <a:r>
              <a:rPr lang="fa-IR" sz="1800" b="1" dirty="0" err="1">
                <a:solidFill>
                  <a:srgbClr val="000000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6807348" y="969579"/>
            <a:ext cx="1810718" cy="1617087"/>
            <a:chOff x="7222294" y="1276337"/>
            <a:chExt cx="1464513" cy="1464112"/>
          </a:xfrm>
        </p:grpSpPr>
        <p:sp>
          <p:nvSpPr>
            <p:cNvPr id="1001" name="Google Shape;1001;p23"/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036" name="Google Shape;1036;p23"/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37" name="Google Shape;1037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2" name="Google Shape;933;p23">
            <a:extLst>
              <a:ext uri="{FF2B5EF4-FFF2-40B4-BE49-F238E27FC236}">
                <a16:creationId xmlns:a16="http://schemas.microsoft.com/office/drawing/2014/main" id="{B4008A4A-4234-CAD7-70A4-820D49597F9C}"/>
              </a:ext>
            </a:extLst>
          </p:cNvPr>
          <p:cNvSpPr/>
          <p:nvPr/>
        </p:nvSpPr>
        <p:spPr>
          <a:xfrm>
            <a:off x="1990179" y="3228954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Google Shape;934;p23">
            <a:extLst>
              <a:ext uri="{FF2B5EF4-FFF2-40B4-BE49-F238E27FC236}">
                <a16:creationId xmlns:a16="http://schemas.microsoft.com/office/drawing/2014/main" id="{94BD0766-DBF8-A5C7-9A6A-6F0767130F6B}"/>
              </a:ext>
            </a:extLst>
          </p:cNvPr>
          <p:cNvSpPr/>
          <p:nvPr/>
        </p:nvSpPr>
        <p:spPr>
          <a:xfrm>
            <a:off x="2428996" y="2679275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Google Shape;935;p23">
            <a:extLst>
              <a:ext uri="{FF2B5EF4-FFF2-40B4-BE49-F238E27FC236}">
                <a16:creationId xmlns:a16="http://schemas.microsoft.com/office/drawing/2014/main" id="{4505BA20-5F99-4B8F-7FE6-3936961CBFE4}"/>
              </a:ext>
            </a:extLst>
          </p:cNvPr>
          <p:cNvSpPr/>
          <p:nvPr/>
        </p:nvSpPr>
        <p:spPr>
          <a:xfrm>
            <a:off x="2452085" y="2719540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4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989;p23">
            <a:extLst>
              <a:ext uri="{FF2B5EF4-FFF2-40B4-BE49-F238E27FC236}">
                <a16:creationId xmlns:a16="http://schemas.microsoft.com/office/drawing/2014/main" id="{795F9D44-8952-2D6C-70CA-899B1C2E49FA}"/>
              </a:ext>
            </a:extLst>
          </p:cNvPr>
          <p:cNvSpPr txBox="1"/>
          <p:nvPr/>
        </p:nvSpPr>
        <p:spPr>
          <a:xfrm>
            <a:off x="2017745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چالش‌ها</a:t>
            </a:r>
            <a:endParaRPr lang="fa-IR"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6" name="Google Shape;1039;p23">
            <a:extLst>
              <a:ext uri="{FF2B5EF4-FFF2-40B4-BE49-F238E27FC236}">
                <a16:creationId xmlns:a16="http://schemas.microsoft.com/office/drawing/2014/main" id="{8B5EE6E8-12B1-63F3-E08B-68D03FA1EC6B}"/>
              </a:ext>
            </a:extLst>
          </p:cNvPr>
          <p:cNvGrpSpPr/>
          <p:nvPr/>
        </p:nvGrpSpPr>
        <p:grpSpPr>
          <a:xfrm>
            <a:off x="1961119" y="1278691"/>
            <a:ext cx="1338537" cy="1243323"/>
            <a:chOff x="457191" y="1276337"/>
            <a:chExt cx="1464112" cy="1464112"/>
          </a:xfrm>
        </p:grpSpPr>
        <p:sp>
          <p:nvSpPr>
            <p:cNvPr id="7" name="Google Shape;1040;p23">
              <a:extLst>
                <a:ext uri="{FF2B5EF4-FFF2-40B4-BE49-F238E27FC236}">
                  <a16:creationId xmlns:a16="http://schemas.microsoft.com/office/drawing/2014/main" id="{3FB60E54-8807-E4D4-BBE6-9B44D9F27A09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" name="Google Shape;1041;p23">
              <a:extLst>
                <a:ext uri="{FF2B5EF4-FFF2-40B4-BE49-F238E27FC236}">
                  <a16:creationId xmlns:a16="http://schemas.microsoft.com/office/drawing/2014/main" id="{58640A23-D0F1-D783-FD55-FFA6BDF96BAF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" name="Google Shape;1042;p23">
              <a:extLst>
                <a:ext uri="{FF2B5EF4-FFF2-40B4-BE49-F238E27FC236}">
                  <a16:creationId xmlns:a16="http://schemas.microsoft.com/office/drawing/2014/main" id="{2C25C66C-6439-408B-9B3A-0D3444E3DD08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" name="Google Shape;1043;p23">
              <a:extLst>
                <a:ext uri="{FF2B5EF4-FFF2-40B4-BE49-F238E27FC236}">
                  <a16:creationId xmlns:a16="http://schemas.microsoft.com/office/drawing/2014/main" id="{F59CD5AA-580D-B91E-D638-6783E081F612}"/>
                </a:ext>
              </a:extLst>
            </p:cNvPr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1" name="Google Shape;1044;p23">
              <a:extLst>
                <a:ext uri="{FF2B5EF4-FFF2-40B4-BE49-F238E27FC236}">
                  <a16:creationId xmlns:a16="http://schemas.microsoft.com/office/drawing/2014/main" id="{CA9859E9-8704-E5A2-9D08-D0DBABDB07A2}"/>
                </a:ext>
              </a:extLst>
            </p:cNvPr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2" name="Google Shape;1045;p23">
              <a:extLst>
                <a:ext uri="{FF2B5EF4-FFF2-40B4-BE49-F238E27FC236}">
                  <a16:creationId xmlns:a16="http://schemas.microsoft.com/office/drawing/2014/main" id="{8375BCFF-C790-A204-064A-E7B2421C5802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Google Shape;1046;p23">
              <a:extLst>
                <a:ext uri="{FF2B5EF4-FFF2-40B4-BE49-F238E27FC236}">
                  <a16:creationId xmlns:a16="http://schemas.microsoft.com/office/drawing/2014/main" id="{D4309BF7-0B9F-FDD2-95C1-170E23E913C0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4" name="Google Shape;1047;p23">
              <a:extLst>
                <a:ext uri="{FF2B5EF4-FFF2-40B4-BE49-F238E27FC236}">
                  <a16:creationId xmlns:a16="http://schemas.microsoft.com/office/drawing/2014/main" id="{CA67D06A-9666-1EBF-5462-FE9473F1FA12}"/>
                </a:ext>
              </a:extLst>
            </p:cNvPr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5" name="Google Shape;1048;p23">
              <a:extLst>
                <a:ext uri="{FF2B5EF4-FFF2-40B4-BE49-F238E27FC236}">
                  <a16:creationId xmlns:a16="http://schemas.microsoft.com/office/drawing/2014/main" id="{C947EFD3-7EF4-4A39-9B00-4D5AD54FBDAF}"/>
                </a:ext>
              </a:extLst>
            </p:cNvPr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6" name="Google Shape;1049;p23">
              <a:extLst>
                <a:ext uri="{FF2B5EF4-FFF2-40B4-BE49-F238E27FC236}">
                  <a16:creationId xmlns:a16="http://schemas.microsoft.com/office/drawing/2014/main" id="{67219306-556A-D15D-8023-8F8230C1DC43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7" name="Google Shape;1050;p23">
              <a:extLst>
                <a:ext uri="{FF2B5EF4-FFF2-40B4-BE49-F238E27FC236}">
                  <a16:creationId xmlns:a16="http://schemas.microsoft.com/office/drawing/2014/main" id="{69BED94E-478B-D77C-F256-F4D13424193F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8" name="Google Shape;1051;p23">
              <a:extLst>
                <a:ext uri="{FF2B5EF4-FFF2-40B4-BE49-F238E27FC236}">
                  <a16:creationId xmlns:a16="http://schemas.microsoft.com/office/drawing/2014/main" id="{B13A6DC4-1514-8A19-3410-37D46F1FEA48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9" name="Google Shape;1052;p23">
              <a:extLst>
                <a:ext uri="{FF2B5EF4-FFF2-40B4-BE49-F238E27FC236}">
                  <a16:creationId xmlns:a16="http://schemas.microsoft.com/office/drawing/2014/main" id="{DDCFD614-DA76-4552-280B-5743436081E9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Google Shape;1053;p23">
              <a:extLst>
                <a:ext uri="{FF2B5EF4-FFF2-40B4-BE49-F238E27FC236}">
                  <a16:creationId xmlns:a16="http://schemas.microsoft.com/office/drawing/2014/main" id="{5C830DDD-7194-64E4-FD12-AA6D75BFAF7A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1" name="Google Shape;1054;p23">
              <a:extLst>
                <a:ext uri="{FF2B5EF4-FFF2-40B4-BE49-F238E27FC236}">
                  <a16:creationId xmlns:a16="http://schemas.microsoft.com/office/drawing/2014/main" id="{913F36AD-EDB3-97B7-50A8-5DE38623367E}"/>
                </a:ext>
              </a:extLst>
            </p:cNvPr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2" name="Google Shape;1055;p23">
              <a:extLst>
                <a:ext uri="{FF2B5EF4-FFF2-40B4-BE49-F238E27FC236}">
                  <a16:creationId xmlns:a16="http://schemas.microsoft.com/office/drawing/2014/main" id="{F42D5D3E-2642-E5EA-467E-4AC644B07B6D}"/>
                </a:ext>
              </a:extLst>
            </p:cNvPr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3" name="Google Shape;1056;p23">
              <a:extLst>
                <a:ext uri="{FF2B5EF4-FFF2-40B4-BE49-F238E27FC236}">
                  <a16:creationId xmlns:a16="http://schemas.microsoft.com/office/drawing/2014/main" id="{D5651C50-821A-ED21-3C72-2B7ECB0AF815}"/>
                </a:ext>
              </a:extLst>
            </p:cNvPr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4" name="Google Shape;1057;p23">
              <a:extLst>
                <a:ext uri="{FF2B5EF4-FFF2-40B4-BE49-F238E27FC236}">
                  <a16:creationId xmlns:a16="http://schemas.microsoft.com/office/drawing/2014/main" id="{05E1D6ED-129C-26F1-9424-F5E67C354E27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5" name="Google Shape;1058;p23">
              <a:extLst>
                <a:ext uri="{FF2B5EF4-FFF2-40B4-BE49-F238E27FC236}">
                  <a16:creationId xmlns:a16="http://schemas.microsoft.com/office/drawing/2014/main" id="{9F524558-C67A-3654-63E9-93F28B96D2F8}"/>
                </a:ext>
              </a:extLst>
            </p:cNvPr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Google Shape;1059;p23">
              <a:extLst>
                <a:ext uri="{FF2B5EF4-FFF2-40B4-BE49-F238E27FC236}">
                  <a16:creationId xmlns:a16="http://schemas.microsoft.com/office/drawing/2014/main" id="{BAAC413B-5F51-714F-C5D4-0C8EAF74AF9C}"/>
                </a:ext>
              </a:extLst>
            </p:cNvPr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7" name="Google Shape;1060;p23">
              <a:extLst>
                <a:ext uri="{FF2B5EF4-FFF2-40B4-BE49-F238E27FC236}">
                  <a16:creationId xmlns:a16="http://schemas.microsoft.com/office/drawing/2014/main" id="{5361BAC8-3CC6-EB33-63EC-66A962BF8792}"/>
                </a:ext>
              </a:extLst>
            </p:cNvPr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" name="Google Shape;1061;p23">
              <a:extLst>
                <a:ext uri="{FF2B5EF4-FFF2-40B4-BE49-F238E27FC236}">
                  <a16:creationId xmlns:a16="http://schemas.microsoft.com/office/drawing/2014/main" id="{DB9E84A3-5351-B119-5D8C-8CCF500BADFC}"/>
                </a:ext>
              </a:extLst>
            </p:cNvPr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29" name="Google Shape;1062;p23">
              <a:extLst>
                <a:ext uri="{FF2B5EF4-FFF2-40B4-BE49-F238E27FC236}">
                  <a16:creationId xmlns:a16="http://schemas.microsoft.com/office/drawing/2014/main" id="{87EB9796-FA07-A313-C06E-66B4A2D1C4AC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30" name="Google Shape;1063;p23">
                <a:extLst>
                  <a:ext uri="{FF2B5EF4-FFF2-40B4-BE49-F238E27FC236}">
                    <a16:creationId xmlns:a16="http://schemas.microsoft.com/office/drawing/2014/main" id="{0B033DEF-1E91-1C72-8F85-D5C3838EBE08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Google Shape;1064;p23">
                <a:extLst>
                  <a:ext uri="{FF2B5EF4-FFF2-40B4-BE49-F238E27FC236}">
                    <a16:creationId xmlns:a16="http://schemas.microsoft.com/office/drawing/2014/main" id="{A42715BE-0794-66E9-5A42-A0251F4D69A0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37" name="Google Shape;708;p22">
            <a:extLst>
              <a:ext uri="{FF2B5EF4-FFF2-40B4-BE49-F238E27FC236}">
                <a16:creationId xmlns:a16="http://schemas.microsoft.com/office/drawing/2014/main" id="{94B6193D-BFBF-3027-CDEB-237980FDF78B}"/>
              </a:ext>
            </a:extLst>
          </p:cNvPr>
          <p:cNvSpPr/>
          <p:nvPr/>
        </p:nvSpPr>
        <p:spPr>
          <a:xfrm>
            <a:off x="2927852" y="-384008"/>
            <a:ext cx="30424" cy="23225"/>
          </a:xfrm>
          <a:custGeom>
            <a:avLst/>
            <a:gdLst/>
            <a:ahLst/>
            <a:cxnLst/>
            <a:rect l="l" t="t" r="r" b="b"/>
            <a:pathLst>
              <a:path w="1239" h="1251" extrusionOk="0">
                <a:moveTo>
                  <a:pt x="620" y="0"/>
                </a:moveTo>
                <a:cubicBezTo>
                  <a:pt x="286" y="0"/>
                  <a:pt x="1" y="286"/>
                  <a:pt x="1" y="619"/>
                </a:cubicBezTo>
                <a:cubicBezTo>
                  <a:pt x="1" y="965"/>
                  <a:pt x="286" y="1250"/>
                  <a:pt x="620" y="1250"/>
                </a:cubicBezTo>
                <a:cubicBezTo>
                  <a:pt x="965" y="1250"/>
                  <a:pt x="1239" y="965"/>
                  <a:pt x="1239" y="619"/>
                </a:cubicBezTo>
                <a:cubicBezTo>
                  <a:pt x="1239" y="286"/>
                  <a:pt x="965" y="0"/>
                  <a:pt x="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48" name="Google Shape;1039;p23">
            <a:extLst>
              <a:ext uri="{FF2B5EF4-FFF2-40B4-BE49-F238E27FC236}">
                <a16:creationId xmlns:a16="http://schemas.microsoft.com/office/drawing/2014/main" id="{8221D5F8-D20C-897B-8027-A1019E1EACA1}"/>
              </a:ext>
            </a:extLst>
          </p:cNvPr>
          <p:cNvGrpSpPr/>
          <p:nvPr/>
        </p:nvGrpSpPr>
        <p:grpSpPr>
          <a:xfrm>
            <a:off x="497151" y="1249827"/>
            <a:ext cx="1338537" cy="1243323"/>
            <a:chOff x="457191" y="1276337"/>
            <a:chExt cx="1464112" cy="1464112"/>
          </a:xfrm>
        </p:grpSpPr>
        <p:sp>
          <p:nvSpPr>
            <p:cNvPr id="1149" name="Google Shape;1040;p23">
              <a:extLst>
                <a:ext uri="{FF2B5EF4-FFF2-40B4-BE49-F238E27FC236}">
                  <a16:creationId xmlns:a16="http://schemas.microsoft.com/office/drawing/2014/main" id="{6BE56B5C-94DA-CEB2-B81E-8D5883111F28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0" name="Google Shape;1041;p23">
              <a:extLst>
                <a:ext uri="{FF2B5EF4-FFF2-40B4-BE49-F238E27FC236}">
                  <a16:creationId xmlns:a16="http://schemas.microsoft.com/office/drawing/2014/main" id="{07B28941-7CFF-8C0D-B485-EE02B922662B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1" name="Google Shape;1042;p23">
              <a:extLst>
                <a:ext uri="{FF2B5EF4-FFF2-40B4-BE49-F238E27FC236}">
                  <a16:creationId xmlns:a16="http://schemas.microsoft.com/office/drawing/2014/main" id="{ECF5B2AB-09AA-9D8C-24EC-246DCF07CE03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cs typeface="B Nazanin" panose="00000400000000000000" pitchFamily="2" charset="-78"/>
              </a:endParaRPr>
            </a:p>
          </p:txBody>
        </p:sp>
        <p:sp>
          <p:nvSpPr>
            <p:cNvPr id="1154" name="Google Shape;1045;p23">
              <a:extLst>
                <a:ext uri="{FF2B5EF4-FFF2-40B4-BE49-F238E27FC236}">
                  <a16:creationId xmlns:a16="http://schemas.microsoft.com/office/drawing/2014/main" id="{051E985C-8596-061B-DCA4-813CD1663280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5" name="Google Shape;1046;p23">
              <a:extLst>
                <a:ext uri="{FF2B5EF4-FFF2-40B4-BE49-F238E27FC236}">
                  <a16:creationId xmlns:a16="http://schemas.microsoft.com/office/drawing/2014/main" id="{EA17906F-B156-1F70-2265-D46A6A2B5E24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8" name="Google Shape;1049;p23">
              <a:extLst>
                <a:ext uri="{FF2B5EF4-FFF2-40B4-BE49-F238E27FC236}">
                  <a16:creationId xmlns:a16="http://schemas.microsoft.com/office/drawing/2014/main" id="{D6E57EAC-D47A-0929-695D-82472DF8B179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9" name="Google Shape;1050;p23">
              <a:extLst>
                <a:ext uri="{FF2B5EF4-FFF2-40B4-BE49-F238E27FC236}">
                  <a16:creationId xmlns:a16="http://schemas.microsoft.com/office/drawing/2014/main" id="{E0BEDA85-CB0D-4D8D-6EE2-F183572265D7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0" name="Google Shape;1051;p23">
              <a:extLst>
                <a:ext uri="{FF2B5EF4-FFF2-40B4-BE49-F238E27FC236}">
                  <a16:creationId xmlns:a16="http://schemas.microsoft.com/office/drawing/2014/main" id="{B20B3B33-C8B1-FA61-79D5-AB691092F853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1" name="Google Shape;1052;p23">
              <a:extLst>
                <a:ext uri="{FF2B5EF4-FFF2-40B4-BE49-F238E27FC236}">
                  <a16:creationId xmlns:a16="http://schemas.microsoft.com/office/drawing/2014/main" id="{048F0165-020D-0BF1-646A-E29A12F10C3C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2" name="Google Shape;1053;p23">
              <a:extLst>
                <a:ext uri="{FF2B5EF4-FFF2-40B4-BE49-F238E27FC236}">
                  <a16:creationId xmlns:a16="http://schemas.microsoft.com/office/drawing/2014/main" id="{D24B63B8-8170-1734-D27B-39381A15B790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6" name="Google Shape;1057;p23">
              <a:extLst>
                <a:ext uri="{FF2B5EF4-FFF2-40B4-BE49-F238E27FC236}">
                  <a16:creationId xmlns:a16="http://schemas.microsoft.com/office/drawing/2014/main" id="{993FDE1C-4F9A-F677-E955-5B45D684D015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171" name="Google Shape;1062;p23">
              <a:extLst>
                <a:ext uri="{FF2B5EF4-FFF2-40B4-BE49-F238E27FC236}">
                  <a16:creationId xmlns:a16="http://schemas.microsoft.com/office/drawing/2014/main" id="{A394494C-1EAC-CB46-F536-2610B17E8F63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172" name="Google Shape;1063;p23">
                <a:extLst>
                  <a:ext uri="{FF2B5EF4-FFF2-40B4-BE49-F238E27FC236}">
                    <a16:creationId xmlns:a16="http://schemas.microsoft.com/office/drawing/2014/main" id="{963ABA67-DD29-9DB2-01CB-DAA8FAAC0B9C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173" name="Google Shape;1064;p23">
                <a:extLst>
                  <a:ext uri="{FF2B5EF4-FFF2-40B4-BE49-F238E27FC236}">
                    <a16:creationId xmlns:a16="http://schemas.microsoft.com/office/drawing/2014/main" id="{3176E9B6-BCB6-A3DB-80DF-EF8207B2DEF1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1174" name="Google Shape;448;p20">
            <a:extLst>
              <a:ext uri="{FF2B5EF4-FFF2-40B4-BE49-F238E27FC236}">
                <a16:creationId xmlns:a16="http://schemas.microsoft.com/office/drawing/2014/main" id="{A3051B38-9629-A038-47AB-8A28A9E885F9}"/>
              </a:ext>
            </a:extLst>
          </p:cNvPr>
          <p:cNvGrpSpPr/>
          <p:nvPr/>
        </p:nvGrpSpPr>
        <p:grpSpPr>
          <a:xfrm>
            <a:off x="709446" y="1602658"/>
            <a:ext cx="877261" cy="518045"/>
            <a:chOff x="733939" y="1708125"/>
            <a:chExt cx="3561543" cy="2379555"/>
          </a:xfrm>
        </p:grpSpPr>
        <p:sp>
          <p:nvSpPr>
            <p:cNvPr id="1176" name="Google Shape;450;p20">
              <a:extLst>
                <a:ext uri="{FF2B5EF4-FFF2-40B4-BE49-F238E27FC236}">
                  <a16:creationId xmlns:a16="http://schemas.microsoft.com/office/drawing/2014/main" id="{B19B40BC-5B3F-7CCB-CA3B-1939B7F0D139}"/>
                </a:ext>
              </a:extLst>
            </p:cNvPr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7" name="Google Shape;451;p20">
              <a:extLst>
                <a:ext uri="{FF2B5EF4-FFF2-40B4-BE49-F238E27FC236}">
                  <a16:creationId xmlns:a16="http://schemas.microsoft.com/office/drawing/2014/main" id="{C2F55C45-CCB7-F9DB-D6B7-1E1D729E95B4}"/>
                </a:ext>
              </a:extLst>
            </p:cNvPr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8" name="Google Shape;452;p20">
              <a:extLst>
                <a:ext uri="{FF2B5EF4-FFF2-40B4-BE49-F238E27FC236}">
                  <a16:creationId xmlns:a16="http://schemas.microsoft.com/office/drawing/2014/main" id="{81F17575-23F7-F860-58F4-9C378D961523}"/>
                </a:ext>
              </a:extLst>
            </p:cNvPr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9" name="Google Shape;453;p20">
              <a:extLst>
                <a:ext uri="{FF2B5EF4-FFF2-40B4-BE49-F238E27FC236}">
                  <a16:creationId xmlns:a16="http://schemas.microsoft.com/office/drawing/2014/main" id="{D99A5185-F1D6-5CE9-67E5-8467939C57FA}"/>
                </a:ext>
              </a:extLst>
            </p:cNvPr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6" name="Google Shape;460;p20">
              <a:extLst>
                <a:ext uri="{FF2B5EF4-FFF2-40B4-BE49-F238E27FC236}">
                  <a16:creationId xmlns:a16="http://schemas.microsoft.com/office/drawing/2014/main" id="{AF5A343E-16E1-EA29-6BBA-AEDB60E74B50}"/>
                </a:ext>
              </a:extLst>
            </p:cNvPr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7" name="Google Shape;461;p20">
              <a:extLst>
                <a:ext uri="{FF2B5EF4-FFF2-40B4-BE49-F238E27FC236}">
                  <a16:creationId xmlns:a16="http://schemas.microsoft.com/office/drawing/2014/main" id="{92B44D72-A64F-3527-9F9D-E307CF07684E}"/>
                </a:ext>
              </a:extLst>
            </p:cNvPr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8" name="Google Shape;462;p20">
              <a:extLst>
                <a:ext uri="{FF2B5EF4-FFF2-40B4-BE49-F238E27FC236}">
                  <a16:creationId xmlns:a16="http://schemas.microsoft.com/office/drawing/2014/main" id="{3816D5A4-9324-DF16-5DD0-FFEB1080CEF6}"/>
                </a:ext>
              </a:extLst>
            </p:cNvPr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9" name="Google Shape;463;p20">
              <a:extLst>
                <a:ext uri="{FF2B5EF4-FFF2-40B4-BE49-F238E27FC236}">
                  <a16:creationId xmlns:a16="http://schemas.microsoft.com/office/drawing/2014/main" id="{B5099F69-6BCE-A37D-0B4D-AB5A05145A87}"/>
                </a:ext>
              </a:extLst>
            </p:cNvPr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</p:grpSp>
      <p:sp>
        <p:nvSpPr>
          <p:cNvPr id="1190" name="Google Shape;1046;p23">
            <a:extLst>
              <a:ext uri="{FF2B5EF4-FFF2-40B4-BE49-F238E27FC236}">
                <a16:creationId xmlns:a16="http://schemas.microsoft.com/office/drawing/2014/main" id="{3C518562-FD68-6AA8-3BC0-44FB422CC59F}"/>
              </a:ext>
            </a:extLst>
          </p:cNvPr>
          <p:cNvSpPr/>
          <p:nvPr/>
        </p:nvSpPr>
        <p:spPr>
          <a:xfrm>
            <a:off x="1136049" y="2046223"/>
            <a:ext cx="32015" cy="25453"/>
          </a:xfrm>
          <a:custGeom>
            <a:avLst/>
            <a:gdLst/>
            <a:ahLst/>
            <a:cxnLst/>
            <a:rect l="l" t="t" r="r" b="b"/>
            <a:pathLst>
              <a:path w="1048" h="897" extrusionOk="0">
                <a:moveTo>
                  <a:pt x="607" y="0"/>
                </a:moveTo>
                <a:cubicBezTo>
                  <a:pt x="203" y="0"/>
                  <a:pt x="0" y="488"/>
                  <a:pt x="286" y="762"/>
                </a:cubicBezTo>
                <a:cubicBezTo>
                  <a:pt x="379" y="855"/>
                  <a:pt x="492" y="896"/>
                  <a:pt x="602" y="896"/>
                </a:cubicBezTo>
                <a:cubicBezTo>
                  <a:pt x="831" y="896"/>
                  <a:pt x="1048" y="718"/>
                  <a:pt x="1048" y="453"/>
                </a:cubicBezTo>
                <a:cubicBezTo>
                  <a:pt x="1048" y="203"/>
                  <a:pt x="846" y="0"/>
                  <a:pt x="6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007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8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8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9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 animBg="1"/>
      <p:bldP spid="883" grpId="0" animBg="1"/>
      <p:bldP spid="884" grpId="0" animBg="1"/>
      <p:bldP spid="9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24"/>
          <p:cNvGrpSpPr/>
          <p:nvPr/>
        </p:nvGrpSpPr>
        <p:grpSpPr>
          <a:xfrm>
            <a:off x="1341530" y="3350654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avLst/>
              <a:gdLst/>
              <a:ahLst/>
              <a:cxnLst/>
              <a:rect l="l" t="t" r="r" b="b"/>
              <a:pathLst>
                <a:path w="47971" h="11479" fill="none" extrusionOk="0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avLst/>
              <a:gdLst/>
              <a:ahLst/>
              <a:cxnLst/>
              <a:rect l="l" t="t" r="r" b="b"/>
              <a:pathLst>
                <a:path w="1500" h="1199" extrusionOk="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3350654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avLst/>
              <a:gdLst/>
              <a:ahLst/>
              <a:cxnLst/>
              <a:rect l="l" t="t" r="r" b="b"/>
              <a:pathLst>
                <a:path w="24111" h="11479" fill="none" extrusionOk="0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avLst/>
              <a:gdLst/>
              <a:ahLst/>
              <a:cxnLst/>
              <a:rect l="l" t="t" r="r" b="b"/>
              <a:pathLst>
                <a:path w="1625" h="1202" extrusionOk="0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avLst/>
              <a:gdLst/>
              <a:ahLst/>
              <a:cxnLst/>
              <a:rect l="l" t="t" r="r" b="b"/>
              <a:pathLst>
                <a:path w="1488" h="1199" extrusionOk="0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3350754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3350654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avLst/>
              <a:gdLst/>
              <a:ahLst/>
              <a:cxnLst/>
              <a:rect l="l" t="t" r="r" b="b"/>
              <a:pathLst>
                <a:path w="23766" h="11479" fill="none" extrusionOk="0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3350654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4331024" y="3775613"/>
            <a:ext cx="482409" cy="568323"/>
            <a:chOff x="4331024" y="3137098"/>
            <a:chExt cx="482409" cy="568323"/>
          </a:xfrm>
        </p:grpSpPr>
        <p:sp>
          <p:nvSpPr>
            <p:cNvPr id="1091" name="Google Shape;1091;p24"/>
            <p:cNvSpPr/>
            <p:nvPr/>
          </p:nvSpPr>
          <p:spPr>
            <a:xfrm>
              <a:off x="4331024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358760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365036" y="318061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507323" y="3279047"/>
              <a:ext cx="129810" cy="12981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446477" y="3405700"/>
              <a:ext cx="251051" cy="100270"/>
            </a:xfrm>
            <a:custGeom>
              <a:avLst/>
              <a:gdLst/>
              <a:ahLst/>
              <a:cxnLst/>
              <a:rect l="l" t="t" r="r" b="b"/>
              <a:pathLst>
                <a:path w="6680" h="2668" extrusionOk="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2732240" y="3775613"/>
            <a:ext cx="481507" cy="566970"/>
            <a:chOff x="2774016" y="3137098"/>
            <a:chExt cx="481507" cy="566970"/>
          </a:xfrm>
        </p:grpSpPr>
        <p:sp>
          <p:nvSpPr>
            <p:cNvPr id="1097" name="Google Shape;1097;p24"/>
            <p:cNvSpPr/>
            <p:nvPr/>
          </p:nvSpPr>
          <p:spPr>
            <a:xfrm>
              <a:off x="2774016" y="3137098"/>
              <a:ext cx="481507" cy="566970"/>
            </a:xfrm>
            <a:custGeom>
              <a:avLst/>
              <a:gdLst/>
              <a:ahLst/>
              <a:cxnLst/>
              <a:rect l="l" t="t" r="r" b="b"/>
              <a:pathLst>
                <a:path w="12812" h="15086" extrusionOk="0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801751" y="3172539"/>
              <a:ext cx="426035" cy="499434"/>
            </a:xfrm>
            <a:custGeom>
              <a:avLst/>
              <a:gdLst/>
              <a:ahLst/>
              <a:cxnLst/>
              <a:rect l="l" t="t" r="r" b="b"/>
              <a:pathLst>
                <a:path w="11336" h="13289" extrusionOk="0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808479" y="3180168"/>
              <a:ext cx="412581" cy="484175"/>
            </a:xfrm>
            <a:custGeom>
              <a:avLst/>
              <a:gdLst/>
              <a:ahLst/>
              <a:cxnLst/>
              <a:rect l="l" t="t" r="r" b="b"/>
              <a:pathLst>
                <a:path w="10978" h="12883" extrusionOk="0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913184" y="3378829"/>
              <a:ext cx="203171" cy="135635"/>
            </a:xfrm>
            <a:custGeom>
              <a:avLst/>
              <a:gdLst/>
              <a:ahLst/>
              <a:cxnLst/>
              <a:rect l="l" t="t" r="r" b="b"/>
              <a:pathLst>
                <a:path w="5406" h="360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949000" y="3304115"/>
              <a:ext cx="131576" cy="74752"/>
            </a:xfrm>
            <a:custGeom>
              <a:avLst/>
              <a:gdLst/>
              <a:ahLst/>
              <a:cxnLst/>
              <a:rect l="l" t="t" r="r" b="b"/>
              <a:pathLst>
                <a:path w="3501" h="1989" extrusionOk="0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079185" y="3405249"/>
              <a:ext cx="51488" cy="109215"/>
            </a:xfrm>
            <a:custGeom>
              <a:avLst/>
              <a:gdLst/>
              <a:ahLst/>
              <a:cxnLst/>
              <a:rect l="l" t="t" r="r" b="b"/>
              <a:pathLst>
                <a:path w="1370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050999" y="3348425"/>
              <a:ext cx="107899" cy="69377"/>
            </a:xfrm>
            <a:custGeom>
              <a:avLst/>
              <a:gdLst/>
              <a:ahLst/>
              <a:cxnLst/>
              <a:rect l="l" t="t" r="r" b="b"/>
              <a:pathLst>
                <a:path w="2871" h="1846" extrusionOk="0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5930609" y="3775613"/>
            <a:ext cx="481094" cy="566970"/>
            <a:chOff x="5889348" y="3137098"/>
            <a:chExt cx="481094" cy="566970"/>
          </a:xfrm>
        </p:grpSpPr>
        <p:sp>
          <p:nvSpPr>
            <p:cNvPr id="1105" name="Google Shape;1105;p24"/>
            <p:cNvSpPr/>
            <p:nvPr/>
          </p:nvSpPr>
          <p:spPr>
            <a:xfrm>
              <a:off x="5889348" y="3137098"/>
              <a:ext cx="481094" cy="566970"/>
            </a:xfrm>
            <a:custGeom>
              <a:avLst/>
              <a:gdLst/>
              <a:ahLst/>
              <a:cxnLst/>
              <a:rect l="l" t="t" r="r" b="b"/>
              <a:pathLst>
                <a:path w="12801" h="15086" extrusionOk="0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917121" y="3172539"/>
              <a:ext cx="425547" cy="499434"/>
            </a:xfrm>
            <a:custGeom>
              <a:avLst/>
              <a:gdLst/>
              <a:ahLst/>
              <a:cxnLst/>
              <a:rect l="l" t="t" r="r" b="b"/>
              <a:pathLst>
                <a:path w="11323" h="13289" extrusionOk="0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923360" y="3180168"/>
              <a:ext cx="413069" cy="484175"/>
            </a:xfrm>
            <a:custGeom>
              <a:avLst/>
              <a:gdLst/>
              <a:ahLst/>
              <a:cxnLst/>
              <a:rect l="l" t="t" r="r" b="b"/>
              <a:pathLst>
                <a:path w="10991" h="12883" extrusionOk="0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983792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5983792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205717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062077" y="3366765"/>
              <a:ext cx="135184" cy="55058"/>
            </a:xfrm>
            <a:custGeom>
              <a:avLst/>
              <a:gdLst/>
              <a:ahLst/>
              <a:cxnLst/>
              <a:rect l="l" t="t" r="r" b="b"/>
              <a:pathLst>
                <a:path w="3597" h="1465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6135475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83792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135475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6218683" y="3366765"/>
              <a:ext cx="88657" cy="123985"/>
            </a:xfrm>
            <a:custGeom>
              <a:avLst/>
              <a:gdLst/>
              <a:ahLst/>
              <a:cxnLst/>
              <a:rect l="l" t="t" r="r" b="b"/>
              <a:pathLst>
                <a:path w="2359" h="3299" extrusionOk="0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6236610" y="3415547"/>
              <a:ext cx="52803" cy="81441"/>
            </a:xfrm>
            <a:custGeom>
              <a:avLst/>
              <a:gdLst/>
              <a:ahLst/>
              <a:cxnLst/>
              <a:rect l="l" t="t" r="r" b="b"/>
              <a:pathLst>
                <a:path w="1405" h="2167" extrusionOk="0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183806" y="3415547"/>
              <a:ext cx="52841" cy="7430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6196772" y="3452678"/>
              <a:ext cx="26420" cy="41641"/>
            </a:xfrm>
            <a:custGeom>
              <a:avLst/>
              <a:gdLst/>
              <a:ahLst/>
              <a:cxnLst/>
              <a:rect l="l" t="t" r="r" b="b"/>
              <a:pathLst>
                <a:path w="703" h="1108" extrusionOk="0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5953802" y="3394501"/>
              <a:ext cx="42092" cy="89071"/>
            </a:xfrm>
            <a:custGeom>
              <a:avLst/>
              <a:gdLst/>
              <a:ahLst/>
              <a:cxnLst/>
              <a:rect l="l" t="t" r="r" b="b"/>
              <a:pathLst>
                <a:path w="1120" h="2370" extrusionOk="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5930989" y="3347974"/>
              <a:ext cx="88169" cy="56411"/>
            </a:xfrm>
            <a:custGeom>
              <a:avLst/>
              <a:gdLst/>
              <a:ahLst/>
              <a:cxnLst/>
              <a:rect l="l" t="t" r="r" b="b"/>
              <a:pathLst>
                <a:path w="2346" h="1501" extrusionOk="0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7530045" y="3775613"/>
            <a:ext cx="482409" cy="568323"/>
            <a:chOff x="7447258" y="3137098"/>
            <a:chExt cx="482409" cy="568323"/>
          </a:xfrm>
        </p:grpSpPr>
        <p:sp>
          <p:nvSpPr>
            <p:cNvPr id="1122" name="Google Shape;1122;p24"/>
            <p:cNvSpPr/>
            <p:nvPr/>
          </p:nvSpPr>
          <p:spPr>
            <a:xfrm>
              <a:off x="7447258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7474994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7481721" y="3180619"/>
              <a:ext cx="413483" cy="484626"/>
            </a:xfrm>
            <a:custGeom>
              <a:avLst/>
              <a:gdLst/>
              <a:ahLst/>
              <a:cxnLst/>
              <a:rect l="l" t="t" r="r" b="b"/>
              <a:pathLst>
                <a:path w="11002" h="12895" extrusionOk="0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7659336" y="3449973"/>
              <a:ext cx="58666" cy="58215"/>
            </a:xfrm>
            <a:custGeom>
              <a:avLst/>
              <a:gdLst/>
              <a:ahLst/>
              <a:cxnLst/>
              <a:rect l="l" t="t" r="r" b="b"/>
              <a:pathLst>
                <a:path w="1561" h="1549" extrusionOk="0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7611907" y="3397056"/>
              <a:ext cx="153525" cy="51187"/>
            </a:xfrm>
            <a:custGeom>
              <a:avLst/>
              <a:gdLst/>
              <a:ahLst/>
              <a:cxnLst/>
              <a:rect l="l" t="t" r="r" b="b"/>
              <a:pathLst>
                <a:path w="4085" h="1362" extrusionOk="0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7579699" y="3345493"/>
              <a:ext cx="217941" cy="64266"/>
            </a:xfrm>
            <a:custGeom>
              <a:avLst/>
              <a:gdLst/>
              <a:ahLst/>
              <a:cxnLst/>
              <a:rect l="l" t="t" r="r" b="b"/>
              <a:pathLst>
                <a:path w="5799" h="1710" extrusionOk="0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7547941" y="3292126"/>
              <a:ext cx="281493" cy="77796"/>
            </a:xfrm>
            <a:custGeom>
              <a:avLst/>
              <a:gdLst/>
              <a:ahLst/>
              <a:cxnLst/>
              <a:rect l="l" t="t" r="r" b="b"/>
              <a:pathLst>
                <a:path w="7490" h="2070" extrusionOk="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7709020" y="3439675"/>
              <a:ext cx="103389" cy="68964"/>
            </a:xfrm>
            <a:custGeom>
              <a:avLst/>
              <a:gdLst/>
              <a:ahLst/>
              <a:cxnLst/>
              <a:rect l="l" t="t" r="r" b="b"/>
              <a:pathLst>
                <a:path w="2751" h="1835" extrusionOk="0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7727360" y="3401228"/>
              <a:ext cx="67160" cy="38484"/>
            </a:xfrm>
            <a:custGeom>
              <a:avLst/>
              <a:gdLst/>
              <a:ahLst/>
              <a:cxnLst/>
              <a:rect l="l" t="t" r="r" b="b"/>
              <a:pathLst>
                <a:path w="1787" h="1024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824729"/>
            <a:ext cx="4344951" cy="1439071"/>
            <a:chOff x="2478056" y="1260364"/>
            <a:chExt cx="4344951" cy="143907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sp>
        <p:nvSpPr>
          <p:cNvPr id="1180" name="Google Shape;1180;p24"/>
          <p:cNvSpPr txBox="1"/>
          <p:nvPr/>
        </p:nvSpPr>
        <p:spPr>
          <a:xfrm>
            <a:off x="511266" y="4481560"/>
            <a:ext cx="1716937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solidFill>
                  <a:schemeClr val="accent2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اینترنت </a:t>
            </a:r>
            <a:r>
              <a:rPr lang="fa-IR" sz="2800" b="1" dirty="0" err="1">
                <a:solidFill>
                  <a:schemeClr val="accent2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اشیاء</a:t>
            </a:r>
            <a:endParaRPr sz="2800" b="1" dirty="0">
              <a:solidFill>
                <a:schemeClr val="accent2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1183" name="Google Shape;1183;p24"/>
          <p:cNvSpPr txBox="1"/>
          <p:nvPr/>
        </p:nvSpPr>
        <p:spPr>
          <a:xfrm>
            <a:off x="2299575" y="4481585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 err="1">
                <a:solidFill>
                  <a:schemeClr val="accent3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برنامه‌ها</a:t>
            </a:r>
            <a:endParaRPr sz="2800" b="1" dirty="0">
              <a:solidFill>
                <a:schemeClr val="accent3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1186" name="Google Shape;1186;p24"/>
          <p:cNvSpPr txBox="1"/>
          <p:nvPr/>
        </p:nvSpPr>
        <p:spPr>
          <a:xfrm>
            <a:off x="3875800" y="4481560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solidFill>
                  <a:schemeClr val="accent4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اطلاعات</a:t>
            </a:r>
            <a:endParaRPr sz="2800" b="1" dirty="0">
              <a:solidFill>
                <a:schemeClr val="accent4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1189" name="Google Shape;1189;p24"/>
          <p:cNvSpPr txBox="1"/>
          <p:nvPr/>
        </p:nvSpPr>
        <p:spPr>
          <a:xfrm>
            <a:off x="5477387" y="4481585"/>
            <a:ext cx="1367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solidFill>
                  <a:schemeClr val="accent5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زیرساخت</a:t>
            </a:r>
            <a:endParaRPr sz="2800" b="1" dirty="0">
              <a:solidFill>
                <a:schemeClr val="accent5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1192" name="Google Shape;1192;p24"/>
          <p:cNvSpPr txBox="1"/>
          <p:nvPr/>
        </p:nvSpPr>
        <p:spPr>
          <a:xfrm>
            <a:off x="7088400" y="4481660"/>
            <a:ext cx="1367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solidFill>
                  <a:schemeClr val="accent6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شبکه</a:t>
            </a:r>
            <a:endParaRPr sz="2800" b="1" dirty="0">
              <a:solidFill>
                <a:schemeClr val="accent6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1194" name="Google Shape;1194;p24"/>
          <p:cNvGrpSpPr/>
          <p:nvPr/>
        </p:nvGrpSpPr>
        <p:grpSpPr>
          <a:xfrm>
            <a:off x="1129639" y="3775613"/>
            <a:ext cx="482409" cy="568323"/>
            <a:chOff x="1214339" y="3211248"/>
            <a:chExt cx="482409" cy="568323"/>
          </a:xfrm>
        </p:grpSpPr>
        <p:sp>
          <p:nvSpPr>
            <p:cNvPr id="1195" name="Google Shape;1195;p24"/>
            <p:cNvSpPr/>
            <p:nvPr/>
          </p:nvSpPr>
          <p:spPr>
            <a:xfrm>
              <a:off x="1214339" y="321124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42075" y="3246689"/>
              <a:ext cx="426937" cy="500336"/>
            </a:xfrm>
            <a:custGeom>
              <a:avLst/>
              <a:gdLst/>
              <a:ahLst/>
              <a:cxnLst/>
              <a:rect l="l" t="t" r="r" b="b"/>
              <a:pathLst>
                <a:path w="11360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48351" y="325476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20848" y="3334406"/>
              <a:ext cx="267174" cy="261837"/>
            </a:xfrm>
            <a:custGeom>
              <a:avLst/>
              <a:gdLst/>
              <a:ahLst/>
              <a:cxnLst/>
              <a:rect l="l" t="t" r="r" b="b"/>
              <a:pathLst>
                <a:path w="7109" h="6967" extrusionOk="0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sp>
        <p:nvSpPr>
          <p:cNvPr id="4" name="Google Shape;881;p23">
            <a:extLst>
              <a:ext uri="{FF2B5EF4-FFF2-40B4-BE49-F238E27FC236}">
                <a16:creationId xmlns:a16="http://schemas.microsoft.com/office/drawing/2014/main" id="{C0C8D251-9DCF-E5C5-061D-A0D890D55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>
                <a:cs typeface="B Nazanin" panose="00000400000000000000" pitchFamily="2" charset="-78"/>
              </a:rPr>
              <a:t>امنیت </a:t>
            </a:r>
            <a:r>
              <a:rPr lang="fa-IR" sz="3200" dirty="0" err="1">
                <a:cs typeface="B Nazanin" panose="00000400000000000000" pitchFamily="2" charset="-78"/>
              </a:rPr>
              <a:t>سایبری</a:t>
            </a:r>
            <a:endParaRPr sz="3200" dirty="0">
              <a:cs typeface="B Nazanin" panose="00000400000000000000" pitchFamily="2" charset="-78"/>
            </a:endParaRPr>
          </a:p>
        </p:txBody>
      </p:sp>
      <p:grpSp>
        <p:nvGrpSpPr>
          <p:cNvPr id="5" name="Google Shape;1086;p24">
            <a:extLst>
              <a:ext uri="{FF2B5EF4-FFF2-40B4-BE49-F238E27FC236}">
                <a16:creationId xmlns:a16="http://schemas.microsoft.com/office/drawing/2014/main" id="{33DA0950-6044-6591-2BF2-9E5D85BCB9AC}"/>
              </a:ext>
            </a:extLst>
          </p:cNvPr>
          <p:cNvGrpSpPr/>
          <p:nvPr/>
        </p:nvGrpSpPr>
        <p:grpSpPr>
          <a:xfrm flipV="1">
            <a:off x="4946743" y="1417894"/>
            <a:ext cx="2253863" cy="417062"/>
            <a:chOff x="5547759" y="2712139"/>
            <a:chExt cx="2253863" cy="351534"/>
          </a:xfrm>
        </p:grpSpPr>
        <p:sp>
          <p:nvSpPr>
            <p:cNvPr id="6" name="Google Shape;1087;p24">
              <a:extLst>
                <a:ext uri="{FF2B5EF4-FFF2-40B4-BE49-F238E27FC236}">
                  <a16:creationId xmlns:a16="http://schemas.microsoft.com/office/drawing/2014/main" id="{14504A77-C71D-1AB8-FEE0-C4938E1C68B4}"/>
                </a:ext>
              </a:extLst>
            </p:cNvPr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7" name="Google Shape;1088;p24">
              <a:extLst>
                <a:ext uri="{FF2B5EF4-FFF2-40B4-BE49-F238E27FC236}">
                  <a16:creationId xmlns:a16="http://schemas.microsoft.com/office/drawing/2014/main" id="{6333BD0B-31B6-AA02-A35B-A74FAE9507FB}"/>
                </a:ext>
              </a:extLst>
            </p:cNvPr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8" name="Google Shape;1089;p24">
              <a:extLst>
                <a:ext uri="{FF2B5EF4-FFF2-40B4-BE49-F238E27FC236}">
                  <a16:creationId xmlns:a16="http://schemas.microsoft.com/office/drawing/2014/main" id="{270FA33C-BD5E-CA3E-9A71-776A58EA6225}"/>
                </a:ext>
              </a:extLst>
            </p:cNvPr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oogle Shape;1086;p24">
            <a:extLst>
              <a:ext uri="{FF2B5EF4-FFF2-40B4-BE49-F238E27FC236}">
                <a16:creationId xmlns:a16="http://schemas.microsoft.com/office/drawing/2014/main" id="{4505A4CF-B50E-C3B1-9137-A528AA027018}"/>
              </a:ext>
            </a:extLst>
          </p:cNvPr>
          <p:cNvGrpSpPr/>
          <p:nvPr/>
        </p:nvGrpSpPr>
        <p:grpSpPr>
          <a:xfrm flipH="1" flipV="1">
            <a:off x="1902285" y="1407091"/>
            <a:ext cx="2253863" cy="417062"/>
            <a:chOff x="5547759" y="2712139"/>
            <a:chExt cx="2253863" cy="351534"/>
          </a:xfrm>
        </p:grpSpPr>
        <p:sp>
          <p:nvSpPr>
            <p:cNvPr id="10" name="Google Shape;1087;p24">
              <a:extLst>
                <a:ext uri="{FF2B5EF4-FFF2-40B4-BE49-F238E27FC236}">
                  <a16:creationId xmlns:a16="http://schemas.microsoft.com/office/drawing/2014/main" id="{14C1DBEB-CD12-2471-63A4-A51283B82E19}"/>
                </a:ext>
              </a:extLst>
            </p:cNvPr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1" name="Google Shape;1088;p24">
              <a:extLst>
                <a:ext uri="{FF2B5EF4-FFF2-40B4-BE49-F238E27FC236}">
                  <a16:creationId xmlns:a16="http://schemas.microsoft.com/office/drawing/2014/main" id="{78DF719C-72E5-4BC0-585B-C8EF018FC8B2}"/>
                </a:ext>
              </a:extLst>
            </p:cNvPr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2" name="Google Shape;1089;p24">
              <a:extLst>
                <a:ext uri="{FF2B5EF4-FFF2-40B4-BE49-F238E27FC236}">
                  <a16:creationId xmlns:a16="http://schemas.microsoft.com/office/drawing/2014/main" id="{2F25655A-2D25-690A-926C-5F22AB7D44C8}"/>
                </a:ext>
              </a:extLst>
            </p:cNvPr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13" name="Google Shape;1078;p24">
            <a:extLst>
              <a:ext uri="{FF2B5EF4-FFF2-40B4-BE49-F238E27FC236}">
                <a16:creationId xmlns:a16="http://schemas.microsoft.com/office/drawing/2014/main" id="{43EE0713-A1E3-41DB-8D20-0A81468C38E6}"/>
              </a:ext>
            </a:extLst>
          </p:cNvPr>
          <p:cNvGrpSpPr/>
          <p:nvPr/>
        </p:nvGrpSpPr>
        <p:grpSpPr>
          <a:xfrm>
            <a:off x="4506045" y="1493942"/>
            <a:ext cx="61447" cy="351534"/>
            <a:chOff x="4544192" y="2712139"/>
            <a:chExt cx="61447" cy="351534"/>
          </a:xfrm>
        </p:grpSpPr>
        <p:sp>
          <p:nvSpPr>
            <p:cNvPr id="14" name="Google Shape;1079;p24">
              <a:extLst>
                <a:ext uri="{FF2B5EF4-FFF2-40B4-BE49-F238E27FC236}">
                  <a16:creationId xmlns:a16="http://schemas.microsoft.com/office/drawing/2014/main" id="{D6593F95-1CDB-7BF5-9029-A27B90713A1F}"/>
                </a:ext>
              </a:extLst>
            </p:cNvPr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5" name="Google Shape;1080;p24">
              <a:extLst>
                <a:ext uri="{FF2B5EF4-FFF2-40B4-BE49-F238E27FC236}">
                  <a16:creationId xmlns:a16="http://schemas.microsoft.com/office/drawing/2014/main" id="{2840538F-3E27-82D4-1BAE-708E6DB34E71}"/>
                </a:ext>
              </a:extLst>
            </p:cNvPr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6" name="Google Shape;1081;p24">
              <a:extLst>
                <a:ext uri="{FF2B5EF4-FFF2-40B4-BE49-F238E27FC236}">
                  <a16:creationId xmlns:a16="http://schemas.microsoft.com/office/drawing/2014/main" id="{EE31B06B-B1FD-F09D-492B-3DED46D1A546}"/>
                </a:ext>
              </a:extLst>
            </p:cNvPr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sp>
        <p:nvSpPr>
          <p:cNvPr id="17" name="Google Shape;1192;p24">
            <a:extLst>
              <a:ext uri="{FF2B5EF4-FFF2-40B4-BE49-F238E27FC236}">
                <a16:creationId xmlns:a16="http://schemas.microsoft.com/office/drawing/2014/main" id="{F833D88C-057F-ACAF-E881-37CD1C96F7B7}"/>
              </a:ext>
            </a:extLst>
          </p:cNvPr>
          <p:cNvSpPr txBox="1"/>
          <p:nvPr/>
        </p:nvSpPr>
        <p:spPr>
          <a:xfrm>
            <a:off x="6144258" y="1076948"/>
            <a:ext cx="20719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solidFill>
                  <a:schemeClr val="accent6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تهدیدات </a:t>
            </a:r>
            <a:r>
              <a:rPr lang="fa-IR" sz="2800" b="1" dirty="0" err="1">
                <a:solidFill>
                  <a:schemeClr val="accent6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2800" b="1" dirty="0">
              <a:solidFill>
                <a:schemeClr val="accent6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18" name="Google Shape;1192;p24">
            <a:extLst>
              <a:ext uri="{FF2B5EF4-FFF2-40B4-BE49-F238E27FC236}">
                <a16:creationId xmlns:a16="http://schemas.microsoft.com/office/drawing/2014/main" id="{68DC4F4F-FC8B-C830-1065-9C3CE7BD8979}"/>
              </a:ext>
            </a:extLst>
          </p:cNvPr>
          <p:cNvSpPr txBox="1"/>
          <p:nvPr/>
        </p:nvSpPr>
        <p:spPr>
          <a:xfrm>
            <a:off x="3638383" y="1128000"/>
            <a:ext cx="1808621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solidFill>
                  <a:schemeClr val="accent4"/>
                </a:solidFill>
                <a:latin typeface="Fira Sans"/>
                <a:cs typeface="B Nazanin" panose="00000400000000000000" pitchFamily="2" charset="-78"/>
                <a:sym typeface="Fira Sans"/>
              </a:rPr>
              <a:t>حملات مخرب</a:t>
            </a:r>
            <a:endParaRPr sz="2800" b="1" dirty="0">
              <a:solidFill>
                <a:schemeClr val="accent4"/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19" name="Google Shape;1192;p24">
            <a:extLst>
              <a:ext uri="{FF2B5EF4-FFF2-40B4-BE49-F238E27FC236}">
                <a16:creationId xmlns:a16="http://schemas.microsoft.com/office/drawing/2014/main" id="{36D3D9F5-A3C6-6F26-4DEE-9A0C6080B702}"/>
              </a:ext>
            </a:extLst>
          </p:cNvPr>
          <p:cNvSpPr txBox="1"/>
          <p:nvPr/>
        </p:nvSpPr>
        <p:spPr>
          <a:xfrm>
            <a:off x="890003" y="1056935"/>
            <a:ext cx="2147457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2800" b="1" dirty="0">
                <a:solidFill>
                  <a:schemeClr val="accent2"/>
                </a:solidFill>
                <a:latin typeface="Fira Sans"/>
                <a:cs typeface="B Nazanin" panose="00000400000000000000" pitchFamily="2" charset="-78"/>
                <a:sym typeface="Fira Sans"/>
              </a:rPr>
              <a:t>دسترسی غیرمجاز</a:t>
            </a:r>
            <a:endParaRPr sz="2800" b="1" dirty="0">
              <a:solidFill>
                <a:schemeClr val="accent2"/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05B10-47DA-BA10-3C12-3DD79AE42485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1/15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" grpId="0"/>
      <p:bldP spid="1183" grpId="0"/>
      <p:bldP spid="1186" grpId="0"/>
      <p:bldP spid="1189" grpId="0"/>
      <p:bldP spid="119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3200" dirty="0">
                <a:cs typeface="B Nazanin" panose="00000400000000000000" pitchFamily="2" charset="-78"/>
              </a:rPr>
              <a:t>فهرست</a:t>
            </a:r>
            <a:endParaRPr sz="3200" dirty="0">
              <a:cs typeface="B Nazanin" panose="00000400000000000000" pitchFamily="2" charset="-78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3519167" y="3227220"/>
            <a:ext cx="1285442" cy="1134535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3958012" y="2667503"/>
            <a:ext cx="482675" cy="448341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3981069" y="2708137"/>
            <a:ext cx="424876" cy="379388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3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888" name="Google Shape;888;p23"/>
          <p:cNvGrpSpPr/>
          <p:nvPr/>
        </p:nvGrpSpPr>
        <p:grpSpPr>
          <a:xfrm>
            <a:off x="3490135" y="1266117"/>
            <a:ext cx="1338537" cy="1243323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86251" y="3226600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25068" y="2676921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48157" y="2717186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5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5129107" y="3182210"/>
            <a:ext cx="1770078" cy="118914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5697884" y="2557986"/>
            <a:ext cx="664694" cy="598429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cs typeface="B Nazanin" panose="00000400000000000000" pitchFamily="2" charset="-78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5730845" y="2624663"/>
            <a:ext cx="584558" cy="481536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2</a:t>
            </a:r>
            <a:endParaRPr sz="1800" dirty="0">
              <a:solidFill>
                <a:schemeClr val="dk1"/>
              </a:solidFill>
              <a:cs typeface="B Nazanin" panose="00000400000000000000" pitchFamily="2" charset="-78"/>
            </a:endParaRPr>
          </a:p>
        </p:txBody>
      </p:sp>
      <p:grpSp>
        <p:nvGrpSpPr>
          <p:cNvPr id="939" name="Google Shape;939;p23"/>
          <p:cNvGrpSpPr/>
          <p:nvPr/>
        </p:nvGrpSpPr>
        <p:grpSpPr>
          <a:xfrm>
            <a:off x="5099672" y="865325"/>
            <a:ext cx="1843696" cy="1659541"/>
            <a:chOff x="4966993" y="1276337"/>
            <a:chExt cx="1464513" cy="1464112"/>
          </a:xfrm>
        </p:grpSpPr>
        <p:sp>
          <p:nvSpPr>
            <p:cNvPr id="940" name="Google Shape;940;p23"/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</p:grpSp>
      <p:sp>
        <p:nvSpPr>
          <p:cNvPr id="989" name="Google Shape;989;p23"/>
          <p:cNvSpPr txBox="1"/>
          <p:nvPr/>
        </p:nvSpPr>
        <p:spPr>
          <a:xfrm>
            <a:off x="513817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چشم‌انداز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992" name="Google Shape;992;p23"/>
          <p:cNvSpPr txBox="1"/>
          <p:nvPr/>
        </p:nvSpPr>
        <p:spPr>
          <a:xfrm>
            <a:off x="3546759" y="322660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شرکت‌های</a:t>
            </a: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 پیشتاز</a:t>
            </a:r>
          </a:p>
        </p:txBody>
      </p:sp>
      <p:sp>
        <p:nvSpPr>
          <p:cNvPr id="995" name="Google Shape;995;p23"/>
          <p:cNvSpPr txBox="1"/>
          <p:nvPr/>
        </p:nvSpPr>
        <p:spPr>
          <a:xfrm>
            <a:off x="5156484" y="3182211"/>
            <a:ext cx="1698779" cy="118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18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" name="Google Shape;933;p23">
            <a:extLst>
              <a:ext uri="{FF2B5EF4-FFF2-40B4-BE49-F238E27FC236}">
                <a16:creationId xmlns:a16="http://schemas.microsoft.com/office/drawing/2014/main" id="{B4008A4A-4234-CAD7-70A4-820D49597F9C}"/>
              </a:ext>
            </a:extLst>
          </p:cNvPr>
          <p:cNvSpPr/>
          <p:nvPr/>
        </p:nvSpPr>
        <p:spPr>
          <a:xfrm>
            <a:off x="1990179" y="3228954"/>
            <a:ext cx="1285412" cy="1143021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Google Shape;934;p23">
            <a:extLst>
              <a:ext uri="{FF2B5EF4-FFF2-40B4-BE49-F238E27FC236}">
                <a16:creationId xmlns:a16="http://schemas.microsoft.com/office/drawing/2014/main" id="{94BD0766-DBF8-A5C7-9A6A-6F0767130F6B}"/>
              </a:ext>
            </a:extLst>
          </p:cNvPr>
          <p:cNvSpPr/>
          <p:nvPr/>
        </p:nvSpPr>
        <p:spPr>
          <a:xfrm>
            <a:off x="2428996" y="2679275"/>
            <a:ext cx="482705" cy="448341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Google Shape;935;p23">
            <a:extLst>
              <a:ext uri="{FF2B5EF4-FFF2-40B4-BE49-F238E27FC236}">
                <a16:creationId xmlns:a16="http://schemas.microsoft.com/office/drawing/2014/main" id="{4505BA20-5F99-4B8F-7FE6-3936961CBFE4}"/>
              </a:ext>
            </a:extLst>
          </p:cNvPr>
          <p:cNvSpPr/>
          <p:nvPr/>
        </p:nvSpPr>
        <p:spPr>
          <a:xfrm>
            <a:off x="2452085" y="2719540"/>
            <a:ext cx="424845" cy="379699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400" b="1" dirty="0">
                <a:solidFill>
                  <a:schemeClr val="dk1">
                    <a:alpha val="46000"/>
                  </a:scheme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4</a:t>
            </a:r>
            <a:endParaRPr sz="1800" dirty="0">
              <a:solidFill>
                <a:schemeClr val="dk1">
                  <a:alpha val="46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Google Shape;989;p23">
            <a:extLst>
              <a:ext uri="{FF2B5EF4-FFF2-40B4-BE49-F238E27FC236}">
                <a16:creationId xmlns:a16="http://schemas.microsoft.com/office/drawing/2014/main" id="{795F9D44-8952-2D6C-70CA-899B1C2E49FA}"/>
              </a:ext>
            </a:extLst>
          </p:cNvPr>
          <p:cNvSpPr txBox="1"/>
          <p:nvPr/>
        </p:nvSpPr>
        <p:spPr>
          <a:xfrm>
            <a:off x="2017745" y="3236820"/>
            <a:ext cx="1233664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چالش‌ها</a:t>
            </a:r>
            <a:endParaRPr lang="fa-IR"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6" name="Google Shape;1039;p23">
            <a:extLst>
              <a:ext uri="{FF2B5EF4-FFF2-40B4-BE49-F238E27FC236}">
                <a16:creationId xmlns:a16="http://schemas.microsoft.com/office/drawing/2014/main" id="{8B5EE6E8-12B1-63F3-E08B-68D03FA1EC6B}"/>
              </a:ext>
            </a:extLst>
          </p:cNvPr>
          <p:cNvGrpSpPr/>
          <p:nvPr/>
        </p:nvGrpSpPr>
        <p:grpSpPr>
          <a:xfrm>
            <a:off x="1961119" y="1278691"/>
            <a:ext cx="1338537" cy="1243323"/>
            <a:chOff x="457191" y="1276337"/>
            <a:chExt cx="1464112" cy="1464112"/>
          </a:xfrm>
        </p:grpSpPr>
        <p:sp>
          <p:nvSpPr>
            <p:cNvPr id="7" name="Google Shape;1040;p23">
              <a:extLst>
                <a:ext uri="{FF2B5EF4-FFF2-40B4-BE49-F238E27FC236}">
                  <a16:creationId xmlns:a16="http://schemas.microsoft.com/office/drawing/2014/main" id="{3FB60E54-8807-E4D4-BBE6-9B44D9F27A09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8" name="Google Shape;1041;p23">
              <a:extLst>
                <a:ext uri="{FF2B5EF4-FFF2-40B4-BE49-F238E27FC236}">
                  <a16:creationId xmlns:a16="http://schemas.microsoft.com/office/drawing/2014/main" id="{58640A23-D0F1-D783-FD55-FFA6BDF96BAF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" name="Google Shape;1042;p23">
              <a:extLst>
                <a:ext uri="{FF2B5EF4-FFF2-40B4-BE49-F238E27FC236}">
                  <a16:creationId xmlns:a16="http://schemas.microsoft.com/office/drawing/2014/main" id="{2C25C66C-6439-408B-9B3A-0D3444E3DD08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" name="Google Shape;1043;p23">
              <a:extLst>
                <a:ext uri="{FF2B5EF4-FFF2-40B4-BE49-F238E27FC236}">
                  <a16:creationId xmlns:a16="http://schemas.microsoft.com/office/drawing/2014/main" id="{F59CD5AA-580D-B91E-D638-6783E081F612}"/>
                </a:ext>
              </a:extLst>
            </p:cNvPr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1" name="Google Shape;1044;p23">
              <a:extLst>
                <a:ext uri="{FF2B5EF4-FFF2-40B4-BE49-F238E27FC236}">
                  <a16:creationId xmlns:a16="http://schemas.microsoft.com/office/drawing/2014/main" id="{CA9859E9-8704-E5A2-9D08-D0DBABDB07A2}"/>
                </a:ext>
              </a:extLst>
            </p:cNvPr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2" name="Google Shape;1045;p23">
              <a:extLst>
                <a:ext uri="{FF2B5EF4-FFF2-40B4-BE49-F238E27FC236}">
                  <a16:creationId xmlns:a16="http://schemas.microsoft.com/office/drawing/2014/main" id="{8375BCFF-C790-A204-064A-E7B2421C5802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Google Shape;1046;p23">
              <a:extLst>
                <a:ext uri="{FF2B5EF4-FFF2-40B4-BE49-F238E27FC236}">
                  <a16:creationId xmlns:a16="http://schemas.microsoft.com/office/drawing/2014/main" id="{D4309BF7-0B9F-FDD2-95C1-170E23E913C0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4" name="Google Shape;1047;p23">
              <a:extLst>
                <a:ext uri="{FF2B5EF4-FFF2-40B4-BE49-F238E27FC236}">
                  <a16:creationId xmlns:a16="http://schemas.microsoft.com/office/drawing/2014/main" id="{CA67D06A-9666-1EBF-5462-FE9473F1FA12}"/>
                </a:ext>
              </a:extLst>
            </p:cNvPr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5" name="Google Shape;1048;p23">
              <a:extLst>
                <a:ext uri="{FF2B5EF4-FFF2-40B4-BE49-F238E27FC236}">
                  <a16:creationId xmlns:a16="http://schemas.microsoft.com/office/drawing/2014/main" id="{C947EFD3-7EF4-4A39-9B00-4D5AD54FBDAF}"/>
                </a:ext>
              </a:extLst>
            </p:cNvPr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6" name="Google Shape;1049;p23">
              <a:extLst>
                <a:ext uri="{FF2B5EF4-FFF2-40B4-BE49-F238E27FC236}">
                  <a16:creationId xmlns:a16="http://schemas.microsoft.com/office/drawing/2014/main" id="{67219306-556A-D15D-8023-8F8230C1DC43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7" name="Google Shape;1050;p23">
              <a:extLst>
                <a:ext uri="{FF2B5EF4-FFF2-40B4-BE49-F238E27FC236}">
                  <a16:creationId xmlns:a16="http://schemas.microsoft.com/office/drawing/2014/main" id="{69BED94E-478B-D77C-F256-F4D13424193F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8" name="Google Shape;1051;p23">
              <a:extLst>
                <a:ext uri="{FF2B5EF4-FFF2-40B4-BE49-F238E27FC236}">
                  <a16:creationId xmlns:a16="http://schemas.microsoft.com/office/drawing/2014/main" id="{B13A6DC4-1514-8A19-3410-37D46F1FEA48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9" name="Google Shape;1052;p23">
              <a:extLst>
                <a:ext uri="{FF2B5EF4-FFF2-40B4-BE49-F238E27FC236}">
                  <a16:creationId xmlns:a16="http://schemas.microsoft.com/office/drawing/2014/main" id="{DDCFD614-DA76-4552-280B-5743436081E9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Google Shape;1053;p23">
              <a:extLst>
                <a:ext uri="{FF2B5EF4-FFF2-40B4-BE49-F238E27FC236}">
                  <a16:creationId xmlns:a16="http://schemas.microsoft.com/office/drawing/2014/main" id="{5C830DDD-7194-64E4-FD12-AA6D75BFAF7A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1" name="Google Shape;1054;p23">
              <a:extLst>
                <a:ext uri="{FF2B5EF4-FFF2-40B4-BE49-F238E27FC236}">
                  <a16:creationId xmlns:a16="http://schemas.microsoft.com/office/drawing/2014/main" id="{913F36AD-EDB3-97B7-50A8-5DE38623367E}"/>
                </a:ext>
              </a:extLst>
            </p:cNvPr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2" name="Google Shape;1055;p23">
              <a:extLst>
                <a:ext uri="{FF2B5EF4-FFF2-40B4-BE49-F238E27FC236}">
                  <a16:creationId xmlns:a16="http://schemas.microsoft.com/office/drawing/2014/main" id="{F42D5D3E-2642-E5EA-467E-4AC644B07B6D}"/>
                </a:ext>
              </a:extLst>
            </p:cNvPr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3" name="Google Shape;1056;p23">
              <a:extLst>
                <a:ext uri="{FF2B5EF4-FFF2-40B4-BE49-F238E27FC236}">
                  <a16:creationId xmlns:a16="http://schemas.microsoft.com/office/drawing/2014/main" id="{D5651C50-821A-ED21-3C72-2B7ECB0AF815}"/>
                </a:ext>
              </a:extLst>
            </p:cNvPr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4" name="Google Shape;1057;p23">
              <a:extLst>
                <a:ext uri="{FF2B5EF4-FFF2-40B4-BE49-F238E27FC236}">
                  <a16:creationId xmlns:a16="http://schemas.microsoft.com/office/drawing/2014/main" id="{05E1D6ED-129C-26F1-9424-F5E67C354E27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5" name="Google Shape;1058;p23">
              <a:extLst>
                <a:ext uri="{FF2B5EF4-FFF2-40B4-BE49-F238E27FC236}">
                  <a16:creationId xmlns:a16="http://schemas.microsoft.com/office/drawing/2014/main" id="{9F524558-C67A-3654-63E9-93F28B96D2F8}"/>
                </a:ext>
              </a:extLst>
            </p:cNvPr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Google Shape;1059;p23">
              <a:extLst>
                <a:ext uri="{FF2B5EF4-FFF2-40B4-BE49-F238E27FC236}">
                  <a16:creationId xmlns:a16="http://schemas.microsoft.com/office/drawing/2014/main" id="{BAAC413B-5F51-714F-C5D4-0C8EAF74AF9C}"/>
                </a:ext>
              </a:extLst>
            </p:cNvPr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7" name="Google Shape;1060;p23">
              <a:extLst>
                <a:ext uri="{FF2B5EF4-FFF2-40B4-BE49-F238E27FC236}">
                  <a16:creationId xmlns:a16="http://schemas.microsoft.com/office/drawing/2014/main" id="{5361BAC8-3CC6-EB33-63EC-66A962BF8792}"/>
                </a:ext>
              </a:extLst>
            </p:cNvPr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" name="Google Shape;1061;p23">
              <a:extLst>
                <a:ext uri="{FF2B5EF4-FFF2-40B4-BE49-F238E27FC236}">
                  <a16:creationId xmlns:a16="http://schemas.microsoft.com/office/drawing/2014/main" id="{DB9E84A3-5351-B119-5D8C-8CCF500BADFC}"/>
                </a:ext>
              </a:extLst>
            </p:cNvPr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29" name="Google Shape;1062;p23">
              <a:extLst>
                <a:ext uri="{FF2B5EF4-FFF2-40B4-BE49-F238E27FC236}">
                  <a16:creationId xmlns:a16="http://schemas.microsoft.com/office/drawing/2014/main" id="{87EB9796-FA07-A313-C06E-66B4A2D1C4AC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30" name="Google Shape;1063;p23">
                <a:extLst>
                  <a:ext uri="{FF2B5EF4-FFF2-40B4-BE49-F238E27FC236}">
                    <a16:creationId xmlns:a16="http://schemas.microsoft.com/office/drawing/2014/main" id="{0B033DEF-1E91-1C72-8F85-D5C3838EBE08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Google Shape;1064;p23">
                <a:extLst>
                  <a:ext uri="{FF2B5EF4-FFF2-40B4-BE49-F238E27FC236}">
                    <a16:creationId xmlns:a16="http://schemas.microsoft.com/office/drawing/2014/main" id="{A42715BE-0794-66E9-5A42-A0251F4D69A0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37" name="Google Shape;708;p22">
            <a:extLst>
              <a:ext uri="{FF2B5EF4-FFF2-40B4-BE49-F238E27FC236}">
                <a16:creationId xmlns:a16="http://schemas.microsoft.com/office/drawing/2014/main" id="{94B6193D-BFBF-3027-CDEB-237980FDF78B}"/>
              </a:ext>
            </a:extLst>
          </p:cNvPr>
          <p:cNvSpPr/>
          <p:nvPr/>
        </p:nvSpPr>
        <p:spPr>
          <a:xfrm>
            <a:off x="2927852" y="-384008"/>
            <a:ext cx="30424" cy="23225"/>
          </a:xfrm>
          <a:custGeom>
            <a:avLst/>
            <a:gdLst/>
            <a:ahLst/>
            <a:cxnLst/>
            <a:rect l="l" t="t" r="r" b="b"/>
            <a:pathLst>
              <a:path w="1239" h="1251" extrusionOk="0">
                <a:moveTo>
                  <a:pt x="620" y="0"/>
                </a:moveTo>
                <a:cubicBezTo>
                  <a:pt x="286" y="0"/>
                  <a:pt x="1" y="286"/>
                  <a:pt x="1" y="619"/>
                </a:cubicBezTo>
                <a:cubicBezTo>
                  <a:pt x="1" y="965"/>
                  <a:pt x="286" y="1250"/>
                  <a:pt x="620" y="1250"/>
                </a:cubicBezTo>
                <a:cubicBezTo>
                  <a:pt x="965" y="1250"/>
                  <a:pt x="1239" y="965"/>
                  <a:pt x="1239" y="619"/>
                </a:cubicBezTo>
                <a:cubicBezTo>
                  <a:pt x="1239" y="286"/>
                  <a:pt x="965" y="0"/>
                  <a:pt x="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48" name="Google Shape;1039;p23">
            <a:extLst>
              <a:ext uri="{FF2B5EF4-FFF2-40B4-BE49-F238E27FC236}">
                <a16:creationId xmlns:a16="http://schemas.microsoft.com/office/drawing/2014/main" id="{8221D5F8-D20C-897B-8027-A1019E1EACA1}"/>
              </a:ext>
            </a:extLst>
          </p:cNvPr>
          <p:cNvGrpSpPr/>
          <p:nvPr/>
        </p:nvGrpSpPr>
        <p:grpSpPr>
          <a:xfrm>
            <a:off x="497151" y="1249827"/>
            <a:ext cx="1338537" cy="1243323"/>
            <a:chOff x="457191" y="1276337"/>
            <a:chExt cx="1464112" cy="1464112"/>
          </a:xfrm>
        </p:grpSpPr>
        <p:sp>
          <p:nvSpPr>
            <p:cNvPr id="1149" name="Google Shape;1040;p23">
              <a:extLst>
                <a:ext uri="{FF2B5EF4-FFF2-40B4-BE49-F238E27FC236}">
                  <a16:creationId xmlns:a16="http://schemas.microsoft.com/office/drawing/2014/main" id="{6BE56B5C-94DA-CEB2-B81E-8D5883111F28}"/>
                </a:ext>
              </a:extLst>
            </p:cNvPr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0" name="Google Shape;1041;p23">
              <a:extLst>
                <a:ext uri="{FF2B5EF4-FFF2-40B4-BE49-F238E27FC236}">
                  <a16:creationId xmlns:a16="http://schemas.microsoft.com/office/drawing/2014/main" id="{07B28941-7CFF-8C0D-B485-EE02B922662B}"/>
                </a:ext>
              </a:extLst>
            </p:cNvPr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1" name="Google Shape;1042;p23">
              <a:extLst>
                <a:ext uri="{FF2B5EF4-FFF2-40B4-BE49-F238E27FC236}">
                  <a16:creationId xmlns:a16="http://schemas.microsoft.com/office/drawing/2014/main" id="{ECF5B2AB-09AA-9D8C-24EC-246DCF07CE03}"/>
                </a:ext>
              </a:extLst>
            </p:cNvPr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cs typeface="B Nazanin" panose="00000400000000000000" pitchFamily="2" charset="-78"/>
              </a:endParaRPr>
            </a:p>
          </p:txBody>
        </p:sp>
        <p:sp>
          <p:nvSpPr>
            <p:cNvPr id="1154" name="Google Shape;1045;p23">
              <a:extLst>
                <a:ext uri="{FF2B5EF4-FFF2-40B4-BE49-F238E27FC236}">
                  <a16:creationId xmlns:a16="http://schemas.microsoft.com/office/drawing/2014/main" id="{051E985C-8596-061B-DCA4-813CD1663280}"/>
                </a:ext>
              </a:extLst>
            </p:cNvPr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5" name="Google Shape;1046;p23">
              <a:extLst>
                <a:ext uri="{FF2B5EF4-FFF2-40B4-BE49-F238E27FC236}">
                  <a16:creationId xmlns:a16="http://schemas.microsoft.com/office/drawing/2014/main" id="{EA17906F-B156-1F70-2265-D46A6A2B5E24}"/>
                </a:ext>
              </a:extLst>
            </p:cNvPr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8" name="Google Shape;1049;p23">
              <a:extLst>
                <a:ext uri="{FF2B5EF4-FFF2-40B4-BE49-F238E27FC236}">
                  <a16:creationId xmlns:a16="http://schemas.microsoft.com/office/drawing/2014/main" id="{D6E57EAC-D47A-0929-695D-82472DF8B179}"/>
                </a:ext>
              </a:extLst>
            </p:cNvPr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59" name="Google Shape;1050;p23">
              <a:extLst>
                <a:ext uri="{FF2B5EF4-FFF2-40B4-BE49-F238E27FC236}">
                  <a16:creationId xmlns:a16="http://schemas.microsoft.com/office/drawing/2014/main" id="{E0BEDA85-CB0D-4D8D-6EE2-F183572265D7}"/>
                </a:ext>
              </a:extLst>
            </p:cNvPr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0" name="Google Shape;1051;p23">
              <a:extLst>
                <a:ext uri="{FF2B5EF4-FFF2-40B4-BE49-F238E27FC236}">
                  <a16:creationId xmlns:a16="http://schemas.microsoft.com/office/drawing/2014/main" id="{B20B3B33-C8B1-FA61-79D5-AB691092F853}"/>
                </a:ext>
              </a:extLst>
            </p:cNvPr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1" name="Google Shape;1052;p23">
              <a:extLst>
                <a:ext uri="{FF2B5EF4-FFF2-40B4-BE49-F238E27FC236}">
                  <a16:creationId xmlns:a16="http://schemas.microsoft.com/office/drawing/2014/main" id="{048F0165-020D-0BF1-646A-E29A12F10C3C}"/>
                </a:ext>
              </a:extLst>
            </p:cNvPr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2" name="Google Shape;1053;p23">
              <a:extLst>
                <a:ext uri="{FF2B5EF4-FFF2-40B4-BE49-F238E27FC236}">
                  <a16:creationId xmlns:a16="http://schemas.microsoft.com/office/drawing/2014/main" id="{D24B63B8-8170-1734-D27B-39381A15B790}"/>
                </a:ext>
              </a:extLst>
            </p:cNvPr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sp>
          <p:nvSpPr>
            <p:cNvPr id="1166" name="Google Shape;1057;p23">
              <a:extLst>
                <a:ext uri="{FF2B5EF4-FFF2-40B4-BE49-F238E27FC236}">
                  <a16:creationId xmlns:a16="http://schemas.microsoft.com/office/drawing/2014/main" id="{993FDE1C-4F9A-F677-E955-5B45D684D015}"/>
                </a:ext>
              </a:extLst>
            </p:cNvPr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cs typeface="B Nazanin" panose="00000400000000000000" pitchFamily="2" charset="-78"/>
              </a:endParaRPr>
            </a:p>
          </p:txBody>
        </p:sp>
        <p:grpSp>
          <p:nvGrpSpPr>
            <p:cNvPr id="1171" name="Google Shape;1062;p23">
              <a:extLst>
                <a:ext uri="{FF2B5EF4-FFF2-40B4-BE49-F238E27FC236}">
                  <a16:creationId xmlns:a16="http://schemas.microsoft.com/office/drawing/2014/main" id="{A394494C-1EAC-CB46-F536-2610B17E8F63}"/>
                </a:ext>
              </a:extLst>
            </p:cNvPr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172" name="Google Shape;1063;p23">
                <a:extLst>
                  <a:ext uri="{FF2B5EF4-FFF2-40B4-BE49-F238E27FC236}">
                    <a16:creationId xmlns:a16="http://schemas.microsoft.com/office/drawing/2014/main" id="{963ABA67-DD29-9DB2-01CB-DAA8FAAC0B9C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  <p:sp>
            <p:nvSpPr>
              <p:cNvPr id="1173" name="Google Shape;1064;p23">
                <a:extLst>
                  <a:ext uri="{FF2B5EF4-FFF2-40B4-BE49-F238E27FC236}">
                    <a16:creationId xmlns:a16="http://schemas.microsoft.com/office/drawing/2014/main" id="{3176E9B6-BCB6-A3DB-80DF-EF8207B2DEF1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1174" name="Google Shape;448;p20">
            <a:extLst>
              <a:ext uri="{FF2B5EF4-FFF2-40B4-BE49-F238E27FC236}">
                <a16:creationId xmlns:a16="http://schemas.microsoft.com/office/drawing/2014/main" id="{A3051B38-9629-A038-47AB-8A28A9E885F9}"/>
              </a:ext>
            </a:extLst>
          </p:cNvPr>
          <p:cNvGrpSpPr/>
          <p:nvPr/>
        </p:nvGrpSpPr>
        <p:grpSpPr>
          <a:xfrm>
            <a:off x="709446" y="1602658"/>
            <a:ext cx="877261" cy="518045"/>
            <a:chOff x="733939" y="1708125"/>
            <a:chExt cx="3561543" cy="2379555"/>
          </a:xfrm>
        </p:grpSpPr>
        <p:sp>
          <p:nvSpPr>
            <p:cNvPr id="1176" name="Google Shape;450;p20">
              <a:extLst>
                <a:ext uri="{FF2B5EF4-FFF2-40B4-BE49-F238E27FC236}">
                  <a16:creationId xmlns:a16="http://schemas.microsoft.com/office/drawing/2014/main" id="{B19B40BC-5B3F-7CCB-CA3B-1939B7F0D139}"/>
                </a:ext>
              </a:extLst>
            </p:cNvPr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7" name="Google Shape;451;p20">
              <a:extLst>
                <a:ext uri="{FF2B5EF4-FFF2-40B4-BE49-F238E27FC236}">
                  <a16:creationId xmlns:a16="http://schemas.microsoft.com/office/drawing/2014/main" id="{C2F55C45-CCB7-F9DB-D6B7-1E1D729E95B4}"/>
                </a:ext>
              </a:extLst>
            </p:cNvPr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8" name="Google Shape;452;p20">
              <a:extLst>
                <a:ext uri="{FF2B5EF4-FFF2-40B4-BE49-F238E27FC236}">
                  <a16:creationId xmlns:a16="http://schemas.microsoft.com/office/drawing/2014/main" id="{81F17575-23F7-F860-58F4-9C378D961523}"/>
                </a:ext>
              </a:extLst>
            </p:cNvPr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79" name="Google Shape;453;p20">
              <a:extLst>
                <a:ext uri="{FF2B5EF4-FFF2-40B4-BE49-F238E27FC236}">
                  <a16:creationId xmlns:a16="http://schemas.microsoft.com/office/drawing/2014/main" id="{D99A5185-F1D6-5CE9-67E5-8467939C57FA}"/>
                </a:ext>
              </a:extLst>
            </p:cNvPr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6" name="Google Shape;460;p20">
              <a:extLst>
                <a:ext uri="{FF2B5EF4-FFF2-40B4-BE49-F238E27FC236}">
                  <a16:creationId xmlns:a16="http://schemas.microsoft.com/office/drawing/2014/main" id="{AF5A343E-16E1-EA29-6BBA-AEDB60E74B50}"/>
                </a:ext>
              </a:extLst>
            </p:cNvPr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7" name="Google Shape;461;p20">
              <a:extLst>
                <a:ext uri="{FF2B5EF4-FFF2-40B4-BE49-F238E27FC236}">
                  <a16:creationId xmlns:a16="http://schemas.microsoft.com/office/drawing/2014/main" id="{92B44D72-A64F-3527-9F9D-E307CF07684E}"/>
                </a:ext>
              </a:extLst>
            </p:cNvPr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8" name="Google Shape;462;p20">
              <a:extLst>
                <a:ext uri="{FF2B5EF4-FFF2-40B4-BE49-F238E27FC236}">
                  <a16:creationId xmlns:a16="http://schemas.microsoft.com/office/drawing/2014/main" id="{3816D5A4-9324-DF16-5DD0-FFEB1080CEF6}"/>
                </a:ext>
              </a:extLst>
            </p:cNvPr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  <p:sp>
          <p:nvSpPr>
            <p:cNvPr id="1189" name="Google Shape;463;p20">
              <a:extLst>
                <a:ext uri="{FF2B5EF4-FFF2-40B4-BE49-F238E27FC236}">
                  <a16:creationId xmlns:a16="http://schemas.microsoft.com/office/drawing/2014/main" id="{B5099F69-6BCE-A37D-0B4D-AB5A05145A87}"/>
                </a:ext>
              </a:extLst>
            </p:cNvPr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</a:endParaRPr>
            </a:p>
          </p:txBody>
        </p:sp>
      </p:grpSp>
      <p:sp>
        <p:nvSpPr>
          <p:cNvPr id="1190" name="Google Shape;1046;p23">
            <a:extLst>
              <a:ext uri="{FF2B5EF4-FFF2-40B4-BE49-F238E27FC236}">
                <a16:creationId xmlns:a16="http://schemas.microsoft.com/office/drawing/2014/main" id="{3C518562-FD68-6AA8-3BC0-44FB422CC59F}"/>
              </a:ext>
            </a:extLst>
          </p:cNvPr>
          <p:cNvSpPr/>
          <p:nvPr/>
        </p:nvSpPr>
        <p:spPr>
          <a:xfrm>
            <a:off x="1136049" y="2046223"/>
            <a:ext cx="32015" cy="25453"/>
          </a:xfrm>
          <a:custGeom>
            <a:avLst/>
            <a:gdLst/>
            <a:ahLst/>
            <a:cxnLst/>
            <a:rect l="l" t="t" r="r" b="b"/>
            <a:pathLst>
              <a:path w="1048" h="897" extrusionOk="0">
                <a:moveTo>
                  <a:pt x="607" y="0"/>
                </a:moveTo>
                <a:cubicBezTo>
                  <a:pt x="203" y="0"/>
                  <a:pt x="0" y="488"/>
                  <a:pt x="286" y="762"/>
                </a:cubicBezTo>
                <a:cubicBezTo>
                  <a:pt x="379" y="855"/>
                  <a:pt x="492" y="896"/>
                  <a:pt x="602" y="896"/>
                </a:cubicBezTo>
                <a:cubicBezTo>
                  <a:pt x="831" y="896"/>
                  <a:pt x="1048" y="718"/>
                  <a:pt x="1048" y="453"/>
                </a:cubicBezTo>
                <a:cubicBezTo>
                  <a:pt x="1048" y="203"/>
                  <a:pt x="846" y="0"/>
                  <a:pt x="6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2" name="Google Shape;882;p23">
            <a:extLst>
              <a:ext uri="{FF2B5EF4-FFF2-40B4-BE49-F238E27FC236}">
                <a16:creationId xmlns:a16="http://schemas.microsoft.com/office/drawing/2014/main" id="{66173394-6B41-2652-2A8C-123C0740BF3E}"/>
              </a:ext>
            </a:extLst>
          </p:cNvPr>
          <p:cNvSpPr/>
          <p:nvPr/>
        </p:nvSpPr>
        <p:spPr>
          <a:xfrm>
            <a:off x="7251370" y="3237440"/>
            <a:ext cx="1285412" cy="1134535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3" name="Google Shape;883;p23">
            <a:extLst>
              <a:ext uri="{FF2B5EF4-FFF2-40B4-BE49-F238E27FC236}">
                <a16:creationId xmlns:a16="http://schemas.microsoft.com/office/drawing/2014/main" id="{7152A05A-99DA-6082-D81C-7EE3F4B3EE93}"/>
              </a:ext>
            </a:extLst>
          </p:cNvPr>
          <p:cNvSpPr/>
          <p:nvPr/>
        </p:nvSpPr>
        <p:spPr>
          <a:xfrm>
            <a:off x="7690572" y="2675718"/>
            <a:ext cx="482705" cy="448369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>
                  <a:alpha val="46000"/>
                </a:srgb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Google Shape;884;p23">
            <a:extLst>
              <a:ext uri="{FF2B5EF4-FFF2-40B4-BE49-F238E27FC236}">
                <a16:creationId xmlns:a16="http://schemas.microsoft.com/office/drawing/2014/main" id="{AC7A46FF-B389-35C3-58F8-7CE42342B219}"/>
              </a:ext>
            </a:extLst>
          </p:cNvPr>
          <p:cNvSpPr/>
          <p:nvPr/>
        </p:nvSpPr>
        <p:spPr>
          <a:xfrm>
            <a:off x="7713662" y="2715983"/>
            <a:ext cx="424479" cy="379699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1</a:t>
            </a:r>
            <a:endParaRPr sz="24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35" name="Google Shape;998;p23">
            <a:extLst>
              <a:ext uri="{FF2B5EF4-FFF2-40B4-BE49-F238E27FC236}">
                <a16:creationId xmlns:a16="http://schemas.microsoft.com/office/drawing/2014/main" id="{222AE34F-4283-CC13-4430-D5BB338A9EF6}"/>
              </a:ext>
            </a:extLst>
          </p:cNvPr>
          <p:cNvSpPr txBox="1"/>
          <p:nvPr/>
        </p:nvSpPr>
        <p:spPr>
          <a:xfrm>
            <a:off x="7271009" y="3237440"/>
            <a:ext cx="1249846" cy="11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امنیت </a:t>
            </a:r>
            <a:r>
              <a:rPr lang="fa-IR" sz="1800" b="1" dirty="0" err="1">
                <a:solidFill>
                  <a:srgbClr val="000000">
                    <a:alpha val="46000"/>
                  </a:srgbClr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sz="1800" b="1" dirty="0">
              <a:solidFill>
                <a:srgbClr val="000000">
                  <a:alpha val="46000"/>
                </a:srgbClr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36" name="Google Shape;1000;p23">
            <a:extLst>
              <a:ext uri="{FF2B5EF4-FFF2-40B4-BE49-F238E27FC236}">
                <a16:creationId xmlns:a16="http://schemas.microsoft.com/office/drawing/2014/main" id="{512541C8-D878-CDF4-A2D3-AD9B30DE4F7D}"/>
              </a:ext>
            </a:extLst>
          </p:cNvPr>
          <p:cNvGrpSpPr/>
          <p:nvPr/>
        </p:nvGrpSpPr>
        <p:grpSpPr>
          <a:xfrm>
            <a:off x="7222295" y="1276337"/>
            <a:ext cx="1338904" cy="1243323"/>
            <a:chOff x="7222294" y="1276337"/>
            <a:chExt cx="1464513" cy="1464112"/>
          </a:xfrm>
        </p:grpSpPr>
        <p:sp>
          <p:nvSpPr>
            <p:cNvPr id="38" name="Google Shape;1001;p23">
              <a:extLst>
                <a:ext uri="{FF2B5EF4-FFF2-40B4-BE49-F238E27FC236}">
                  <a16:creationId xmlns:a16="http://schemas.microsoft.com/office/drawing/2014/main" id="{40C0B330-D483-5F69-5555-5CCE02A123FB}"/>
                </a:ext>
              </a:extLst>
            </p:cNvPr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9" name="Google Shape;1002;p23">
              <a:extLst>
                <a:ext uri="{FF2B5EF4-FFF2-40B4-BE49-F238E27FC236}">
                  <a16:creationId xmlns:a16="http://schemas.microsoft.com/office/drawing/2014/main" id="{A480622C-0BE0-A123-DC37-99539DD0643B}"/>
                </a:ext>
              </a:extLst>
            </p:cNvPr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0" name="Google Shape;1003;p23">
              <a:extLst>
                <a:ext uri="{FF2B5EF4-FFF2-40B4-BE49-F238E27FC236}">
                  <a16:creationId xmlns:a16="http://schemas.microsoft.com/office/drawing/2014/main" id="{BA613A39-C010-028F-4610-F840E7AA1619}"/>
                </a:ext>
              </a:extLst>
            </p:cNvPr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1" name="Google Shape;1004;p23">
              <a:extLst>
                <a:ext uri="{FF2B5EF4-FFF2-40B4-BE49-F238E27FC236}">
                  <a16:creationId xmlns:a16="http://schemas.microsoft.com/office/drawing/2014/main" id="{CA7F5298-EF93-2671-4C72-93E51263E8BB}"/>
                </a:ext>
              </a:extLst>
            </p:cNvPr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2" name="Google Shape;1005;p23">
              <a:extLst>
                <a:ext uri="{FF2B5EF4-FFF2-40B4-BE49-F238E27FC236}">
                  <a16:creationId xmlns:a16="http://schemas.microsoft.com/office/drawing/2014/main" id="{89EECFD7-3C63-0D51-4BD0-8D5B25091C48}"/>
                </a:ext>
              </a:extLst>
            </p:cNvPr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3" name="Google Shape;1006;p23">
              <a:extLst>
                <a:ext uri="{FF2B5EF4-FFF2-40B4-BE49-F238E27FC236}">
                  <a16:creationId xmlns:a16="http://schemas.microsoft.com/office/drawing/2014/main" id="{431830D3-DC27-FDD2-F0C2-FBD70856A3BE}"/>
                </a:ext>
              </a:extLst>
            </p:cNvPr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4" name="Google Shape;1007;p23">
              <a:extLst>
                <a:ext uri="{FF2B5EF4-FFF2-40B4-BE49-F238E27FC236}">
                  <a16:creationId xmlns:a16="http://schemas.microsoft.com/office/drawing/2014/main" id="{9335330F-5BF4-5F2D-F409-8F7365E9E131}"/>
                </a:ext>
              </a:extLst>
            </p:cNvPr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5" name="Google Shape;1008;p23">
              <a:extLst>
                <a:ext uri="{FF2B5EF4-FFF2-40B4-BE49-F238E27FC236}">
                  <a16:creationId xmlns:a16="http://schemas.microsoft.com/office/drawing/2014/main" id="{548701EE-A147-62BA-E4BF-8A3285AA5057}"/>
                </a:ext>
              </a:extLst>
            </p:cNvPr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6" name="Google Shape;1009;p23">
              <a:extLst>
                <a:ext uri="{FF2B5EF4-FFF2-40B4-BE49-F238E27FC236}">
                  <a16:creationId xmlns:a16="http://schemas.microsoft.com/office/drawing/2014/main" id="{27661538-41DB-91A3-B8C1-00116101F9B4}"/>
                </a:ext>
              </a:extLst>
            </p:cNvPr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7" name="Google Shape;1010;p23">
              <a:extLst>
                <a:ext uri="{FF2B5EF4-FFF2-40B4-BE49-F238E27FC236}">
                  <a16:creationId xmlns:a16="http://schemas.microsoft.com/office/drawing/2014/main" id="{76C38F55-2A9F-64CD-77D9-84745C96AFF4}"/>
                </a:ext>
              </a:extLst>
            </p:cNvPr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8" name="Google Shape;1011;p23">
              <a:extLst>
                <a:ext uri="{FF2B5EF4-FFF2-40B4-BE49-F238E27FC236}">
                  <a16:creationId xmlns:a16="http://schemas.microsoft.com/office/drawing/2014/main" id="{045AEC9D-D0BD-5436-57C6-23E2C8ECD48B}"/>
                </a:ext>
              </a:extLst>
            </p:cNvPr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9" name="Google Shape;1012;p23">
              <a:extLst>
                <a:ext uri="{FF2B5EF4-FFF2-40B4-BE49-F238E27FC236}">
                  <a16:creationId xmlns:a16="http://schemas.microsoft.com/office/drawing/2014/main" id="{53D7F29B-9AF0-868F-F779-90E647E94EB2}"/>
                </a:ext>
              </a:extLst>
            </p:cNvPr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0" name="Google Shape;1013;p23">
              <a:extLst>
                <a:ext uri="{FF2B5EF4-FFF2-40B4-BE49-F238E27FC236}">
                  <a16:creationId xmlns:a16="http://schemas.microsoft.com/office/drawing/2014/main" id="{404E726B-7675-9A44-0070-FB12494B8404}"/>
                </a:ext>
              </a:extLst>
            </p:cNvPr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1" name="Google Shape;1014;p23">
              <a:extLst>
                <a:ext uri="{FF2B5EF4-FFF2-40B4-BE49-F238E27FC236}">
                  <a16:creationId xmlns:a16="http://schemas.microsoft.com/office/drawing/2014/main" id="{737E99D0-DD0E-8042-4B5C-C5D4D3512B2F}"/>
                </a:ext>
              </a:extLst>
            </p:cNvPr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2" name="Google Shape;1015;p23">
              <a:extLst>
                <a:ext uri="{FF2B5EF4-FFF2-40B4-BE49-F238E27FC236}">
                  <a16:creationId xmlns:a16="http://schemas.microsoft.com/office/drawing/2014/main" id="{0CD178E1-A019-8480-91BF-4FF108DE8A3D}"/>
                </a:ext>
              </a:extLst>
            </p:cNvPr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3" name="Google Shape;1016;p23">
              <a:extLst>
                <a:ext uri="{FF2B5EF4-FFF2-40B4-BE49-F238E27FC236}">
                  <a16:creationId xmlns:a16="http://schemas.microsoft.com/office/drawing/2014/main" id="{9B05735E-A403-79D1-68DE-87F2EEE67BD4}"/>
                </a:ext>
              </a:extLst>
            </p:cNvPr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4" name="Google Shape;1017;p23">
              <a:extLst>
                <a:ext uri="{FF2B5EF4-FFF2-40B4-BE49-F238E27FC236}">
                  <a16:creationId xmlns:a16="http://schemas.microsoft.com/office/drawing/2014/main" id="{ABAA6C18-4858-B49F-0A11-691FCB29E978}"/>
                </a:ext>
              </a:extLst>
            </p:cNvPr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Google Shape;1018;p23">
              <a:extLst>
                <a:ext uri="{FF2B5EF4-FFF2-40B4-BE49-F238E27FC236}">
                  <a16:creationId xmlns:a16="http://schemas.microsoft.com/office/drawing/2014/main" id="{77C93044-C960-C010-350B-7C87D8D24E60}"/>
                </a:ext>
              </a:extLst>
            </p:cNvPr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6" name="Google Shape;1019;p23">
              <a:extLst>
                <a:ext uri="{FF2B5EF4-FFF2-40B4-BE49-F238E27FC236}">
                  <a16:creationId xmlns:a16="http://schemas.microsoft.com/office/drawing/2014/main" id="{9FCD0F58-1BAE-2340-B094-83CC23A1AB40}"/>
                </a:ext>
              </a:extLst>
            </p:cNvPr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7" name="Google Shape;1020;p23">
              <a:extLst>
                <a:ext uri="{FF2B5EF4-FFF2-40B4-BE49-F238E27FC236}">
                  <a16:creationId xmlns:a16="http://schemas.microsoft.com/office/drawing/2014/main" id="{A1F20DD8-83FD-FE4A-0C20-FA68C58D4DA7}"/>
                </a:ext>
              </a:extLst>
            </p:cNvPr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8" name="Google Shape;1021;p23">
              <a:extLst>
                <a:ext uri="{FF2B5EF4-FFF2-40B4-BE49-F238E27FC236}">
                  <a16:creationId xmlns:a16="http://schemas.microsoft.com/office/drawing/2014/main" id="{87BFD080-1F01-BC03-18BF-AFDC5A16165B}"/>
                </a:ext>
              </a:extLst>
            </p:cNvPr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9" name="Google Shape;1022;p23">
              <a:extLst>
                <a:ext uri="{FF2B5EF4-FFF2-40B4-BE49-F238E27FC236}">
                  <a16:creationId xmlns:a16="http://schemas.microsoft.com/office/drawing/2014/main" id="{D8D9E133-2757-C5E2-7D6E-9B6664E8E18F}"/>
                </a:ext>
              </a:extLst>
            </p:cNvPr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0" name="Google Shape;1023;p23">
              <a:extLst>
                <a:ext uri="{FF2B5EF4-FFF2-40B4-BE49-F238E27FC236}">
                  <a16:creationId xmlns:a16="http://schemas.microsoft.com/office/drawing/2014/main" id="{E90B72F5-F267-CE68-4CF8-9EF6A730D1B4}"/>
                </a:ext>
              </a:extLst>
            </p:cNvPr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1" name="Google Shape;1024;p23">
              <a:extLst>
                <a:ext uri="{FF2B5EF4-FFF2-40B4-BE49-F238E27FC236}">
                  <a16:creationId xmlns:a16="http://schemas.microsoft.com/office/drawing/2014/main" id="{1C6EA7DB-8CEE-5A7B-CF01-9B4D0DCFE366}"/>
                </a:ext>
              </a:extLst>
            </p:cNvPr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Google Shape;1025;p23">
              <a:extLst>
                <a:ext uri="{FF2B5EF4-FFF2-40B4-BE49-F238E27FC236}">
                  <a16:creationId xmlns:a16="http://schemas.microsoft.com/office/drawing/2014/main" id="{224FAF98-4D06-804A-DE56-2B55A593553A}"/>
                </a:ext>
              </a:extLst>
            </p:cNvPr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3" name="Google Shape;1026;p23">
              <a:extLst>
                <a:ext uri="{FF2B5EF4-FFF2-40B4-BE49-F238E27FC236}">
                  <a16:creationId xmlns:a16="http://schemas.microsoft.com/office/drawing/2014/main" id="{7672836F-4057-5ABD-D184-F44045DA15C8}"/>
                </a:ext>
              </a:extLst>
            </p:cNvPr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88" name="Google Shape;1027;p23">
              <a:extLst>
                <a:ext uri="{FF2B5EF4-FFF2-40B4-BE49-F238E27FC236}">
                  <a16:creationId xmlns:a16="http://schemas.microsoft.com/office/drawing/2014/main" id="{AD253472-D11C-F7A1-2E66-7D2841200639}"/>
                </a:ext>
              </a:extLst>
            </p:cNvPr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0" name="Google Shape;1028;p23">
              <a:extLst>
                <a:ext uri="{FF2B5EF4-FFF2-40B4-BE49-F238E27FC236}">
                  <a16:creationId xmlns:a16="http://schemas.microsoft.com/office/drawing/2014/main" id="{6AFCAEEE-13AC-1E37-3C24-33A5CDEC69DF}"/>
                </a:ext>
              </a:extLst>
            </p:cNvPr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1" name="Google Shape;1029;p23">
              <a:extLst>
                <a:ext uri="{FF2B5EF4-FFF2-40B4-BE49-F238E27FC236}">
                  <a16:creationId xmlns:a16="http://schemas.microsoft.com/office/drawing/2014/main" id="{22E3BA3E-DDB8-2EF0-26E8-E847637EB500}"/>
                </a:ext>
              </a:extLst>
            </p:cNvPr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3" name="Google Shape;1030;p23">
              <a:extLst>
                <a:ext uri="{FF2B5EF4-FFF2-40B4-BE49-F238E27FC236}">
                  <a16:creationId xmlns:a16="http://schemas.microsoft.com/office/drawing/2014/main" id="{29B014B0-CBA4-B1EE-21AF-99D42AAC7EBF}"/>
                </a:ext>
              </a:extLst>
            </p:cNvPr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4" name="Google Shape;1031;p23">
              <a:extLst>
                <a:ext uri="{FF2B5EF4-FFF2-40B4-BE49-F238E27FC236}">
                  <a16:creationId xmlns:a16="http://schemas.microsoft.com/office/drawing/2014/main" id="{866BCC73-29D2-9EE9-34CF-F74D844919C6}"/>
                </a:ext>
              </a:extLst>
            </p:cNvPr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6" name="Google Shape;1032;p23">
              <a:extLst>
                <a:ext uri="{FF2B5EF4-FFF2-40B4-BE49-F238E27FC236}">
                  <a16:creationId xmlns:a16="http://schemas.microsoft.com/office/drawing/2014/main" id="{7C0C9B5E-3B4D-C250-45D3-E04674CDB38E}"/>
                </a:ext>
              </a:extLst>
            </p:cNvPr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7" name="Google Shape;1033;p23">
              <a:extLst>
                <a:ext uri="{FF2B5EF4-FFF2-40B4-BE49-F238E27FC236}">
                  <a16:creationId xmlns:a16="http://schemas.microsoft.com/office/drawing/2014/main" id="{C19DF652-31C4-3E6C-CA0A-BEAA7237FDC0}"/>
                </a:ext>
              </a:extLst>
            </p:cNvPr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999" name="Google Shape;1034;p23">
              <a:extLst>
                <a:ext uri="{FF2B5EF4-FFF2-40B4-BE49-F238E27FC236}">
                  <a16:creationId xmlns:a16="http://schemas.microsoft.com/office/drawing/2014/main" id="{FC38CB5C-8EBF-BA1A-BFFE-2EB43410DC40}"/>
                </a:ext>
              </a:extLst>
            </p:cNvPr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39" name="Google Shape;1035;p23">
              <a:extLst>
                <a:ext uri="{FF2B5EF4-FFF2-40B4-BE49-F238E27FC236}">
                  <a16:creationId xmlns:a16="http://schemas.microsoft.com/office/drawing/2014/main" id="{59B8C3C7-BB77-A0B7-963D-D1A84640CE61}"/>
                </a:ext>
              </a:extLst>
            </p:cNvPr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>
                    <a:alpha val="46000"/>
                  </a:srgbClr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1040" name="Google Shape;1036;p23">
              <a:extLst>
                <a:ext uri="{FF2B5EF4-FFF2-40B4-BE49-F238E27FC236}">
                  <a16:creationId xmlns:a16="http://schemas.microsoft.com/office/drawing/2014/main" id="{26CFA93D-13B5-93E4-6650-7F13275CD6FD}"/>
                </a:ext>
              </a:extLst>
            </p:cNvPr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41" name="Google Shape;1037;p23">
                <a:extLst>
                  <a:ext uri="{FF2B5EF4-FFF2-40B4-BE49-F238E27FC236}">
                    <a16:creationId xmlns:a16="http://schemas.microsoft.com/office/drawing/2014/main" id="{ECD048CC-DF00-9230-2F46-35E8E442C621}"/>
                  </a:ext>
                </a:extLst>
              </p:cNvPr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042" name="Google Shape;1038;p23">
                <a:extLst>
                  <a:ext uri="{FF2B5EF4-FFF2-40B4-BE49-F238E27FC236}">
                    <a16:creationId xmlns:a16="http://schemas.microsoft.com/office/drawing/2014/main" id="{D3EDD0F1-AC23-D975-EDCB-559A898DEA04}"/>
                  </a:ext>
                </a:extLst>
              </p:cNvPr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>
                      <a:alpha val="46000"/>
                    </a:srgbClr>
                  </a:solidFill>
                  <a:cs typeface="B Nazanin" panose="00000400000000000000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26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9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" grpId="0" animBg="1"/>
      <p:bldP spid="937" grpId="0" animBg="1"/>
      <p:bldP spid="938" grpId="0" animBg="1"/>
      <p:bldP spid="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75" y="1857175"/>
            <a:ext cx="9145823" cy="2173538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6665478" y="3858873"/>
            <a:ext cx="1280160" cy="45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chemeClr val="lt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احراز هویت</a:t>
            </a:r>
            <a:endParaRPr sz="2000" b="1" dirty="0">
              <a:solidFill>
                <a:schemeClr val="lt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4" name="Google Shape;2514;p33"/>
          <p:cNvGrpSpPr/>
          <p:nvPr/>
        </p:nvGrpSpPr>
        <p:grpSpPr>
          <a:xfrm>
            <a:off x="6601591" y="2272011"/>
            <a:ext cx="1406367" cy="1533243"/>
            <a:chOff x="6601591" y="2386161"/>
            <a:chExt cx="1406367" cy="1533243"/>
          </a:xfrm>
        </p:grpSpPr>
        <p:sp>
          <p:nvSpPr>
            <p:cNvPr id="2515" name="Google Shape;2515;p33"/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2516" name="Google Shape;2516;p33"/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2517" name="Google Shape;2517;p33"/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7378AF1A-2F82-13F7-CECF-2E8BC15F8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lang="fa-IR" sz="32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1F0E1-A9AE-3381-3ACD-29AE8B60D0DF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2/15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40"/>
          <p:cNvSpPr/>
          <p:nvPr/>
        </p:nvSpPr>
        <p:spPr>
          <a:xfrm>
            <a:off x="1077300" y="1446385"/>
            <a:ext cx="3463116" cy="1680904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3653" name="Google Shape;3653;p40"/>
          <p:cNvSpPr/>
          <p:nvPr/>
        </p:nvSpPr>
        <p:spPr>
          <a:xfrm flipH="1">
            <a:off x="1276014" y="1646748"/>
            <a:ext cx="2864866" cy="1174326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dirty="0">
                <a:cs typeface="B Nazanin" panose="00000400000000000000" pitchFamily="2" charset="-78"/>
              </a:rPr>
              <a:t>احراز هویت</a:t>
            </a:r>
            <a:endParaRPr sz="3200" dirty="0">
              <a:cs typeface="B Nazanin" panose="00000400000000000000" pitchFamily="2" charset="-78"/>
            </a:endParaRPr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6266104" y="1445536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grpSp>
        <p:nvGrpSpPr>
          <p:cNvPr id="3741" name="Google Shape;3741;p40"/>
          <p:cNvGrpSpPr/>
          <p:nvPr/>
        </p:nvGrpSpPr>
        <p:grpSpPr>
          <a:xfrm flipH="1">
            <a:off x="1280662" y="1655466"/>
            <a:ext cx="2860217" cy="1159780"/>
            <a:chOff x="4589109" y="1737375"/>
            <a:chExt cx="1031753" cy="611600"/>
          </a:xfrm>
        </p:grpSpPr>
        <p:sp>
          <p:nvSpPr>
            <p:cNvPr id="3742" name="Google Shape;3742;p40"/>
            <p:cNvSpPr txBox="1"/>
            <p:nvPr/>
          </p:nvSpPr>
          <p:spPr>
            <a:xfrm>
              <a:off x="4589109" y="1737375"/>
              <a:ext cx="1031753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 rtl="1"/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احراز هویت </a:t>
              </a:r>
              <a:r>
                <a:rPr lang="fa-IR" sz="1800" b="1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چندگانه</a:t>
              </a:r>
              <a:endParaRPr lang="fa-IR" sz="18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  <p:sp>
          <p:nvSpPr>
            <p:cNvPr id="3743" name="Google Shape;3743;p40"/>
            <p:cNvSpPr txBox="1"/>
            <p:nvPr/>
          </p:nvSpPr>
          <p:spPr>
            <a:xfrm>
              <a:off x="4597250" y="1943075"/>
              <a:ext cx="1018299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دستگاه‌های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</a:t>
              </a: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خودپرداز</a:t>
              </a:r>
              <a:endParaRPr lang="fa-IR" sz="1600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بررسی رفتار کاربر</a:t>
              </a:r>
            </a:p>
          </p:txBody>
        </p:sp>
      </p:grpSp>
      <p:grpSp>
        <p:nvGrpSpPr>
          <p:cNvPr id="3756" name="Google Shape;3756;p40"/>
          <p:cNvGrpSpPr/>
          <p:nvPr/>
        </p:nvGrpSpPr>
        <p:grpSpPr>
          <a:xfrm>
            <a:off x="4734143" y="1725410"/>
            <a:ext cx="914400" cy="914400"/>
            <a:chOff x="6501651" y="1864365"/>
            <a:chExt cx="508547" cy="524748"/>
          </a:xfrm>
        </p:grpSpPr>
        <p:sp>
          <p:nvSpPr>
            <p:cNvPr id="3757" name="Google Shape;3757;p40"/>
            <p:cNvSpPr/>
            <p:nvPr/>
          </p:nvSpPr>
          <p:spPr>
            <a:xfrm>
              <a:off x="6501651" y="1864365"/>
              <a:ext cx="508547" cy="524748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3758" name="Google Shape;3758;p40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3759" name="Google Shape;3759;p40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760" name="Google Shape;3760;p40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761" name="Google Shape;3761;p40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762" name="Google Shape;3762;p40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763" name="Google Shape;3763;p40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764" name="Google Shape;3764;p40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3772" name="Google Shape;3772;p40"/>
          <p:cNvGrpSpPr/>
          <p:nvPr/>
        </p:nvGrpSpPr>
        <p:grpSpPr>
          <a:xfrm>
            <a:off x="4723725" y="3382084"/>
            <a:ext cx="914400" cy="914400"/>
            <a:chOff x="3718027" y="3544640"/>
            <a:chExt cx="499812" cy="500370"/>
          </a:xfrm>
        </p:grpSpPr>
        <p:sp>
          <p:nvSpPr>
            <p:cNvPr id="3773" name="Google Shape;3773;p40"/>
            <p:cNvSpPr/>
            <p:nvPr/>
          </p:nvSpPr>
          <p:spPr>
            <a:xfrm>
              <a:off x="3718027" y="3544640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rgbClr val="DD90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3774" name="Google Shape;3774;p40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3775" name="Google Shape;3775;p40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049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3776" name="Google Shape;3776;p40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2049" extrusionOk="0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3777" name="Google Shape;3777;p40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3778" name="Google Shape;3778;p40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663" extrusionOk="0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7515" extrusionOk="0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6837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6838" extrusionOk="0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2" name="Google Shape;3650;p40">
            <a:extLst>
              <a:ext uri="{FF2B5EF4-FFF2-40B4-BE49-F238E27FC236}">
                <a16:creationId xmlns:a16="http://schemas.microsoft.com/office/drawing/2014/main" id="{AEDE7DC2-918E-658C-D0F7-B41DEF133682}"/>
              </a:ext>
            </a:extLst>
          </p:cNvPr>
          <p:cNvSpPr/>
          <p:nvPr/>
        </p:nvSpPr>
        <p:spPr>
          <a:xfrm>
            <a:off x="1075013" y="3156390"/>
            <a:ext cx="3463116" cy="1680904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DD90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3" name="Google Shape;3653;p40">
            <a:extLst>
              <a:ext uri="{FF2B5EF4-FFF2-40B4-BE49-F238E27FC236}">
                <a16:creationId xmlns:a16="http://schemas.microsoft.com/office/drawing/2014/main" id="{DB2112EC-B948-C836-C1DD-D099B03886B4}"/>
              </a:ext>
            </a:extLst>
          </p:cNvPr>
          <p:cNvSpPr/>
          <p:nvPr/>
        </p:nvSpPr>
        <p:spPr>
          <a:xfrm flipH="1">
            <a:off x="1273727" y="3356753"/>
            <a:ext cx="2864866" cy="1174326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grpSp>
        <p:nvGrpSpPr>
          <p:cNvPr id="4" name="Google Shape;3741;p40">
            <a:extLst>
              <a:ext uri="{FF2B5EF4-FFF2-40B4-BE49-F238E27FC236}">
                <a16:creationId xmlns:a16="http://schemas.microsoft.com/office/drawing/2014/main" id="{215B8EC4-300F-F8E6-14A6-CC48D2C3170F}"/>
              </a:ext>
            </a:extLst>
          </p:cNvPr>
          <p:cNvGrpSpPr/>
          <p:nvPr/>
        </p:nvGrpSpPr>
        <p:grpSpPr>
          <a:xfrm flipH="1">
            <a:off x="1273372" y="3365471"/>
            <a:ext cx="2865220" cy="1159780"/>
            <a:chOff x="4589109" y="1737375"/>
            <a:chExt cx="1031753" cy="611600"/>
          </a:xfrm>
        </p:grpSpPr>
        <p:sp>
          <p:nvSpPr>
            <p:cNvPr id="5" name="Google Shape;3742;p40">
              <a:extLst>
                <a:ext uri="{FF2B5EF4-FFF2-40B4-BE49-F238E27FC236}">
                  <a16:creationId xmlns:a16="http://schemas.microsoft.com/office/drawing/2014/main" id="{B92007DC-64F2-C45D-91D0-95C8B48D6655}"/>
                </a:ext>
              </a:extLst>
            </p:cNvPr>
            <p:cNvSpPr txBox="1"/>
            <p:nvPr/>
          </p:nvSpPr>
          <p:spPr>
            <a:xfrm>
              <a:off x="4589109" y="1737375"/>
              <a:ext cx="1031753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 rtl="1"/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احراز هویت </a:t>
              </a:r>
              <a:r>
                <a:rPr lang="fa-IR" sz="1800" b="1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زیست‌سنجی</a:t>
              </a:r>
              <a:endParaRPr lang="fa-IR" sz="1800" b="1" dirty="0">
                <a:solidFill>
                  <a:schemeClr val="dk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endParaRPr>
            </a:p>
          </p:txBody>
        </p:sp>
        <p:sp>
          <p:nvSpPr>
            <p:cNvPr id="6" name="Google Shape;3743;p40">
              <a:extLst>
                <a:ext uri="{FF2B5EF4-FFF2-40B4-BE49-F238E27FC236}">
                  <a16:creationId xmlns:a16="http://schemas.microsoft.com/office/drawing/2014/main" id="{3BEC5661-322F-9E72-9683-45A1B349917F}"/>
                </a:ext>
              </a:extLst>
            </p:cNvPr>
            <p:cNvSpPr txBox="1"/>
            <p:nvPr/>
          </p:nvSpPr>
          <p:spPr>
            <a:xfrm>
              <a:off x="4597250" y="1943075"/>
              <a:ext cx="1018299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ویژگی‌های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ذاتی (اثر انگشت/چهره/عنبیه)</a:t>
              </a:r>
            </a:p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 err="1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ویژگی‌های</a:t>
              </a: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 رفتاری (راه رفتن/صدا)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F43E648-887C-DDFC-A0E1-DA31189A55AF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3/15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0" grpId="0" animBg="1"/>
      <p:bldP spid="3653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3"/>
          <p:cNvSpPr/>
          <p:nvPr/>
        </p:nvSpPr>
        <p:spPr>
          <a:xfrm>
            <a:off x="75" y="1857175"/>
            <a:ext cx="9145823" cy="2173538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4628463" y="1748659"/>
            <a:ext cx="1799708" cy="45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2000" b="1" dirty="0">
                <a:solidFill>
                  <a:schemeClr val="lt1"/>
                </a:solidFill>
                <a:latin typeface="Fira Sans"/>
                <a:cs typeface="B Nazanin" panose="00000400000000000000" pitchFamily="2" charset="-78"/>
                <a:sym typeface="Fira Sans"/>
              </a:rPr>
              <a:t>رفتارهای خطرناک</a:t>
            </a:r>
            <a:endParaRPr sz="2000" b="1" dirty="0">
              <a:solidFill>
                <a:schemeClr val="lt1"/>
              </a:solidFill>
              <a:latin typeface="Fira Sans"/>
              <a:cs typeface="B Nazanin" panose="00000400000000000000" pitchFamily="2" charset="-78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6665478" y="3858873"/>
            <a:ext cx="1280160" cy="45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>
                <a:solidFill>
                  <a:schemeClr val="lt1"/>
                </a:solidFill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احراز هویت</a:t>
            </a:r>
            <a:endParaRPr sz="2000" b="1" dirty="0">
              <a:solidFill>
                <a:schemeClr val="lt1"/>
              </a:solidFill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514" name="Google Shape;2514;p33"/>
          <p:cNvGrpSpPr/>
          <p:nvPr/>
        </p:nvGrpSpPr>
        <p:grpSpPr>
          <a:xfrm>
            <a:off x="6601591" y="2272011"/>
            <a:ext cx="1406367" cy="1533243"/>
            <a:chOff x="6601591" y="2386161"/>
            <a:chExt cx="1406367" cy="1533243"/>
          </a:xfrm>
        </p:grpSpPr>
        <p:sp>
          <p:nvSpPr>
            <p:cNvPr id="2515" name="Google Shape;2515;p33"/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2516" name="Google Shape;2516;p33"/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2517" name="Google Shape;2517;p33"/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4" name="Google Shape;3786;p41">
            <a:extLst>
              <a:ext uri="{FF2B5EF4-FFF2-40B4-BE49-F238E27FC236}">
                <a16:creationId xmlns:a16="http://schemas.microsoft.com/office/drawing/2014/main" id="{7378AF1A-2F82-13F7-CECF-2E8BC15F8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کاربرد هوش مصنوعی در امنیت </a:t>
            </a:r>
            <a:r>
              <a:rPr lang="fa-IR" sz="3200" b="1" dirty="0" err="1">
                <a:latin typeface="Fira Sans"/>
                <a:ea typeface="Fira Sans"/>
                <a:cs typeface="B Nazanin" panose="00000400000000000000" pitchFamily="2" charset="-78"/>
                <a:sym typeface="Fira Sans"/>
              </a:rPr>
              <a:t>سایبری</a:t>
            </a:r>
            <a:endParaRPr lang="fa-IR" sz="3200" b="1" dirty="0">
              <a:latin typeface="Fira Sans"/>
              <a:ea typeface="Fira Sans"/>
              <a:cs typeface="B Nazanin" panose="00000400000000000000" pitchFamily="2" charset="-78"/>
              <a:sym typeface="Fira Sans"/>
            </a:endParaRPr>
          </a:p>
        </p:txBody>
      </p:sp>
      <p:grpSp>
        <p:nvGrpSpPr>
          <p:cNvPr id="2" name="Google Shape;2505;p33">
            <a:extLst>
              <a:ext uri="{FF2B5EF4-FFF2-40B4-BE49-F238E27FC236}">
                <a16:creationId xmlns:a16="http://schemas.microsoft.com/office/drawing/2014/main" id="{EB45DBA9-E254-7FB5-783E-6482126F9D5A}"/>
              </a:ext>
            </a:extLst>
          </p:cNvPr>
          <p:cNvGrpSpPr/>
          <p:nvPr/>
        </p:nvGrpSpPr>
        <p:grpSpPr>
          <a:xfrm>
            <a:off x="4793179" y="2281414"/>
            <a:ext cx="1406367" cy="1353380"/>
            <a:chOff x="4793179" y="2395564"/>
            <a:chExt cx="1406367" cy="1353380"/>
          </a:xfrm>
        </p:grpSpPr>
        <p:sp>
          <p:nvSpPr>
            <p:cNvPr id="3" name="Google Shape;2506;p33">
              <a:extLst>
                <a:ext uri="{FF2B5EF4-FFF2-40B4-BE49-F238E27FC236}">
                  <a16:creationId xmlns:a16="http://schemas.microsoft.com/office/drawing/2014/main" id="{9F8992F8-CEE5-BF4E-123A-5A26154442F8}"/>
                </a:ext>
              </a:extLst>
            </p:cNvPr>
            <p:cNvSpPr/>
            <p:nvPr/>
          </p:nvSpPr>
          <p:spPr>
            <a:xfrm>
              <a:off x="4793179" y="2395564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20" y="0"/>
                  </a:moveTo>
                  <a:cubicBezTo>
                    <a:pt x="19205" y="0"/>
                    <a:pt x="13201" y="2386"/>
                    <a:pt x="8724" y="6883"/>
                  </a:cubicBezTo>
                  <a:cubicBezTo>
                    <a:pt x="2007" y="13570"/>
                    <a:pt x="1" y="23662"/>
                    <a:pt x="364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69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87" y="1777"/>
                  </a:cubicBezTo>
                  <a:cubicBezTo>
                    <a:pt x="31384" y="581"/>
                    <a:pt x="28338" y="0"/>
                    <a:pt x="2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grpSp>
          <p:nvGrpSpPr>
            <p:cNvPr id="5" name="Google Shape;2507;p33">
              <a:extLst>
                <a:ext uri="{FF2B5EF4-FFF2-40B4-BE49-F238E27FC236}">
                  <a16:creationId xmlns:a16="http://schemas.microsoft.com/office/drawing/2014/main" id="{72E8D29D-042A-2005-5E83-A6D4C94FB7BA}"/>
                </a:ext>
              </a:extLst>
            </p:cNvPr>
            <p:cNvGrpSpPr/>
            <p:nvPr/>
          </p:nvGrpSpPr>
          <p:grpSpPr>
            <a:xfrm>
              <a:off x="4955623" y="2535620"/>
              <a:ext cx="1082065" cy="1044962"/>
              <a:chOff x="5071548" y="-1403230"/>
              <a:chExt cx="1082065" cy="1044962"/>
            </a:xfrm>
          </p:grpSpPr>
          <p:sp>
            <p:nvSpPr>
              <p:cNvPr id="6" name="Google Shape;2508;p33">
                <a:extLst>
                  <a:ext uri="{FF2B5EF4-FFF2-40B4-BE49-F238E27FC236}">
                    <a16:creationId xmlns:a16="http://schemas.microsoft.com/office/drawing/2014/main" id="{568377C5-317C-1546-C8C1-70E5B5179521}"/>
                  </a:ext>
                </a:extLst>
              </p:cNvPr>
              <p:cNvSpPr/>
              <p:nvPr/>
            </p:nvSpPr>
            <p:spPr>
              <a:xfrm>
                <a:off x="5071548" y="-970848"/>
                <a:ext cx="827784" cy="612580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7896" extrusionOk="0">
                    <a:moveTo>
                      <a:pt x="1" y="1"/>
                    </a:moveTo>
                    <a:lnTo>
                      <a:pt x="1" y="17896"/>
                    </a:lnTo>
                    <a:lnTo>
                      <a:pt x="24182" y="17896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7" name="Google Shape;2509;p33">
                <a:extLst>
                  <a:ext uri="{FF2B5EF4-FFF2-40B4-BE49-F238E27FC236}">
                    <a16:creationId xmlns:a16="http://schemas.microsoft.com/office/drawing/2014/main" id="{A774DD56-130E-6EFE-4239-F917EF9E0A2F}"/>
                  </a:ext>
                </a:extLst>
              </p:cNvPr>
              <p:cNvSpPr/>
              <p:nvPr/>
            </p:nvSpPr>
            <p:spPr>
              <a:xfrm>
                <a:off x="5071548" y="-759723"/>
                <a:ext cx="827784" cy="40144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1728" extrusionOk="0">
                    <a:moveTo>
                      <a:pt x="8323" y="0"/>
                    </a:moveTo>
                    <a:lnTo>
                      <a:pt x="1" y="11728"/>
                    </a:lnTo>
                    <a:lnTo>
                      <a:pt x="24182" y="11728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8" name="Google Shape;2510;p33">
                <a:extLst>
                  <a:ext uri="{FF2B5EF4-FFF2-40B4-BE49-F238E27FC236}">
                    <a16:creationId xmlns:a16="http://schemas.microsoft.com/office/drawing/2014/main" id="{5E554344-923E-CB49-285E-86213D7EA6C8}"/>
                  </a:ext>
                </a:extLst>
              </p:cNvPr>
              <p:cNvSpPr/>
              <p:nvPr/>
            </p:nvSpPr>
            <p:spPr>
              <a:xfrm>
                <a:off x="5071548" y="-970438"/>
                <a:ext cx="827784" cy="41900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2241" extrusionOk="0">
                    <a:moveTo>
                      <a:pt x="1" y="1"/>
                    </a:moveTo>
                    <a:lnTo>
                      <a:pt x="12109" y="12240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9" name="Google Shape;2511;p33">
                <a:extLst>
                  <a:ext uri="{FF2B5EF4-FFF2-40B4-BE49-F238E27FC236}">
                    <a16:creationId xmlns:a16="http://schemas.microsoft.com/office/drawing/2014/main" id="{892A38DC-4B3E-5848-F4B7-DE0DA14E4BDD}"/>
                  </a:ext>
                </a:extLst>
              </p:cNvPr>
              <p:cNvSpPr/>
              <p:nvPr/>
            </p:nvSpPr>
            <p:spPr>
              <a:xfrm>
                <a:off x="5600525" y="-1403230"/>
                <a:ext cx="553088" cy="553465"/>
              </a:xfrm>
              <a:custGeom>
                <a:avLst/>
                <a:gdLst/>
                <a:ahLst/>
                <a:cxnLst/>
                <a:rect l="l" t="t" r="r" b="b"/>
                <a:pathLst>
                  <a:path w="16158" h="16169" extrusionOk="0">
                    <a:moveTo>
                      <a:pt x="8073" y="0"/>
                    </a:moveTo>
                    <a:cubicBezTo>
                      <a:pt x="3620" y="0"/>
                      <a:pt x="1" y="3620"/>
                      <a:pt x="1" y="8085"/>
                    </a:cubicBezTo>
                    <a:cubicBezTo>
                      <a:pt x="1" y="12549"/>
                      <a:pt x="3620" y="16169"/>
                      <a:pt x="8073" y="16169"/>
                    </a:cubicBezTo>
                    <a:cubicBezTo>
                      <a:pt x="12538" y="16169"/>
                      <a:pt x="16158" y="12549"/>
                      <a:pt x="16158" y="8085"/>
                    </a:cubicBezTo>
                    <a:cubicBezTo>
                      <a:pt x="16158" y="3620"/>
                      <a:pt x="12538" y="0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10" name="Google Shape;2512;p33">
                <a:extLst>
                  <a:ext uri="{FF2B5EF4-FFF2-40B4-BE49-F238E27FC236}">
                    <a16:creationId xmlns:a16="http://schemas.microsoft.com/office/drawing/2014/main" id="{D2B426E8-98C0-F772-7684-576D513739F4}"/>
                  </a:ext>
                </a:extLst>
              </p:cNvPr>
              <p:cNvSpPr/>
              <p:nvPr/>
            </p:nvSpPr>
            <p:spPr>
              <a:xfrm>
                <a:off x="5737475" y="-1283839"/>
                <a:ext cx="278803" cy="315498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9217" extrusionOk="0">
                    <a:moveTo>
                      <a:pt x="8097" y="1727"/>
                    </a:move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60" y="1727"/>
                    </a:lnTo>
                    <a:cubicBezTo>
                      <a:pt x="60" y="1727"/>
                      <a:pt x="0" y="6978"/>
                      <a:pt x="4084" y="9216"/>
                    </a:cubicBez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cubicBezTo>
                      <a:pt x="8144" y="6978"/>
                      <a:pt x="8097" y="1727"/>
                      <a:pt x="8097" y="1727"/>
                    </a:cubicBezTo>
                    <a:close/>
                    <a:moveTo>
                      <a:pt x="4084" y="7847"/>
                    </a:move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cubicBezTo>
                      <a:pt x="1203" y="6275"/>
                      <a:pt x="1250" y="2573"/>
                      <a:pt x="1250" y="2573"/>
                    </a:cubicBez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6906" y="2573"/>
                    </a:lnTo>
                    <a:cubicBezTo>
                      <a:pt x="6906" y="2573"/>
                      <a:pt x="6942" y="6264"/>
                      <a:pt x="4084" y="78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  <p:sp>
            <p:nvSpPr>
              <p:cNvPr id="11" name="Google Shape;2513;p33">
                <a:extLst>
                  <a:ext uri="{FF2B5EF4-FFF2-40B4-BE49-F238E27FC236}">
                    <a16:creationId xmlns:a16="http://schemas.microsoft.com/office/drawing/2014/main" id="{54B4948A-DC1F-9AC2-2153-BF540BF9A6B7}"/>
                  </a:ext>
                </a:extLst>
              </p:cNvPr>
              <p:cNvSpPr/>
              <p:nvPr/>
            </p:nvSpPr>
            <p:spPr>
              <a:xfrm>
                <a:off x="5674699" y="-1197445"/>
                <a:ext cx="246216" cy="199356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5824" extrusionOk="0">
                    <a:moveTo>
                      <a:pt x="6394" y="1"/>
                    </a:moveTo>
                    <a:lnTo>
                      <a:pt x="2322" y="4228"/>
                    </a:lnTo>
                    <a:lnTo>
                      <a:pt x="798" y="2680"/>
                    </a:lnTo>
                    <a:lnTo>
                      <a:pt x="1" y="3478"/>
                    </a:lnTo>
                    <a:lnTo>
                      <a:pt x="2358" y="5823"/>
                    </a:lnTo>
                    <a:lnTo>
                      <a:pt x="7192" y="763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B Nazanin" panose="00000400000000000000" pitchFamily="2" charset="-78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375A74-AF73-EFB2-5229-2AF5FA98464B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2/15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26678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5"/>
          <p:cNvSpPr/>
          <p:nvPr/>
        </p:nvSpPr>
        <p:spPr>
          <a:xfrm>
            <a:off x="5685654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49" name="Google Shape;1249;p25"/>
          <p:cNvSpPr/>
          <p:nvPr/>
        </p:nvSpPr>
        <p:spPr>
          <a:xfrm>
            <a:off x="6623687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0" name="Google Shape;1250;p25"/>
          <p:cNvSpPr/>
          <p:nvPr/>
        </p:nvSpPr>
        <p:spPr>
          <a:xfrm>
            <a:off x="5866819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1" name="Google Shape;1251;p25"/>
          <p:cNvSpPr/>
          <p:nvPr/>
        </p:nvSpPr>
        <p:spPr>
          <a:xfrm>
            <a:off x="6745532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2" name="Google Shape;1252;p25"/>
          <p:cNvSpPr/>
          <p:nvPr/>
        </p:nvSpPr>
        <p:spPr>
          <a:xfrm>
            <a:off x="6599781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3" name="Google Shape;1253;p25"/>
          <p:cNvSpPr/>
          <p:nvPr/>
        </p:nvSpPr>
        <p:spPr>
          <a:xfrm>
            <a:off x="6770827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4" name="Google Shape;1254;p25"/>
          <p:cNvSpPr/>
          <p:nvPr/>
        </p:nvSpPr>
        <p:spPr>
          <a:xfrm>
            <a:off x="6847140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5" name="Google Shape;1255;p25"/>
          <p:cNvSpPr/>
          <p:nvPr/>
        </p:nvSpPr>
        <p:spPr>
          <a:xfrm>
            <a:off x="6843934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6" name="Google Shape;1256;p25"/>
          <p:cNvSpPr/>
          <p:nvPr/>
        </p:nvSpPr>
        <p:spPr>
          <a:xfrm>
            <a:off x="6859769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7" name="Google Shape;1257;p25"/>
          <p:cNvSpPr/>
          <p:nvPr/>
        </p:nvSpPr>
        <p:spPr>
          <a:xfrm>
            <a:off x="6947010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8" name="Google Shape;1258;p25"/>
          <p:cNvSpPr/>
          <p:nvPr/>
        </p:nvSpPr>
        <p:spPr>
          <a:xfrm>
            <a:off x="7372715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59" name="Google Shape;1259;p25"/>
          <p:cNvSpPr/>
          <p:nvPr/>
        </p:nvSpPr>
        <p:spPr>
          <a:xfrm>
            <a:off x="7101875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0" name="Google Shape;1260;p25"/>
          <p:cNvSpPr/>
          <p:nvPr/>
        </p:nvSpPr>
        <p:spPr>
          <a:xfrm>
            <a:off x="7101875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1" name="Google Shape;1261;p25"/>
          <p:cNvSpPr/>
          <p:nvPr/>
        </p:nvSpPr>
        <p:spPr>
          <a:xfrm>
            <a:off x="6378606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2" name="Google Shape;1262;p25"/>
          <p:cNvSpPr/>
          <p:nvPr/>
        </p:nvSpPr>
        <p:spPr>
          <a:xfrm>
            <a:off x="6378606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3" name="Google Shape;1263;p25"/>
          <p:cNvSpPr/>
          <p:nvPr/>
        </p:nvSpPr>
        <p:spPr>
          <a:xfrm>
            <a:off x="7112457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4" name="Google Shape;1264;p25"/>
          <p:cNvSpPr/>
          <p:nvPr/>
        </p:nvSpPr>
        <p:spPr>
          <a:xfrm>
            <a:off x="7155672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5" name="Google Shape;1265;p25"/>
          <p:cNvSpPr/>
          <p:nvPr/>
        </p:nvSpPr>
        <p:spPr>
          <a:xfrm>
            <a:off x="7226926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6" name="Google Shape;1266;p25"/>
          <p:cNvSpPr/>
          <p:nvPr/>
        </p:nvSpPr>
        <p:spPr>
          <a:xfrm>
            <a:off x="7210860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7" name="Google Shape;1267;p25"/>
          <p:cNvSpPr/>
          <p:nvPr/>
        </p:nvSpPr>
        <p:spPr>
          <a:xfrm>
            <a:off x="7710675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8" name="Google Shape;1268;p25"/>
          <p:cNvSpPr/>
          <p:nvPr/>
        </p:nvSpPr>
        <p:spPr>
          <a:xfrm>
            <a:off x="7747480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69" name="Google Shape;1269;p25"/>
          <p:cNvSpPr/>
          <p:nvPr/>
        </p:nvSpPr>
        <p:spPr>
          <a:xfrm>
            <a:off x="6771291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0" name="Google Shape;1270;p25"/>
          <p:cNvSpPr/>
          <p:nvPr/>
        </p:nvSpPr>
        <p:spPr>
          <a:xfrm>
            <a:off x="6770827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1" name="Google Shape;1271;p25"/>
          <p:cNvSpPr/>
          <p:nvPr/>
        </p:nvSpPr>
        <p:spPr>
          <a:xfrm>
            <a:off x="7520319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2" name="Google Shape;1272;p25"/>
          <p:cNvSpPr/>
          <p:nvPr/>
        </p:nvSpPr>
        <p:spPr>
          <a:xfrm>
            <a:off x="7055918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3" name="Google Shape;1273;p25"/>
          <p:cNvSpPr/>
          <p:nvPr/>
        </p:nvSpPr>
        <p:spPr>
          <a:xfrm>
            <a:off x="754974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4" name="Google Shape;1274;p25"/>
          <p:cNvSpPr/>
          <p:nvPr/>
        </p:nvSpPr>
        <p:spPr>
          <a:xfrm>
            <a:off x="754974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5" name="Google Shape;1275;p25"/>
          <p:cNvSpPr/>
          <p:nvPr/>
        </p:nvSpPr>
        <p:spPr>
          <a:xfrm>
            <a:off x="7085809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6" name="Google Shape;1276;p25"/>
          <p:cNvSpPr/>
          <p:nvPr/>
        </p:nvSpPr>
        <p:spPr>
          <a:xfrm>
            <a:off x="7085809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7" name="Google Shape;1277;p25"/>
          <p:cNvSpPr/>
          <p:nvPr/>
        </p:nvSpPr>
        <p:spPr>
          <a:xfrm>
            <a:off x="7523524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8" name="Google Shape;1278;p25"/>
          <p:cNvSpPr/>
          <p:nvPr/>
        </p:nvSpPr>
        <p:spPr>
          <a:xfrm>
            <a:off x="7059123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79" name="Google Shape;1279;p25"/>
          <p:cNvSpPr/>
          <p:nvPr/>
        </p:nvSpPr>
        <p:spPr>
          <a:xfrm>
            <a:off x="6130745" y="1995353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" name="Google Shape;1203;p25">
            <a:extLst>
              <a:ext uri="{FF2B5EF4-FFF2-40B4-BE49-F238E27FC236}">
                <a16:creationId xmlns:a16="http://schemas.microsoft.com/office/drawing/2014/main" id="{34BF93F8-E772-2D7A-DF01-75C2A793950C}"/>
              </a:ext>
            </a:extLst>
          </p:cNvPr>
          <p:cNvSpPr/>
          <p:nvPr/>
        </p:nvSpPr>
        <p:spPr>
          <a:xfrm>
            <a:off x="4111259" y="2170775"/>
            <a:ext cx="1005840" cy="10058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0" name="Google Shape;1233;p25">
            <a:extLst>
              <a:ext uri="{FF2B5EF4-FFF2-40B4-BE49-F238E27FC236}">
                <a16:creationId xmlns:a16="http://schemas.microsoft.com/office/drawing/2014/main" id="{C88E238F-3A0F-859A-9529-688129FFA909}"/>
              </a:ext>
            </a:extLst>
          </p:cNvPr>
          <p:cNvSpPr/>
          <p:nvPr/>
        </p:nvSpPr>
        <p:spPr>
          <a:xfrm>
            <a:off x="4261197" y="2495320"/>
            <a:ext cx="216790" cy="214535"/>
          </a:xfrm>
          <a:custGeom>
            <a:avLst/>
            <a:gdLst/>
            <a:ahLst/>
            <a:cxnLst/>
            <a:rect l="l" t="t" r="r" b="b"/>
            <a:pathLst>
              <a:path w="7787" h="7706" extrusionOk="0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1" name="Google Shape;1234;p25">
            <a:extLst>
              <a:ext uri="{FF2B5EF4-FFF2-40B4-BE49-F238E27FC236}">
                <a16:creationId xmlns:a16="http://schemas.microsoft.com/office/drawing/2014/main" id="{61817DF2-45A2-0518-12B2-AB8EBB7D826F}"/>
              </a:ext>
            </a:extLst>
          </p:cNvPr>
          <p:cNvSpPr/>
          <p:nvPr/>
        </p:nvSpPr>
        <p:spPr>
          <a:xfrm>
            <a:off x="4477960" y="2495320"/>
            <a:ext cx="491933" cy="214535"/>
          </a:xfrm>
          <a:custGeom>
            <a:avLst/>
            <a:gdLst/>
            <a:ahLst/>
            <a:cxnLst/>
            <a:rect l="l" t="t" r="r" b="b"/>
            <a:pathLst>
              <a:path w="17670" h="7706" extrusionOk="0">
                <a:moveTo>
                  <a:pt x="13827" y="1"/>
                </a:moveTo>
                <a:cubicBezTo>
                  <a:pt x="13798" y="1"/>
                  <a:pt x="13770" y="1"/>
                  <a:pt x="13741" y="2"/>
                </a:cubicBezTo>
                <a:lnTo>
                  <a:pt x="1" y="2"/>
                </a:lnTo>
                <a:lnTo>
                  <a:pt x="1" y="7705"/>
                </a:lnTo>
                <a:lnTo>
                  <a:pt x="13741" y="7705"/>
                </a:lnTo>
                <a:cubicBezTo>
                  <a:pt x="13762" y="7705"/>
                  <a:pt x="13784" y="7706"/>
                  <a:pt x="13806" y="7706"/>
                </a:cubicBezTo>
                <a:cubicBezTo>
                  <a:pt x="15931" y="7706"/>
                  <a:pt x="17670" y="5981"/>
                  <a:pt x="17670" y="3847"/>
                </a:cubicBezTo>
                <a:cubicBezTo>
                  <a:pt x="17670" y="1721"/>
                  <a:pt x="15943" y="1"/>
                  <a:pt x="138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2" name="Google Shape;1235;p25">
            <a:extLst>
              <a:ext uri="{FF2B5EF4-FFF2-40B4-BE49-F238E27FC236}">
                <a16:creationId xmlns:a16="http://schemas.microsoft.com/office/drawing/2014/main" id="{DD816A7B-5CF7-5C96-8C7F-312FB8E53CF0}"/>
              </a:ext>
            </a:extLst>
          </p:cNvPr>
          <p:cNvSpPr/>
          <p:nvPr/>
        </p:nvSpPr>
        <p:spPr>
          <a:xfrm>
            <a:off x="4328821" y="2582209"/>
            <a:ext cx="99444" cy="90174"/>
          </a:xfrm>
          <a:custGeom>
            <a:avLst/>
            <a:gdLst/>
            <a:ahLst/>
            <a:cxnLst/>
            <a:rect l="l" t="t" r="r" b="b"/>
            <a:pathLst>
              <a:path w="3572" h="3239" extrusionOk="0">
                <a:moveTo>
                  <a:pt x="2858" y="441"/>
                </a:moveTo>
                <a:cubicBezTo>
                  <a:pt x="3000" y="441"/>
                  <a:pt x="3119" y="560"/>
                  <a:pt x="3119" y="703"/>
                </a:cubicBezTo>
                <a:lnTo>
                  <a:pt x="3119" y="2536"/>
                </a:lnTo>
                <a:cubicBezTo>
                  <a:pt x="3119" y="2679"/>
                  <a:pt x="3000" y="2798"/>
                  <a:pt x="2858" y="2798"/>
                </a:cubicBezTo>
                <a:lnTo>
                  <a:pt x="714" y="2798"/>
                </a:lnTo>
                <a:cubicBezTo>
                  <a:pt x="560" y="2798"/>
                  <a:pt x="441" y="2679"/>
                  <a:pt x="441" y="2536"/>
                </a:cubicBezTo>
                <a:lnTo>
                  <a:pt x="441" y="715"/>
                </a:lnTo>
                <a:cubicBezTo>
                  <a:pt x="441" y="560"/>
                  <a:pt x="560" y="453"/>
                  <a:pt x="714" y="453"/>
                </a:cubicBezTo>
                <a:lnTo>
                  <a:pt x="2858" y="441"/>
                </a:lnTo>
                <a:close/>
                <a:moveTo>
                  <a:pt x="714" y="0"/>
                </a:moveTo>
                <a:cubicBezTo>
                  <a:pt x="322" y="0"/>
                  <a:pt x="0" y="310"/>
                  <a:pt x="0" y="703"/>
                </a:cubicBezTo>
                <a:lnTo>
                  <a:pt x="0" y="2524"/>
                </a:lnTo>
                <a:cubicBezTo>
                  <a:pt x="0" y="2917"/>
                  <a:pt x="322" y="3239"/>
                  <a:pt x="714" y="3239"/>
                </a:cubicBezTo>
                <a:lnTo>
                  <a:pt x="2858" y="3239"/>
                </a:lnTo>
                <a:cubicBezTo>
                  <a:pt x="3239" y="3239"/>
                  <a:pt x="3560" y="2917"/>
                  <a:pt x="3572" y="2536"/>
                </a:cubicBezTo>
                <a:lnTo>
                  <a:pt x="3572" y="715"/>
                </a:lnTo>
                <a:cubicBezTo>
                  <a:pt x="3560" y="322"/>
                  <a:pt x="3250" y="0"/>
                  <a:pt x="28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3" name="Google Shape;1236;p25">
            <a:extLst>
              <a:ext uri="{FF2B5EF4-FFF2-40B4-BE49-F238E27FC236}">
                <a16:creationId xmlns:a16="http://schemas.microsoft.com/office/drawing/2014/main" id="{F12E31DF-E7A2-42D0-E0DC-2E4C5466432C}"/>
              </a:ext>
            </a:extLst>
          </p:cNvPr>
          <p:cNvSpPr/>
          <p:nvPr/>
        </p:nvSpPr>
        <p:spPr>
          <a:xfrm>
            <a:off x="4347696" y="2520878"/>
            <a:ext cx="63002" cy="67317"/>
          </a:xfrm>
          <a:custGeom>
            <a:avLst/>
            <a:gdLst/>
            <a:ahLst/>
            <a:cxnLst/>
            <a:rect l="l" t="t" r="r" b="b"/>
            <a:pathLst>
              <a:path w="2263" h="2418" extrusionOk="0">
                <a:moveTo>
                  <a:pt x="1132" y="0"/>
                </a:moveTo>
                <a:cubicBezTo>
                  <a:pt x="525" y="0"/>
                  <a:pt x="13" y="489"/>
                  <a:pt x="1" y="1096"/>
                </a:cubicBezTo>
                <a:lnTo>
                  <a:pt x="1" y="2417"/>
                </a:lnTo>
                <a:lnTo>
                  <a:pt x="441" y="2417"/>
                </a:lnTo>
                <a:lnTo>
                  <a:pt x="441" y="1096"/>
                </a:lnTo>
                <a:cubicBezTo>
                  <a:pt x="441" y="637"/>
                  <a:pt x="784" y="408"/>
                  <a:pt x="1127" y="408"/>
                </a:cubicBezTo>
                <a:cubicBezTo>
                  <a:pt x="1471" y="408"/>
                  <a:pt x="1816" y="637"/>
                  <a:pt x="1822" y="1096"/>
                </a:cubicBezTo>
                <a:lnTo>
                  <a:pt x="1822" y="2417"/>
                </a:lnTo>
                <a:lnTo>
                  <a:pt x="2263" y="2417"/>
                </a:lnTo>
                <a:lnTo>
                  <a:pt x="2263" y="1096"/>
                </a:lnTo>
                <a:cubicBezTo>
                  <a:pt x="2251" y="489"/>
                  <a:pt x="1739" y="0"/>
                  <a:pt x="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4" name="Google Shape;1237;p25">
            <a:extLst>
              <a:ext uri="{FF2B5EF4-FFF2-40B4-BE49-F238E27FC236}">
                <a16:creationId xmlns:a16="http://schemas.microsoft.com/office/drawing/2014/main" id="{4A6FEAB5-4304-36DC-77DC-C42B35746B20}"/>
              </a:ext>
            </a:extLst>
          </p:cNvPr>
          <p:cNvSpPr/>
          <p:nvPr/>
        </p:nvSpPr>
        <p:spPr>
          <a:xfrm>
            <a:off x="4367908" y="2608657"/>
            <a:ext cx="19265" cy="37222"/>
          </a:xfrm>
          <a:custGeom>
            <a:avLst/>
            <a:gdLst/>
            <a:ahLst/>
            <a:cxnLst/>
            <a:rect l="l" t="t" r="r" b="b"/>
            <a:pathLst>
              <a:path w="692" h="1337" extrusionOk="0">
                <a:moveTo>
                  <a:pt x="369" y="1"/>
                </a:moveTo>
                <a:cubicBezTo>
                  <a:pt x="313" y="1"/>
                  <a:pt x="256" y="16"/>
                  <a:pt x="203" y="50"/>
                </a:cubicBezTo>
                <a:cubicBezTo>
                  <a:pt x="1" y="193"/>
                  <a:pt x="37" y="503"/>
                  <a:pt x="263" y="598"/>
                </a:cubicBezTo>
                <a:lnTo>
                  <a:pt x="72" y="1336"/>
                </a:lnTo>
                <a:lnTo>
                  <a:pt x="632" y="1336"/>
                </a:lnTo>
                <a:lnTo>
                  <a:pt x="465" y="610"/>
                </a:lnTo>
                <a:cubicBezTo>
                  <a:pt x="596" y="562"/>
                  <a:pt x="692" y="443"/>
                  <a:pt x="680" y="312"/>
                </a:cubicBezTo>
                <a:cubicBezTo>
                  <a:pt x="680" y="127"/>
                  <a:pt x="530" y="1"/>
                  <a:pt x="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5" name="Google Shape;1238;p25">
            <a:extLst>
              <a:ext uri="{FF2B5EF4-FFF2-40B4-BE49-F238E27FC236}">
                <a16:creationId xmlns:a16="http://schemas.microsoft.com/office/drawing/2014/main" id="{2134924B-1D7A-3954-88AB-91E899C350F8}"/>
              </a:ext>
            </a:extLst>
          </p:cNvPr>
          <p:cNvSpPr/>
          <p:nvPr/>
        </p:nvSpPr>
        <p:spPr>
          <a:xfrm>
            <a:off x="4534642" y="2562638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3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6" name="Google Shape;1239;p25">
            <a:extLst>
              <a:ext uri="{FF2B5EF4-FFF2-40B4-BE49-F238E27FC236}">
                <a16:creationId xmlns:a16="http://schemas.microsoft.com/office/drawing/2014/main" id="{06D91B8F-A2F6-5C32-0080-4294F63820D6}"/>
              </a:ext>
            </a:extLst>
          </p:cNvPr>
          <p:cNvSpPr/>
          <p:nvPr/>
        </p:nvSpPr>
        <p:spPr>
          <a:xfrm>
            <a:off x="4652990" y="2562638"/>
            <a:ext cx="111388" cy="83242"/>
          </a:xfrm>
          <a:custGeom>
            <a:avLst/>
            <a:gdLst/>
            <a:ahLst/>
            <a:cxnLst/>
            <a:rect l="l" t="t" r="r" b="b"/>
            <a:pathLst>
              <a:path w="4001" h="2990" extrusionOk="0">
                <a:moveTo>
                  <a:pt x="0" y="1"/>
                </a:moveTo>
                <a:lnTo>
                  <a:pt x="870" y="2989"/>
                </a:lnTo>
                <a:lnTo>
                  <a:pt x="1286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7" y="2275"/>
                </a:lnTo>
                <a:lnTo>
                  <a:pt x="2203" y="1"/>
                </a:lnTo>
                <a:lnTo>
                  <a:pt x="1798" y="1"/>
                </a:lnTo>
                <a:lnTo>
                  <a:pt x="1096" y="2227"/>
                </a:lnTo>
                <a:lnTo>
                  <a:pt x="5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7" name="Google Shape;1240;p25">
            <a:extLst>
              <a:ext uri="{FF2B5EF4-FFF2-40B4-BE49-F238E27FC236}">
                <a16:creationId xmlns:a16="http://schemas.microsoft.com/office/drawing/2014/main" id="{9D859CE2-C382-F6B9-BE44-A079473DB89B}"/>
              </a:ext>
            </a:extLst>
          </p:cNvPr>
          <p:cNvSpPr/>
          <p:nvPr/>
        </p:nvSpPr>
        <p:spPr>
          <a:xfrm>
            <a:off x="4771310" y="2562638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6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4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8" name="Google Shape;1241;p25">
            <a:extLst>
              <a:ext uri="{FF2B5EF4-FFF2-40B4-BE49-F238E27FC236}">
                <a16:creationId xmlns:a16="http://schemas.microsoft.com/office/drawing/2014/main" id="{D32B63FB-76F3-72B3-F72D-1745C0E2314E}"/>
              </a:ext>
            </a:extLst>
          </p:cNvPr>
          <p:cNvSpPr/>
          <p:nvPr/>
        </p:nvSpPr>
        <p:spPr>
          <a:xfrm>
            <a:off x="4465376" y="2719377"/>
            <a:ext cx="290733" cy="364064"/>
          </a:xfrm>
          <a:custGeom>
            <a:avLst/>
            <a:gdLst/>
            <a:ahLst/>
            <a:cxnLst/>
            <a:rect l="l" t="t" r="r" b="b"/>
            <a:pathLst>
              <a:path w="10443" h="13077" extrusionOk="0">
                <a:moveTo>
                  <a:pt x="4042" y="0"/>
                </a:moveTo>
                <a:cubicBezTo>
                  <a:pt x="3969" y="0"/>
                  <a:pt x="3888" y="16"/>
                  <a:pt x="3799" y="50"/>
                </a:cubicBezTo>
                <a:cubicBezTo>
                  <a:pt x="3513" y="169"/>
                  <a:pt x="3382" y="514"/>
                  <a:pt x="3346" y="788"/>
                </a:cubicBezTo>
                <a:cubicBezTo>
                  <a:pt x="3203" y="1610"/>
                  <a:pt x="3263" y="2407"/>
                  <a:pt x="3263" y="3229"/>
                </a:cubicBezTo>
                <a:cubicBezTo>
                  <a:pt x="3275" y="4455"/>
                  <a:pt x="3263" y="5658"/>
                  <a:pt x="3298" y="6884"/>
                </a:cubicBezTo>
                <a:cubicBezTo>
                  <a:pt x="3310" y="7206"/>
                  <a:pt x="3322" y="7658"/>
                  <a:pt x="2989" y="7860"/>
                </a:cubicBezTo>
                <a:cubicBezTo>
                  <a:pt x="2894" y="7903"/>
                  <a:pt x="2791" y="7924"/>
                  <a:pt x="2689" y="7924"/>
                </a:cubicBezTo>
                <a:cubicBezTo>
                  <a:pt x="2562" y="7924"/>
                  <a:pt x="2435" y="7891"/>
                  <a:pt x="2322" y="7825"/>
                </a:cubicBezTo>
                <a:cubicBezTo>
                  <a:pt x="1810" y="7575"/>
                  <a:pt x="1465" y="7122"/>
                  <a:pt x="989" y="6825"/>
                </a:cubicBezTo>
                <a:cubicBezTo>
                  <a:pt x="841" y="6732"/>
                  <a:pt x="669" y="6659"/>
                  <a:pt x="504" y="6659"/>
                </a:cubicBezTo>
                <a:cubicBezTo>
                  <a:pt x="415" y="6659"/>
                  <a:pt x="329" y="6680"/>
                  <a:pt x="250" y="6729"/>
                </a:cubicBezTo>
                <a:cubicBezTo>
                  <a:pt x="84" y="6836"/>
                  <a:pt x="0" y="7027"/>
                  <a:pt x="12" y="7229"/>
                </a:cubicBezTo>
                <a:cubicBezTo>
                  <a:pt x="36" y="7420"/>
                  <a:pt x="96" y="7598"/>
                  <a:pt x="203" y="7765"/>
                </a:cubicBezTo>
                <a:lnTo>
                  <a:pt x="227" y="7813"/>
                </a:lnTo>
                <a:cubicBezTo>
                  <a:pt x="572" y="8408"/>
                  <a:pt x="1036" y="8920"/>
                  <a:pt x="1501" y="9408"/>
                </a:cubicBezTo>
                <a:lnTo>
                  <a:pt x="3287" y="11337"/>
                </a:lnTo>
                <a:cubicBezTo>
                  <a:pt x="3977" y="12063"/>
                  <a:pt x="4775" y="12921"/>
                  <a:pt x="5823" y="13040"/>
                </a:cubicBezTo>
                <a:cubicBezTo>
                  <a:pt x="6024" y="13064"/>
                  <a:pt x="6229" y="13076"/>
                  <a:pt x="6434" y="13076"/>
                </a:cubicBezTo>
                <a:cubicBezTo>
                  <a:pt x="7248" y="13076"/>
                  <a:pt x="8069" y="12874"/>
                  <a:pt x="8716" y="12361"/>
                </a:cubicBezTo>
                <a:cubicBezTo>
                  <a:pt x="8978" y="12123"/>
                  <a:pt x="9192" y="11849"/>
                  <a:pt x="9347" y="11539"/>
                </a:cubicBezTo>
                <a:cubicBezTo>
                  <a:pt x="9752" y="10825"/>
                  <a:pt x="10109" y="10111"/>
                  <a:pt x="10276" y="9301"/>
                </a:cubicBezTo>
                <a:cubicBezTo>
                  <a:pt x="10418" y="8503"/>
                  <a:pt x="10442" y="7694"/>
                  <a:pt x="10347" y="6896"/>
                </a:cubicBezTo>
                <a:cubicBezTo>
                  <a:pt x="10323" y="6610"/>
                  <a:pt x="10264" y="6325"/>
                  <a:pt x="10156" y="6051"/>
                </a:cubicBezTo>
                <a:cubicBezTo>
                  <a:pt x="9993" y="5675"/>
                  <a:pt x="9627" y="5456"/>
                  <a:pt x="9248" y="5456"/>
                </a:cubicBezTo>
                <a:cubicBezTo>
                  <a:pt x="9076" y="5456"/>
                  <a:pt x="8900" y="5501"/>
                  <a:pt x="8740" y="5598"/>
                </a:cubicBezTo>
                <a:cubicBezTo>
                  <a:pt x="8680" y="5443"/>
                  <a:pt x="8573" y="5301"/>
                  <a:pt x="8430" y="5205"/>
                </a:cubicBezTo>
                <a:cubicBezTo>
                  <a:pt x="8219" y="5045"/>
                  <a:pt x="7981" y="4947"/>
                  <a:pt x="7741" y="4947"/>
                </a:cubicBezTo>
                <a:cubicBezTo>
                  <a:pt x="7588" y="4947"/>
                  <a:pt x="7435" y="4987"/>
                  <a:pt x="7287" y="5074"/>
                </a:cubicBezTo>
                <a:cubicBezTo>
                  <a:pt x="7228" y="5110"/>
                  <a:pt x="6925" y="5320"/>
                  <a:pt x="6953" y="5405"/>
                </a:cubicBezTo>
                <a:lnTo>
                  <a:pt x="6953" y="5405"/>
                </a:lnTo>
                <a:cubicBezTo>
                  <a:pt x="6881" y="5216"/>
                  <a:pt x="6774" y="5050"/>
                  <a:pt x="6632" y="4908"/>
                </a:cubicBezTo>
                <a:cubicBezTo>
                  <a:pt x="6501" y="4777"/>
                  <a:pt x="6311" y="4681"/>
                  <a:pt x="6120" y="4658"/>
                </a:cubicBezTo>
                <a:cubicBezTo>
                  <a:pt x="6088" y="4654"/>
                  <a:pt x="6056" y="4653"/>
                  <a:pt x="6024" y="4653"/>
                </a:cubicBezTo>
                <a:cubicBezTo>
                  <a:pt x="5497" y="4653"/>
                  <a:pt x="5170" y="5112"/>
                  <a:pt x="5013" y="5539"/>
                </a:cubicBezTo>
                <a:lnTo>
                  <a:pt x="5013" y="4836"/>
                </a:lnTo>
                <a:cubicBezTo>
                  <a:pt x="5013" y="4598"/>
                  <a:pt x="5001" y="4372"/>
                  <a:pt x="4989" y="4134"/>
                </a:cubicBezTo>
                <a:cubicBezTo>
                  <a:pt x="4942" y="3074"/>
                  <a:pt x="4930" y="2003"/>
                  <a:pt x="4727" y="943"/>
                </a:cubicBezTo>
                <a:cubicBezTo>
                  <a:pt x="4646" y="546"/>
                  <a:pt x="4477" y="0"/>
                  <a:pt x="4042" y="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19" name="Google Shape;1242;p25">
            <a:extLst>
              <a:ext uri="{FF2B5EF4-FFF2-40B4-BE49-F238E27FC236}">
                <a16:creationId xmlns:a16="http://schemas.microsoft.com/office/drawing/2014/main" id="{B42EED09-C751-5D55-8F6F-4908D47359E3}"/>
              </a:ext>
            </a:extLst>
          </p:cNvPr>
          <p:cNvSpPr/>
          <p:nvPr/>
        </p:nvSpPr>
        <p:spPr>
          <a:xfrm>
            <a:off x="4604910" y="2873555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0" name="Google Shape;1243;p25">
            <a:extLst>
              <a:ext uri="{FF2B5EF4-FFF2-40B4-BE49-F238E27FC236}">
                <a16:creationId xmlns:a16="http://schemas.microsoft.com/office/drawing/2014/main" id="{FE5CFB9B-44F0-632B-EADD-8A0141F0BFA8}"/>
              </a:ext>
            </a:extLst>
          </p:cNvPr>
          <p:cNvSpPr/>
          <p:nvPr/>
        </p:nvSpPr>
        <p:spPr>
          <a:xfrm>
            <a:off x="4604910" y="2873555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fill="none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1" name="Google Shape;1244;p25">
            <a:extLst>
              <a:ext uri="{FF2B5EF4-FFF2-40B4-BE49-F238E27FC236}">
                <a16:creationId xmlns:a16="http://schemas.microsoft.com/office/drawing/2014/main" id="{51561989-FF1B-9572-2670-D0E46D5B836F}"/>
              </a:ext>
            </a:extLst>
          </p:cNvPr>
          <p:cNvSpPr/>
          <p:nvPr/>
        </p:nvSpPr>
        <p:spPr>
          <a:xfrm>
            <a:off x="4658947" y="2869908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2" name="Google Shape;1245;p25">
            <a:extLst>
              <a:ext uri="{FF2B5EF4-FFF2-40B4-BE49-F238E27FC236}">
                <a16:creationId xmlns:a16="http://schemas.microsoft.com/office/drawing/2014/main" id="{1A900A2A-5B52-516F-7CDB-F04D74720205}"/>
              </a:ext>
            </a:extLst>
          </p:cNvPr>
          <p:cNvSpPr/>
          <p:nvPr/>
        </p:nvSpPr>
        <p:spPr>
          <a:xfrm>
            <a:off x="4658947" y="2869908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3" name="Google Shape;1246;p25">
            <a:extLst>
              <a:ext uri="{FF2B5EF4-FFF2-40B4-BE49-F238E27FC236}">
                <a16:creationId xmlns:a16="http://schemas.microsoft.com/office/drawing/2014/main" id="{DBCCF7E4-3232-7634-9448-1C1397467921}"/>
              </a:ext>
            </a:extLst>
          </p:cNvPr>
          <p:cNvSpPr/>
          <p:nvPr/>
        </p:nvSpPr>
        <p:spPr>
          <a:xfrm>
            <a:off x="4708336" y="2869908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24" name="Google Shape;1247;p25">
            <a:extLst>
              <a:ext uri="{FF2B5EF4-FFF2-40B4-BE49-F238E27FC236}">
                <a16:creationId xmlns:a16="http://schemas.microsoft.com/office/drawing/2014/main" id="{DEECD894-4A0E-ADC9-A0E0-108645071C9D}"/>
              </a:ext>
            </a:extLst>
          </p:cNvPr>
          <p:cNvSpPr/>
          <p:nvPr/>
        </p:nvSpPr>
        <p:spPr>
          <a:xfrm>
            <a:off x="4708336" y="2869908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34" name="Google Shape;3786;p41">
            <a:extLst>
              <a:ext uri="{FF2B5EF4-FFF2-40B4-BE49-F238E27FC236}">
                <a16:creationId xmlns:a16="http://schemas.microsoft.com/office/drawing/2014/main" id="{B8EAA71D-12C2-D329-FA85-DE04DB8AB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dirty="0">
                <a:cs typeface="B Nazanin" panose="00000400000000000000" pitchFamily="2" charset="-78"/>
                <a:sym typeface="Fira Sans"/>
              </a:rPr>
              <a:t>رفتارهای خطرناک</a:t>
            </a:r>
          </a:p>
        </p:txBody>
      </p:sp>
      <p:sp>
        <p:nvSpPr>
          <p:cNvPr id="38" name="Google Shape;3650;p40">
            <a:extLst>
              <a:ext uri="{FF2B5EF4-FFF2-40B4-BE49-F238E27FC236}">
                <a16:creationId xmlns:a16="http://schemas.microsoft.com/office/drawing/2014/main" id="{AB0446B8-DA00-C3B4-C525-E1E263828111}"/>
              </a:ext>
            </a:extLst>
          </p:cNvPr>
          <p:cNvSpPr/>
          <p:nvPr/>
        </p:nvSpPr>
        <p:spPr>
          <a:xfrm>
            <a:off x="628564" y="1848984"/>
            <a:ext cx="3463116" cy="1827913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rgbClr val="424B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sp>
        <p:nvSpPr>
          <p:cNvPr id="39" name="Google Shape;3653;p40">
            <a:extLst>
              <a:ext uri="{FF2B5EF4-FFF2-40B4-BE49-F238E27FC236}">
                <a16:creationId xmlns:a16="http://schemas.microsoft.com/office/drawing/2014/main" id="{0C4F8D1E-F9E4-ACB7-FBEC-1D6CF565E38B}"/>
              </a:ext>
            </a:extLst>
          </p:cNvPr>
          <p:cNvSpPr/>
          <p:nvPr/>
        </p:nvSpPr>
        <p:spPr>
          <a:xfrm flipH="1">
            <a:off x="827278" y="2049347"/>
            <a:ext cx="2864866" cy="1380623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B Nazanin" panose="00000400000000000000" pitchFamily="2" charset="-78"/>
            </a:endParaRPr>
          </a:p>
        </p:txBody>
      </p:sp>
      <p:grpSp>
        <p:nvGrpSpPr>
          <p:cNvPr id="35" name="Google Shape;3741;p40">
            <a:extLst>
              <a:ext uri="{FF2B5EF4-FFF2-40B4-BE49-F238E27FC236}">
                <a16:creationId xmlns:a16="http://schemas.microsoft.com/office/drawing/2014/main" id="{E20A181F-3C6F-BC5E-6A64-B1F4DCA42C98}"/>
              </a:ext>
            </a:extLst>
          </p:cNvPr>
          <p:cNvGrpSpPr/>
          <p:nvPr/>
        </p:nvGrpSpPr>
        <p:grpSpPr>
          <a:xfrm flipH="1">
            <a:off x="825494" y="2162475"/>
            <a:ext cx="2860217" cy="1159780"/>
            <a:chOff x="4589109" y="1737375"/>
            <a:chExt cx="1031753" cy="611600"/>
          </a:xfrm>
        </p:grpSpPr>
        <p:sp>
          <p:nvSpPr>
            <p:cNvPr id="36" name="Google Shape;3742;p40">
              <a:extLst>
                <a:ext uri="{FF2B5EF4-FFF2-40B4-BE49-F238E27FC236}">
                  <a16:creationId xmlns:a16="http://schemas.microsoft.com/office/drawing/2014/main" id="{A68737EF-6052-5CB5-CC86-F35A8BBFB667}"/>
                </a:ext>
              </a:extLst>
            </p:cNvPr>
            <p:cNvSpPr txBox="1"/>
            <p:nvPr/>
          </p:nvSpPr>
          <p:spPr>
            <a:xfrm>
              <a:off x="4589109" y="1737375"/>
              <a:ext cx="1031753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 rtl="1"/>
              <a:r>
                <a:rPr lang="fa-IR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حملات </a:t>
              </a:r>
              <a:r>
                <a:rPr lang="en-US" sz="1800" b="1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DDoS</a:t>
              </a:r>
            </a:p>
          </p:txBody>
        </p:sp>
        <p:sp>
          <p:nvSpPr>
            <p:cNvPr id="37" name="Google Shape;3743;p40">
              <a:extLst>
                <a:ext uri="{FF2B5EF4-FFF2-40B4-BE49-F238E27FC236}">
                  <a16:creationId xmlns:a16="http://schemas.microsoft.com/office/drawing/2014/main" id="{ADEEC0E3-7A0A-866B-95FC-664AEE585715}"/>
                </a:ext>
              </a:extLst>
            </p:cNvPr>
            <p:cNvSpPr txBox="1"/>
            <p:nvPr/>
          </p:nvSpPr>
          <p:spPr>
            <a:xfrm>
              <a:off x="4597250" y="1943075"/>
              <a:ext cx="1018299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ظهور عصر </a:t>
              </a:r>
              <a:r>
                <a:rPr lang="en-US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5G</a:t>
              </a:r>
            </a:p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تشخیص ناهنجاری و ترافیک غیرطبیعی</a:t>
              </a:r>
            </a:p>
            <a:p>
              <a:pPr marL="171450" lvl="0" indent="-171450" algn="ctr" rtl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dk1"/>
                  </a:solidFill>
                  <a:latin typeface="Fira Sans"/>
                  <a:ea typeface="Fira Sans"/>
                  <a:cs typeface="B Nazanin" panose="00000400000000000000" pitchFamily="2" charset="-78"/>
                  <a:sym typeface="Fira Sans"/>
                </a:rPr>
                <a:t>تشخیص تجمع جریان شبکه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24E80E7-42C5-16DE-7A4D-9F307B8D1F85}"/>
              </a:ext>
            </a:extLst>
          </p:cNvPr>
          <p:cNvSpPr txBox="1"/>
          <p:nvPr/>
        </p:nvSpPr>
        <p:spPr>
          <a:xfrm>
            <a:off x="0" y="4773000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4/15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" grpId="0" animBg="1"/>
      <p:bldP spid="1249" grpId="0" animBg="1"/>
      <p:bldP spid="1250" grpId="0" animBg="1"/>
      <p:bldP spid="1251" grpId="0" animBg="1"/>
      <p:bldP spid="1252" grpId="0" animBg="1"/>
      <p:bldP spid="1253" grpId="0" animBg="1"/>
      <p:bldP spid="1254" grpId="0" animBg="1"/>
      <p:bldP spid="1255" grpId="0" animBg="1"/>
      <p:bldP spid="1256" grpId="0" animBg="1"/>
      <p:bldP spid="1257" grpId="0" animBg="1"/>
      <p:bldP spid="1258" grpId="0" animBg="1"/>
      <p:bldP spid="1259" grpId="0" animBg="1"/>
      <p:bldP spid="1260" grpId="0" animBg="1"/>
      <p:bldP spid="1261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1" grpId="0" animBg="1"/>
      <p:bldP spid="1272" grpId="0" animBg="1"/>
      <p:bldP spid="1273" grpId="0" animBg="1"/>
      <p:bldP spid="1274" grpId="0" animBg="1"/>
      <p:bldP spid="1275" grpId="0" animBg="1"/>
      <p:bldP spid="1276" grpId="0" animBg="1"/>
      <p:bldP spid="1277" grpId="0" animBg="1"/>
      <p:bldP spid="1278" grpId="0" animBg="1"/>
      <p:bldP spid="1279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756</Words>
  <Application>Microsoft Office PowerPoint</Application>
  <PresentationFormat>On-screen Show (16:9)</PresentationFormat>
  <Paragraphs>215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Fira Sans</vt:lpstr>
      <vt:lpstr>Arial</vt:lpstr>
      <vt:lpstr>Wingdings</vt:lpstr>
      <vt:lpstr>system-ui</vt:lpstr>
      <vt:lpstr>Fira Sans Black</vt:lpstr>
      <vt:lpstr>Cybersecurity Infographics by Slidesgo</vt:lpstr>
      <vt:lpstr>به کارگیری هوش مصنوعی در امنیت سایبری</vt:lpstr>
      <vt:lpstr>فهرست</vt:lpstr>
      <vt:lpstr>فهرست</vt:lpstr>
      <vt:lpstr>امنیت سایبری</vt:lpstr>
      <vt:lpstr>فهرست</vt:lpstr>
      <vt:lpstr>کاربرد هوش مصنوعی در امنیت سایبری</vt:lpstr>
      <vt:lpstr>احراز هویت</vt:lpstr>
      <vt:lpstr>کاربرد هوش مصنوعی در امنیت سایبری</vt:lpstr>
      <vt:lpstr>رفتارهای خطرناک</vt:lpstr>
      <vt:lpstr>کاربرد هوش مصنوعی در امنیت سایبری</vt:lpstr>
      <vt:lpstr>بدافزارها</vt:lpstr>
      <vt:lpstr>کاربرد هوش مصنوعی در امنیت سایبری</vt:lpstr>
      <vt:lpstr>وضعیت شبکه</vt:lpstr>
      <vt:lpstr>فهرست</vt:lpstr>
      <vt:lpstr>شرکت‌های پیشتاز</vt:lpstr>
      <vt:lpstr>شرکت‌های پیشتاز</vt:lpstr>
      <vt:lpstr>شرکت‌های پیشتاز</vt:lpstr>
      <vt:lpstr>شرکت‌های پیشتاز</vt:lpstr>
      <vt:lpstr>شرکت‌های پیشتاز</vt:lpstr>
      <vt:lpstr>شرکت‌های پیشتاز</vt:lpstr>
      <vt:lpstr>فهرست</vt:lpstr>
      <vt:lpstr>چالش‌ها</vt:lpstr>
      <vt:lpstr>فهرست</vt:lpstr>
      <vt:lpstr>چشم‌انداز </vt:lpstr>
      <vt:lpstr>چشم‌انداز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کارگیری هوش مصنوعی در امنیت سایبری</dc:title>
  <cp:lastModifiedBy>Marzieh Alidadi</cp:lastModifiedBy>
  <cp:revision>74</cp:revision>
  <dcterms:modified xsi:type="dcterms:W3CDTF">2024-01-08T14:28:40Z</dcterms:modified>
</cp:coreProperties>
</file>