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5" r:id="rId2"/>
    <p:sldId id="257" r:id="rId3"/>
    <p:sldId id="296" r:id="rId4"/>
    <p:sldId id="263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7" r:id="rId13"/>
    <p:sldId id="306" r:id="rId14"/>
    <p:sldId id="309" r:id="rId15"/>
    <p:sldId id="308" r:id="rId16"/>
    <p:sldId id="311" r:id="rId17"/>
    <p:sldId id="310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8" r:id="rId28"/>
    <p:sldId id="327" r:id="rId29"/>
    <p:sldId id="329" r:id="rId30"/>
    <p:sldId id="330" r:id="rId31"/>
    <p:sldId id="331" r:id="rId32"/>
    <p:sldId id="332" r:id="rId33"/>
    <p:sldId id="333" r:id="rId34"/>
    <p:sldId id="294" r:id="rId35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787"/>
    <a:srgbClr val="004DFF"/>
    <a:srgbClr val="008026"/>
    <a:srgbClr val="F9FBFF"/>
    <a:srgbClr val="BFD2FF"/>
    <a:srgbClr val="FFFF05"/>
    <a:srgbClr val="A5A5A5"/>
    <a:srgbClr val="E40303"/>
    <a:srgbClr val="FF8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6" autoAdjust="0"/>
    <p:restoredTop sz="88471" autoAdjust="0"/>
  </p:normalViewPr>
  <p:slideViewPr>
    <p:cSldViewPr snapToGrid="0">
      <p:cViewPr varScale="1">
        <p:scale>
          <a:sx n="75" d="100"/>
          <a:sy n="75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solidFill>
            <a:srgbClr val="E40303"/>
          </a:solidFill>
        </a:ln>
      </dgm:spPr>
      <dgm:t>
        <a:bodyPr/>
        <a:lstStyle/>
        <a:p>
          <a:pPr rtl="1"/>
          <a:r>
            <a:rPr lang="fa-IR" sz="3000" b="1" dirty="0">
              <a:latin typeface="+mn-lt"/>
              <a:cs typeface="B Nazanin" panose="00000400000000000000" pitchFamily="2" charset="-78"/>
            </a:rPr>
            <a:t>مقدمه</a:t>
          </a:r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676E8D49-CE10-4A4B-BC90-185DFEE52C79}">
      <dgm:prSet phldrT="[Text]" custT="1"/>
      <dgm:spPr>
        <a:ln>
          <a:solidFill>
            <a:srgbClr val="004DFF"/>
          </a:solidFill>
        </a:ln>
      </dgm:spPr>
      <dgm:t>
        <a:bodyPr/>
        <a:lstStyle/>
        <a:p>
          <a:pPr rtl="1"/>
          <a:r>
            <a:rPr lang="fa-IR" sz="3000" b="1" dirty="0"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1" dirty="0">
              <a:latin typeface="+mn-lt"/>
              <a:cs typeface="B Nazanin" panose="00000400000000000000" pitchFamily="2" charset="-78"/>
            </a:rPr>
            <a:t>TLN</a:t>
          </a:r>
          <a:endParaRPr lang="fa-IR" sz="3000" b="1" dirty="0">
            <a:latin typeface="+mn-lt"/>
            <a:cs typeface="B Nazanin" panose="00000400000000000000" pitchFamily="2" charset="-78"/>
          </a:endParaRPr>
        </a:p>
      </dgm:t>
    </dgm:pt>
    <dgm:pt modelId="{F97EBB5A-3459-429E-A698-C1A60E7902F0}" type="par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AE471CA7-7430-4C68-9E42-4C2FF17925B5}" type="sib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BCE472C-D65F-4C09-9E2B-DEAAE389C7A2}">
      <dgm:prSet phldrT="[Text]" custT="1"/>
      <dgm:spPr>
        <a:ln>
          <a:solidFill>
            <a:srgbClr val="750787"/>
          </a:solidFill>
        </a:ln>
      </dgm:spPr>
      <dgm:t>
        <a:bodyPr/>
        <a:lstStyle/>
        <a:p>
          <a:pPr rtl="1"/>
          <a:r>
            <a:rPr lang="fa-IR" sz="3000" b="1" dirty="0"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1" baseline="0" dirty="0">
              <a:latin typeface="+mn-lt"/>
              <a:cs typeface="B Nazanin" panose="00000400000000000000" pitchFamily="2" charset="-78"/>
            </a:rPr>
            <a:t>بندی</a:t>
          </a:r>
          <a:endParaRPr lang="fa-IR" sz="3000" b="1" dirty="0">
            <a:latin typeface="+mn-lt"/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DA6A9A4-86A3-4CB5-AF31-F6520B3B63F0}">
      <dgm:prSet phldrT="[Text]" custT="1"/>
      <dgm:spPr>
        <a:ln>
          <a:solidFill>
            <a:srgbClr val="FF8C00"/>
          </a:solidFill>
        </a:ln>
      </dgm:spPr>
      <dgm:t>
        <a:bodyPr/>
        <a:lstStyle/>
        <a:p>
          <a:pPr rtl="1"/>
          <a:r>
            <a:rPr lang="fa-IR" sz="3000" b="1" dirty="0">
              <a:latin typeface="+mn-lt"/>
              <a:cs typeface="B Nazanin" panose="00000400000000000000" pitchFamily="2" charset="-78"/>
            </a:rPr>
            <a:t>معرفی مقالات</a:t>
          </a:r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B5BB8CA8-2BC0-4328-981C-2C8B14A21636}">
      <dgm:prSet phldrT="[Text]" custT="1"/>
      <dgm:spPr>
        <a:ln>
          <a:solidFill>
            <a:srgbClr val="008026"/>
          </a:solidFill>
        </a:ln>
      </dgm:spPr>
      <dgm:t>
        <a:bodyPr/>
        <a:lstStyle/>
        <a:p>
          <a:pPr rtl="1"/>
          <a:r>
            <a:rPr lang="fa-IR" sz="3000" b="1" dirty="0"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1" dirty="0">
              <a:latin typeface="+mn-lt"/>
              <a:cs typeface="B Nazanin" panose="00000400000000000000" pitchFamily="2" charset="-78"/>
            </a:rPr>
            <a:t>MCAN</a:t>
          </a:r>
          <a:endParaRPr lang="fa-IR" sz="3000" b="1" dirty="0">
            <a:latin typeface="+mn-lt"/>
            <a:cs typeface="B Nazanin" panose="00000400000000000000" pitchFamily="2" charset="-78"/>
          </a:endParaRPr>
        </a:p>
      </dgm:t>
    </dgm:pt>
    <dgm:pt modelId="{5C4D7AC7-83CF-4348-B4D9-B041E4D8D5A8}" type="sib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3A77973-9B06-4173-9DEC-82CF3205B230}" type="par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2508F75-FCD4-4A7C-A068-10019E30EF87}">
      <dgm:prSet phldrT="[Text]" custT="1"/>
      <dgm:spPr>
        <a:ln>
          <a:solidFill>
            <a:srgbClr val="FFFF00"/>
          </a:solidFill>
        </a:ln>
      </dgm:spPr>
      <dgm:t>
        <a:bodyPr/>
        <a:lstStyle/>
        <a:p>
          <a:pPr rtl="1"/>
          <a:r>
            <a:rPr lang="fa-IR" sz="3000" b="1" dirty="0">
              <a:latin typeface="+mn-lt"/>
              <a:cs typeface="B Nazanin" panose="00000400000000000000" pitchFamily="2" charset="-78"/>
            </a:rPr>
            <a:t>عامل تطبیقی</a:t>
          </a:r>
        </a:p>
      </dgm:t>
    </dgm:pt>
    <dgm:pt modelId="{2CFCF69A-5DA0-488C-9D65-EEA966A1CFC3}" type="sib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DB90850F-A84A-4D24-826D-F130C5F5F778}" type="par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F8BB5850-291E-4F27-8681-52F615175342}" type="pres">
      <dgm:prSet presAssocID="{7BCE472C-D65F-4C09-9E2B-DEAAE389C7A2}" presName="Accent6" presStyleCnt="0"/>
      <dgm:spPr/>
    </dgm:pt>
    <dgm:pt modelId="{412DAE9A-048B-47AB-B340-F757A6C96EB0}" type="pres">
      <dgm:prSet presAssocID="{7BCE472C-D65F-4C09-9E2B-DEAAE389C7A2}" presName="Accent" presStyleLbl="node1" presStyleIdx="0" presStyleCnt="6"/>
      <dgm:spPr>
        <a:solidFill>
          <a:srgbClr val="750787"/>
        </a:solidFill>
        <a:ln>
          <a:solidFill>
            <a:srgbClr val="750787"/>
          </a:solidFill>
        </a:ln>
      </dgm:spPr>
    </dgm:pt>
    <dgm:pt modelId="{57582623-074A-4CDC-9705-C7BEEE77EB4F}" type="pres">
      <dgm:prSet presAssocID="{7BCE472C-D65F-4C09-9E2B-DEAAE389C7A2}" presName="ParentBackground6" presStyleCnt="0"/>
      <dgm:spPr/>
    </dgm:pt>
    <dgm:pt modelId="{F8EA5534-9392-4BC5-8ACA-3741F8E34DBD}" type="pres">
      <dgm:prSet presAssocID="{7BCE472C-D65F-4C09-9E2B-DEAAE389C7A2}" presName="ParentBackground" presStyleLbl="fgAcc1" presStyleIdx="0" presStyleCnt="6"/>
      <dgm:spPr/>
    </dgm:pt>
    <dgm:pt modelId="{9C9A402D-B481-4A77-914C-EF874D9BE74C}" type="pres">
      <dgm:prSet presAssocID="{7BCE472C-D65F-4C09-9E2B-DEAAE389C7A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5E7620-B94B-420F-B551-3F1E90EAD677}" type="pres">
      <dgm:prSet presAssocID="{676E8D49-CE10-4A4B-BC90-185DFEE52C79}" presName="Accent5" presStyleCnt="0"/>
      <dgm:spPr/>
    </dgm:pt>
    <dgm:pt modelId="{681685CD-D7DB-4DB2-83E6-E50AEEE1729F}" type="pres">
      <dgm:prSet presAssocID="{676E8D49-CE10-4A4B-BC90-185DFEE52C79}" presName="Accent" presStyleLbl="node1" presStyleIdx="1" presStyleCnt="6"/>
      <dgm:spPr>
        <a:solidFill>
          <a:srgbClr val="004DFF"/>
        </a:solidFill>
        <a:ln>
          <a:solidFill>
            <a:srgbClr val="004DFF"/>
          </a:solidFill>
        </a:ln>
      </dgm:spPr>
    </dgm:pt>
    <dgm:pt modelId="{72A79F56-0674-4E73-B2B4-553A765B9F84}" type="pres">
      <dgm:prSet presAssocID="{676E8D49-CE10-4A4B-BC90-185DFEE52C79}" presName="ParentBackground5" presStyleCnt="0"/>
      <dgm:spPr/>
    </dgm:pt>
    <dgm:pt modelId="{8D8CD155-54B5-4B1B-B096-8094DFC811B8}" type="pres">
      <dgm:prSet presAssocID="{676E8D49-CE10-4A4B-BC90-185DFEE52C79}" presName="ParentBackground" presStyleLbl="fgAcc1" presStyleIdx="1" presStyleCnt="6"/>
      <dgm:spPr/>
    </dgm:pt>
    <dgm:pt modelId="{8F8263E0-8979-4AE6-B2A8-E703D9A5D787}" type="pres">
      <dgm:prSet presAssocID="{676E8D49-CE10-4A4B-BC90-185DFEE52C7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D3EB14-F0C9-41E0-937D-1A28E85C111A}" type="pres">
      <dgm:prSet presAssocID="{B5BB8CA8-2BC0-4328-981C-2C8B14A21636}" presName="Accent4" presStyleCnt="0"/>
      <dgm:spPr/>
    </dgm:pt>
    <dgm:pt modelId="{9D272862-678A-4516-B9EA-E94089CEE19A}" type="pres">
      <dgm:prSet presAssocID="{B5BB8CA8-2BC0-4328-981C-2C8B14A21636}" presName="Accent" presStyleLbl="node1" presStyleIdx="2" presStyleCnt="6"/>
      <dgm:spPr>
        <a:solidFill>
          <a:srgbClr val="008026"/>
        </a:solidFill>
        <a:ln>
          <a:solidFill>
            <a:srgbClr val="008026"/>
          </a:solidFill>
        </a:ln>
      </dgm:spPr>
    </dgm:pt>
    <dgm:pt modelId="{3A172276-5265-4BB9-B2D5-EBA1BB41AE39}" type="pres">
      <dgm:prSet presAssocID="{B5BB8CA8-2BC0-4328-981C-2C8B14A21636}" presName="ParentBackground4" presStyleCnt="0"/>
      <dgm:spPr/>
    </dgm:pt>
    <dgm:pt modelId="{DC7423E1-6DCD-4E9C-8B8D-C591A9DDA772}" type="pres">
      <dgm:prSet presAssocID="{B5BB8CA8-2BC0-4328-981C-2C8B14A21636}" presName="ParentBackground" presStyleLbl="fgAcc1" presStyleIdx="2" presStyleCnt="6"/>
      <dgm:spPr/>
    </dgm:pt>
    <dgm:pt modelId="{9CB667CB-B485-4F5F-993B-0ADA2FF5E632}" type="pres">
      <dgm:prSet presAssocID="{B5BB8CA8-2BC0-4328-981C-2C8B14A2163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42817A-5B7E-4ED1-B03E-1A9B891A8A3E}" type="pres">
      <dgm:prSet presAssocID="{32508F75-FCD4-4A7C-A068-10019E30EF87}" presName="Accent3" presStyleCnt="0"/>
      <dgm:spPr/>
    </dgm:pt>
    <dgm:pt modelId="{DBD01236-7755-4273-97D6-2CBAFE3EB306}" type="pres">
      <dgm:prSet presAssocID="{32508F75-FCD4-4A7C-A068-10019E30EF87}" presName="Accent" presStyleLbl="node1" presStyleIdx="3" presStyleCnt="6"/>
      <dgm:spPr>
        <a:solidFill>
          <a:srgbClr val="FFFF00"/>
        </a:solidFill>
        <a:ln>
          <a:solidFill>
            <a:srgbClr val="FFFF00"/>
          </a:solidFill>
        </a:ln>
      </dgm:spPr>
    </dgm:pt>
    <dgm:pt modelId="{1CA632A3-70CE-4233-8405-C1302949F37F}" type="pres">
      <dgm:prSet presAssocID="{32508F75-FCD4-4A7C-A068-10019E30EF87}" presName="ParentBackground3" presStyleCnt="0"/>
      <dgm:spPr/>
    </dgm:pt>
    <dgm:pt modelId="{EA21AED2-D61C-4CB6-9CD4-414E65479A3D}" type="pres">
      <dgm:prSet presAssocID="{32508F75-FCD4-4A7C-A068-10019E30EF87}" presName="ParentBackground" presStyleLbl="fgAcc1" presStyleIdx="3" presStyleCnt="6"/>
      <dgm:spPr/>
    </dgm:pt>
    <dgm:pt modelId="{CEA432C5-1345-4D54-B2DE-E27FEC696EFF}" type="pres">
      <dgm:prSet presAssocID="{32508F75-FCD4-4A7C-A068-10019E30EF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4" presStyleCnt="6"/>
      <dgm:spPr>
        <a:solidFill>
          <a:srgbClr val="FF8C00"/>
        </a:solidFill>
        <a:ln>
          <a:solidFill>
            <a:srgbClr val="FF8C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4" presStyleCnt="6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5" presStyleCnt="6"/>
      <dgm:spPr>
        <a:solidFill>
          <a:srgbClr val="E40303"/>
        </a:solidFill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5" presStyleCnt="6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F9BCA07-A06E-4FE9-92E4-7C08995EA864}" type="presOf" srcId="{7BCE472C-D65F-4C09-9E2B-DEAAE389C7A2}" destId="{F8EA5534-9392-4BC5-8ACA-3741F8E34DBD}" srcOrd="0" destOrd="0" presId="urn:microsoft.com/office/officeart/2011/layout/CircleProcess"/>
    <dgm:cxn modelId="{FC979F17-EC52-47D9-A618-72FC54200D1A}" type="presOf" srcId="{32508F75-FCD4-4A7C-A068-10019E30EF87}" destId="{CEA432C5-1345-4D54-B2DE-E27FEC696EFF}" srcOrd="1" destOrd="0" presId="urn:microsoft.com/office/officeart/2011/layout/CircleProcess"/>
    <dgm:cxn modelId="{3CBE9823-61F9-4717-9945-7C594E9DD4F7}" type="presOf" srcId="{676E8D49-CE10-4A4B-BC90-185DFEE52C79}" destId="{8F8263E0-8979-4AE6-B2A8-E703D9A5D787}" srcOrd="1" destOrd="0" presId="urn:microsoft.com/office/officeart/2011/layout/CircleProcess"/>
    <dgm:cxn modelId="{2AA74438-9FFC-4F92-92A4-8D1A6D69C415}" srcId="{21392F24-CC8F-43F5-A735-6AE3A69857F5}" destId="{32508F75-FCD4-4A7C-A068-10019E30EF87}" srcOrd="2" destOrd="0" parTransId="{DB90850F-A84A-4D24-826D-F130C5F5F778}" sibTransId="{2CFCF69A-5DA0-488C-9D65-EEA966A1CFC3}"/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D6DCE37A-34A2-42B8-AA6E-C8DC1E92BFB2}" type="presOf" srcId="{676E8D49-CE10-4A4B-BC90-185DFEE52C79}" destId="{8D8CD155-54B5-4B1B-B096-8094DFC811B8}" srcOrd="0" destOrd="0" presId="urn:microsoft.com/office/officeart/2011/layout/CircleProcess"/>
    <dgm:cxn modelId="{D4EF507F-09EF-4A30-8DB0-C68231ED7A01}" type="presOf" srcId="{32508F75-FCD4-4A7C-A068-10019E30EF87}" destId="{EA21AED2-D61C-4CB6-9CD4-414E65479A3D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8C0A6990-8F1D-4F30-965D-133AF5DF79D7}" type="presOf" srcId="{B5BB8CA8-2BC0-4328-981C-2C8B14A21636}" destId="{DC7423E1-6DCD-4E9C-8B8D-C591A9DDA772}" srcOrd="0" destOrd="0" presId="urn:microsoft.com/office/officeart/2011/layout/CircleProcess"/>
    <dgm:cxn modelId="{AA0009A4-759F-40B5-8CCC-5CE24E8F69AE}" type="presOf" srcId="{B5BB8CA8-2BC0-4328-981C-2C8B14A21636}" destId="{9CB667CB-B485-4F5F-993B-0ADA2FF5E632}" srcOrd="1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5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D93235D5-2277-412A-A205-87F69B101D95}" srcId="{21392F24-CC8F-43F5-A735-6AE3A69857F5}" destId="{676E8D49-CE10-4A4B-BC90-185DFEE52C79}" srcOrd="4" destOrd="0" parTransId="{F97EBB5A-3459-429E-A698-C1A60E7902F0}" sibTransId="{AE471CA7-7430-4C68-9E42-4C2FF17925B5}"/>
    <dgm:cxn modelId="{19C037D5-2D41-4390-A26E-A5F36C1A72E5}" type="presOf" srcId="{7BCE472C-D65F-4C09-9E2B-DEAAE389C7A2}" destId="{9C9A402D-B481-4A77-914C-EF874D9BE74C}" srcOrd="1" destOrd="0" presId="urn:microsoft.com/office/officeart/2011/layout/CircleProcess"/>
    <dgm:cxn modelId="{4D6E54DB-4B11-4438-A59E-EB3EB55EE2D0}" srcId="{21392F24-CC8F-43F5-A735-6AE3A69857F5}" destId="{B5BB8CA8-2BC0-4328-981C-2C8B14A21636}" srcOrd="3" destOrd="0" parTransId="{C3A77973-9B06-4173-9DEC-82CF3205B230}" sibTransId="{5C4D7AC7-83CF-4348-B4D9-B041E4D8D5A8}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C1610781-08BF-41CF-AB28-0AA50FC6C3A0}" type="presParOf" srcId="{76A57DA3-8423-40BF-BE0E-6DE6E702F333}" destId="{F8BB5850-291E-4F27-8681-52F615175342}" srcOrd="0" destOrd="0" presId="urn:microsoft.com/office/officeart/2011/layout/CircleProcess"/>
    <dgm:cxn modelId="{A6A2503D-755D-47F5-80EE-FCECE587DB97}" type="presParOf" srcId="{F8BB5850-291E-4F27-8681-52F615175342}" destId="{412DAE9A-048B-47AB-B340-F757A6C96EB0}" srcOrd="0" destOrd="0" presId="urn:microsoft.com/office/officeart/2011/layout/CircleProcess"/>
    <dgm:cxn modelId="{1148A6D6-FEB6-43E4-AF55-30041BBF749D}" type="presParOf" srcId="{76A57DA3-8423-40BF-BE0E-6DE6E702F333}" destId="{57582623-074A-4CDC-9705-C7BEEE77EB4F}" srcOrd="1" destOrd="0" presId="urn:microsoft.com/office/officeart/2011/layout/CircleProcess"/>
    <dgm:cxn modelId="{2B87B0E8-DCAE-49D1-B4E3-EF36A315FF7A}" type="presParOf" srcId="{57582623-074A-4CDC-9705-C7BEEE77EB4F}" destId="{F8EA5534-9392-4BC5-8ACA-3741F8E34DBD}" srcOrd="0" destOrd="0" presId="urn:microsoft.com/office/officeart/2011/layout/CircleProcess"/>
    <dgm:cxn modelId="{D56A5D5B-8252-4592-A8DB-100CB8CF255E}" type="presParOf" srcId="{76A57DA3-8423-40BF-BE0E-6DE6E702F333}" destId="{9C9A402D-B481-4A77-914C-EF874D9BE74C}" srcOrd="2" destOrd="0" presId="urn:microsoft.com/office/officeart/2011/layout/CircleProcess"/>
    <dgm:cxn modelId="{B9C0CE30-AF22-475E-ADF0-9652B2F0F306}" type="presParOf" srcId="{76A57DA3-8423-40BF-BE0E-6DE6E702F333}" destId="{BA5E7620-B94B-420F-B551-3F1E90EAD677}" srcOrd="3" destOrd="0" presId="urn:microsoft.com/office/officeart/2011/layout/CircleProcess"/>
    <dgm:cxn modelId="{C43165FA-ECD9-465A-944A-BEA1BB0C7E03}" type="presParOf" srcId="{BA5E7620-B94B-420F-B551-3F1E90EAD677}" destId="{681685CD-D7DB-4DB2-83E6-E50AEEE1729F}" srcOrd="0" destOrd="0" presId="urn:microsoft.com/office/officeart/2011/layout/CircleProcess"/>
    <dgm:cxn modelId="{0A5E78C3-7AA5-4130-BD30-76BAA72E5394}" type="presParOf" srcId="{76A57DA3-8423-40BF-BE0E-6DE6E702F333}" destId="{72A79F56-0674-4E73-B2B4-553A765B9F84}" srcOrd="4" destOrd="0" presId="urn:microsoft.com/office/officeart/2011/layout/CircleProcess"/>
    <dgm:cxn modelId="{45A83019-2BEB-4B74-95E3-A348ACE45091}" type="presParOf" srcId="{72A79F56-0674-4E73-B2B4-553A765B9F84}" destId="{8D8CD155-54B5-4B1B-B096-8094DFC811B8}" srcOrd="0" destOrd="0" presId="urn:microsoft.com/office/officeart/2011/layout/CircleProcess"/>
    <dgm:cxn modelId="{98E853EC-33B2-4AFA-9579-B6FAF30ED844}" type="presParOf" srcId="{76A57DA3-8423-40BF-BE0E-6DE6E702F333}" destId="{8F8263E0-8979-4AE6-B2A8-E703D9A5D787}" srcOrd="5" destOrd="0" presId="urn:microsoft.com/office/officeart/2011/layout/CircleProcess"/>
    <dgm:cxn modelId="{447CCCC1-56A9-4D54-A335-7D078266D9CD}" type="presParOf" srcId="{76A57DA3-8423-40BF-BE0E-6DE6E702F333}" destId="{43D3EB14-F0C9-41E0-937D-1A28E85C111A}" srcOrd="6" destOrd="0" presId="urn:microsoft.com/office/officeart/2011/layout/CircleProcess"/>
    <dgm:cxn modelId="{23B9280C-9A36-459D-8E8A-8142902D516A}" type="presParOf" srcId="{43D3EB14-F0C9-41E0-937D-1A28E85C111A}" destId="{9D272862-678A-4516-B9EA-E94089CEE19A}" srcOrd="0" destOrd="0" presId="urn:microsoft.com/office/officeart/2011/layout/CircleProcess"/>
    <dgm:cxn modelId="{2654BF54-FBB7-468B-8B87-08361F008C98}" type="presParOf" srcId="{76A57DA3-8423-40BF-BE0E-6DE6E702F333}" destId="{3A172276-5265-4BB9-B2D5-EBA1BB41AE39}" srcOrd="7" destOrd="0" presId="urn:microsoft.com/office/officeart/2011/layout/CircleProcess"/>
    <dgm:cxn modelId="{12D6E941-1210-4C49-8F66-BF40306A9874}" type="presParOf" srcId="{3A172276-5265-4BB9-B2D5-EBA1BB41AE39}" destId="{DC7423E1-6DCD-4E9C-8B8D-C591A9DDA772}" srcOrd="0" destOrd="0" presId="urn:microsoft.com/office/officeart/2011/layout/CircleProcess"/>
    <dgm:cxn modelId="{4DAC48B6-F359-49EF-A39D-07D9254D3EEB}" type="presParOf" srcId="{76A57DA3-8423-40BF-BE0E-6DE6E702F333}" destId="{9CB667CB-B485-4F5F-993B-0ADA2FF5E632}" srcOrd="8" destOrd="0" presId="urn:microsoft.com/office/officeart/2011/layout/CircleProcess"/>
    <dgm:cxn modelId="{146DAE8A-0A04-4B96-92A0-8D10F2E00D10}" type="presParOf" srcId="{76A57DA3-8423-40BF-BE0E-6DE6E702F333}" destId="{5242817A-5B7E-4ED1-B03E-1A9B891A8A3E}" srcOrd="9" destOrd="0" presId="urn:microsoft.com/office/officeart/2011/layout/CircleProcess"/>
    <dgm:cxn modelId="{2A1F3EC5-B10A-4141-B632-D152C128EFD7}" type="presParOf" srcId="{5242817A-5B7E-4ED1-B03E-1A9B891A8A3E}" destId="{DBD01236-7755-4273-97D6-2CBAFE3EB306}" srcOrd="0" destOrd="0" presId="urn:microsoft.com/office/officeart/2011/layout/CircleProcess"/>
    <dgm:cxn modelId="{FC2BBBBA-6473-4DA3-98A1-DDCAECDA2118}" type="presParOf" srcId="{76A57DA3-8423-40BF-BE0E-6DE6E702F333}" destId="{1CA632A3-70CE-4233-8405-C1302949F37F}" srcOrd="10" destOrd="0" presId="urn:microsoft.com/office/officeart/2011/layout/CircleProcess"/>
    <dgm:cxn modelId="{D80F00B0-8BE4-43CD-AC73-C19F6F83BA84}" type="presParOf" srcId="{1CA632A3-70CE-4233-8405-C1302949F37F}" destId="{EA21AED2-D61C-4CB6-9CD4-414E65479A3D}" srcOrd="0" destOrd="0" presId="urn:microsoft.com/office/officeart/2011/layout/CircleProcess"/>
    <dgm:cxn modelId="{8C90F380-4C4C-4381-9799-1CEB1BEC418D}" type="presParOf" srcId="{76A57DA3-8423-40BF-BE0E-6DE6E702F333}" destId="{CEA432C5-1345-4D54-B2DE-E27FEC696EFF}" srcOrd="11" destOrd="0" presId="urn:microsoft.com/office/officeart/2011/layout/CircleProcess"/>
    <dgm:cxn modelId="{B978F099-AD63-4606-AA21-54A2D97C9392}" type="presParOf" srcId="{76A57DA3-8423-40BF-BE0E-6DE6E702F333}" destId="{A4DDEF54-29ED-4DEE-80EA-99E58AF9208D}" srcOrd="12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13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14" destOrd="0" presId="urn:microsoft.com/office/officeart/2011/layout/CircleProcess"/>
    <dgm:cxn modelId="{0C0A7BF5-2C51-4603-B048-4F2E8A2FF585}" type="presParOf" srcId="{76A57DA3-8423-40BF-BE0E-6DE6E702F333}" destId="{3713FE1F-E6CD-43C0-B8A8-0CA3148FAF54}" srcOrd="15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16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17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solidFill>
            <a:srgbClr val="E40303"/>
          </a:solidFill>
        </a:ln>
      </dgm:spPr>
      <dgm:t>
        <a:bodyPr/>
        <a:lstStyle/>
        <a:p>
          <a:pPr rtl="1"/>
          <a:r>
            <a:rPr lang="fa-IR" sz="3000" b="1" dirty="0">
              <a:latin typeface="+mn-lt"/>
              <a:cs typeface="B Nazanin" panose="00000400000000000000" pitchFamily="2" charset="-78"/>
            </a:rPr>
            <a:t>مقدمه</a:t>
          </a:r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676E8D49-CE10-4A4B-BC90-185DFEE52C79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F97EBB5A-3459-429E-A698-C1A60E7902F0}" type="par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AE471CA7-7430-4C68-9E42-4C2FF17925B5}" type="sib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BCE472C-D65F-4C09-9E2B-DEAAE389C7A2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DA6A9A4-86A3-4CB5-AF31-F6520B3B63F0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B5BB8CA8-2BC0-4328-981C-2C8B14A21636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5C4D7AC7-83CF-4348-B4D9-B041E4D8D5A8}" type="sib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3A77973-9B06-4173-9DEC-82CF3205B230}" type="par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2508F75-FCD4-4A7C-A068-10019E30EF87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gm:t>
    </dgm:pt>
    <dgm:pt modelId="{2CFCF69A-5DA0-488C-9D65-EEA966A1CFC3}" type="sib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DB90850F-A84A-4D24-826D-F130C5F5F778}" type="par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F8BB5850-291E-4F27-8681-52F615175342}" type="pres">
      <dgm:prSet presAssocID="{7BCE472C-D65F-4C09-9E2B-DEAAE389C7A2}" presName="Accent6" presStyleCnt="0"/>
      <dgm:spPr/>
    </dgm:pt>
    <dgm:pt modelId="{412DAE9A-048B-47AB-B340-F757A6C96EB0}" type="pres">
      <dgm:prSet presAssocID="{7BCE472C-D65F-4C09-9E2B-DEAAE389C7A2}" presName="Accent" presStyleLbl="node1" presStyleIdx="0" presStyleCnt="6"/>
      <dgm:spPr>
        <a:solidFill>
          <a:srgbClr val="750787">
            <a:alpha val="25000"/>
          </a:srgbClr>
        </a:solidFill>
        <a:ln>
          <a:noFill/>
        </a:ln>
      </dgm:spPr>
    </dgm:pt>
    <dgm:pt modelId="{57582623-074A-4CDC-9705-C7BEEE77EB4F}" type="pres">
      <dgm:prSet presAssocID="{7BCE472C-D65F-4C09-9E2B-DEAAE389C7A2}" presName="ParentBackground6" presStyleCnt="0"/>
      <dgm:spPr/>
    </dgm:pt>
    <dgm:pt modelId="{F8EA5534-9392-4BC5-8ACA-3741F8E34DBD}" type="pres">
      <dgm:prSet presAssocID="{7BCE472C-D65F-4C09-9E2B-DEAAE389C7A2}" presName="ParentBackground" presStyleLbl="fgAcc1" presStyleIdx="0" presStyleCnt="6"/>
      <dgm:spPr/>
    </dgm:pt>
    <dgm:pt modelId="{9C9A402D-B481-4A77-914C-EF874D9BE74C}" type="pres">
      <dgm:prSet presAssocID="{7BCE472C-D65F-4C09-9E2B-DEAAE389C7A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5E7620-B94B-420F-B551-3F1E90EAD677}" type="pres">
      <dgm:prSet presAssocID="{676E8D49-CE10-4A4B-BC90-185DFEE52C79}" presName="Accent5" presStyleCnt="0"/>
      <dgm:spPr/>
    </dgm:pt>
    <dgm:pt modelId="{681685CD-D7DB-4DB2-83E6-E50AEEE1729F}" type="pres">
      <dgm:prSet presAssocID="{676E8D49-CE10-4A4B-BC90-185DFEE52C79}" presName="Accent" presStyleLbl="node1" presStyleIdx="1" presStyleCnt="6"/>
      <dgm:spPr>
        <a:solidFill>
          <a:srgbClr val="004DFF">
            <a:alpha val="25000"/>
          </a:srgbClr>
        </a:solidFill>
        <a:ln>
          <a:noFill/>
        </a:ln>
      </dgm:spPr>
    </dgm:pt>
    <dgm:pt modelId="{72A79F56-0674-4E73-B2B4-553A765B9F84}" type="pres">
      <dgm:prSet presAssocID="{676E8D49-CE10-4A4B-BC90-185DFEE52C79}" presName="ParentBackground5" presStyleCnt="0"/>
      <dgm:spPr/>
    </dgm:pt>
    <dgm:pt modelId="{8D8CD155-54B5-4B1B-B096-8094DFC811B8}" type="pres">
      <dgm:prSet presAssocID="{676E8D49-CE10-4A4B-BC90-185DFEE52C79}" presName="ParentBackground" presStyleLbl="fgAcc1" presStyleIdx="1" presStyleCnt="6"/>
      <dgm:spPr/>
    </dgm:pt>
    <dgm:pt modelId="{8F8263E0-8979-4AE6-B2A8-E703D9A5D787}" type="pres">
      <dgm:prSet presAssocID="{676E8D49-CE10-4A4B-BC90-185DFEE52C7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D3EB14-F0C9-41E0-937D-1A28E85C111A}" type="pres">
      <dgm:prSet presAssocID="{B5BB8CA8-2BC0-4328-981C-2C8B14A21636}" presName="Accent4" presStyleCnt="0"/>
      <dgm:spPr/>
    </dgm:pt>
    <dgm:pt modelId="{9D272862-678A-4516-B9EA-E94089CEE19A}" type="pres">
      <dgm:prSet presAssocID="{B5BB8CA8-2BC0-4328-981C-2C8B14A21636}" presName="Accent" presStyleLbl="node1" presStyleIdx="2" presStyleCnt="6"/>
      <dgm:spPr>
        <a:solidFill>
          <a:srgbClr val="008026">
            <a:alpha val="25000"/>
          </a:srgbClr>
        </a:solidFill>
        <a:ln>
          <a:noFill/>
        </a:ln>
      </dgm:spPr>
    </dgm:pt>
    <dgm:pt modelId="{3A172276-5265-4BB9-B2D5-EBA1BB41AE39}" type="pres">
      <dgm:prSet presAssocID="{B5BB8CA8-2BC0-4328-981C-2C8B14A21636}" presName="ParentBackground4" presStyleCnt="0"/>
      <dgm:spPr/>
    </dgm:pt>
    <dgm:pt modelId="{DC7423E1-6DCD-4E9C-8B8D-C591A9DDA772}" type="pres">
      <dgm:prSet presAssocID="{B5BB8CA8-2BC0-4328-981C-2C8B14A21636}" presName="ParentBackground" presStyleLbl="fgAcc1" presStyleIdx="2" presStyleCnt="6"/>
      <dgm:spPr/>
    </dgm:pt>
    <dgm:pt modelId="{9CB667CB-B485-4F5F-993B-0ADA2FF5E632}" type="pres">
      <dgm:prSet presAssocID="{B5BB8CA8-2BC0-4328-981C-2C8B14A2163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42817A-5B7E-4ED1-B03E-1A9B891A8A3E}" type="pres">
      <dgm:prSet presAssocID="{32508F75-FCD4-4A7C-A068-10019E30EF87}" presName="Accent3" presStyleCnt="0"/>
      <dgm:spPr/>
    </dgm:pt>
    <dgm:pt modelId="{DBD01236-7755-4273-97D6-2CBAFE3EB306}" type="pres">
      <dgm:prSet presAssocID="{32508F75-FCD4-4A7C-A068-10019E30EF87}" presName="Accent" presStyleLbl="node1" presStyleIdx="3" presStyleCnt="6"/>
      <dgm:spPr>
        <a:solidFill>
          <a:srgbClr val="FFFF00">
            <a:alpha val="25000"/>
          </a:srgbClr>
        </a:solidFill>
        <a:ln>
          <a:noFill/>
        </a:ln>
      </dgm:spPr>
    </dgm:pt>
    <dgm:pt modelId="{1CA632A3-70CE-4233-8405-C1302949F37F}" type="pres">
      <dgm:prSet presAssocID="{32508F75-FCD4-4A7C-A068-10019E30EF87}" presName="ParentBackground3" presStyleCnt="0"/>
      <dgm:spPr/>
    </dgm:pt>
    <dgm:pt modelId="{EA21AED2-D61C-4CB6-9CD4-414E65479A3D}" type="pres">
      <dgm:prSet presAssocID="{32508F75-FCD4-4A7C-A068-10019E30EF87}" presName="ParentBackground" presStyleLbl="fgAcc1" presStyleIdx="3" presStyleCnt="6"/>
      <dgm:spPr/>
    </dgm:pt>
    <dgm:pt modelId="{CEA432C5-1345-4D54-B2DE-E27FEC696EFF}" type="pres">
      <dgm:prSet presAssocID="{32508F75-FCD4-4A7C-A068-10019E30EF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4" presStyleCnt="6"/>
      <dgm:spPr>
        <a:solidFill>
          <a:srgbClr val="FF8C00">
            <a:alpha val="25000"/>
          </a:srgbClr>
        </a:solidFill>
        <a:ln>
          <a:noFill/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4" presStyleCnt="6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5" presStyleCnt="6"/>
      <dgm:spPr>
        <a:solidFill>
          <a:srgbClr val="E40303"/>
        </a:solidFill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5" presStyleCnt="6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F9BCA07-A06E-4FE9-92E4-7C08995EA864}" type="presOf" srcId="{7BCE472C-D65F-4C09-9E2B-DEAAE389C7A2}" destId="{F8EA5534-9392-4BC5-8ACA-3741F8E34DBD}" srcOrd="0" destOrd="0" presId="urn:microsoft.com/office/officeart/2011/layout/CircleProcess"/>
    <dgm:cxn modelId="{FC979F17-EC52-47D9-A618-72FC54200D1A}" type="presOf" srcId="{32508F75-FCD4-4A7C-A068-10019E30EF87}" destId="{CEA432C5-1345-4D54-B2DE-E27FEC696EFF}" srcOrd="1" destOrd="0" presId="urn:microsoft.com/office/officeart/2011/layout/CircleProcess"/>
    <dgm:cxn modelId="{3CBE9823-61F9-4717-9945-7C594E9DD4F7}" type="presOf" srcId="{676E8D49-CE10-4A4B-BC90-185DFEE52C79}" destId="{8F8263E0-8979-4AE6-B2A8-E703D9A5D787}" srcOrd="1" destOrd="0" presId="urn:microsoft.com/office/officeart/2011/layout/CircleProcess"/>
    <dgm:cxn modelId="{2AA74438-9FFC-4F92-92A4-8D1A6D69C415}" srcId="{21392F24-CC8F-43F5-A735-6AE3A69857F5}" destId="{32508F75-FCD4-4A7C-A068-10019E30EF87}" srcOrd="2" destOrd="0" parTransId="{DB90850F-A84A-4D24-826D-F130C5F5F778}" sibTransId="{2CFCF69A-5DA0-488C-9D65-EEA966A1CFC3}"/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D6DCE37A-34A2-42B8-AA6E-C8DC1E92BFB2}" type="presOf" srcId="{676E8D49-CE10-4A4B-BC90-185DFEE52C79}" destId="{8D8CD155-54B5-4B1B-B096-8094DFC811B8}" srcOrd="0" destOrd="0" presId="urn:microsoft.com/office/officeart/2011/layout/CircleProcess"/>
    <dgm:cxn modelId="{D4EF507F-09EF-4A30-8DB0-C68231ED7A01}" type="presOf" srcId="{32508F75-FCD4-4A7C-A068-10019E30EF87}" destId="{EA21AED2-D61C-4CB6-9CD4-414E65479A3D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8C0A6990-8F1D-4F30-965D-133AF5DF79D7}" type="presOf" srcId="{B5BB8CA8-2BC0-4328-981C-2C8B14A21636}" destId="{DC7423E1-6DCD-4E9C-8B8D-C591A9DDA772}" srcOrd="0" destOrd="0" presId="urn:microsoft.com/office/officeart/2011/layout/CircleProcess"/>
    <dgm:cxn modelId="{AA0009A4-759F-40B5-8CCC-5CE24E8F69AE}" type="presOf" srcId="{B5BB8CA8-2BC0-4328-981C-2C8B14A21636}" destId="{9CB667CB-B485-4F5F-993B-0ADA2FF5E632}" srcOrd="1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5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D93235D5-2277-412A-A205-87F69B101D95}" srcId="{21392F24-CC8F-43F5-A735-6AE3A69857F5}" destId="{676E8D49-CE10-4A4B-BC90-185DFEE52C79}" srcOrd="4" destOrd="0" parTransId="{F97EBB5A-3459-429E-A698-C1A60E7902F0}" sibTransId="{AE471CA7-7430-4C68-9E42-4C2FF17925B5}"/>
    <dgm:cxn modelId="{19C037D5-2D41-4390-A26E-A5F36C1A72E5}" type="presOf" srcId="{7BCE472C-D65F-4C09-9E2B-DEAAE389C7A2}" destId="{9C9A402D-B481-4A77-914C-EF874D9BE74C}" srcOrd="1" destOrd="0" presId="urn:microsoft.com/office/officeart/2011/layout/CircleProcess"/>
    <dgm:cxn modelId="{4D6E54DB-4B11-4438-A59E-EB3EB55EE2D0}" srcId="{21392F24-CC8F-43F5-A735-6AE3A69857F5}" destId="{B5BB8CA8-2BC0-4328-981C-2C8B14A21636}" srcOrd="3" destOrd="0" parTransId="{C3A77973-9B06-4173-9DEC-82CF3205B230}" sibTransId="{5C4D7AC7-83CF-4348-B4D9-B041E4D8D5A8}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C1610781-08BF-41CF-AB28-0AA50FC6C3A0}" type="presParOf" srcId="{76A57DA3-8423-40BF-BE0E-6DE6E702F333}" destId="{F8BB5850-291E-4F27-8681-52F615175342}" srcOrd="0" destOrd="0" presId="urn:microsoft.com/office/officeart/2011/layout/CircleProcess"/>
    <dgm:cxn modelId="{A6A2503D-755D-47F5-80EE-FCECE587DB97}" type="presParOf" srcId="{F8BB5850-291E-4F27-8681-52F615175342}" destId="{412DAE9A-048B-47AB-B340-F757A6C96EB0}" srcOrd="0" destOrd="0" presId="urn:microsoft.com/office/officeart/2011/layout/CircleProcess"/>
    <dgm:cxn modelId="{1148A6D6-FEB6-43E4-AF55-30041BBF749D}" type="presParOf" srcId="{76A57DA3-8423-40BF-BE0E-6DE6E702F333}" destId="{57582623-074A-4CDC-9705-C7BEEE77EB4F}" srcOrd="1" destOrd="0" presId="urn:microsoft.com/office/officeart/2011/layout/CircleProcess"/>
    <dgm:cxn modelId="{2B87B0E8-DCAE-49D1-B4E3-EF36A315FF7A}" type="presParOf" srcId="{57582623-074A-4CDC-9705-C7BEEE77EB4F}" destId="{F8EA5534-9392-4BC5-8ACA-3741F8E34DBD}" srcOrd="0" destOrd="0" presId="urn:microsoft.com/office/officeart/2011/layout/CircleProcess"/>
    <dgm:cxn modelId="{D56A5D5B-8252-4592-A8DB-100CB8CF255E}" type="presParOf" srcId="{76A57DA3-8423-40BF-BE0E-6DE6E702F333}" destId="{9C9A402D-B481-4A77-914C-EF874D9BE74C}" srcOrd="2" destOrd="0" presId="urn:microsoft.com/office/officeart/2011/layout/CircleProcess"/>
    <dgm:cxn modelId="{B9C0CE30-AF22-475E-ADF0-9652B2F0F306}" type="presParOf" srcId="{76A57DA3-8423-40BF-BE0E-6DE6E702F333}" destId="{BA5E7620-B94B-420F-B551-3F1E90EAD677}" srcOrd="3" destOrd="0" presId="urn:microsoft.com/office/officeart/2011/layout/CircleProcess"/>
    <dgm:cxn modelId="{C43165FA-ECD9-465A-944A-BEA1BB0C7E03}" type="presParOf" srcId="{BA5E7620-B94B-420F-B551-3F1E90EAD677}" destId="{681685CD-D7DB-4DB2-83E6-E50AEEE1729F}" srcOrd="0" destOrd="0" presId="urn:microsoft.com/office/officeart/2011/layout/CircleProcess"/>
    <dgm:cxn modelId="{0A5E78C3-7AA5-4130-BD30-76BAA72E5394}" type="presParOf" srcId="{76A57DA3-8423-40BF-BE0E-6DE6E702F333}" destId="{72A79F56-0674-4E73-B2B4-553A765B9F84}" srcOrd="4" destOrd="0" presId="urn:microsoft.com/office/officeart/2011/layout/CircleProcess"/>
    <dgm:cxn modelId="{45A83019-2BEB-4B74-95E3-A348ACE45091}" type="presParOf" srcId="{72A79F56-0674-4E73-B2B4-553A765B9F84}" destId="{8D8CD155-54B5-4B1B-B096-8094DFC811B8}" srcOrd="0" destOrd="0" presId="urn:microsoft.com/office/officeart/2011/layout/CircleProcess"/>
    <dgm:cxn modelId="{98E853EC-33B2-4AFA-9579-B6FAF30ED844}" type="presParOf" srcId="{76A57DA3-8423-40BF-BE0E-6DE6E702F333}" destId="{8F8263E0-8979-4AE6-B2A8-E703D9A5D787}" srcOrd="5" destOrd="0" presId="urn:microsoft.com/office/officeart/2011/layout/CircleProcess"/>
    <dgm:cxn modelId="{447CCCC1-56A9-4D54-A335-7D078266D9CD}" type="presParOf" srcId="{76A57DA3-8423-40BF-BE0E-6DE6E702F333}" destId="{43D3EB14-F0C9-41E0-937D-1A28E85C111A}" srcOrd="6" destOrd="0" presId="urn:microsoft.com/office/officeart/2011/layout/CircleProcess"/>
    <dgm:cxn modelId="{23B9280C-9A36-459D-8E8A-8142902D516A}" type="presParOf" srcId="{43D3EB14-F0C9-41E0-937D-1A28E85C111A}" destId="{9D272862-678A-4516-B9EA-E94089CEE19A}" srcOrd="0" destOrd="0" presId="urn:microsoft.com/office/officeart/2011/layout/CircleProcess"/>
    <dgm:cxn modelId="{2654BF54-FBB7-468B-8B87-08361F008C98}" type="presParOf" srcId="{76A57DA3-8423-40BF-BE0E-6DE6E702F333}" destId="{3A172276-5265-4BB9-B2D5-EBA1BB41AE39}" srcOrd="7" destOrd="0" presId="urn:microsoft.com/office/officeart/2011/layout/CircleProcess"/>
    <dgm:cxn modelId="{12D6E941-1210-4C49-8F66-BF40306A9874}" type="presParOf" srcId="{3A172276-5265-4BB9-B2D5-EBA1BB41AE39}" destId="{DC7423E1-6DCD-4E9C-8B8D-C591A9DDA772}" srcOrd="0" destOrd="0" presId="urn:microsoft.com/office/officeart/2011/layout/CircleProcess"/>
    <dgm:cxn modelId="{4DAC48B6-F359-49EF-A39D-07D9254D3EEB}" type="presParOf" srcId="{76A57DA3-8423-40BF-BE0E-6DE6E702F333}" destId="{9CB667CB-B485-4F5F-993B-0ADA2FF5E632}" srcOrd="8" destOrd="0" presId="urn:microsoft.com/office/officeart/2011/layout/CircleProcess"/>
    <dgm:cxn modelId="{146DAE8A-0A04-4B96-92A0-8D10F2E00D10}" type="presParOf" srcId="{76A57DA3-8423-40BF-BE0E-6DE6E702F333}" destId="{5242817A-5B7E-4ED1-B03E-1A9B891A8A3E}" srcOrd="9" destOrd="0" presId="urn:microsoft.com/office/officeart/2011/layout/CircleProcess"/>
    <dgm:cxn modelId="{2A1F3EC5-B10A-4141-B632-D152C128EFD7}" type="presParOf" srcId="{5242817A-5B7E-4ED1-B03E-1A9B891A8A3E}" destId="{DBD01236-7755-4273-97D6-2CBAFE3EB306}" srcOrd="0" destOrd="0" presId="urn:microsoft.com/office/officeart/2011/layout/CircleProcess"/>
    <dgm:cxn modelId="{FC2BBBBA-6473-4DA3-98A1-DDCAECDA2118}" type="presParOf" srcId="{76A57DA3-8423-40BF-BE0E-6DE6E702F333}" destId="{1CA632A3-70CE-4233-8405-C1302949F37F}" srcOrd="10" destOrd="0" presId="urn:microsoft.com/office/officeart/2011/layout/CircleProcess"/>
    <dgm:cxn modelId="{D80F00B0-8BE4-43CD-AC73-C19F6F83BA84}" type="presParOf" srcId="{1CA632A3-70CE-4233-8405-C1302949F37F}" destId="{EA21AED2-D61C-4CB6-9CD4-414E65479A3D}" srcOrd="0" destOrd="0" presId="urn:microsoft.com/office/officeart/2011/layout/CircleProcess"/>
    <dgm:cxn modelId="{8C90F380-4C4C-4381-9799-1CEB1BEC418D}" type="presParOf" srcId="{76A57DA3-8423-40BF-BE0E-6DE6E702F333}" destId="{CEA432C5-1345-4D54-B2DE-E27FEC696EFF}" srcOrd="11" destOrd="0" presId="urn:microsoft.com/office/officeart/2011/layout/CircleProcess"/>
    <dgm:cxn modelId="{B978F099-AD63-4606-AA21-54A2D97C9392}" type="presParOf" srcId="{76A57DA3-8423-40BF-BE0E-6DE6E702F333}" destId="{A4DDEF54-29ED-4DEE-80EA-99E58AF9208D}" srcOrd="12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13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14" destOrd="0" presId="urn:microsoft.com/office/officeart/2011/layout/CircleProcess"/>
    <dgm:cxn modelId="{0C0A7BF5-2C51-4603-B048-4F2E8A2FF585}" type="presParOf" srcId="{76A57DA3-8423-40BF-BE0E-6DE6E702F333}" destId="{3713FE1F-E6CD-43C0-B8A8-0CA3148FAF54}" srcOrd="15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16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17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676E8D49-CE10-4A4B-BC90-185DFEE52C79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F97EBB5A-3459-429E-A698-C1A60E7902F0}" type="par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AE471CA7-7430-4C68-9E42-4C2FF17925B5}" type="sib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BCE472C-D65F-4C09-9E2B-DEAAE389C7A2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DA6A9A4-86A3-4CB5-AF31-F6520B3B63F0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B5BB8CA8-2BC0-4328-981C-2C8B14A21636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5C4D7AC7-83CF-4348-B4D9-B041E4D8D5A8}" type="sib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3A77973-9B06-4173-9DEC-82CF3205B230}" type="par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2508F75-FCD4-4A7C-A068-10019E30EF87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gm:t>
    </dgm:pt>
    <dgm:pt modelId="{2CFCF69A-5DA0-488C-9D65-EEA966A1CFC3}" type="sib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DB90850F-A84A-4D24-826D-F130C5F5F778}" type="par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F8BB5850-291E-4F27-8681-52F615175342}" type="pres">
      <dgm:prSet presAssocID="{7BCE472C-D65F-4C09-9E2B-DEAAE389C7A2}" presName="Accent6" presStyleCnt="0"/>
      <dgm:spPr/>
    </dgm:pt>
    <dgm:pt modelId="{412DAE9A-048B-47AB-B340-F757A6C96EB0}" type="pres">
      <dgm:prSet presAssocID="{7BCE472C-D65F-4C09-9E2B-DEAAE389C7A2}" presName="Accent" presStyleLbl="node1" presStyleIdx="0" presStyleCnt="6"/>
      <dgm:spPr>
        <a:solidFill>
          <a:srgbClr val="750787">
            <a:alpha val="25000"/>
          </a:srgbClr>
        </a:solidFill>
        <a:ln>
          <a:noFill/>
        </a:ln>
      </dgm:spPr>
    </dgm:pt>
    <dgm:pt modelId="{57582623-074A-4CDC-9705-C7BEEE77EB4F}" type="pres">
      <dgm:prSet presAssocID="{7BCE472C-D65F-4C09-9E2B-DEAAE389C7A2}" presName="ParentBackground6" presStyleCnt="0"/>
      <dgm:spPr/>
    </dgm:pt>
    <dgm:pt modelId="{F8EA5534-9392-4BC5-8ACA-3741F8E34DBD}" type="pres">
      <dgm:prSet presAssocID="{7BCE472C-D65F-4C09-9E2B-DEAAE389C7A2}" presName="ParentBackground" presStyleLbl="fgAcc1" presStyleIdx="0" presStyleCnt="6"/>
      <dgm:spPr/>
    </dgm:pt>
    <dgm:pt modelId="{9C9A402D-B481-4A77-914C-EF874D9BE74C}" type="pres">
      <dgm:prSet presAssocID="{7BCE472C-D65F-4C09-9E2B-DEAAE389C7A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5E7620-B94B-420F-B551-3F1E90EAD677}" type="pres">
      <dgm:prSet presAssocID="{676E8D49-CE10-4A4B-BC90-185DFEE52C79}" presName="Accent5" presStyleCnt="0"/>
      <dgm:spPr/>
    </dgm:pt>
    <dgm:pt modelId="{681685CD-D7DB-4DB2-83E6-E50AEEE1729F}" type="pres">
      <dgm:prSet presAssocID="{676E8D49-CE10-4A4B-BC90-185DFEE52C79}" presName="Accent" presStyleLbl="node1" presStyleIdx="1" presStyleCnt="6"/>
      <dgm:spPr>
        <a:solidFill>
          <a:srgbClr val="004DFF">
            <a:alpha val="25000"/>
          </a:srgbClr>
        </a:solidFill>
        <a:ln>
          <a:noFill/>
        </a:ln>
      </dgm:spPr>
    </dgm:pt>
    <dgm:pt modelId="{72A79F56-0674-4E73-B2B4-553A765B9F84}" type="pres">
      <dgm:prSet presAssocID="{676E8D49-CE10-4A4B-BC90-185DFEE52C79}" presName="ParentBackground5" presStyleCnt="0"/>
      <dgm:spPr/>
    </dgm:pt>
    <dgm:pt modelId="{8D8CD155-54B5-4B1B-B096-8094DFC811B8}" type="pres">
      <dgm:prSet presAssocID="{676E8D49-CE10-4A4B-BC90-185DFEE52C79}" presName="ParentBackground" presStyleLbl="fgAcc1" presStyleIdx="1" presStyleCnt="6"/>
      <dgm:spPr/>
    </dgm:pt>
    <dgm:pt modelId="{8F8263E0-8979-4AE6-B2A8-E703D9A5D787}" type="pres">
      <dgm:prSet presAssocID="{676E8D49-CE10-4A4B-BC90-185DFEE52C7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D3EB14-F0C9-41E0-937D-1A28E85C111A}" type="pres">
      <dgm:prSet presAssocID="{B5BB8CA8-2BC0-4328-981C-2C8B14A21636}" presName="Accent4" presStyleCnt="0"/>
      <dgm:spPr/>
    </dgm:pt>
    <dgm:pt modelId="{9D272862-678A-4516-B9EA-E94089CEE19A}" type="pres">
      <dgm:prSet presAssocID="{B5BB8CA8-2BC0-4328-981C-2C8B14A21636}" presName="Accent" presStyleLbl="node1" presStyleIdx="2" presStyleCnt="6"/>
      <dgm:spPr>
        <a:solidFill>
          <a:srgbClr val="008026">
            <a:alpha val="25000"/>
          </a:srgbClr>
        </a:solidFill>
        <a:ln>
          <a:noFill/>
        </a:ln>
      </dgm:spPr>
    </dgm:pt>
    <dgm:pt modelId="{3A172276-5265-4BB9-B2D5-EBA1BB41AE39}" type="pres">
      <dgm:prSet presAssocID="{B5BB8CA8-2BC0-4328-981C-2C8B14A21636}" presName="ParentBackground4" presStyleCnt="0"/>
      <dgm:spPr/>
    </dgm:pt>
    <dgm:pt modelId="{DC7423E1-6DCD-4E9C-8B8D-C591A9DDA772}" type="pres">
      <dgm:prSet presAssocID="{B5BB8CA8-2BC0-4328-981C-2C8B14A21636}" presName="ParentBackground" presStyleLbl="fgAcc1" presStyleIdx="2" presStyleCnt="6"/>
      <dgm:spPr/>
    </dgm:pt>
    <dgm:pt modelId="{9CB667CB-B485-4F5F-993B-0ADA2FF5E632}" type="pres">
      <dgm:prSet presAssocID="{B5BB8CA8-2BC0-4328-981C-2C8B14A2163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42817A-5B7E-4ED1-B03E-1A9B891A8A3E}" type="pres">
      <dgm:prSet presAssocID="{32508F75-FCD4-4A7C-A068-10019E30EF87}" presName="Accent3" presStyleCnt="0"/>
      <dgm:spPr/>
    </dgm:pt>
    <dgm:pt modelId="{DBD01236-7755-4273-97D6-2CBAFE3EB306}" type="pres">
      <dgm:prSet presAssocID="{32508F75-FCD4-4A7C-A068-10019E30EF87}" presName="Accent" presStyleLbl="node1" presStyleIdx="3" presStyleCnt="6"/>
      <dgm:spPr>
        <a:solidFill>
          <a:srgbClr val="FFFF00">
            <a:alpha val="25000"/>
          </a:srgbClr>
        </a:solidFill>
        <a:ln>
          <a:noFill/>
        </a:ln>
      </dgm:spPr>
    </dgm:pt>
    <dgm:pt modelId="{1CA632A3-70CE-4233-8405-C1302949F37F}" type="pres">
      <dgm:prSet presAssocID="{32508F75-FCD4-4A7C-A068-10019E30EF87}" presName="ParentBackground3" presStyleCnt="0"/>
      <dgm:spPr/>
    </dgm:pt>
    <dgm:pt modelId="{EA21AED2-D61C-4CB6-9CD4-414E65479A3D}" type="pres">
      <dgm:prSet presAssocID="{32508F75-FCD4-4A7C-A068-10019E30EF87}" presName="ParentBackground" presStyleLbl="fgAcc1" presStyleIdx="3" presStyleCnt="6"/>
      <dgm:spPr/>
    </dgm:pt>
    <dgm:pt modelId="{CEA432C5-1345-4D54-B2DE-E27FEC696EFF}" type="pres">
      <dgm:prSet presAssocID="{32508F75-FCD4-4A7C-A068-10019E30EF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4" presStyleCnt="6"/>
      <dgm:spPr>
        <a:solidFill>
          <a:srgbClr val="FF8C00"/>
        </a:solidFill>
        <a:ln>
          <a:noFill/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4" presStyleCnt="6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5" presStyleCnt="6"/>
      <dgm:spPr>
        <a:solidFill>
          <a:srgbClr val="E40303">
            <a:alpha val="25000"/>
          </a:srgbClr>
        </a:solidFill>
        <a:ln>
          <a:noFill/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5" presStyleCnt="6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F9BCA07-A06E-4FE9-92E4-7C08995EA864}" type="presOf" srcId="{7BCE472C-D65F-4C09-9E2B-DEAAE389C7A2}" destId="{F8EA5534-9392-4BC5-8ACA-3741F8E34DBD}" srcOrd="0" destOrd="0" presId="urn:microsoft.com/office/officeart/2011/layout/CircleProcess"/>
    <dgm:cxn modelId="{FC979F17-EC52-47D9-A618-72FC54200D1A}" type="presOf" srcId="{32508F75-FCD4-4A7C-A068-10019E30EF87}" destId="{CEA432C5-1345-4D54-B2DE-E27FEC696EFF}" srcOrd="1" destOrd="0" presId="urn:microsoft.com/office/officeart/2011/layout/CircleProcess"/>
    <dgm:cxn modelId="{3CBE9823-61F9-4717-9945-7C594E9DD4F7}" type="presOf" srcId="{676E8D49-CE10-4A4B-BC90-185DFEE52C79}" destId="{8F8263E0-8979-4AE6-B2A8-E703D9A5D787}" srcOrd="1" destOrd="0" presId="urn:microsoft.com/office/officeart/2011/layout/CircleProcess"/>
    <dgm:cxn modelId="{2AA74438-9FFC-4F92-92A4-8D1A6D69C415}" srcId="{21392F24-CC8F-43F5-A735-6AE3A69857F5}" destId="{32508F75-FCD4-4A7C-A068-10019E30EF87}" srcOrd="2" destOrd="0" parTransId="{DB90850F-A84A-4D24-826D-F130C5F5F778}" sibTransId="{2CFCF69A-5DA0-488C-9D65-EEA966A1CFC3}"/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D6DCE37A-34A2-42B8-AA6E-C8DC1E92BFB2}" type="presOf" srcId="{676E8D49-CE10-4A4B-BC90-185DFEE52C79}" destId="{8D8CD155-54B5-4B1B-B096-8094DFC811B8}" srcOrd="0" destOrd="0" presId="urn:microsoft.com/office/officeart/2011/layout/CircleProcess"/>
    <dgm:cxn modelId="{D4EF507F-09EF-4A30-8DB0-C68231ED7A01}" type="presOf" srcId="{32508F75-FCD4-4A7C-A068-10019E30EF87}" destId="{EA21AED2-D61C-4CB6-9CD4-414E65479A3D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8C0A6990-8F1D-4F30-965D-133AF5DF79D7}" type="presOf" srcId="{B5BB8CA8-2BC0-4328-981C-2C8B14A21636}" destId="{DC7423E1-6DCD-4E9C-8B8D-C591A9DDA772}" srcOrd="0" destOrd="0" presId="urn:microsoft.com/office/officeart/2011/layout/CircleProcess"/>
    <dgm:cxn modelId="{AA0009A4-759F-40B5-8CCC-5CE24E8F69AE}" type="presOf" srcId="{B5BB8CA8-2BC0-4328-981C-2C8B14A21636}" destId="{9CB667CB-B485-4F5F-993B-0ADA2FF5E632}" srcOrd="1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5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D93235D5-2277-412A-A205-87F69B101D95}" srcId="{21392F24-CC8F-43F5-A735-6AE3A69857F5}" destId="{676E8D49-CE10-4A4B-BC90-185DFEE52C79}" srcOrd="4" destOrd="0" parTransId="{F97EBB5A-3459-429E-A698-C1A60E7902F0}" sibTransId="{AE471CA7-7430-4C68-9E42-4C2FF17925B5}"/>
    <dgm:cxn modelId="{19C037D5-2D41-4390-A26E-A5F36C1A72E5}" type="presOf" srcId="{7BCE472C-D65F-4C09-9E2B-DEAAE389C7A2}" destId="{9C9A402D-B481-4A77-914C-EF874D9BE74C}" srcOrd="1" destOrd="0" presId="urn:microsoft.com/office/officeart/2011/layout/CircleProcess"/>
    <dgm:cxn modelId="{4D6E54DB-4B11-4438-A59E-EB3EB55EE2D0}" srcId="{21392F24-CC8F-43F5-A735-6AE3A69857F5}" destId="{B5BB8CA8-2BC0-4328-981C-2C8B14A21636}" srcOrd="3" destOrd="0" parTransId="{C3A77973-9B06-4173-9DEC-82CF3205B230}" sibTransId="{5C4D7AC7-83CF-4348-B4D9-B041E4D8D5A8}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C1610781-08BF-41CF-AB28-0AA50FC6C3A0}" type="presParOf" srcId="{76A57DA3-8423-40BF-BE0E-6DE6E702F333}" destId="{F8BB5850-291E-4F27-8681-52F615175342}" srcOrd="0" destOrd="0" presId="urn:microsoft.com/office/officeart/2011/layout/CircleProcess"/>
    <dgm:cxn modelId="{A6A2503D-755D-47F5-80EE-FCECE587DB97}" type="presParOf" srcId="{F8BB5850-291E-4F27-8681-52F615175342}" destId="{412DAE9A-048B-47AB-B340-F757A6C96EB0}" srcOrd="0" destOrd="0" presId="urn:microsoft.com/office/officeart/2011/layout/CircleProcess"/>
    <dgm:cxn modelId="{1148A6D6-FEB6-43E4-AF55-30041BBF749D}" type="presParOf" srcId="{76A57DA3-8423-40BF-BE0E-6DE6E702F333}" destId="{57582623-074A-4CDC-9705-C7BEEE77EB4F}" srcOrd="1" destOrd="0" presId="urn:microsoft.com/office/officeart/2011/layout/CircleProcess"/>
    <dgm:cxn modelId="{2B87B0E8-DCAE-49D1-B4E3-EF36A315FF7A}" type="presParOf" srcId="{57582623-074A-4CDC-9705-C7BEEE77EB4F}" destId="{F8EA5534-9392-4BC5-8ACA-3741F8E34DBD}" srcOrd="0" destOrd="0" presId="urn:microsoft.com/office/officeart/2011/layout/CircleProcess"/>
    <dgm:cxn modelId="{D56A5D5B-8252-4592-A8DB-100CB8CF255E}" type="presParOf" srcId="{76A57DA3-8423-40BF-BE0E-6DE6E702F333}" destId="{9C9A402D-B481-4A77-914C-EF874D9BE74C}" srcOrd="2" destOrd="0" presId="urn:microsoft.com/office/officeart/2011/layout/CircleProcess"/>
    <dgm:cxn modelId="{B9C0CE30-AF22-475E-ADF0-9652B2F0F306}" type="presParOf" srcId="{76A57DA3-8423-40BF-BE0E-6DE6E702F333}" destId="{BA5E7620-B94B-420F-B551-3F1E90EAD677}" srcOrd="3" destOrd="0" presId="urn:microsoft.com/office/officeart/2011/layout/CircleProcess"/>
    <dgm:cxn modelId="{C43165FA-ECD9-465A-944A-BEA1BB0C7E03}" type="presParOf" srcId="{BA5E7620-B94B-420F-B551-3F1E90EAD677}" destId="{681685CD-D7DB-4DB2-83E6-E50AEEE1729F}" srcOrd="0" destOrd="0" presId="urn:microsoft.com/office/officeart/2011/layout/CircleProcess"/>
    <dgm:cxn modelId="{0A5E78C3-7AA5-4130-BD30-76BAA72E5394}" type="presParOf" srcId="{76A57DA3-8423-40BF-BE0E-6DE6E702F333}" destId="{72A79F56-0674-4E73-B2B4-553A765B9F84}" srcOrd="4" destOrd="0" presId="urn:microsoft.com/office/officeart/2011/layout/CircleProcess"/>
    <dgm:cxn modelId="{45A83019-2BEB-4B74-95E3-A348ACE45091}" type="presParOf" srcId="{72A79F56-0674-4E73-B2B4-553A765B9F84}" destId="{8D8CD155-54B5-4B1B-B096-8094DFC811B8}" srcOrd="0" destOrd="0" presId="urn:microsoft.com/office/officeart/2011/layout/CircleProcess"/>
    <dgm:cxn modelId="{98E853EC-33B2-4AFA-9579-B6FAF30ED844}" type="presParOf" srcId="{76A57DA3-8423-40BF-BE0E-6DE6E702F333}" destId="{8F8263E0-8979-4AE6-B2A8-E703D9A5D787}" srcOrd="5" destOrd="0" presId="urn:microsoft.com/office/officeart/2011/layout/CircleProcess"/>
    <dgm:cxn modelId="{447CCCC1-56A9-4D54-A335-7D078266D9CD}" type="presParOf" srcId="{76A57DA3-8423-40BF-BE0E-6DE6E702F333}" destId="{43D3EB14-F0C9-41E0-937D-1A28E85C111A}" srcOrd="6" destOrd="0" presId="urn:microsoft.com/office/officeart/2011/layout/CircleProcess"/>
    <dgm:cxn modelId="{23B9280C-9A36-459D-8E8A-8142902D516A}" type="presParOf" srcId="{43D3EB14-F0C9-41E0-937D-1A28E85C111A}" destId="{9D272862-678A-4516-B9EA-E94089CEE19A}" srcOrd="0" destOrd="0" presId="urn:microsoft.com/office/officeart/2011/layout/CircleProcess"/>
    <dgm:cxn modelId="{2654BF54-FBB7-468B-8B87-08361F008C98}" type="presParOf" srcId="{76A57DA3-8423-40BF-BE0E-6DE6E702F333}" destId="{3A172276-5265-4BB9-B2D5-EBA1BB41AE39}" srcOrd="7" destOrd="0" presId="urn:microsoft.com/office/officeart/2011/layout/CircleProcess"/>
    <dgm:cxn modelId="{12D6E941-1210-4C49-8F66-BF40306A9874}" type="presParOf" srcId="{3A172276-5265-4BB9-B2D5-EBA1BB41AE39}" destId="{DC7423E1-6DCD-4E9C-8B8D-C591A9DDA772}" srcOrd="0" destOrd="0" presId="urn:microsoft.com/office/officeart/2011/layout/CircleProcess"/>
    <dgm:cxn modelId="{4DAC48B6-F359-49EF-A39D-07D9254D3EEB}" type="presParOf" srcId="{76A57DA3-8423-40BF-BE0E-6DE6E702F333}" destId="{9CB667CB-B485-4F5F-993B-0ADA2FF5E632}" srcOrd="8" destOrd="0" presId="urn:microsoft.com/office/officeart/2011/layout/CircleProcess"/>
    <dgm:cxn modelId="{146DAE8A-0A04-4B96-92A0-8D10F2E00D10}" type="presParOf" srcId="{76A57DA3-8423-40BF-BE0E-6DE6E702F333}" destId="{5242817A-5B7E-4ED1-B03E-1A9B891A8A3E}" srcOrd="9" destOrd="0" presId="urn:microsoft.com/office/officeart/2011/layout/CircleProcess"/>
    <dgm:cxn modelId="{2A1F3EC5-B10A-4141-B632-D152C128EFD7}" type="presParOf" srcId="{5242817A-5B7E-4ED1-B03E-1A9B891A8A3E}" destId="{DBD01236-7755-4273-97D6-2CBAFE3EB306}" srcOrd="0" destOrd="0" presId="urn:microsoft.com/office/officeart/2011/layout/CircleProcess"/>
    <dgm:cxn modelId="{FC2BBBBA-6473-4DA3-98A1-DDCAECDA2118}" type="presParOf" srcId="{76A57DA3-8423-40BF-BE0E-6DE6E702F333}" destId="{1CA632A3-70CE-4233-8405-C1302949F37F}" srcOrd="10" destOrd="0" presId="urn:microsoft.com/office/officeart/2011/layout/CircleProcess"/>
    <dgm:cxn modelId="{D80F00B0-8BE4-43CD-AC73-C19F6F83BA84}" type="presParOf" srcId="{1CA632A3-70CE-4233-8405-C1302949F37F}" destId="{EA21AED2-D61C-4CB6-9CD4-414E65479A3D}" srcOrd="0" destOrd="0" presId="urn:microsoft.com/office/officeart/2011/layout/CircleProcess"/>
    <dgm:cxn modelId="{8C90F380-4C4C-4381-9799-1CEB1BEC418D}" type="presParOf" srcId="{76A57DA3-8423-40BF-BE0E-6DE6E702F333}" destId="{CEA432C5-1345-4D54-B2DE-E27FEC696EFF}" srcOrd="11" destOrd="0" presId="urn:microsoft.com/office/officeart/2011/layout/CircleProcess"/>
    <dgm:cxn modelId="{B978F099-AD63-4606-AA21-54A2D97C9392}" type="presParOf" srcId="{76A57DA3-8423-40BF-BE0E-6DE6E702F333}" destId="{A4DDEF54-29ED-4DEE-80EA-99E58AF9208D}" srcOrd="12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13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14" destOrd="0" presId="urn:microsoft.com/office/officeart/2011/layout/CircleProcess"/>
    <dgm:cxn modelId="{0C0A7BF5-2C51-4603-B048-4F2E8A2FF585}" type="presParOf" srcId="{76A57DA3-8423-40BF-BE0E-6DE6E702F333}" destId="{3713FE1F-E6CD-43C0-B8A8-0CA3148FAF54}" srcOrd="15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16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17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676E8D49-CE10-4A4B-BC90-185DFEE52C79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F97EBB5A-3459-429E-A698-C1A60E7902F0}" type="par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AE471CA7-7430-4C68-9E42-4C2FF17925B5}" type="sib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BCE472C-D65F-4C09-9E2B-DEAAE389C7A2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DA6A9A4-86A3-4CB5-AF31-F6520B3B63F0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B5BB8CA8-2BC0-4328-981C-2C8B14A21636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5C4D7AC7-83CF-4348-B4D9-B041E4D8D5A8}" type="sib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3A77973-9B06-4173-9DEC-82CF3205B230}" type="par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2508F75-FCD4-4A7C-A068-10019E30EF87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/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gm:t>
    </dgm:pt>
    <dgm:pt modelId="{2CFCF69A-5DA0-488C-9D65-EEA966A1CFC3}" type="sib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DB90850F-A84A-4D24-826D-F130C5F5F778}" type="par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F8BB5850-291E-4F27-8681-52F615175342}" type="pres">
      <dgm:prSet presAssocID="{7BCE472C-D65F-4C09-9E2B-DEAAE389C7A2}" presName="Accent6" presStyleCnt="0"/>
      <dgm:spPr/>
    </dgm:pt>
    <dgm:pt modelId="{412DAE9A-048B-47AB-B340-F757A6C96EB0}" type="pres">
      <dgm:prSet presAssocID="{7BCE472C-D65F-4C09-9E2B-DEAAE389C7A2}" presName="Accent" presStyleLbl="node1" presStyleIdx="0" presStyleCnt="6"/>
      <dgm:spPr>
        <a:solidFill>
          <a:srgbClr val="750787">
            <a:alpha val="25000"/>
          </a:srgbClr>
        </a:solidFill>
        <a:ln>
          <a:noFill/>
        </a:ln>
      </dgm:spPr>
    </dgm:pt>
    <dgm:pt modelId="{57582623-074A-4CDC-9705-C7BEEE77EB4F}" type="pres">
      <dgm:prSet presAssocID="{7BCE472C-D65F-4C09-9E2B-DEAAE389C7A2}" presName="ParentBackground6" presStyleCnt="0"/>
      <dgm:spPr/>
    </dgm:pt>
    <dgm:pt modelId="{F8EA5534-9392-4BC5-8ACA-3741F8E34DBD}" type="pres">
      <dgm:prSet presAssocID="{7BCE472C-D65F-4C09-9E2B-DEAAE389C7A2}" presName="ParentBackground" presStyleLbl="fgAcc1" presStyleIdx="0" presStyleCnt="6"/>
      <dgm:spPr/>
    </dgm:pt>
    <dgm:pt modelId="{9C9A402D-B481-4A77-914C-EF874D9BE74C}" type="pres">
      <dgm:prSet presAssocID="{7BCE472C-D65F-4C09-9E2B-DEAAE389C7A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5E7620-B94B-420F-B551-3F1E90EAD677}" type="pres">
      <dgm:prSet presAssocID="{676E8D49-CE10-4A4B-BC90-185DFEE52C79}" presName="Accent5" presStyleCnt="0"/>
      <dgm:spPr/>
    </dgm:pt>
    <dgm:pt modelId="{681685CD-D7DB-4DB2-83E6-E50AEEE1729F}" type="pres">
      <dgm:prSet presAssocID="{676E8D49-CE10-4A4B-BC90-185DFEE52C79}" presName="Accent" presStyleLbl="node1" presStyleIdx="1" presStyleCnt="6"/>
      <dgm:spPr>
        <a:solidFill>
          <a:srgbClr val="004DFF">
            <a:alpha val="25000"/>
          </a:srgbClr>
        </a:solidFill>
        <a:ln>
          <a:noFill/>
        </a:ln>
      </dgm:spPr>
    </dgm:pt>
    <dgm:pt modelId="{72A79F56-0674-4E73-B2B4-553A765B9F84}" type="pres">
      <dgm:prSet presAssocID="{676E8D49-CE10-4A4B-BC90-185DFEE52C79}" presName="ParentBackground5" presStyleCnt="0"/>
      <dgm:spPr/>
    </dgm:pt>
    <dgm:pt modelId="{8D8CD155-54B5-4B1B-B096-8094DFC811B8}" type="pres">
      <dgm:prSet presAssocID="{676E8D49-CE10-4A4B-BC90-185DFEE52C79}" presName="ParentBackground" presStyleLbl="fgAcc1" presStyleIdx="1" presStyleCnt="6"/>
      <dgm:spPr/>
    </dgm:pt>
    <dgm:pt modelId="{8F8263E0-8979-4AE6-B2A8-E703D9A5D787}" type="pres">
      <dgm:prSet presAssocID="{676E8D49-CE10-4A4B-BC90-185DFEE52C7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D3EB14-F0C9-41E0-937D-1A28E85C111A}" type="pres">
      <dgm:prSet presAssocID="{B5BB8CA8-2BC0-4328-981C-2C8B14A21636}" presName="Accent4" presStyleCnt="0"/>
      <dgm:spPr/>
    </dgm:pt>
    <dgm:pt modelId="{9D272862-678A-4516-B9EA-E94089CEE19A}" type="pres">
      <dgm:prSet presAssocID="{B5BB8CA8-2BC0-4328-981C-2C8B14A21636}" presName="Accent" presStyleLbl="node1" presStyleIdx="2" presStyleCnt="6"/>
      <dgm:spPr>
        <a:solidFill>
          <a:srgbClr val="008026">
            <a:alpha val="25000"/>
          </a:srgbClr>
        </a:solidFill>
        <a:ln>
          <a:noFill/>
        </a:ln>
      </dgm:spPr>
    </dgm:pt>
    <dgm:pt modelId="{3A172276-5265-4BB9-B2D5-EBA1BB41AE39}" type="pres">
      <dgm:prSet presAssocID="{B5BB8CA8-2BC0-4328-981C-2C8B14A21636}" presName="ParentBackground4" presStyleCnt="0"/>
      <dgm:spPr/>
    </dgm:pt>
    <dgm:pt modelId="{DC7423E1-6DCD-4E9C-8B8D-C591A9DDA772}" type="pres">
      <dgm:prSet presAssocID="{B5BB8CA8-2BC0-4328-981C-2C8B14A21636}" presName="ParentBackground" presStyleLbl="fgAcc1" presStyleIdx="2" presStyleCnt="6"/>
      <dgm:spPr/>
    </dgm:pt>
    <dgm:pt modelId="{9CB667CB-B485-4F5F-993B-0ADA2FF5E632}" type="pres">
      <dgm:prSet presAssocID="{B5BB8CA8-2BC0-4328-981C-2C8B14A2163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42817A-5B7E-4ED1-B03E-1A9B891A8A3E}" type="pres">
      <dgm:prSet presAssocID="{32508F75-FCD4-4A7C-A068-10019E30EF87}" presName="Accent3" presStyleCnt="0"/>
      <dgm:spPr/>
    </dgm:pt>
    <dgm:pt modelId="{DBD01236-7755-4273-97D6-2CBAFE3EB306}" type="pres">
      <dgm:prSet presAssocID="{32508F75-FCD4-4A7C-A068-10019E30EF87}" presName="Accent" presStyleLbl="node1" presStyleIdx="3" presStyleCnt="6"/>
      <dgm:spPr>
        <a:solidFill>
          <a:srgbClr val="FFFF00"/>
        </a:solidFill>
        <a:ln>
          <a:noFill/>
        </a:ln>
      </dgm:spPr>
    </dgm:pt>
    <dgm:pt modelId="{1CA632A3-70CE-4233-8405-C1302949F37F}" type="pres">
      <dgm:prSet presAssocID="{32508F75-FCD4-4A7C-A068-10019E30EF87}" presName="ParentBackground3" presStyleCnt="0"/>
      <dgm:spPr/>
    </dgm:pt>
    <dgm:pt modelId="{EA21AED2-D61C-4CB6-9CD4-414E65479A3D}" type="pres">
      <dgm:prSet presAssocID="{32508F75-FCD4-4A7C-A068-10019E30EF87}" presName="ParentBackground" presStyleLbl="fgAcc1" presStyleIdx="3" presStyleCnt="6"/>
      <dgm:spPr/>
    </dgm:pt>
    <dgm:pt modelId="{CEA432C5-1345-4D54-B2DE-E27FEC696EFF}" type="pres">
      <dgm:prSet presAssocID="{32508F75-FCD4-4A7C-A068-10019E30EF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4" presStyleCnt="6"/>
      <dgm:spPr>
        <a:solidFill>
          <a:srgbClr val="FF8C00">
            <a:alpha val="25000"/>
          </a:srgbClr>
        </a:solidFill>
        <a:ln>
          <a:noFill/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4" presStyleCnt="6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5" presStyleCnt="6"/>
      <dgm:spPr>
        <a:solidFill>
          <a:srgbClr val="E40303">
            <a:alpha val="25000"/>
          </a:srgbClr>
        </a:solidFill>
        <a:ln>
          <a:noFill/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5" presStyleCnt="6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F9BCA07-A06E-4FE9-92E4-7C08995EA864}" type="presOf" srcId="{7BCE472C-D65F-4C09-9E2B-DEAAE389C7A2}" destId="{F8EA5534-9392-4BC5-8ACA-3741F8E34DBD}" srcOrd="0" destOrd="0" presId="urn:microsoft.com/office/officeart/2011/layout/CircleProcess"/>
    <dgm:cxn modelId="{FC979F17-EC52-47D9-A618-72FC54200D1A}" type="presOf" srcId="{32508F75-FCD4-4A7C-A068-10019E30EF87}" destId="{CEA432C5-1345-4D54-B2DE-E27FEC696EFF}" srcOrd="1" destOrd="0" presId="urn:microsoft.com/office/officeart/2011/layout/CircleProcess"/>
    <dgm:cxn modelId="{3CBE9823-61F9-4717-9945-7C594E9DD4F7}" type="presOf" srcId="{676E8D49-CE10-4A4B-BC90-185DFEE52C79}" destId="{8F8263E0-8979-4AE6-B2A8-E703D9A5D787}" srcOrd="1" destOrd="0" presId="urn:microsoft.com/office/officeart/2011/layout/CircleProcess"/>
    <dgm:cxn modelId="{2AA74438-9FFC-4F92-92A4-8D1A6D69C415}" srcId="{21392F24-CC8F-43F5-A735-6AE3A69857F5}" destId="{32508F75-FCD4-4A7C-A068-10019E30EF87}" srcOrd="2" destOrd="0" parTransId="{DB90850F-A84A-4D24-826D-F130C5F5F778}" sibTransId="{2CFCF69A-5DA0-488C-9D65-EEA966A1CFC3}"/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D6DCE37A-34A2-42B8-AA6E-C8DC1E92BFB2}" type="presOf" srcId="{676E8D49-CE10-4A4B-BC90-185DFEE52C79}" destId="{8D8CD155-54B5-4B1B-B096-8094DFC811B8}" srcOrd="0" destOrd="0" presId="urn:microsoft.com/office/officeart/2011/layout/CircleProcess"/>
    <dgm:cxn modelId="{D4EF507F-09EF-4A30-8DB0-C68231ED7A01}" type="presOf" srcId="{32508F75-FCD4-4A7C-A068-10019E30EF87}" destId="{EA21AED2-D61C-4CB6-9CD4-414E65479A3D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8C0A6990-8F1D-4F30-965D-133AF5DF79D7}" type="presOf" srcId="{B5BB8CA8-2BC0-4328-981C-2C8B14A21636}" destId="{DC7423E1-6DCD-4E9C-8B8D-C591A9DDA772}" srcOrd="0" destOrd="0" presId="urn:microsoft.com/office/officeart/2011/layout/CircleProcess"/>
    <dgm:cxn modelId="{AA0009A4-759F-40B5-8CCC-5CE24E8F69AE}" type="presOf" srcId="{B5BB8CA8-2BC0-4328-981C-2C8B14A21636}" destId="{9CB667CB-B485-4F5F-993B-0ADA2FF5E632}" srcOrd="1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5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D93235D5-2277-412A-A205-87F69B101D95}" srcId="{21392F24-CC8F-43F5-A735-6AE3A69857F5}" destId="{676E8D49-CE10-4A4B-BC90-185DFEE52C79}" srcOrd="4" destOrd="0" parTransId="{F97EBB5A-3459-429E-A698-C1A60E7902F0}" sibTransId="{AE471CA7-7430-4C68-9E42-4C2FF17925B5}"/>
    <dgm:cxn modelId="{19C037D5-2D41-4390-A26E-A5F36C1A72E5}" type="presOf" srcId="{7BCE472C-D65F-4C09-9E2B-DEAAE389C7A2}" destId="{9C9A402D-B481-4A77-914C-EF874D9BE74C}" srcOrd="1" destOrd="0" presId="urn:microsoft.com/office/officeart/2011/layout/CircleProcess"/>
    <dgm:cxn modelId="{4D6E54DB-4B11-4438-A59E-EB3EB55EE2D0}" srcId="{21392F24-CC8F-43F5-A735-6AE3A69857F5}" destId="{B5BB8CA8-2BC0-4328-981C-2C8B14A21636}" srcOrd="3" destOrd="0" parTransId="{C3A77973-9B06-4173-9DEC-82CF3205B230}" sibTransId="{5C4D7AC7-83CF-4348-B4D9-B041E4D8D5A8}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C1610781-08BF-41CF-AB28-0AA50FC6C3A0}" type="presParOf" srcId="{76A57DA3-8423-40BF-BE0E-6DE6E702F333}" destId="{F8BB5850-291E-4F27-8681-52F615175342}" srcOrd="0" destOrd="0" presId="urn:microsoft.com/office/officeart/2011/layout/CircleProcess"/>
    <dgm:cxn modelId="{A6A2503D-755D-47F5-80EE-FCECE587DB97}" type="presParOf" srcId="{F8BB5850-291E-4F27-8681-52F615175342}" destId="{412DAE9A-048B-47AB-B340-F757A6C96EB0}" srcOrd="0" destOrd="0" presId="urn:microsoft.com/office/officeart/2011/layout/CircleProcess"/>
    <dgm:cxn modelId="{1148A6D6-FEB6-43E4-AF55-30041BBF749D}" type="presParOf" srcId="{76A57DA3-8423-40BF-BE0E-6DE6E702F333}" destId="{57582623-074A-4CDC-9705-C7BEEE77EB4F}" srcOrd="1" destOrd="0" presId="urn:microsoft.com/office/officeart/2011/layout/CircleProcess"/>
    <dgm:cxn modelId="{2B87B0E8-DCAE-49D1-B4E3-EF36A315FF7A}" type="presParOf" srcId="{57582623-074A-4CDC-9705-C7BEEE77EB4F}" destId="{F8EA5534-9392-4BC5-8ACA-3741F8E34DBD}" srcOrd="0" destOrd="0" presId="urn:microsoft.com/office/officeart/2011/layout/CircleProcess"/>
    <dgm:cxn modelId="{D56A5D5B-8252-4592-A8DB-100CB8CF255E}" type="presParOf" srcId="{76A57DA3-8423-40BF-BE0E-6DE6E702F333}" destId="{9C9A402D-B481-4A77-914C-EF874D9BE74C}" srcOrd="2" destOrd="0" presId="urn:microsoft.com/office/officeart/2011/layout/CircleProcess"/>
    <dgm:cxn modelId="{B9C0CE30-AF22-475E-ADF0-9652B2F0F306}" type="presParOf" srcId="{76A57DA3-8423-40BF-BE0E-6DE6E702F333}" destId="{BA5E7620-B94B-420F-B551-3F1E90EAD677}" srcOrd="3" destOrd="0" presId="urn:microsoft.com/office/officeart/2011/layout/CircleProcess"/>
    <dgm:cxn modelId="{C43165FA-ECD9-465A-944A-BEA1BB0C7E03}" type="presParOf" srcId="{BA5E7620-B94B-420F-B551-3F1E90EAD677}" destId="{681685CD-D7DB-4DB2-83E6-E50AEEE1729F}" srcOrd="0" destOrd="0" presId="urn:microsoft.com/office/officeart/2011/layout/CircleProcess"/>
    <dgm:cxn modelId="{0A5E78C3-7AA5-4130-BD30-76BAA72E5394}" type="presParOf" srcId="{76A57DA3-8423-40BF-BE0E-6DE6E702F333}" destId="{72A79F56-0674-4E73-B2B4-553A765B9F84}" srcOrd="4" destOrd="0" presId="urn:microsoft.com/office/officeart/2011/layout/CircleProcess"/>
    <dgm:cxn modelId="{45A83019-2BEB-4B74-95E3-A348ACE45091}" type="presParOf" srcId="{72A79F56-0674-4E73-B2B4-553A765B9F84}" destId="{8D8CD155-54B5-4B1B-B096-8094DFC811B8}" srcOrd="0" destOrd="0" presId="urn:microsoft.com/office/officeart/2011/layout/CircleProcess"/>
    <dgm:cxn modelId="{98E853EC-33B2-4AFA-9579-B6FAF30ED844}" type="presParOf" srcId="{76A57DA3-8423-40BF-BE0E-6DE6E702F333}" destId="{8F8263E0-8979-4AE6-B2A8-E703D9A5D787}" srcOrd="5" destOrd="0" presId="urn:microsoft.com/office/officeart/2011/layout/CircleProcess"/>
    <dgm:cxn modelId="{447CCCC1-56A9-4D54-A335-7D078266D9CD}" type="presParOf" srcId="{76A57DA3-8423-40BF-BE0E-6DE6E702F333}" destId="{43D3EB14-F0C9-41E0-937D-1A28E85C111A}" srcOrd="6" destOrd="0" presId="urn:microsoft.com/office/officeart/2011/layout/CircleProcess"/>
    <dgm:cxn modelId="{23B9280C-9A36-459D-8E8A-8142902D516A}" type="presParOf" srcId="{43D3EB14-F0C9-41E0-937D-1A28E85C111A}" destId="{9D272862-678A-4516-B9EA-E94089CEE19A}" srcOrd="0" destOrd="0" presId="urn:microsoft.com/office/officeart/2011/layout/CircleProcess"/>
    <dgm:cxn modelId="{2654BF54-FBB7-468B-8B87-08361F008C98}" type="presParOf" srcId="{76A57DA3-8423-40BF-BE0E-6DE6E702F333}" destId="{3A172276-5265-4BB9-B2D5-EBA1BB41AE39}" srcOrd="7" destOrd="0" presId="urn:microsoft.com/office/officeart/2011/layout/CircleProcess"/>
    <dgm:cxn modelId="{12D6E941-1210-4C49-8F66-BF40306A9874}" type="presParOf" srcId="{3A172276-5265-4BB9-B2D5-EBA1BB41AE39}" destId="{DC7423E1-6DCD-4E9C-8B8D-C591A9DDA772}" srcOrd="0" destOrd="0" presId="urn:microsoft.com/office/officeart/2011/layout/CircleProcess"/>
    <dgm:cxn modelId="{4DAC48B6-F359-49EF-A39D-07D9254D3EEB}" type="presParOf" srcId="{76A57DA3-8423-40BF-BE0E-6DE6E702F333}" destId="{9CB667CB-B485-4F5F-993B-0ADA2FF5E632}" srcOrd="8" destOrd="0" presId="urn:microsoft.com/office/officeart/2011/layout/CircleProcess"/>
    <dgm:cxn modelId="{146DAE8A-0A04-4B96-92A0-8D10F2E00D10}" type="presParOf" srcId="{76A57DA3-8423-40BF-BE0E-6DE6E702F333}" destId="{5242817A-5B7E-4ED1-B03E-1A9B891A8A3E}" srcOrd="9" destOrd="0" presId="urn:microsoft.com/office/officeart/2011/layout/CircleProcess"/>
    <dgm:cxn modelId="{2A1F3EC5-B10A-4141-B632-D152C128EFD7}" type="presParOf" srcId="{5242817A-5B7E-4ED1-B03E-1A9B891A8A3E}" destId="{DBD01236-7755-4273-97D6-2CBAFE3EB306}" srcOrd="0" destOrd="0" presId="urn:microsoft.com/office/officeart/2011/layout/CircleProcess"/>
    <dgm:cxn modelId="{FC2BBBBA-6473-4DA3-98A1-DDCAECDA2118}" type="presParOf" srcId="{76A57DA3-8423-40BF-BE0E-6DE6E702F333}" destId="{1CA632A3-70CE-4233-8405-C1302949F37F}" srcOrd="10" destOrd="0" presId="urn:microsoft.com/office/officeart/2011/layout/CircleProcess"/>
    <dgm:cxn modelId="{D80F00B0-8BE4-43CD-AC73-C19F6F83BA84}" type="presParOf" srcId="{1CA632A3-70CE-4233-8405-C1302949F37F}" destId="{EA21AED2-D61C-4CB6-9CD4-414E65479A3D}" srcOrd="0" destOrd="0" presId="urn:microsoft.com/office/officeart/2011/layout/CircleProcess"/>
    <dgm:cxn modelId="{8C90F380-4C4C-4381-9799-1CEB1BEC418D}" type="presParOf" srcId="{76A57DA3-8423-40BF-BE0E-6DE6E702F333}" destId="{CEA432C5-1345-4D54-B2DE-E27FEC696EFF}" srcOrd="11" destOrd="0" presId="urn:microsoft.com/office/officeart/2011/layout/CircleProcess"/>
    <dgm:cxn modelId="{B978F099-AD63-4606-AA21-54A2D97C9392}" type="presParOf" srcId="{76A57DA3-8423-40BF-BE0E-6DE6E702F333}" destId="{A4DDEF54-29ED-4DEE-80EA-99E58AF9208D}" srcOrd="12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13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14" destOrd="0" presId="urn:microsoft.com/office/officeart/2011/layout/CircleProcess"/>
    <dgm:cxn modelId="{0C0A7BF5-2C51-4603-B048-4F2E8A2FF585}" type="presParOf" srcId="{76A57DA3-8423-40BF-BE0E-6DE6E702F333}" destId="{3713FE1F-E6CD-43C0-B8A8-0CA3148FAF54}" srcOrd="15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16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17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676E8D49-CE10-4A4B-BC90-185DFEE52C79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F97EBB5A-3459-429E-A698-C1A60E7902F0}" type="par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AE471CA7-7430-4C68-9E42-4C2FF17925B5}" type="sib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BCE472C-D65F-4C09-9E2B-DEAAE389C7A2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DA6A9A4-86A3-4CB5-AF31-F6520B3B63F0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B5BB8CA8-2BC0-4328-981C-2C8B14A21636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1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1" dirty="0">
            <a:solidFill>
              <a:schemeClr val="tx1">
                <a:hueOff val="0"/>
                <a:satOff val="0"/>
                <a:lumOff val="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5C4D7AC7-83CF-4348-B4D9-B041E4D8D5A8}" type="sib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3A77973-9B06-4173-9DEC-82CF3205B230}" type="par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2508F75-FCD4-4A7C-A068-10019E30EF87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gm:t>
    </dgm:pt>
    <dgm:pt modelId="{2CFCF69A-5DA0-488C-9D65-EEA966A1CFC3}" type="sib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DB90850F-A84A-4D24-826D-F130C5F5F778}" type="par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F8BB5850-291E-4F27-8681-52F615175342}" type="pres">
      <dgm:prSet presAssocID="{7BCE472C-D65F-4C09-9E2B-DEAAE389C7A2}" presName="Accent6" presStyleCnt="0"/>
      <dgm:spPr/>
    </dgm:pt>
    <dgm:pt modelId="{412DAE9A-048B-47AB-B340-F757A6C96EB0}" type="pres">
      <dgm:prSet presAssocID="{7BCE472C-D65F-4C09-9E2B-DEAAE389C7A2}" presName="Accent" presStyleLbl="node1" presStyleIdx="0" presStyleCnt="6"/>
      <dgm:spPr>
        <a:solidFill>
          <a:srgbClr val="750787">
            <a:alpha val="25000"/>
          </a:srgbClr>
        </a:solidFill>
        <a:ln>
          <a:noFill/>
        </a:ln>
      </dgm:spPr>
    </dgm:pt>
    <dgm:pt modelId="{57582623-074A-4CDC-9705-C7BEEE77EB4F}" type="pres">
      <dgm:prSet presAssocID="{7BCE472C-D65F-4C09-9E2B-DEAAE389C7A2}" presName="ParentBackground6" presStyleCnt="0"/>
      <dgm:spPr/>
    </dgm:pt>
    <dgm:pt modelId="{F8EA5534-9392-4BC5-8ACA-3741F8E34DBD}" type="pres">
      <dgm:prSet presAssocID="{7BCE472C-D65F-4C09-9E2B-DEAAE389C7A2}" presName="ParentBackground" presStyleLbl="fgAcc1" presStyleIdx="0" presStyleCnt="6"/>
      <dgm:spPr/>
    </dgm:pt>
    <dgm:pt modelId="{9C9A402D-B481-4A77-914C-EF874D9BE74C}" type="pres">
      <dgm:prSet presAssocID="{7BCE472C-D65F-4C09-9E2B-DEAAE389C7A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5E7620-B94B-420F-B551-3F1E90EAD677}" type="pres">
      <dgm:prSet presAssocID="{676E8D49-CE10-4A4B-BC90-185DFEE52C79}" presName="Accent5" presStyleCnt="0"/>
      <dgm:spPr/>
    </dgm:pt>
    <dgm:pt modelId="{681685CD-D7DB-4DB2-83E6-E50AEEE1729F}" type="pres">
      <dgm:prSet presAssocID="{676E8D49-CE10-4A4B-BC90-185DFEE52C79}" presName="Accent" presStyleLbl="node1" presStyleIdx="1" presStyleCnt="6"/>
      <dgm:spPr>
        <a:solidFill>
          <a:srgbClr val="004DFF">
            <a:alpha val="25000"/>
          </a:srgbClr>
        </a:solidFill>
        <a:ln>
          <a:noFill/>
        </a:ln>
      </dgm:spPr>
    </dgm:pt>
    <dgm:pt modelId="{72A79F56-0674-4E73-B2B4-553A765B9F84}" type="pres">
      <dgm:prSet presAssocID="{676E8D49-CE10-4A4B-BC90-185DFEE52C79}" presName="ParentBackground5" presStyleCnt="0"/>
      <dgm:spPr/>
    </dgm:pt>
    <dgm:pt modelId="{8D8CD155-54B5-4B1B-B096-8094DFC811B8}" type="pres">
      <dgm:prSet presAssocID="{676E8D49-CE10-4A4B-BC90-185DFEE52C79}" presName="ParentBackground" presStyleLbl="fgAcc1" presStyleIdx="1" presStyleCnt="6"/>
      <dgm:spPr/>
    </dgm:pt>
    <dgm:pt modelId="{8F8263E0-8979-4AE6-B2A8-E703D9A5D787}" type="pres">
      <dgm:prSet presAssocID="{676E8D49-CE10-4A4B-BC90-185DFEE52C7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D3EB14-F0C9-41E0-937D-1A28E85C111A}" type="pres">
      <dgm:prSet presAssocID="{B5BB8CA8-2BC0-4328-981C-2C8B14A21636}" presName="Accent4" presStyleCnt="0"/>
      <dgm:spPr/>
    </dgm:pt>
    <dgm:pt modelId="{9D272862-678A-4516-B9EA-E94089CEE19A}" type="pres">
      <dgm:prSet presAssocID="{B5BB8CA8-2BC0-4328-981C-2C8B14A21636}" presName="Accent" presStyleLbl="node1" presStyleIdx="2" presStyleCnt="6"/>
      <dgm:spPr>
        <a:solidFill>
          <a:srgbClr val="008026"/>
        </a:solidFill>
        <a:ln>
          <a:noFill/>
        </a:ln>
      </dgm:spPr>
    </dgm:pt>
    <dgm:pt modelId="{3A172276-5265-4BB9-B2D5-EBA1BB41AE39}" type="pres">
      <dgm:prSet presAssocID="{B5BB8CA8-2BC0-4328-981C-2C8B14A21636}" presName="ParentBackground4" presStyleCnt="0"/>
      <dgm:spPr/>
    </dgm:pt>
    <dgm:pt modelId="{DC7423E1-6DCD-4E9C-8B8D-C591A9DDA772}" type="pres">
      <dgm:prSet presAssocID="{B5BB8CA8-2BC0-4328-981C-2C8B14A21636}" presName="ParentBackground" presStyleLbl="fgAcc1" presStyleIdx="2" presStyleCnt="6"/>
      <dgm:spPr/>
    </dgm:pt>
    <dgm:pt modelId="{9CB667CB-B485-4F5F-993B-0ADA2FF5E632}" type="pres">
      <dgm:prSet presAssocID="{B5BB8CA8-2BC0-4328-981C-2C8B14A2163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42817A-5B7E-4ED1-B03E-1A9B891A8A3E}" type="pres">
      <dgm:prSet presAssocID="{32508F75-FCD4-4A7C-A068-10019E30EF87}" presName="Accent3" presStyleCnt="0"/>
      <dgm:spPr/>
    </dgm:pt>
    <dgm:pt modelId="{DBD01236-7755-4273-97D6-2CBAFE3EB306}" type="pres">
      <dgm:prSet presAssocID="{32508F75-FCD4-4A7C-A068-10019E30EF87}" presName="Accent" presStyleLbl="node1" presStyleIdx="3" presStyleCnt="6"/>
      <dgm:spPr>
        <a:solidFill>
          <a:srgbClr val="FFFF00">
            <a:alpha val="25000"/>
          </a:srgbClr>
        </a:solidFill>
        <a:ln>
          <a:noFill/>
        </a:ln>
      </dgm:spPr>
    </dgm:pt>
    <dgm:pt modelId="{1CA632A3-70CE-4233-8405-C1302949F37F}" type="pres">
      <dgm:prSet presAssocID="{32508F75-FCD4-4A7C-A068-10019E30EF87}" presName="ParentBackground3" presStyleCnt="0"/>
      <dgm:spPr/>
    </dgm:pt>
    <dgm:pt modelId="{EA21AED2-D61C-4CB6-9CD4-414E65479A3D}" type="pres">
      <dgm:prSet presAssocID="{32508F75-FCD4-4A7C-A068-10019E30EF87}" presName="ParentBackground" presStyleLbl="fgAcc1" presStyleIdx="3" presStyleCnt="6"/>
      <dgm:spPr/>
    </dgm:pt>
    <dgm:pt modelId="{CEA432C5-1345-4D54-B2DE-E27FEC696EFF}" type="pres">
      <dgm:prSet presAssocID="{32508F75-FCD4-4A7C-A068-10019E30EF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4" presStyleCnt="6"/>
      <dgm:spPr>
        <a:solidFill>
          <a:srgbClr val="FF8C00">
            <a:alpha val="25000"/>
          </a:srgbClr>
        </a:solidFill>
        <a:ln>
          <a:noFill/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4" presStyleCnt="6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5" presStyleCnt="6"/>
      <dgm:spPr>
        <a:solidFill>
          <a:srgbClr val="E40303">
            <a:alpha val="25000"/>
          </a:srgbClr>
        </a:solidFill>
        <a:ln>
          <a:noFill/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5" presStyleCnt="6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F9BCA07-A06E-4FE9-92E4-7C08995EA864}" type="presOf" srcId="{7BCE472C-D65F-4C09-9E2B-DEAAE389C7A2}" destId="{F8EA5534-9392-4BC5-8ACA-3741F8E34DBD}" srcOrd="0" destOrd="0" presId="urn:microsoft.com/office/officeart/2011/layout/CircleProcess"/>
    <dgm:cxn modelId="{FC979F17-EC52-47D9-A618-72FC54200D1A}" type="presOf" srcId="{32508F75-FCD4-4A7C-A068-10019E30EF87}" destId="{CEA432C5-1345-4D54-B2DE-E27FEC696EFF}" srcOrd="1" destOrd="0" presId="urn:microsoft.com/office/officeart/2011/layout/CircleProcess"/>
    <dgm:cxn modelId="{3CBE9823-61F9-4717-9945-7C594E9DD4F7}" type="presOf" srcId="{676E8D49-CE10-4A4B-BC90-185DFEE52C79}" destId="{8F8263E0-8979-4AE6-B2A8-E703D9A5D787}" srcOrd="1" destOrd="0" presId="urn:microsoft.com/office/officeart/2011/layout/CircleProcess"/>
    <dgm:cxn modelId="{2AA74438-9FFC-4F92-92A4-8D1A6D69C415}" srcId="{21392F24-CC8F-43F5-A735-6AE3A69857F5}" destId="{32508F75-FCD4-4A7C-A068-10019E30EF87}" srcOrd="2" destOrd="0" parTransId="{DB90850F-A84A-4D24-826D-F130C5F5F778}" sibTransId="{2CFCF69A-5DA0-488C-9D65-EEA966A1CFC3}"/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D6DCE37A-34A2-42B8-AA6E-C8DC1E92BFB2}" type="presOf" srcId="{676E8D49-CE10-4A4B-BC90-185DFEE52C79}" destId="{8D8CD155-54B5-4B1B-B096-8094DFC811B8}" srcOrd="0" destOrd="0" presId="urn:microsoft.com/office/officeart/2011/layout/CircleProcess"/>
    <dgm:cxn modelId="{D4EF507F-09EF-4A30-8DB0-C68231ED7A01}" type="presOf" srcId="{32508F75-FCD4-4A7C-A068-10019E30EF87}" destId="{EA21AED2-D61C-4CB6-9CD4-414E65479A3D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8C0A6990-8F1D-4F30-965D-133AF5DF79D7}" type="presOf" srcId="{B5BB8CA8-2BC0-4328-981C-2C8B14A21636}" destId="{DC7423E1-6DCD-4E9C-8B8D-C591A9DDA772}" srcOrd="0" destOrd="0" presId="urn:microsoft.com/office/officeart/2011/layout/CircleProcess"/>
    <dgm:cxn modelId="{AA0009A4-759F-40B5-8CCC-5CE24E8F69AE}" type="presOf" srcId="{B5BB8CA8-2BC0-4328-981C-2C8B14A21636}" destId="{9CB667CB-B485-4F5F-993B-0ADA2FF5E632}" srcOrd="1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5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D93235D5-2277-412A-A205-87F69B101D95}" srcId="{21392F24-CC8F-43F5-A735-6AE3A69857F5}" destId="{676E8D49-CE10-4A4B-BC90-185DFEE52C79}" srcOrd="4" destOrd="0" parTransId="{F97EBB5A-3459-429E-A698-C1A60E7902F0}" sibTransId="{AE471CA7-7430-4C68-9E42-4C2FF17925B5}"/>
    <dgm:cxn modelId="{19C037D5-2D41-4390-A26E-A5F36C1A72E5}" type="presOf" srcId="{7BCE472C-D65F-4C09-9E2B-DEAAE389C7A2}" destId="{9C9A402D-B481-4A77-914C-EF874D9BE74C}" srcOrd="1" destOrd="0" presId="urn:microsoft.com/office/officeart/2011/layout/CircleProcess"/>
    <dgm:cxn modelId="{4D6E54DB-4B11-4438-A59E-EB3EB55EE2D0}" srcId="{21392F24-CC8F-43F5-A735-6AE3A69857F5}" destId="{B5BB8CA8-2BC0-4328-981C-2C8B14A21636}" srcOrd="3" destOrd="0" parTransId="{C3A77973-9B06-4173-9DEC-82CF3205B230}" sibTransId="{5C4D7AC7-83CF-4348-B4D9-B041E4D8D5A8}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C1610781-08BF-41CF-AB28-0AA50FC6C3A0}" type="presParOf" srcId="{76A57DA3-8423-40BF-BE0E-6DE6E702F333}" destId="{F8BB5850-291E-4F27-8681-52F615175342}" srcOrd="0" destOrd="0" presId="urn:microsoft.com/office/officeart/2011/layout/CircleProcess"/>
    <dgm:cxn modelId="{A6A2503D-755D-47F5-80EE-FCECE587DB97}" type="presParOf" srcId="{F8BB5850-291E-4F27-8681-52F615175342}" destId="{412DAE9A-048B-47AB-B340-F757A6C96EB0}" srcOrd="0" destOrd="0" presId="urn:microsoft.com/office/officeart/2011/layout/CircleProcess"/>
    <dgm:cxn modelId="{1148A6D6-FEB6-43E4-AF55-30041BBF749D}" type="presParOf" srcId="{76A57DA3-8423-40BF-BE0E-6DE6E702F333}" destId="{57582623-074A-4CDC-9705-C7BEEE77EB4F}" srcOrd="1" destOrd="0" presId="urn:microsoft.com/office/officeart/2011/layout/CircleProcess"/>
    <dgm:cxn modelId="{2B87B0E8-DCAE-49D1-B4E3-EF36A315FF7A}" type="presParOf" srcId="{57582623-074A-4CDC-9705-C7BEEE77EB4F}" destId="{F8EA5534-9392-4BC5-8ACA-3741F8E34DBD}" srcOrd="0" destOrd="0" presId="urn:microsoft.com/office/officeart/2011/layout/CircleProcess"/>
    <dgm:cxn modelId="{D56A5D5B-8252-4592-A8DB-100CB8CF255E}" type="presParOf" srcId="{76A57DA3-8423-40BF-BE0E-6DE6E702F333}" destId="{9C9A402D-B481-4A77-914C-EF874D9BE74C}" srcOrd="2" destOrd="0" presId="urn:microsoft.com/office/officeart/2011/layout/CircleProcess"/>
    <dgm:cxn modelId="{B9C0CE30-AF22-475E-ADF0-9652B2F0F306}" type="presParOf" srcId="{76A57DA3-8423-40BF-BE0E-6DE6E702F333}" destId="{BA5E7620-B94B-420F-B551-3F1E90EAD677}" srcOrd="3" destOrd="0" presId="urn:microsoft.com/office/officeart/2011/layout/CircleProcess"/>
    <dgm:cxn modelId="{C43165FA-ECD9-465A-944A-BEA1BB0C7E03}" type="presParOf" srcId="{BA5E7620-B94B-420F-B551-3F1E90EAD677}" destId="{681685CD-D7DB-4DB2-83E6-E50AEEE1729F}" srcOrd="0" destOrd="0" presId="urn:microsoft.com/office/officeart/2011/layout/CircleProcess"/>
    <dgm:cxn modelId="{0A5E78C3-7AA5-4130-BD30-76BAA72E5394}" type="presParOf" srcId="{76A57DA3-8423-40BF-BE0E-6DE6E702F333}" destId="{72A79F56-0674-4E73-B2B4-553A765B9F84}" srcOrd="4" destOrd="0" presId="urn:microsoft.com/office/officeart/2011/layout/CircleProcess"/>
    <dgm:cxn modelId="{45A83019-2BEB-4B74-95E3-A348ACE45091}" type="presParOf" srcId="{72A79F56-0674-4E73-B2B4-553A765B9F84}" destId="{8D8CD155-54B5-4B1B-B096-8094DFC811B8}" srcOrd="0" destOrd="0" presId="urn:microsoft.com/office/officeart/2011/layout/CircleProcess"/>
    <dgm:cxn modelId="{98E853EC-33B2-4AFA-9579-B6FAF30ED844}" type="presParOf" srcId="{76A57DA3-8423-40BF-BE0E-6DE6E702F333}" destId="{8F8263E0-8979-4AE6-B2A8-E703D9A5D787}" srcOrd="5" destOrd="0" presId="urn:microsoft.com/office/officeart/2011/layout/CircleProcess"/>
    <dgm:cxn modelId="{447CCCC1-56A9-4D54-A335-7D078266D9CD}" type="presParOf" srcId="{76A57DA3-8423-40BF-BE0E-6DE6E702F333}" destId="{43D3EB14-F0C9-41E0-937D-1A28E85C111A}" srcOrd="6" destOrd="0" presId="urn:microsoft.com/office/officeart/2011/layout/CircleProcess"/>
    <dgm:cxn modelId="{23B9280C-9A36-459D-8E8A-8142902D516A}" type="presParOf" srcId="{43D3EB14-F0C9-41E0-937D-1A28E85C111A}" destId="{9D272862-678A-4516-B9EA-E94089CEE19A}" srcOrd="0" destOrd="0" presId="urn:microsoft.com/office/officeart/2011/layout/CircleProcess"/>
    <dgm:cxn modelId="{2654BF54-FBB7-468B-8B87-08361F008C98}" type="presParOf" srcId="{76A57DA3-8423-40BF-BE0E-6DE6E702F333}" destId="{3A172276-5265-4BB9-B2D5-EBA1BB41AE39}" srcOrd="7" destOrd="0" presId="urn:microsoft.com/office/officeart/2011/layout/CircleProcess"/>
    <dgm:cxn modelId="{12D6E941-1210-4C49-8F66-BF40306A9874}" type="presParOf" srcId="{3A172276-5265-4BB9-B2D5-EBA1BB41AE39}" destId="{DC7423E1-6DCD-4E9C-8B8D-C591A9DDA772}" srcOrd="0" destOrd="0" presId="urn:microsoft.com/office/officeart/2011/layout/CircleProcess"/>
    <dgm:cxn modelId="{4DAC48B6-F359-49EF-A39D-07D9254D3EEB}" type="presParOf" srcId="{76A57DA3-8423-40BF-BE0E-6DE6E702F333}" destId="{9CB667CB-B485-4F5F-993B-0ADA2FF5E632}" srcOrd="8" destOrd="0" presId="urn:microsoft.com/office/officeart/2011/layout/CircleProcess"/>
    <dgm:cxn modelId="{146DAE8A-0A04-4B96-92A0-8D10F2E00D10}" type="presParOf" srcId="{76A57DA3-8423-40BF-BE0E-6DE6E702F333}" destId="{5242817A-5B7E-4ED1-B03E-1A9B891A8A3E}" srcOrd="9" destOrd="0" presId="urn:microsoft.com/office/officeart/2011/layout/CircleProcess"/>
    <dgm:cxn modelId="{2A1F3EC5-B10A-4141-B632-D152C128EFD7}" type="presParOf" srcId="{5242817A-5B7E-4ED1-B03E-1A9B891A8A3E}" destId="{DBD01236-7755-4273-97D6-2CBAFE3EB306}" srcOrd="0" destOrd="0" presId="urn:microsoft.com/office/officeart/2011/layout/CircleProcess"/>
    <dgm:cxn modelId="{FC2BBBBA-6473-4DA3-98A1-DDCAECDA2118}" type="presParOf" srcId="{76A57DA3-8423-40BF-BE0E-6DE6E702F333}" destId="{1CA632A3-70CE-4233-8405-C1302949F37F}" srcOrd="10" destOrd="0" presId="urn:microsoft.com/office/officeart/2011/layout/CircleProcess"/>
    <dgm:cxn modelId="{D80F00B0-8BE4-43CD-AC73-C19F6F83BA84}" type="presParOf" srcId="{1CA632A3-70CE-4233-8405-C1302949F37F}" destId="{EA21AED2-D61C-4CB6-9CD4-414E65479A3D}" srcOrd="0" destOrd="0" presId="urn:microsoft.com/office/officeart/2011/layout/CircleProcess"/>
    <dgm:cxn modelId="{8C90F380-4C4C-4381-9799-1CEB1BEC418D}" type="presParOf" srcId="{76A57DA3-8423-40BF-BE0E-6DE6E702F333}" destId="{CEA432C5-1345-4D54-B2DE-E27FEC696EFF}" srcOrd="11" destOrd="0" presId="urn:microsoft.com/office/officeart/2011/layout/CircleProcess"/>
    <dgm:cxn modelId="{B978F099-AD63-4606-AA21-54A2D97C9392}" type="presParOf" srcId="{76A57DA3-8423-40BF-BE0E-6DE6E702F333}" destId="{A4DDEF54-29ED-4DEE-80EA-99E58AF9208D}" srcOrd="12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13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14" destOrd="0" presId="urn:microsoft.com/office/officeart/2011/layout/CircleProcess"/>
    <dgm:cxn modelId="{0C0A7BF5-2C51-4603-B048-4F2E8A2FF585}" type="presParOf" srcId="{76A57DA3-8423-40BF-BE0E-6DE6E702F333}" destId="{3713FE1F-E6CD-43C0-B8A8-0CA3148FAF54}" srcOrd="15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16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17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676E8D49-CE10-4A4B-BC90-185DFEE52C79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1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1" dirty="0">
            <a:solidFill>
              <a:schemeClr val="tx1">
                <a:hueOff val="0"/>
                <a:satOff val="0"/>
                <a:lumOff val="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F97EBB5A-3459-429E-A698-C1A60E7902F0}" type="par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AE471CA7-7430-4C68-9E42-4C2FF17925B5}" type="sib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BCE472C-D65F-4C09-9E2B-DEAAE389C7A2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DA6A9A4-86A3-4CB5-AF31-F6520B3B63F0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B5BB8CA8-2BC0-4328-981C-2C8B14A21636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5C4D7AC7-83CF-4348-B4D9-B041E4D8D5A8}" type="sib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3A77973-9B06-4173-9DEC-82CF3205B230}" type="par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2508F75-FCD4-4A7C-A068-10019E30EF87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gm:t>
    </dgm:pt>
    <dgm:pt modelId="{2CFCF69A-5DA0-488C-9D65-EEA966A1CFC3}" type="sib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DB90850F-A84A-4D24-826D-F130C5F5F778}" type="par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F8BB5850-291E-4F27-8681-52F615175342}" type="pres">
      <dgm:prSet presAssocID="{7BCE472C-D65F-4C09-9E2B-DEAAE389C7A2}" presName="Accent6" presStyleCnt="0"/>
      <dgm:spPr/>
    </dgm:pt>
    <dgm:pt modelId="{412DAE9A-048B-47AB-B340-F757A6C96EB0}" type="pres">
      <dgm:prSet presAssocID="{7BCE472C-D65F-4C09-9E2B-DEAAE389C7A2}" presName="Accent" presStyleLbl="node1" presStyleIdx="0" presStyleCnt="6"/>
      <dgm:spPr>
        <a:solidFill>
          <a:srgbClr val="750787">
            <a:alpha val="25000"/>
          </a:srgbClr>
        </a:solidFill>
        <a:ln>
          <a:noFill/>
        </a:ln>
      </dgm:spPr>
    </dgm:pt>
    <dgm:pt modelId="{57582623-074A-4CDC-9705-C7BEEE77EB4F}" type="pres">
      <dgm:prSet presAssocID="{7BCE472C-D65F-4C09-9E2B-DEAAE389C7A2}" presName="ParentBackground6" presStyleCnt="0"/>
      <dgm:spPr/>
    </dgm:pt>
    <dgm:pt modelId="{F8EA5534-9392-4BC5-8ACA-3741F8E34DBD}" type="pres">
      <dgm:prSet presAssocID="{7BCE472C-D65F-4C09-9E2B-DEAAE389C7A2}" presName="ParentBackground" presStyleLbl="fgAcc1" presStyleIdx="0" presStyleCnt="6"/>
      <dgm:spPr/>
    </dgm:pt>
    <dgm:pt modelId="{9C9A402D-B481-4A77-914C-EF874D9BE74C}" type="pres">
      <dgm:prSet presAssocID="{7BCE472C-D65F-4C09-9E2B-DEAAE389C7A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5E7620-B94B-420F-B551-3F1E90EAD677}" type="pres">
      <dgm:prSet presAssocID="{676E8D49-CE10-4A4B-BC90-185DFEE52C79}" presName="Accent5" presStyleCnt="0"/>
      <dgm:spPr/>
    </dgm:pt>
    <dgm:pt modelId="{681685CD-D7DB-4DB2-83E6-E50AEEE1729F}" type="pres">
      <dgm:prSet presAssocID="{676E8D49-CE10-4A4B-BC90-185DFEE52C79}" presName="Accent" presStyleLbl="node1" presStyleIdx="1" presStyleCnt="6"/>
      <dgm:spPr>
        <a:solidFill>
          <a:srgbClr val="004DFF"/>
        </a:solidFill>
        <a:ln>
          <a:noFill/>
        </a:ln>
      </dgm:spPr>
    </dgm:pt>
    <dgm:pt modelId="{72A79F56-0674-4E73-B2B4-553A765B9F84}" type="pres">
      <dgm:prSet presAssocID="{676E8D49-CE10-4A4B-BC90-185DFEE52C79}" presName="ParentBackground5" presStyleCnt="0"/>
      <dgm:spPr/>
    </dgm:pt>
    <dgm:pt modelId="{8D8CD155-54B5-4B1B-B096-8094DFC811B8}" type="pres">
      <dgm:prSet presAssocID="{676E8D49-CE10-4A4B-BC90-185DFEE52C79}" presName="ParentBackground" presStyleLbl="fgAcc1" presStyleIdx="1" presStyleCnt="6"/>
      <dgm:spPr/>
    </dgm:pt>
    <dgm:pt modelId="{8F8263E0-8979-4AE6-B2A8-E703D9A5D787}" type="pres">
      <dgm:prSet presAssocID="{676E8D49-CE10-4A4B-BC90-185DFEE52C7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D3EB14-F0C9-41E0-937D-1A28E85C111A}" type="pres">
      <dgm:prSet presAssocID="{B5BB8CA8-2BC0-4328-981C-2C8B14A21636}" presName="Accent4" presStyleCnt="0"/>
      <dgm:spPr/>
    </dgm:pt>
    <dgm:pt modelId="{9D272862-678A-4516-B9EA-E94089CEE19A}" type="pres">
      <dgm:prSet presAssocID="{B5BB8CA8-2BC0-4328-981C-2C8B14A21636}" presName="Accent" presStyleLbl="node1" presStyleIdx="2" presStyleCnt="6"/>
      <dgm:spPr>
        <a:solidFill>
          <a:srgbClr val="008026">
            <a:alpha val="25000"/>
          </a:srgbClr>
        </a:solidFill>
        <a:ln>
          <a:noFill/>
        </a:ln>
      </dgm:spPr>
    </dgm:pt>
    <dgm:pt modelId="{3A172276-5265-4BB9-B2D5-EBA1BB41AE39}" type="pres">
      <dgm:prSet presAssocID="{B5BB8CA8-2BC0-4328-981C-2C8B14A21636}" presName="ParentBackground4" presStyleCnt="0"/>
      <dgm:spPr/>
    </dgm:pt>
    <dgm:pt modelId="{DC7423E1-6DCD-4E9C-8B8D-C591A9DDA772}" type="pres">
      <dgm:prSet presAssocID="{B5BB8CA8-2BC0-4328-981C-2C8B14A21636}" presName="ParentBackground" presStyleLbl="fgAcc1" presStyleIdx="2" presStyleCnt="6"/>
      <dgm:spPr/>
    </dgm:pt>
    <dgm:pt modelId="{9CB667CB-B485-4F5F-993B-0ADA2FF5E632}" type="pres">
      <dgm:prSet presAssocID="{B5BB8CA8-2BC0-4328-981C-2C8B14A2163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42817A-5B7E-4ED1-B03E-1A9B891A8A3E}" type="pres">
      <dgm:prSet presAssocID="{32508F75-FCD4-4A7C-A068-10019E30EF87}" presName="Accent3" presStyleCnt="0"/>
      <dgm:spPr/>
    </dgm:pt>
    <dgm:pt modelId="{DBD01236-7755-4273-97D6-2CBAFE3EB306}" type="pres">
      <dgm:prSet presAssocID="{32508F75-FCD4-4A7C-A068-10019E30EF87}" presName="Accent" presStyleLbl="node1" presStyleIdx="3" presStyleCnt="6"/>
      <dgm:spPr>
        <a:solidFill>
          <a:srgbClr val="FFFF00">
            <a:alpha val="25000"/>
          </a:srgbClr>
        </a:solidFill>
        <a:ln>
          <a:noFill/>
        </a:ln>
      </dgm:spPr>
    </dgm:pt>
    <dgm:pt modelId="{1CA632A3-70CE-4233-8405-C1302949F37F}" type="pres">
      <dgm:prSet presAssocID="{32508F75-FCD4-4A7C-A068-10019E30EF87}" presName="ParentBackground3" presStyleCnt="0"/>
      <dgm:spPr/>
    </dgm:pt>
    <dgm:pt modelId="{EA21AED2-D61C-4CB6-9CD4-414E65479A3D}" type="pres">
      <dgm:prSet presAssocID="{32508F75-FCD4-4A7C-A068-10019E30EF87}" presName="ParentBackground" presStyleLbl="fgAcc1" presStyleIdx="3" presStyleCnt="6"/>
      <dgm:spPr/>
    </dgm:pt>
    <dgm:pt modelId="{CEA432C5-1345-4D54-B2DE-E27FEC696EFF}" type="pres">
      <dgm:prSet presAssocID="{32508F75-FCD4-4A7C-A068-10019E30EF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4" presStyleCnt="6"/>
      <dgm:spPr>
        <a:solidFill>
          <a:srgbClr val="FF8C00">
            <a:alpha val="25000"/>
          </a:srgbClr>
        </a:solidFill>
        <a:ln>
          <a:noFill/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4" presStyleCnt="6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5" presStyleCnt="6"/>
      <dgm:spPr>
        <a:solidFill>
          <a:srgbClr val="E40303">
            <a:alpha val="25000"/>
          </a:srgbClr>
        </a:solidFill>
        <a:ln>
          <a:noFill/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5" presStyleCnt="6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F9BCA07-A06E-4FE9-92E4-7C08995EA864}" type="presOf" srcId="{7BCE472C-D65F-4C09-9E2B-DEAAE389C7A2}" destId="{F8EA5534-9392-4BC5-8ACA-3741F8E34DBD}" srcOrd="0" destOrd="0" presId="urn:microsoft.com/office/officeart/2011/layout/CircleProcess"/>
    <dgm:cxn modelId="{FC979F17-EC52-47D9-A618-72FC54200D1A}" type="presOf" srcId="{32508F75-FCD4-4A7C-A068-10019E30EF87}" destId="{CEA432C5-1345-4D54-B2DE-E27FEC696EFF}" srcOrd="1" destOrd="0" presId="urn:microsoft.com/office/officeart/2011/layout/CircleProcess"/>
    <dgm:cxn modelId="{3CBE9823-61F9-4717-9945-7C594E9DD4F7}" type="presOf" srcId="{676E8D49-CE10-4A4B-BC90-185DFEE52C79}" destId="{8F8263E0-8979-4AE6-B2A8-E703D9A5D787}" srcOrd="1" destOrd="0" presId="urn:microsoft.com/office/officeart/2011/layout/CircleProcess"/>
    <dgm:cxn modelId="{2AA74438-9FFC-4F92-92A4-8D1A6D69C415}" srcId="{21392F24-CC8F-43F5-A735-6AE3A69857F5}" destId="{32508F75-FCD4-4A7C-A068-10019E30EF87}" srcOrd="2" destOrd="0" parTransId="{DB90850F-A84A-4D24-826D-F130C5F5F778}" sibTransId="{2CFCF69A-5DA0-488C-9D65-EEA966A1CFC3}"/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D6DCE37A-34A2-42B8-AA6E-C8DC1E92BFB2}" type="presOf" srcId="{676E8D49-CE10-4A4B-BC90-185DFEE52C79}" destId="{8D8CD155-54B5-4B1B-B096-8094DFC811B8}" srcOrd="0" destOrd="0" presId="urn:microsoft.com/office/officeart/2011/layout/CircleProcess"/>
    <dgm:cxn modelId="{D4EF507F-09EF-4A30-8DB0-C68231ED7A01}" type="presOf" srcId="{32508F75-FCD4-4A7C-A068-10019E30EF87}" destId="{EA21AED2-D61C-4CB6-9CD4-414E65479A3D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8C0A6990-8F1D-4F30-965D-133AF5DF79D7}" type="presOf" srcId="{B5BB8CA8-2BC0-4328-981C-2C8B14A21636}" destId="{DC7423E1-6DCD-4E9C-8B8D-C591A9DDA772}" srcOrd="0" destOrd="0" presId="urn:microsoft.com/office/officeart/2011/layout/CircleProcess"/>
    <dgm:cxn modelId="{AA0009A4-759F-40B5-8CCC-5CE24E8F69AE}" type="presOf" srcId="{B5BB8CA8-2BC0-4328-981C-2C8B14A21636}" destId="{9CB667CB-B485-4F5F-993B-0ADA2FF5E632}" srcOrd="1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5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D93235D5-2277-412A-A205-87F69B101D95}" srcId="{21392F24-CC8F-43F5-A735-6AE3A69857F5}" destId="{676E8D49-CE10-4A4B-BC90-185DFEE52C79}" srcOrd="4" destOrd="0" parTransId="{F97EBB5A-3459-429E-A698-C1A60E7902F0}" sibTransId="{AE471CA7-7430-4C68-9E42-4C2FF17925B5}"/>
    <dgm:cxn modelId="{19C037D5-2D41-4390-A26E-A5F36C1A72E5}" type="presOf" srcId="{7BCE472C-D65F-4C09-9E2B-DEAAE389C7A2}" destId="{9C9A402D-B481-4A77-914C-EF874D9BE74C}" srcOrd="1" destOrd="0" presId="urn:microsoft.com/office/officeart/2011/layout/CircleProcess"/>
    <dgm:cxn modelId="{4D6E54DB-4B11-4438-A59E-EB3EB55EE2D0}" srcId="{21392F24-CC8F-43F5-A735-6AE3A69857F5}" destId="{B5BB8CA8-2BC0-4328-981C-2C8B14A21636}" srcOrd="3" destOrd="0" parTransId="{C3A77973-9B06-4173-9DEC-82CF3205B230}" sibTransId="{5C4D7AC7-83CF-4348-B4D9-B041E4D8D5A8}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C1610781-08BF-41CF-AB28-0AA50FC6C3A0}" type="presParOf" srcId="{76A57DA3-8423-40BF-BE0E-6DE6E702F333}" destId="{F8BB5850-291E-4F27-8681-52F615175342}" srcOrd="0" destOrd="0" presId="urn:microsoft.com/office/officeart/2011/layout/CircleProcess"/>
    <dgm:cxn modelId="{A6A2503D-755D-47F5-80EE-FCECE587DB97}" type="presParOf" srcId="{F8BB5850-291E-4F27-8681-52F615175342}" destId="{412DAE9A-048B-47AB-B340-F757A6C96EB0}" srcOrd="0" destOrd="0" presId="urn:microsoft.com/office/officeart/2011/layout/CircleProcess"/>
    <dgm:cxn modelId="{1148A6D6-FEB6-43E4-AF55-30041BBF749D}" type="presParOf" srcId="{76A57DA3-8423-40BF-BE0E-6DE6E702F333}" destId="{57582623-074A-4CDC-9705-C7BEEE77EB4F}" srcOrd="1" destOrd="0" presId="urn:microsoft.com/office/officeart/2011/layout/CircleProcess"/>
    <dgm:cxn modelId="{2B87B0E8-DCAE-49D1-B4E3-EF36A315FF7A}" type="presParOf" srcId="{57582623-074A-4CDC-9705-C7BEEE77EB4F}" destId="{F8EA5534-9392-4BC5-8ACA-3741F8E34DBD}" srcOrd="0" destOrd="0" presId="urn:microsoft.com/office/officeart/2011/layout/CircleProcess"/>
    <dgm:cxn modelId="{D56A5D5B-8252-4592-A8DB-100CB8CF255E}" type="presParOf" srcId="{76A57DA3-8423-40BF-BE0E-6DE6E702F333}" destId="{9C9A402D-B481-4A77-914C-EF874D9BE74C}" srcOrd="2" destOrd="0" presId="urn:microsoft.com/office/officeart/2011/layout/CircleProcess"/>
    <dgm:cxn modelId="{B9C0CE30-AF22-475E-ADF0-9652B2F0F306}" type="presParOf" srcId="{76A57DA3-8423-40BF-BE0E-6DE6E702F333}" destId="{BA5E7620-B94B-420F-B551-3F1E90EAD677}" srcOrd="3" destOrd="0" presId="urn:microsoft.com/office/officeart/2011/layout/CircleProcess"/>
    <dgm:cxn modelId="{C43165FA-ECD9-465A-944A-BEA1BB0C7E03}" type="presParOf" srcId="{BA5E7620-B94B-420F-B551-3F1E90EAD677}" destId="{681685CD-D7DB-4DB2-83E6-E50AEEE1729F}" srcOrd="0" destOrd="0" presId="urn:microsoft.com/office/officeart/2011/layout/CircleProcess"/>
    <dgm:cxn modelId="{0A5E78C3-7AA5-4130-BD30-76BAA72E5394}" type="presParOf" srcId="{76A57DA3-8423-40BF-BE0E-6DE6E702F333}" destId="{72A79F56-0674-4E73-B2B4-553A765B9F84}" srcOrd="4" destOrd="0" presId="urn:microsoft.com/office/officeart/2011/layout/CircleProcess"/>
    <dgm:cxn modelId="{45A83019-2BEB-4B74-95E3-A348ACE45091}" type="presParOf" srcId="{72A79F56-0674-4E73-B2B4-553A765B9F84}" destId="{8D8CD155-54B5-4B1B-B096-8094DFC811B8}" srcOrd="0" destOrd="0" presId="urn:microsoft.com/office/officeart/2011/layout/CircleProcess"/>
    <dgm:cxn modelId="{98E853EC-33B2-4AFA-9579-B6FAF30ED844}" type="presParOf" srcId="{76A57DA3-8423-40BF-BE0E-6DE6E702F333}" destId="{8F8263E0-8979-4AE6-B2A8-E703D9A5D787}" srcOrd="5" destOrd="0" presId="urn:microsoft.com/office/officeart/2011/layout/CircleProcess"/>
    <dgm:cxn modelId="{447CCCC1-56A9-4D54-A335-7D078266D9CD}" type="presParOf" srcId="{76A57DA3-8423-40BF-BE0E-6DE6E702F333}" destId="{43D3EB14-F0C9-41E0-937D-1A28E85C111A}" srcOrd="6" destOrd="0" presId="urn:microsoft.com/office/officeart/2011/layout/CircleProcess"/>
    <dgm:cxn modelId="{23B9280C-9A36-459D-8E8A-8142902D516A}" type="presParOf" srcId="{43D3EB14-F0C9-41E0-937D-1A28E85C111A}" destId="{9D272862-678A-4516-B9EA-E94089CEE19A}" srcOrd="0" destOrd="0" presId="urn:microsoft.com/office/officeart/2011/layout/CircleProcess"/>
    <dgm:cxn modelId="{2654BF54-FBB7-468B-8B87-08361F008C98}" type="presParOf" srcId="{76A57DA3-8423-40BF-BE0E-6DE6E702F333}" destId="{3A172276-5265-4BB9-B2D5-EBA1BB41AE39}" srcOrd="7" destOrd="0" presId="urn:microsoft.com/office/officeart/2011/layout/CircleProcess"/>
    <dgm:cxn modelId="{12D6E941-1210-4C49-8F66-BF40306A9874}" type="presParOf" srcId="{3A172276-5265-4BB9-B2D5-EBA1BB41AE39}" destId="{DC7423E1-6DCD-4E9C-8B8D-C591A9DDA772}" srcOrd="0" destOrd="0" presId="urn:microsoft.com/office/officeart/2011/layout/CircleProcess"/>
    <dgm:cxn modelId="{4DAC48B6-F359-49EF-A39D-07D9254D3EEB}" type="presParOf" srcId="{76A57DA3-8423-40BF-BE0E-6DE6E702F333}" destId="{9CB667CB-B485-4F5F-993B-0ADA2FF5E632}" srcOrd="8" destOrd="0" presId="urn:microsoft.com/office/officeart/2011/layout/CircleProcess"/>
    <dgm:cxn modelId="{146DAE8A-0A04-4B96-92A0-8D10F2E00D10}" type="presParOf" srcId="{76A57DA3-8423-40BF-BE0E-6DE6E702F333}" destId="{5242817A-5B7E-4ED1-B03E-1A9B891A8A3E}" srcOrd="9" destOrd="0" presId="urn:microsoft.com/office/officeart/2011/layout/CircleProcess"/>
    <dgm:cxn modelId="{2A1F3EC5-B10A-4141-B632-D152C128EFD7}" type="presParOf" srcId="{5242817A-5B7E-4ED1-B03E-1A9B891A8A3E}" destId="{DBD01236-7755-4273-97D6-2CBAFE3EB306}" srcOrd="0" destOrd="0" presId="urn:microsoft.com/office/officeart/2011/layout/CircleProcess"/>
    <dgm:cxn modelId="{FC2BBBBA-6473-4DA3-98A1-DDCAECDA2118}" type="presParOf" srcId="{76A57DA3-8423-40BF-BE0E-6DE6E702F333}" destId="{1CA632A3-70CE-4233-8405-C1302949F37F}" srcOrd="10" destOrd="0" presId="urn:microsoft.com/office/officeart/2011/layout/CircleProcess"/>
    <dgm:cxn modelId="{D80F00B0-8BE4-43CD-AC73-C19F6F83BA84}" type="presParOf" srcId="{1CA632A3-70CE-4233-8405-C1302949F37F}" destId="{EA21AED2-D61C-4CB6-9CD4-414E65479A3D}" srcOrd="0" destOrd="0" presId="urn:microsoft.com/office/officeart/2011/layout/CircleProcess"/>
    <dgm:cxn modelId="{8C90F380-4C4C-4381-9799-1CEB1BEC418D}" type="presParOf" srcId="{76A57DA3-8423-40BF-BE0E-6DE6E702F333}" destId="{CEA432C5-1345-4D54-B2DE-E27FEC696EFF}" srcOrd="11" destOrd="0" presId="urn:microsoft.com/office/officeart/2011/layout/CircleProcess"/>
    <dgm:cxn modelId="{B978F099-AD63-4606-AA21-54A2D97C9392}" type="presParOf" srcId="{76A57DA3-8423-40BF-BE0E-6DE6E702F333}" destId="{A4DDEF54-29ED-4DEE-80EA-99E58AF9208D}" srcOrd="12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13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14" destOrd="0" presId="urn:microsoft.com/office/officeart/2011/layout/CircleProcess"/>
    <dgm:cxn modelId="{0C0A7BF5-2C51-4603-B048-4F2E8A2FF585}" type="presParOf" srcId="{76A57DA3-8423-40BF-BE0E-6DE6E702F333}" destId="{3713FE1F-E6CD-43C0-B8A8-0CA3148FAF54}" srcOrd="15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16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17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676E8D49-CE10-4A4B-BC90-185DFEE52C79}">
      <dgm:prSet phldrT="[Text]" custT="1"/>
      <dgm:spPr>
        <a:solidFill>
          <a:schemeClr val="lt1">
            <a:hueOff val="0"/>
            <a:satOff val="0"/>
            <a:lumOff val="0"/>
            <a:alpha val="90000"/>
          </a:schemeClr>
        </a:solidFill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F97EBB5A-3459-429E-A698-C1A60E7902F0}" type="par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AE471CA7-7430-4C68-9E42-4C2FF17925B5}" type="sibTrans" cxnId="{D93235D5-2277-412A-A205-87F69B101D9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BCE472C-D65F-4C09-9E2B-DEAAE389C7A2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1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1" baseline="0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1" dirty="0">
            <a:solidFill>
              <a:schemeClr val="tx1">
                <a:hueOff val="0"/>
                <a:satOff val="0"/>
                <a:lumOff val="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8DA6A9A4-86A3-4CB5-AF31-F6520B3B63F0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B5BB8CA8-2BC0-4328-981C-2C8B14A21636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gm:t>
    </dgm:pt>
    <dgm:pt modelId="{5C4D7AC7-83CF-4348-B4D9-B041E4D8D5A8}" type="sib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C3A77973-9B06-4173-9DEC-82CF3205B230}" type="parTrans" cxnId="{4D6E54DB-4B11-4438-A59E-EB3EB55EE2D0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32508F75-FCD4-4A7C-A068-10019E30EF87}">
      <dgm:prSet phldrT="[Text]" custT="1"/>
      <dgm:spPr>
        <a:ln>
          <a:noFill/>
        </a:ln>
      </dgm:spPr>
      <dgm:t>
        <a:bodyPr/>
        <a:lstStyle/>
        <a:p>
          <a:pPr rtl="1"/>
          <a:r>
            <a:rPr lang="fa-IR" sz="3000" b="0" dirty="0">
              <a:solidFill>
                <a:schemeClr val="tx1"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gm:t>
    </dgm:pt>
    <dgm:pt modelId="{2CFCF69A-5DA0-488C-9D65-EEA966A1CFC3}" type="sib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DB90850F-A84A-4D24-826D-F130C5F5F778}" type="parTrans" cxnId="{2AA74438-9FFC-4F92-92A4-8D1A6D69C415}">
      <dgm:prSet/>
      <dgm:spPr/>
      <dgm:t>
        <a:bodyPr/>
        <a:lstStyle/>
        <a:p>
          <a:pPr rtl="1"/>
          <a:endParaRPr lang="fa-IR" sz="3000" b="1">
            <a:latin typeface="+mn-lt"/>
            <a:cs typeface="B Nazanin" panose="00000400000000000000" pitchFamily="2" charset="-78"/>
          </a:endParaRPr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F8BB5850-291E-4F27-8681-52F615175342}" type="pres">
      <dgm:prSet presAssocID="{7BCE472C-D65F-4C09-9E2B-DEAAE389C7A2}" presName="Accent6" presStyleCnt="0"/>
      <dgm:spPr/>
    </dgm:pt>
    <dgm:pt modelId="{412DAE9A-048B-47AB-B340-F757A6C96EB0}" type="pres">
      <dgm:prSet presAssocID="{7BCE472C-D65F-4C09-9E2B-DEAAE389C7A2}" presName="Accent" presStyleLbl="node1" presStyleIdx="0" presStyleCnt="6"/>
      <dgm:spPr>
        <a:solidFill>
          <a:srgbClr val="750787"/>
        </a:solidFill>
        <a:ln>
          <a:noFill/>
        </a:ln>
      </dgm:spPr>
    </dgm:pt>
    <dgm:pt modelId="{57582623-074A-4CDC-9705-C7BEEE77EB4F}" type="pres">
      <dgm:prSet presAssocID="{7BCE472C-D65F-4C09-9E2B-DEAAE389C7A2}" presName="ParentBackground6" presStyleCnt="0"/>
      <dgm:spPr/>
    </dgm:pt>
    <dgm:pt modelId="{F8EA5534-9392-4BC5-8ACA-3741F8E34DBD}" type="pres">
      <dgm:prSet presAssocID="{7BCE472C-D65F-4C09-9E2B-DEAAE389C7A2}" presName="ParentBackground" presStyleLbl="fgAcc1" presStyleIdx="0" presStyleCnt="6"/>
      <dgm:spPr/>
    </dgm:pt>
    <dgm:pt modelId="{9C9A402D-B481-4A77-914C-EF874D9BE74C}" type="pres">
      <dgm:prSet presAssocID="{7BCE472C-D65F-4C09-9E2B-DEAAE389C7A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5E7620-B94B-420F-B551-3F1E90EAD677}" type="pres">
      <dgm:prSet presAssocID="{676E8D49-CE10-4A4B-BC90-185DFEE52C79}" presName="Accent5" presStyleCnt="0"/>
      <dgm:spPr/>
    </dgm:pt>
    <dgm:pt modelId="{681685CD-D7DB-4DB2-83E6-E50AEEE1729F}" type="pres">
      <dgm:prSet presAssocID="{676E8D49-CE10-4A4B-BC90-185DFEE52C79}" presName="Accent" presStyleLbl="node1" presStyleIdx="1" presStyleCnt="6"/>
      <dgm:spPr>
        <a:solidFill>
          <a:srgbClr val="004DFF">
            <a:alpha val="25000"/>
          </a:srgbClr>
        </a:solidFill>
        <a:ln>
          <a:noFill/>
        </a:ln>
      </dgm:spPr>
    </dgm:pt>
    <dgm:pt modelId="{72A79F56-0674-4E73-B2B4-553A765B9F84}" type="pres">
      <dgm:prSet presAssocID="{676E8D49-CE10-4A4B-BC90-185DFEE52C79}" presName="ParentBackground5" presStyleCnt="0"/>
      <dgm:spPr/>
    </dgm:pt>
    <dgm:pt modelId="{8D8CD155-54B5-4B1B-B096-8094DFC811B8}" type="pres">
      <dgm:prSet presAssocID="{676E8D49-CE10-4A4B-BC90-185DFEE52C79}" presName="ParentBackground" presStyleLbl="fgAcc1" presStyleIdx="1" presStyleCnt="6"/>
      <dgm:spPr/>
    </dgm:pt>
    <dgm:pt modelId="{8F8263E0-8979-4AE6-B2A8-E703D9A5D787}" type="pres">
      <dgm:prSet presAssocID="{676E8D49-CE10-4A4B-BC90-185DFEE52C7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D3EB14-F0C9-41E0-937D-1A28E85C111A}" type="pres">
      <dgm:prSet presAssocID="{B5BB8CA8-2BC0-4328-981C-2C8B14A21636}" presName="Accent4" presStyleCnt="0"/>
      <dgm:spPr/>
    </dgm:pt>
    <dgm:pt modelId="{9D272862-678A-4516-B9EA-E94089CEE19A}" type="pres">
      <dgm:prSet presAssocID="{B5BB8CA8-2BC0-4328-981C-2C8B14A21636}" presName="Accent" presStyleLbl="node1" presStyleIdx="2" presStyleCnt="6"/>
      <dgm:spPr>
        <a:solidFill>
          <a:srgbClr val="008026">
            <a:alpha val="25000"/>
          </a:srgbClr>
        </a:solidFill>
        <a:ln>
          <a:noFill/>
        </a:ln>
      </dgm:spPr>
    </dgm:pt>
    <dgm:pt modelId="{3A172276-5265-4BB9-B2D5-EBA1BB41AE39}" type="pres">
      <dgm:prSet presAssocID="{B5BB8CA8-2BC0-4328-981C-2C8B14A21636}" presName="ParentBackground4" presStyleCnt="0"/>
      <dgm:spPr/>
    </dgm:pt>
    <dgm:pt modelId="{DC7423E1-6DCD-4E9C-8B8D-C591A9DDA772}" type="pres">
      <dgm:prSet presAssocID="{B5BB8CA8-2BC0-4328-981C-2C8B14A21636}" presName="ParentBackground" presStyleLbl="fgAcc1" presStyleIdx="2" presStyleCnt="6"/>
      <dgm:spPr/>
    </dgm:pt>
    <dgm:pt modelId="{9CB667CB-B485-4F5F-993B-0ADA2FF5E632}" type="pres">
      <dgm:prSet presAssocID="{B5BB8CA8-2BC0-4328-981C-2C8B14A2163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42817A-5B7E-4ED1-B03E-1A9B891A8A3E}" type="pres">
      <dgm:prSet presAssocID="{32508F75-FCD4-4A7C-A068-10019E30EF87}" presName="Accent3" presStyleCnt="0"/>
      <dgm:spPr/>
    </dgm:pt>
    <dgm:pt modelId="{DBD01236-7755-4273-97D6-2CBAFE3EB306}" type="pres">
      <dgm:prSet presAssocID="{32508F75-FCD4-4A7C-A068-10019E30EF87}" presName="Accent" presStyleLbl="node1" presStyleIdx="3" presStyleCnt="6"/>
      <dgm:spPr>
        <a:solidFill>
          <a:srgbClr val="FFFF00">
            <a:alpha val="25000"/>
          </a:srgbClr>
        </a:solidFill>
        <a:ln>
          <a:noFill/>
        </a:ln>
      </dgm:spPr>
    </dgm:pt>
    <dgm:pt modelId="{1CA632A3-70CE-4233-8405-C1302949F37F}" type="pres">
      <dgm:prSet presAssocID="{32508F75-FCD4-4A7C-A068-10019E30EF87}" presName="ParentBackground3" presStyleCnt="0"/>
      <dgm:spPr/>
    </dgm:pt>
    <dgm:pt modelId="{EA21AED2-D61C-4CB6-9CD4-414E65479A3D}" type="pres">
      <dgm:prSet presAssocID="{32508F75-FCD4-4A7C-A068-10019E30EF87}" presName="ParentBackground" presStyleLbl="fgAcc1" presStyleIdx="3" presStyleCnt="6"/>
      <dgm:spPr/>
    </dgm:pt>
    <dgm:pt modelId="{CEA432C5-1345-4D54-B2DE-E27FEC696EFF}" type="pres">
      <dgm:prSet presAssocID="{32508F75-FCD4-4A7C-A068-10019E30EF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4" presStyleCnt="6"/>
      <dgm:spPr>
        <a:solidFill>
          <a:srgbClr val="FF8C00">
            <a:alpha val="25000"/>
          </a:srgbClr>
        </a:solidFill>
        <a:ln>
          <a:noFill/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4" presStyleCnt="6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5" presStyleCnt="6"/>
      <dgm:spPr>
        <a:solidFill>
          <a:srgbClr val="E40303">
            <a:alpha val="25000"/>
          </a:srgbClr>
        </a:solidFill>
        <a:ln>
          <a:noFill/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5" presStyleCnt="6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F9BCA07-A06E-4FE9-92E4-7C08995EA864}" type="presOf" srcId="{7BCE472C-D65F-4C09-9E2B-DEAAE389C7A2}" destId="{F8EA5534-9392-4BC5-8ACA-3741F8E34DBD}" srcOrd="0" destOrd="0" presId="urn:microsoft.com/office/officeart/2011/layout/CircleProcess"/>
    <dgm:cxn modelId="{FC979F17-EC52-47D9-A618-72FC54200D1A}" type="presOf" srcId="{32508F75-FCD4-4A7C-A068-10019E30EF87}" destId="{CEA432C5-1345-4D54-B2DE-E27FEC696EFF}" srcOrd="1" destOrd="0" presId="urn:microsoft.com/office/officeart/2011/layout/CircleProcess"/>
    <dgm:cxn modelId="{3CBE9823-61F9-4717-9945-7C594E9DD4F7}" type="presOf" srcId="{676E8D49-CE10-4A4B-BC90-185DFEE52C79}" destId="{8F8263E0-8979-4AE6-B2A8-E703D9A5D787}" srcOrd="1" destOrd="0" presId="urn:microsoft.com/office/officeart/2011/layout/CircleProcess"/>
    <dgm:cxn modelId="{2AA74438-9FFC-4F92-92A4-8D1A6D69C415}" srcId="{21392F24-CC8F-43F5-A735-6AE3A69857F5}" destId="{32508F75-FCD4-4A7C-A068-10019E30EF87}" srcOrd="2" destOrd="0" parTransId="{DB90850F-A84A-4D24-826D-F130C5F5F778}" sibTransId="{2CFCF69A-5DA0-488C-9D65-EEA966A1CFC3}"/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D6DCE37A-34A2-42B8-AA6E-C8DC1E92BFB2}" type="presOf" srcId="{676E8D49-CE10-4A4B-BC90-185DFEE52C79}" destId="{8D8CD155-54B5-4B1B-B096-8094DFC811B8}" srcOrd="0" destOrd="0" presId="urn:microsoft.com/office/officeart/2011/layout/CircleProcess"/>
    <dgm:cxn modelId="{D4EF507F-09EF-4A30-8DB0-C68231ED7A01}" type="presOf" srcId="{32508F75-FCD4-4A7C-A068-10019E30EF87}" destId="{EA21AED2-D61C-4CB6-9CD4-414E65479A3D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8C0A6990-8F1D-4F30-965D-133AF5DF79D7}" type="presOf" srcId="{B5BB8CA8-2BC0-4328-981C-2C8B14A21636}" destId="{DC7423E1-6DCD-4E9C-8B8D-C591A9DDA772}" srcOrd="0" destOrd="0" presId="urn:microsoft.com/office/officeart/2011/layout/CircleProcess"/>
    <dgm:cxn modelId="{AA0009A4-759F-40B5-8CCC-5CE24E8F69AE}" type="presOf" srcId="{B5BB8CA8-2BC0-4328-981C-2C8B14A21636}" destId="{9CB667CB-B485-4F5F-993B-0ADA2FF5E632}" srcOrd="1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5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D93235D5-2277-412A-A205-87F69B101D95}" srcId="{21392F24-CC8F-43F5-A735-6AE3A69857F5}" destId="{676E8D49-CE10-4A4B-BC90-185DFEE52C79}" srcOrd="4" destOrd="0" parTransId="{F97EBB5A-3459-429E-A698-C1A60E7902F0}" sibTransId="{AE471CA7-7430-4C68-9E42-4C2FF17925B5}"/>
    <dgm:cxn modelId="{19C037D5-2D41-4390-A26E-A5F36C1A72E5}" type="presOf" srcId="{7BCE472C-D65F-4C09-9E2B-DEAAE389C7A2}" destId="{9C9A402D-B481-4A77-914C-EF874D9BE74C}" srcOrd="1" destOrd="0" presId="urn:microsoft.com/office/officeart/2011/layout/CircleProcess"/>
    <dgm:cxn modelId="{4D6E54DB-4B11-4438-A59E-EB3EB55EE2D0}" srcId="{21392F24-CC8F-43F5-A735-6AE3A69857F5}" destId="{B5BB8CA8-2BC0-4328-981C-2C8B14A21636}" srcOrd="3" destOrd="0" parTransId="{C3A77973-9B06-4173-9DEC-82CF3205B230}" sibTransId="{5C4D7AC7-83CF-4348-B4D9-B041E4D8D5A8}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C1610781-08BF-41CF-AB28-0AA50FC6C3A0}" type="presParOf" srcId="{76A57DA3-8423-40BF-BE0E-6DE6E702F333}" destId="{F8BB5850-291E-4F27-8681-52F615175342}" srcOrd="0" destOrd="0" presId="urn:microsoft.com/office/officeart/2011/layout/CircleProcess"/>
    <dgm:cxn modelId="{A6A2503D-755D-47F5-80EE-FCECE587DB97}" type="presParOf" srcId="{F8BB5850-291E-4F27-8681-52F615175342}" destId="{412DAE9A-048B-47AB-B340-F757A6C96EB0}" srcOrd="0" destOrd="0" presId="urn:microsoft.com/office/officeart/2011/layout/CircleProcess"/>
    <dgm:cxn modelId="{1148A6D6-FEB6-43E4-AF55-30041BBF749D}" type="presParOf" srcId="{76A57DA3-8423-40BF-BE0E-6DE6E702F333}" destId="{57582623-074A-4CDC-9705-C7BEEE77EB4F}" srcOrd="1" destOrd="0" presId="urn:microsoft.com/office/officeart/2011/layout/CircleProcess"/>
    <dgm:cxn modelId="{2B87B0E8-DCAE-49D1-B4E3-EF36A315FF7A}" type="presParOf" srcId="{57582623-074A-4CDC-9705-C7BEEE77EB4F}" destId="{F8EA5534-9392-4BC5-8ACA-3741F8E34DBD}" srcOrd="0" destOrd="0" presId="urn:microsoft.com/office/officeart/2011/layout/CircleProcess"/>
    <dgm:cxn modelId="{D56A5D5B-8252-4592-A8DB-100CB8CF255E}" type="presParOf" srcId="{76A57DA3-8423-40BF-BE0E-6DE6E702F333}" destId="{9C9A402D-B481-4A77-914C-EF874D9BE74C}" srcOrd="2" destOrd="0" presId="urn:microsoft.com/office/officeart/2011/layout/CircleProcess"/>
    <dgm:cxn modelId="{B9C0CE30-AF22-475E-ADF0-9652B2F0F306}" type="presParOf" srcId="{76A57DA3-8423-40BF-BE0E-6DE6E702F333}" destId="{BA5E7620-B94B-420F-B551-3F1E90EAD677}" srcOrd="3" destOrd="0" presId="urn:microsoft.com/office/officeart/2011/layout/CircleProcess"/>
    <dgm:cxn modelId="{C43165FA-ECD9-465A-944A-BEA1BB0C7E03}" type="presParOf" srcId="{BA5E7620-B94B-420F-B551-3F1E90EAD677}" destId="{681685CD-D7DB-4DB2-83E6-E50AEEE1729F}" srcOrd="0" destOrd="0" presId="urn:microsoft.com/office/officeart/2011/layout/CircleProcess"/>
    <dgm:cxn modelId="{0A5E78C3-7AA5-4130-BD30-76BAA72E5394}" type="presParOf" srcId="{76A57DA3-8423-40BF-BE0E-6DE6E702F333}" destId="{72A79F56-0674-4E73-B2B4-553A765B9F84}" srcOrd="4" destOrd="0" presId="urn:microsoft.com/office/officeart/2011/layout/CircleProcess"/>
    <dgm:cxn modelId="{45A83019-2BEB-4B74-95E3-A348ACE45091}" type="presParOf" srcId="{72A79F56-0674-4E73-B2B4-553A765B9F84}" destId="{8D8CD155-54B5-4B1B-B096-8094DFC811B8}" srcOrd="0" destOrd="0" presId="urn:microsoft.com/office/officeart/2011/layout/CircleProcess"/>
    <dgm:cxn modelId="{98E853EC-33B2-4AFA-9579-B6FAF30ED844}" type="presParOf" srcId="{76A57DA3-8423-40BF-BE0E-6DE6E702F333}" destId="{8F8263E0-8979-4AE6-B2A8-E703D9A5D787}" srcOrd="5" destOrd="0" presId="urn:microsoft.com/office/officeart/2011/layout/CircleProcess"/>
    <dgm:cxn modelId="{447CCCC1-56A9-4D54-A335-7D078266D9CD}" type="presParOf" srcId="{76A57DA3-8423-40BF-BE0E-6DE6E702F333}" destId="{43D3EB14-F0C9-41E0-937D-1A28E85C111A}" srcOrd="6" destOrd="0" presId="urn:microsoft.com/office/officeart/2011/layout/CircleProcess"/>
    <dgm:cxn modelId="{23B9280C-9A36-459D-8E8A-8142902D516A}" type="presParOf" srcId="{43D3EB14-F0C9-41E0-937D-1A28E85C111A}" destId="{9D272862-678A-4516-B9EA-E94089CEE19A}" srcOrd="0" destOrd="0" presId="urn:microsoft.com/office/officeart/2011/layout/CircleProcess"/>
    <dgm:cxn modelId="{2654BF54-FBB7-468B-8B87-08361F008C98}" type="presParOf" srcId="{76A57DA3-8423-40BF-BE0E-6DE6E702F333}" destId="{3A172276-5265-4BB9-B2D5-EBA1BB41AE39}" srcOrd="7" destOrd="0" presId="urn:microsoft.com/office/officeart/2011/layout/CircleProcess"/>
    <dgm:cxn modelId="{12D6E941-1210-4C49-8F66-BF40306A9874}" type="presParOf" srcId="{3A172276-5265-4BB9-B2D5-EBA1BB41AE39}" destId="{DC7423E1-6DCD-4E9C-8B8D-C591A9DDA772}" srcOrd="0" destOrd="0" presId="urn:microsoft.com/office/officeart/2011/layout/CircleProcess"/>
    <dgm:cxn modelId="{4DAC48B6-F359-49EF-A39D-07D9254D3EEB}" type="presParOf" srcId="{76A57DA3-8423-40BF-BE0E-6DE6E702F333}" destId="{9CB667CB-B485-4F5F-993B-0ADA2FF5E632}" srcOrd="8" destOrd="0" presId="urn:microsoft.com/office/officeart/2011/layout/CircleProcess"/>
    <dgm:cxn modelId="{146DAE8A-0A04-4B96-92A0-8D10F2E00D10}" type="presParOf" srcId="{76A57DA3-8423-40BF-BE0E-6DE6E702F333}" destId="{5242817A-5B7E-4ED1-B03E-1A9B891A8A3E}" srcOrd="9" destOrd="0" presId="urn:microsoft.com/office/officeart/2011/layout/CircleProcess"/>
    <dgm:cxn modelId="{2A1F3EC5-B10A-4141-B632-D152C128EFD7}" type="presParOf" srcId="{5242817A-5B7E-4ED1-B03E-1A9B891A8A3E}" destId="{DBD01236-7755-4273-97D6-2CBAFE3EB306}" srcOrd="0" destOrd="0" presId="urn:microsoft.com/office/officeart/2011/layout/CircleProcess"/>
    <dgm:cxn modelId="{FC2BBBBA-6473-4DA3-98A1-DDCAECDA2118}" type="presParOf" srcId="{76A57DA3-8423-40BF-BE0E-6DE6E702F333}" destId="{1CA632A3-70CE-4233-8405-C1302949F37F}" srcOrd="10" destOrd="0" presId="urn:microsoft.com/office/officeart/2011/layout/CircleProcess"/>
    <dgm:cxn modelId="{D80F00B0-8BE4-43CD-AC73-C19F6F83BA84}" type="presParOf" srcId="{1CA632A3-70CE-4233-8405-C1302949F37F}" destId="{EA21AED2-D61C-4CB6-9CD4-414E65479A3D}" srcOrd="0" destOrd="0" presId="urn:microsoft.com/office/officeart/2011/layout/CircleProcess"/>
    <dgm:cxn modelId="{8C90F380-4C4C-4381-9799-1CEB1BEC418D}" type="presParOf" srcId="{76A57DA3-8423-40BF-BE0E-6DE6E702F333}" destId="{CEA432C5-1345-4D54-B2DE-E27FEC696EFF}" srcOrd="11" destOrd="0" presId="urn:microsoft.com/office/officeart/2011/layout/CircleProcess"/>
    <dgm:cxn modelId="{B978F099-AD63-4606-AA21-54A2D97C9392}" type="presParOf" srcId="{76A57DA3-8423-40BF-BE0E-6DE6E702F333}" destId="{A4DDEF54-29ED-4DEE-80EA-99E58AF9208D}" srcOrd="12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13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14" destOrd="0" presId="urn:microsoft.com/office/officeart/2011/layout/CircleProcess"/>
    <dgm:cxn modelId="{0C0A7BF5-2C51-4603-B048-4F2E8A2FF585}" type="presParOf" srcId="{76A57DA3-8423-40BF-BE0E-6DE6E702F333}" destId="{3713FE1F-E6CD-43C0-B8A8-0CA3148FAF54}" srcOrd="15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16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17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082640"/>
          <a:ext cx="1895742" cy="1895382"/>
        </a:xfrm>
        <a:prstGeom prst="ellipse">
          <a:avLst/>
        </a:prstGeom>
        <a:solidFill>
          <a:srgbClr val="750787"/>
        </a:solidFill>
        <a:ln w="12700" cap="flat" cmpd="sng" algn="ctr">
          <a:solidFill>
            <a:srgbClr val="75078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>
          <a:off x="62629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5078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1" kern="1200" baseline="0" dirty="0">
              <a:latin typeface="+mn-lt"/>
              <a:cs typeface="B Nazanin" panose="00000400000000000000" pitchFamily="2" charset="-78"/>
            </a:rPr>
            <a:t>بندی</a:t>
          </a:r>
          <a:endParaRPr lang="fa-IR" sz="3000" b="1" kern="1200" dirty="0">
            <a:latin typeface="+mn-lt"/>
            <a:cs typeface="B Nazanin" panose="00000400000000000000" pitchFamily="2" charset="-78"/>
          </a:endParaRPr>
        </a:p>
      </dsp:txBody>
      <dsp:txXfrm>
        <a:off x="315555" y="2398592"/>
        <a:ext cx="1263426" cy="1263477"/>
      </dsp:txXfrm>
    </dsp:sp>
    <dsp:sp modelId="{681685CD-D7DB-4DB2-83E6-E50AEEE1729F}">
      <dsp:nvSpPr>
        <dsp:cNvPr id="0" name=""/>
        <dsp:cNvSpPr/>
      </dsp:nvSpPr>
      <dsp:spPr>
        <a:xfrm rot="13500000">
          <a:off x="1958505" y="2082427"/>
          <a:ext cx="1895475" cy="1895475"/>
        </a:xfrm>
        <a:prstGeom prst="teardrop">
          <a:avLst>
            <a:gd name="adj" fmla="val 100000"/>
          </a:avLst>
        </a:prstGeom>
        <a:solidFill>
          <a:srgbClr val="004DFF"/>
        </a:solidFill>
        <a:ln w="12700" cap="flat" cmpd="sng" algn="ctr">
          <a:solidFill>
            <a:srgbClr val="004D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D155-54B5-4B1B-B096-8094DFC811B8}">
      <dsp:nvSpPr>
        <dsp:cNvPr id="0" name=""/>
        <dsp:cNvSpPr/>
      </dsp:nvSpPr>
      <dsp:spPr>
        <a:xfrm>
          <a:off x="2021001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4D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1" kern="1200" dirty="0">
              <a:latin typeface="+mn-lt"/>
              <a:cs typeface="B Nazanin" panose="00000400000000000000" pitchFamily="2" charset="-78"/>
            </a:rPr>
            <a:t>TLN</a:t>
          </a:r>
          <a:endParaRPr lang="fa-IR" sz="3000" b="1" kern="1200" dirty="0">
            <a:latin typeface="+mn-lt"/>
            <a:cs typeface="B Nazanin" panose="00000400000000000000" pitchFamily="2" charset="-78"/>
          </a:endParaRPr>
        </a:p>
      </dsp:txBody>
      <dsp:txXfrm>
        <a:off x="2273927" y="2398592"/>
        <a:ext cx="1263426" cy="1263477"/>
      </dsp:txXfrm>
    </dsp:sp>
    <dsp:sp modelId="{9D272862-678A-4516-B9EA-E94089CEE19A}">
      <dsp:nvSpPr>
        <dsp:cNvPr id="0" name=""/>
        <dsp:cNvSpPr/>
      </dsp:nvSpPr>
      <dsp:spPr>
        <a:xfrm rot="13500000">
          <a:off x="3916877" y="2082427"/>
          <a:ext cx="1895475" cy="1895475"/>
        </a:xfrm>
        <a:prstGeom prst="teardrop">
          <a:avLst>
            <a:gd name="adj" fmla="val 100000"/>
          </a:avLst>
        </a:prstGeom>
        <a:solidFill>
          <a:srgbClr val="008026"/>
        </a:solidFill>
        <a:ln w="12700" cap="flat" cmpd="sng" algn="ctr">
          <a:solidFill>
            <a:srgbClr val="0080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23E1-6DCD-4E9C-8B8D-C591A9DDA772}">
      <dsp:nvSpPr>
        <dsp:cNvPr id="0" name=""/>
        <dsp:cNvSpPr/>
      </dsp:nvSpPr>
      <dsp:spPr>
        <a:xfrm>
          <a:off x="397937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80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1" kern="1200" dirty="0">
              <a:latin typeface="+mn-lt"/>
              <a:cs typeface="B Nazanin" panose="00000400000000000000" pitchFamily="2" charset="-78"/>
            </a:rPr>
            <a:t>MCAN</a:t>
          </a:r>
          <a:endParaRPr lang="fa-IR" sz="3000" b="1" kern="1200" dirty="0">
            <a:latin typeface="+mn-lt"/>
            <a:cs typeface="B Nazanin" panose="00000400000000000000" pitchFamily="2" charset="-78"/>
          </a:endParaRPr>
        </a:p>
      </dsp:txBody>
      <dsp:txXfrm>
        <a:off x="4232299" y="2398592"/>
        <a:ext cx="1263426" cy="1263477"/>
      </dsp:txXfrm>
    </dsp:sp>
    <dsp:sp modelId="{DBD01236-7755-4273-97D6-2CBAFE3EB306}">
      <dsp:nvSpPr>
        <dsp:cNvPr id="0" name=""/>
        <dsp:cNvSpPr/>
      </dsp:nvSpPr>
      <dsp:spPr>
        <a:xfrm rot="13500000">
          <a:off x="5875249" y="2082427"/>
          <a:ext cx="1895475" cy="1895475"/>
        </a:xfrm>
        <a:prstGeom prst="teardrop">
          <a:avLst>
            <a:gd name="adj" fmla="val 100000"/>
          </a:avLst>
        </a:prstGeom>
        <a:solidFill>
          <a:srgbClr val="FFFF0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AED2-D61C-4CB6-9CD4-414E65479A3D}">
      <dsp:nvSpPr>
        <dsp:cNvPr id="0" name=""/>
        <dsp:cNvSpPr/>
      </dsp:nvSpPr>
      <dsp:spPr>
        <a:xfrm>
          <a:off x="5937745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latin typeface="+mn-lt"/>
              <a:cs typeface="B Nazanin" panose="00000400000000000000" pitchFamily="2" charset="-78"/>
            </a:rPr>
            <a:t>عامل تطبیقی</a:t>
          </a:r>
        </a:p>
      </dsp:txBody>
      <dsp:txXfrm>
        <a:off x="6191875" y="2398592"/>
        <a:ext cx="1263426" cy="1263477"/>
      </dsp:txXfrm>
    </dsp:sp>
    <dsp:sp modelId="{86B0DF1F-3621-4778-B74D-C9F28FAE1CD0}">
      <dsp:nvSpPr>
        <dsp:cNvPr id="0" name=""/>
        <dsp:cNvSpPr/>
      </dsp:nvSpPr>
      <dsp:spPr>
        <a:xfrm rot="13500000">
          <a:off x="7833621" y="2082427"/>
          <a:ext cx="1895475" cy="1895475"/>
        </a:xfrm>
        <a:prstGeom prst="teardrop">
          <a:avLst>
            <a:gd name="adj" fmla="val 100000"/>
          </a:avLst>
        </a:prstGeom>
        <a:solidFill>
          <a:srgbClr val="FF8C00"/>
        </a:solidFill>
        <a:ln w="12700" cap="flat" cmpd="sng" algn="ctr">
          <a:solidFill>
            <a:srgbClr val="FF8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>
          <a:off x="7896116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8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latin typeface="+mn-lt"/>
              <a:cs typeface="B Nazanin" panose="00000400000000000000" pitchFamily="2" charset="-78"/>
            </a:rPr>
            <a:t>معرفی مقالات</a:t>
          </a:r>
        </a:p>
      </dsp:txBody>
      <dsp:txXfrm>
        <a:off x="8150247" y="2398592"/>
        <a:ext cx="1263426" cy="1263477"/>
      </dsp:txXfrm>
    </dsp:sp>
    <dsp:sp modelId="{A5B70560-88B0-4C01-BDE7-16002E54C898}">
      <dsp:nvSpPr>
        <dsp:cNvPr id="0" name=""/>
        <dsp:cNvSpPr/>
      </dsp:nvSpPr>
      <dsp:spPr>
        <a:xfrm rot="13500000">
          <a:off x="9791993" y="2082427"/>
          <a:ext cx="1895475" cy="1895475"/>
        </a:xfrm>
        <a:prstGeom prst="teardrop">
          <a:avLst>
            <a:gd name="adj" fmla="val 100000"/>
          </a:avLst>
        </a:prstGeom>
        <a:solidFill>
          <a:srgbClr val="E40303"/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>
          <a:off x="985569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latin typeface="+mn-lt"/>
              <a:cs typeface="B Nazanin" panose="00000400000000000000" pitchFamily="2" charset="-78"/>
            </a:rPr>
            <a:t>مقدمه</a:t>
          </a:r>
        </a:p>
      </dsp:txBody>
      <dsp:txXfrm>
        <a:off x="10108619" y="2398592"/>
        <a:ext cx="1263426" cy="1263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082640"/>
          <a:ext cx="1895742" cy="1895382"/>
        </a:xfrm>
        <a:prstGeom prst="ellipse">
          <a:avLst/>
        </a:prstGeom>
        <a:solidFill>
          <a:srgbClr val="750787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>
          <a:off x="62629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kern="120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315555" y="2398592"/>
        <a:ext cx="1263426" cy="1263477"/>
      </dsp:txXfrm>
    </dsp:sp>
    <dsp:sp modelId="{681685CD-D7DB-4DB2-83E6-E50AEEE1729F}">
      <dsp:nvSpPr>
        <dsp:cNvPr id="0" name=""/>
        <dsp:cNvSpPr/>
      </dsp:nvSpPr>
      <dsp:spPr>
        <a:xfrm rot="13500000">
          <a:off x="1958505" y="2082427"/>
          <a:ext cx="1895475" cy="1895475"/>
        </a:xfrm>
        <a:prstGeom prst="teardrop">
          <a:avLst>
            <a:gd name="adj" fmla="val 100000"/>
          </a:avLst>
        </a:prstGeom>
        <a:solidFill>
          <a:srgbClr val="004DFF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D155-54B5-4B1B-B096-8094DFC811B8}">
      <dsp:nvSpPr>
        <dsp:cNvPr id="0" name=""/>
        <dsp:cNvSpPr/>
      </dsp:nvSpPr>
      <dsp:spPr>
        <a:xfrm>
          <a:off x="2021001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2273927" y="2398592"/>
        <a:ext cx="1263426" cy="1263477"/>
      </dsp:txXfrm>
    </dsp:sp>
    <dsp:sp modelId="{9D272862-678A-4516-B9EA-E94089CEE19A}">
      <dsp:nvSpPr>
        <dsp:cNvPr id="0" name=""/>
        <dsp:cNvSpPr/>
      </dsp:nvSpPr>
      <dsp:spPr>
        <a:xfrm rot="13500000">
          <a:off x="3916877" y="2082427"/>
          <a:ext cx="1895475" cy="1895475"/>
        </a:xfrm>
        <a:prstGeom prst="teardrop">
          <a:avLst>
            <a:gd name="adj" fmla="val 100000"/>
          </a:avLst>
        </a:prstGeom>
        <a:solidFill>
          <a:srgbClr val="008026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23E1-6DCD-4E9C-8B8D-C591A9DDA772}">
      <dsp:nvSpPr>
        <dsp:cNvPr id="0" name=""/>
        <dsp:cNvSpPr/>
      </dsp:nvSpPr>
      <dsp:spPr>
        <a:xfrm>
          <a:off x="397937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4232299" y="2398592"/>
        <a:ext cx="1263426" cy="1263477"/>
      </dsp:txXfrm>
    </dsp:sp>
    <dsp:sp modelId="{DBD01236-7755-4273-97D6-2CBAFE3EB306}">
      <dsp:nvSpPr>
        <dsp:cNvPr id="0" name=""/>
        <dsp:cNvSpPr/>
      </dsp:nvSpPr>
      <dsp:spPr>
        <a:xfrm rot="13500000">
          <a:off x="5875249" y="2082427"/>
          <a:ext cx="1895475" cy="1895475"/>
        </a:xfrm>
        <a:prstGeom prst="teardrop">
          <a:avLst>
            <a:gd name="adj" fmla="val 100000"/>
          </a:avLst>
        </a:prstGeom>
        <a:solidFill>
          <a:srgbClr val="FFFF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AED2-D61C-4CB6-9CD4-414E65479A3D}">
      <dsp:nvSpPr>
        <dsp:cNvPr id="0" name=""/>
        <dsp:cNvSpPr/>
      </dsp:nvSpPr>
      <dsp:spPr>
        <a:xfrm>
          <a:off x="5937745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sp:txBody>
      <dsp:txXfrm>
        <a:off x="6191875" y="2398592"/>
        <a:ext cx="1263426" cy="1263477"/>
      </dsp:txXfrm>
    </dsp:sp>
    <dsp:sp modelId="{86B0DF1F-3621-4778-B74D-C9F28FAE1CD0}">
      <dsp:nvSpPr>
        <dsp:cNvPr id="0" name=""/>
        <dsp:cNvSpPr/>
      </dsp:nvSpPr>
      <dsp:spPr>
        <a:xfrm rot="13500000">
          <a:off x="7833621" y="2082427"/>
          <a:ext cx="1895475" cy="1895475"/>
        </a:xfrm>
        <a:prstGeom prst="teardrop">
          <a:avLst>
            <a:gd name="adj" fmla="val 100000"/>
          </a:avLst>
        </a:prstGeom>
        <a:solidFill>
          <a:srgbClr val="FF8C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>
          <a:off x="7896116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sp:txBody>
      <dsp:txXfrm>
        <a:off x="8150247" y="2398592"/>
        <a:ext cx="1263426" cy="1263477"/>
      </dsp:txXfrm>
    </dsp:sp>
    <dsp:sp modelId="{A5B70560-88B0-4C01-BDE7-16002E54C898}">
      <dsp:nvSpPr>
        <dsp:cNvPr id="0" name=""/>
        <dsp:cNvSpPr/>
      </dsp:nvSpPr>
      <dsp:spPr>
        <a:xfrm rot="13500000">
          <a:off x="9791993" y="2082427"/>
          <a:ext cx="1895475" cy="1895475"/>
        </a:xfrm>
        <a:prstGeom prst="teardrop">
          <a:avLst>
            <a:gd name="adj" fmla="val 100000"/>
          </a:avLst>
        </a:prstGeom>
        <a:solidFill>
          <a:srgbClr val="E40303"/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>
          <a:off x="985569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latin typeface="+mn-lt"/>
              <a:cs typeface="B Nazanin" panose="00000400000000000000" pitchFamily="2" charset="-78"/>
            </a:rPr>
            <a:t>مقدمه</a:t>
          </a:r>
        </a:p>
      </dsp:txBody>
      <dsp:txXfrm>
        <a:off x="10108619" y="2398592"/>
        <a:ext cx="1263426" cy="1263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082640"/>
          <a:ext cx="1895742" cy="1895382"/>
        </a:xfrm>
        <a:prstGeom prst="ellipse">
          <a:avLst/>
        </a:prstGeom>
        <a:solidFill>
          <a:srgbClr val="750787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>
          <a:off x="62629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kern="120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315555" y="2398592"/>
        <a:ext cx="1263426" cy="1263477"/>
      </dsp:txXfrm>
    </dsp:sp>
    <dsp:sp modelId="{681685CD-D7DB-4DB2-83E6-E50AEEE1729F}">
      <dsp:nvSpPr>
        <dsp:cNvPr id="0" name=""/>
        <dsp:cNvSpPr/>
      </dsp:nvSpPr>
      <dsp:spPr>
        <a:xfrm rot="13500000">
          <a:off x="1958505" y="2082427"/>
          <a:ext cx="1895475" cy="1895475"/>
        </a:xfrm>
        <a:prstGeom prst="teardrop">
          <a:avLst>
            <a:gd name="adj" fmla="val 100000"/>
          </a:avLst>
        </a:prstGeom>
        <a:solidFill>
          <a:srgbClr val="004DFF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D155-54B5-4B1B-B096-8094DFC811B8}">
      <dsp:nvSpPr>
        <dsp:cNvPr id="0" name=""/>
        <dsp:cNvSpPr/>
      </dsp:nvSpPr>
      <dsp:spPr>
        <a:xfrm>
          <a:off x="2021001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2273927" y="2398592"/>
        <a:ext cx="1263426" cy="1263477"/>
      </dsp:txXfrm>
    </dsp:sp>
    <dsp:sp modelId="{9D272862-678A-4516-B9EA-E94089CEE19A}">
      <dsp:nvSpPr>
        <dsp:cNvPr id="0" name=""/>
        <dsp:cNvSpPr/>
      </dsp:nvSpPr>
      <dsp:spPr>
        <a:xfrm rot="13500000">
          <a:off x="3916877" y="2082427"/>
          <a:ext cx="1895475" cy="1895475"/>
        </a:xfrm>
        <a:prstGeom prst="teardrop">
          <a:avLst>
            <a:gd name="adj" fmla="val 100000"/>
          </a:avLst>
        </a:prstGeom>
        <a:solidFill>
          <a:srgbClr val="008026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23E1-6DCD-4E9C-8B8D-C591A9DDA772}">
      <dsp:nvSpPr>
        <dsp:cNvPr id="0" name=""/>
        <dsp:cNvSpPr/>
      </dsp:nvSpPr>
      <dsp:spPr>
        <a:xfrm>
          <a:off x="397937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4232299" y="2398592"/>
        <a:ext cx="1263426" cy="1263477"/>
      </dsp:txXfrm>
    </dsp:sp>
    <dsp:sp modelId="{DBD01236-7755-4273-97D6-2CBAFE3EB306}">
      <dsp:nvSpPr>
        <dsp:cNvPr id="0" name=""/>
        <dsp:cNvSpPr/>
      </dsp:nvSpPr>
      <dsp:spPr>
        <a:xfrm rot="13500000">
          <a:off x="5875249" y="2082427"/>
          <a:ext cx="1895475" cy="1895475"/>
        </a:xfrm>
        <a:prstGeom prst="teardrop">
          <a:avLst>
            <a:gd name="adj" fmla="val 100000"/>
          </a:avLst>
        </a:prstGeom>
        <a:solidFill>
          <a:srgbClr val="FFFF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AED2-D61C-4CB6-9CD4-414E65479A3D}">
      <dsp:nvSpPr>
        <dsp:cNvPr id="0" name=""/>
        <dsp:cNvSpPr/>
      </dsp:nvSpPr>
      <dsp:spPr>
        <a:xfrm>
          <a:off x="5937745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sp:txBody>
      <dsp:txXfrm>
        <a:off x="6191875" y="2398592"/>
        <a:ext cx="1263426" cy="1263477"/>
      </dsp:txXfrm>
    </dsp:sp>
    <dsp:sp modelId="{86B0DF1F-3621-4778-B74D-C9F28FAE1CD0}">
      <dsp:nvSpPr>
        <dsp:cNvPr id="0" name=""/>
        <dsp:cNvSpPr/>
      </dsp:nvSpPr>
      <dsp:spPr>
        <a:xfrm rot="13500000">
          <a:off x="7833621" y="2082427"/>
          <a:ext cx="1895475" cy="1895475"/>
        </a:xfrm>
        <a:prstGeom prst="teardrop">
          <a:avLst>
            <a:gd name="adj" fmla="val 100000"/>
          </a:avLst>
        </a:prstGeom>
        <a:solidFill>
          <a:srgbClr val="FF8C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>
          <a:off x="7896116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sp:txBody>
      <dsp:txXfrm>
        <a:off x="8150247" y="2398592"/>
        <a:ext cx="1263426" cy="1263477"/>
      </dsp:txXfrm>
    </dsp:sp>
    <dsp:sp modelId="{A5B70560-88B0-4C01-BDE7-16002E54C898}">
      <dsp:nvSpPr>
        <dsp:cNvPr id="0" name=""/>
        <dsp:cNvSpPr/>
      </dsp:nvSpPr>
      <dsp:spPr>
        <a:xfrm rot="13500000">
          <a:off x="9791993" y="2082427"/>
          <a:ext cx="1895475" cy="1895475"/>
        </a:xfrm>
        <a:prstGeom prst="teardrop">
          <a:avLst>
            <a:gd name="adj" fmla="val 100000"/>
          </a:avLst>
        </a:prstGeom>
        <a:solidFill>
          <a:srgbClr val="E40303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>
          <a:off x="985569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sp:txBody>
      <dsp:txXfrm>
        <a:off x="10108619" y="2398592"/>
        <a:ext cx="1263426" cy="1263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082640"/>
          <a:ext cx="1895742" cy="1895382"/>
        </a:xfrm>
        <a:prstGeom prst="ellipse">
          <a:avLst/>
        </a:prstGeom>
        <a:solidFill>
          <a:srgbClr val="750787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>
          <a:off x="62629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kern="120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315555" y="2398592"/>
        <a:ext cx="1263426" cy="1263477"/>
      </dsp:txXfrm>
    </dsp:sp>
    <dsp:sp modelId="{681685CD-D7DB-4DB2-83E6-E50AEEE1729F}">
      <dsp:nvSpPr>
        <dsp:cNvPr id="0" name=""/>
        <dsp:cNvSpPr/>
      </dsp:nvSpPr>
      <dsp:spPr>
        <a:xfrm rot="13500000">
          <a:off x="1958505" y="2082427"/>
          <a:ext cx="1895475" cy="1895475"/>
        </a:xfrm>
        <a:prstGeom prst="teardrop">
          <a:avLst>
            <a:gd name="adj" fmla="val 100000"/>
          </a:avLst>
        </a:prstGeom>
        <a:solidFill>
          <a:srgbClr val="004DFF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D155-54B5-4B1B-B096-8094DFC811B8}">
      <dsp:nvSpPr>
        <dsp:cNvPr id="0" name=""/>
        <dsp:cNvSpPr/>
      </dsp:nvSpPr>
      <dsp:spPr>
        <a:xfrm>
          <a:off x="2021001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2273927" y="2398592"/>
        <a:ext cx="1263426" cy="1263477"/>
      </dsp:txXfrm>
    </dsp:sp>
    <dsp:sp modelId="{9D272862-678A-4516-B9EA-E94089CEE19A}">
      <dsp:nvSpPr>
        <dsp:cNvPr id="0" name=""/>
        <dsp:cNvSpPr/>
      </dsp:nvSpPr>
      <dsp:spPr>
        <a:xfrm rot="13500000">
          <a:off x="3916877" y="2082427"/>
          <a:ext cx="1895475" cy="1895475"/>
        </a:xfrm>
        <a:prstGeom prst="teardrop">
          <a:avLst>
            <a:gd name="adj" fmla="val 100000"/>
          </a:avLst>
        </a:prstGeom>
        <a:solidFill>
          <a:srgbClr val="008026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23E1-6DCD-4E9C-8B8D-C591A9DDA772}">
      <dsp:nvSpPr>
        <dsp:cNvPr id="0" name=""/>
        <dsp:cNvSpPr/>
      </dsp:nvSpPr>
      <dsp:spPr>
        <a:xfrm>
          <a:off x="397937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4232299" y="2398592"/>
        <a:ext cx="1263426" cy="1263477"/>
      </dsp:txXfrm>
    </dsp:sp>
    <dsp:sp modelId="{DBD01236-7755-4273-97D6-2CBAFE3EB306}">
      <dsp:nvSpPr>
        <dsp:cNvPr id="0" name=""/>
        <dsp:cNvSpPr/>
      </dsp:nvSpPr>
      <dsp:spPr>
        <a:xfrm rot="13500000">
          <a:off x="5875249" y="2082427"/>
          <a:ext cx="1895475" cy="1895475"/>
        </a:xfrm>
        <a:prstGeom prst="teardrop">
          <a:avLst>
            <a:gd name="adj" fmla="val 100000"/>
          </a:avLst>
        </a:prstGeom>
        <a:solidFill>
          <a:srgbClr val="FFFF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AED2-D61C-4CB6-9CD4-414E65479A3D}">
      <dsp:nvSpPr>
        <dsp:cNvPr id="0" name=""/>
        <dsp:cNvSpPr/>
      </dsp:nvSpPr>
      <dsp:spPr>
        <a:xfrm>
          <a:off x="5937745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/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sp:txBody>
      <dsp:txXfrm>
        <a:off x="6191875" y="2398592"/>
        <a:ext cx="1263426" cy="1263477"/>
      </dsp:txXfrm>
    </dsp:sp>
    <dsp:sp modelId="{86B0DF1F-3621-4778-B74D-C9F28FAE1CD0}">
      <dsp:nvSpPr>
        <dsp:cNvPr id="0" name=""/>
        <dsp:cNvSpPr/>
      </dsp:nvSpPr>
      <dsp:spPr>
        <a:xfrm rot="13500000">
          <a:off x="7833621" y="2082427"/>
          <a:ext cx="1895475" cy="1895475"/>
        </a:xfrm>
        <a:prstGeom prst="teardrop">
          <a:avLst>
            <a:gd name="adj" fmla="val 100000"/>
          </a:avLst>
        </a:prstGeom>
        <a:solidFill>
          <a:srgbClr val="FF8C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>
          <a:off x="7896116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sp:txBody>
      <dsp:txXfrm>
        <a:off x="8150247" y="2398592"/>
        <a:ext cx="1263426" cy="1263477"/>
      </dsp:txXfrm>
    </dsp:sp>
    <dsp:sp modelId="{A5B70560-88B0-4C01-BDE7-16002E54C898}">
      <dsp:nvSpPr>
        <dsp:cNvPr id="0" name=""/>
        <dsp:cNvSpPr/>
      </dsp:nvSpPr>
      <dsp:spPr>
        <a:xfrm rot="13500000">
          <a:off x="9791993" y="2082427"/>
          <a:ext cx="1895475" cy="1895475"/>
        </a:xfrm>
        <a:prstGeom prst="teardrop">
          <a:avLst>
            <a:gd name="adj" fmla="val 100000"/>
          </a:avLst>
        </a:prstGeom>
        <a:solidFill>
          <a:srgbClr val="E40303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>
          <a:off x="985569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sp:txBody>
      <dsp:txXfrm>
        <a:off x="10108619" y="2398592"/>
        <a:ext cx="1263426" cy="12634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082640"/>
          <a:ext cx="1895742" cy="1895382"/>
        </a:xfrm>
        <a:prstGeom prst="ellipse">
          <a:avLst/>
        </a:prstGeom>
        <a:solidFill>
          <a:srgbClr val="750787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>
          <a:off x="62629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kern="120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315555" y="2398592"/>
        <a:ext cx="1263426" cy="1263477"/>
      </dsp:txXfrm>
    </dsp:sp>
    <dsp:sp modelId="{681685CD-D7DB-4DB2-83E6-E50AEEE1729F}">
      <dsp:nvSpPr>
        <dsp:cNvPr id="0" name=""/>
        <dsp:cNvSpPr/>
      </dsp:nvSpPr>
      <dsp:spPr>
        <a:xfrm rot="13500000">
          <a:off x="1958505" y="2082427"/>
          <a:ext cx="1895475" cy="1895475"/>
        </a:xfrm>
        <a:prstGeom prst="teardrop">
          <a:avLst>
            <a:gd name="adj" fmla="val 100000"/>
          </a:avLst>
        </a:prstGeom>
        <a:solidFill>
          <a:srgbClr val="004DFF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D155-54B5-4B1B-B096-8094DFC811B8}">
      <dsp:nvSpPr>
        <dsp:cNvPr id="0" name=""/>
        <dsp:cNvSpPr/>
      </dsp:nvSpPr>
      <dsp:spPr>
        <a:xfrm>
          <a:off x="2021001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2273927" y="2398592"/>
        <a:ext cx="1263426" cy="1263477"/>
      </dsp:txXfrm>
    </dsp:sp>
    <dsp:sp modelId="{9D272862-678A-4516-B9EA-E94089CEE19A}">
      <dsp:nvSpPr>
        <dsp:cNvPr id="0" name=""/>
        <dsp:cNvSpPr/>
      </dsp:nvSpPr>
      <dsp:spPr>
        <a:xfrm rot="13500000">
          <a:off x="3916877" y="2082427"/>
          <a:ext cx="1895475" cy="1895475"/>
        </a:xfrm>
        <a:prstGeom prst="teardrop">
          <a:avLst>
            <a:gd name="adj" fmla="val 100000"/>
          </a:avLst>
        </a:prstGeom>
        <a:solidFill>
          <a:srgbClr val="00802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23E1-6DCD-4E9C-8B8D-C591A9DDA772}">
      <dsp:nvSpPr>
        <dsp:cNvPr id="0" name=""/>
        <dsp:cNvSpPr/>
      </dsp:nvSpPr>
      <dsp:spPr>
        <a:xfrm>
          <a:off x="397937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1" kern="1200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1" kern="1200" dirty="0">
            <a:solidFill>
              <a:schemeClr val="tx1">
                <a:hueOff val="0"/>
                <a:satOff val="0"/>
                <a:lumOff val="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4232299" y="2398592"/>
        <a:ext cx="1263426" cy="1263477"/>
      </dsp:txXfrm>
    </dsp:sp>
    <dsp:sp modelId="{DBD01236-7755-4273-97D6-2CBAFE3EB306}">
      <dsp:nvSpPr>
        <dsp:cNvPr id="0" name=""/>
        <dsp:cNvSpPr/>
      </dsp:nvSpPr>
      <dsp:spPr>
        <a:xfrm rot="13500000">
          <a:off x="5875249" y="2082427"/>
          <a:ext cx="1895475" cy="1895475"/>
        </a:xfrm>
        <a:prstGeom prst="teardrop">
          <a:avLst>
            <a:gd name="adj" fmla="val 100000"/>
          </a:avLst>
        </a:prstGeom>
        <a:solidFill>
          <a:srgbClr val="FFFF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AED2-D61C-4CB6-9CD4-414E65479A3D}">
      <dsp:nvSpPr>
        <dsp:cNvPr id="0" name=""/>
        <dsp:cNvSpPr/>
      </dsp:nvSpPr>
      <dsp:spPr>
        <a:xfrm>
          <a:off x="5937745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sp:txBody>
      <dsp:txXfrm>
        <a:off x="6191875" y="2398592"/>
        <a:ext cx="1263426" cy="1263477"/>
      </dsp:txXfrm>
    </dsp:sp>
    <dsp:sp modelId="{86B0DF1F-3621-4778-B74D-C9F28FAE1CD0}">
      <dsp:nvSpPr>
        <dsp:cNvPr id="0" name=""/>
        <dsp:cNvSpPr/>
      </dsp:nvSpPr>
      <dsp:spPr>
        <a:xfrm rot="13500000">
          <a:off x="7833621" y="2082427"/>
          <a:ext cx="1895475" cy="1895475"/>
        </a:xfrm>
        <a:prstGeom prst="teardrop">
          <a:avLst>
            <a:gd name="adj" fmla="val 100000"/>
          </a:avLst>
        </a:prstGeom>
        <a:solidFill>
          <a:srgbClr val="FF8C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>
          <a:off x="7896116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sp:txBody>
      <dsp:txXfrm>
        <a:off x="8150247" y="2398592"/>
        <a:ext cx="1263426" cy="1263477"/>
      </dsp:txXfrm>
    </dsp:sp>
    <dsp:sp modelId="{A5B70560-88B0-4C01-BDE7-16002E54C898}">
      <dsp:nvSpPr>
        <dsp:cNvPr id="0" name=""/>
        <dsp:cNvSpPr/>
      </dsp:nvSpPr>
      <dsp:spPr>
        <a:xfrm rot="13500000">
          <a:off x="9791993" y="2082427"/>
          <a:ext cx="1895475" cy="1895475"/>
        </a:xfrm>
        <a:prstGeom prst="teardrop">
          <a:avLst>
            <a:gd name="adj" fmla="val 100000"/>
          </a:avLst>
        </a:prstGeom>
        <a:solidFill>
          <a:srgbClr val="E40303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>
          <a:off x="985569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sp:txBody>
      <dsp:txXfrm>
        <a:off x="10108619" y="2398592"/>
        <a:ext cx="1263426" cy="1263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082640"/>
          <a:ext cx="1895742" cy="1895382"/>
        </a:xfrm>
        <a:prstGeom prst="ellipse">
          <a:avLst/>
        </a:prstGeom>
        <a:solidFill>
          <a:srgbClr val="750787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>
          <a:off x="62629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0" kern="1200" baseline="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315555" y="2398592"/>
        <a:ext cx="1263426" cy="1263477"/>
      </dsp:txXfrm>
    </dsp:sp>
    <dsp:sp modelId="{681685CD-D7DB-4DB2-83E6-E50AEEE1729F}">
      <dsp:nvSpPr>
        <dsp:cNvPr id="0" name=""/>
        <dsp:cNvSpPr/>
      </dsp:nvSpPr>
      <dsp:spPr>
        <a:xfrm rot="13500000">
          <a:off x="1958505" y="2082427"/>
          <a:ext cx="1895475" cy="1895475"/>
        </a:xfrm>
        <a:prstGeom prst="teardrop">
          <a:avLst>
            <a:gd name="adj" fmla="val 100000"/>
          </a:avLst>
        </a:prstGeom>
        <a:solidFill>
          <a:srgbClr val="004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D155-54B5-4B1B-B096-8094DFC811B8}">
      <dsp:nvSpPr>
        <dsp:cNvPr id="0" name=""/>
        <dsp:cNvSpPr/>
      </dsp:nvSpPr>
      <dsp:spPr>
        <a:xfrm>
          <a:off x="2021001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1" kern="1200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1" kern="1200" dirty="0">
            <a:solidFill>
              <a:schemeClr val="tx1">
                <a:hueOff val="0"/>
                <a:satOff val="0"/>
                <a:lumOff val="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2273927" y="2398592"/>
        <a:ext cx="1263426" cy="1263477"/>
      </dsp:txXfrm>
    </dsp:sp>
    <dsp:sp modelId="{9D272862-678A-4516-B9EA-E94089CEE19A}">
      <dsp:nvSpPr>
        <dsp:cNvPr id="0" name=""/>
        <dsp:cNvSpPr/>
      </dsp:nvSpPr>
      <dsp:spPr>
        <a:xfrm rot="13500000">
          <a:off x="3916877" y="2082427"/>
          <a:ext cx="1895475" cy="1895475"/>
        </a:xfrm>
        <a:prstGeom prst="teardrop">
          <a:avLst>
            <a:gd name="adj" fmla="val 100000"/>
          </a:avLst>
        </a:prstGeom>
        <a:solidFill>
          <a:srgbClr val="008026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23E1-6DCD-4E9C-8B8D-C591A9DDA772}">
      <dsp:nvSpPr>
        <dsp:cNvPr id="0" name=""/>
        <dsp:cNvSpPr/>
      </dsp:nvSpPr>
      <dsp:spPr>
        <a:xfrm>
          <a:off x="397937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4232299" y="2398592"/>
        <a:ext cx="1263426" cy="1263477"/>
      </dsp:txXfrm>
    </dsp:sp>
    <dsp:sp modelId="{DBD01236-7755-4273-97D6-2CBAFE3EB306}">
      <dsp:nvSpPr>
        <dsp:cNvPr id="0" name=""/>
        <dsp:cNvSpPr/>
      </dsp:nvSpPr>
      <dsp:spPr>
        <a:xfrm rot="13500000">
          <a:off x="5875249" y="2082427"/>
          <a:ext cx="1895475" cy="1895475"/>
        </a:xfrm>
        <a:prstGeom prst="teardrop">
          <a:avLst>
            <a:gd name="adj" fmla="val 100000"/>
          </a:avLst>
        </a:prstGeom>
        <a:solidFill>
          <a:srgbClr val="FFFF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AED2-D61C-4CB6-9CD4-414E65479A3D}">
      <dsp:nvSpPr>
        <dsp:cNvPr id="0" name=""/>
        <dsp:cNvSpPr/>
      </dsp:nvSpPr>
      <dsp:spPr>
        <a:xfrm>
          <a:off x="5937745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sp:txBody>
      <dsp:txXfrm>
        <a:off x="6191875" y="2398592"/>
        <a:ext cx="1263426" cy="1263477"/>
      </dsp:txXfrm>
    </dsp:sp>
    <dsp:sp modelId="{86B0DF1F-3621-4778-B74D-C9F28FAE1CD0}">
      <dsp:nvSpPr>
        <dsp:cNvPr id="0" name=""/>
        <dsp:cNvSpPr/>
      </dsp:nvSpPr>
      <dsp:spPr>
        <a:xfrm rot="13500000">
          <a:off x="7833621" y="2082427"/>
          <a:ext cx="1895475" cy="1895475"/>
        </a:xfrm>
        <a:prstGeom prst="teardrop">
          <a:avLst>
            <a:gd name="adj" fmla="val 100000"/>
          </a:avLst>
        </a:prstGeom>
        <a:solidFill>
          <a:srgbClr val="FF8C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>
          <a:off x="7896116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sp:txBody>
      <dsp:txXfrm>
        <a:off x="8150247" y="2398592"/>
        <a:ext cx="1263426" cy="1263477"/>
      </dsp:txXfrm>
    </dsp:sp>
    <dsp:sp modelId="{A5B70560-88B0-4C01-BDE7-16002E54C898}">
      <dsp:nvSpPr>
        <dsp:cNvPr id="0" name=""/>
        <dsp:cNvSpPr/>
      </dsp:nvSpPr>
      <dsp:spPr>
        <a:xfrm rot="13500000">
          <a:off x="9791993" y="2082427"/>
          <a:ext cx="1895475" cy="1895475"/>
        </a:xfrm>
        <a:prstGeom prst="teardrop">
          <a:avLst>
            <a:gd name="adj" fmla="val 100000"/>
          </a:avLst>
        </a:prstGeom>
        <a:solidFill>
          <a:srgbClr val="E40303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>
          <a:off x="985569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sp:txBody>
      <dsp:txXfrm>
        <a:off x="10108619" y="2398592"/>
        <a:ext cx="1263426" cy="12634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082640"/>
          <a:ext cx="1895742" cy="1895382"/>
        </a:xfrm>
        <a:prstGeom prst="ellipse">
          <a:avLst/>
        </a:prstGeom>
        <a:solidFill>
          <a:srgbClr val="75078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>
          <a:off x="62629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جمع‌</a:t>
          </a:r>
          <a:r>
            <a:rPr lang="fa-IR" sz="3000" b="1" kern="1200" baseline="0" dirty="0">
              <a:solidFill>
                <a:schemeClr val="tx1">
                  <a:hueOff val="0"/>
                  <a:satOff val="0"/>
                  <a:lumOff val="0"/>
                </a:schemeClr>
              </a:solidFill>
              <a:latin typeface="+mn-lt"/>
              <a:cs typeface="B Nazanin" panose="00000400000000000000" pitchFamily="2" charset="-78"/>
            </a:rPr>
            <a:t>بندی</a:t>
          </a:r>
          <a:endParaRPr lang="fa-IR" sz="3000" b="1" kern="1200" dirty="0">
            <a:solidFill>
              <a:schemeClr val="tx1">
                <a:hueOff val="0"/>
                <a:satOff val="0"/>
                <a:lumOff val="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315555" y="2398592"/>
        <a:ext cx="1263426" cy="1263477"/>
      </dsp:txXfrm>
    </dsp:sp>
    <dsp:sp modelId="{681685CD-D7DB-4DB2-83E6-E50AEEE1729F}">
      <dsp:nvSpPr>
        <dsp:cNvPr id="0" name=""/>
        <dsp:cNvSpPr/>
      </dsp:nvSpPr>
      <dsp:spPr>
        <a:xfrm rot="13500000">
          <a:off x="1958505" y="2082427"/>
          <a:ext cx="1895475" cy="1895475"/>
        </a:xfrm>
        <a:prstGeom prst="teardrop">
          <a:avLst>
            <a:gd name="adj" fmla="val 100000"/>
          </a:avLst>
        </a:prstGeom>
        <a:solidFill>
          <a:srgbClr val="004DFF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D155-54B5-4B1B-B096-8094DFC811B8}">
      <dsp:nvSpPr>
        <dsp:cNvPr id="0" name=""/>
        <dsp:cNvSpPr/>
      </dsp:nvSpPr>
      <dsp:spPr>
        <a:xfrm>
          <a:off x="2021001" y="2145830"/>
          <a:ext cx="1769279" cy="1769001"/>
        </a:xfrm>
        <a:prstGeom prst="ellipse">
          <a:avLst/>
        </a:prstGeom>
        <a:solidFill>
          <a:schemeClr val="lt1">
            <a:hueOff val="0"/>
            <a:satOff val="0"/>
            <a:lumOff val="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TLN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2273927" y="2398592"/>
        <a:ext cx="1263426" cy="1263477"/>
      </dsp:txXfrm>
    </dsp:sp>
    <dsp:sp modelId="{9D272862-678A-4516-B9EA-E94089CEE19A}">
      <dsp:nvSpPr>
        <dsp:cNvPr id="0" name=""/>
        <dsp:cNvSpPr/>
      </dsp:nvSpPr>
      <dsp:spPr>
        <a:xfrm rot="13500000">
          <a:off x="3916877" y="2082427"/>
          <a:ext cx="1895475" cy="1895475"/>
        </a:xfrm>
        <a:prstGeom prst="teardrop">
          <a:avLst>
            <a:gd name="adj" fmla="val 100000"/>
          </a:avLst>
        </a:prstGeom>
        <a:solidFill>
          <a:srgbClr val="008026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23E1-6DCD-4E9C-8B8D-C591A9DDA772}">
      <dsp:nvSpPr>
        <dsp:cNvPr id="0" name=""/>
        <dsp:cNvSpPr/>
      </dsp:nvSpPr>
      <dsp:spPr>
        <a:xfrm>
          <a:off x="397937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</a:t>
          </a:r>
          <a:r>
            <a:rPr lang="en-US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MCAN</a:t>
          </a:r>
          <a:endParaRPr lang="fa-IR" sz="3000" b="0" kern="1200" dirty="0">
            <a:solidFill>
              <a:schemeClr val="tx1">
                <a:hueOff val="0"/>
                <a:satOff val="0"/>
                <a:lumOff val="0"/>
                <a:alpha val="30000"/>
              </a:schemeClr>
            </a:solidFill>
            <a:latin typeface="+mn-lt"/>
            <a:cs typeface="B Nazanin" panose="00000400000000000000" pitchFamily="2" charset="-78"/>
          </a:endParaRPr>
        </a:p>
      </dsp:txBody>
      <dsp:txXfrm>
        <a:off x="4232299" y="2398592"/>
        <a:ext cx="1263426" cy="1263477"/>
      </dsp:txXfrm>
    </dsp:sp>
    <dsp:sp modelId="{DBD01236-7755-4273-97D6-2CBAFE3EB306}">
      <dsp:nvSpPr>
        <dsp:cNvPr id="0" name=""/>
        <dsp:cNvSpPr/>
      </dsp:nvSpPr>
      <dsp:spPr>
        <a:xfrm rot="13500000">
          <a:off x="5875249" y="2082427"/>
          <a:ext cx="1895475" cy="1895475"/>
        </a:xfrm>
        <a:prstGeom prst="teardrop">
          <a:avLst>
            <a:gd name="adj" fmla="val 100000"/>
          </a:avLst>
        </a:prstGeom>
        <a:solidFill>
          <a:srgbClr val="FFFF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AED2-D61C-4CB6-9CD4-414E65479A3D}">
      <dsp:nvSpPr>
        <dsp:cNvPr id="0" name=""/>
        <dsp:cNvSpPr/>
      </dsp:nvSpPr>
      <dsp:spPr>
        <a:xfrm>
          <a:off x="5937745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عامل تطبیقی</a:t>
          </a:r>
        </a:p>
      </dsp:txBody>
      <dsp:txXfrm>
        <a:off x="6191875" y="2398592"/>
        <a:ext cx="1263426" cy="1263477"/>
      </dsp:txXfrm>
    </dsp:sp>
    <dsp:sp modelId="{86B0DF1F-3621-4778-B74D-C9F28FAE1CD0}">
      <dsp:nvSpPr>
        <dsp:cNvPr id="0" name=""/>
        <dsp:cNvSpPr/>
      </dsp:nvSpPr>
      <dsp:spPr>
        <a:xfrm rot="13500000">
          <a:off x="7833621" y="2082427"/>
          <a:ext cx="1895475" cy="1895475"/>
        </a:xfrm>
        <a:prstGeom prst="teardrop">
          <a:avLst>
            <a:gd name="adj" fmla="val 100000"/>
          </a:avLst>
        </a:prstGeom>
        <a:solidFill>
          <a:srgbClr val="FF8C00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>
          <a:off x="7896116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0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معرفی مقالات</a:t>
          </a:r>
        </a:p>
      </dsp:txBody>
      <dsp:txXfrm>
        <a:off x="8150247" y="2398592"/>
        <a:ext cx="1263426" cy="1263477"/>
      </dsp:txXfrm>
    </dsp:sp>
    <dsp:sp modelId="{A5B70560-88B0-4C01-BDE7-16002E54C898}">
      <dsp:nvSpPr>
        <dsp:cNvPr id="0" name=""/>
        <dsp:cNvSpPr/>
      </dsp:nvSpPr>
      <dsp:spPr>
        <a:xfrm rot="13500000">
          <a:off x="9791993" y="2082427"/>
          <a:ext cx="1895475" cy="1895475"/>
        </a:xfrm>
        <a:prstGeom prst="teardrop">
          <a:avLst>
            <a:gd name="adj" fmla="val 100000"/>
          </a:avLst>
        </a:prstGeom>
        <a:solidFill>
          <a:srgbClr val="E40303">
            <a:alpha val="2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>
          <a:off x="9855693" y="2145830"/>
          <a:ext cx="1769279" cy="17690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000" b="1" kern="1200" dirty="0">
              <a:solidFill>
                <a:schemeClr val="tx1">
                  <a:hueOff val="0"/>
                  <a:satOff val="0"/>
                  <a:lumOff val="0"/>
                  <a:alpha val="30000"/>
                </a:schemeClr>
              </a:solidFill>
              <a:latin typeface="+mn-lt"/>
              <a:cs typeface="B Nazanin" panose="00000400000000000000" pitchFamily="2" charset="-78"/>
            </a:rPr>
            <a:t>مقدمه</a:t>
          </a:r>
        </a:p>
      </dsp:txBody>
      <dsp:txXfrm>
        <a:off x="10108619" y="2398592"/>
        <a:ext cx="1263426" cy="1263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0B71B7-7F67-75C2-6A61-BBC67ACB4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DC8FD-5796-6D8B-E63C-3BAE9A42F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9DFE032-83D6-4DC1-A139-9B5753C235E7}" type="datetimeFigureOut">
              <a:rPr lang="fa-IR" smtClean="0"/>
              <a:t>01/07/1445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EB862-480A-1809-56D5-E9627027B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9E14F-E173-3FB4-3E0C-35EB72206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5E8F858-19DF-4352-A9F3-E434D056BB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8494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2A0054E-5AEF-42E6-8EFF-EC7A55F64CAE}" type="datetimeFigureOut">
              <a:rPr lang="fa-IR" smtClean="0"/>
              <a:t>01/07/1445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CDE749E-4F07-44F0-82D5-7506BBD4A6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84740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6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200" dirty="0"/>
              <a:t>- </a:t>
            </a:r>
            <a:r>
              <a:rPr lang="fa-IR" dirty="0"/>
              <a:t>فرآیند تصمیمگیری </a:t>
            </a:r>
            <a:r>
              <a:rPr lang="fa-IR" dirty="0" err="1"/>
              <a:t>مارکوف</a:t>
            </a:r>
            <a:r>
              <a:rPr lang="fa-IR" dirty="0"/>
              <a:t> با حالتها، اقدامات، عملکردهای انتقال و پاداش و یک عامل تخفیف</a:t>
            </a:r>
          </a:p>
          <a:p>
            <a:pPr algn="r" rtl="1"/>
            <a:endParaRPr lang="fa-IR" dirty="0"/>
          </a:p>
          <a:p>
            <a:pPr algn="r" rtl="1"/>
            <a:r>
              <a:rPr lang="fa-IR" sz="1200" dirty="0"/>
              <a:t>- </a:t>
            </a:r>
            <a:r>
              <a:rPr lang="en-US" sz="1200" dirty="0" err="1"/>
              <a:t>Cheaptalk</a:t>
            </a:r>
            <a:r>
              <a:rPr lang="fa-IR" sz="1200" dirty="0"/>
              <a:t> </a:t>
            </a:r>
            <a:r>
              <a:rPr lang="fa-IR" dirty="0"/>
              <a:t>به ارتباطات زبانی اشاره دارد که برای منتقل کردن تمایل به مذاکره و سرعت بخشیدن به فرآیند استفاده می 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7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شخصیت خوب به دنبال این است که از انتقاد، شکایت یا محکوم کردن مخالفان خود اجتناب کند، در حالی که با احترام آنها را تقویت می کند.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 برعکس، شخصیت بد به جای ساختن دیگران به دنبال پایین کشیدن دیگران است و طرفدار </a:t>
            </a:r>
            <a:r>
              <a:rPr lang="fa-IR" dirty="0" err="1"/>
              <a:t>بدرفتاری</a:t>
            </a:r>
            <a:r>
              <a:rPr lang="fa-IR" dirty="0"/>
              <a:t> با دیگران است.</a:t>
            </a:r>
          </a:p>
        </p:txBody>
      </p:sp>
    </p:spTree>
    <p:extLst>
      <p:ext uri="{BB962C8B-B14F-4D97-AF65-F5344CB8AC3E}">
        <p14:creationId xmlns:p14="http://schemas.microsoft.com/office/powerpoint/2010/main" val="257415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9646c4d46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9646c4d46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42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81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09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6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099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905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396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86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0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5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1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14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34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 algn="r" rtl="1">
              <a:spcBef>
                <a:spcPts val="600"/>
              </a:spcBef>
              <a:buSzPct val="95000"/>
              <a:buFont typeface="+mj-lt"/>
              <a:buNone/>
            </a:pPr>
            <a:r>
              <a:rPr lang="fa-IR" sz="1200" dirty="0">
                <a:latin typeface="Calibri" panose="020F0502020204030204" pitchFamily="34" charset="0"/>
                <a:cs typeface="B Nazanin" panose="00000400000000000000" pitchFamily="2" charset="-78"/>
              </a:rPr>
              <a:t>اجزای کمکی:</a:t>
            </a:r>
          </a:p>
          <a:p>
            <a:pPr marL="358775" indent="-269875" algn="r" rtl="1">
              <a:spcBef>
                <a:spcPts val="600"/>
              </a:spcBef>
              <a:buSzPct val="95000"/>
              <a:buFont typeface="+mj-lt"/>
              <a:buAutoNum type="arabicPeriod"/>
            </a:pPr>
            <a:r>
              <a:rPr lang="fa-IR" sz="1200" dirty="0">
                <a:latin typeface="Calibri" panose="020F0502020204030204" pitchFamily="34" charset="0"/>
                <a:cs typeface="B Nazanin" panose="00000400000000000000" pitchFamily="2" charset="-78"/>
              </a:rPr>
              <a:t>پایگاه‌‌</a:t>
            </a:r>
            <a:r>
              <a:rPr lang="fa-IR" sz="1200" dirty="0" err="1">
                <a:latin typeface="Calibri" panose="020F0502020204030204" pitchFamily="34" charset="0"/>
                <a:cs typeface="B Nazanin" panose="00000400000000000000" pitchFamily="2" charset="-78"/>
              </a:rPr>
              <a:t>داده‌های</a:t>
            </a:r>
            <a:r>
              <a:rPr lang="fa-IR" sz="1200" dirty="0">
                <a:latin typeface="Calibri" panose="020F0502020204030204" pitchFamily="34" charset="0"/>
                <a:cs typeface="B Nazanin" panose="00000400000000000000" pitchFamily="2" charset="-78"/>
              </a:rPr>
              <a:t> مربوط به ردیابی‌ مذاکره</a:t>
            </a:r>
          </a:p>
          <a:p>
            <a:pPr marL="358775" indent="-269875" algn="r" rtl="1">
              <a:spcBef>
                <a:spcPts val="600"/>
              </a:spcBef>
              <a:buSzPct val="95000"/>
              <a:buFont typeface="+mj-lt"/>
              <a:buAutoNum type="arabicPeriod"/>
            </a:pPr>
            <a:r>
              <a:rPr lang="fa-IR" sz="1200" dirty="0">
                <a:latin typeface="Calibri" panose="020F0502020204030204" pitchFamily="34" charset="0"/>
                <a:cs typeface="B Nazanin" panose="00000400000000000000" pitchFamily="2" charset="-78"/>
              </a:rPr>
              <a:t>سیستم موروثی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70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78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2D89-28DA-E27E-EA92-7703B4C1A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1BD9-9CC4-0E80-15A1-4F643C0D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45F2-0087-BDBA-F62B-61510853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BC4-7C7A-4BCC-8C2E-FEC805B3FA5B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81AC-8AF7-0807-854A-C9B53A26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D909-6851-28A6-EFFB-A504C1DE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199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9CAD-900A-8BD3-4B69-D8A8EBFD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F86FE-26C7-1D69-6AE0-D370D234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6E7-A145-2472-D93A-3661BB97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F814-1C84-46A9-9F06-BB2EFEDABF6E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3D1D-7B48-2573-D61B-D874525D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26D9-37A4-A7AA-5176-D6F43B6E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7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6A17A-3A1C-EDFE-16A6-4195E0AB7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12D4-A35A-36BF-20FF-E1A7FDCFF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40DB-F32E-81DB-E300-6FF3FDED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592-CE2C-4F84-87F3-3D6EDA58C5FB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6800-8161-2F1A-AA59-B166CFA1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F1A0-DC3C-4E2E-ED61-3BF47F20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0589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CB62-1A65-970A-BC3C-6BB2C5AE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F286-FDC2-3E96-243C-6E21B26F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BD69-8851-67B4-7A36-1C7224D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A6F-655E-4950-8362-D53A06C0FDAB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A209-D1E3-A83D-0271-B4EEC17F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4E2A-C128-8245-E597-0D51F41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88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E5A9-66B3-8525-2EF7-8D9837D6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5FB8-7D91-3AAB-5FCE-675AF8A7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BCB6-0FBD-104E-C7EC-1FCC07AB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B64-E7C9-4ED7-A7A4-E5E48B9C2B8E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D6A1-560F-BEF4-BE35-9A2DA9C5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4C530-BE17-2A5A-85AC-A882689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0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BC3B-4AD1-2D30-D302-0B1F079D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B9E-91B2-005A-6B16-8833F6582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07BC-06D3-8910-ABC2-42C064FF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2201-0C2E-DE85-35E5-53C58959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896-F66A-4EED-AA02-C3359A93EE2B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0348-11A9-0EE0-A2C2-0BBC8D16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2B66-0F31-1017-7589-0F33A293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366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4D69-1898-B20F-05D2-F1BDC5A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15B28-93A3-FD76-53E8-FA9342C7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5C7A4-59BF-933D-A1F7-B5CD4CAE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8D5D5-AA78-45CC-FB56-0EF461998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ED0C5-73FD-74FB-6A87-35DCFFAC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1D7BE-9BFC-770A-5024-73702ABD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9267-C463-4F7E-87D1-4E6CAAB93F64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59FF3-83F7-4C13-3CFE-6B8C2F5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E37C3-1B8D-944C-980C-E47568B9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67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A7FA-BF4B-424F-D1C0-2CD547CF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1E4F7-5925-EDA9-370C-07DA5CB2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02FD-1DD1-45AB-B1B6-09DBFC8A8ECB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CBE7F-6D7D-F578-CE18-19430AC5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32C6B-14AC-1F48-4328-FDCCEF0F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67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C28A5-6F43-68BF-BBE0-CACE4631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6D2F-06F4-43B4-88E2-D8D0B6B7B06A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644BB-8AB0-936A-5F25-541DDC61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BBC42-EDE7-2B9D-B8AA-CF0CEB62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628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446-BE74-21CC-3C3D-B6C68348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177C-36AF-9FB8-91C2-CAD3A942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7CFF-A3AF-2DE2-35EB-2046441C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05D7-7EEE-3407-EFE3-AFF17A3A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CA4-4982-4E84-81FA-F4899DD87BF7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4A-02EF-5C77-65E4-420EFDB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119A-50B3-E448-8C2F-43FD80E0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788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2AED-350E-D804-0C7B-90426C1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CBF7D-25CF-9DCA-DBDD-4BB795B2A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6BBCB-9421-2C56-CE54-341D2379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D8FD2-A230-345B-A3F3-EDD8D8B6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7B30-ACA2-4EB0-9FFA-04E1FBC1203B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A836-26EE-211A-B7F3-3A7A720D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18C7-B8B3-7ADA-B404-2BC2CE5F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696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73108-7242-D418-853F-A7BA3E5C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99FF-33B7-3E88-325F-839E4058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286C-F9A2-24B6-5BFF-B208C0EAA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C73E-CD1F-4B68-AA59-E5D5C12CDF10}" type="datetime8">
              <a:rPr lang="fa-IR" smtClean="0"/>
              <a:t>11 ژانويه 24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B600-522E-5E37-07D8-31FFD2DB1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A485-CB06-D1FC-F37E-AA7CF95F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993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BA24E106-0162-615D-99B2-E15D1915974B}"/>
              </a:ext>
            </a:extLst>
          </p:cNvPr>
          <p:cNvSpPr/>
          <p:nvPr/>
        </p:nvSpPr>
        <p:spPr>
          <a:xfrm>
            <a:off x="438706" y="4325942"/>
            <a:ext cx="3808731" cy="8219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Google Shape;181;p30">
            <a:extLst>
              <a:ext uri="{FF2B5EF4-FFF2-40B4-BE49-F238E27FC236}">
                <a16:creationId xmlns:a16="http://schemas.microsoft.com/office/drawing/2014/main" id="{FA6ADDDC-3305-1AC0-F82A-F18C6DDB62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53305" y="1727633"/>
            <a:ext cx="5820103" cy="17013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800" b="1" dirty="0" err="1">
                <a:cs typeface="B Nazanin" panose="00000400000000000000" pitchFamily="2" charset="-78"/>
              </a:rPr>
              <a:t>عامل‌های</a:t>
            </a:r>
            <a:r>
              <a:rPr lang="fa-IR" sz="4800" b="1" dirty="0">
                <a:cs typeface="B Nazanin" panose="00000400000000000000" pitchFamily="2" charset="-78"/>
              </a:rPr>
              <a:t> </a:t>
            </a:r>
            <a:r>
              <a:rPr lang="fa-IR" sz="4800" b="1" dirty="0" err="1">
                <a:cs typeface="B Nazanin" panose="00000400000000000000" pitchFamily="2" charset="-78"/>
              </a:rPr>
              <a:t>مذاکره‌کننده</a:t>
            </a:r>
            <a:endParaRPr sz="4800" b="1" dirty="0">
              <a:cs typeface="B Nazanin" panose="00000400000000000000" pitchFamily="2" charset="-78"/>
            </a:endParaRPr>
          </a:p>
        </p:txBody>
      </p:sp>
      <p:sp>
        <p:nvSpPr>
          <p:cNvPr id="8" name="Google Shape;182;p30">
            <a:extLst>
              <a:ext uri="{FF2B5EF4-FFF2-40B4-BE49-F238E27FC236}">
                <a16:creationId xmlns:a16="http://schemas.microsoft.com/office/drawing/2014/main" id="{7B681B33-AD00-8513-1FB3-74221274D7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0419" y="4325944"/>
            <a:ext cx="3411894" cy="821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 err="1">
                <a:cs typeface="B Nazanin" panose="00000400000000000000" pitchFamily="2" charset="-78"/>
              </a:rPr>
              <a:t>ارائه‌دهنده</a:t>
            </a:r>
            <a:r>
              <a:rPr lang="fa-IR" sz="2800" dirty="0">
                <a:cs typeface="B Nazanin" panose="00000400000000000000" pitchFamily="2" charset="-78"/>
              </a:rPr>
              <a:t>: مرضیه </a:t>
            </a:r>
            <a:r>
              <a:rPr lang="fa-IR" sz="2800" dirty="0" err="1">
                <a:cs typeface="B Nazanin" panose="00000400000000000000" pitchFamily="2" charset="-78"/>
              </a:rPr>
              <a:t>علیدادی</a:t>
            </a:r>
            <a:endParaRPr lang="en-US" sz="2800" dirty="0">
              <a:cs typeface="B Nazanin" panose="00000400000000000000" pitchFamily="2" charset="-78"/>
            </a:endParaRPr>
          </a:p>
        </p:txBody>
      </p:sp>
      <p:cxnSp>
        <p:nvCxnSpPr>
          <p:cNvPr id="9" name="Google Shape;183;p30">
            <a:extLst>
              <a:ext uri="{FF2B5EF4-FFF2-40B4-BE49-F238E27FC236}">
                <a16:creationId xmlns:a16="http://schemas.microsoft.com/office/drawing/2014/main" id="{FE12159D-75BE-6B38-ECD0-F7E1F5591F55}"/>
              </a:ext>
            </a:extLst>
          </p:cNvPr>
          <p:cNvCxnSpPr>
            <a:cxnSpLocks/>
          </p:cNvCxnSpPr>
          <p:nvPr/>
        </p:nvCxnSpPr>
        <p:spPr>
          <a:xfrm>
            <a:off x="737383" y="3221320"/>
            <a:ext cx="6820946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Why the tough talk of Brexit negotiators is doomed to fail - The Long ...">
            <a:extLst>
              <a:ext uri="{FF2B5EF4-FFF2-40B4-BE49-F238E27FC236}">
                <a16:creationId xmlns:a16="http://schemas.microsoft.com/office/drawing/2014/main" id="{265B16F1-C56F-1784-07F0-F2E5B17D6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6" r="19646"/>
          <a:stretch/>
        </p:blipFill>
        <p:spPr bwMode="auto">
          <a:xfrm>
            <a:off x="8028644" y="0"/>
            <a:ext cx="41633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3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1"/>
            <a:r>
              <a:rPr lang="fa-I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"چارچوبی برای عامل </a:t>
            </a:r>
            <a:r>
              <a:rPr lang="fa-IR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مذاکره‌کننده</a:t>
            </a:r>
            <a:r>
              <a:rPr lang="fa-I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‌‌ی خودکار تطبیقی مبتنی بر یادگیری انتقالی"</a:t>
            </a:r>
            <a:endParaRPr lang="en-US" sz="3600" dirty="0"/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98825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FFF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146711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410837" y="1645920"/>
            <a:ext cx="40363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چالش برانگیز بودن استراتژی یکسان در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متوالی</a:t>
            </a:r>
            <a:endParaRPr lang="en-US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endParaRPr lang="fa-IR" sz="1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تغییر در توابع سودمندی</a:t>
            </a:r>
          </a:p>
        </p:txBody>
      </p:sp>
      <p:sp>
        <p:nvSpPr>
          <p:cNvPr id="22" name="Google Shape;3650;p40">
            <a:extLst>
              <a:ext uri="{FF2B5EF4-FFF2-40B4-BE49-F238E27FC236}">
                <a16:creationId xmlns:a16="http://schemas.microsoft.com/office/drawing/2014/main" id="{4305473A-545D-1C39-7C9D-BB44C03859A8}"/>
              </a:ext>
            </a:extLst>
          </p:cNvPr>
          <p:cNvSpPr/>
          <p:nvPr/>
        </p:nvSpPr>
        <p:spPr>
          <a:xfrm>
            <a:off x="1127760" y="361969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FFF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3653;p40">
            <a:extLst>
              <a:ext uri="{FF2B5EF4-FFF2-40B4-BE49-F238E27FC236}">
                <a16:creationId xmlns:a16="http://schemas.microsoft.com/office/drawing/2014/main" id="{B5650F69-8A7D-DF6D-3B5E-C695EC046817}"/>
              </a:ext>
            </a:extLst>
          </p:cNvPr>
          <p:cNvSpPr/>
          <p:nvPr/>
        </p:nvSpPr>
        <p:spPr>
          <a:xfrm flipH="1">
            <a:off x="1402080" y="4098556"/>
            <a:ext cx="4045084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09EB99-E566-2F22-7E6F-E24F5CA6AA86}"/>
              </a:ext>
            </a:extLst>
          </p:cNvPr>
          <p:cNvSpPr txBox="1"/>
          <p:nvPr/>
        </p:nvSpPr>
        <p:spPr>
          <a:xfrm>
            <a:off x="1410837" y="4122510"/>
            <a:ext cx="40450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چارچوب پیشنهادی: </a:t>
            </a:r>
          </a:p>
          <a:p>
            <a:pPr algn="ctr" rtl="1"/>
            <a:endParaRPr lang="fa-IR" sz="11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یادگیری انتقالی </a:t>
            </a:r>
          </a:p>
          <a:p>
            <a:pPr algn="ctr" rtl="1"/>
            <a:r>
              <a:rPr lang="fa-IR" sz="2400" b="1" dirty="0">
                <a:latin typeface="Calibri" panose="020F0502020204030204" pitchFamily="34" charset="0"/>
                <a:cs typeface="B Nazanin" panose="00000400000000000000" pitchFamily="2" charset="-78"/>
              </a:rPr>
              <a:t>+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algn="ct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تشخیص مداوم تغییرات تابع سودمندی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8082D-8851-42D7-F6BD-FFE31DF38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"/>
          <a:stretch/>
        </p:blipFill>
        <p:spPr>
          <a:xfrm>
            <a:off x="6278882" y="988253"/>
            <a:ext cx="5933438" cy="6014720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00BF612-3746-28D6-4C08-F14D3439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5/19</a:t>
            </a:r>
          </a:p>
        </p:txBody>
      </p:sp>
    </p:spTree>
    <p:extLst>
      <p:ext uri="{BB962C8B-B14F-4D97-AF65-F5344CB8AC3E}">
        <p14:creationId xmlns:p14="http://schemas.microsoft.com/office/powerpoint/2010/main" val="12333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2" grpId="0" animBg="1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101" y="2476233"/>
            <a:ext cx="12194431" cy="2898051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FFFF05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cs typeface="B Nazanin" panose="00000400000000000000" pitchFamily="2" charset="-78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8887304" y="5145164"/>
            <a:ext cx="1706880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مدل پایه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6" name="Google Shape;2516;p33"/>
          <p:cNvGrpSpPr/>
          <p:nvPr/>
        </p:nvGrpSpPr>
        <p:grpSpPr>
          <a:xfrm>
            <a:off x="9358663" y="3041885"/>
            <a:ext cx="977061" cy="2031788"/>
            <a:chOff x="7018997" y="2395564"/>
            <a:chExt cx="732796" cy="1523841"/>
          </a:xfrm>
        </p:grpSpPr>
        <p:sp>
          <p:nvSpPr>
            <p:cNvPr id="2517" name="Google Shape;2517;p33"/>
            <p:cNvSpPr/>
            <p:nvPr/>
          </p:nvSpPr>
          <p:spPr>
            <a:xfrm>
              <a:off x="7018997" y="2803096"/>
              <a:ext cx="732796" cy="1116309"/>
            </a:xfrm>
            <a:custGeom>
              <a:avLst/>
              <a:gdLst/>
              <a:ahLst/>
              <a:cxnLst/>
              <a:rect l="l" t="t" r="r" b="b"/>
              <a:pathLst>
                <a:path w="21408" h="32612" extrusionOk="0">
                  <a:moveTo>
                    <a:pt x="0" y="0"/>
                  </a:moveTo>
                  <a:lnTo>
                    <a:pt x="0" y="32612"/>
                  </a:lnTo>
                  <a:lnTo>
                    <a:pt x="21408" y="32612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7195858" y="2807580"/>
              <a:ext cx="268603" cy="339527"/>
            </a:xfrm>
            <a:custGeom>
              <a:avLst/>
              <a:gdLst/>
              <a:ahLst/>
              <a:cxnLst/>
              <a:rect l="l" t="t" r="r" b="b"/>
              <a:pathLst>
                <a:path w="7847" h="9919" extrusionOk="0">
                  <a:moveTo>
                    <a:pt x="1" y="0"/>
                  </a:moveTo>
                  <a:lnTo>
                    <a:pt x="1" y="9918"/>
                  </a:lnTo>
                  <a:lnTo>
                    <a:pt x="7847" y="991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7270854" y="2890722"/>
              <a:ext cx="119052" cy="119018"/>
            </a:xfrm>
            <a:custGeom>
              <a:avLst/>
              <a:gdLst/>
              <a:ahLst/>
              <a:cxnLst/>
              <a:rect l="l" t="t" r="r" b="b"/>
              <a:pathLst>
                <a:path w="3478" h="3477" extrusionOk="0">
                  <a:moveTo>
                    <a:pt x="1739" y="0"/>
                  </a:moveTo>
                  <a:cubicBezTo>
                    <a:pt x="774" y="0"/>
                    <a:pt x="0" y="774"/>
                    <a:pt x="0" y="1739"/>
                  </a:cubicBezTo>
                  <a:cubicBezTo>
                    <a:pt x="0" y="2703"/>
                    <a:pt x="774" y="3477"/>
                    <a:pt x="1739" y="3477"/>
                  </a:cubicBezTo>
                  <a:cubicBezTo>
                    <a:pt x="2703" y="3477"/>
                    <a:pt x="3477" y="2703"/>
                    <a:pt x="3477" y="1739"/>
                  </a:cubicBezTo>
                  <a:cubicBezTo>
                    <a:pt x="3477" y="774"/>
                    <a:pt x="2703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7214205" y="3029282"/>
              <a:ext cx="231942" cy="186690"/>
            </a:xfrm>
            <a:custGeom>
              <a:avLst/>
              <a:gdLst/>
              <a:ahLst/>
              <a:cxnLst/>
              <a:rect l="l" t="t" r="r" b="b"/>
              <a:pathLst>
                <a:path w="6776" h="5454" extrusionOk="0">
                  <a:moveTo>
                    <a:pt x="2727" y="0"/>
                  </a:moveTo>
                  <a:cubicBezTo>
                    <a:pt x="1227" y="0"/>
                    <a:pt x="1" y="1227"/>
                    <a:pt x="1" y="2727"/>
                  </a:cubicBezTo>
                  <a:cubicBezTo>
                    <a:pt x="1" y="4227"/>
                    <a:pt x="1227" y="5453"/>
                    <a:pt x="2727" y="5453"/>
                  </a:cubicBezTo>
                  <a:lnTo>
                    <a:pt x="4049" y="5453"/>
                  </a:lnTo>
                  <a:cubicBezTo>
                    <a:pt x="5549" y="5453"/>
                    <a:pt x="6775" y="4227"/>
                    <a:pt x="6775" y="2727"/>
                  </a:cubicBezTo>
                  <a:cubicBezTo>
                    <a:pt x="6775" y="1227"/>
                    <a:pt x="5549" y="0"/>
                    <a:pt x="4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7089098" y="3247321"/>
              <a:ext cx="510267" cy="74998"/>
            </a:xfrm>
            <a:custGeom>
              <a:avLst/>
              <a:gdLst/>
              <a:ahLst/>
              <a:cxnLst/>
              <a:rect l="l" t="t" r="r" b="b"/>
              <a:pathLst>
                <a:path w="1490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14907" y="2191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7090330" y="3197175"/>
              <a:ext cx="234373" cy="25296"/>
            </a:xfrm>
            <a:custGeom>
              <a:avLst/>
              <a:gdLst/>
              <a:ahLst/>
              <a:cxnLst/>
              <a:rect l="l" t="t" r="r" b="b"/>
              <a:pathLst>
                <a:path w="6847" h="739" extrusionOk="0">
                  <a:moveTo>
                    <a:pt x="0" y="1"/>
                  </a:moveTo>
                  <a:lnTo>
                    <a:pt x="0" y="739"/>
                  </a:lnTo>
                  <a:lnTo>
                    <a:pt x="6846" y="739"/>
                  </a:lnTo>
                  <a:lnTo>
                    <a:pt x="6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7089098" y="3426613"/>
              <a:ext cx="510267" cy="75032"/>
            </a:xfrm>
            <a:custGeom>
              <a:avLst/>
              <a:gdLst/>
              <a:ahLst/>
              <a:cxnLst/>
              <a:rect l="l" t="t" r="r" b="b"/>
              <a:pathLst>
                <a:path w="14907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14907" y="2192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7090330" y="3376912"/>
              <a:ext cx="234373" cy="24885"/>
            </a:xfrm>
            <a:custGeom>
              <a:avLst/>
              <a:gdLst/>
              <a:ahLst/>
              <a:cxnLst/>
              <a:rect l="l" t="t" r="r" b="b"/>
              <a:pathLst>
                <a:path w="6847" h="727" extrusionOk="0">
                  <a:moveTo>
                    <a:pt x="0" y="0"/>
                  </a:moveTo>
                  <a:lnTo>
                    <a:pt x="0" y="727"/>
                  </a:lnTo>
                  <a:lnTo>
                    <a:pt x="6846" y="72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7218689" y="3550112"/>
              <a:ext cx="223385" cy="57506"/>
            </a:xfrm>
            <a:custGeom>
              <a:avLst/>
              <a:gdLst/>
              <a:ahLst/>
              <a:cxnLst/>
              <a:rect l="l" t="t" r="r" b="b"/>
              <a:pathLst>
                <a:path w="6526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6525" y="1679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7389047" y="2653515"/>
              <a:ext cx="163859" cy="211576"/>
            </a:xfrm>
            <a:custGeom>
              <a:avLst/>
              <a:gdLst/>
              <a:ahLst/>
              <a:cxnLst/>
              <a:rect l="l" t="t" r="r" b="b"/>
              <a:pathLst>
                <a:path w="4787" h="6181" extrusionOk="0">
                  <a:moveTo>
                    <a:pt x="4787" y="1"/>
                  </a:moveTo>
                  <a:lnTo>
                    <a:pt x="3572" y="1394"/>
                  </a:lnTo>
                  <a:lnTo>
                    <a:pt x="3989" y="1394"/>
                  </a:lnTo>
                  <a:cubicBezTo>
                    <a:pt x="3989" y="3597"/>
                    <a:pt x="2203" y="5382"/>
                    <a:pt x="0" y="5382"/>
                  </a:cubicBezTo>
                  <a:lnTo>
                    <a:pt x="0" y="6180"/>
                  </a:lnTo>
                  <a:cubicBezTo>
                    <a:pt x="2643" y="6180"/>
                    <a:pt x="4787" y="4049"/>
                    <a:pt x="4787" y="1394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7243950" y="2395564"/>
              <a:ext cx="157766" cy="343601"/>
            </a:xfrm>
            <a:custGeom>
              <a:avLst/>
              <a:gdLst/>
              <a:ahLst/>
              <a:cxnLst/>
              <a:rect l="l" t="t" r="r" b="b"/>
              <a:pathLst>
                <a:path w="4609" h="10038" extrusionOk="0">
                  <a:moveTo>
                    <a:pt x="2299" y="0"/>
                  </a:moveTo>
                  <a:cubicBezTo>
                    <a:pt x="1025" y="0"/>
                    <a:pt x="1" y="1024"/>
                    <a:pt x="1" y="2310"/>
                  </a:cubicBezTo>
                  <a:cubicBezTo>
                    <a:pt x="1" y="3441"/>
                    <a:pt x="810" y="4394"/>
                    <a:pt x="1906" y="4584"/>
                  </a:cubicBezTo>
                  <a:lnTo>
                    <a:pt x="1906" y="10037"/>
                  </a:lnTo>
                  <a:lnTo>
                    <a:pt x="2703" y="10037"/>
                  </a:lnTo>
                  <a:lnTo>
                    <a:pt x="2703" y="4584"/>
                  </a:lnTo>
                  <a:cubicBezTo>
                    <a:pt x="3787" y="4394"/>
                    <a:pt x="4608" y="3453"/>
                    <a:pt x="4608" y="2310"/>
                  </a:cubicBezTo>
                  <a:cubicBezTo>
                    <a:pt x="4608" y="1024"/>
                    <a:pt x="3584" y="0"/>
                    <a:pt x="2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</p:grpSp>
      <p:sp>
        <p:nvSpPr>
          <p:cNvPr id="13" name="Google Shape;2515;p33"/>
          <p:cNvSpPr/>
          <p:nvPr/>
        </p:nvSpPr>
        <p:spPr>
          <a:xfrm>
            <a:off x="8802122" y="3029348"/>
            <a:ext cx="1875156" cy="1804506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09" y="0"/>
                </a:moveTo>
                <a:cubicBezTo>
                  <a:pt x="19201" y="0"/>
                  <a:pt x="13191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38" y="46914"/>
                  <a:pt x="48755" y="36397"/>
                  <a:pt x="48755" y="23449"/>
                </a:cubicBezTo>
                <a:cubicBezTo>
                  <a:pt x="48725" y="13965"/>
                  <a:pt x="43010" y="5424"/>
                  <a:pt x="34257" y="1777"/>
                </a:cubicBezTo>
                <a:cubicBezTo>
                  <a:pt x="31364" y="581"/>
                  <a:pt x="28324" y="0"/>
                  <a:pt x="253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07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41B3229E-EE7C-CDE1-EAE8-16D6FCFD6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048891" y="321996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81;p30">
            <a:extLst>
              <a:ext uri="{FF2B5EF4-FFF2-40B4-BE49-F238E27FC236}">
                <a16:creationId xmlns:a16="http://schemas.microsoft.com/office/drawing/2014/main" id="{BB92E50A-D5C8-0189-BD7C-E2B9A0C69876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 عامل </a:t>
            </a:r>
            <a:r>
              <a:rPr lang="fa-IR" sz="3600" b="1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مذاکره‎کننده‌ی</a:t>
            </a:r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پیشنهادی</a:t>
            </a:r>
            <a:endParaRPr lang="en-US" sz="3600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D92F0F4-6AFD-5305-D78E-78BA37BE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29219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85948" y="60960"/>
            <a:ext cx="5820103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مدل پایه</a:t>
            </a:r>
            <a:endParaRPr sz="4800" b="1" dirty="0">
              <a:cs typeface="B Nazanin" panose="00000400000000000000" pitchFamily="2" charset="-78"/>
            </a:endParaRPr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98825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FFF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146711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410837" y="1554480"/>
            <a:ext cx="4036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مدل یادگیری عمیق</a:t>
            </a:r>
          </a:p>
          <a:p>
            <a:pPr algn="ct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(</a:t>
            </a:r>
            <a:r>
              <a:rPr lang="en-US" sz="2400" dirty="0">
                <a:latin typeface="Calibri" panose="020F0502020204030204" pitchFamily="34" charset="0"/>
                <a:cs typeface="B Nazanin" panose="00000400000000000000" pitchFamily="2" charset="-78"/>
              </a:rPr>
              <a:t>LSTM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دوطرفه)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فعال در استراتژی مناقصه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آموزش با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داده‌های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گذشته</a:t>
            </a:r>
          </a:p>
        </p:txBody>
      </p:sp>
      <p:sp>
        <p:nvSpPr>
          <p:cNvPr id="22" name="Google Shape;3650;p40">
            <a:extLst>
              <a:ext uri="{FF2B5EF4-FFF2-40B4-BE49-F238E27FC236}">
                <a16:creationId xmlns:a16="http://schemas.microsoft.com/office/drawing/2014/main" id="{4305473A-545D-1C39-7C9D-BB44C03859A8}"/>
              </a:ext>
            </a:extLst>
          </p:cNvPr>
          <p:cNvSpPr/>
          <p:nvPr/>
        </p:nvSpPr>
        <p:spPr>
          <a:xfrm>
            <a:off x="1127760" y="361969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FFF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3653;p40">
            <a:extLst>
              <a:ext uri="{FF2B5EF4-FFF2-40B4-BE49-F238E27FC236}">
                <a16:creationId xmlns:a16="http://schemas.microsoft.com/office/drawing/2014/main" id="{B5650F69-8A7D-DF6D-3B5E-C695EC046817}"/>
              </a:ext>
            </a:extLst>
          </p:cNvPr>
          <p:cNvSpPr/>
          <p:nvPr/>
        </p:nvSpPr>
        <p:spPr>
          <a:xfrm flipH="1">
            <a:off x="1402080" y="4098556"/>
            <a:ext cx="4045084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09EB99-E566-2F22-7E6F-E24F5CA6AA86}"/>
              </a:ext>
            </a:extLst>
          </p:cNvPr>
          <p:cNvSpPr txBox="1"/>
          <p:nvPr/>
        </p:nvSpPr>
        <p:spPr>
          <a:xfrm>
            <a:off x="1329556" y="4246880"/>
            <a:ext cx="42076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تابع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هزینه‌ی</a:t>
            </a:r>
            <a:r>
              <a:rPr lang="en-US" sz="2400" dirty="0">
                <a:latin typeface="Calibri" panose="020F0502020204030204" pitchFamily="34" charset="0"/>
                <a:cs typeface="B Nazanin" panose="00000400000000000000" pitchFamily="2" charset="-78"/>
              </a:rPr>
              <a:t>cross-entropy 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وزن‌دار</a:t>
            </a:r>
          </a:p>
          <a:p>
            <a:pPr algn="ctr" rtl="1"/>
            <a:endParaRPr lang="fa-IR" sz="1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وزن بیشتر به روندهای مذاکره با مقدار سودمندی توافق بالاتر</a:t>
            </a:r>
          </a:p>
        </p:txBody>
      </p:sp>
      <p:pic>
        <p:nvPicPr>
          <p:cNvPr id="4098" name="Picture 2" descr="a very simple icon for negotiation of two agents (computer program) in a multi agent system. in violet color with white background ">
            <a:extLst>
              <a:ext uri="{FF2B5EF4-FFF2-40B4-BE49-F238E27FC236}">
                <a16:creationId xmlns:a16="http://schemas.microsoft.com/office/drawing/2014/main" id="{010937AC-D4DC-266D-DF3E-7FDEC5CD6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9677"/>
          <a:stretch/>
        </p:blipFill>
        <p:spPr bwMode="auto">
          <a:xfrm>
            <a:off x="6573520" y="1158240"/>
            <a:ext cx="6035040" cy="58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34870D7-7067-EB63-9DB1-52CE1FDF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7/19</a:t>
            </a:r>
          </a:p>
        </p:txBody>
      </p:sp>
    </p:spTree>
    <p:extLst>
      <p:ext uri="{BB962C8B-B14F-4D97-AF65-F5344CB8AC3E}">
        <p14:creationId xmlns:p14="http://schemas.microsoft.com/office/powerpoint/2010/main" val="399762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2" grpId="0" animBg="1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101" y="2476233"/>
            <a:ext cx="12194431" cy="2898051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FFFF05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cs typeface="B Nazanin" panose="00000400000000000000" pitchFamily="2" charset="-78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6171284" y="2331545"/>
            <a:ext cx="2399611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 rtl="1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جریان انطباق مدل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8887304" y="5145164"/>
            <a:ext cx="1706880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مدل پایه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6" name="Google Shape;2516;p33"/>
          <p:cNvGrpSpPr/>
          <p:nvPr/>
        </p:nvGrpSpPr>
        <p:grpSpPr>
          <a:xfrm>
            <a:off x="9358663" y="3041885"/>
            <a:ext cx="977061" cy="2031788"/>
            <a:chOff x="7018997" y="2395564"/>
            <a:chExt cx="732796" cy="1523841"/>
          </a:xfrm>
        </p:grpSpPr>
        <p:sp>
          <p:nvSpPr>
            <p:cNvPr id="2517" name="Google Shape;2517;p33"/>
            <p:cNvSpPr/>
            <p:nvPr/>
          </p:nvSpPr>
          <p:spPr>
            <a:xfrm>
              <a:off x="7018997" y="2803096"/>
              <a:ext cx="732796" cy="1116309"/>
            </a:xfrm>
            <a:custGeom>
              <a:avLst/>
              <a:gdLst/>
              <a:ahLst/>
              <a:cxnLst/>
              <a:rect l="l" t="t" r="r" b="b"/>
              <a:pathLst>
                <a:path w="21408" h="32612" extrusionOk="0">
                  <a:moveTo>
                    <a:pt x="0" y="0"/>
                  </a:moveTo>
                  <a:lnTo>
                    <a:pt x="0" y="32612"/>
                  </a:lnTo>
                  <a:lnTo>
                    <a:pt x="21408" y="32612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7195858" y="2807580"/>
              <a:ext cx="268603" cy="339527"/>
            </a:xfrm>
            <a:custGeom>
              <a:avLst/>
              <a:gdLst/>
              <a:ahLst/>
              <a:cxnLst/>
              <a:rect l="l" t="t" r="r" b="b"/>
              <a:pathLst>
                <a:path w="7847" h="9919" extrusionOk="0">
                  <a:moveTo>
                    <a:pt x="1" y="0"/>
                  </a:moveTo>
                  <a:lnTo>
                    <a:pt x="1" y="9918"/>
                  </a:lnTo>
                  <a:lnTo>
                    <a:pt x="7847" y="991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7270854" y="2890722"/>
              <a:ext cx="119052" cy="119018"/>
            </a:xfrm>
            <a:custGeom>
              <a:avLst/>
              <a:gdLst/>
              <a:ahLst/>
              <a:cxnLst/>
              <a:rect l="l" t="t" r="r" b="b"/>
              <a:pathLst>
                <a:path w="3478" h="3477" extrusionOk="0">
                  <a:moveTo>
                    <a:pt x="1739" y="0"/>
                  </a:moveTo>
                  <a:cubicBezTo>
                    <a:pt x="774" y="0"/>
                    <a:pt x="0" y="774"/>
                    <a:pt x="0" y="1739"/>
                  </a:cubicBezTo>
                  <a:cubicBezTo>
                    <a:pt x="0" y="2703"/>
                    <a:pt x="774" y="3477"/>
                    <a:pt x="1739" y="3477"/>
                  </a:cubicBezTo>
                  <a:cubicBezTo>
                    <a:pt x="2703" y="3477"/>
                    <a:pt x="3477" y="2703"/>
                    <a:pt x="3477" y="1739"/>
                  </a:cubicBezTo>
                  <a:cubicBezTo>
                    <a:pt x="3477" y="774"/>
                    <a:pt x="2703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7214205" y="3029282"/>
              <a:ext cx="231942" cy="186690"/>
            </a:xfrm>
            <a:custGeom>
              <a:avLst/>
              <a:gdLst/>
              <a:ahLst/>
              <a:cxnLst/>
              <a:rect l="l" t="t" r="r" b="b"/>
              <a:pathLst>
                <a:path w="6776" h="5454" extrusionOk="0">
                  <a:moveTo>
                    <a:pt x="2727" y="0"/>
                  </a:moveTo>
                  <a:cubicBezTo>
                    <a:pt x="1227" y="0"/>
                    <a:pt x="1" y="1227"/>
                    <a:pt x="1" y="2727"/>
                  </a:cubicBezTo>
                  <a:cubicBezTo>
                    <a:pt x="1" y="4227"/>
                    <a:pt x="1227" y="5453"/>
                    <a:pt x="2727" y="5453"/>
                  </a:cubicBezTo>
                  <a:lnTo>
                    <a:pt x="4049" y="5453"/>
                  </a:lnTo>
                  <a:cubicBezTo>
                    <a:pt x="5549" y="5453"/>
                    <a:pt x="6775" y="4227"/>
                    <a:pt x="6775" y="2727"/>
                  </a:cubicBezTo>
                  <a:cubicBezTo>
                    <a:pt x="6775" y="1227"/>
                    <a:pt x="5549" y="0"/>
                    <a:pt x="4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7089098" y="3247321"/>
              <a:ext cx="510267" cy="74998"/>
            </a:xfrm>
            <a:custGeom>
              <a:avLst/>
              <a:gdLst/>
              <a:ahLst/>
              <a:cxnLst/>
              <a:rect l="l" t="t" r="r" b="b"/>
              <a:pathLst>
                <a:path w="1490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14907" y="2191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7090330" y="3197175"/>
              <a:ext cx="234373" cy="25296"/>
            </a:xfrm>
            <a:custGeom>
              <a:avLst/>
              <a:gdLst/>
              <a:ahLst/>
              <a:cxnLst/>
              <a:rect l="l" t="t" r="r" b="b"/>
              <a:pathLst>
                <a:path w="6847" h="739" extrusionOk="0">
                  <a:moveTo>
                    <a:pt x="0" y="1"/>
                  </a:moveTo>
                  <a:lnTo>
                    <a:pt x="0" y="739"/>
                  </a:lnTo>
                  <a:lnTo>
                    <a:pt x="6846" y="739"/>
                  </a:lnTo>
                  <a:lnTo>
                    <a:pt x="6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7089098" y="3426613"/>
              <a:ext cx="510267" cy="75032"/>
            </a:xfrm>
            <a:custGeom>
              <a:avLst/>
              <a:gdLst/>
              <a:ahLst/>
              <a:cxnLst/>
              <a:rect l="l" t="t" r="r" b="b"/>
              <a:pathLst>
                <a:path w="14907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14907" y="2192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7090330" y="3376912"/>
              <a:ext cx="234373" cy="24885"/>
            </a:xfrm>
            <a:custGeom>
              <a:avLst/>
              <a:gdLst/>
              <a:ahLst/>
              <a:cxnLst/>
              <a:rect l="l" t="t" r="r" b="b"/>
              <a:pathLst>
                <a:path w="6847" h="727" extrusionOk="0">
                  <a:moveTo>
                    <a:pt x="0" y="0"/>
                  </a:moveTo>
                  <a:lnTo>
                    <a:pt x="0" y="727"/>
                  </a:lnTo>
                  <a:lnTo>
                    <a:pt x="6846" y="72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7218689" y="3550112"/>
              <a:ext cx="223385" cy="57506"/>
            </a:xfrm>
            <a:custGeom>
              <a:avLst/>
              <a:gdLst/>
              <a:ahLst/>
              <a:cxnLst/>
              <a:rect l="l" t="t" r="r" b="b"/>
              <a:pathLst>
                <a:path w="6526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6525" y="1679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7389047" y="2653515"/>
              <a:ext cx="163859" cy="211576"/>
            </a:xfrm>
            <a:custGeom>
              <a:avLst/>
              <a:gdLst/>
              <a:ahLst/>
              <a:cxnLst/>
              <a:rect l="l" t="t" r="r" b="b"/>
              <a:pathLst>
                <a:path w="4787" h="6181" extrusionOk="0">
                  <a:moveTo>
                    <a:pt x="4787" y="1"/>
                  </a:moveTo>
                  <a:lnTo>
                    <a:pt x="3572" y="1394"/>
                  </a:lnTo>
                  <a:lnTo>
                    <a:pt x="3989" y="1394"/>
                  </a:lnTo>
                  <a:cubicBezTo>
                    <a:pt x="3989" y="3597"/>
                    <a:pt x="2203" y="5382"/>
                    <a:pt x="0" y="5382"/>
                  </a:cubicBezTo>
                  <a:lnTo>
                    <a:pt x="0" y="6180"/>
                  </a:lnTo>
                  <a:cubicBezTo>
                    <a:pt x="2643" y="6180"/>
                    <a:pt x="4787" y="4049"/>
                    <a:pt x="4787" y="1394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7243950" y="2395564"/>
              <a:ext cx="157766" cy="343601"/>
            </a:xfrm>
            <a:custGeom>
              <a:avLst/>
              <a:gdLst/>
              <a:ahLst/>
              <a:cxnLst/>
              <a:rect l="l" t="t" r="r" b="b"/>
              <a:pathLst>
                <a:path w="4609" h="10038" extrusionOk="0">
                  <a:moveTo>
                    <a:pt x="2299" y="0"/>
                  </a:moveTo>
                  <a:cubicBezTo>
                    <a:pt x="1025" y="0"/>
                    <a:pt x="1" y="1024"/>
                    <a:pt x="1" y="2310"/>
                  </a:cubicBezTo>
                  <a:cubicBezTo>
                    <a:pt x="1" y="3441"/>
                    <a:pt x="810" y="4394"/>
                    <a:pt x="1906" y="4584"/>
                  </a:cubicBezTo>
                  <a:lnTo>
                    <a:pt x="1906" y="10037"/>
                  </a:lnTo>
                  <a:lnTo>
                    <a:pt x="2703" y="10037"/>
                  </a:lnTo>
                  <a:lnTo>
                    <a:pt x="2703" y="4584"/>
                  </a:lnTo>
                  <a:cubicBezTo>
                    <a:pt x="3787" y="4394"/>
                    <a:pt x="4608" y="3453"/>
                    <a:pt x="4608" y="2310"/>
                  </a:cubicBezTo>
                  <a:cubicBezTo>
                    <a:pt x="4608" y="1024"/>
                    <a:pt x="3584" y="0"/>
                    <a:pt x="2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</p:grpSp>
      <p:sp>
        <p:nvSpPr>
          <p:cNvPr id="13" name="Google Shape;2515;p33"/>
          <p:cNvSpPr/>
          <p:nvPr/>
        </p:nvSpPr>
        <p:spPr>
          <a:xfrm>
            <a:off x="8802122" y="3029348"/>
            <a:ext cx="1875156" cy="1804506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09" y="0"/>
                </a:moveTo>
                <a:cubicBezTo>
                  <a:pt x="19201" y="0"/>
                  <a:pt x="13191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38" y="46914"/>
                  <a:pt x="48755" y="36397"/>
                  <a:pt x="48755" y="23449"/>
                </a:cubicBezTo>
                <a:cubicBezTo>
                  <a:pt x="48725" y="13965"/>
                  <a:pt x="43010" y="5424"/>
                  <a:pt x="34257" y="1777"/>
                </a:cubicBezTo>
                <a:cubicBezTo>
                  <a:pt x="31364" y="581"/>
                  <a:pt x="28324" y="0"/>
                  <a:pt x="253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Google Shape;2506;p33">
            <a:extLst>
              <a:ext uri="{FF2B5EF4-FFF2-40B4-BE49-F238E27FC236}">
                <a16:creationId xmlns:a16="http://schemas.microsoft.com/office/drawing/2014/main" id="{9F8992F8-CEE5-BF4E-123A-5A26154442F8}"/>
              </a:ext>
            </a:extLst>
          </p:cNvPr>
          <p:cNvSpPr/>
          <p:nvPr/>
        </p:nvSpPr>
        <p:spPr>
          <a:xfrm>
            <a:off x="6390906" y="3041885"/>
            <a:ext cx="1875156" cy="1804507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20" y="0"/>
                </a:moveTo>
                <a:cubicBezTo>
                  <a:pt x="19205" y="0"/>
                  <a:pt x="13201" y="2386"/>
                  <a:pt x="8724" y="6883"/>
                </a:cubicBezTo>
                <a:cubicBezTo>
                  <a:pt x="2007" y="13570"/>
                  <a:pt x="1" y="23662"/>
                  <a:pt x="364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69" y="46914"/>
                  <a:pt x="48755" y="36397"/>
                  <a:pt x="48755" y="23449"/>
                </a:cubicBezTo>
                <a:cubicBezTo>
                  <a:pt x="48755" y="13965"/>
                  <a:pt x="43041" y="5424"/>
                  <a:pt x="34287" y="1777"/>
                </a:cubicBezTo>
                <a:cubicBezTo>
                  <a:pt x="31384" y="581"/>
                  <a:pt x="28338" y="0"/>
                  <a:pt x="253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07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41B3229E-EE7C-CDE1-EAE8-16D6FCFD6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048891" y="321996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5BB7CE18-669C-46AC-B940-34A17C1D7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6640971" y="324028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1;p30">
            <a:extLst>
              <a:ext uri="{FF2B5EF4-FFF2-40B4-BE49-F238E27FC236}">
                <a16:creationId xmlns:a16="http://schemas.microsoft.com/office/drawing/2014/main" id="{F99EAC9F-BC7F-289B-4737-F469F4905382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 عامل </a:t>
            </a:r>
            <a:r>
              <a:rPr lang="fa-IR" sz="3600" b="1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مذاکره‎کننده‌ی</a:t>
            </a:r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پیشنهادی</a:t>
            </a:r>
            <a:endParaRPr lang="en-US" sz="36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8CB3F45-73E1-B402-97BC-599CE9E2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9315364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85948" y="60960"/>
            <a:ext cx="5820103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جریان انطباق مدل</a:t>
            </a:r>
            <a:endParaRPr sz="4800" b="1" dirty="0">
              <a:cs typeface="B Nazanin" panose="00000400000000000000" pitchFamily="2" charset="-78"/>
            </a:endParaRPr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98825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FFF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146711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410837" y="1554480"/>
            <a:ext cx="4036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مدل تطبیقی جدید برای استراتژی مناقصه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مرحله 1: چند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موفق با استفاده از سیستم موروثی موقت</a:t>
            </a:r>
          </a:p>
        </p:txBody>
      </p:sp>
      <p:sp>
        <p:nvSpPr>
          <p:cNvPr id="22" name="Google Shape;3650;p40">
            <a:extLst>
              <a:ext uri="{FF2B5EF4-FFF2-40B4-BE49-F238E27FC236}">
                <a16:creationId xmlns:a16="http://schemas.microsoft.com/office/drawing/2014/main" id="{4305473A-545D-1C39-7C9D-BB44C03859A8}"/>
              </a:ext>
            </a:extLst>
          </p:cNvPr>
          <p:cNvSpPr/>
          <p:nvPr/>
        </p:nvSpPr>
        <p:spPr>
          <a:xfrm>
            <a:off x="1127760" y="361969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FFF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3653;p40">
            <a:extLst>
              <a:ext uri="{FF2B5EF4-FFF2-40B4-BE49-F238E27FC236}">
                <a16:creationId xmlns:a16="http://schemas.microsoft.com/office/drawing/2014/main" id="{B5650F69-8A7D-DF6D-3B5E-C695EC046817}"/>
              </a:ext>
            </a:extLst>
          </p:cNvPr>
          <p:cNvSpPr/>
          <p:nvPr/>
        </p:nvSpPr>
        <p:spPr>
          <a:xfrm flipH="1">
            <a:off x="1402080" y="4098556"/>
            <a:ext cx="4045084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09EB99-E566-2F22-7E6F-E24F5CA6AA86}"/>
              </a:ext>
            </a:extLst>
          </p:cNvPr>
          <p:cNvSpPr txBox="1"/>
          <p:nvPr/>
        </p:nvSpPr>
        <p:spPr>
          <a:xfrm>
            <a:off x="1329556" y="4246880"/>
            <a:ext cx="42076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مرحله 2: آموزش مدل پایه با مجموعه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داده‌های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چند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مرحله‌ی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قبل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جایگذاری مجموعه داده‌‌های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جدید در تاریخچه</a:t>
            </a:r>
          </a:p>
        </p:txBody>
      </p:sp>
      <p:pic>
        <p:nvPicPr>
          <p:cNvPr id="6146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FE66BF76-8C71-E554-63FB-6D62DBFA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1193800"/>
            <a:ext cx="6192520" cy="619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AC5524-E774-2310-55A9-C8AACC24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8/19</a:t>
            </a:r>
          </a:p>
        </p:txBody>
      </p:sp>
    </p:spTree>
    <p:extLst>
      <p:ext uri="{BB962C8B-B14F-4D97-AF65-F5344CB8AC3E}">
        <p14:creationId xmlns:p14="http://schemas.microsoft.com/office/powerpoint/2010/main" val="4250827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2" grpId="0" animBg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101" y="2476233"/>
            <a:ext cx="12194431" cy="2898051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FFFF05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cs typeface="B Nazanin" panose="00000400000000000000" pitchFamily="2" charset="-78"/>
            </a:endParaRPr>
          </a:p>
        </p:txBody>
      </p:sp>
      <p:sp>
        <p:nvSpPr>
          <p:cNvPr id="2468" name="Google Shape;2468;p33"/>
          <p:cNvSpPr/>
          <p:nvPr/>
        </p:nvSpPr>
        <p:spPr>
          <a:xfrm>
            <a:off x="4012317" y="5145164"/>
            <a:ext cx="1875155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1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منتقد</a:t>
            </a:r>
            <a:endParaRPr lang="fa-IR"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6171284" y="2331545"/>
            <a:ext cx="2399611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 rtl="1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جریان انطباق مدل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8887304" y="5145164"/>
            <a:ext cx="1706880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مدل پایه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6" name="Google Shape;2516;p33"/>
          <p:cNvGrpSpPr/>
          <p:nvPr/>
        </p:nvGrpSpPr>
        <p:grpSpPr>
          <a:xfrm>
            <a:off x="9358663" y="3041885"/>
            <a:ext cx="977061" cy="2031788"/>
            <a:chOff x="7018997" y="2395564"/>
            <a:chExt cx="732796" cy="1523841"/>
          </a:xfrm>
        </p:grpSpPr>
        <p:sp>
          <p:nvSpPr>
            <p:cNvPr id="2517" name="Google Shape;2517;p33"/>
            <p:cNvSpPr/>
            <p:nvPr/>
          </p:nvSpPr>
          <p:spPr>
            <a:xfrm>
              <a:off x="7018997" y="2803096"/>
              <a:ext cx="732796" cy="1116309"/>
            </a:xfrm>
            <a:custGeom>
              <a:avLst/>
              <a:gdLst/>
              <a:ahLst/>
              <a:cxnLst/>
              <a:rect l="l" t="t" r="r" b="b"/>
              <a:pathLst>
                <a:path w="21408" h="32612" extrusionOk="0">
                  <a:moveTo>
                    <a:pt x="0" y="0"/>
                  </a:moveTo>
                  <a:lnTo>
                    <a:pt x="0" y="32612"/>
                  </a:lnTo>
                  <a:lnTo>
                    <a:pt x="21408" y="32612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7195858" y="2807580"/>
              <a:ext cx="268603" cy="339527"/>
            </a:xfrm>
            <a:custGeom>
              <a:avLst/>
              <a:gdLst/>
              <a:ahLst/>
              <a:cxnLst/>
              <a:rect l="l" t="t" r="r" b="b"/>
              <a:pathLst>
                <a:path w="7847" h="9919" extrusionOk="0">
                  <a:moveTo>
                    <a:pt x="1" y="0"/>
                  </a:moveTo>
                  <a:lnTo>
                    <a:pt x="1" y="9918"/>
                  </a:lnTo>
                  <a:lnTo>
                    <a:pt x="7847" y="991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7270854" y="2890722"/>
              <a:ext cx="119052" cy="119018"/>
            </a:xfrm>
            <a:custGeom>
              <a:avLst/>
              <a:gdLst/>
              <a:ahLst/>
              <a:cxnLst/>
              <a:rect l="l" t="t" r="r" b="b"/>
              <a:pathLst>
                <a:path w="3478" h="3477" extrusionOk="0">
                  <a:moveTo>
                    <a:pt x="1739" y="0"/>
                  </a:moveTo>
                  <a:cubicBezTo>
                    <a:pt x="774" y="0"/>
                    <a:pt x="0" y="774"/>
                    <a:pt x="0" y="1739"/>
                  </a:cubicBezTo>
                  <a:cubicBezTo>
                    <a:pt x="0" y="2703"/>
                    <a:pt x="774" y="3477"/>
                    <a:pt x="1739" y="3477"/>
                  </a:cubicBezTo>
                  <a:cubicBezTo>
                    <a:pt x="2703" y="3477"/>
                    <a:pt x="3477" y="2703"/>
                    <a:pt x="3477" y="1739"/>
                  </a:cubicBezTo>
                  <a:cubicBezTo>
                    <a:pt x="3477" y="774"/>
                    <a:pt x="2703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7214205" y="3029282"/>
              <a:ext cx="231942" cy="186690"/>
            </a:xfrm>
            <a:custGeom>
              <a:avLst/>
              <a:gdLst/>
              <a:ahLst/>
              <a:cxnLst/>
              <a:rect l="l" t="t" r="r" b="b"/>
              <a:pathLst>
                <a:path w="6776" h="5454" extrusionOk="0">
                  <a:moveTo>
                    <a:pt x="2727" y="0"/>
                  </a:moveTo>
                  <a:cubicBezTo>
                    <a:pt x="1227" y="0"/>
                    <a:pt x="1" y="1227"/>
                    <a:pt x="1" y="2727"/>
                  </a:cubicBezTo>
                  <a:cubicBezTo>
                    <a:pt x="1" y="4227"/>
                    <a:pt x="1227" y="5453"/>
                    <a:pt x="2727" y="5453"/>
                  </a:cubicBezTo>
                  <a:lnTo>
                    <a:pt x="4049" y="5453"/>
                  </a:lnTo>
                  <a:cubicBezTo>
                    <a:pt x="5549" y="5453"/>
                    <a:pt x="6775" y="4227"/>
                    <a:pt x="6775" y="2727"/>
                  </a:cubicBezTo>
                  <a:cubicBezTo>
                    <a:pt x="6775" y="1227"/>
                    <a:pt x="5549" y="0"/>
                    <a:pt x="4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7089098" y="3247321"/>
              <a:ext cx="510267" cy="74998"/>
            </a:xfrm>
            <a:custGeom>
              <a:avLst/>
              <a:gdLst/>
              <a:ahLst/>
              <a:cxnLst/>
              <a:rect l="l" t="t" r="r" b="b"/>
              <a:pathLst>
                <a:path w="1490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14907" y="2191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7090330" y="3197175"/>
              <a:ext cx="234373" cy="25296"/>
            </a:xfrm>
            <a:custGeom>
              <a:avLst/>
              <a:gdLst/>
              <a:ahLst/>
              <a:cxnLst/>
              <a:rect l="l" t="t" r="r" b="b"/>
              <a:pathLst>
                <a:path w="6847" h="739" extrusionOk="0">
                  <a:moveTo>
                    <a:pt x="0" y="1"/>
                  </a:moveTo>
                  <a:lnTo>
                    <a:pt x="0" y="739"/>
                  </a:lnTo>
                  <a:lnTo>
                    <a:pt x="6846" y="739"/>
                  </a:lnTo>
                  <a:lnTo>
                    <a:pt x="6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7089098" y="3426613"/>
              <a:ext cx="510267" cy="75032"/>
            </a:xfrm>
            <a:custGeom>
              <a:avLst/>
              <a:gdLst/>
              <a:ahLst/>
              <a:cxnLst/>
              <a:rect l="l" t="t" r="r" b="b"/>
              <a:pathLst>
                <a:path w="14907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14907" y="2192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7090330" y="3376912"/>
              <a:ext cx="234373" cy="24885"/>
            </a:xfrm>
            <a:custGeom>
              <a:avLst/>
              <a:gdLst/>
              <a:ahLst/>
              <a:cxnLst/>
              <a:rect l="l" t="t" r="r" b="b"/>
              <a:pathLst>
                <a:path w="6847" h="727" extrusionOk="0">
                  <a:moveTo>
                    <a:pt x="0" y="0"/>
                  </a:moveTo>
                  <a:lnTo>
                    <a:pt x="0" y="727"/>
                  </a:lnTo>
                  <a:lnTo>
                    <a:pt x="6846" y="72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7218689" y="3550112"/>
              <a:ext cx="223385" cy="57506"/>
            </a:xfrm>
            <a:custGeom>
              <a:avLst/>
              <a:gdLst/>
              <a:ahLst/>
              <a:cxnLst/>
              <a:rect l="l" t="t" r="r" b="b"/>
              <a:pathLst>
                <a:path w="6526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6525" y="1679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7389047" y="2653515"/>
              <a:ext cx="163859" cy="211576"/>
            </a:xfrm>
            <a:custGeom>
              <a:avLst/>
              <a:gdLst/>
              <a:ahLst/>
              <a:cxnLst/>
              <a:rect l="l" t="t" r="r" b="b"/>
              <a:pathLst>
                <a:path w="4787" h="6181" extrusionOk="0">
                  <a:moveTo>
                    <a:pt x="4787" y="1"/>
                  </a:moveTo>
                  <a:lnTo>
                    <a:pt x="3572" y="1394"/>
                  </a:lnTo>
                  <a:lnTo>
                    <a:pt x="3989" y="1394"/>
                  </a:lnTo>
                  <a:cubicBezTo>
                    <a:pt x="3989" y="3597"/>
                    <a:pt x="2203" y="5382"/>
                    <a:pt x="0" y="5382"/>
                  </a:cubicBezTo>
                  <a:lnTo>
                    <a:pt x="0" y="6180"/>
                  </a:lnTo>
                  <a:cubicBezTo>
                    <a:pt x="2643" y="6180"/>
                    <a:pt x="4787" y="4049"/>
                    <a:pt x="4787" y="1394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7243950" y="2395564"/>
              <a:ext cx="157766" cy="343601"/>
            </a:xfrm>
            <a:custGeom>
              <a:avLst/>
              <a:gdLst/>
              <a:ahLst/>
              <a:cxnLst/>
              <a:rect l="l" t="t" r="r" b="b"/>
              <a:pathLst>
                <a:path w="4609" h="10038" extrusionOk="0">
                  <a:moveTo>
                    <a:pt x="2299" y="0"/>
                  </a:moveTo>
                  <a:cubicBezTo>
                    <a:pt x="1025" y="0"/>
                    <a:pt x="1" y="1024"/>
                    <a:pt x="1" y="2310"/>
                  </a:cubicBezTo>
                  <a:cubicBezTo>
                    <a:pt x="1" y="3441"/>
                    <a:pt x="810" y="4394"/>
                    <a:pt x="1906" y="4584"/>
                  </a:cubicBezTo>
                  <a:lnTo>
                    <a:pt x="1906" y="10037"/>
                  </a:lnTo>
                  <a:lnTo>
                    <a:pt x="2703" y="10037"/>
                  </a:lnTo>
                  <a:lnTo>
                    <a:pt x="2703" y="4584"/>
                  </a:lnTo>
                  <a:cubicBezTo>
                    <a:pt x="3787" y="4394"/>
                    <a:pt x="4608" y="3453"/>
                    <a:pt x="4608" y="2310"/>
                  </a:cubicBezTo>
                  <a:cubicBezTo>
                    <a:pt x="4608" y="1024"/>
                    <a:pt x="3584" y="0"/>
                    <a:pt x="2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</p:grpSp>
      <p:sp>
        <p:nvSpPr>
          <p:cNvPr id="13" name="Google Shape;2515;p33"/>
          <p:cNvSpPr/>
          <p:nvPr/>
        </p:nvSpPr>
        <p:spPr>
          <a:xfrm>
            <a:off x="8802122" y="3029348"/>
            <a:ext cx="1875156" cy="1804506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09" y="0"/>
                </a:moveTo>
                <a:cubicBezTo>
                  <a:pt x="19201" y="0"/>
                  <a:pt x="13191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38" y="46914"/>
                  <a:pt x="48755" y="36397"/>
                  <a:pt x="48755" y="23449"/>
                </a:cubicBezTo>
                <a:cubicBezTo>
                  <a:pt x="48725" y="13965"/>
                  <a:pt x="43010" y="5424"/>
                  <a:pt x="34257" y="1777"/>
                </a:cubicBezTo>
                <a:cubicBezTo>
                  <a:pt x="31364" y="581"/>
                  <a:pt x="28324" y="0"/>
                  <a:pt x="253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Google Shape;2506;p33">
            <a:extLst>
              <a:ext uri="{FF2B5EF4-FFF2-40B4-BE49-F238E27FC236}">
                <a16:creationId xmlns:a16="http://schemas.microsoft.com/office/drawing/2014/main" id="{9F8992F8-CEE5-BF4E-123A-5A26154442F8}"/>
              </a:ext>
            </a:extLst>
          </p:cNvPr>
          <p:cNvSpPr/>
          <p:nvPr/>
        </p:nvSpPr>
        <p:spPr>
          <a:xfrm>
            <a:off x="6390906" y="3041885"/>
            <a:ext cx="1875156" cy="1804507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20" y="0"/>
                </a:moveTo>
                <a:cubicBezTo>
                  <a:pt x="19205" y="0"/>
                  <a:pt x="13201" y="2386"/>
                  <a:pt x="8724" y="6883"/>
                </a:cubicBezTo>
                <a:cubicBezTo>
                  <a:pt x="2007" y="13570"/>
                  <a:pt x="1" y="23662"/>
                  <a:pt x="364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69" y="46914"/>
                  <a:pt x="48755" y="36397"/>
                  <a:pt x="48755" y="23449"/>
                </a:cubicBezTo>
                <a:cubicBezTo>
                  <a:pt x="48755" y="13965"/>
                  <a:pt x="43041" y="5424"/>
                  <a:pt x="34287" y="1777"/>
                </a:cubicBezTo>
                <a:cubicBezTo>
                  <a:pt x="31384" y="581"/>
                  <a:pt x="28338" y="0"/>
                  <a:pt x="253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Google Shape;2487;p33"/>
          <p:cNvSpPr/>
          <p:nvPr/>
        </p:nvSpPr>
        <p:spPr>
          <a:xfrm>
            <a:off x="3980475" y="3029348"/>
            <a:ext cx="1875156" cy="1804507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10" y="0"/>
                </a:moveTo>
                <a:cubicBezTo>
                  <a:pt x="19201" y="0"/>
                  <a:pt x="13192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7" y="46914"/>
                  <a:pt x="25290" y="46914"/>
                </a:cubicBezTo>
                <a:cubicBezTo>
                  <a:pt x="38239" y="46914"/>
                  <a:pt x="48756" y="36397"/>
                  <a:pt x="48756" y="23449"/>
                </a:cubicBezTo>
                <a:cubicBezTo>
                  <a:pt x="48756" y="13965"/>
                  <a:pt x="43041" y="5424"/>
                  <a:pt x="34257" y="1777"/>
                </a:cubicBezTo>
                <a:cubicBezTo>
                  <a:pt x="31364" y="581"/>
                  <a:pt x="28325" y="0"/>
                  <a:pt x="253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07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41B3229E-EE7C-CDE1-EAE8-16D6FCFD6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048891" y="321996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5BB7CE18-669C-46AC-B940-34A17C1D7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6640971" y="324028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3FD4842B-3BF0-9649-F9B3-5BBD4543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4233051" y="320980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1;p30">
            <a:extLst>
              <a:ext uri="{FF2B5EF4-FFF2-40B4-BE49-F238E27FC236}">
                <a16:creationId xmlns:a16="http://schemas.microsoft.com/office/drawing/2014/main" id="{F99EAC9F-BC7F-289B-4737-F469F4905382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 عامل </a:t>
            </a:r>
            <a:r>
              <a:rPr lang="fa-IR" sz="3600" b="1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مذاکره‎کننده‌ی</a:t>
            </a:r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پیشنهادی</a:t>
            </a:r>
            <a:endParaRPr lang="en-US" sz="36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9F2AA2A-E1D0-28C4-7A45-66E25051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46517812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85948" y="60960"/>
            <a:ext cx="5820103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منتقد</a:t>
            </a:r>
            <a:endParaRPr sz="4800" b="1" dirty="0">
              <a:cs typeface="B Nazanin" panose="00000400000000000000" pitchFamily="2" charset="-78"/>
            </a:endParaRPr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98825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FFF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146711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410837" y="1463040"/>
            <a:ext cx="4036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طبقه‌بند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دودویی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algn="ctr" rtl="1"/>
            <a:endParaRPr lang="fa-IR" sz="105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ادامه با مدل پایه</a:t>
            </a:r>
          </a:p>
          <a:p>
            <a:pPr algn="ct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یا</a:t>
            </a:r>
          </a:p>
          <a:p>
            <a:pPr algn="ct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آغاز جریان انطباق مدل</a:t>
            </a:r>
          </a:p>
        </p:txBody>
      </p:sp>
      <p:sp>
        <p:nvSpPr>
          <p:cNvPr id="22" name="Google Shape;3650;p40">
            <a:extLst>
              <a:ext uri="{FF2B5EF4-FFF2-40B4-BE49-F238E27FC236}">
                <a16:creationId xmlns:a16="http://schemas.microsoft.com/office/drawing/2014/main" id="{4305473A-545D-1C39-7C9D-BB44C03859A8}"/>
              </a:ext>
            </a:extLst>
          </p:cNvPr>
          <p:cNvSpPr/>
          <p:nvPr/>
        </p:nvSpPr>
        <p:spPr>
          <a:xfrm>
            <a:off x="1127760" y="361969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FFF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3653;p40">
            <a:extLst>
              <a:ext uri="{FF2B5EF4-FFF2-40B4-BE49-F238E27FC236}">
                <a16:creationId xmlns:a16="http://schemas.microsoft.com/office/drawing/2014/main" id="{B5650F69-8A7D-DF6D-3B5E-C695EC046817}"/>
              </a:ext>
            </a:extLst>
          </p:cNvPr>
          <p:cNvSpPr/>
          <p:nvPr/>
        </p:nvSpPr>
        <p:spPr>
          <a:xfrm flipH="1">
            <a:off x="1402080" y="4098556"/>
            <a:ext cx="4045084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09EB99-E566-2F22-7E6F-E24F5CA6AA86}"/>
              </a:ext>
            </a:extLst>
          </p:cNvPr>
          <p:cNvSpPr txBox="1"/>
          <p:nvPr/>
        </p:nvSpPr>
        <p:spPr>
          <a:xfrm>
            <a:off x="1329556" y="4104640"/>
            <a:ext cx="42076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ورودی: میانگین توزیع فرکانس پیشنهادات حریف در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تاریخچه‌ی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مذاکرات و در آخرین مذاکره</a:t>
            </a:r>
          </a:p>
          <a:p>
            <a:pPr algn="ctr" rtl="1"/>
            <a:endParaRPr lang="fa-IR" sz="11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خروجی: 0 یا 1</a:t>
            </a:r>
          </a:p>
        </p:txBody>
      </p:sp>
      <p:pic>
        <p:nvPicPr>
          <p:cNvPr id="7170" name="Picture 2" descr="a very simple icon for negotiation, discussion and agreement of two agents (computer program). in purple color ">
            <a:extLst>
              <a:ext uri="{FF2B5EF4-FFF2-40B4-BE49-F238E27FC236}">
                <a16:creationId xmlns:a16="http://schemas.microsoft.com/office/drawing/2014/main" id="{2CF9D0E4-AE77-65CF-573E-3A34E3908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t="5730"/>
          <a:stretch/>
        </p:blipFill>
        <p:spPr bwMode="auto">
          <a:xfrm>
            <a:off x="6417616" y="1330960"/>
            <a:ext cx="5820104" cy="59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2E5A0A0-0487-A30F-B329-2431BDDD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9/19</a:t>
            </a:r>
          </a:p>
        </p:txBody>
      </p:sp>
    </p:spTree>
    <p:extLst>
      <p:ext uri="{BB962C8B-B14F-4D97-AF65-F5344CB8AC3E}">
        <p14:creationId xmlns:p14="http://schemas.microsoft.com/office/powerpoint/2010/main" val="2416135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2" grpId="0" animBg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101" y="2476233"/>
            <a:ext cx="12194431" cy="2898051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FFFF05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cs typeface="B Nazanin" panose="00000400000000000000" pitchFamily="2" charset="-78"/>
            </a:endParaRPr>
          </a:p>
        </p:txBody>
      </p:sp>
      <p:sp>
        <p:nvSpPr>
          <p:cNvPr id="2465" name="Google Shape;2465;p33"/>
          <p:cNvSpPr/>
          <p:nvPr/>
        </p:nvSpPr>
        <p:spPr>
          <a:xfrm>
            <a:off x="1632634" y="2331545"/>
            <a:ext cx="1875117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1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  <a:sym typeface="Fira Sans"/>
              </a:rPr>
              <a:t>اجزای کمکی </a:t>
            </a:r>
          </a:p>
        </p:txBody>
      </p:sp>
      <p:sp>
        <p:nvSpPr>
          <p:cNvPr id="2468" name="Google Shape;2468;p33"/>
          <p:cNvSpPr/>
          <p:nvPr/>
        </p:nvSpPr>
        <p:spPr>
          <a:xfrm>
            <a:off x="4012317" y="5145164"/>
            <a:ext cx="1875155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1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منتقد</a:t>
            </a:r>
            <a:endParaRPr lang="fa-IR"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6171284" y="2331545"/>
            <a:ext cx="2399611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 rtl="1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جریان انطباق مدل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8887304" y="5145164"/>
            <a:ext cx="1706880" cy="6096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مدل پایه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6" name="Google Shape;2516;p33"/>
          <p:cNvGrpSpPr/>
          <p:nvPr/>
        </p:nvGrpSpPr>
        <p:grpSpPr>
          <a:xfrm>
            <a:off x="9358663" y="3041885"/>
            <a:ext cx="977061" cy="2031788"/>
            <a:chOff x="7018997" y="2395564"/>
            <a:chExt cx="732796" cy="1523841"/>
          </a:xfrm>
        </p:grpSpPr>
        <p:sp>
          <p:nvSpPr>
            <p:cNvPr id="2517" name="Google Shape;2517;p33"/>
            <p:cNvSpPr/>
            <p:nvPr/>
          </p:nvSpPr>
          <p:spPr>
            <a:xfrm>
              <a:off x="7018997" y="2803096"/>
              <a:ext cx="732796" cy="1116309"/>
            </a:xfrm>
            <a:custGeom>
              <a:avLst/>
              <a:gdLst/>
              <a:ahLst/>
              <a:cxnLst/>
              <a:rect l="l" t="t" r="r" b="b"/>
              <a:pathLst>
                <a:path w="21408" h="32612" extrusionOk="0">
                  <a:moveTo>
                    <a:pt x="0" y="0"/>
                  </a:moveTo>
                  <a:lnTo>
                    <a:pt x="0" y="32612"/>
                  </a:lnTo>
                  <a:lnTo>
                    <a:pt x="21408" y="32612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7195858" y="2807580"/>
              <a:ext cx="268603" cy="339527"/>
            </a:xfrm>
            <a:custGeom>
              <a:avLst/>
              <a:gdLst/>
              <a:ahLst/>
              <a:cxnLst/>
              <a:rect l="l" t="t" r="r" b="b"/>
              <a:pathLst>
                <a:path w="7847" h="9919" extrusionOk="0">
                  <a:moveTo>
                    <a:pt x="1" y="0"/>
                  </a:moveTo>
                  <a:lnTo>
                    <a:pt x="1" y="9918"/>
                  </a:lnTo>
                  <a:lnTo>
                    <a:pt x="7847" y="991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7270854" y="2890722"/>
              <a:ext cx="119052" cy="119018"/>
            </a:xfrm>
            <a:custGeom>
              <a:avLst/>
              <a:gdLst/>
              <a:ahLst/>
              <a:cxnLst/>
              <a:rect l="l" t="t" r="r" b="b"/>
              <a:pathLst>
                <a:path w="3478" h="3477" extrusionOk="0">
                  <a:moveTo>
                    <a:pt x="1739" y="0"/>
                  </a:moveTo>
                  <a:cubicBezTo>
                    <a:pt x="774" y="0"/>
                    <a:pt x="0" y="774"/>
                    <a:pt x="0" y="1739"/>
                  </a:cubicBezTo>
                  <a:cubicBezTo>
                    <a:pt x="0" y="2703"/>
                    <a:pt x="774" y="3477"/>
                    <a:pt x="1739" y="3477"/>
                  </a:cubicBezTo>
                  <a:cubicBezTo>
                    <a:pt x="2703" y="3477"/>
                    <a:pt x="3477" y="2703"/>
                    <a:pt x="3477" y="1739"/>
                  </a:cubicBezTo>
                  <a:cubicBezTo>
                    <a:pt x="3477" y="774"/>
                    <a:pt x="2703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7214205" y="3029282"/>
              <a:ext cx="231942" cy="186690"/>
            </a:xfrm>
            <a:custGeom>
              <a:avLst/>
              <a:gdLst/>
              <a:ahLst/>
              <a:cxnLst/>
              <a:rect l="l" t="t" r="r" b="b"/>
              <a:pathLst>
                <a:path w="6776" h="5454" extrusionOk="0">
                  <a:moveTo>
                    <a:pt x="2727" y="0"/>
                  </a:moveTo>
                  <a:cubicBezTo>
                    <a:pt x="1227" y="0"/>
                    <a:pt x="1" y="1227"/>
                    <a:pt x="1" y="2727"/>
                  </a:cubicBezTo>
                  <a:cubicBezTo>
                    <a:pt x="1" y="4227"/>
                    <a:pt x="1227" y="5453"/>
                    <a:pt x="2727" y="5453"/>
                  </a:cubicBezTo>
                  <a:lnTo>
                    <a:pt x="4049" y="5453"/>
                  </a:lnTo>
                  <a:cubicBezTo>
                    <a:pt x="5549" y="5453"/>
                    <a:pt x="6775" y="4227"/>
                    <a:pt x="6775" y="2727"/>
                  </a:cubicBezTo>
                  <a:cubicBezTo>
                    <a:pt x="6775" y="1227"/>
                    <a:pt x="5549" y="0"/>
                    <a:pt x="4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7089098" y="3247321"/>
              <a:ext cx="510267" cy="74998"/>
            </a:xfrm>
            <a:custGeom>
              <a:avLst/>
              <a:gdLst/>
              <a:ahLst/>
              <a:cxnLst/>
              <a:rect l="l" t="t" r="r" b="b"/>
              <a:pathLst>
                <a:path w="1490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14907" y="2191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7090330" y="3197175"/>
              <a:ext cx="234373" cy="25296"/>
            </a:xfrm>
            <a:custGeom>
              <a:avLst/>
              <a:gdLst/>
              <a:ahLst/>
              <a:cxnLst/>
              <a:rect l="l" t="t" r="r" b="b"/>
              <a:pathLst>
                <a:path w="6847" h="739" extrusionOk="0">
                  <a:moveTo>
                    <a:pt x="0" y="1"/>
                  </a:moveTo>
                  <a:lnTo>
                    <a:pt x="0" y="739"/>
                  </a:lnTo>
                  <a:lnTo>
                    <a:pt x="6846" y="739"/>
                  </a:lnTo>
                  <a:lnTo>
                    <a:pt x="6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7089098" y="3426613"/>
              <a:ext cx="510267" cy="75032"/>
            </a:xfrm>
            <a:custGeom>
              <a:avLst/>
              <a:gdLst/>
              <a:ahLst/>
              <a:cxnLst/>
              <a:rect l="l" t="t" r="r" b="b"/>
              <a:pathLst>
                <a:path w="14907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14907" y="2192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7090330" y="3376912"/>
              <a:ext cx="234373" cy="24885"/>
            </a:xfrm>
            <a:custGeom>
              <a:avLst/>
              <a:gdLst/>
              <a:ahLst/>
              <a:cxnLst/>
              <a:rect l="l" t="t" r="r" b="b"/>
              <a:pathLst>
                <a:path w="6847" h="727" extrusionOk="0">
                  <a:moveTo>
                    <a:pt x="0" y="0"/>
                  </a:moveTo>
                  <a:lnTo>
                    <a:pt x="0" y="727"/>
                  </a:lnTo>
                  <a:lnTo>
                    <a:pt x="6846" y="72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7218689" y="3550112"/>
              <a:ext cx="223385" cy="57506"/>
            </a:xfrm>
            <a:custGeom>
              <a:avLst/>
              <a:gdLst/>
              <a:ahLst/>
              <a:cxnLst/>
              <a:rect l="l" t="t" r="r" b="b"/>
              <a:pathLst>
                <a:path w="6526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6525" y="1679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7389047" y="2653515"/>
              <a:ext cx="163859" cy="211576"/>
            </a:xfrm>
            <a:custGeom>
              <a:avLst/>
              <a:gdLst/>
              <a:ahLst/>
              <a:cxnLst/>
              <a:rect l="l" t="t" r="r" b="b"/>
              <a:pathLst>
                <a:path w="4787" h="6181" extrusionOk="0">
                  <a:moveTo>
                    <a:pt x="4787" y="1"/>
                  </a:moveTo>
                  <a:lnTo>
                    <a:pt x="3572" y="1394"/>
                  </a:lnTo>
                  <a:lnTo>
                    <a:pt x="3989" y="1394"/>
                  </a:lnTo>
                  <a:cubicBezTo>
                    <a:pt x="3989" y="3597"/>
                    <a:pt x="2203" y="5382"/>
                    <a:pt x="0" y="5382"/>
                  </a:cubicBezTo>
                  <a:lnTo>
                    <a:pt x="0" y="6180"/>
                  </a:lnTo>
                  <a:cubicBezTo>
                    <a:pt x="2643" y="6180"/>
                    <a:pt x="4787" y="4049"/>
                    <a:pt x="4787" y="1394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7243950" y="2395564"/>
              <a:ext cx="157766" cy="343601"/>
            </a:xfrm>
            <a:custGeom>
              <a:avLst/>
              <a:gdLst/>
              <a:ahLst/>
              <a:cxnLst/>
              <a:rect l="l" t="t" r="r" b="b"/>
              <a:pathLst>
                <a:path w="4609" h="10038" extrusionOk="0">
                  <a:moveTo>
                    <a:pt x="2299" y="0"/>
                  </a:moveTo>
                  <a:cubicBezTo>
                    <a:pt x="1025" y="0"/>
                    <a:pt x="1" y="1024"/>
                    <a:pt x="1" y="2310"/>
                  </a:cubicBezTo>
                  <a:cubicBezTo>
                    <a:pt x="1" y="3441"/>
                    <a:pt x="810" y="4394"/>
                    <a:pt x="1906" y="4584"/>
                  </a:cubicBezTo>
                  <a:lnTo>
                    <a:pt x="1906" y="10037"/>
                  </a:lnTo>
                  <a:lnTo>
                    <a:pt x="2703" y="10037"/>
                  </a:lnTo>
                  <a:lnTo>
                    <a:pt x="2703" y="4584"/>
                  </a:lnTo>
                  <a:cubicBezTo>
                    <a:pt x="3787" y="4394"/>
                    <a:pt x="4608" y="3453"/>
                    <a:pt x="4608" y="2310"/>
                  </a:cubicBezTo>
                  <a:cubicBezTo>
                    <a:pt x="4608" y="1024"/>
                    <a:pt x="3584" y="0"/>
                    <a:pt x="2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</p:grpSp>
      <p:sp>
        <p:nvSpPr>
          <p:cNvPr id="13" name="Google Shape;2515;p33"/>
          <p:cNvSpPr/>
          <p:nvPr/>
        </p:nvSpPr>
        <p:spPr>
          <a:xfrm>
            <a:off x="8802122" y="3029348"/>
            <a:ext cx="1875156" cy="1804506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09" y="0"/>
                </a:moveTo>
                <a:cubicBezTo>
                  <a:pt x="19201" y="0"/>
                  <a:pt x="13191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38" y="46914"/>
                  <a:pt x="48755" y="36397"/>
                  <a:pt x="48755" y="23449"/>
                </a:cubicBezTo>
                <a:cubicBezTo>
                  <a:pt x="48725" y="13965"/>
                  <a:pt x="43010" y="5424"/>
                  <a:pt x="34257" y="1777"/>
                </a:cubicBezTo>
                <a:cubicBezTo>
                  <a:pt x="31364" y="581"/>
                  <a:pt x="28324" y="0"/>
                  <a:pt x="253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Google Shape;2506;p33">
            <a:extLst>
              <a:ext uri="{FF2B5EF4-FFF2-40B4-BE49-F238E27FC236}">
                <a16:creationId xmlns:a16="http://schemas.microsoft.com/office/drawing/2014/main" id="{9F8992F8-CEE5-BF4E-123A-5A26154442F8}"/>
              </a:ext>
            </a:extLst>
          </p:cNvPr>
          <p:cNvSpPr/>
          <p:nvPr/>
        </p:nvSpPr>
        <p:spPr>
          <a:xfrm>
            <a:off x="6390906" y="3041885"/>
            <a:ext cx="1875156" cy="1804507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20" y="0"/>
                </a:moveTo>
                <a:cubicBezTo>
                  <a:pt x="19205" y="0"/>
                  <a:pt x="13201" y="2386"/>
                  <a:pt x="8724" y="6883"/>
                </a:cubicBezTo>
                <a:cubicBezTo>
                  <a:pt x="2007" y="13570"/>
                  <a:pt x="1" y="23662"/>
                  <a:pt x="364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69" y="46914"/>
                  <a:pt x="48755" y="36397"/>
                  <a:pt x="48755" y="23449"/>
                </a:cubicBezTo>
                <a:cubicBezTo>
                  <a:pt x="48755" y="13965"/>
                  <a:pt x="43041" y="5424"/>
                  <a:pt x="34287" y="1777"/>
                </a:cubicBezTo>
                <a:cubicBezTo>
                  <a:pt x="31384" y="581"/>
                  <a:pt x="28338" y="0"/>
                  <a:pt x="253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Google Shape;2487;p33"/>
          <p:cNvSpPr/>
          <p:nvPr/>
        </p:nvSpPr>
        <p:spPr>
          <a:xfrm>
            <a:off x="3980475" y="3029348"/>
            <a:ext cx="1875156" cy="1804507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10" y="0"/>
                </a:moveTo>
                <a:cubicBezTo>
                  <a:pt x="19201" y="0"/>
                  <a:pt x="13192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7" y="46914"/>
                  <a:pt x="25290" y="46914"/>
                </a:cubicBezTo>
                <a:cubicBezTo>
                  <a:pt x="38239" y="46914"/>
                  <a:pt x="48756" y="36397"/>
                  <a:pt x="48756" y="23449"/>
                </a:cubicBezTo>
                <a:cubicBezTo>
                  <a:pt x="48756" y="13965"/>
                  <a:pt x="43041" y="5424"/>
                  <a:pt x="34257" y="1777"/>
                </a:cubicBezTo>
                <a:cubicBezTo>
                  <a:pt x="31364" y="581"/>
                  <a:pt x="28325" y="0"/>
                  <a:pt x="253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Google Shape;2476;p33"/>
          <p:cNvSpPr/>
          <p:nvPr/>
        </p:nvSpPr>
        <p:spPr>
          <a:xfrm>
            <a:off x="1568492" y="3029348"/>
            <a:ext cx="1875117" cy="1804507"/>
          </a:xfrm>
          <a:custGeom>
            <a:avLst/>
            <a:gdLst/>
            <a:ahLst/>
            <a:cxnLst/>
            <a:rect l="l" t="t" r="r" b="b"/>
            <a:pathLst>
              <a:path w="48755" h="46915" extrusionOk="0">
                <a:moveTo>
                  <a:pt x="25310" y="0"/>
                </a:moveTo>
                <a:cubicBezTo>
                  <a:pt x="19204" y="0"/>
                  <a:pt x="13201" y="2386"/>
                  <a:pt x="8724" y="6883"/>
                </a:cubicBezTo>
                <a:cubicBezTo>
                  <a:pt x="2006" y="13570"/>
                  <a:pt x="0" y="23662"/>
                  <a:pt x="3617" y="32446"/>
                </a:cubicBezTo>
                <a:cubicBezTo>
                  <a:pt x="7265" y="41200"/>
                  <a:pt x="15806" y="46914"/>
                  <a:pt x="25289" y="46914"/>
                </a:cubicBezTo>
                <a:cubicBezTo>
                  <a:pt x="38238" y="46914"/>
                  <a:pt x="48755" y="36397"/>
                  <a:pt x="48755" y="23449"/>
                </a:cubicBezTo>
                <a:cubicBezTo>
                  <a:pt x="48755" y="13965"/>
                  <a:pt x="43041" y="5424"/>
                  <a:pt x="34256" y="1777"/>
                </a:cubicBezTo>
                <a:cubicBezTo>
                  <a:pt x="31363" y="581"/>
                  <a:pt x="28324" y="0"/>
                  <a:pt x="253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07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41B3229E-EE7C-CDE1-EAE8-16D6FCFD6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048891" y="321996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5BB7CE18-669C-46AC-B940-34A17C1D7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6640971" y="324028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3FD4842B-3BF0-9649-F9B3-5BBD4543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4233051" y="320980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C27B18E8-453A-9D1E-231C-8CD11D947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1835291" y="3219961"/>
            <a:ext cx="1429772" cy="14379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1;p30">
            <a:extLst>
              <a:ext uri="{FF2B5EF4-FFF2-40B4-BE49-F238E27FC236}">
                <a16:creationId xmlns:a16="http://schemas.microsoft.com/office/drawing/2014/main" id="{F99EAC9F-BC7F-289B-4737-F469F4905382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 عامل </a:t>
            </a:r>
            <a:r>
              <a:rPr lang="fa-IR" sz="3600" b="1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مذاکره‎کننده‌ی</a:t>
            </a:r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پیشنهادی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0E9CB-16FA-9BEE-188E-B087960E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226513889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>
            <a:spLocks noChangeAspect="1"/>
          </p:cNvSpPr>
          <p:nvPr/>
        </p:nvSpPr>
        <p:spPr>
          <a:xfrm>
            <a:off x="9386972" y="-533400"/>
            <a:ext cx="3923760" cy="7924800"/>
          </a:xfrm>
          <a:prstGeom prst="ellipse">
            <a:avLst/>
          </a:prstGeom>
          <a:ln w="63500">
            <a:solidFill>
              <a:srgbClr val="E0E0E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81;p30">
            <a:extLst>
              <a:ext uri="{FF2B5EF4-FFF2-40B4-BE49-F238E27FC236}">
                <a16:creationId xmlns:a16="http://schemas.microsoft.com/office/drawing/2014/main" id="{4F9A8CA5-1071-A3B8-576E-12D55791778A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آزمایش و نتایج</a:t>
            </a:r>
            <a:endParaRPr lang="en-US" sz="3600" dirty="0"/>
          </a:p>
        </p:txBody>
      </p:sp>
      <p:pic>
        <p:nvPicPr>
          <p:cNvPr id="8194" name="Picture 2" descr="a very simple icon for negotiation of two agents (computer program) in a multi agent system. in violet color with white background ">
            <a:extLst>
              <a:ext uri="{FF2B5EF4-FFF2-40B4-BE49-F238E27FC236}">
                <a16:creationId xmlns:a16="http://schemas.microsoft.com/office/drawing/2014/main" id="{BB1A3AD0-C2CA-9580-2700-162DCD95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45" y="2360083"/>
            <a:ext cx="2128030" cy="21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570;p27">
            <a:extLst>
              <a:ext uri="{FF2B5EF4-FFF2-40B4-BE49-F238E27FC236}">
                <a16:creationId xmlns:a16="http://schemas.microsoft.com/office/drawing/2014/main" id="{1AAE1D40-9CF8-4DC2-C686-63CDF36A6A01}"/>
              </a:ext>
            </a:extLst>
          </p:cNvPr>
          <p:cNvSpPr/>
          <p:nvPr/>
        </p:nvSpPr>
        <p:spPr>
          <a:xfrm>
            <a:off x="9006862" y="1353599"/>
            <a:ext cx="1059415" cy="871619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  <p:pic>
        <p:nvPicPr>
          <p:cNvPr id="12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0C0640A3-5BEE-C842-2476-5510EFFAB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167635" y="1412043"/>
            <a:ext cx="737868" cy="7421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570;p27">
            <a:extLst>
              <a:ext uri="{FF2B5EF4-FFF2-40B4-BE49-F238E27FC236}">
                <a16:creationId xmlns:a16="http://schemas.microsoft.com/office/drawing/2014/main" id="{188E0145-E366-A99F-3755-9053B6DBA383}"/>
              </a:ext>
            </a:extLst>
          </p:cNvPr>
          <p:cNvSpPr/>
          <p:nvPr/>
        </p:nvSpPr>
        <p:spPr>
          <a:xfrm>
            <a:off x="8895102" y="2603279"/>
            <a:ext cx="1059415" cy="871619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  <p:pic>
        <p:nvPicPr>
          <p:cNvPr id="1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8720EF74-AF9C-FD88-C091-49764541D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055875" y="2661723"/>
            <a:ext cx="737868" cy="7421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4DD2E9-ABF3-BC65-2F60-1E4B48188CB5}"/>
              </a:ext>
            </a:extLst>
          </p:cNvPr>
          <p:cNvSpPr/>
          <p:nvPr/>
        </p:nvSpPr>
        <p:spPr>
          <a:xfrm>
            <a:off x="5902960" y="1448459"/>
            <a:ext cx="2895561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3 </a:t>
            </a:r>
            <a:r>
              <a:rPr lang="fa-IR" sz="2400" dirty="0" err="1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دامنه‌ی</a:t>
            </a:r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2015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ANAC 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2DAC75-1CEA-2CAB-CDC4-AE688F69DCBB}"/>
              </a:ext>
            </a:extLst>
          </p:cNvPr>
          <p:cNvSpPr/>
          <p:nvPr/>
        </p:nvSpPr>
        <p:spPr>
          <a:xfrm>
            <a:off x="1148080" y="2667659"/>
            <a:ext cx="7670761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 err="1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اندازه‌گیری</a:t>
            </a:r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عملکرد کلی چارچوب با تغییر در تابع سودمندی حریف یا خود عامل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79F17F-4263-1504-CE12-50292CFE6679}"/>
              </a:ext>
            </a:extLst>
          </p:cNvPr>
          <p:cNvSpPr/>
          <p:nvPr/>
        </p:nvSpPr>
        <p:spPr>
          <a:xfrm>
            <a:off x="4226560" y="3886859"/>
            <a:ext cx="4592281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تغییر تابع سودمندی پس از هر 10 دور مذاکره 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9" name="Google Shape;1570;p27">
            <a:extLst>
              <a:ext uri="{FF2B5EF4-FFF2-40B4-BE49-F238E27FC236}">
                <a16:creationId xmlns:a16="http://schemas.microsoft.com/office/drawing/2014/main" id="{69D2D744-567E-4797-3CB2-4771BF18F052}"/>
              </a:ext>
            </a:extLst>
          </p:cNvPr>
          <p:cNvSpPr/>
          <p:nvPr/>
        </p:nvSpPr>
        <p:spPr>
          <a:xfrm>
            <a:off x="8966222" y="3781839"/>
            <a:ext cx="1059415" cy="871619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  <p:pic>
        <p:nvPicPr>
          <p:cNvPr id="20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EFD6DD4C-2C7C-BE3A-5B4B-03ED46750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126995" y="3840283"/>
            <a:ext cx="737868" cy="7421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4BDB36-B969-7191-D47B-B84F2163DDF9}"/>
              </a:ext>
            </a:extLst>
          </p:cNvPr>
          <p:cNvSpPr/>
          <p:nvPr/>
        </p:nvSpPr>
        <p:spPr>
          <a:xfrm>
            <a:off x="500494" y="1458619"/>
            <a:ext cx="5239867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88 تابع سودمندی حریف و خود عامل برای هر دامنه 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23" name="Google Shape;1570;p27">
            <a:extLst>
              <a:ext uri="{FF2B5EF4-FFF2-40B4-BE49-F238E27FC236}">
                <a16:creationId xmlns:a16="http://schemas.microsoft.com/office/drawing/2014/main" id="{7822D18A-EABF-B010-8CB1-150117F82FE9}"/>
              </a:ext>
            </a:extLst>
          </p:cNvPr>
          <p:cNvSpPr/>
          <p:nvPr/>
        </p:nvSpPr>
        <p:spPr>
          <a:xfrm>
            <a:off x="9067822" y="5011199"/>
            <a:ext cx="1059415" cy="871619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  <p:pic>
        <p:nvPicPr>
          <p:cNvPr id="2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610239D0-2756-1267-422A-F18BA3CD6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228595" y="5069643"/>
            <a:ext cx="737868" cy="7421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B199D5-0C8B-5353-290B-39BF472A9996}"/>
              </a:ext>
            </a:extLst>
          </p:cNvPr>
          <p:cNvSpPr/>
          <p:nvPr/>
        </p:nvSpPr>
        <p:spPr>
          <a:xfrm>
            <a:off x="6309360" y="5095937"/>
            <a:ext cx="2509481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مقادیر سودمندی بیشتر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3166CD-5268-B81D-15BD-CB5489153D3E}"/>
              </a:ext>
            </a:extLst>
          </p:cNvPr>
          <p:cNvSpPr/>
          <p:nvPr/>
        </p:nvSpPr>
        <p:spPr>
          <a:xfrm>
            <a:off x="3169919" y="5106097"/>
            <a:ext cx="2966681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عدم تاثیر نوع </a:t>
            </a:r>
            <a:r>
              <a:rPr lang="fa-IR" sz="2400" dirty="0" err="1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طبقه‌بند</a:t>
            </a:r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منتقد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9407F8-7896-AF46-7A96-21B0FA951743}"/>
              </a:ext>
            </a:extLst>
          </p:cNvPr>
          <p:cNvSpPr/>
          <p:nvPr/>
        </p:nvSpPr>
        <p:spPr>
          <a:xfrm>
            <a:off x="500494" y="5126417"/>
            <a:ext cx="2506826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تاثیر آستانه بهینه منتقد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DAB22171-7481-574A-5BE9-D0AD0A4C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10/19</a:t>
            </a:r>
          </a:p>
        </p:txBody>
      </p:sp>
    </p:spTree>
    <p:extLst>
      <p:ext uri="{BB962C8B-B14F-4D97-AF65-F5344CB8AC3E}">
        <p14:creationId xmlns:p14="http://schemas.microsoft.com/office/powerpoint/2010/main" val="367277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D84BE7-7010-84E8-30D2-32B709BE1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542874"/>
              </p:ext>
            </p:extLst>
          </p:nvPr>
        </p:nvGraphicFramePr>
        <p:xfrm>
          <a:off x="233680" y="490116"/>
          <a:ext cx="12080240" cy="606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CD1BB099-8B72-B575-4CDB-1F6C0FA6ECB1}"/>
              </a:ext>
            </a:extLst>
          </p:cNvPr>
          <p:cNvSpPr/>
          <p:nvPr/>
        </p:nvSpPr>
        <p:spPr>
          <a:xfrm>
            <a:off x="4890244" y="490115"/>
            <a:ext cx="2411507" cy="884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Google Shape;182;p30">
            <a:extLst>
              <a:ext uri="{FF2B5EF4-FFF2-40B4-BE49-F238E27FC236}">
                <a16:creationId xmlns:a16="http://schemas.microsoft.com/office/drawing/2014/main" id="{8EA2FA4E-D275-DF5D-C8C7-3843A4A82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0381" y="490115"/>
            <a:ext cx="2611235" cy="88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B Nazanin" panose="00000400000000000000" pitchFamily="2" charset="-78"/>
              </a:rPr>
              <a:t>فهرست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501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9D272862-678A-4516-B9EA-E94089CEE1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>
                                            <p:graphicEl>
                                              <a:dgm id="{9D272862-678A-4516-B9EA-E94089CEE19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DC7423E1-6DCD-4E9C-8B8D-C591A9DDA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>
                                            <p:graphicEl>
                                              <a:dgm id="{DC7423E1-6DCD-4E9C-8B8D-C591A9DDA772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D84BE7-7010-84E8-30D2-32B709BE1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384908"/>
              </p:ext>
            </p:extLst>
          </p:nvPr>
        </p:nvGraphicFramePr>
        <p:xfrm>
          <a:off x="233680" y="490116"/>
          <a:ext cx="12080240" cy="606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CD1BB099-8B72-B575-4CDB-1F6C0FA6ECB1}"/>
              </a:ext>
            </a:extLst>
          </p:cNvPr>
          <p:cNvSpPr/>
          <p:nvPr/>
        </p:nvSpPr>
        <p:spPr>
          <a:xfrm>
            <a:off x="4890244" y="490115"/>
            <a:ext cx="2411507" cy="884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Google Shape;182;p30">
            <a:extLst>
              <a:ext uri="{FF2B5EF4-FFF2-40B4-BE49-F238E27FC236}">
                <a16:creationId xmlns:a16="http://schemas.microsoft.com/office/drawing/2014/main" id="{8EA2FA4E-D275-DF5D-C8C7-3843A4A82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0381" y="490115"/>
            <a:ext cx="2611235" cy="88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B Nazanin" panose="00000400000000000000" pitchFamily="2" charset="-78"/>
              </a:rPr>
              <a:t>فهرست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5B70560-88B0-4C01-BDE7-16002E54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A5B70560-88B0-4C01-BDE7-16002E54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6478341-974F-4FB6-B6A1-19D4F413F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graphicEl>
                                              <a:dgm id="{A6478341-974F-4FB6-B6A1-19D4F413F4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6B0DF1F-3621-4778-B74D-C9F28FAE1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86B0DF1F-3621-4778-B74D-C9F28FAE1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EF9A857-4A30-4D1E-8B16-0FF8FFAFF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CEF9A857-4A30-4D1E-8B16-0FF8FFAFF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BD01236-7755-4273-97D6-2CBAFE3EB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DBD01236-7755-4273-97D6-2CBAFE3EB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A21AED2-D61C-4CB6-9CD4-414E65479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EA21AED2-D61C-4CB6-9CD4-414E65479A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D272862-678A-4516-B9EA-E94089CEE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9D272862-678A-4516-B9EA-E94089CEE1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C7423E1-6DCD-4E9C-8B8D-C591A9DDA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graphicEl>
                                              <a:dgm id="{DC7423E1-6DCD-4E9C-8B8D-C591A9DDA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1685CD-D7DB-4DB2-83E6-E50AEEE17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681685CD-D7DB-4DB2-83E6-E50AEEE17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D8CD155-54B5-4B1B-B096-8094DFC81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graphicEl>
                                              <a:dgm id="{8D8CD155-54B5-4B1B-B096-8094DFC81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12DAE9A-048B-47AB-B340-F757A6C96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graphicEl>
                                              <a:dgm id="{412DAE9A-048B-47AB-B340-F757A6C96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8EA5534-9392-4BC5-8ACA-3741F8E34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graphicEl>
                                              <a:dgm id="{F8EA5534-9392-4BC5-8ACA-3741F8E34D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1"/>
            <a:r>
              <a:rPr lang="fa-I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"یک عامل مستقل برای مذاکره با </a:t>
            </a:r>
            <a:r>
              <a:rPr lang="fa-IR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کانال‌های</a:t>
            </a:r>
            <a:r>
              <a:rPr lang="fa-I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ارتباطی متعدد با استفاده از شبکه</a:t>
            </a:r>
            <a:r>
              <a:rPr lang="en-US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Q </a:t>
            </a:r>
            <a:r>
              <a:rPr lang="fa-I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عمیق </a:t>
            </a:r>
            <a:r>
              <a:rPr lang="fa-IR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پارامتریزه</a:t>
            </a:r>
            <a:r>
              <a:rPr lang="fa-I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شده"</a:t>
            </a:r>
            <a:endParaRPr lang="en-US" sz="2900" dirty="0"/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98825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80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146711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339716" y="1473200"/>
            <a:ext cx="415684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در نظر نگرفتن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کانال‌های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ارتباطی فراتر از تبادل پیشنهاد در تحقیقات گذشته</a:t>
            </a:r>
          </a:p>
          <a:p>
            <a:pPr algn="ctr" rtl="1"/>
            <a:endParaRPr lang="fa-IR" sz="11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یادگیری تقویتی عمیق </a:t>
            </a:r>
            <a:r>
              <a:rPr lang="fa-IR" sz="2400" b="1" dirty="0">
                <a:latin typeface="Calibri" panose="020F0502020204030204" pitchFamily="34" charset="0"/>
                <a:cs typeface="B Nazanin" panose="00000400000000000000" pitchFamily="2" charset="-78"/>
              </a:rPr>
              <a:t>+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مسئله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تصمیم‌گیری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مارکوف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22" name="Google Shape;3650;p40">
            <a:extLst>
              <a:ext uri="{FF2B5EF4-FFF2-40B4-BE49-F238E27FC236}">
                <a16:creationId xmlns:a16="http://schemas.microsoft.com/office/drawing/2014/main" id="{4305473A-545D-1C39-7C9D-BB44C03859A8}"/>
              </a:ext>
            </a:extLst>
          </p:cNvPr>
          <p:cNvSpPr/>
          <p:nvPr/>
        </p:nvSpPr>
        <p:spPr>
          <a:xfrm>
            <a:off x="1127760" y="361969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80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3653;p40">
            <a:extLst>
              <a:ext uri="{FF2B5EF4-FFF2-40B4-BE49-F238E27FC236}">
                <a16:creationId xmlns:a16="http://schemas.microsoft.com/office/drawing/2014/main" id="{B5650F69-8A7D-DF6D-3B5E-C695EC046817}"/>
              </a:ext>
            </a:extLst>
          </p:cNvPr>
          <p:cNvSpPr/>
          <p:nvPr/>
        </p:nvSpPr>
        <p:spPr>
          <a:xfrm flipH="1">
            <a:off x="1402080" y="4098556"/>
            <a:ext cx="4045084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B Nazanin" panose="00000400000000000000" pitchFamily="2" charset="-78"/>
            </a:endParaRPr>
          </a:p>
        </p:txBody>
      </p:sp>
      <p:pic>
        <p:nvPicPr>
          <p:cNvPr id="9218" name="Picture 2" descr="a very simple icon for negotiation, discussion and agreement of two agents (computer program). in purple color ">
            <a:extLst>
              <a:ext uri="{FF2B5EF4-FFF2-40B4-BE49-F238E27FC236}">
                <a16:creationId xmlns:a16="http://schemas.microsoft.com/office/drawing/2014/main" id="{7ED8BE85-BB03-4269-4DB2-E7A29EAF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1310640"/>
            <a:ext cx="5567680" cy="556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2BDC4-5ED1-D536-762C-2341A9551861}"/>
              </a:ext>
            </a:extLst>
          </p:cNvPr>
          <p:cNvSpPr txBox="1"/>
          <p:nvPr/>
        </p:nvSpPr>
        <p:spPr>
          <a:xfrm>
            <a:off x="1339716" y="4114800"/>
            <a:ext cx="41568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چارچوب پیشنهادی:</a:t>
            </a:r>
          </a:p>
          <a:p>
            <a:pPr algn="ctr" rtl="1"/>
            <a:endParaRPr lang="fa-IR" sz="105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کانال پیشنهادات</a:t>
            </a:r>
          </a:p>
          <a:p>
            <a:pPr algn="ctr" rtl="1"/>
            <a:r>
              <a:rPr lang="fa-IR" sz="2400" b="1" dirty="0">
                <a:latin typeface="Calibri" panose="020F0502020204030204" pitchFamily="34" charset="0"/>
                <a:cs typeface="B Nazanin" panose="00000400000000000000" pitchFamily="2" charset="-78"/>
              </a:rPr>
              <a:t>+</a:t>
            </a:r>
          </a:p>
          <a:p>
            <a:pPr algn="ctr" rtl="1"/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کانال‌ ارتباط زبانی (</a:t>
            </a:r>
            <a:r>
              <a:rPr lang="en-US" sz="2400" dirty="0" err="1"/>
              <a:t>cheaptalk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1EC5D20-5180-0A41-2658-C910126C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11/19</a:t>
            </a:r>
          </a:p>
        </p:txBody>
      </p:sp>
    </p:spTree>
    <p:extLst>
      <p:ext uri="{BB962C8B-B14F-4D97-AF65-F5344CB8AC3E}">
        <p14:creationId xmlns:p14="http://schemas.microsoft.com/office/powerpoint/2010/main" val="18245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2" grpId="0" animBg="1"/>
      <p:bldP spid="23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>
            <a:spLocks noChangeAspect="1"/>
          </p:cNvSpPr>
          <p:nvPr/>
        </p:nvSpPr>
        <p:spPr>
          <a:xfrm>
            <a:off x="9386972" y="-533400"/>
            <a:ext cx="3923760" cy="7924800"/>
          </a:xfrm>
          <a:prstGeom prst="ellipse">
            <a:avLst/>
          </a:prstGeom>
          <a:ln w="63500">
            <a:solidFill>
              <a:srgbClr val="E0E0E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81;p30">
            <a:extLst>
              <a:ext uri="{FF2B5EF4-FFF2-40B4-BE49-F238E27FC236}">
                <a16:creationId xmlns:a16="http://schemas.microsoft.com/office/drawing/2014/main" id="{4F9A8CA5-1071-A3B8-576E-12D55791778A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رویدادهای ممکن در مذاکره</a:t>
            </a:r>
            <a:endParaRPr lang="en-US" sz="3600" dirty="0"/>
          </a:p>
        </p:txBody>
      </p:sp>
      <p:pic>
        <p:nvPicPr>
          <p:cNvPr id="8194" name="Picture 2" descr="a very simple icon for negotiation of two agents (computer program) in a multi agent system. in violet color with white background ">
            <a:extLst>
              <a:ext uri="{FF2B5EF4-FFF2-40B4-BE49-F238E27FC236}">
                <a16:creationId xmlns:a16="http://schemas.microsoft.com/office/drawing/2014/main" id="{BB1A3AD0-C2CA-9580-2700-162DCD95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45" y="2360083"/>
            <a:ext cx="2128030" cy="21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570;p27">
            <a:extLst>
              <a:ext uri="{FF2B5EF4-FFF2-40B4-BE49-F238E27FC236}">
                <a16:creationId xmlns:a16="http://schemas.microsoft.com/office/drawing/2014/main" id="{1AAE1D40-9CF8-4DC2-C686-63CDF36A6A01}"/>
              </a:ext>
            </a:extLst>
          </p:cNvPr>
          <p:cNvSpPr/>
          <p:nvPr/>
        </p:nvSpPr>
        <p:spPr>
          <a:xfrm>
            <a:off x="9006862" y="1353599"/>
            <a:ext cx="1059415" cy="871619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  <p:pic>
        <p:nvPicPr>
          <p:cNvPr id="12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0C0640A3-5BEE-C842-2476-5510EFFAB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167635" y="1412043"/>
            <a:ext cx="737868" cy="7421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570;p27">
            <a:extLst>
              <a:ext uri="{FF2B5EF4-FFF2-40B4-BE49-F238E27FC236}">
                <a16:creationId xmlns:a16="http://schemas.microsoft.com/office/drawing/2014/main" id="{188E0145-E366-A99F-3755-9053B6DBA383}"/>
              </a:ext>
            </a:extLst>
          </p:cNvPr>
          <p:cNvSpPr/>
          <p:nvPr/>
        </p:nvSpPr>
        <p:spPr>
          <a:xfrm>
            <a:off x="8895102" y="2603279"/>
            <a:ext cx="1059415" cy="871619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  <p:pic>
        <p:nvPicPr>
          <p:cNvPr id="1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8720EF74-AF9C-FD88-C091-49764541D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055875" y="2661723"/>
            <a:ext cx="737868" cy="7421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4DD2E9-ABF3-BC65-2F60-1E4B48188CB5}"/>
              </a:ext>
            </a:extLst>
          </p:cNvPr>
          <p:cNvSpPr/>
          <p:nvPr/>
        </p:nvSpPr>
        <p:spPr>
          <a:xfrm>
            <a:off x="7739106" y="1448459"/>
            <a:ext cx="1059415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9 رویداد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2DAC75-1CEA-2CAB-CDC4-AE688F69DCBB}"/>
              </a:ext>
            </a:extLst>
          </p:cNvPr>
          <p:cNvSpPr/>
          <p:nvPr/>
        </p:nvSpPr>
        <p:spPr>
          <a:xfrm>
            <a:off x="5864772" y="2667659"/>
            <a:ext cx="2954069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رویداد: قبول پیشنهاد حریف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79F17F-4263-1504-CE12-50292CFE6679}"/>
              </a:ext>
            </a:extLst>
          </p:cNvPr>
          <p:cNvSpPr/>
          <p:nvPr/>
        </p:nvSpPr>
        <p:spPr>
          <a:xfrm>
            <a:off x="1229710" y="3886859"/>
            <a:ext cx="7589131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خوب: "سلام. به نظر من این پیشنهاد </a:t>
            </a:r>
            <a:r>
              <a:rPr lang="fa-IR" sz="2400" dirty="0" err="1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واقعا</a:t>
            </a:r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خوب است. من آن را قبول </a:t>
            </a:r>
            <a:r>
              <a:rPr lang="fa-IR" sz="2400" dirty="0" err="1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می‌کنم</a:t>
            </a:r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."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9" name="Google Shape;1570;p27">
            <a:extLst>
              <a:ext uri="{FF2B5EF4-FFF2-40B4-BE49-F238E27FC236}">
                <a16:creationId xmlns:a16="http://schemas.microsoft.com/office/drawing/2014/main" id="{69D2D744-567E-4797-3CB2-4771BF18F052}"/>
              </a:ext>
            </a:extLst>
          </p:cNvPr>
          <p:cNvSpPr/>
          <p:nvPr/>
        </p:nvSpPr>
        <p:spPr>
          <a:xfrm>
            <a:off x="8966222" y="3781839"/>
            <a:ext cx="1059415" cy="871619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  <p:pic>
        <p:nvPicPr>
          <p:cNvPr id="20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EFD6DD4C-2C7C-BE3A-5B4B-03ED46750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126995" y="3840283"/>
            <a:ext cx="737868" cy="7421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4BDB36-B969-7191-D47B-B84F2163DDF9}"/>
              </a:ext>
            </a:extLst>
          </p:cNvPr>
          <p:cNvSpPr/>
          <p:nvPr/>
        </p:nvSpPr>
        <p:spPr>
          <a:xfrm>
            <a:off x="4960884" y="1458619"/>
            <a:ext cx="2618788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2 شخصیت (خوب یا بد)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23" name="Google Shape;1570;p27">
            <a:extLst>
              <a:ext uri="{FF2B5EF4-FFF2-40B4-BE49-F238E27FC236}">
                <a16:creationId xmlns:a16="http://schemas.microsoft.com/office/drawing/2014/main" id="{7822D18A-EABF-B010-8CB1-150117F82FE9}"/>
              </a:ext>
            </a:extLst>
          </p:cNvPr>
          <p:cNvSpPr/>
          <p:nvPr/>
        </p:nvSpPr>
        <p:spPr>
          <a:xfrm>
            <a:off x="9067822" y="5011199"/>
            <a:ext cx="1059415" cy="871619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  <p:pic>
        <p:nvPicPr>
          <p:cNvPr id="2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610239D0-2756-1267-422A-F18BA3CD6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9228595" y="5069643"/>
            <a:ext cx="737868" cy="7421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B199D5-0C8B-5353-290B-39BF472A9996}"/>
              </a:ext>
            </a:extLst>
          </p:cNvPr>
          <p:cNvSpPr/>
          <p:nvPr/>
        </p:nvSpPr>
        <p:spPr>
          <a:xfrm>
            <a:off x="1681656" y="5095937"/>
            <a:ext cx="7137186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بد: "اوه. این پیشنهاد به سختی مرا راضی می‌کند؛ اما من آن را </a:t>
            </a:r>
            <a:r>
              <a:rPr lang="fa-IR" sz="2400" dirty="0" err="1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می‌پذیرم</a:t>
            </a:r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."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70CBC9-DC28-EC9E-0533-6D043126EEBF}"/>
              </a:ext>
            </a:extLst>
          </p:cNvPr>
          <p:cNvSpPr/>
          <p:nvPr/>
        </p:nvSpPr>
        <p:spPr>
          <a:xfrm>
            <a:off x="2167539" y="1458581"/>
            <a:ext cx="2618788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18 الگوی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Cheaptalk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3FA7BF-D8FC-7F95-6FC6-5E50C088F497}"/>
              </a:ext>
            </a:extLst>
          </p:cNvPr>
          <p:cNvSpPr/>
          <p:nvPr/>
        </p:nvSpPr>
        <p:spPr>
          <a:xfrm>
            <a:off x="1566042" y="2672916"/>
            <a:ext cx="4115468" cy="685141"/>
          </a:xfrm>
          <a:prstGeom prst="roundRect">
            <a:avLst>
              <a:gd name="adj" fmla="val 21816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رویداد: سلام به حریف برای شروع مذاکره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56361-6DA0-65B0-3529-E16B187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12/19</a:t>
            </a:r>
          </a:p>
        </p:txBody>
      </p:sp>
    </p:spTree>
    <p:extLst>
      <p:ext uri="{BB962C8B-B14F-4D97-AF65-F5344CB8AC3E}">
        <p14:creationId xmlns:p14="http://schemas.microsoft.com/office/powerpoint/2010/main" val="24782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5" grpId="0" animBg="1"/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41"/>
          <p:cNvSpPr/>
          <p:nvPr/>
        </p:nvSpPr>
        <p:spPr>
          <a:xfrm>
            <a:off x="5139495" y="3995962"/>
            <a:ext cx="10941" cy="234628"/>
          </a:xfrm>
          <a:custGeom>
            <a:avLst/>
            <a:gdLst/>
            <a:ahLst/>
            <a:cxnLst/>
            <a:rect l="l" t="t" r="r" b="b"/>
            <a:pathLst>
              <a:path w="286" h="6133" extrusionOk="0">
                <a:moveTo>
                  <a:pt x="0" y="1"/>
                </a:moveTo>
                <a:lnTo>
                  <a:pt x="0" y="6133"/>
                </a:lnTo>
                <a:lnTo>
                  <a:pt x="286" y="6133"/>
                </a:lnTo>
                <a:lnTo>
                  <a:pt x="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88" name="Google Shape;3788;p41"/>
          <p:cNvSpPr/>
          <p:nvPr/>
        </p:nvSpPr>
        <p:spPr>
          <a:xfrm>
            <a:off x="5111225" y="3962717"/>
            <a:ext cx="67447" cy="67025"/>
          </a:xfrm>
          <a:custGeom>
            <a:avLst/>
            <a:gdLst/>
            <a:ahLst/>
            <a:cxnLst/>
            <a:rect l="l" t="t" r="r" b="b"/>
            <a:pathLst>
              <a:path w="1763" h="1752" extrusionOk="0">
                <a:moveTo>
                  <a:pt x="882" y="1"/>
                </a:moveTo>
                <a:cubicBezTo>
                  <a:pt x="394" y="1"/>
                  <a:pt x="1" y="394"/>
                  <a:pt x="1" y="870"/>
                </a:cubicBezTo>
                <a:cubicBezTo>
                  <a:pt x="1" y="1358"/>
                  <a:pt x="394" y="1751"/>
                  <a:pt x="882" y="1751"/>
                </a:cubicBezTo>
                <a:cubicBezTo>
                  <a:pt x="1358" y="1751"/>
                  <a:pt x="1763" y="1358"/>
                  <a:pt x="1763" y="870"/>
                </a:cubicBezTo>
                <a:cubicBezTo>
                  <a:pt x="1763" y="394"/>
                  <a:pt x="1358" y="1"/>
                  <a:pt x="882" y="1"/>
                </a:cubicBezTo>
                <a:close/>
              </a:path>
            </a:pathLst>
          </a:custGeom>
          <a:solidFill>
            <a:srgbClr val="CB6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789" name="Google Shape;3789;p41"/>
          <p:cNvGrpSpPr/>
          <p:nvPr/>
        </p:nvGrpSpPr>
        <p:grpSpPr>
          <a:xfrm>
            <a:off x="3438995" y="5347409"/>
            <a:ext cx="1713205" cy="320275"/>
            <a:chOff x="3995813" y="4212925"/>
            <a:chExt cx="1284904" cy="240206"/>
          </a:xfrm>
        </p:grpSpPr>
        <p:sp>
          <p:nvSpPr>
            <p:cNvPr id="3790" name="Google Shape;3790;p41"/>
            <p:cNvSpPr/>
            <p:nvPr/>
          </p:nvSpPr>
          <p:spPr>
            <a:xfrm>
              <a:off x="4015125" y="4212925"/>
              <a:ext cx="1265592" cy="240206"/>
            </a:xfrm>
            <a:custGeom>
              <a:avLst/>
              <a:gdLst/>
              <a:ahLst/>
              <a:cxnLst/>
              <a:rect l="l" t="t" r="r" b="b"/>
              <a:pathLst>
                <a:path w="33684" h="8371" extrusionOk="0">
                  <a:moveTo>
                    <a:pt x="33398" y="1"/>
                  </a:moveTo>
                  <a:lnTo>
                    <a:pt x="33398" y="5132"/>
                  </a:lnTo>
                  <a:cubicBezTo>
                    <a:pt x="33398" y="6763"/>
                    <a:pt x="32076" y="8097"/>
                    <a:pt x="30445" y="8097"/>
                  </a:cubicBezTo>
                  <a:lnTo>
                    <a:pt x="3251" y="8097"/>
                  </a:lnTo>
                  <a:cubicBezTo>
                    <a:pt x="1608" y="8097"/>
                    <a:pt x="286" y="6763"/>
                    <a:pt x="286" y="5132"/>
                  </a:cubicBezTo>
                  <a:lnTo>
                    <a:pt x="286" y="3180"/>
                  </a:lnTo>
                  <a:lnTo>
                    <a:pt x="1" y="3180"/>
                  </a:lnTo>
                  <a:lnTo>
                    <a:pt x="1" y="5132"/>
                  </a:lnTo>
                  <a:cubicBezTo>
                    <a:pt x="1" y="6918"/>
                    <a:pt x="1465" y="8371"/>
                    <a:pt x="3251" y="8371"/>
                  </a:cubicBezTo>
                  <a:lnTo>
                    <a:pt x="30445" y="8371"/>
                  </a:lnTo>
                  <a:cubicBezTo>
                    <a:pt x="32231" y="8371"/>
                    <a:pt x="33683" y="6930"/>
                    <a:pt x="33683" y="5132"/>
                  </a:cubicBezTo>
                  <a:lnTo>
                    <a:pt x="3368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1" name="Google Shape;3791;p41"/>
            <p:cNvSpPr/>
            <p:nvPr/>
          </p:nvSpPr>
          <p:spPr>
            <a:xfrm>
              <a:off x="3995813" y="4279210"/>
              <a:ext cx="50585" cy="50585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881" y="1"/>
                  </a:moveTo>
                  <a:cubicBezTo>
                    <a:pt x="393" y="1"/>
                    <a:pt x="0" y="405"/>
                    <a:pt x="0" y="882"/>
                  </a:cubicBezTo>
                  <a:cubicBezTo>
                    <a:pt x="0" y="1370"/>
                    <a:pt x="393" y="1763"/>
                    <a:pt x="881" y="1763"/>
                  </a:cubicBezTo>
                  <a:cubicBezTo>
                    <a:pt x="1358" y="1763"/>
                    <a:pt x="1762" y="1370"/>
                    <a:pt x="1762" y="882"/>
                  </a:cubicBezTo>
                  <a:cubicBezTo>
                    <a:pt x="1762" y="405"/>
                    <a:pt x="1358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92" name="Google Shape;3792;p41"/>
          <p:cNvSpPr/>
          <p:nvPr/>
        </p:nvSpPr>
        <p:spPr>
          <a:xfrm>
            <a:off x="5111225" y="1953553"/>
            <a:ext cx="67447" cy="67447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2" y="0"/>
                </a:moveTo>
                <a:cubicBezTo>
                  <a:pt x="394" y="0"/>
                  <a:pt x="1" y="405"/>
                  <a:pt x="1" y="882"/>
                </a:cubicBezTo>
                <a:cubicBezTo>
                  <a:pt x="1" y="1370"/>
                  <a:pt x="394" y="1763"/>
                  <a:pt x="882" y="1763"/>
                </a:cubicBezTo>
                <a:cubicBezTo>
                  <a:pt x="1358" y="1763"/>
                  <a:pt x="1763" y="1370"/>
                  <a:pt x="1763" y="882"/>
                </a:cubicBezTo>
                <a:cubicBezTo>
                  <a:pt x="1763" y="405"/>
                  <a:pt x="1358" y="0"/>
                  <a:pt x="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795" name="Google Shape;3795;p41"/>
          <p:cNvGrpSpPr/>
          <p:nvPr/>
        </p:nvGrpSpPr>
        <p:grpSpPr>
          <a:xfrm>
            <a:off x="2914288" y="2336315"/>
            <a:ext cx="1127845" cy="1390171"/>
            <a:chOff x="1070722" y="1839716"/>
            <a:chExt cx="845884" cy="1042628"/>
          </a:xfrm>
        </p:grpSpPr>
        <p:grpSp>
          <p:nvGrpSpPr>
            <p:cNvPr id="3796" name="Google Shape;3796;p41"/>
            <p:cNvGrpSpPr/>
            <p:nvPr/>
          </p:nvGrpSpPr>
          <p:grpSpPr>
            <a:xfrm>
              <a:off x="1468027" y="2681123"/>
              <a:ext cx="50585" cy="201221"/>
              <a:chOff x="1468027" y="2681123"/>
              <a:chExt cx="50585" cy="201221"/>
            </a:xfrm>
          </p:grpSpPr>
          <p:sp>
            <p:nvSpPr>
              <p:cNvPr id="3797" name="Google Shape;3797;p41"/>
              <p:cNvSpPr/>
              <p:nvPr/>
            </p:nvSpPr>
            <p:spPr>
              <a:xfrm>
                <a:off x="1489547" y="2681123"/>
                <a:ext cx="8235" cy="175942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132" extrusionOk="0">
                    <a:moveTo>
                      <a:pt x="1" y="0"/>
                    </a:moveTo>
                    <a:lnTo>
                      <a:pt x="1" y="6132"/>
                    </a:lnTo>
                    <a:lnTo>
                      <a:pt x="287" y="6132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98" name="Google Shape;3798;p41"/>
              <p:cNvSpPr/>
              <p:nvPr/>
            </p:nvSpPr>
            <p:spPr>
              <a:xfrm>
                <a:off x="1468027" y="2831759"/>
                <a:ext cx="50585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2" y="1"/>
                    </a:moveTo>
                    <a:cubicBezTo>
                      <a:pt x="394" y="1"/>
                      <a:pt x="1" y="394"/>
                      <a:pt x="1" y="882"/>
                    </a:cubicBezTo>
                    <a:cubicBezTo>
                      <a:pt x="1" y="1358"/>
                      <a:pt x="394" y="1763"/>
                      <a:pt x="882" y="1763"/>
                    </a:cubicBezTo>
                    <a:cubicBezTo>
                      <a:pt x="1370" y="1763"/>
                      <a:pt x="1763" y="1358"/>
                      <a:pt x="1763" y="882"/>
                    </a:cubicBezTo>
                    <a:cubicBezTo>
                      <a:pt x="1763" y="394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799" name="Google Shape;3799;p41"/>
            <p:cNvGrpSpPr/>
            <p:nvPr/>
          </p:nvGrpSpPr>
          <p:grpSpPr>
            <a:xfrm>
              <a:off x="1070722" y="1839716"/>
              <a:ext cx="845884" cy="845539"/>
              <a:chOff x="1070722" y="1839716"/>
              <a:chExt cx="845884" cy="845539"/>
            </a:xfrm>
          </p:grpSpPr>
          <p:sp>
            <p:nvSpPr>
              <p:cNvPr id="3801" name="Google Shape;3801;p41"/>
              <p:cNvSpPr/>
              <p:nvPr/>
            </p:nvSpPr>
            <p:spPr>
              <a:xfrm>
                <a:off x="1070722" y="1839716"/>
                <a:ext cx="845884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81" h="29469" extrusionOk="0">
                    <a:moveTo>
                      <a:pt x="14729" y="274"/>
                    </a:moveTo>
                    <a:cubicBezTo>
                      <a:pt x="22706" y="274"/>
                      <a:pt x="29195" y="6751"/>
                      <a:pt x="29183" y="14728"/>
                    </a:cubicBezTo>
                    <a:cubicBezTo>
                      <a:pt x="29183" y="22682"/>
                      <a:pt x="22694" y="29170"/>
                      <a:pt x="14729" y="29170"/>
                    </a:cubicBezTo>
                    <a:cubicBezTo>
                      <a:pt x="6764" y="29170"/>
                      <a:pt x="275" y="22705"/>
                      <a:pt x="275" y="14728"/>
                    </a:cubicBezTo>
                    <a:cubicBezTo>
                      <a:pt x="275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73" y="29468"/>
                      <a:pt x="29481" y="22848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03" name="Google Shape;3803;p41"/>
              <p:cNvSpPr/>
              <p:nvPr/>
            </p:nvSpPr>
            <p:spPr>
              <a:xfrm>
                <a:off x="1115827" y="1884447"/>
                <a:ext cx="660387" cy="660387"/>
              </a:xfrm>
              <a:custGeom>
                <a:avLst/>
                <a:gdLst/>
                <a:ahLst/>
                <a:cxnLst/>
                <a:rect l="l" t="t" r="r" b="b"/>
                <a:pathLst>
                  <a:path w="23016" h="23016" extrusionOk="0">
                    <a:moveTo>
                      <a:pt x="13157" y="1"/>
                    </a:moveTo>
                    <a:cubicBezTo>
                      <a:pt x="5894" y="1"/>
                      <a:pt x="0" y="5906"/>
                      <a:pt x="0" y="13157"/>
                    </a:cubicBezTo>
                    <a:cubicBezTo>
                      <a:pt x="0" y="17074"/>
                      <a:pt x="1715" y="20599"/>
                      <a:pt x="4441" y="23016"/>
                    </a:cubicBezTo>
                    <a:cubicBezTo>
                      <a:pt x="2382" y="20694"/>
                      <a:pt x="1132" y="17646"/>
                      <a:pt x="1132" y="14300"/>
                    </a:cubicBezTo>
                    <a:cubicBezTo>
                      <a:pt x="1132" y="7037"/>
                      <a:pt x="7025" y="1144"/>
                      <a:pt x="14288" y="1144"/>
                    </a:cubicBezTo>
                    <a:cubicBezTo>
                      <a:pt x="17634" y="1144"/>
                      <a:pt x="20694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04" name="Google Shape;3804;p41"/>
              <p:cNvSpPr/>
              <p:nvPr/>
            </p:nvSpPr>
            <p:spPr>
              <a:xfrm>
                <a:off x="1111724" y="1880373"/>
                <a:ext cx="763565" cy="763536"/>
              </a:xfrm>
              <a:custGeom>
                <a:avLst/>
                <a:gdLst/>
                <a:ahLst/>
                <a:cxnLst/>
                <a:rect l="l" t="t" r="r" b="b"/>
                <a:pathLst>
                  <a:path w="26612" h="26611" extrusionOk="0">
                    <a:moveTo>
                      <a:pt x="13300" y="286"/>
                    </a:moveTo>
                    <a:cubicBezTo>
                      <a:pt x="20491" y="286"/>
                      <a:pt x="26325" y="6132"/>
                      <a:pt x="26325" y="13311"/>
                    </a:cubicBezTo>
                    <a:cubicBezTo>
                      <a:pt x="26325" y="20491"/>
                      <a:pt x="20479" y="26325"/>
                      <a:pt x="13300" y="26325"/>
                    </a:cubicBezTo>
                    <a:cubicBezTo>
                      <a:pt x="6108" y="26325"/>
                      <a:pt x="274" y="20479"/>
                      <a:pt x="274" y="13311"/>
                    </a:cubicBezTo>
                    <a:cubicBezTo>
                      <a:pt x="274" y="6120"/>
                      <a:pt x="6132" y="286"/>
                      <a:pt x="13300" y="286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1" y="5965"/>
                      <a:pt x="1" y="13311"/>
                    </a:cubicBezTo>
                    <a:cubicBezTo>
                      <a:pt x="1" y="20645"/>
                      <a:pt x="5966" y="26610"/>
                      <a:pt x="13300" y="26610"/>
                    </a:cubicBezTo>
                    <a:cubicBezTo>
                      <a:pt x="20634" y="26610"/>
                      <a:pt x="26611" y="20645"/>
                      <a:pt x="26611" y="13311"/>
                    </a:cubicBezTo>
                    <a:cubicBezTo>
                      <a:pt x="26611" y="5965"/>
                      <a:pt x="20634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05" name="Google Shape;3805;p41"/>
              <p:cNvSpPr/>
              <p:nvPr/>
            </p:nvSpPr>
            <p:spPr>
              <a:xfrm>
                <a:off x="1593414" y="2084635"/>
                <a:ext cx="52306" cy="17359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6050" extrusionOk="0">
                    <a:moveTo>
                      <a:pt x="0" y="1"/>
                    </a:moveTo>
                    <a:cubicBezTo>
                      <a:pt x="441" y="668"/>
                      <a:pt x="691" y="1454"/>
                      <a:pt x="691" y="2299"/>
                    </a:cubicBezTo>
                    <a:lnTo>
                      <a:pt x="691" y="6049"/>
                    </a:lnTo>
                    <a:lnTo>
                      <a:pt x="1822" y="6049"/>
                    </a:lnTo>
                    <a:lnTo>
                      <a:pt x="1822" y="3430"/>
                    </a:lnTo>
                    <a:cubicBezTo>
                      <a:pt x="1822" y="2001"/>
                      <a:pt x="1096" y="739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06" name="Google Shape;3806;p41"/>
              <p:cNvSpPr/>
              <p:nvPr/>
            </p:nvSpPr>
            <p:spPr>
              <a:xfrm>
                <a:off x="1415090" y="2070977"/>
                <a:ext cx="150004" cy="187247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6526" extrusionOk="0">
                    <a:moveTo>
                      <a:pt x="2786" y="1"/>
                    </a:moveTo>
                    <a:cubicBezTo>
                      <a:pt x="2691" y="1"/>
                      <a:pt x="2608" y="1"/>
                      <a:pt x="2536" y="13"/>
                    </a:cubicBezTo>
                    <a:cubicBezTo>
                      <a:pt x="1370" y="429"/>
                      <a:pt x="429" y="1346"/>
                      <a:pt x="24" y="2525"/>
                    </a:cubicBezTo>
                    <a:cubicBezTo>
                      <a:pt x="0" y="2620"/>
                      <a:pt x="0" y="2703"/>
                      <a:pt x="0" y="2775"/>
                    </a:cubicBezTo>
                    <a:lnTo>
                      <a:pt x="0" y="6525"/>
                    </a:lnTo>
                    <a:lnTo>
                      <a:pt x="1131" y="6525"/>
                    </a:lnTo>
                    <a:lnTo>
                      <a:pt x="1131" y="3906"/>
                    </a:lnTo>
                    <a:lnTo>
                      <a:pt x="1120" y="3906"/>
                    </a:lnTo>
                    <a:cubicBezTo>
                      <a:pt x="1120" y="2382"/>
                      <a:pt x="2370" y="1132"/>
                      <a:pt x="3906" y="1132"/>
                    </a:cubicBezTo>
                    <a:cubicBezTo>
                      <a:pt x="4382" y="1132"/>
                      <a:pt x="4822" y="1251"/>
                      <a:pt x="5227" y="1453"/>
                    </a:cubicBezTo>
                    <a:cubicBezTo>
                      <a:pt x="4751" y="596"/>
                      <a:pt x="3846" y="1"/>
                      <a:pt x="2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07" name="Google Shape;3807;p41"/>
              <p:cNvSpPr/>
              <p:nvPr/>
            </p:nvSpPr>
            <p:spPr>
              <a:xfrm>
                <a:off x="1317392" y="2292024"/>
                <a:ext cx="418509" cy="232667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8109" extrusionOk="0">
                    <a:moveTo>
                      <a:pt x="13407" y="0"/>
                    </a:moveTo>
                    <a:lnTo>
                      <a:pt x="13407" y="0"/>
                    </a:lnTo>
                    <a:cubicBezTo>
                      <a:pt x="13442" y="119"/>
                      <a:pt x="13454" y="238"/>
                      <a:pt x="13454" y="357"/>
                    </a:cubicBezTo>
                    <a:lnTo>
                      <a:pt x="13454" y="5441"/>
                    </a:lnTo>
                    <a:cubicBezTo>
                      <a:pt x="13454" y="6298"/>
                      <a:pt x="12776" y="6977"/>
                      <a:pt x="11918" y="6977"/>
                    </a:cubicBezTo>
                    <a:lnTo>
                      <a:pt x="357" y="6977"/>
                    </a:lnTo>
                    <a:cubicBezTo>
                      <a:pt x="238" y="6977"/>
                      <a:pt x="119" y="6965"/>
                      <a:pt x="0" y="6929"/>
                    </a:cubicBezTo>
                    <a:lnTo>
                      <a:pt x="0" y="6929"/>
                    </a:lnTo>
                    <a:cubicBezTo>
                      <a:pt x="167" y="7608"/>
                      <a:pt x="774" y="8108"/>
                      <a:pt x="1488" y="8108"/>
                    </a:cubicBezTo>
                    <a:lnTo>
                      <a:pt x="13049" y="8108"/>
                    </a:lnTo>
                    <a:cubicBezTo>
                      <a:pt x="13907" y="8108"/>
                      <a:pt x="14585" y="7430"/>
                      <a:pt x="14585" y="6572"/>
                    </a:cubicBezTo>
                    <a:lnTo>
                      <a:pt x="14585" y="1488"/>
                    </a:lnTo>
                    <a:cubicBezTo>
                      <a:pt x="14585" y="774"/>
                      <a:pt x="14085" y="167"/>
                      <a:pt x="13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08" name="Google Shape;3808;p41"/>
              <p:cNvSpPr/>
              <p:nvPr/>
            </p:nvSpPr>
            <p:spPr>
              <a:xfrm>
                <a:off x="1280149" y="2028627"/>
                <a:ext cx="427719" cy="46737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16289" extrusionOk="0">
                    <a:moveTo>
                      <a:pt x="7489" y="250"/>
                    </a:moveTo>
                    <a:cubicBezTo>
                      <a:pt x="9692" y="250"/>
                      <a:pt x="11490" y="2036"/>
                      <a:pt x="11490" y="4251"/>
                    </a:cubicBezTo>
                    <a:lnTo>
                      <a:pt x="11490" y="7858"/>
                    </a:lnTo>
                    <a:lnTo>
                      <a:pt x="10406" y="7858"/>
                    </a:lnTo>
                    <a:lnTo>
                      <a:pt x="10406" y="4251"/>
                    </a:lnTo>
                    <a:cubicBezTo>
                      <a:pt x="10406" y="2644"/>
                      <a:pt x="9097" y="1334"/>
                      <a:pt x="7489" y="1334"/>
                    </a:cubicBezTo>
                    <a:cubicBezTo>
                      <a:pt x="5882" y="1334"/>
                      <a:pt x="4572" y="2644"/>
                      <a:pt x="4572" y="4251"/>
                    </a:cubicBezTo>
                    <a:lnTo>
                      <a:pt x="4572" y="7858"/>
                    </a:lnTo>
                    <a:lnTo>
                      <a:pt x="3501" y="7858"/>
                    </a:lnTo>
                    <a:lnTo>
                      <a:pt x="3501" y="4251"/>
                    </a:lnTo>
                    <a:lnTo>
                      <a:pt x="3489" y="4251"/>
                    </a:lnTo>
                    <a:cubicBezTo>
                      <a:pt x="3489" y="2048"/>
                      <a:pt x="5275" y="250"/>
                      <a:pt x="7489" y="250"/>
                    </a:cubicBezTo>
                    <a:close/>
                    <a:moveTo>
                      <a:pt x="7477" y="1631"/>
                    </a:moveTo>
                    <a:cubicBezTo>
                      <a:pt x="8918" y="1631"/>
                      <a:pt x="10109" y="2822"/>
                      <a:pt x="10109" y="4275"/>
                    </a:cubicBezTo>
                    <a:lnTo>
                      <a:pt x="10109" y="7870"/>
                    </a:lnTo>
                    <a:lnTo>
                      <a:pt x="4846" y="7870"/>
                    </a:lnTo>
                    <a:lnTo>
                      <a:pt x="4846" y="4275"/>
                    </a:lnTo>
                    <a:cubicBezTo>
                      <a:pt x="4846" y="2810"/>
                      <a:pt x="6037" y="1631"/>
                      <a:pt x="7477" y="1631"/>
                    </a:cubicBezTo>
                    <a:close/>
                    <a:moveTo>
                      <a:pt x="13216" y="8156"/>
                    </a:moveTo>
                    <a:cubicBezTo>
                      <a:pt x="13978" y="8156"/>
                      <a:pt x="14609" y="8775"/>
                      <a:pt x="14609" y="9537"/>
                    </a:cubicBezTo>
                    <a:lnTo>
                      <a:pt x="14609" y="14633"/>
                    </a:lnTo>
                    <a:cubicBezTo>
                      <a:pt x="14609" y="15383"/>
                      <a:pt x="13978" y="16014"/>
                      <a:pt x="13216" y="16014"/>
                    </a:cubicBezTo>
                    <a:lnTo>
                      <a:pt x="1655" y="16014"/>
                    </a:lnTo>
                    <a:cubicBezTo>
                      <a:pt x="893" y="16014"/>
                      <a:pt x="274" y="15383"/>
                      <a:pt x="274" y="14633"/>
                    </a:cubicBezTo>
                    <a:lnTo>
                      <a:pt x="274" y="9537"/>
                    </a:lnTo>
                    <a:cubicBezTo>
                      <a:pt x="274" y="8775"/>
                      <a:pt x="893" y="8156"/>
                      <a:pt x="1655" y="8156"/>
                    </a:cubicBezTo>
                    <a:close/>
                    <a:moveTo>
                      <a:pt x="7489" y="0"/>
                    </a:moveTo>
                    <a:cubicBezTo>
                      <a:pt x="5120" y="0"/>
                      <a:pt x="3215" y="1917"/>
                      <a:pt x="3215" y="4275"/>
                    </a:cubicBezTo>
                    <a:lnTo>
                      <a:pt x="3215" y="7870"/>
                    </a:lnTo>
                    <a:lnTo>
                      <a:pt x="1667" y="7870"/>
                    </a:lnTo>
                    <a:cubicBezTo>
                      <a:pt x="750" y="7870"/>
                      <a:pt x="0" y="8620"/>
                      <a:pt x="0" y="9537"/>
                    </a:cubicBezTo>
                    <a:lnTo>
                      <a:pt x="0" y="14621"/>
                    </a:lnTo>
                    <a:cubicBezTo>
                      <a:pt x="0" y="15550"/>
                      <a:pt x="750" y="16288"/>
                      <a:pt x="1667" y="16288"/>
                    </a:cubicBezTo>
                    <a:lnTo>
                      <a:pt x="13240" y="16288"/>
                    </a:lnTo>
                    <a:cubicBezTo>
                      <a:pt x="14157" y="16288"/>
                      <a:pt x="14907" y="15550"/>
                      <a:pt x="14907" y="14621"/>
                    </a:cubicBezTo>
                    <a:lnTo>
                      <a:pt x="14907" y="9537"/>
                    </a:lnTo>
                    <a:cubicBezTo>
                      <a:pt x="14883" y="8620"/>
                      <a:pt x="14145" y="7870"/>
                      <a:pt x="13216" y="7870"/>
                    </a:cubicBezTo>
                    <a:lnTo>
                      <a:pt x="11764" y="7870"/>
                    </a:lnTo>
                    <a:lnTo>
                      <a:pt x="11764" y="4275"/>
                    </a:lnTo>
                    <a:cubicBezTo>
                      <a:pt x="11764" y="1905"/>
                      <a:pt x="9847" y="0"/>
                      <a:pt x="7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09" name="Google Shape;3809;p41"/>
              <p:cNvSpPr/>
              <p:nvPr/>
            </p:nvSpPr>
            <p:spPr>
              <a:xfrm>
                <a:off x="1350187" y="2356927"/>
                <a:ext cx="36899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988"/>
                      <a:pt x="286" y="1286"/>
                      <a:pt x="643" y="1286"/>
                    </a:cubicBezTo>
                    <a:cubicBezTo>
                      <a:pt x="1000" y="1286"/>
                      <a:pt x="1286" y="988"/>
                      <a:pt x="1286" y="643"/>
                    </a:cubicBezTo>
                    <a:cubicBezTo>
                      <a:pt x="1286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10" name="Google Shape;3810;p41"/>
              <p:cNvSpPr/>
              <p:nvPr/>
            </p:nvSpPr>
            <p:spPr>
              <a:xfrm>
                <a:off x="1412680" y="2356927"/>
                <a:ext cx="36583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7" extrusionOk="0">
                    <a:moveTo>
                      <a:pt x="632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32" y="1286"/>
                    </a:cubicBezTo>
                    <a:cubicBezTo>
                      <a:pt x="989" y="1286"/>
                      <a:pt x="1275" y="988"/>
                      <a:pt x="1275" y="643"/>
                    </a:cubicBezTo>
                    <a:cubicBezTo>
                      <a:pt x="1275" y="286"/>
                      <a:pt x="989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11" name="Google Shape;3811;p41"/>
              <p:cNvSpPr/>
              <p:nvPr/>
            </p:nvSpPr>
            <p:spPr>
              <a:xfrm>
                <a:off x="1474856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44" y="1286"/>
                    </a:cubicBezTo>
                    <a:cubicBezTo>
                      <a:pt x="1001" y="1286"/>
                      <a:pt x="1287" y="988"/>
                      <a:pt x="1287" y="643"/>
                    </a:cubicBezTo>
                    <a:cubicBezTo>
                      <a:pt x="1287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12" name="Google Shape;3812;p41"/>
              <p:cNvSpPr/>
              <p:nvPr/>
            </p:nvSpPr>
            <p:spPr>
              <a:xfrm>
                <a:off x="1537722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86" y="0"/>
                      <a:pt x="1" y="286"/>
                      <a:pt x="1" y="643"/>
                    </a:cubicBezTo>
                    <a:cubicBezTo>
                      <a:pt x="1" y="988"/>
                      <a:pt x="286" y="1286"/>
                      <a:pt x="644" y="1286"/>
                    </a:cubicBezTo>
                    <a:cubicBezTo>
                      <a:pt x="989" y="1286"/>
                      <a:pt x="1287" y="988"/>
                      <a:pt x="1287" y="643"/>
                    </a:cubicBezTo>
                    <a:cubicBezTo>
                      <a:pt x="1287" y="286"/>
                      <a:pt x="989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13" name="Google Shape;3813;p41"/>
              <p:cNvSpPr/>
              <p:nvPr/>
            </p:nvSpPr>
            <p:spPr>
              <a:xfrm>
                <a:off x="1599898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988"/>
                      <a:pt x="298" y="1286"/>
                      <a:pt x="644" y="1286"/>
                    </a:cubicBezTo>
                    <a:cubicBezTo>
                      <a:pt x="1001" y="1286"/>
                      <a:pt x="1286" y="988"/>
                      <a:pt x="1286" y="643"/>
                    </a:cubicBezTo>
                    <a:cubicBezTo>
                      <a:pt x="1286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866" name="Google Shape;3866;p41"/>
          <p:cNvGrpSpPr/>
          <p:nvPr/>
        </p:nvGrpSpPr>
        <p:grpSpPr>
          <a:xfrm>
            <a:off x="4581025" y="4226000"/>
            <a:ext cx="1127385" cy="1127385"/>
            <a:chOff x="4852335" y="3371867"/>
            <a:chExt cx="845539" cy="845539"/>
          </a:xfrm>
        </p:grpSpPr>
        <p:sp>
          <p:nvSpPr>
            <p:cNvPr id="3869" name="Google Shape;3869;p41"/>
            <p:cNvSpPr/>
            <p:nvPr/>
          </p:nvSpPr>
          <p:spPr>
            <a:xfrm>
              <a:off x="4898473" y="3416971"/>
              <a:ext cx="660387" cy="660042"/>
            </a:xfrm>
            <a:custGeom>
              <a:avLst/>
              <a:gdLst/>
              <a:ahLst/>
              <a:cxnLst/>
              <a:rect l="l" t="t" r="r" b="b"/>
              <a:pathLst>
                <a:path w="23016" h="23004" extrusionOk="0">
                  <a:moveTo>
                    <a:pt x="13157" y="0"/>
                  </a:moveTo>
                  <a:cubicBezTo>
                    <a:pt x="5894" y="0"/>
                    <a:pt x="0" y="5894"/>
                    <a:pt x="0" y="13157"/>
                  </a:cubicBezTo>
                  <a:cubicBezTo>
                    <a:pt x="0" y="17062"/>
                    <a:pt x="1715" y="20598"/>
                    <a:pt x="4441" y="23003"/>
                  </a:cubicBezTo>
                  <a:cubicBezTo>
                    <a:pt x="2382" y="20681"/>
                    <a:pt x="1131" y="17633"/>
                    <a:pt x="1131" y="14288"/>
                  </a:cubicBezTo>
                  <a:cubicBezTo>
                    <a:pt x="1131" y="7025"/>
                    <a:pt x="7025" y="1131"/>
                    <a:pt x="14288" y="1131"/>
                  </a:cubicBezTo>
                  <a:cubicBezTo>
                    <a:pt x="17645" y="1131"/>
                    <a:pt x="20693" y="2381"/>
                    <a:pt x="23015" y="4429"/>
                  </a:cubicBezTo>
                  <a:cubicBezTo>
                    <a:pt x="20598" y="1703"/>
                    <a:pt x="17086" y="0"/>
                    <a:pt x="13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0" name="Google Shape;3870;p41"/>
            <p:cNvSpPr/>
            <p:nvPr/>
          </p:nvSpPr>
          <p:spPr>
            <a:xfrm>
              <a:off x="4894714" y="3412524"/>
              <a:ext cx="763536" cy="763536"/>
            </a:xfrm>
            <a:custGeom>
              <a:avLst/>
              <a:gdLst/>
              <a:ahLst/>
              <a:cxnLst/>
              <a:rect l="l" t="t" r="r" b="b"/>
              <a:pathLst>
                <a:path w="26611" h="26611" extrusionOk="0">
                  <a:moveTo>
                    <a:pt x="13312" y="286"/>
                  </a:moveTo>
                  <a:cubicBezTo>
                    <a:pt x="20479" y="286"/>
                    <a:pt x="26325" y="6132"/>
                    <a:pt x="26325" y="13312"/>
                  </a:cubicBezTo>
                  <a:cubicBezTo>
                    <a:pt x="26325" y="20479"/>
                    <a:pt x="20479" y="26325"/>
                    <a:pt x="13312" y="26325"/>
                  </a:cubicBezTo>
                  <a:cubicBezTo>
                    <a:pt x="6132" y="26325"/>
                    <a:pt x="286" y="20479"/>
                    <a:pt x="286" y="13312"/>
                  </a:cubicBezTo>
                  <a:cubicBezTo>
                    <a:pt x="286" y="6132"/>
                    <a:pt x="6132" y="286"/>
                    <a:pt x="13312" y="286"/>
                  </a:cubicBezTo>
                  <a:close/>
                  <a:moveTo>
                    <a:pt x="13312" y="0"/>
                  </a:moveTo>
                  <a:cubicBezTo>
                    <a:pt x="5965" y="0"/>
                    <a:pt x="0" y="5965"/>
                    <a:pt x="0" y="13312"/>
                  </a:cubicBezTo>
                  <a:cubicBezTo>
                    <a:pt x="0" y="20646"/>
                    <a:pt x="5965" y="26611"/>
                    <a:pt x="13312" y="26611"/>
                  </a:cubicBezTo>
                  <a:cubicBezTo>
                    <a:pt x="20646" y="26611"/>
                    <a:pt x="26611" y="20646"/>
                    <a:pt x="26611" y="13312"/>
                  </a:cubicBezTo>
                  <a:cubicBezTo>
                    <a:pt x="26611" y="5965"/>
                    <a:pt x="20646" y="0"/>
                    <a:pt x="133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1" name="Google Shape;3871;p41"/>
            <p:cNvSpPr/>
            <p:nvPr/>
          </p:nvSpPr>
          <p:spPr>
            <a:xfrm>
              <a:off x="4852335" y="3371867"/>
              <a:ext cx="845539" cy="845539"/>
            </a:xfrm>
            <a:custGeom>
              <a:avLst/>
              <a:gdLst/>
              <a:ahLst/>
              <a:cxnLst/>
              <a:rect l="l" t="t" r="r" b="b"/>
              <a:pathLst>
                <a:path w="29469" h="29469" extrusionOk="0">
                  <a:moveTo>
                    <a:pt x="14741" y="274"/>
                  </a:moveTo>
                  <a:cubicBezTo>
                    <a:pt x="22718" y="274"/>
                    <a:pt x="29183" y="6763"/>
                    <a:pt x="29183" y="14741"/>
                  </a:cubicBezTo>
                  <a:cubicBezTo>
                    <a:pt x="29183" y="22706"/>
                    <a:pt x="22718" y="29195"/>
                    <a:pt x="14741" y="29195"/>
                  </a:cubicBezTo>
                  <a:cubicBezTo>
                    <a:pt x="6764" y="29195"/>
                    <a:pt x="275" y="22718"/>
                    <a:pt x="275" y="14741"/>
                  </a:cubicBezTo>
                  <a:cubicBezTo>
                    <a:pt x="275" y="6763"/>
                    <a:pt x="6764" y="274"/>
                    <a:pt x="14741" y="274"/>
                  </a:cubicBezTo>
                  <a:close/>
                  <a:moveTo>
                    <a:pt x="14741" y="1"/>
                  </a:moveTo>
                  <a:cubicBezTo>
                    <a:pt x="6609" y="1"/>
                    <a:pt x="1" y="6609"/>
                    <a:pt x="1" y="14741"/>
                  </a:cubicBezTo>
                  <a:cubicBezTo>
                    <a:pt x="1" y="22861"/>
                    <a:pt x="6609" y="29469"/>
                    <a:pt x="14741" y="29469"/>
                  </a:cubicBezTo>
                  <a:cubicBezTo>
                    <a:pt x="22861" y="29469"/>
                    <a:pt x="29469" y="22849"/>
                    <a:pt x="29469" y="14741"/>
                  </a:cubicBezTo>
                  <a:cubicBezTo>
                    <a:pt x="29469" y="6609"/>
                    <a:pt x="22861" y="1"/>
                    <a:pt x="147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2" name="Google Shape;3872;p41"/>
            <p:cNvSpPr/>
            <p:nvPr/>
          </p:nvSpPr>
          <p:spPr>
            <a:xfrm>
              <a:off x="5192255" y="3691272"/>
              <a:ext cx="298947" cy="330738"/>
            </a:xfrm>
            <a:custGeom>
              <a:avLst/>
              <a:gdLst/>
              <a:ahLst/>
              <a:cxnLst/>
              <a:rect l="l" t="t" r="r" b="b"/>
              <a:pathLst>
                <a:path w="10419" h="11527" extrusionOk="0">
                  <a:moveTo>
                    <a:pt x="9252" y="1"/>
                  </a:moveTo>
                  <a:lnTo>
                    <a:pt x="9252" y="1"/>
                  </a:lnTo>
                  <a:cubicBezTo>
                    <a:pt x="9288" y="2073"/>
                    <a:pt x="8895" y="8264"/>
                    <a:pt x="3073" y="10383"/>
                  </a:cubicBezTo>
                  <a:cubicBezTo>
                    <a:pt x="3013" y="10401"/>
                    <a:pt x="2945" y="10410"/>
                    <a:pt x="2876" y="10410"/>
                  </a:cubicBezTo>
                  <a:cubicBezTo>
                    <a:pt x="2808" y="10410"/>
                    <a:pt x="2739" y="10401"/>
                    <a:pt x="2680" y="10383"/>
                  </a:cubicBezTo>
                  <a:cubicBezTo>
                    <a:pt x="1632" y="9990"/>
                    <a:pt x="751" y="9466"/>
                    <a:pt x="1" y="8859"/>
                  </a:cubicBezTo>
                  <a:lnTo>
                    <a:pt x="1" y="8859"/>
                  </a:lnTo>
                  <a:cubicBezTo>
                    <a:pt x="894" y="9943"/>
                    <a:pt x="2132" y="10895"/>
                    <a:pt x="3799" y="11490"/>
                  </a:cubicBezTo>
                  <a:cubicBezTo>
                    <a:pt x="3858" y="11514"/>
                    <a:pt x="3927" y="11526"/>
                    <a:pt x="3995" y="11526"/>
                  </a:cubicBezTo>
                  <a:cubicBezTo>
                    <a:pt x="4064" y="11526"/>
                    <a:pt x="4132" y="11514"/>
                    <a:pt x="4192" y="11490"/>
                  </a:cubicBezTo>
                  <a:cubicBezTo>
                    <a:pt x="10145" y="9335"/>
                    <a:pt x="10419" y="2918"/>
                    <a:pt x="10359" y="1001"/>
                  </a:cubicBezTo>
                  <a:cubicBezTo>
                    <a:pt x="10347" y="656"/>
                    <a:pt x="10145" y="382"/>
                    <a:pt x="9847" y="239"/>
                  </a:cubicBezTo>
                  <a:lnTo>
                    <a:pt x="9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3" name="Google Shape;3873;p41"/>
            <p:cNvSpPr/>
            <p:nvPr/>
          </p:nvSpPr>
          <p:spPr>
            <a:xfrm>
              <a:off x="5086007" y="3595123"/>
              <a:ext cx="377192" cy="398510"/>
            </a:xfrm>
            <a:custGeom>
              <a:avLst/>
              <a:gdLst/>
              <a:ahLst/>
              <a:cxnLst/>
              <a:rect l="l" t="t" r="r" b="b"/>
              <a:pathLst>
                <a:path w="13146" h="13889" extrusionOk="0">
                  <a:moveTo>
                    <a:pt x="6561" y="280"/>
                  </a:moveTo>
                  <a:cubicBezTo>
                    <a:pt x="6621" y="280"/>
                    <a:pt x="6680" y="292"/>
                    <a:pt x="6704" y="304"/>
                  </a:cubicBezTo>
                  <a:lnTo>
                    <a:pt x="12336" y="2602"/>
                  </a:lnTo>
                  <a:cubicBezTo>
                    <a:pt x="12610" y="2697"/>
                    <a:pt x="12764" y="2935"/>
                    <a:pt x="12788" y="3221"/>
                  </a:cubicBezTo>
                  <a:cubicBezTo>
                    <a:pt x="12836" y="5114"/>
                    <a:pt x="12562" y="11472"/>
                    <a:pt x="6704" y="13579"/>
                  </a:cubicBezTo>
                  <a:cubicBezTo>
                    <a:pt x="6650" y="13597"/>
                    <a:pt x="6597" y="13606"/>
                    <a:pt x="6546" y="13606"/>
                  </a:cubicBezTo>
                  <a:cubicBezTo>
                    <a:pt x="6496" y="13606"/>
                    <a:pt x="6448" y="13597"/>
                    <a:pt x="6406" y="13579"/>
                  </a:cubicBezTo>
                  <a:cubicBezTo>
                    <a:pt x="537" y="11472"/>
                    <a:pt x="251" y="5114"/>
                    <a:pt x="310" y="3221"/>
                  </a:cubicBezTo>
                  <a:cubicBezTo>
                    <a:pt x="334" y="2959"/>
                    <a:pt x="501" y="2697"/>
                    <a:pt x="763" y="2602"/>
                  </a:cubicBezTo>
                  <a:lnTo>
                    <a:pt x="6406" y="304"/>
                  </a:lnTo>
                  <a:cubicBezTo>
                    <a:pt x="6454" y="292"/>
                    <a:pt x="6502" y="280"/>
                    <a:pt x="6561" y="280"/>
                  </a:cubicBezTo>
                  <a:close/>
                  <a:moveTo>
                    <a:pt x="6575" y="0"/>
                  </a:moveTo>
                  <a:cubicBezTo>
                    <a:pt x="6484" y="0"/>
                    <a:pt x="6395" y="18"/>
                    <a:pt x="6311" y="54"/>
                  </a:cubicBezTo>
                  <a:lnTo>
                    <a:pt x="668" y="2340"/>
                  </a:lnTo>
                  <a:cubicBezTo>
                    <a:pt x="310" y="2483"/>
                    <a:pt x="72" y="2840"/>
                    <a:pt x="60" y="3221"/>
                  </a:cubicBezTo>
                  <a:cubicBezTo>
                    <a:pt x="1" y="5162"/>
                    <a:pt x="287" y="11662"/>
                    <a:pt x="6323" y="13853"/>
                  </a:cubicBezTo>
                  <a:cubicBezTo>
                    <a:pt x="6406" y="13877"/>
                    <a:pt x="6490" y="13889"/>
                    <a:pt x="6561" y="13889"/>
                  </a:cubicBezTo>
                  <a:cubicBezTo>
                    <a:pt x="6656" y="13889"/>
                    <a:pt x="6728" y="13877"/>
                    <a:pt x="6823" y="13829"/>
                  </a:cubicBezTo>
                  <a:cubicBezTo>
                    <a:pt x="12848" y="11662"/>
                    <a:pt x="13145" y="5138"/>
                    <a:pt x="13086" y="3209"/>
                  </a:cubicBezTo>
                  <a:cubicBezTo>
                    <a:pt x="13086" y="2816"/>
                    <a:pt x="12836" y="2483"/>
                    <a:pt x="12479" y="2328"/>
                  </a:cubicBezTo>
                  <a:lnTo>
                    <a:pt x="6847" y="54"/>
                  </a:lnTo>
                  <a:cubicBezTo>
                    <a:pt x="6758" y="18"/>
                    <a:pt x="6665" y="0"/>
                    <a:pt x="6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4" name="Google Shape;3874;p41"/>
            <p:cNvSpPr/>
            <p:nvPr/>
          </p:nvSpPr>
          <p:spPr>
            <a:xfrm>
              <a:off x="5186459" y="3705646"/>
              <a:ext cx="177664" cy="177664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6" y="274"/>
                  </a:moveTo>
                  <a:cubicBezTo>
                    <a:pt x="4644" y="274"/>
                    <a:pt x="5906" y="1548"/>
                    <a:pt x="5906" y="3096"/>
                  </a:cubicBezTo>
                  <a:cubicBezTo>
                    <a:pt x="5906" y="4643"/>
                    <a:pt x="4644" y="5905"/>
                    <a:pt x="3096" y="5905"/>
                  </a:cubicBezTo>
                  <a:cubicBezTo>
                    <a:pt x="1548" y="5905"/>
                    <a:pt x="286" y="4643"/>
                    <a:pt x="286" y="3096"/>
                  </a:cubicBezTo>
                  <a:cubicBezTo>
                    <a:pt x="286" y="1548"/>
                    <a:pt x="1548" y="274"/>
                    <a:pt x="3096" y="274"/>
                  </a:cubicBezTo>
                  <a:close/>
                  <a:moveTo>
                    <a:pt x="3096" y="0"/>
                  </a:moveTo>
                  <a:cubicBezTo>
                    <a:pt x="1381" y="0"/>
                    <a:pt x="0" y="1381"/>
                    <a:pt x="0" y="3096"/>
                  </a:cubicBezTo>
                  <a:cubicBezTo>
                    <a:pt x="0" y="4798"/>
                    <a:pt x="1381" y="6191"/>
                    <a:pt x="3096" y="6191"/>
                  </a:cubicBezTo>
                  <a:cubicBezTo>
                    <a:pt x="4810" y="6191"/>
                    <a:pt x="6192" y="4798"/>
                    <a:pt x="6192" y="3096"/>
                  </a:cubicBezTo>
                  <a:cubicBezTo>
                    <a:pt x="6192" y="1381"/>
                    <a:pt x="4810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5" name="Google Shape;3875;p41"/>
            <p:cNvSpPr/>
            <p:nvPr/>
          </p:nvSpPr>
          <p:spPr>
            <a:xfrm>
              <a:off x="5244189" y="3762773"/>
              <a:ext cx="78933" cy="63124"/>
            </a:xfrm>
            <a:custGeom>
              <a:avLst/>
              <a:gdLst/>
              <a:ahLst/>
              <a:cxnLst/>
              <a:rect l="l" t="t" r="r" b="b"/>
              <a:pathLst>
                <a:path w="2751" h="2200" extrusionOk="0">
                  <a:moveTo>
                    <a:pt x="2600" y="0"/>
                  </a:moveTo>
                  <a:cubicBezTo>
                    <a:pt x="2566" y="0"/>
                    <a:pt x="2531" y="15"/>
                    <a:pt x="2501" y="45"/>
                  </a:cubicBezTo>
                  <a:lnTo>
                    <a:pt x="834" y="1831"/>
                  </a:lnTo>
                  <a:lnTo>
                    <a:pt x="262" y="1009"/>
                  </a:lnTo>
                  <a:cubicBezTo>
                    <a:pt x="235" y="975"/>
                    <a:pt x="195" y="956"/>
                    <a:pt x="155" y="956"/>
                  </a:cubicBezTo>
                  <a:cubicBezTo>
                    <a:pt x="126" y="956"/>
                    <a:pt x="97" y="966"/>
                    <a:pt x="72" y="986"/>
                  </a:cubicBezTo>
                  <a:cubicBezTo>
                    <a:pt x="12" y="1021"/>
                    <a:pt x="0" y="1117"/>
                    <a:pt x="36" y="1176"/>
                  </a:cubicBezTo>
                  <a:lnTo>
                    <a:pt x="715" y="2140"/>
                  </a:lnTo>
                  <a:cubicBezTo>
                    <a:pt x="739" y="2176"/>
                    <a:pt x="774" y="2200"/>
                    <a:pt x="834" y="2200"/>
                  </a:cubicBezTo>
                  <a:cubicBezTo>
                    <a:pt x="870" y="2200"/>
                    <a:pt x="905" y="2188"/>
                    <a:pt x="905" y="2152"/>
                  </a:cubicBezTo>
                  <a:lnTo>
                    <a:pt x="2691" y="235"/>
                  </a:lnTo>
                  <a:cubicBezTo>
                    <a:pt x="2751" y="188"/>
                    <a:pt x="2751" y="105"/>
                    <a:pt x="2691" y="45"/>
                  </a:cubicBezTo>
                  <a:cubicBezTo>
                    <a:pt x="2667" y="15"/>
                    <a:pt x="2635" y="0"/>
                    <a:pt x="26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76" name="Google Shape;3876;p41"/>
          <p:cNvGrpSpPr/>
          <p:nvPr/>
        </p:nvGrpSpPr>
        <p:grpSpPr>
          <a:xfrm>
            <a:off x="5143708" y="1681176"/>
            <a:ext cx="2245125" cy="1798320"/>
            <a:chOff x="5274348" y="1463250"/>
            <a:chExt cx="1683844" cy="1348740"/>
          </a:xfrm>
        </p:grpSpPr>
        <p:sp>
          <p:nvSpPr>
            <p:cNvPr id="3877" name="Google Shape;3877;p41"/>
            <p:cNvSpPr/>
            <p:nvPr/>
          </p:nvSpPr>
          <p:spPr>
            <a:xfrm>
              <a:off x="5274348" y="1463250"/>
              <a:ext cx="1265660" cy="310541"/>
            </a:xfrm>
            <a:custGeom>
              <a:avLst/>
              <a:gdLst/>
              <a:ahLst/>
              <a:cxnLst/>
              <a:rect l="l" t="t" r="r" b="b"/>
              <a:pathLst>
                <a:path w="33612" h="10824" extrusionOk="0">
                  <a:moveTo>
                    <a:pt x="3512" y="1"/>
                  </a:moveTo>
                  <a:cubicBezTo>
                    <a:pt x="1584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50" y="262"/>
                    <a:pt x="3536" y="262"/>
                  </a:cubicBezTo>
                  <a:lnTo>
                    <a:pt x="30099" y="262"/>
                  </a:lnTo>
                  <a:cubicBezTo>
                    <a:pt x="31885" y="262"/>
                    <a:pt x="33338" y="1727"/>
                    <a:pt x="33338" y="3513"/>
                  </a:cubicBezTo>
                  <a:lnTo>
                    <a:pt x="33338" y="10823"/>
                  </a:lnTo>
                  <a:lnTo>
                    <a:pt x="33611" y="10823"/>
                  </a:lnTo>
                  <a:lnTo>
                    <a:pt x="33611" y="3513"/>
                  </a:lnTo>
                  <a:cubicBezTo>
                    <a:pt x="33611" y="1572"/>
                    <a:pt x="32028" y="1"/>
                    <a:pt x="3009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878" name="Google Shape;3878;p41"/>
            <p:cNvGrpSpPr/>
            <p:nvPr/>
          </p:nvGrpSpPr>
          <p:grpSpPr>
            <a:xfrm>
              <a:off x="6511335" y="2611429"/>
              <a:ext cx="50585" cy="200561"/>
              <a:chOff x="6511335" y="2611429"/>
              <a:chExt cx="50585" cy="200561"/>
            </a:xfrm>
          </p:grpSpPr>
          <p:sp>
            <p:nvSpPr>
              <p:cNvPr id="3879" name="Google Shape;3879;p41"/>
              <p:cNvSpPr/>
              <p:nvPr/>
            </p:nvSpPr>
            <p:spPr>
              <a:xfrm>
                <a:off x="6532166" y="2611429"/>
                <a:ext cx="8235" cy="17597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133" extrusionOk="0">
                    <a:moveTo>
                      <a:pt x="1" y="0"/>
                    </a:moveTo>
                    <a:lnTo>
                      <a:pt x="1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80" name="Google Shape;3880;p41"/>
              <p:cNvSpPr/>
              <p:nvPr/>
            </p:nvSpPr>
            <p:spPr>
              <a:xfrm>
                <a:off x="6511335" y="2761749"/>
                <a:ext cx="50585" cy="5024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51" extrusionOk="0">
                    <a:moveTo>
                      <a:pt x="881" y="0"/>
                    </a:moveTo>
                    <a:cubicBezTo>
                      <a:pt x="393" y="0"/>
                      <a:pt x="0" y="393"/>
                      <a:pt x="0" y="881"/>
                    </a:cubicBezTo>
                    <a:cubicBezTo>
                      <a:pt x="0" y="1357"/>
                      <a:pt x="393" y="1750"/>
                      <a:pt x="881" y="1750"/>
                    </a:cubicBezTo>
                    <a:cubicBezTo>
                      <a:pt x="1358" y="1750"/>
                      <a:pt x="1762" y="1357"/>
                      <a:pt x="1762" y="881"/>
                    </a:cubicBezTo>
                    <a:cubicBezTo>
                      <a:pt x="1762" y="393"/>
                      <a:pt x="1358" y="0"/>
                      <a:pt x="8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881" name="Google Shape;3881;p41"/>
            <p:cNvGrpSpPr/>
            <p:nvPr/>
          </p:nvGrpSpPr>
          <p:grpSpPr>
            <a:xfrm>
              <a:off x="6112653" y="1769677"/>
              <a:ext cx="845539" cy="845539"/>
              <a:chOff x="6112653" y="1769677"/>
              <a:chExt cx="845539" cy="845539"/>
            </a:xfrm>
          </p:grpSpPr>
          <p:sp>
            <p:nvSpPr>
              <p:cNvPr id="3884" name="Google Shape;3884;p41"/>
              <p:cNvSpPr/>
              <p:nvPr/>
            </p:nvSpPr>
            <p:spPr>
              <a:xfrm>
                <a:off x="6158446" y="1814782"/>
                <a:ext cx="660358" cy="660014"/>
              </a:xfrm>
              <a:custGeom>
                <a:avLst/>
                <a:gdLst/>
                <a:ahLst/>
                <a:cxnLst/>
                <a:rect l="l" t="t" r="r" b="b"/>
                <a:pathLst>
                  <a:path w="23015" h="23003" extrusionOk="0">
                    <a:moveTo>
                      <a:pt x="13157" y="0"/>
                    </a:moveTo>
                    <a:cubicBezTo>
                      <a:pt x="5894" y="0"/>
                      <a:pt x="0" y="5894"/>
                      <a:pt x="0" y="13145"/>
                    </a:cubicBezTo>
                    <a:cubicBezTo>
                      <a:pt x="0" y="17062"/>
                      <a:pt x="1715" y="20586"/>
                      <a:pt x="4441" y="23003"/>
                    </a:cubicBezTo>
                    <a:cubicBezTo>
                      <a:pt x="2393" y="20681"/>
                      <a:pt x="1131" y="17633"/>
                      <a:pt x="1131" y="14288"/>
                    </a:cubicBezTo>
                    <a:cubicBezTo>
                      <a:pt x="1131" y="7025"/>
                      <a:pt x="7025" y="1131"/>
                      <a:pt x="14300" y="1131"/>
                    </a:cubicBezTo>
                    <a:cubicBezTo>
                      <a:pt x="17645" y="1131"/>
                      <a:pt x="20693" y="2381"/>
                      <a:pt x="23015" y="4429"/>
                    </a:cubicBezTo>
                    <a:cubicBezTo>
                      <a:pt x="20598" y="1703"/>
                      <a:pt x="17098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85" name="Google Shape;3885;p41"/>
              <p:cNvSpPr/>
              <p:nvPr/>
            </p:nvSpPr>
            <p:spPr>
              <a:xfrm>
                <a:off x="6154687" y="1810335"/>
                <a:ext cx="763536" cy="763536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26611" extrusionOk="0">
                    <a:moveTo>
                      <a:pt x="13311" y="298"/>
                    </a:moveTo>
                    <a:cubicBezTo>
                      <a:pt x="20479" y="298"/>
                      <a:pt x="26337" y="6132"/>
                      <a:pt x="26337" y="13323"/>
                    </a:cubicBezTo>
                    <a:cubicBezTo>
                      <a:pt x="26337" y="20515"/>
                      <a:pt x="20479" y="26349"/>
                      <a:pt x="13311" y="26349"/>
                    </a:cubicBezTo>
                    <a:cubicBezTo>
                      <a:pt x="6132" y="26349"/>
                      <a:pt x="286" y="20491"/>
                      <a:pt x="286" y="13323"/>
                    </a:cubicBezTo>
                    <a:cubicBezTo>
                      <a:pt x="286" y="6144"/>
                      <a:pt x="6132" y="298"/>
                      <a:pt x="13311" y="298"/>
                    </a:cubicBezTo>
                    <a:close/>
                    <a:moveTo>
                      <a:pt x="13311" y="0"/>
                    </a:moveTo>
                    <a:cubicBezTo>
                      <a:pt x="5965" y="0"/>
                      <a:pt x="0" y="5965"/>
                      <a:pt x="0" y="13311"/>
                    </a:cubicBezTo>
                    <a:cubicBezTo>
                      <a:pt x="0" y="20646"/>
                      <a:pt x="5977" y="26611"/>
                      <a:pt x="13311" y="26611"/>
                    </a:cubicBezTo>
                    <a:cubicBezTo>
                      <a:pt x="20646" y="26611"/>
                      <a:pt x="26611" y="20658"/>
                      <a:pt x="26611" y="13311"/>
                    </a:cubicBezTo>
                    <a:cubicBezTo>
                      <a:pt x="26611" y="5965"/>
                      <a:pt x="20646" y="0"/>
                      <a:pt x="13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86" name="Google Shape;3886;p41"/>
              <p:cNvSpPr/>
              <p:nvPr/>
            </p:nvSpPr>
            <p:spPr>
              <a:xfrm>
                <a:off x="6112653" y="1769677"/>
                <a:ext cx="845539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9469" extrusionOk="0">
                    <a:moveTo>
                      <a:pt x="14729" y="274"/>
                    </a:moveTo>
                    <a:cubicBezTo>
                      <a:pt x="22706" y="274"/>
                      <a:pt x="29183" y="6763"/>
                      <a:pt x="29183" y="14717"/>
                    </a:cubicBezTo>
                    <a:cubicBezTo>
                      <a:pt x="29183" y="22682"/>
                      <a:pt x="22706" y="29171"/>
                      <a:pt x="14729" y="29171"/>
                    </a:cubicBezTo>
                    <a:cubicBezTo>
                      <a:pt x="6752" y="29171"/>
                      <a:pt x="263" y="22706"/>
                      <a:pt x="263" y="14717"/>
                    </a:cubicBezTo>
                    <a:cubicBezTo>
                      <a:pt x="263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61" y="29468"/>
                      <a:pt x="29469" y="22860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88" name="Google Shape;3888;p41"/>
              <p:cNvSpPr/>
              <p:nvPr/>
            </p:nvSpPr>
            <p:spPr>
              <a:xfrm>
                <a:off x="6406808" y="2257852"/>
                <a:ext cx="258290" cy="57758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2013" extrusionOk="0">
                    <a:moveTo>
                      <a:pt x="4524" y="0"/>
                    </a:moveTo>
                    <a:cubicBezTo>
                      <a:pt x="2941" y="0"/>
                      <a:pt x="1298" y="643"/>
                      <a:pt x="0" y="1763"/>
                    </a:cubicBezTo>
                    <a:lnTo>
                      <a:pt x="179" y="1965"/>
                    </a:lnTo>
                    <a:cubicBezTo>
                      <a:pt x="1429" y="881"/>
                      <a:pt x="3000" y="274"/>
                      <a:pt x="4524" y="274"/>
                    </a:cubicBezTo>
                    <a:cubicBezTo>
                      <a:pt x="6013" y="274"/>
                      <a:pt x="7572" y="905"/>
                      <a:pt x="8823" y="2013"/>
                    </a:cubicBezTo>
                    <a:lnTo>
                      <a:pt x="9001" y="1798"/>
                    </a:lnTo>
                    <a:cubicBezTo>
                      <a:pt x="7703" y="655"/>
                      <a:pt x="6072" y="0"/>
                      <a:pt x="4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89" name="Google Shape;3889;p41"/>
              <p:cNvSpPr/>
              <p:nvPr/>
            </p:nvSpPr>
            <p:spPr>
              <a:xfrm>
                <a:off x="6453606" y="2057664"/>
                <a:ext cx="165699" cy="165699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5775" extrusionOk="0">
                    <a:moveTo>
                      <a:pt x="2893" y="286"/>
                    </a:moveTo>
                    <a:cubicBezTo>
                      <a:pt x="4322" y="286"/>
                      <a:pt x="5501" y="1453"/>
                      <a:pt x="5501" y="2882"/>
                    </a:cubicBezTo>
                    <a:cubicBezTo>
                      <a:pt x="5501" y="4334"/>
                      <a:pt x="4322" y="5489"/>
                      <a:pt x="2893" y="5489"/>
                    </a:cubicBezTo>
                    <a:cubicBezTo>
                      <a:pt x="1453" y="5489"/>
                      <a:pt x="286" y="4310"/>
                      <a:pt x="286" y="2882"/>
                    </a:cubicBezTo>
                    <a:cubicBezTo>
                      <a:pt x="286" y="1441"/>
                      <a:pt x="1465" y="286"/>
                      <a:pt x="2893" y="286"/>
                    </a:cubicBezTo>
                    <a:close/>
                    <a:moveTo>
                      <a:pt x="2893" y="0"/>
                    </a:moveTo>
                    <a:cubicBezTo>
                      <a:pt x="1298" y="0"/>
                      <a:pt x="0" y="1298"/>
                      <a:pt x="0" y="2882"/>
                    </a:cubicBezTo>
                    <a:cubicBezTo>
                      <a:pt x="0" y="4477"/>
                      <a:pt x="1298" y="5775"/>
                      <a:pt x="2893" y="5775"/>
                    </a:cubicBezTo>
                    <a:cubicBezTo>
                      <a:pt x="4489" y="5775"/>
                      <a:pt x="5775" y="4477"/>
                      <a:pt x="5775" y="2882"/>
                    </a:cubicBezTo>
                    <a:cubicBezTo>
                      <a:pt x="5775" y="1298"/>
                      <a:pt x="4489" y="0"/>
                      <a:pt x="28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892" name="Google Shape;3892;p41"/>
          <p:cNvGrpSpPr/>
          <p:nvPr/>
        </p:nvGrpSpPr>
        <p:grpSpPr>
          <a:xfrm>
            <a:off x="6801555" y="3882110"/>
            <a:ext cx="2269997" cy="1785569"/>
            <a:chOff x="6517733" y="3113950"/>
            <a:chExt cx="1702498" cy="1339177"/>
          </a:xfrm>
        </p:grpSpPr>
        <p:grpSp>
          <p:nvGrpSpPr>
            <p:cNvPr id="3893" name="Google Shape;3893;p41"/>
            <p:cNvGrpSpPr/>
            <p:nvPr/>
          </p:nvGrpSpPr>
          <p:grpSpPr>
            <a:xfrm>
              <a:off x="7772313" y="3113950"/>
              <a:ext cx="50269" cy="201249"/>
              <a:chOff x="7772313" y="3113950"/>
              <a:chExt cx="50269" cy="201249"/>
            </a:xfrm>
          </p:grpSpPr>
          <p:sp>
            <p:nvSpPr>
              <p:cNvPr id="3894" name="Google Shape;3894;p41"/>
              <p:cNvSpPr/>
              <p:nvPr/>
            </p:nvSpPr>
            <p:spPr>
              <a:xfrm>
                <a:off x="7793172" y="3139228"/>
                <a:ext cx="8206" cy="17597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133" extrusionOk="0">
                    <a:moveTo>
                      <a:pt x="0" y="0"/>
                    </a:moveTo>
                    <a:lnTo>
                      <a:pt x="0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95" name="Google Shape;3895;p41"/>
              <p:cNvSpPr/>
              <p:nvPr/>
            </p:nvSpPr>
            <p:spPr>
              <a:xfrm>
                <a:off x="7772313" y="3113950"/>
                <a:ext cx="50269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63" extrusionOk="0">
                    <a:moveTo>
                      <a:pt x="882" y="0"/>
                    </a:moveTo>
                    <a:cubicBezTo>
                      <a:pt x="394" y="0"/>
                      <a:pt x="1" y="393"/>
                      <a:pt x="1" y="881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58" y="1763"/>
                      <a:pt x="1751" y="1370"/>
                      <a:pt x="1751" y="881"/>
                    </a:cubicBezTo>
                    <a:cubicBezTo>
                      <a:pt x="1751" y="393"/>
                      <a:pt x="1358" y="0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896" name="Google Shape;3896;p41"/>
            <p:cNvGrpSpPr/>
            <p:nvPr/>
          </p:nvGrpSpPr>
          <p:grpSpPr>
            <a:xfrm>
              <a:off x="6517733" y="4153175"/>
              <a:ext cx="1285339" cy="299951"/>
              <a:chOff x="6517733" y="4153175"/>
              <a:chExt cx="1285339" cy="299951"/>
            </a:xfrm>
          </p:grpSpPr>
          <p:sp>
            <p:nvSpPr>
              <p:cNvPr id="3897" name="Google Shape;3897;p41"/>
              <p:cNvSpPr/>
              <p:nvPr/>
            </p:nvSpPr>
            <p:spPr>
              <a:xfrm>
                <a:off x="6537450" y="4153175"/>
                <a:ext cx="1265622" cy="299951"/>
              </a:xfrm>
              <a:custGeom>
                <a:avLst/>
                <a:gdLst/>
                <a:ahLst/>
                <a:cxnLst/>
                <a:rect l="l" t="t" r="r" b="b"/>
                <a:pathLst>
                  <a:path w="33696" h="10454" extrusionOk="0">
                    <a:moveTo>
                      <a:pt x="33410" y="0"/>
                    </a:moveTo>
                    <a:lnTo>
                      <a:pt x="33410" y="6941"/>
                    </a:lnTo>
                    <a:cubicBezTo>
                      <a:pt x="33410" y="8727"/>
                      <a:pt x="31957" y="10192"/>
                      <a:pt x="30171" y="10192"/>
                    </a:cubicBezTo>
                    <a:lnTo>
                      <a:pt x="3525" y="10192"/>
                    </a:lnTo>
                    <a:cubicBezTo>
                      <a:pt x="1739" y="10192"/>
                      <a:pt x="287" y="8727"/>
                      <a:pt x="287" y="6941"/>
                    </a:cubicBezTo>
                    <a:lnTo>
                      <a:pt x="287" y="5275"/>
                    </a:lnTo>
                    <a:lnTo>
                      <a:pt x="1" y="5275"/>
                    </a:lnTo>
                    <a:lnTo>
                      <a:pt x="1" y="6941"/>
                    </a:lnTo>
                    <a:cubicBezTo>
                      <a:pt x="1" y="8882"/>
                      <a:pt x="1572" y="10454"/>
                      <a:pt x="3513" y="10454"/>
                    </a:cubicBezTo>
                    <a:lnTo>
                      <a:pt x="30171" y="10454"/>
                    </a:lnTo>
                    <a:cubicBezTo>
                      <a:pt x="32100" y="10454"/>
                      <a:pt x="33684" y="8882"/>
                      <a:pt x="33696" y="6941"/>
                    </a:cubicBezTo>
                    <a:lnTo>
                      <a:pt x="336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98" name="Google Shape;3898;p41"/>
              <p:cNvSpPr/>
              <p:nvPr/>
            </p:nvSpPr>
            <p:spPr>
              <a:xfrm>
                <a:off x="6517733" y="4279210"/>
                <a:ext cx="50585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2" y="1"/>
                    </a:moveTo>
                    <a:cubicBezTo>
                      <a:pt x="394" y="1"/>
                      <a:pt x="1" y="405"/>
                      <a:pt x="1" y="882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70" y="1763"/>
                      <a:pt x="1763" y="1370"/>
                      <a:pt x="1763" y="882"/>
                    </a:cubicBezTo>
                    <a:cubicBezTo>
                      <a:pt x="1763" y="405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899" name="Google Shape;3899;p41"/>
            <p:cNvGrpSpPr/>
            <p:nvPr/>
          </p:nvGrpSpPr>
          <p:grpSpPr>
            <a:xfrm>
              <a:off x="7374692" y="3311756"/>
              <a:ext cx="845539" cy="845539"/>
              <a:chOff x="7374692" y="3311756"/>
              <a:chExt cx="845539" cy="845539"/>
            </a:xfrm>
          </p:grpSpPr>
          <p:sp>
            <p:nvSpPr>
              <p:cNvPr id="3902" name="Google Shape;3902;p41"/>
              <p:cNvSpPr/>
              <p:nvPr/>
            </p:nvSpPr>
            <p:spPr>
              <a:xfrm>
                <a:off x="7420801" y="3356487"/>
                <a:ext cx="660387" cy="660387"/>
              </a:xfrm>
              <a:custGeom>
                <a:avLst/>
                <a:gdLst/>
                <a:ahLst/>
                <a:cxnLst/>
                <a:rect l="l" t="t" r="r" b="b"/>
                <a:pathLst>
                  <a:path w="23016" h="23016" extrusionOk="0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17074"/>
                      <a:pt x="1715" y="20599"/>
                      <a:pt x="4430" y="23016"/>
                    </a:cubicBezTo>
                    <a:cubicBezTo>
                      <a:pt x="2382" y="20694"/>
                      <a:pt x="1132" y="17646"/>
                      <a:pt x="1132" y="14288"/>
                    </a:cubicBezTo>
                    <a:cubicBezTo>
                      <a:pt x="1132" y="7026"/>
                      <a:pt x="7025" y="1132"/>
                      <a:pt x="14288" y="1132"/>
                    </a:cubicBezTo>
                    <a:cubicBezTo>
                      <a:pt x="17634" y="1132"/>
                      <a:pt x="20693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03" name="Google Shape;3903;p41"/>
              <p:cNvSpPr/>
              <p:nvPr/>
            </p:nvSpPr>
            <p:spPr>
              <a:xfrm>
                <a:off x="7417042" y="3352384"/>
                <a:ext cx="763536" cy="763565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26612" extrusionOk="0">
                    <a:moveTo>
                      <a:pt x="13300" y="287"/>
                    </a:moveTo>
                    <a:cubicBezTo>
                      <a:pt x="20479" y="287"/>
                      <a:pt x="26325" y="6133"/>
                      <a:pt x="26325" y="13300"/>
                    </a:cubicBezTo>
                    <a:cubicBezTo>
                      <a:pt x="26325" y="20480"/>
                      <a:pt x="20479" y="26326"/>
                      <a:pt x="13300" y="26326"/>
                    </a:cubicBezTo>
                    <a:cubicBezTo>
                      <a:pt x="6132" y="26326"/>
                      <a:pt x="286" y="20480"/>
                      <a:pt x="286" y="13300"/>
                    </a:cubicBezTo>
                    <a:cubicBezTo>
                      <a:pt x="286" y="6133"/>
                      <a:pt x="6132" y="287"/>
                      <a:pt x="13300" y="287"/>
                    </a:cubicBezTo>
                    <a:close/>
                    <a:moveTo>
                      <a:pt x="13300" y="1"/>
                    </a:moveTo>
                    <a:cubicBezTo>
                      <a:pt x="5965" y="1"/>
                      <a:pt x="0" y="5966"/>
                      <a:pt x="0" y="13300"/>
                    </a:cubicBezTo>
                    <a:cubicBezTo>
                      <a:pt x="0" y="20646"/>
                      <a:pt x="5965" y="26611"/>
                      <a:pt x="13300" y="26611"/>
                    </a:cubicBezTo>
                    <a:cubicBezTo>
                      <a:pt x="20622" y="26611"/>
                      <a:pt x="26599" y="20646"/>
                      <a:pt x="26611" y="13300"/>
                    </a:cubicBezTo>
                    <a:cubicBezTo>
                      <a:pt x="26611" y="5966"/>
                      <a:pt x="20646" y="1"/>
                      <a:pt x="133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04" name="Google Shape;3904;p41"/>
              <p:cNvSpPr/>
              <p:nvPr/>
            </p:nvSpPr>
            <p:spPr>
              <a:xfrm>
                <a:off x="7374692" y="3311756"/>
                <a:ext cx="845539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9469" extrusionOk="0">
                    <a:moveTo>
                      <a:pt x="14740" y="274"/>
                    </a:moveTo>
                    <a:cubicBezTo>
                      <a:pt x="22693" y="274"/>
                      <a:pt x="29182" y="6739"/>
                      <a:pt x="29206" y="14716"/>
                    </a:cubicBezTo>
                    <a:cubicBezTo>
                      <a:pt x="29206" y="22693"/>
                      <a:pt x="22717" y="29182"/>
                      <a:pt x="14740" y="29182"/>
                    </a:cubicBezTo>
                    <a:cubicBezTo>
                      <a:pt x="6775" y="29182"/>
                      <a:pt x="286" y="22693"/>
                      <a:pt x="286" y="14716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0"/>
                    </a:moveTo>
                    <a:cubicBezTo>
                      <a:pt x="6608" y="0"/>
                      <a:pt x="0" y="6608"/>
                      <a:pt x="0" y="14740"/>
                    </a:cubicBezTo>
                    <a:cubicBezTo>
                      <a:pt x="0" y="22860"/>
                      <a:pt x="6608" y="29468"/>
                      <a:pt x="14740" y="29468"/>
                    </a:cubicBezTo>
                    <a:cubicBezTo>
                      <a:pt x="22860" y="29468"/>
                      <a:pt x="29468" y="22860"/>
                      <a:pt x="29468" y="14740"/>
                    </a:cubicBezTo>
                    <a:cubicBezTo>
                      <a:pt x="29468" y="6608"/>
                      <a:pt x="22860" y="0"/>
                      <a:pt x="14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06" name="Google Shape;3906;p41"/>
              <p:cNvSpPr/>
              <p:nvPr/>
            </p:nvSpPr>
            <p:spPr>
              <a:xfrm>
                <a:off x="7658231" y="3575813"/>
                <a:ext cx="280154" cy="77929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2716" extrusionOk="0">
                    <a:moveTo>
                      <a:pt x="238" y="1"/>
                    </a:moveTo>
                    <a:lnTo>
                      <a:pt x="0" y="144"/>
                    </a:lnTo>
                    <a:cubicBezTo>
                      <a:pt x="953" y="1739"/>
                      <a:pt x="2834" y="2715"/>
                      <a:pt x="4882" y="2715"/>
                    </a:cubicBezTo>
                    <a:cubicBezTo>
                      <a:pt x="6942" y="2715"/>
                      <a:pt x="8811" y="1727"/>
                      <a:pt x="9763" y="144"/>
                    </a:cubicBezTo>
                    <a:lnTo>
                      <a:pt x="9525" y="1"/>
                    </a:lnTo>
                    <a:cubicBezTo>
                      <a:pt x="8620" y="1501"/>
                      <a:pt x="6834" y="2441"/>
                      <a:pt x="4882" y="2441"/>
                    </a:cubicBezTo>
                    <a:cubicBezTo>
                      <a:pt x="2929" y="2441"/>
                      <a:pt x="1143" y="1501"/>
                      <a:pt x="2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07" name="Google Shape;3907;p41"/>
              <p:cNvSpPr/>
              <p:nvPr/>
            </p:nvSpPr>
            <p:spPr>
              <a:xfrm>
                <a:off x="7658231" y="3815625"/>
                <a:ext cx="28015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2728" extrusionOk="0">
                    <a:moveTo>
                      <a:pt x="4882" y="1"/>
                    </a:moveTo>
                    <a:cubicBezTo>
                      <a:pt x="2834" y="1"/>
                      <a:pt x="965" y="977"/>
                      <a:pt x="0" y="2573"/>
                    </a:cubicBezTo>
                    <a:lnTo>
                      <a:pt x="238" y="2727"/>
                    </a:lnTo>
                    <a:cubicBezTo>
                      <a:pt x="1143" y="1227"/>
                      <a:pt x="2929" y="287"/>
                      <a:pt x="4882" y="287"/>
                    </a:cubicBezTo>
                    <a:cubicBezTo>
                      <a:pt x="6834" y="287"/>
                      <a:pt x="8620" y="1227"/>
                      <a:pt x="9525" y="2727"/>
                    </a:cubicBezTo>
                    <a:lnTo>
                      <a:pt x="9763" y="2573"/>
                    </a:lnTo>
                    <a:cubicBezTo>
                      <a:pt x="8811" y="989"/>
                      <a:pt x="6942" y="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08" name="Google Shape;3908;p41"/>
              <p:cNvSpPr/>
              <p:nvPr/>
            </p:nvSpPr>
            <p:spPr>
              <a:xfrm>
                <a:off x="7589915" y="3730580"/>
                <a:ext cx="416443" cy="8206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14514" y="286"/>
                    </a:lnTo>
                    <a:lnTo>
                      <a:pt x="14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09" name="Google Shape;3909;p41"/>
              <p:cNvSpPr/>
              <p:nvPr/>
            </p:nvSpPr>
            <p:spPr>
              <a:xfrm>
                <a:off x="7556086" y="3521268"/>
                <a:ext cx="462580" cy="424563"/>
              </a:xfrm>
              <a:custGeom>
                <a:avLst/>
                <a:gdLst/>
                <a:ahLst/>
                <a:cxnLst/>
                <a:rect l="l" t="t" r="r" b="b"/>
                <a:pathLst>
                  <a:path w="16122" h="14797" extrusionOk="0">
                    <a:moveTo>
                      <a:pt x="8442" y="294"/>
                    </a:moveTo>
                    <a:cubicBezTo>
                      <a:pt x="9109" y="294"/>
                      <a:pt x="9799" y="378"/>
                      <a:pt x="10454" y="568"/>
                    </a:cubicBezTo>
                    <a:cubicBezTo>
                      <a:pt x="12264" y="1104"/>
                      <a:pt x="13788" y="2306"/>
                      <a:pt x="14693" y="3985"/>
                    </a:cubicBezTo>
                    <a:cubicBezTo>
                      <a:pt x="15621" y="5640"/>
                      <a:pt x="15824" y="7569"/>
                      <a:pt x="15288" y="9403"/>
                    </a:cubicBezTo>
                    <a:cubicBezTo>
                      <a:pt x="14752" y="11212"/>
                      <a:pt x="13550" y="12724"/>
                      <a:pt x="11883" y="13641"/>
                    </a:cubicBezTo>
                    <a:cubicBezTo>
                      <a:pt x="10800" y="14237"/>
                      <a:pt x="9629" y="14519"/>
                      <a:pt x="8473" y="14519"/>
                    </a:cubicBezTo>
                    <a:cubicBezTo>
                      <a:pt x="5956" y="14519"/>
                      <a:pt x="3512" y="13181"/>
                      <a:pt x="2215" y="10831"/>
                    </a:cubicBezTo>
                    <a:cubicBezTo>
                      <a:pt x="334" y="7390"/>
                      <a:pt x="1596" y="3057"/>
                      <a:pt x="5037" y="1163"/>
                    </a:cubicBezTo>
                    <a:cubicBezTo>
                      <a:pt x="6096" y="592"/>
                      <a:pt x="7263" y="294"/>
                      <a:pt x="8442" y="294"/>
                    </a:cubicBezTo>
                    <a:close/>
                    <a:moveTo>
                      <a:pt x="8451" y="0"/>
                    </a:moveTo>
                    <a:cubicBezTo>
                      <a:pt x="7249" y="0"/>
                      <a:pt x="6031" y="294"/>
                      <a:pt x="4906" y="913"/>
                    </a:cubicBezTo>
                    <a:cubicBezTo>
                      <a:pt x="1310" y="2878"/>
                      <a:pt x="0" y="7390"/>
                      <a:pt x="1965" y="10962"/>
                    </a:cubicBezTo>
                    <a:cubicBezTo>
                      <a:pt x="3322" y="13415"/>
                      <a:pt x="5858" y="14796"/>
                      <a:pt x="8478" y="14796"/>
                    </a:cubicBezTo>
                    <a:cubicBezTo>
                      <a:pt x="9680" y="14796"/>
                      <a:pt x="10895" y="14498"/>
                      <a:pt x="12014" y="13891"/>
                    </a:cubicBezTo>
                    <a:cubicBezTo>
                      <a:pt x="13740" y="12939"/>
                      <a:pt x="15002" y="11367"/>
                      <a:pt x="15562" y="9474"/>
                    </a:cubicBezTo>
                    <a:cubicBezTo>
                      <a:pt x="16121" y="7581"/>
                      <a:pt x="15895" y="5569"/>
                      <a:pt x="14943" y="3842"/>
                    </a:cubicBezTo>
                    <a:cubicBezTo>
                      <a:pt x="13597" y="1388"/>
                      <a:pt x="11063" y="0"/>
                      <a:pt x="84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10" name="Google Shape;3910;p41"/>
              <p:cNvSpPr/>
              <p:nvPr/>
            </p:nvSpPr>
            <p:spPr>
              <a:xfrm>
                <a:off x="7673611" y="3522531"/>
                <a:ext cx="249395" cy="424649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4800" extrusionOk="0">
                    <a:moveTo>
                      <a:pt x="4346" y="274"/>
                    </a:moveTo>
                    <a:cubicBezTo>
                      <a:pt x="6584" y="274"/>
                      <a:pt x="8406" y="3477"/>
                      <a:pt x="8406" y="7394"/>
                    </a:cubicBezTo>
                    <a:cubicBezTo>
                      <a:pt x="8406" y="11323"/>
                      <a:pt x="6596" y="14502"/>
                      <a:pt x="4346" y="14502"/>
                    </a:cubicBezTo>
                    <a:cubicBezTo>
                      <a:pt x="2096" y="14502"/>
                      <a:pt x="286" y="11323"/>
                      <a:pt x="286" y="7394"/>
                    </a:cubicBezTo>
                    <a:cubicBezTo>
                      <a:pt x="286" y="3465"/>
                      <a:pt x="2096" y="274"/>
                      <a:pt x="4346" y="274"/>
                    </a:cubicBezTo>
                    <a:close/>
                    <a:moveTo>
                      <a:pt x="4346" y="0"/>
                    </a:moveTo>
                    <a:cubicBezTo>
                      <a:pt x="1953" y="0"/>
                      <a:pt x="0" y="3322"/>
                      <a:pt x="0" y="7406"/>
                    </a:cubicBezTo>
                    <a:cubicBezTo>
                      <a:pt x="0" y="11478"/>
                      <a:pt x="1953" y="14800"/>
                      <a:pt x="4346" y="14800"/>
                    </a:cubicBezTo>
                    <a:cubicBezTo>
                      <a:pt x="6739" y="14800"/>
                      <a:pt x="8692" y="11478"/>
                      <a:pt x="8692" y="7406"/>
                    </a:cubicBezTo>
                    <a:cubicBezTo>
                      <a:pt x="8692" y="3322"/>
                      <a:pt x="6739" y="0"/>
                      <a:pt x="4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11" name="Google Shape;3911;p41"/>
              <p:cNvSpPr/>
              <p:nvPr/>
            </p:nvSpPr>
            <p:spPr>
              <a:xfrm>
                <a:off x="7793861" y="3526634"/>
                <a:ext cx="8206" cy="4160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4502" extrusionOk="0">
                    <a:moveTo>
                      <a:pt x="0" y="0"/>
                    </a:moveTo>
                    <a:lnTo>
                      <a:pt x="0" y="14502"/>
                    </a:lnTo>
                    <a:lnTo>
                      <a:pt x="286" y="1450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5" name="Google Shape;3786;p41">
            <a:extLst>
              <a:ext uri="{FF2B5EF4-FFF2-40B4-BE49-F238E27FC236}">
                <a16:creationId xmlns:a16="http://schemas.microsoft.com/office/drawing/2014/main" id="{8AE5F187-7042-E66E-D53A-9A6B43D49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90167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 عامل </a:t>
            </a:r>
            <a:r>
              <a:rPr lang="fa-IR" sz="3600" b="1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مذاکره‎کننده‌ی</a:t>
            </a:r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پیشنهادی</a:t>
            </a:r>
            <a:endParaRPr lang="en-US" sz="3600" dirty="0"/>
          </a:p>
        </p:txBody>
      </p:sp>
      <p:sp>
        <p:nvSpPr>
          <p:cNvPr id="8" name="Google Shape;3743;p40">
            <a:extLst>
              <a:ext uri="{FF2B5EF4-FFF2-40B4-BE49-F238E27FC236}">
                <a16:creationId xmlns:a16="http://schemas.microsoft.com/office/drawing/2014/main" id="{62A90D75-C68E-36B0-CB9B-5A7501BA1808}"/>
              </a:ext>
            </a:extLst>
          </p:cNvPr>
          <p:cNvSpPr txBox="1"/>
          <p:nvPr/>
        </p:nvSpPr>
        <p:spPr>
          <a:xfrm flipH="1">
            <a:off x="7591903" y="2534285"/>
            <a:ext cx="1814107" cy="119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just" rtl="1"/>
            <a:endParaRPr lang="fa-IR" sz="933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  <a:p>
            <a:pPr algn="ctr" rtl="1"/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دریافت پیشنهاد حریف</a:t>
            </a:r>
          </a:p>
        </p:txBody>
      </p:sp>
      <p:sp>
        <p:nvSpPr>
          <p:cNvPr id="9" name="Google Shape;3743;p40">
            <a:extLst>
              <a:ext uri="{FF2B5EF4-FFF2-40B4-BE49-F238E27FC236}">
                <a16:creationId xmlns:a16="http://schemas.microsoft.com/office/drawing/2014/main" id="{DA6CD1F8-C810-F3D4-E6F5-B2178FE090D6}"/>
              </a:ext>
            </a:extLst>
          </p:cNvPr>
          <p:cNvSpPr txBox="1"/>
          <p:nvPr/>
        </p:nvSpPr>
        <p:spPr>
          <a:xfrm flipH="1">
            <a:off x="5926333" y="3556947"/>
            <a:ext cx="1814107" cy="166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rtl="1"/>
            <a:r>
              <a:rPr lang="fa-IR" sz="2400" dirty="0" err="1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تصمیم‌گیری</a:t>
            </a: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</a:t>
            </a:r>
            <a:r>
              <a:rPr lang="fa-IR" sz="2400" dirty="0" err="1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درباره‌ی</a:t>
            </a: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پیشنهاد و </a:t>
            </a:r>
            <a:r>
              <a:rPr lang="en-US" sz="2400" dirty="0" err="1"/>
              <a:t>Cheaptalk</a:t>
            </a:r>
            <a:endParaRPr lang="fa-IR" sz="2400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11" name="Google Shape;3743;p40">
            <a:extLst>
              <a:ext uri="{FF2B5EF4-FFF2-40B4-BE49-F238E27FC236}">
                <a16:creationId xmlns:a16="http://schemas.microsoft.com/office/drawing/2014/main" id="{18CDE7F3-D22A-4099-0084-D6C3DB904695}"/>
              </a:ext>
            </a:extLst>
          </p:cNvPr>
          <p:cNvSpPr txBox="1"/>
          <p:nvPr/>
        </p:nvSpPr>
        <p:spPr>
          <a:xfrm flipH="1">
            <a:off x="4240777" y="2131222"/>
            <a:ext cx="1814107" cy="166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rtl="1"/>
            <a:r>
              <a:rPr lang="fa-IR" sz="2400" dirty="0" err="1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محاسبه‌ی</a:t>
            </a: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سودمندی</a:t>
            </a:r>
          </a:p>
          <a:p>
            <a:pPr algn="ctr" rtl="1"/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پیشنهاد</a:t>
            </a:r>
          </a:p>
        </p:txBody>
      </p:sp>
      <p:sp>
        <p:nvSpPr>
          <p:cNvPr id="12" name="Google Shape;3743;p40">
            <a:extLst>
              <a:ext uri="{FF2B5EF4-FFF2-40B4-BE49-F238E27FC236}">
                <a16:creationId xmlns:a16="http://schemas.microsoft.com/office/drawing/2014/main" id="{C51DDE72-9EFA-E997-F95B-9272E76DC6F6}"/>
              </a:ext>
            </a:extLst>
          </p:cNvPr>
          <p:cNvSpPr txBox="1"/>
          <p:nvPr/>
        </p:nvSpPr>
        <p:spPr>
          <a:xfrm flipH="1">
            <a:off x="2555220" y="3583594"/>
            <a:ext cx="1814107" cy="166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just" rtl="1"/>
            <a:endParaRPr lang="fa-IR" sz="933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  <a:p>
            <a:pPr algn="ctr" rtl="1"/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افزودن پیشنهاد به </a:t>
            </a:r>
            <a:r>
              <a:rPr lang="fa-IR" sz="2400" dirty="0" err="1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تاریخچه‌ی</a:t>
            </a: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سودمندی و </a:t>
            </a:r>
            <a:r>
              <a:rPr lang="en-US" sz="2400" dirty="0" err="1"/>
              <a:t>Cheaptalk</a:t>
            </a:r>
            <a:endParaRPr lang="fa-IR" sz="2400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" name="Google Shape;3882;p41"/>
          <p:cNvSpPr/>
          <p:nvPr/>
        </p:nvSpPr>
        <p:spPr>
          <a:xfrm>
            <a:off x="6266460" y="2094757"/>
            <a:ext cx="1116904" cy="1117362"/>
          </a:xfrm>
          <a:custGeom>
            <a:avLst/>
            <a:gdLst/>
            <a:ahLst/>
            <a:cxnLst/>
            <a:rect l="l" t="t" r="r" b="b"/>
            <a:pathLst>
              <a:path w="29195" h="29207" extrusionOk="0">
                <a:moveTo>
                  <a:pt x="14598" y="0"/>
                </a:moveTo>
                <a:cubicBezTo>
                  <a:pt x="6537" y="0"/>
                  <a:pt x="1" y="6549"/>
                  <a:pt x="1" y="14609"/>
                </a:cubicBezTo>
                <a:cubicBezTo>
                  <a:pt x="1" y="22670"/>
                  <a:pt x="6537" y="29206"/>
                  <a:pt x="14598" y="29206"/>
                </a:cubicBezTo>
                <a:cubicBezTo>
                  <a:pt x="22658" y="29206"/>
                  <a:pt x="29195" y="22670"/>
                  <a:pt x="29195" y="14609"/>
                </a:cubicBezTo>
                <a:cubicBezTo>
                  <a:pt x="29195" y="6549"/>
                  <a:pt x="22658" y="0"/>
                  <a:pt x="145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3900;p41"/>
          <p:cNvSpPr/>
          <p:nvPr/>
        </p:nvSpPr>
        <p:spPr>
          <a:xfrm>
            <a:off x="7949179" y="4150403"/>
            <a:ext cx="1117362" cy="1117362"/>
          </a:xfrm>
          <a:custGeom>
            <a:avLst/>
            <a:gdLst/>
            <a:ahLst/>
            <a:cxnLst/>
            <a:rect l="l" t="t" r="r" b="b"/>
            <a:pathLst>
              <a:path w="29207" h="29207" extrusionOk="0">
                <a:moveTo>
                  <a:pt x="14609" y="0"/>
                </a:moveTo>
                <a:cubicBezTo>
                  <a:pt x="6537" y="0"/>
                  <a:pt x="0" y="6537"/>
                  <a:pt x="0" y="14597"/>
                </a:cubicBezTo>
                <a:cubicBezTo>
                  <a:pt x="0" y="22658"/>
                  <a:pt x="6537" y="29206"/>
                  <a:pt x="14609" y="29206"/>
                </a:cubicBezTo>
                <a:cubicBezTo>
                  <a:pt x="22670" y="29206"/>
                  <a:pt x="29206" y="22658"/>
                  <a:pt x="29206" y="14597"/>
                </a:cubicBezTo>
                <a:cubicBezTo>
                  <a:pt x="29206" y="6537"/>
                  <a:pt x="22670" y="0"/>
                  <a:pt x="146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3867;p41"/>
          <p:cNvSpPr/>
          <p:nvPr/>
        </p:nvSpPr>
        <p:spPr>
          <a:xfrm>
            <a:off x="4586496" y="4230552"/>
            <a:ext cx="1116904" cy="1117362"/>
          </a:xfrm>
          <a:custGeom>
            <a:avLst/>
            <a:gdLst/>
            <a:ahLst/>
            <a:cxnLst/>
            <a:rect l="l" t="t" r="r" b="b"/>
            <a:pathLst>
              <a:path w="29195" h="29207" extrusionOk="0">
                <a:moveTo>
                  <a:pt x="14598" y="1"/>
                </a:moveTo>
                <a:cubicBezTo>
                  <a:pt x="6537" y="1"/>
                  <a:pt x="1" y="6537"/>
                  <a:pt x="1" y="14610"/>
                </a:cubicBezTo>
                <a:cubicBezTo>
                  <a:pt x="1" y="22670"/>
                  <a:pt x="6537" y="29207"/>
                  <a:pt x="14598" y="29207"/>
                </a:cubicBezTo>
                <a:cubicBezTo>
                  <a:pt x="22658" y="29207"/>
                  <a:pt x="29195" y="22670"/>
                  <a:pt x="29195" y="14610"/>
                </a:cubicBezTo>
                <a:cubicBezTo>
                  <a:pt x="29195" y="6537"/>
                  <a:pt x="22658" y="1"/>
                  <a:pt x="14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800;p41"/>
          <p:cNvSpPr/>
          <p:nvPr/>
        </p:nvSpPr>
        <p:spPr>
          <a:xfrm>
            <a:off x="2919300" y="2340867"/>
            <a:ext cx="1116904" cy="1117363"/>
          </a:xfrm>
          <a:custGeom>
            <a:avLst/>
            <a:gdLst/>
            <a:ahLst/>
            <a:cxnLst/>
            <a:rect l="l" t="t" r="r" b="b"/>
            <a:pathLst>
              <a:path w="29195" h="29207" extrusionOk="0">
                <a:moveTo>
                  <a:pt x="14598" y="0"/>
                </a:moveTo>
                <a:cubicBezTo>
                  <a:pt x="6537" y="0"/>
                  <a:pt x="1" y="6537"/>
                  <a:pt x="1" y="14609"/>
                </a:cubicBezTo>
                <a:cubicBezTo>
                  <a:pt x="1" y="22670"/>
                  <a:pt x="6537" y="29206"/>
                  <a:pt x="14598" y="29206"/>
                </a:cubicBezTo>
                <a:cubicBezTo>
                  <a:pt x="22658" y="29206"/>
                  <a:pt x="29195" y="22670"/>
                  <a:pt x="29195" y="14609"/>
                </a:cubicBezTo>
                <a:cubicBezTo>
                  <a:pt x="29195" y="6537"/>
                  <a:pt x="22658" y="0"/>
                  <a:pt x="145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405C8FEA-3AF4-257D-374B-F7A69092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8004244" y="4214841"/>
            <a:ext cx="994118" cy="99983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F5568B0A-3424-2D28-0967-ADD3CDBEC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6328946" y="2161376"/>
            <a:ext cx="994118" cy="99983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9269A581-E83F-29A3-237D-89DD34ABB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4651300" y="4287102"/>
            <a:ext cx="994118" cy="99983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A725AD77-6CE0-170B-C719-BA2F05037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2987202" y="2398990"/>
            <a:ext cx="994118" cy="99983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C7CBF15-7670-D3C2-222D-5D1CC555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13/20</a:t>
            </a:r>
          </a:p>
        </p:txBody>
      </p:sp>
    </p:spTree>
    <p:extLst>
      <p:ext uri="{BB962C8B-B14F-4D97-AF65-F5344CB8AC3E}">
        <p14:creationId xmlns:p14="http://schemas.microsoft.com/office/powerpoint/2010/main" val="261558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7" grpId="0" animBg="1"/>
      <p:bldP spid="3788" grpId="0" animBg="1"/>
      <p:bldP spid="3792" grpId="0" animBg="1"/>
      <p:bldP spid="8" grpId="0"/>
      <p:bldP spid="9" grpId="0"/>
      <p:bldP spid="11" grpId="0"/>
      <p:bldP spid="12" grpId="0"/>
      <p:bldP spid="2" grpId="0" animBg="1"/>
      <p:bldP spid="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1"/>
            <a:r>
              <a:rPr lang="fa-I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آزمایش و نتایج</a:t>
            </a:r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98825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80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146711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339716" y="1473200"/>
            <a:ext cx="4156843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عملکرد خوب در مذاکره با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عامل‌های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دوستانه و صادق</a:t>
            </a:r>
          </a:p>
          <a:p>
            <a:pPr algn="ctr" rtl="1"/>
            <a:endParaRPr lang="fa-IR" sz="11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عملکرد بهتر نسبت به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عامل‌های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مبتنی بر قانون</a:t>
            </a:r>
          </a:p>
        </p:txBody>
      </p:sp>
      <p:sp>
        <p:nvSpPr>
          <p:cNvPr id="22" name="Google Shape;3650;p40">
            <a:extLst>
              <a:ext uri="{FF2B5EF4-FFF2-40B4-BE49-F238E27FC236}">
                <a16:creationId xmlns:a16="http://schemas.microsoft.com/office/drawing/2014/main" id="{4305473A-545D-1C39-7C9D-BB44C03859A8}"/>
              </a:ext>
            </a:extLst>
          </p:cNvPr>
          <p:cNvSpPr/>
          <p:nvPr/>
        </p:nvSpPr>
        <p:spPr>
          <a:xfrm>
            <a:off x="1127760" y="361969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80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3653;p40">
            <a:extLst>
              <a:ext uri="{FF2B5EF4-FFF2-40B4-BE49-F238E27FC236}">
                <a16:creationId xmlns:a16="http://schemas.microsoft.com/office/drawing/2014/main" id="{B5650F69-8A7D-DF6D-3B5E-C695EC046817}"/>
              </a:ext>
            </a:extLst>
          </p:cNvPr>
          <p:cNvSpPr/>
          <p:nvPr/>
        </p:nvSpPr>
        <p:spPr>
          <a:xfrm flipH="1">
            <a:off x="1402080" y="4098556"/>
            <a:ext cx="4045084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2BDC4-5ED1-D536-762C-2341A9551861}"/>
              </a:ext>
            </a:extLst>
          </p:cNvPr>
          <p:cNvSpPr txBox="1"/>
          <p:nvPr/>
        </p:nvSpPr>
        <p:spPr>
          <a:xfrm>
            <a:off x="1339716" y="4480560"/>
            <a:ext cx="41568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سودمندی متوسط بهتر از سایر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عامل‌ها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endParaRPr lang="fa-IR" sz="1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برنده شدن بیشتر از سایر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عامل‌ها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10242" name="Picture 2" descr="a very simple icon for negotiation, discussion and agreement of two agents (computer program). in purple color ">
            <a:extLst>
              <a:ext uri="{FF2B5EF4-FFF2-40B4-BE49-F238E27FC236}">
                <a16:creationId xmlns:a16="http://schemas.microsoft.com/office/drawing/2014/main" id="{E87F32C2-F5BD-3950-F75D-E0136B03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80" y="1508760"/>
            <a:ext cx="5379720" cy="53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EE98099-C2AD-4484-11A2-1A49B8F8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13/19</a:t>
            </a:r>
          </a:p>
        </p:txBody>
      </p:sp>
    </p:spTree>
    <p:extLst>
      <p:ext uri="{BB962C8B-B14F-4D97-AF65-F5344CB8AC3E}">
        <p14:creationId xmlns:p14="http://schemas.microsoft.com/office/powerpoint/2010/main" val="25861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2" grpId="0" animBg="1"/>
      <p:bldP spid="23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D84BE7-7010-84E8-30D2-32B709BE1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547654"/>
              </p:ext>
            </p:extLst>
          </p:nvPr>
        </p:nvGraphicFramePr>
        <p:xfrm>
          <a:off x="233680" y="490116"/>
          <a:ext cx="12080240" cy="606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CD1BB099-8B72-B575-4CDB-1F6C0FA6ECB1}"/>
              </a:ext>
            </a:extLst>
          </p:cNvPr>
          <p:cNvSpPr/>
          <p:nvPr/>
        </p:nvSpPr>
        <p:spPr>
          <a:xfrm>
            <a:off x="4890244" y="490115"/>
            <a:ext cx="2411507" cy="884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Google Shape;182;p30">
            <a:extLst>
              <a:ext uri="{FF2B5EF4-FFF2-40B4-BE49-F238E27FC236}">
                <a16:creationId xmlns:a16="http://schemas.microsoft.com/office/drawing/2014/main" id="{8EA2FA4E-D275-DF5D-C8C7-3843A4A82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0381" y="490115"/>
            <a:ext cx="2611235" cy="88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B Nazanin" panose="00000400000000000000" pitchFamily="2" charset="-78"/>
              </a:rPr>
              <a:t>فهرست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99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681685CD-D7DB-4DB2-83E6-E50AEEE17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>
                                            <p:graphicEl>
                                              <a:dgm id="{681685CD-D7DB-4DB2-83E6-E50AEEE1729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8D8CD155-54B5-4B1B-B096-8094DFC81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>
                                            <p:graphicEl>
                                              <a:dgm id="{8D8CD155-54B5-4B1B-B096-8094DFC811B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1"/>
            <a:r>
              <a:rPr lang="fa-I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"عامل مبتنی بر یادگیری </a:t>
            </a:r>
            <a:r>
              <a:rPr lang="fa-IR" sz="29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انتقالی </a:t>
            </a:r>
            <a:r>
              <a:rPr lang="fa-I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</a:t>
            </a:r>
            <a:r>
              <a:rPr lang="fa-IR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مذاکره‌ی</a:t>
            </a:r>
            <a:r>
              <a:rPr lang="fa-I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خودکار"</a:t>
            </a:r>
            <a:endParaRPr lang="en-US" sz="2900" dirty="0"/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98825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4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150775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339716" y="1473200"/>
            <a:ext cx="41568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انتقال دانش از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سیاست‌های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آموخته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شده‌ی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قبلی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fa-IR" sz="1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بهبود عملکرد در وظایف جدید</a:t>
            </a:r>
          </a:p>
        </p:txBody>
      </p:sp>
      <p:sp>
        <p:nvSpPr>
          <p:cNvPr id="22" name="Google Shape;3650;p40">
            <a:extLst>
              <a:ext uri="{FF2B5EF4-FFF2-40B4-BE49-F238E27FC236}">
                <a16:creationId xmlns:a16="http://schemas.microsoft.com/office/drawing/2014/main" id="{4305473A-545D-1C39-7C9D-BB44C03859A8}"/>
              </a:ext>
            </a:extLst>
          </p:cNvPr>
          <p:cNvSpPr/>
          <p:nvPr/>
        </p:nvSpPr>
        <p:spPr>
          <a:xfrm>
            <a:off x="1127760" y="361969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4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3653;p40">
            <a:extLst>
              <a:ext uri="{FF2B5EF4-FFF2-40B4-BE49-F238E27FC236}">
                <a16:creationId xmlns:a16="http://schemas.microsoft.com/office/drawing/2014/main" id="{B5650F69-8A7D-DF6D-3B5E-C695EC046817}"/>
              </a:ext>
            </a:extLst>
          </p:cNvPr>
          <p:cNvSpPr/>
          <p:nvPr/>
        </p:nvSpPr>
        <p:spPr>
          <a:xfrm flipH="1">
            <a:off x="1402080" y="4098556"/>
            <a:ext cx="4045084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2BDC4-5ED1-D536-762C-2341A9551861}"/>
              </a:ext>
            </a:extLst>
          </p:cNvPr>
          <p:cNvSpPr txBox="1"/>
          <p:nvPr/>
        </p:nvSpPr>
        <p:spPr>
          <a:xfrm>
            <a:off x="1339716" y="4064000"/>
            <a:ext cx="415684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علی‌رغم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موفقیت یادگیری ماشین در مذاکره خودکار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fa-IR" sz="1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نیاز به یادگیری از ابتدا، در مواجهه با مخالفان جدید</a:t>
            </a:r>
          </a:p>
        </p:txBody>
      </p:sp>
      <p:pic>
        <p:nvPicPr>
          <p:cNvPr id="12290" name="Picture 2" descr="a very simple purple 16:9 scale background image in template of presentation about negotiation, discussion and agreement of two agents (computer program). ">
            <a:extLst>
              <a:ext uri="{FF2B5EF4-FFF2-40B4-BE49-F238E27FC236}">
                <a16:creationId xmlns:a16="http://schemas.microsoft.com/office/drawing/2014/main" id="{5ED87657-F629-8E2B-E030-EAA70412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93" y="1387366"/>
            <a:ext cx="5471607" cy="54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0B5451E-8011-BCAA-3EFE-C3304CC1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14/19</a:t>
            </a:r>
          </a:p>
        </p:txBody>
      </p:sp>
    </p:spTree>
    <p:extLst>
      <p:ext uri="{BB962C8B-B14F-4D97-AF65-F5344CB8AC3E}">
        <p14:creationId xmlns:p14="http://schemas.microsoft.com/office/powerpoint/2010/main" val="2827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2" grpId="0" animBg="1"/>
      <p:bldP spid="23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-2452061" y="2476233"/>
            <a:ext cx="14675593" cy="2898051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004DFF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cs typeface="B Nazanin" panose="00000400000000000000" pitchFamily="2" charset="-78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8306719" y="5238389"/>
            <a:ext cx="1970050" cy="6530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a-IR" sz="2667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ماژول</a:t>
            </a:r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 مذاکره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6" name="Google Shape;2516;p33"/>
          <p:cNvGrpSpPr/>
          <p:nvPr/>
        </p:nvGrpSpPr>
        <p:grpSpPr>
          <a:xfrm>
            <a:off x="8883246" y="3033841"/>
            <a:ext cx="1074103" cy="2176465"/>
            <a:chOff x="7018997" y="2395564"/>
            <a:chExt cx="732796" cy="1523841"/>
          </a:xfrm>
        </p:grpSpPr>
        <p:sp>
          <p:nvSpPr>
            <p:cNvPr id="2517" name="Google Shape;2517;p33"/>
            <p:cNvSpPr/>
            <p:nvPr/>
          </p:nvSpPr>
          <p:spPr>
            <a:xfrm>
              <a:off x="7018997" y="2803096"/>
              <a:ext cx="732796" cy="1116309"/>
            </a:xfrm>
            <a:custGeom>
              <a:avLst/>
              <a:gdLst/>
              <a:ahLst/>
              <a:cxnLst/>
              <a:rect l="l" t="t" r="r" b="b"/>
              <a:pathLst>
                <a:path w="21408" h="32612" extrusionOk="0">
                  <a:moveTo>
                    <a:pt x="0" y="0"/>
                  </a:moveTo>
                  <a:lnTo>
                    <a:pt x="0" y="32612"/>
                  </a:lnTo>
                  <a:lnTo>
                    <a:pt x="21408" y="32612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7195858" y="2807580"/>
              <a:ext cx="268603" cy="339527"/>
            </a:xfrm>
            <a:custGeom>
              <a:avLst/>
              <a:gdLst/>
              <a:ahLst/>
              <a:cxnLst/>
              <a:rect l="l" t="t" r="r" b="b"/>
              <a:pathLst>
                <a:path w="7847" h="9919" extrusionOk="0">
                  <a:moveTo>
                    <a:pt x="1" y="0"/>
                  </a:moveTo>
                  <a:lnTo>
                    <a:pt x="1" y="9918"/>
                  </a:lnTo>
                  <a:lnTo>
                    <a:pt x="7847" y="991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7270854" y="2890722"/>
              <a:ext cx="119052" cy="119018"/>
            </a:xfrm>
            <a:custGeom>
              <a:avLst/>
              <a:gdLst/>
              <a:ahLst/>
              <a:cxnLst/>
              <a:rect l="l" t="t" r="r" b="b"/>
              <a:pathLst>
                <a:path w="3478" h="3477" extrusionOk="0">
                  <a:moveTo>
                    <a:pt x="1739" y="0"/>
                  </a:moveTo>
                  <a:cubicBezTo>
                    <a:pt x="774" y="0"/>
                    <a:pt x="0" y="774"/>
                    <a:pt x="0" y="1739"/>
                  </a:cubicBezTo>
                  <a:cubicBezTo>
                    <a:pt x="0" y="2703"/>
                    <a:pt x="774" y="3477"/>
                    <a:pt x="1739" y="3477"/>
                  </a:cubicBezTo>
                  <a:cubicBezTo>
                    <a:pt x="2703" y="3477"/>
                    <a:pt x="3477" y="2703"/>
                    <a:pt x="3477" y="1739"/>
                  </a:cubicBezTo>
                  <a:cubicBezTo>
                    <a:pt x="3477" y="774"/>
                    <a:pt x="2703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7214205" y="3029282"/>
              <a:ext cx="231942" cy="186690"/>
            </a:xfrm>
            <a:custGeom>
              <a:avLst/>
              <a:gdLst/>
              <a:ahLst/>
              <a:cxnLst/>
              <a:rect l="l" t="t" r="r" b="b"/>
              <a:pathLst>
                <a:path w="6776" h="5454" extrusionOk="0">
                  <a:moveTo>
                    <a:pt x="2727" y="0"/>
                  </a:moveTo>
                  <a:cubicBezTo>
                    <a:pt x="1227" y="0"/>
                    <a:pt x="1" y="1227"/>
                    <a:pt x="1" y="2727"/>
                  </a:cubicBezTo>
                  <a:cubicBezTo>
                    <a:pt x="1" y="4227"/>
                    <a:pt x="1227" y="5453"/>
                    <a:pt x="2727" y="5453"/>
                  </a:cubicBezTo>
                  <a:lnTo>
                    <a:pt x="4049" y="5453"/>
                  </a:lnTo>
                  <a:cubicBezTo>
                    <a:pt x="5549" y="5453"/>
                    <a:pt x="6775" y="4227"/>
                    <a:pt x="6775" y="2727"/>
                  </a:cubicBezTo>
                  <a:cubicBezTo>
                    <a:pt x="6775" y="1227"/>
                    <a:pt x="5549" y="0"/>
                    <a:pt x="4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7089098" y="3247321"/>
              <a:ext cx="510267" cy="74998"/>
            </a:xfrm>
            <a:custGeom>
              <a:avLst/>
              <a:gdLst/>
              <a:ahLst/>
              <a:cxnLst/>
              <a:rect l="l" t="t" r="r" b="b"/>
              <a:pathLst>
                <a:path w="1490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14907" y="2191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7090330" y="3197175"/>
              <a:ext cx="234373" cy="25296"/>
            </a:xfrm>
            <a:custGeom>
              <a:avLst/>
              <a:gdLst/>
              <a:ahLst/>
              <a:cxnLst/>
              <a:rect l="l" t="t" r="r" b="b"/>
              <a:pathLst>
                <a:path w="6847" h="739" extrusionOk="0">
                  <a:moveTo>
                    <a:pt x="0" y="1"/>
                  </a:moveTo>
                  <a:lnTo>
                    <a:pt x="0" y="739"/>
                  </a:lnTo>
                  <a:lnTo>
                    <a:pt x="6846" y="739"/>
                  </a:lnTo>
                  <a:lnTo>
                    <a:pt x="6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7089098" y="3426613"/>
              <a:ext cx="510267" cy="75032"/>
            </a:xfrm>
            <a:custGeom>
              <a:avLst/>
              <a:gdLst/>
              <a:ahLst/>
              <a:cxnLst/>
              <a:rect l="l" t="t" r="r" b="b"/>
              <a:pathLst>
                <a:path w="14907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14907" y="2192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7090330" y="3376912"/>
              <a:ext cx="234373" cy="24885"/>
            </a:xfrm>
            <a:custGeom>
              <a:avLst/>
              <a:gdLst/>
              <a:ahLst/>
              <a:cxnLst/>
              <a:rect l="l" t="t" r="r" b="b"/>
              <a:pathLst>
                <a:path w="6847" h="727" extrusionOk="0">
                  <a:moveTo>
                    <a:pt x="0" y="0"/>
                  </a:moveTo>
                  <a:lnTo>
                    <a:pt x="0" y="727"/>
                  </a:lnTo>
                  <a:lnTo>
                    <a:pt x="6846" y="72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7218689" y="3550112"/>
              <a:ext cx="223385" cy="57506"/>
            </a:xfrm>
            <a:custGeom>
              <a:avLst/>
              <a:gdLst/>
              <a:ahLst/>
              <a:cxnLst/>
              <a:rect l="l" t="t" r="r" b="b"/>
              <a:pathLst>
                <a:path w="6526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6525" y="1679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7389047" y="2653515"/>
              <a:ext cx="163859" cy="211576"/>
            </a:xfrm>
            <a:custGeom>
              <a:avLst/>
              <a:gdLst/>
              <a:ahLst/>
              <a:cxnLst/>
              <a:rect l="l" t="t" r="r" b="b"/>
              <a:pathLst>
                <a:path w="4787" h="6181" extrusionOk="0">
                  <a:moveTo>
                    <a:pt x="4787" y="1"/>
                  </a:moveTo>
                  <a:lnTo>
                    <a:pt x="3572" y="1394"/>
                  </a:lnTo>
                  <a:lnTo>
                    <a:pt x="3989" y="1394"/>
                  </a:lnTo>
                  <a:cubicBezTo>
                    <a:pt x="3989" y="3597"/>
                    <a:pt x="2203" y="5382"/>
                    <a:pt x="0" y="5382"/>
                  </a:cubicBezTo>
                  <a:lnTo>
                    <a:pt x="0" y="6180"/>
                  </a:lnTo>
                  <a:cubicBezTo>
                    <a:pt x="2643" y="6180"/>
                    <a:pt x="4787" y="4049"/>
                    <a:pt x="4787" y="1394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7243950" y="2395564"/>
              <a:ext cx="157766" cy="343601"/>
            </a:xfrm>
            <a:custGeom>
              <a:avLst/>
              <a:gdLst/>
              <a:ahLst/>
              <a:cxnLst/>
              <a:rect l="l" t="t" r="r" b="b"/>
              <a:pathLst>
                <a:path w="4609" h="10038" extrusionOk="0">
                  <a:moveTo>
                    <a:pt x="2299" y="0"/>
                  </a:moveTo>
                  <a:cubicBezTo>
                    <a:pt x="1025" y="0"/>
                    <a:pt x="1" y="1024"/>
                    <a:pt x="1" y="2310"/>
                  </a:cubicBezTo>
                  <a:cubicBezTo>
                    <a:pt x="1" y="3441"/>
                    <a:pt x="810" y="4394"/>
                    <a:pt x="1906" y="4584"/>
                  </a:cubicBezTo>
                  <a:lnTo>
                    <a:pt x="1906" y="10037"/>
                  </a:lnTo>
                  <a:lnTo>
                    <a:pt x="2703" y="10037"/>
                  </a:lnTo>
                  <a:lnTo>
                    <a:pt x="2703" y="4584"/>
                  </a:lnTo>
                  <a:cubicBezTo>
                    <a:pt x="3787" y="4394"/>
                    <a:pt x="4608" y="3453"/>
                    <a:pt x="4608" y="2310"/>
                  </a:cubicBezTo>
                  <a:cubicBezTo>
                    <a:pt x="4608" y="1024"/>
                    <a:pt x="3584" y="0"/>
                    <a:pt x="2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</p:grpSp>
      <p:sp>
        <p:nvSpPr>
          <p:cNvPr id="13" name="Google Shape;2515;p33"/>
          <p:cNvSpPr/>
          <p:nvPr/>
        </p:nvSpPr>
        <p:spPr>
          <a:xfrm>
            <a:off x="8237506" y="3037488"/>
            <a:ext cx="2061397" cy="1932999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09" y="0"/>
                </a:moveTo>
                <a:cubicBezTo>
                  <a:pt x="19201" y="0"/>
                  <a:pt x="13191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38" y="46914"/>
                  <a:pt x="48755" y="36397"/>
                  <a:pt x="48755" y="23449"/>
                </a:cubicBezTo>
                <a:cubicBezTo>
                  <a:pt x="48725" y="13965"/>
                  <a:pt x="43010" y="5424"/>
                  <a:pt x="34257" y="1777"/>
                </a:cubicBezTo>
                <a:cubicBezTo>
                  <a:pt x="31364" y="581"/>
                  <a:pt x="28324" y="0"/>
                  <a:pt x="253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07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41B3229E-EE7C-CDE1-EAE8-16D6FCFD6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8528511" y="3213772"/>
            <a:ext cx="1571777" cy="158081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1;p30">
            <a:extLst>
              <a:ext uri="{FF2B5EF4-FFF2-40B4-BE49-F238E27FC236}">
                <a16:creationId xmlns:a16="http://schemas.microsoft.com/office/drawing/2014/main" id="{F99EAC9F-BC7F-289B-4737-F469F4905382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 عامل </a:t>
            </a:r>
            <a:r>
              <a:rPr lang="fa-IR" sz="3600" b="1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مذاکره‎کننده‌ی</a:t>
            </a:r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پیشنهادی</a:t>
            </a:r>
            <a:endParaRPr lang="en-US" sz="36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63B7B50-19FD-E2BF-D9FD-990DF700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15/19</a:t>
            </a:r>
          </a:p>
        </p:txBody>
      </p:sp>
    </p:spTree>
    <p:extLst>
      <p:ext uri="{BB962C8B-B14F-4D97-AF65-F5344CB8AC3E}">
        <p14:creationId xmlns:p14="http://schemas.microsoft.com/office/powerpoint/2010/main" val="340647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4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85948" y="60960"/>
            <a:ext cx="5820103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 err="1">
                <a:latin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 مذاکره</a:t>
            </a:r>
            <a:endParaRPr sz="4800" b="1" dirty="0">
              <a:cs typeface="B Nazanin" panose="00000400000000000000" pitchFamily="2" charset="-78"/>
            </a:endParaRPr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248177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4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296063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410837" y="3027680"/>
            <a:ext cx="4036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تعامل با سایر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عامل‌ها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fa-IR" sz="12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ایجاد پیشنهادات متقابل</a:t>
            </a:r>
          </a:p>
          <a:p>
            <a:pPr algn="ctr" rtl="1"/>
            <a:r>
              <a:rPr lang="fa-IR" sz="12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تصمیم‌گیری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پذیرش/رد پیشنهادات</a:t>
            </a:r>
          </a:p>
        </p:txBody>
      </p:sp>
      <p:pic>
        <p:nvPicPr>
          <p:cNvPr id="7170" name="Picture 2" descr="a very simple icon for negotiation, discussion and agreement of two agents (computer program). in purple color ">
            <a:extLst>
              <a:ext uri="{FF2B5EF4-FFF2-40B4-BE49-F238E27FC236}">
                <a16:creationId xmlns:a16="http://schemas.microsoft.com/office/drawing/2014/main" id="{2CF9D0E4-AE77-65CF-573E-3A34E3908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t="5730"/>
          <a:stretch/>
        </p:blipFill>
        <p:spPr bwMode="auto">
          <a:xfrm>
            <a:off x="6417616" y="1330960"/>
            <a:ext cx="5820104" cy="59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3B55DC4-2E86-1FFC-DB94-7F510CD4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16/19</a:t>
            </a:r>
          </a:p>
        </p:txBody>
      </p:sp>
    </p:spTree>
    <p:extLst>
      <p:ext uri="{BB962C8B-B14F-4D97-AF65-F5344CB8AC3E}">
        <p14:creationId xmlns:p14="http://schemas.microsoft.com/office/powerpoint/2010/main" val="2794460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-2452061" y="2476233"/>
            <a:ext cx="14675593" cy="2898051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004DFF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cs typeface="B Nazanin" panose="00000400000000000000" pitchFamily="2" charset="-78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5081619" y="2288136"/>
            <a:ext cx="2637941" cy="6530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 rtl="1"/>
            <a:r>
              <a:rPr lang="fa-IR" sz="2667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ماژول</a:t>
            </a:r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 تطبیق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8306719" y="5238389"/>
            <a:ext cx="1970050" cy="6530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a-IR" sz="2667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ماژول</a:t>
            </a:r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 مذاکره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6" name="Google Shape;2516;p33"/>
          <p:cNvGrpSpPr/>
          <p:nvPr/>
        </p:nvGrpSpPr>
        <p:grpSpPr>
          <a:xfrm>
            <a:off x="8883246" y="3033841"/>
            <a:ext cx="1074103" cy="2176465"/>
            <a:chOff x="7018997" y="2395564"/>
            <a:chExt cx="732796" cy="1523841"/>
          </a:xfrm>
        </p:grpSpPr>
        <p:sp>
          <p:nvSpPr>
            <p:cNvPr id="2517" name="Google Shape;2517;p33"/>
            <p:cNvSpPr/>
            <p:nvPr/>
          </p:nvSpPr>
          <p:spPr>
            <a:xfrm>
              <a:off x="7018997" y="2803096"/>
              <a:ext cx="732796" cy="1116309"/>
            </a:xfrm>
            <a:custGeom>
              <a:avLst/>
              <a:gdLst/>
              <a:ahLst/>
              <a:cxnLst/>
              <a:rect l="l" t="t" r="r" b="b"/>
              <a:pathLst>
                <a:path w="21408" h="32612" extrusionOk="0">
                  <a:moveTo>
                    <a:pt x="0" y="0"/>
                  </a:moveTo>
                  <a:lnTo>
                    <a:pt x="0" y="32612"/>
                  </a:lnTo>
                  <a:lnTo>
                    <a:pt x="21408" y="32612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7195858" y="2807580"/>
              <a:ext cx="268603" cy="339527"/>
            </a:xfrm>
            <a:custGeom>
              <a:avLst/>
              <a:gdLst/>
              <a:ahLst/>
              <a:cxnLst/>
              <a:rect l="l" t="t" r="r" b="b"/>
              <a:pathLst>
                <a:path w="7847" h="9919" extrusionOk="0">
                  <a:moveTo>
                    <a:pt x="1" y="0"/>
                  </a:moveTo>
                  <a:lnTo>
                    <a:pt x="1" y="9918"/>
                  </a:lnTo>
                  <a:lnTo>
                    <a:pt x="7847" y="991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7270854" y="2890722"/>
              <a:ext cx="119052" cy="119018"/>
            </a:xfrm>
            <a:custGeom>
              <a:avLst/>
              <a:gdLst/>
              <a:ahLst/>
              <a:cxnLst/>
              <a:rect l="l" t="t" r="r" b="b"/>
              <a:pathLst>
                <a:path w="3478" h="3477" extrusionOk="0">
                  <a:moveTo>
                    <a:pt x="1739" y="0"/>
                  </a:moveTo>
                  <a:cubicBezTo>
                    <a:pt x="774" y="0"/>
                    <a:pt x="0" y="774"/>
                    <a:pt x="0" y="1739"/>
                  </a:cubicBezTo>
                  <a:cubicBezTo>
                    <a:pt x="0" y="2703"/>
                    <a:pt x="774" y="3477"/>
                    <a:pt x="1739" y="3477"/>
                  </a:cubicBezTo>
                  <a:cubicBezTo>
                    <a:pt x="2703" y="3477"/>
                    <a:pt x="3477" y="2703"/>
                    <a:pt x="3477" y="1739"/>
                  </a:cubicBezTo>
                  <a:cubicBezTo>
                    <a:pt x="3477" y="774"/>
                    <a:pt x="2703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7214205" y="3029282"/>
              <a:ext cx="231942" cy="186690"/>
            </a:xfrm>
            <a:custGeom>
              <a:avLst/>
              <a:gdLst/>
              <a:ahLst/>
              <a:cxnLst/>
              <a:rect l="l" t="t" r="r" b="b"/>
              <a:pathLst>
                <a:path w="6776" h="5454" extrusionOk="0">
                  <a:moveTo>
                    <a:pt x="2727" y="0"/>
                  </a:moveTo>
                  <a:cubicBezTo>
                    <a:pt x="1227" y="0"/>
                    <a:pt x="1" y="1227"/>
                    <a:pt x="1" y="2727"/>
                  </a:cubicBezTo>
                  <a:cubicBezTo>
                    <a:pt x="1" y="4227"/>
                    <a:pt x="1227" y="5453"/>
                    <a:pt x="2727" y="5453"/>
                  </a:cubicBezTo>
                  <a:lnTo>
                    <a:pt x="4049" y="5453"/>
                  </a:lnTo>
                  <a:cubicBezTo>
                    <a:pt x="5549" y="5453"/>
                    <a:pt x="6775" y="4227"/>
                    <a:pt x="6775" y="2727"/>
                  </a:cubicBezTo>
                  <a:cubicBezTo>
                    <a:pt x="6775" y="1227"/>
                    <a:pt x="5549" y="0"/>
                    <a:pt x="4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7089098" y="3247321"/>
              <a:ext cx="510267" cy="74998"/>
            </a:xfrm>
            <a:custGeom>
              <a:avLst/>
              <a:gdLst/>
              <a:ahLst/>
              <a:cxnLst/>
              <a:rect l="l" t="t" r="r" b="b"/>
              <a:pathLst>
                <a:path w="1490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14907" y="2191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7090330" y="3197175"/>
              <a:ext cx="234373" cy="25296"/>
            </a:xfrm>
            <a:custGeom>
              <a:avLst/>
              <a:gdLst/>
              <a:ahLst/>
              <a:cxnLst/>
              <a:rect l="l" t="t" r="r" b="b"/>
              <a:pathLst>
                <a:path w="6847" h="739" extrusionOk="0">
                  <a:moveTo>
                    <a:pt x="0" y="1"/>
                  </a:moveTo>
                  <a:lnTo>
                    <a:pt x="0" y="739"/>
                  </a:lnTo>
                  <a:lnTo>
                    <a:pt x="6846" y="739"/>
                  </a:lnTo>
                  <a:lnTo>
                    <a:pt x="6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7089098" y="3426613"/>
              <a:ext cx="510267" cy="75032"/>
            </a:xfrm>
            <a:custGeom>
              <a:avLst/>
              <a:gdLst/>
              <a:ahLst/>
              <a:cxnLst/>
              <a:rect l="l" t="t" r="r" b="b"/>
              <a:pathLst>
                <a:path w="14907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14907" y="2192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7090330" y="3376912"/>
              <a:ext cx="234373" cy="24885"/>
            </a:xfrm>
            <a:custGeom>
              <a:avLst/>
              <a:gdLst/>
              <a:ahLst/>
              <a:cxnLst/>
              <a:rect l="l" t="t" r="r" b="b"/>
              <a:pathLst>
                <a:path w="6847" h="727" extrusionOk="0">
                  <a:moveTo>
                    <a:pt x="0" y="0"/>
                  </a:moveTo>
                  <a:lnTo>
                    <a:pt x="0" y="727"/>
                  </a:lnTo>
                  <a:lnTo>
                    <a:pt x="6846" y="72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7218689" y="3550112"/>
              <a:ext cx="223385" cy="57506"/>
            </a:xfrm>
            <a:custGeom>
              <a:avLst/>
              <a:gdLst/>
              <a:ahLst/>
              <a:cxnLst/>
              <a:rect l="l" t="t" r="r" b="b"/>
              <a:pathLst>
                <a:path w="6526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6525" y="1679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7389047" y="2653515"/>
              <a:ext cx="163859" cy="211576"/>
            </a:xfrm>
            <a:custGeom>
              <a:avLst/>
              <a:gdLst/>
              <a:ahLst/>
              <a:cxnLst/>
              <a:rect l="l" t="t" r="r" b="b"/>
              <a:pathLst>
                <a:path w="4787" h="6181" extrusionOk="0">
                  <a:moveTo>
                    <a:pt x="4787" y="1"/>
                  </a:moveTo>
                  <a:lnTo>
                    <a:pt x="3572" y="1394"/>
                  </a:lnTo>
                  <a:lnTo>
                    <a:pt x="3989" y="1394"/>
                  </a:lnTo>
                  <a:cubicBezTo>
                    <a:pt x="3989" y="3597"/>
                    <a:pt x="2203" y="5382"/>
                    <a:pt x="0" y="5382"/>
                  </a:cubicBezTo>
                  <a:lnTo>
                    <a:pt x="0" y="6180"/>
                  </a:lnTo>
                  <a:cubicBezTo>
                    <a:pt x="2643" y="6180"/>
                    <a:pt x="4787" y="4049"/>
                    <a:pt x="4787" y="1394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7243950" y="2395564"/>
              <a:ext cx="157766" cy="343601"/>
            </a:xfrm>
            <a:custGeom>
              <a:avLst/>
              <a:gdLst/>
              <a:ahLst/>
              <a:cxnLst/>
              <a:rect l="l" t="t" r="r" b="b"/>
              <a:pathLst>
                <a:path w="4609" h="10038" extrusionOk="0">
                  <a:moveTo>
                    <a:pt x="2299" y="0"/>
                  </a:moveTo>
                  <a:cubicBezTo>
                    <a:pt x="1025" y="0"/>
                    <a:pt x="1" y="1024"/>
                    <a:pt x="1" y="2310"/>
                  </a:cubicBezTo>
                  <a:cubicBezTo>
                    <a:pt x="1" y="3441"/>
                    <a:pt x="810" y="4394"/>
                    <a:pt x="1906" y="4584"/>
                  </a:cubicBezTo>
                  <a:lnTo>
                    <a:pt x="1906" y="10037"/>
                  </a:lnTo>
                  <a:lnTo>
                    <a:pt x="2703" y="10037"/>
                  </a:lnTo>
                  <a:lnTo>
                    <a:pt x="2703" y="4584"/>
                  </a:lnTo>
                  <a:cubicBezTo>
                    <a:pt x="3787" y="4394"/>
                    <a:pt x="4608" y="3453"/>
                    <a:pt x="4608" y="2310"/>
                  </a:cubicBezTo>
                  <a:cubicBezTo>
                    <a:pt x="4608" y="1024"/>
                    <a:pt x="3584" y="0"/>
                    <a:pt x="2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</p:grpSp>
      <p:sp>
        <p:nvSpPr>
          <p:cNvPr id="13" name="Google Shape;2515;p33"/>
          <p:cNvSpPr/>
          <p:nvPr/>
        </p:nvSpPr>
        <p:spPr>
          <a:xfrm>
            <a:off x="8237506" y="3037488"/>
            <a:ext cx="2061397" cy="1932999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09" y="0"/>
                </a:moveTo>
                <a:cubicBezTo>
                  <a:pt x="19201" y="0"/>
                  <a:pt x="13191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38" y="46914"/>
                  <a:pt x="48755" y="36397"/>
                  <a:pt x="48755" y="23449"/>
                </a:cubicBezTo>
                <a:cubicBezTo>
                  <a:pt x="48725" y="13965"/>
                  <a:pt x="43010" y="5424"/>
                  <a:pt x="34257" y="1777"/>
                </a:cubicBezTo>
                <a:cubicBezTo>
                  <a:pt x="31364" y="581"/>
                  <a:pt x="28324" y="0"/>
                  <a:pt x="253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Google Shape;2506;p33">
            <a:extLst>
              <a:ext uri="{FF2B5EF4-FFF2-40B4-BE49-F238E27FC236}">
                <a16:creationId xmlns:a16="http://schemas.microsoft.com/office/drawing/2014/main" id="{9F8992F8-CEE5-BF4E-123A-5A26154442F8}"/>
              </a:ext>
            </a:extLst>
          </p:cNvPr>
          <p:cNvSpPr/>
          <p:nvPr/>
        </p:nvSpPr>
        <p:spPr>
          <a:xfrm>
            <a:off x="5353330" y="2913392"/>
            <a:ext cx="2061397" cy="1933000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20" y="0"/>
                </a:moveTo>
                <a:cubicBezTo>
                  <a:pt x="19205" y="0"/>
                  <a:pt x="13201" y="2386"/>
                  <a:pt x="8724" y="6883"/>
                </a:cubicBezTo>
                <a:cubicBezTo>
                  <a:pt x="2007" y="13570"/>
                  <a:pt x="1" y="23662"/>
                  <a:pt x="364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69" y="46914"/>
                  <a:pt x="48755" y="36397"/>
                  <a:pt x="48755" y="23449"/>
                </a:cubicBezTo>
                <a:cubicBezTo>
                  <a:pt x="48755" y="13965"/>
                  <a:pt x="43041" y="5424"/>
                  <a:pt x="34287" y="1777"/>
                </a:cubicBezTo>
                <a:cubicBezTo>
                  <a:pt x="31384" y="581"/>
                  <a:pt x="28338" y="0"/>
                  <a:pt x="253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07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41B3229E-EE7C-CDE1-EAE8-16D6FCFD6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8528511" y="3213772"/>
            <a:ext cx="1571777" cy="158081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5BB7CE18-669C-46AC-B940-34A17C1D7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5647631" y="3097458"/>
            <a:ext cx="1571777" cy="158081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1;p30">
            <a:extLst>
              <a:ext uri="{FF2B5EF4-FFF2-40B4-BE49-F238E27FC236}">
                <a16:creationId xmlns:a16="http://schemas.microsoft.com/office/drawing/2014/main" id="{F99EAC9F-BC7F-289B-4737-F469F4905382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 عامل </a:t>
            </a:r>
            <a:r>
              <a:rPr lang="fa-IR" sz="3600" b="1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مذاکره‎کننده‌ی</a:t>
            </a:r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پیشنهادی</a:t>
            </a:r>
            <a:endParaRPr lang="en-US" sz="36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736DD48-C612-AD03-8F86-5553A980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15/19</a:t>
            </a:r>
          </a:p>
        </p:txBody>
      </p:sp>
    </p:spTree>
    <p:extLst>
      <p:ext uri="{BB962C8B-B14F-4D97-AF65-F5344CB8AC3E}">
        <p14:creationId xmlns:p14="http://schemas.microsoft.com/office/powerpoint/2010/main" val="4244959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85948" y="60960"/>
            <a:ext cx="5820103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 err="1">
                <a:latin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 تطبیق</a:t>
            </a:r>
            <a:endParaRPr sz="4800" b="1" dirty="0">
              <a:cs typeface="B Nazanin" panose="00000400000000000000" pitchFamily="2" charset="-78"/>
            </a:endParaRPr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248177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4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296063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410837" y="3190240"/>
            <a:ext cx="4036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قابلیت انتقال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خط‌مشی‌ها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معیارهای عملکرد و شباهت</a:t>
            </a:r>
          </a:p>
        </p:txBody>
      </p:sp>
      <p:pic>
        <p:nvPicPr>
          <p:cNvPr id="13314" name="Picture 2" descr="a very simple icon for negotiation, discussion and agreement of two agents (computer program). in purple color ">
            <a:extLst>
              <a:ext uri="{FF2B5EF4-FFF2-40B4-BE49-F238E27FC236}">
                <a16:creationId xmlns:a16="http://schemas.microsoft.com/office/drawing/2014/main" id="{6ED5BFA5-F1FF-203D-7EA5-B963B069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585" y="1103585"/>
            <a:ext cx="5754415" cy="57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DF63F9F-8282-502D-B293-0DCD9899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17/19</a:t>
            </a:r>
          </a:p>
        </p:txBody>
      </p:sp>
    </p:spTree>
    <p:extLst>
      <p:ext uri="{BB962C8B-B14F-4D97-AF65-F5344CB8AC3E}">
        <p14:creationId xmlns:p14="http://schemas.microsoft.com/office/powerpoint/2010/main" val="284009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D84BE7-7010-84E8-30D2-32B709BE1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754360"/>
              </p:ext>
            </p:extLst>
          </p:nvPr>
        </p:nvGraphicFramePr>
        <p:xfrm>
          <a:off x="233680" y="490116"/>
          <a:ext cx="12080240" cy="606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CD1BB099-8B72-B575-4CDB-1F6C0FA6ECB1}"/>
              </a:ext>
            </a:extLst>
          </p:cNvPr>
          <p:cNvSpPr/>
          <p:nvPr/>
        </p:nvSpPr>
        <p:spPr>
          <a:xfrm>
            <a:off x="4890244" y="490115"/>
            <a:ext cx="2411507" cy="884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Google Shape;182;p30">
            <a:extLst>
              <a:ext uri="{FF2B5EF4-FFF2-40B4-BE49-F238E27FC236}">
                <a16:creationId xmlns:a16="http://schemas.microsoft.com/office/drawing/2014/main" id="{8EA2FA4E-D275-DF5D-C8C7-3843A4A82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0381" y="490115"/>
            <a:ext cx="2611235" cy="88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B Nazanin" panose="00000400000000000000" pitchFamily="2" charset="-78"/>
              </a:rPr>
              <a:t>فهرست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99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A5B70560-88B0-4C01-BDE7-16002E54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>
                                            <p:graphicEl>
                                              <a:dgm id="{A5B70560-88B0-4C01-BDE7-16002E54C89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A6478341-974F-4FB6-B6A1-19D4F413F4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>
                                            <p:graphicEl>
                                              <a:dgm id="{A6478341-974F-4FB6-B6A1-19D4F413F48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-2452061" y="2476233"/>
            <a:ext cx="14675593" cy="2898051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004DFF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cs typeface="B Nazanin" panose="00000400000000000000" pitchFamily="2" charset="-78"/>
            </a:endParaRPr>
          </a:p>
        </p:txBody>
      </p:sp>
      <p:sp>
        <p:nvSpPr>
          <p:cNvPr id="2468" name="Google Shape;2468;p33"/>
          <p:cNvSpPr/>
          <p:nvPr/>
        </p:nvSpPr>
        <p:spPr>
          <a:xfrm>
            <a:off x="2501779" y="5217368"/>
            <a:ext cx="2061396" cy="6530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1"/>
            <a:r>
              <a:rPr lang="fa-IR" sz="2667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ماژول</a:t>
            </a:r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 انتقال</a:t>
            </a:r>
            <a:endParaRPr lang="fa-IR"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5081619" y="2288136"/>
            <a:ext cx="2637941" cy="6530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 rtl="1"/>
            <a:r>
              <a:rPr lang="fa-IR" sz="2667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ماژول</a:t>
            </a:r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 تطبیق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8306719" y="5238389"/>
            <a:ext cx="1970050" cy="6530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a-IR" sz="2667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ماژول</a:t>
            </a:r>
            <a:r>
              <a:rPr lang="fa-IR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"/>
                <a:cs typeface="B Nazanin" panose="00000400000000000000" pitchFamily="2" charset="-78"/>
              </a:rPr>
              <a:t> مذاکره</a:t>
            </a:r>
            <a:endParaRPr sz="2667" b="1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6" name="Google Shape;2516;p33"/>
          <p:cNvGrpSpPr/>
          <p:nvPr/>
        </p:nvGrpSpPr>
        <p:grpSpPr>
          <a:xfrm>
            <a:off x="8883246" y="3033841"/>
            <a:ext cx="1074103" cy="2176465"/>
            <a:chOff x="7018997" y="2395564"/>
            <a:chExt cx="732796" cy="1523841"/>
          </a:xfrm>
        </p:grpSpPr>
        <p:sp>
          <p:nvSpPr>
            <p:cNvPr id="2517" name="Google Shape;2517;p33"/>
            <p:cNvSpPr/>
            <p:nvPr/>
          </p:nvSpPr>
          <p:spPr>
            <a:xfrm>
              <a:off x="7018997" y="2803096"/>
              <a:ext cx="732796" cy="1116309"/>
            </a:xfrm>
            <a:custGeom>
              <a:avLst/>
              <a:gdLst/>
              <a:ahLst/>
              <a:cxnLst/>
              <a:rect l="l" t="t" r="r" b="b"/>
              <a:pathLst>
                <a:path w="21408" h="32612" extrusionOk="0">
                  <a:moveTo>
                    <a:pt x="0" y="0"/>
                  </a:moveTo>
                  <a:lnTo>
                    <a:pt x="0" y="32612"/>
                  </a:lnTo>
                  <a:lnTo>
                    <a:pt x="21408" y="32612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7195858" y="2807580"/>
              <a:ext cx="268603" cy="339527"/>
            </a:xfrm>
            <a:custGeom>
              <a:avLst/>
              <a:gdLst/>
              <a:ahLst/>
              <a:cxnLst/>
              <a:rect l="l" t="t" r="r" b="b"/>
              <a:pathLst>
                <a:path w="7847" h="9919" extrusionOk="0">
                  <a:moveTo>
                    <a:pt x="1" y="0"/>
                  </a:moveTo>
                  <a:lnTo>
                    <a:pt x="1" y="9918"/>
                  </a:lnTo>
                  <a:lnTo>
                    <a:pt x="7847" y="991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7270854" y="2890722"/>
              <a:ext cx="119052" cy="119018"/>
            </a:xfrm>
            <a:custGeom>
              <a:avLst/>
              <a:gdLst/>
              <a:ahLst/>
              <a:cxnLst/>
              <a:rect l="l" t="t" r="r" b="b"/>
              <a:pathLst>
                <a:path w="3478" h="3477" extrusionOk="0">
                  <a:moveTo>
                    <a:pt x="1739" y="0"/>
                  </a:moveTo>
                  <a:cubicBezTo>
                    <a:pt x="774" y="0"/>
                    <a:pt x="0" y="774"/>
                    <a:pt x="0" y="1739"/>
                  </a:cubicBezTo>
                  <a:cubicBezTo>
                    <a:pt x="0" y="2703"/>
                    <a:pt x="774" y="3477"/>
                    <a:pt x="1739" y="3477"/>
                  </a:cubicBezTo>
                  <a:cubicBezTo>
                    <a:pt x="2703" y="3477"/>
                    <a:pt x="3477" y="2703"/>
                    <a:pt x="3477" y="1739"/>
                  </a:cubicBezTo>
                  <a:cubicBezTo>
                    <a:pt x="3477" y="774"/>
                    <a:pt x="2703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7214205" y="3029282"/>
              <a:ext cx="231942" cy="186690"/>
            </a:xfrm>
            <a:custGeom>
              <a:avLst/>
              <a:gdLst/>
              <a:ahLst/>
              <a:cxnLst/>
              <a:rect l="l" t="t" r="r" b="b"/>
              <a:pathLst>
                <a:path w="6776" h="5454" extrusionOk="0">
                  <a:moveTo>
                    <a:pt x="2727" y="0"/>
                  </a:moveTo>
                  <a:cubicBezTo>
                    <a:pt x="1227" y="0"/>
                    <a:pt x="1" y="1227"/>
                    <a:pt x="1" y="2727"/>
                  </a:cubicBezTo>
                  <a:cubicBezTo>
                    <a:pt x="1" y="4227"/>
                    <a:pt x="1227" y="5453"/>
                    <a:pt x="2727" y="5453"/>
                  </a:cubicBezTo>
                  <a:lnTo>
                    <a:pt x="4049" y="5453"/>
                  </a:lnTo>
                  <a:cubicBezTo>
                    <a:pt x="5549" y="5453"/>
                    <a:pt x="6775" y="4227"/>
                    <a:pt x="6775" y="2727"/>
                  </a:cubicBezTo>
                  <a:cubicBezTo>
                    <a:pt x="6775" y="1227"/>
                    <a:pt x="5549" y="0"/>
                    <a:pt x="4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7089098" y="3247321"/>
              <a:ext cx="510267" cy="74998"/>
            </a:xfrm>
            <a:custGeom>
              <a:avLst/>
              <a:gdLst/>
              <a:ahLst/>
              <a:cxnLst/>
              <a:rect l="l" t="t" r="r" b="b"/>
              <a:pathLst>
                <a:path w="1490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14907" y="2191"/>
                  </a:lnTo>
                  <a:lnTo>
                    <a:pt x="1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7090330" y="3197175"/>
              <a:ext cx="234373" cy="25296"/>
            </a:xfrm>
            <a:custGeom>
              <a:avLst/>
              <a:gdLst/>
              <a:ahLst/>
              <a:cxnLst/>
              <a:rect l="l" t="t" r="r" b="b"/>
              <a:pathLst>
                <a:path w="6847" h="739" extrusionOk="0">
                  <a:moveTo>
                    <a:pt x="0" y="1"/>
                  </a:moveTo>
                  <a:lnTo>
                    <a:pt x="0" y="739"/>
                  </a:lnTo>
                  <a:lnTo>
                    <a:pt x="6846" y="739"/>
                  </a:lnTo>
                  <a:lnTo>
                    <a:pt x="6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7089098" y="3426613"/>
              <a:ext cx="510267" cy="75032"/>
            </a:xfrm>
            <a:custGeom>
              <a:avLst/>
              <a:gdLst/>
              <a:ahLst/>
              <a:cxnLst/>
              <a:rect l="l" t="t" r="r" b="b"/>
              <a:pathLst>
                <a:path w="14907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14907" y="2192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7090330" y="3376912"/>
              <a:ext cx="234373" cy="24885"/>
            </a:xfrm>
            <a:custGeom>
              <a:avLst/>
              <a:gdLst/>
              <a:ahLst/>
              <a:cxnLst/>
              <a:rect l="l" t="t" r="r" b="b"/>
              <a:pathLst>
                <a:path w="6847" h="727" extrusionOk="0">
                  <a:moveTo>
                    <a:pt x="0" y="0"/>
                  </a:moveTo>
                  <a:lnTo>
                    <a:pt x="0" y="727"/>
                  </a:lnTo>
                  <a:lnTo>
                    <a:pt x="6846" y="72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7218689" y="3550112"/>
              <a:ext cx="223385" cy="57506"/>
            </a:xfrm>
            <a:custGeom>
              <a:avLst/>
              <a:gdLst/>
              <a:ahLst/>
              <a:cxnLst/>
              <a:rect l="l" t="t" r="r" b="b"/>
              <a:pathLst>
                <a:path w="6526" h="1680" extrusionOk="0">
                  <a:moveTo>
                    <a:pt x="0" y="1"/>
                  </a:moveTo>
                  <a:lnTo>
                    <a:pt x="0" y="1679"/>
                  </a:lnTo>
                  <a:lnTo>
                    <a:pt x="6525" y="1679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7389047" y="2653515"/>
              <a:ext cx="163859" cy="211576"/>
            </a:xfrm>
            <a:custGeom>
              <a:avLst/>
              <a:gdLst/>
              <a:ahLst/>
              <a:cxnLst/>
              <a:rect l="l" t="t" r="r" b="b"/>
              <a:pathLst>
                <a:path w="4787" h="6181" extrusionOk="0">
                  <a:moveTo>
                    <a:pt x="4787" y="1"/>
                  </a:moveTo>
                  <a:lnTo>
                    <a:pt x="3572" y="1394"/>
                  </a:lnTo>
                  <a:lnTo>
                    <a:pt x="3989" y="1394"/>
                  </a:lnTo>
                  <a:cubicBezTo>
                    <a:pt x="3989" y="3597"/>
                    <a:pt x="2203" y="5382"/>
                    <a:pt x="0" y="5382"/>
                  </a:cubicBezTo>
                  <a:lnTo>
                    <a:pt x="0" y="6180"/>
                  </a:lnTo>
                  <a:cubicBezTo>
                    <a:pt x="2643" y="6180"/>
                    <a:pt x="4787" y="4049"/>
                    <a:pt x="4787" y="1394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7243950" y="2395564"/>
              <a:ext cx="157766" cy="343601"/>
            </a:xfrm>
            <a:custGeom>
              <a:avLst/>
              <a:gdLst/>
              <a:ahLst/>
              <a:cxnLst/>
              <a:rect l="l" t="t" r="r" b="b"/>
              <a:pathLst>
                <a:path w="4609" h="10038" extrusionOk="0">
                  <a:moveTo>
                    <a:pt x="2299" y="0"/>
                  </a:moveTo>
                  <a:cubicBezTo>
                    <a:pt x="1025" y="0"/>
                    <a:pt x="1" y="1024"/>
                    <a:pt x="1" y="2310"/>
                  </a:cubicBezTo>
                  <a:cubicBezTo>
                    <a:pt x="1" y="3441"/>
                    <a:pt x="810" y="4394"/>
                    <a:pt x="1906" y="4584"/>
                  </a:cubicBezTo>
                  <a:lnTo>
                    <a:pt x="1906" y="10037"/>
                  </a:lnTo>
                  <a:lnTo>
                    <a:pt x="2703" y="10037"/>
                  </a:lnTo>
                  <a:lnTo>
                    <a:pt x="2703" y="4584"/>
                  </a:lnTo>
                  <a:cubicBezTo>
                    <a:pt x="3787" y="4394"/>
                    <a:pt x="4608" y="3453"/>
                    <a:pt x="4608" y="2310"/>
                  </a:cubicBezTo>
                  <a:cubicBezTo>
                    <a:pt x="4608" y="1024"/>
                    <a:pt x="3584" y="0"/>
                    <a:pt x="2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cs typeface="B Nazanin" panose="00000400000000000000" pitchFamily="2" charset="-78"/>
              </a:endParaRPr>
            </a:p>
          </p:txBody>
        </p:sp>
      </p:grpSp>
      <p:sp>
        <p:nvSpPr>
          <p:cNvPr id="13" name="Google Shape;2515;p33"/>
          <p:cNvSpPr/>
          <p:nvPr/>
        </p:nvSpPr>
        <p:spPr>
          <a:xfrm>
            <a:off x="8237506" y="3037488"/>
            <a:ext cx="2061397" cy="1932999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09" y="0"/>
                </a:moveTo>
                <a:cubicBezTo>
                  <a:pt x="19201" y="0"/>
                  <a:pt x="13191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38" y="46914"/>
                  <a:pt x="48755" y="36397"/>
                  <a:pt x="48755" y="23449"/>
                </a:cubicBezTo>
                <a:cubicBezTo>
                  <a:pt x="48725" y="13965"/>
                  <a:pt x="43010" y="5424"/>
                  <a:pt x="34257" y="1777"/>
                </a:cubicBezTo>
                <a:cubicBezTo>
                  <a:pt x="31364" y="581"/>
                  <a:pt x="28324" y="0"/>
                  <a:pt x="253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Google Shape;2506;p33">
            <a:extLst>
              <a:ext uri="{FF2B5EF4-FFF2-40B4-BE49-F238E27FC236}">
                <a16:creationId xmlns:a16="http://schemas.microsoft.com/office/drawing/2014/main" id="{9F8992F8-CEE5-BF4E-123A-5A26154442F8}"/>
              </a:ext>
            </a:extLst>
          </p:cNvPr>
          <p:cNvSpPr/>
          <p:nvPr/>
        </p:nvSpPr>
        <p:spPr>
          <a:xfrm>
            <a:off x="5353330" y="2913392"/>
            <a:ext cx="2061397" cy="1933000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20" y="0"/>
                </a:moveTo>
                <a:cubicBezTo>
                  <a:pt x="19205" y="0"/>
                  <a:pt x="13201" y="2386"/>
                  <a:pt x="8724" y="6883"/>
                </a:cubicBezTo>
                <a:cubicBezTo>
                  <a:pt x="2007" y="13570"/>
                  <a:pt x="1" y="23662"/>
                  <a:pt x="3648" y="32446"/>
                </a:cubicBezTo>
                <a:cubicBezTo>
                  <a:pt x="7265" y="41200"/>
                  <a:pt x="15806" y="46914"/>
                  <a:pt x="25290" y="46914"/>
                </a:cubicBezTo>
                <a:cubicBezTo>
                  <a:pt x="38269" y="46914"/>
                  <a:pt x="48755" y="36397"/>
                  <a:pt x="48755" y="23449"/>
                </a:cubicBezTo>
                <a:cubicBezTo>
                  <a:pt x="48755" y="13965"/>
                  <a:pt x="43041" y="5424"/>
                  <a:pt x="34287" y="1777"/>
                </a:cubicBezTo>
                <a:cubicBezTo>
                  <a:pt x="31384" y="581"/>
                  <a:pt x="28338" y="0"/>
                  <a:pt x="2532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Google Shape;2487;p33"/>
          <p:cNvSpPr/>
          <p:nvPr/>
        </p:nvSpPr>
        <p:spPr>
          <a:xfrm>
            <a:off x="2469936" y="3016468"/>
            <a:ext cx="2061397" cy="1933000"/>
          </a:xfrm>
          <a:custGeom>
            <a:avLst/>
            <a:gdLst/>
            <a:ahLst/>
            <a:cxnLst/>
            <a:rect l="l" t="t" r="r" b="b"/>
            <a:pathLst>
              <a:path w="48756" h="46915" extrusionOk="0">
                <a:moveTo>
                  <a:pt x="25310" y="0"/>
                </a:moveTo>
                <a:cubicBezTo>
                  <a:pt x="19201" y="0"/>
                  <a:pt x="13192" y="2386"/>
                  <a:pt x="8694" y="6883"/>
                </a:cubicBezTo>
                <a:cubicBezTo>
                  <a:pt x="2007" y="13570"/>
                  <a:pt x="1" y="23662"/>
                  <a:pt x="3618" y="32446"/>
                </a:cubicBezTo>
                <a:cubicBezTo>
                  <a:pt x="7265" y="41200"/>
                  <a:pt x="15807" y="46914"/>
                  <a:pt x="25290" y="46914"/>
                </a:cubicBezTo>
                <a:cubicBezTo>
                  <a:pt x="38239" y="46914"/>
                  <a:pt x="48756" y="36397"/>
                  <a:pt x="48756" y="23449"/>
                </a:cubicBezTo>
                <a:cubicBezTo>
                  <a:pt x="48756" y="13965"/>
                  <a:pt x="43041" y="5424"/>
                  <a:pt x="34257" y="1777"/>
                </a:cubicBezTo>
                <a:cubicBezTo>
                  <a:pt x="31364" y="581"/>
                  <a:pt x="28325" y="0"/>
                  <a:pt x="253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074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41B3229E-EE7C-CDE1-EAE8-16D6FCFD6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8528511" y="3213772"/>
            <a:ext cx="1571777" cy="158081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5BB7CE18-669C-46AC-B940-34A17C1D7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5647631" y="3097458"/>
            <a:ext cx="1571777" cy="158081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3FD4842B-3BF0-9649-F9B3-5BBD4543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951" r="6394" b="5362"/>
          <a:stretch/>
        </p:blipFill>
        <p:spPr bwMode="auto">
          <a:xfrm>
            <a:off x="2766748" y="3182591"/>
            <a:ext cx="1571777" cy="158081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1;p30">
            <a:extLst>
              <a:ext uri="{FF2B5EF4-FFF2-40B4-BE49-F238E27FC236}">
                <a16:creationId xmlns:a16="http://schemas.microsoft.com/office/drawing/2014/main" id="{F99EAC9F-BC7F-289B-4737-F469F4905382}"/>
              </a:ext>
            </a:extLst>
          </p:cNvPr>
          <p:cNvSpPr txBox="1">
            <a:spLocks/>
          </p:cNvSpPr>
          <p:nvPr/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 عامل </a:t>
            </a:r>
            <a:r>
              <a:rPr lang="fa-IR" sz="3600" b="1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مذاکره‎کننده‌ی</a:t>
            </a:r>
            <a:r>
              <a:rPr lang="fa-IR" sz="36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پیشنهادی</a:t>
            </a:r>
            <a:endParaRPr lang="en-US" sz="36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9E114FE-CC3D-8721-9688-55E18DAC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15/19</a:t>
            </a:r>
          </a:p>
        </p:txBody>
      </p:sp>
    </p:spTree>
    <p:extLst>
      <p:ext uri="{BB962C8B-B14F-4D97-AF65-F5344CB8AC3E}">
        <p14:creationId xmlns:p14="http://schemas.microsoft.com/office/powerpoint/2010/main" val="8550627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85948" y="60960"/>
            <a:ext cx="5820103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 err="1">
                <a:latin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 انتقال</a:t>
            </a:r>
            <a:endParaRPr sz="4800" b="1" dirty="0">
              <a:cs typeface="B Nazanin" panose="00000400000000000000" pitchFamily="2" charset="-78"/>
            </a:endParaRPr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248177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004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296063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410837" y="3129280"/>
            <a:ext cx="4036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استخراج دانش مفید از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خط‌مشی‌ها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fa-IR" sz="12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تصمیم‌گیری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برای بهبود عملکرد عامل هنگام مواجهه با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حریف‌های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جدید</a:t>
            </a:r>
          </a:p>
        </p:txBody>
      </p:sp>
      <p:pic>
        <p:nvPicPr>
          <p:cNvPr id="14338" name="Picture 2" descr="a very simple icon for negotiation of two agents (computer program) in a multi agent system. in violet color with white background ">
            <a:extLst>
              <a:ext uri="{FF2B5EF4-FFF2-40B4-BE49-F238E27FC236}">
                <a16:creationId xmlns:a16="http://schemas.microsoft.com/office/drawing/2014/main" id="{C1C06E57-D897-FADA-9D0D-4FAEAD6B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37" y="1037897"/>
            <a:ext cx="5820103" cy="582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825A75C-91C9-FDF8-432F-C4FA3F1F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18/19</a:t>
            </a:r>
          </a:p>
        </p:txBody>
      </p:sp>
    </p:spTree>
    <p:extLst>
      <p:ext uri="{BB962C8B-B14F-4D97-AF65-F5344CB8AC3E}">
        <p14:creationId xmlns:p14="http://schemas.microsoft.com/office/powerpoint/2010/main" val="409777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D84BE7-7010-84E8-30D2-32B709BE1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845696"/>
              </p:ext>
            </p:extLst>
          </p:nvPr>
        </p:nvGraphicFramePr>
        <p:xfrm>
          <a:off x="233680" y="490116"/>
          <a:ext cx="12080240" cy="606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CD1BB099-8B72-B575-4CDB-1F6C0FA6ECB1}"/>
              </a:ext>
            </a:extLst>
          </p:cNvPr>
          <p:cNvSpPr/>
          <p:nvPr/>
        </p:nvSpPr>
        <p:spPr>
          <a:xfrm>
            <a:off x="4890244" y="490115"/>
            <a:ext cx="2411507" cy="884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Google Shape;182;p30">
            <a:extLst>
              <a:ext uri="{FF2B5EF4-FFF2-40B4-BE49-F238E27FC236}">
                <a16:creationId xmlns:a16="http://schemas.microsoft.com/office/drawing/2014/main" id="{8EA2FA4E-D275-DF5D-C8C7-3843A4A82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0381" y="490115"/>
            <a:ext cx="2611235" cy="88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B Nazanin" panose="00000400000000000000" pitchFamily="2" charset="-78"/>
              </a:rPr>
              <a:t>فهرست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852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412DAE9A-048B-47AB-B340-F757A6C96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>
                                            <p:graphicEl>
                                              <a:dgm id="{412DAE9A-048B-47AB-B340-F757A6C96EB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F8EA5534-9392-4BC5-8ACA-3741F8E34D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>
                                            <p:graphicEl>
                                              <a:dgm id="{F8EA5534-9392-4BC5-8ACA-3741F8E34DB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60960"/>
            <a:ext cx="12192000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a-IR" sz="3600" b="1" dirty="0">
                <a:solidFill>
                  <a:schemeClr val="tx1">
                    <a:hueOff val="0"/>
                    <a:satOff val="0"/>
                    <a:lumOff val="0"/>
                  </a:schemeClr>
                </a:solidFill>
                <a:latin typeface="+mn-lt"/>
                <a:cs typeface="B Nazanin" panose="00000400000000000000" pitchFamily="2" charset="-78"/>
              </a:rPr>
              <a:t>جمع‌</a:t>
            </a:r>
            <a:r>
              <a:rPr lang="fa-IR" sz="3600" b="1" baseline="0" dirty="0">
                <a:solidFill>
                  <a:schemeClr val="tx1">
                    <a:hueOff val="0"/>
                    <a:satOff val="0"/>
                    <a:lumOff val="0"/>
                  </a:schemeClr>
                </a:solidFill>
                <a:latin typeface="+mn-lt"/>
                <a:cs typeface="B Nazanin" panose="00000400000000000000" pitchFamily="2" charset="-78"/>
              </a:rPr>
              <a:t>بندی</a:t>
            </a:r>
            <a:endParaRPr lang="en-US" sz="1100" dirty="0"/>
          </a:p>
        </p:txBody>
      </p:sp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849120" y="1461916"/>
            <a:ext cx="8056880" cy="2459844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7507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2357117" y="1879819"/>
            <a:ext cx="6795771" cy="1597248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2479040" y="1896063"/>
            <a:ext cx="6580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عامل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مذاکره‌کننده‌ی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تطبیقی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fa-IR" sz="12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عامل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مذاکره‌کننده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با چند کانال ارتباطی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fa-IR" sz="12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عامل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مذاکره‌کننده‌ی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مبتنی بر یادگیری انتقالی</a:t>
            </a:r>
          </a:p>
        </p:txBody>
      </p:sp>
      <p:pic>
        <p:nvPicPr>
          <p:cNvPr id="15362" name="Picture 2" descr="管理心理学中，X理论、Y理论和超Y理论由谁提出的？对人性的假设分别是什么？_百度知道">
            <a:extLst>
              <a:ext uri="{FF2B5EF4-FFF2-40B4-BE49-F238E27FC236}">
                <a16:creationId xmlns:a16="http://schemas.microsoft.com/office/drawing/2014/main" id="{7437FD3C-7C62-9F84-7544-DFEDBADD5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0" b="6537"/>
          <a:stretch/>
        </p:blipFill>
        <p:spPr bwMode="auto">
          <a:xfrm>
            <a:off x="3262312" y="4236719"/>
            <a:ext cx="5667375" cy="26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BD6225-4CEF-F15F-08BB-8F81B62D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776834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19/19</a:t>
            </a:r>
          </a:p>
        </p:txBody>
      </p:sp>
    </p:spTree>
    <p:extLst>
      <p:ext uri="{BB962C8B-B14F-4D97-AF65-F5344CB8AC3E}">
        <p14:creationId xmlns:p14="http://schemas.microsoft.com/office/powerpoint/2010/main" val="40914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 very simple background image in template of presentation about negotiation, discussion and agreement of two agents (computer program). in purple color 16:9 scale">
            <a:extLst>
              <a:ext uri="{FF2B5EF4-FFF2-40B4-BE49-F238E27FC236}">
                <a16:creationId xmlns:a16="http://schemas.microsoft.com/office/drawing/2014/main" id="{A305544E-20A9-E8CA-BF90-25746E56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8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743;p40">
            <a:extLst>
              <a:ext uri="{FF2B5EF4-FFF2-40B4-BE49-F238E27FC236}">
                <a16:creationId xmlns:a16="http://schemas.microsoft.com/office/drawing/2014/main" id="{1608866E-DF06-575A-43D4-F193DE211C24}"/>
              </a:ext>
            </a:extLst>
          </p:cNvPr>
          <p:cNvSpPr txBox="1"/>
          <p:nvPr/>
        </p:nvSpPr>
        <p:spPr>
          <a:xfrm flipH="1">
            <a:off x="477519" y="2323998"/>
            <a:ext cx="4236719" cy="221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rtl="1"/>
            <a:r>
              <a:rPr lang="fa-IR" sz="5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از توجه شما سپاسگزارم </a:t>
            </a:r>
            <a:r>
              <a:rPr lang="fa-IR" sz="5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fa-IR" sz="5400" b="1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716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546E60-E52D-91C8-EE02-E5498394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1/19</a:t>
            </a:r>
          </a:p>
        </p:txBody>
      </p:sp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85948" y="60960"/>
            <a:ext cx="5820103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مذاکره‌ی</a:t>
            </a: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 خودکار</a:t>
            </a:r>
            <a:endParaRPr sz="4800" b="1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a simple logo for negotiation of ai-powered robots in a multi agent system. in violet color without background ">
            <a:extLst>
              <a:ext uri="{FF2B5EF4-FFF2-40B4-BE49-F238E27FC236}">
                <a16:creationId xmlns:a16="http://schemas.microsoft.com/office/drawing/2014/main" id="{B7221D55-3390-5C57-022A-478AA38A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97" y="1037897"/>
            <a:ext cx="5820103" cy="582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650;p40">
            <a:extLst>
              <a:ext uri="{FF2B5EF4-FFF2-40B4-BE49-F238E27FC236}">
                <a16:creationId xmlns:a16="http://schemas.microsoft.com/office/drawing/2014/main" id="{C2732D6A-3A36-2263-5DB0-3F4B0D2CED39}"/>
              </a:ext>
            </a:extLst>
          </p:cNvPr>
          <p:cNvSpPr/>
          <p:nvPr/>
        </p:nvSpPr>
        <p:spPr>
          <a:xfrm>
            <a:off x="1127760" y="98825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E403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5" name="Google Shape;3653;p40">
            <a:extLst>
              <a:ext uri="{FF2B5EF4-FFF2-40B4-BE49-F238E27FC236}">
                <a16:creationId xmlns:a16="http://schemas.microsoft.com/office/drawing/2014/main" id="{CD579984-55C3-DF7B-3CAF-0E2D1E561C43}"/>
              </a:ext>
            </a:extLst>
          </p:cNvPr>
          <p:cNvSpPr/>
          <p:nvPr/>
        </p:nvSpPr>
        <p:spPr>
          <a:xfrm flipH="1">
            <a:off x="1402080" y="1467116"/>
            <a:ext cx="4036328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D5F6-0BEE-8FFF-92CA-CEBE5F00A7D9}"/>
              </a:ext>
            </a:extLst>
          </p:cNvPr>
          <p:cNvSpPr txBox="1"/>
          <p:nvPr/>
        </p:nvSpPr>
        <p:spPr>
          <a:xfrm>
            <a:off x="1410837" y="1645920"/>
            <a:ext cx="4036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عامل‌ها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به نمایندگی از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انسان‌ها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دستیابی به توافقات سودمند متقابل</a:t>
            </a:r>
          </a:p>
        </p:txBody>
      </p:sp>
      <p:sp>
        <p:nvSpPr>
          <p:cNvPr id="22" name="Google Shape;3650;p40">
            <a:extLst>
              <a:ext uri="{FF2B5EF4-FFF2-40B4-BE49-F238E27FC236}">
                <a16:creationId xmlns:a16="http://schemas.microsoft.com/office/drawing/2014/main" id="{4305473A-545D-1C39-7C9D-BB44C03859A8}"/>
              </a:ext>
            </a:extLst>
          </p:cNvPr>
          <p:cNvSpPr/>
          <p:nvPr/>
        </p:nvSpPr>
        <p:spPr>
          <a:xfrm>
            <a:off x="1127760" y="3619693"/>
            <a:ext cx="4785360" cy="2669347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E403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3653;p40">
            <a:extLst>
              <a:ext uri="{FF2B5EF4-FFF2-40B4-BE49-F238E27FC236}">
                <a16:creationId xmlns:a16="http://schemas.microsoft.com/office/drawing/2014/main" id="{B5650F69-8A7D-DF6D-3B5E-C695EC046817}"/>
              </a:ext>
            </a:extLst>
          </p:cNvPr>
          <p:cNvSpPr/>
          <p:nvPr/>
        </p:nvSpPr>
        <p:spPr>
          <a:xfrm flipH="1">
            <a:off x="1402080" y="4098556"/>
            <a:ext cx="4045084" cy="1733284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09EB99-E566-2F22-7E6F-E24F5CA6AA86}"/>
              </a:ext>
            </a:extLst>
          </p:cNvPr>
          <p:cNvSpPr txBox="1"/>
          <p:nvPr/>
        </p:nvSpPr>
        <p:spPr>
          <a:xfrm>
            <a:off x="1410837" y="4196080"/>
            <a:ext cx="4045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زنجیره تامین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شبکه‌ی</a:t>
            </a: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 هوشمند 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تجارت الکترونیک</a:t>
            </a: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Calibri" panose="020F0502020204030204" pitchFamily="34" charset="0"/>
                <a:cs typeface="B Nazanin" panose="00000400000000000000" pitchFamily="2" charset="-78"/>
              </a:rPr>
              <a:t>رانندگی </a:t>
            </a:r>
            <a:r>
              <a:rPr lang="fa-IR" sz="2400" dirty="0" err="1">
                <a:latin typeface="Calibri" panose="020F0502020204030204" pitchFamily="34" charset="0"/>
                <a:cs typeface="B Nazanin" panose="00000400000000000000" pitchFamily="2" charset="-78"/>
              </a:rPr>
              <a:t>خودگردان</a:t>
            </a:r>
            <a:endParaRPr lang="fa-IR" sz="24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D84BE7-7010-84E8-30D2-32B709BE1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533777"/>
              </p:ext>
            </p:extLst>
          </p:nvPr>
        </p:nvGraphicFramePr>
        <p:xfrm>
          <a:off x="233680" y="490116"/>
          <a:ext cx="12080240" cy="606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CD1BB099-8B72-B575-4CDB-1F6C0FA6ECB1}"/>
              </a:ext>
            </a:extLst>
          </p:cNvPr>
          <p:cNvSpPr/>
          <p:nvPr/>
        </p:nvSpPr>
        <p:spPr>
          <a:xfrm>
            <a:off x="4890244" y="490115"/>
            <a:ext cx="2411507" cy="884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Google Shape;182;p30">
            <a:extLst>
              <a:ext uri="{FF2B5EF4-FFF2-40B4-BE49-F238E27FC236}">
                <a16:creationId xmlns:a16="http://schemas.microsoft.com/office/drawing/2014/main" id="{8EA2FA4E-D275-DF5D-C8C7-3843A4A82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0381" y="490115"/>
            <a:ext cx="2611235" cy="88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B Nazanin" panose="00000400000000000000" pitchFamily="2" charset="-78"/>
              </a:rPr>
              <a:t>فهرست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92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86B0DF1F-3621-4778-B74D-C9F28FAE1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>
                                            <p:graphicEl>
                                              <a:dgm id="{86B0DF1F-3621-4778-B74D-C9F28FAE1CD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CEF9A857-4A30-4D1E-8B16-0FF8FFAFF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>
                                            <p:graphicEl>
                                              <a:dgm id="{CEF9A857-4A30-4D1E-8B16-0FF8FFAFFD7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85948" y="60960"/>
            <a:ext cx="5820103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عامل </a:t>
            </a:r>
            <a:r>
              <a:rPr lang="fa-IR" sz="4000" b="1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مذاکره‌کننده‌ی</a:t>
            </a: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 تطبیقی</a:t>
            </a:r>
            <a:endParaRPr sz="4800" b="1" dirty="0"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7CD3A2-ABC5-A76A-706C-CBC879EC4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" t="41085" r="61667" b="4485"/>
          <a:stretch/>
        </p:blipFill>
        <p:spPr>
          <a:xfrm>
            <a:off x="3418429" y="1513839"/>
            <a:ext cx="5355140" cy="45220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54FCA81-1282-1B06-0AC2-0D373BF2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2/19</a:t>
            </a:r>
          </a:p>
        </p:txBody>
      </p:sp>
    </p:spTree>
    <p:extLst>
      <p:ext uri="{BB962C8B-B14F-4D97-AF65-F5344CB8AC3E}">
        <p14:creationId xmlns:p14="http://schemas.microsoft.com/office/powerpoint/2010/main" val="13270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546E60-E52D-91C8-EE02-E5498394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3/19</a:t>
            </a:r>
          </a:p>
        </p:txBody>
      </p:sp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85440" y="60960"/>
            <a:ext cx="6455891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عامل </a:t>
            </a:r>
            <a:r>
              <a:rPr lang="fa-IR" sz="4000" b="1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مذاکره‌کننده</a:t>
            </a: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‌ با چند کانال ارتباطی</a:t>
            </a:r>
            <a:endParaRPr sz="4800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BDAB7-11A6-617F-AD0C-E301CB9BA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29475" r="62750" b="22815"/>
          <a:stretch/>
        </p:blipFill>
        <p:spPr>
          <a:xfrm>
            <a:off x="3418428" y="1910080"/>
            <a:ext cx="5355139" cy="4165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54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30">
            <a:extLst>
              <a:ext uri="{FF2B5EF4-FFF2-40B4-BE49-F238E27FC236}">
                <a16:creationId xmlns:a16="http://schemas.microsoft.com/office/drawing/2014/main" id="{703D52E8-F332-D64C-15A3-A32DB9CE35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67280" y="60960"/>
            <a:ext cx="7477760" cy="1042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عامل </a:t>
            </a:r>
            <a:r>
              <a:rPr lang="fa-IR" sz="4000" b="1" dirty="0" err="1">
                <a:latin typeface="Calibri" panose="020F0502020204030204" pitchFamily="34" charset="0"/>
                <a:cs typeface="B Nazanin" panose="00000400000000000000" pitchFamily="2" charset="-78"/>
              </a:rPr>
              <a:t>مذاکره‌کننده</a:t>
            </a:r>
            <a:r>
              <a:rPr lang="fa-IR" sz="4000" b="1" dirty="0">
                <a:latin typeface="Calibri" panose="020F0502020204030204" pitchFamily="34" charset="0"/>
                <a:cs typeface="B Nazanin" panose="00000400000000000000" pitchFamily="2" charset="-78"/>
              </a:rPr>
              <a:t>‌‌ی مبتنی بر یادگیری انتقالی</a:t>
            </a:r>
            <a:endParaRPr sz="4800" b="1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F1184-A69A-E865-63D6-835C77282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97" t="33555" r="30953" b="6683"/>
          <a:stretch/>
        </p:blipFill>
        <p:spPr>
          <a:xfrm>
            <a:off x="3417628" y="1428095"/>
            <a:ext cx="5355138" cy="4706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04D32D3-4DE9-30AD-865A-51460CBE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180" y="6185320"/>
            <a:ext cx="612059" cy="365125"/>
          </a:xfrm>
        </p:spPr>
        <p:txBody>
          <a:bodyPr/>
          <a:lstStyle/>
          <a:p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6154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D84BE7-7010-84E8-30D2-32B709BE1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767166"/>
              </p:ext>
            </p:extLst>
          </p:nvPr>
        </p:nvGraphicFramePr>
        <p:xfrm>
          <a:off x="233680" y="490116"/>
          <a:ext cx="12080240" cy="606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CD1BB099-8B72-B575-4CDB-1F6C0FA6ECB1}"/>
              </a:ext>
            </a:extLst>
          </p:cNvPr>
          <p:cNvSpPr/>
          <p:nvPr/>
        </p:nvSpPr>
        <p:spPr>
          <a:xfrm>
            <a:off x="4890244" y="490115"/>
            <a:ext cx="2411507" cy="884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Google Shape;182;p30">
            <a:extLst>
              <a:ext uri="{FF2B5EF4-FFF2-40B4-BE49-F238E27FC236}">
                <a16:creationId xmlns:a16="http://schemas.microsoft.com/office/drawing/2014/main" id="{8EA2FA4E-D275-DF5D-C8C7-3843A4A82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0381" y="490115"/>
            <a:ext cx="2611235" cy="88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B Nazanin" panose="00000400000000000000" pitchFamily="2" charset="-78"/>
              </a:rPr>
              <a:t>فهرست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758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DBD01236-7755-4273-97D6-2CBAFE3EB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>
                                            <p:graphicEl>
                                              <a:dgm id="{DBD01236-7755-4273-97D6-2CBAFE3EB30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>
                                            <p:graphicEl>
                                              <a:dgm id="{EA21AED2-D61C-4CB6-9CD4-414E65479A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>
                                            <p:graphicEl>
                                              <a:dgm id="{EA21AED2-D61C-4CB6-9CD4-414E65479A3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792</Words>
  <Application>Microsoft Office PowerPoint</Application>
  <PresentationFormat>Widescreen</PresentationFormat>
  <Paragraphs>217</Paragraphs>
  <Slides>34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 Nazanin</vt:lpstr>
      <vt:lpstr>Calibri</vt:lpstr>
      <vt:lpstr>Calibri Light</vt:lpstr>
      <vt:lpstr>Fira Sans</vt:lpstr>
      <vt:lpstr>Office Theme</vt:lpstr>
      <vt:lpstr>عامل‌های مذاکره‌کننده</vt:lpstr>
      <vt:lpstr>PowerPoint Presentation</vt:lpstr>
      <vt:lpstr>PowerPoint Presentation</vt:lpstr>
      <vt:lpstr>مذاکره‌ی خودکار</vt:lpstr>
      <vt:lpstr>PowerPoint Presentation</vt:lpstr>
      <vt:lpstr>عامل مذاکره‌کننده‌ی تطبیقی</vt:lpstr>
      <vt:lpstr>عامل مذاکره‌کننده‌ با چند کانال ارتباطی</vt:lpstr>
      <vt:lpstr>عامل مذاکره‌کننده‌‌ی مبتنی بر یادگیری انتقالی</vt:lpstr>
      <vt:lpstr>PowerPoint Presentation</vt:lpstr>
      <vt:lpstr>"چارچوبی برای عامل مذاکره‌کننده‌‌ی خودکار تطبیقی مبتنی بر یادگیری انتقالی"</vt:lpstr>
      <vt:lpstr>PowerPoint Presentation</vt:lpstr>
      <vt:lpstr>مدل پایه</vt:lpstr>
      <vt:lpstr>PowerPoint Presentation</vt:lpstr>
      <vt:lpstr>جریان انطباق مدل</vt:lpstr>
      <vt:lpstr>PowerPoint Presentation</vt:lpstr>
      <vt:lpstr>منتقد</vt:lpstr>
      <vt:lpstr>PowerPoint Presentation</vt:lpstr>
      <vt:lpstr>PowerPoint Presentation</vt:lpstr>
      <vt:lpstr>PowerPoint Presentation</vt:lpstr>
      <vt:lpstr> "یک عامل مستقل برای مذاکره با کانال‌های ارتباطی متعدد با استفاده از شبکهQ  عمیق پارامتریزه شده"</vt:lpstr>
      <vt:lpstr>PowerPoint Presentation</vt:lpstr>
      <vt:lpstr>چارچوب عامل مذاکره‎کننده‌ی پیشنهادی</vt:lpstr>
      <vt:lpstr>آزمایش و نتایج</vt:lpstr>
      <vt:lpstr>PowerPoint Presentation</vt:lpstr>
      <vt:lpstr> "عامل مبتنی بر یادگیری انتقالی برای مذاکره‌ی خودکار"</vt:lpstr>
      <vt:lpstr>PowerPoint Presentation</vt:lpstr>
      <vt:lpstr>ماژول مذاکره</vt:lpstr>
      <vt:lpstr>PowerPoint Presentation</vt:lpstr>
      <vt:lpstr>ماژول تطبیق</vt:lpstr>
      <vt:lpstr>PowerPoint Presentation</vt:lpstr>
      <vt:lpstr>ماژول انتقال</vt:lpstr>
      <vt:lpstr>PowerPoint Presentation</vt:lpstr>
      <vt:lpstr>جمع‌بندی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بهبود عملکرد محیط‌های یادگیری الکترونیکی از طریق شخصی‌سازی بر اساس فرآیندهای شناختی</dc:title>
  <dc:creator>Marzieh Alidadi</dc:creator>
  <cp:lastModifiedBy>Marzieh Alidadi</cp:lastModifiedBy>
  <cp:revision>156</cp:revision>
  <dcterms:created xsi:type="dcterms:W3CDTF">2023-10-30T18:00:14Z</dcterms:created>
  <dcterms:modified xsi:type="dcterms:W3CDTF">2024-01-11T05:22:04Z</dcterms:modified>
</cp:coreProperties>
</file>