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81" r:id="rId5"/>
    <p:sldId id="264" r:id="rId6"/>
    <p:sldId id="283" r:id="rId7"/>
    <p:sldId id="282" r:id="rId8"/>
    <p:sldId id="284" r:id="rId9"/>
    <p:sldId id="285" r:id="rId10"/>
    <p:sldId id="286" r:id="rId11"/>
    <p:sldId id="287" r:id="rId12"/>
    <p:sldId id="259" r:id="rId1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A2C"/>
    <a:srgbClr val="E6F4EA"/>
    <a:srgbClr val="F4FFF8"/>
    <a:srgbClr val="7FC08F"/>
    <a:srgbClr val="FF9605"/>
    <a:srgbClr val="FB9D45"/>
    <a:srgbClr val="FAC77B"/>
    <a:srgbClr val="F5807D"/>
    <a:srgbClr val="DADADA"/>
    <a:srgbClr val="CA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 autoAdjust="0"/>
    <p:restoredTop sz="76699" autoAdjust="0"/>
  </p:normalViewPr>
  <p:slideViewPr>
    <p:cSldViewPr snapToGrid="0">
      <p:cViewPr varScale="1">
        <p:scale>
          <a:sx n="65" d="100"/>
          <a:sy n="65" d="100"/>
        </p:scale>
        <p:origin x="133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10799999"/>
          </a:camera>
          <a:lightRig rig="threePt" dir="t"/>
        </a:scene3d>
      </dgm:spPr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ln>
          <a:solidFill>
            <a:srgbClr val="E40303"/>
          </a:solidFill>
        </a:ln>
        <a:sp3d/>
      </dgm:spPr>
      <dgm:t>
        <a:bodyPr lIns="0" tIns="0" rIns="0" bIns="0"/>
        <a:lstStyle/>
        <a:p>
          <a:pPr rtl="1"/>
          <a:r>
            <a:rPr lang="en-US" sz="2800" b="1" dirty="0">
              <a:cs typeface="B Nazanin" panose="00000400000000000000" pitchFamily="2" charset="-78"/>
            </a:rPr>
            <a:t>Introduction</a:t>
          </a:r>
          <a:endParaRPr lang="fa-IR" sz="2900" b="1" dirty="0"/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2900" b="1"/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2900" b="1"/>
        </a:p>
      </dgm:t>
    </dgm:pt>
    <dgm:pt modelId="{7BCE472C-D65F-4C09-9E2B-DEAAE389C7A2}">
      <dgm:prSet phldrT="[Text]" custT="1"/>
      <dgm:spPr>
        <a:solidFill>
          <a:srgbClr val="E6F4EA"/>
        </a:solidFill>
        <a:ln>
          <a:solidFill>
            <a:srgbClr val="058A2C"/>
          </a:solidFill>
        </a:ln>
      </dgm:spPr>
      <dgm:t>
        <a:bodyPr/>
        <a:lstStyle/>
        <a:p>
          <a:pPr rtl="1"/>
          <a:r>
            <a:rPr lang="en-US" sz="2900" b="1" dirty="0"/>
            <a:t>Thinking Skills</a:t>
          </a:r>
          <a:endParaRPr lang="fa-IR" sz="2900" b="1" dirty="0"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2900" b="1"/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2900" b="1"/>
        </a:p>
      </dgm:t>
    </dgm:pt>
    <dgm:pt modelId="{8DA6A9A4-86A3-4CB5-AF31-F6520B3B63F0}">
      <dgm:prSet phldrT="[Text]" custT="1"/>
      <dgm:spPr>
        <a:ln>
          <a:solidFill>
            <a:srgbClr val="FF8C00"/>
          </a:solidFill>
        </a:ln>
      </dgm:spPr>
      <dgm:t>
        <a:bodyPr/>
        <a:lstStyle/>
        <a:p>
          <a:pPr rtl="1"/>
          <a:r>
            <a:rPr lang="en-US" sz="2900" b="1" dirty="0"/>
            <a:t>Cognitive Domain</a:t>
          </a:r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2900" b="1"/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2900" b="1"/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A4780FC7-8425-4597-8470-4A395C13ACA9}" type="pres">
      <dgm:prSet presAssocID="{7BCE472C-D65F-4C09-9E2B-DEAAE389C7A2}" presName="Accent3" presStyleCnt="0"/>
      <dgm:spPr/>
    </dgm:pt>
    <dgm:pt modelId="{412DAE9A-048B-47AB-B340-F757A6C96EB0}" type="pres">
      <dgm:prSet presAssocID="{7BCE472C-D65F-4C09-9E2B-DEAAE389C7A2}" presName="Accent" presStyleLbl="node1" presStyleIdx="0" presStyleCnt="3"/>
      <dgm:spPr>
        <a:solidFill>
          <a:srgbClr val="058A2C"/>
        </a:solidFill>
        <a:ln>
          <a:solidFill>
            <a:srgbClr val="058A2C"/>
          </a:solidFill>
        </a:ln>
      </dgm:spPr>
    </dgm:pt>
    <dgm:pt modelId="{4DB852C9-DD8F-40F6-9A94-5A8110E9D6A0}" type="pres">
      <dgm:prSet presAssocID="{7BCE472C-D65F-4C09-9E2B-DEAAE389C7A2}" presName="ParentBackground3" presStyleCnt="0"/>
      <dgm:spPr/>
    </dgm:pt>
    <dgm:pt modelId="{F8EA5534-9392-4BC5-8ACA-3741F8E34DBD}" type="pres">
      <dgm:prSet presAssocID="{7BCE472C-D65F-4C09-9E2B-DEAAE389C7A2}" presName="ParentBackground" presStyleLbl="fgAcc1" presStyleIdx="0" presStyleCnt="3" custFlipVert="1"/>
      <dgm:spPr/>
    </dgm:pt>
    <dgm:pt modelId="{1D6515DF-DBBB-4677-B139-CC96908CFA24}" type="pres">
      <dgm:prSet presAssocID="{7BCE472C-D65F-4C09-9E2B-DEAAE389C7A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1" presStyleCnt="3"/>
      <dgm:spPr>
        <a:solidFill>
          <a:srgbClr val="FF8C00"/>
        </a:solidFill>
        <a:ln>
          <a:solidFill>
            <a:srgbClr val="FF8C00"/>
          </a:solidFill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1" presStyleCnt="3" custFlipVert="1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2" presStyleCnt="3"/>
      <dgm:spPr>
        <a:solidFill>
          <a:srgbClr val="E40303"/>
        </a:solidFill>
        <a:ln>
          <a:solidFill>
            <a:srgbClr val="E40303"/>
          </a:solidFill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2" presStyleCnt="3" custFlipVert="1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E767F1C-45B7-4AA1-897B-2CA38852D271}" type="presOf" srcId="{7BCE472C-D65F-4C09-9E2B-DEAAE389C7A2}" destId="{F8EA5534-9392-4BC5-8ACA-3741F8E34DBD}" srcOrd="0" destOrd="0" presId="urn:microsoft.com/office/officeart/2011/layout/CircleProcess"/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D11E589B-9BC5-4D2F-8E97-60EAEEF702C0}" type="presOf" srcId="{7BCE472C-D65F-4C09-9E2B-DEAAE389C7A2}" destId="{1D6515DF-DBBB-4677-B139-CC96908CFA24}" srcOrd="1" destOrd="0" presId="urn:microsoft.com/office/officeart/2011/layout/CircleProcess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2" destOrd="0" parTransId="{05526126-EE73-42B8-B678-A3B6FD26F13C}" sibTransId="{3DB25248-CA41-4F35-B1F1-89F7B90D45D3}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C94BF8B2-E6D3-45C6-8E8D-C990D273105C}" type="presParOf" srcId="{76A57DA3-8423-40BF-BE0E-6DE6E702F333}" destId="{A4780FC7-8425-4597-8470-4A395C13ACA9}" srcOrd="0" destOrd="0" presId="urn:microsoft.com/office/officeart/2011/layout/CircleProcess"/>
    <dgm:cxn modelId="{4206737A-693B-47C3-879A-E82676BC3D0D}" type="presParOf" srcId="{A4780FC7-8425-4597-8470-4A395C13ACA9}" destId="{412DAE9A-048B-47AB-B340-F757A6C96EB0}" srcOrd="0" destOrd="0" presId="urn:microsoft.com/office/officeart/2011/layout/CircleProcess"/>
    <dgm:cxn modelId="{3E9ECBE7-A2EC-4884-BE6D-53D246EC4EE7}" type="presParOf" srcId="{76A57DA3-8423-40BF-BE0E-6DE6E702F333}" destId="{4DB852C9-DD8F-40F6-9A94-5A8110E9D6A0}" srcOrd="1" destOrd="0" presId="urn:microsoft.com/office/officeart/2011/layout/CircleProcess"/>
    <dgm:cxn modelId="{7F3635B6-4C1E-49FD-8897-8C18BAD693ED}" type="presParOf" srcId="{4DB852C9-DD8F-40F6-9A94-5A8110E9D6A0}" destId="{F8EA5534-9392-4BC5-8ACA-3741F8E34DBD}" srcOrd="0" destOrd="0" presId="urn:microsoft.com/office/officeart/2011/layout/CircleProcess"/>
    <dgm:cxn modelId="{EE8ED7E8-FD63-4E2A-AD2B-EFF65A5244B8}" type="presParOf" srcId="{76A57DA3-8423-40BF-BE0E-6DE6E702F333}" destId="{1D6515DF-DBBB-4677-B139-CC96908CFA24}" srcOrd="2" destOrd="0" presId="urn:microsoft.com/office/officeart/2011/layout/CircleProcess"/>
    <dgm:cxn modelId="{B978F099-AD63-4606-AA21-54A2D97C9392}" type="presParOf" srcId="{76A57DA3-8423-40BF-BE0E-6DE6E702F333}" destId="{A4DDEF54-29ED-4DEE-80EA-99E58AF9208D}" srcOrd="3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4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5" destOrd="0" presId="urn:microsoft.com/office/officeart/2011/layout/CircleProcess"/>
    <dgm:cxn modelId="{0C0A7BF5-2C51-4603-B048-4F2E8A2FF585}" type="presParOf" srcId="{76A57DA3-8423-40BF-BE0E-6DE6E702F333}" destId="{3713FE1F-E6CD-43C0-B8A8-0CA3148FAF54}" srcOrd="6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7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8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5948F1-F6C0-4529-9838-CCB5F472D21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</dgm:pt>
    <dgm:pt modelId="{9F0DA28A-D618-4C10-9D80-7AE2302B10AE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Remember</a:t>
          </a:r>
        </a:p>
      </dgm:t>
    </dgm:pt>
    <dgm:pt modelId="{5563AD24-63AA-4B4D-9085-36AB83F57B04}" type="parTrans" cxnId="{257362D4-C17B-41D9-A907-76BA84F049E7}">
      <dgm:prSet/>
      <dgm:spPr/>
      <dgm:t>
        <a:bodyPr/>
        <a:lstStyle/>
        <a:p>
          <a:pPr rtl="1"/>
          <a:endParaRPr lang="fa-IR" sz="1800"/>
        </a:p>
      </dgm:t>
    </dgm:pt>
    <dgm:pt modelId="{3403054E-C6A3-4ADE-9060-7CF325252081}" type="sibTrans" cxnId="{257362D4-C17B-41D9-A907-76BA84F049E7}">
      <dgm:prSet/>
      <dgm:spPr/>
      <dgm:t>
        <a:bodyPr/>
        <a:lstStyle/>
        <a:p>
          <a:pPr rtl="1"/>
          <a:endParaRPr lang="fa-IR" sz="1800"/>
        </a:p>
      </dgm:t>
    </dgm:pt>
    <dgm:pt modelId="{3CCCF066-7FC8-4774-8E39-1869AB177C70}">
      <dgm:prSet phldrT="[Text]" custT="1"/>
      <dgm:spPr>
        <a:solidFill>
          <a:srgbClr val="058A2C"/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1" dirty="0">
              <a:solidFill>
                <a:schemeClr val="bg1"/>
              </a:solidFill>
            </a:rPr>
            <a:t>Understand</a:t>
          </a:r>
        </a:p>
      </dgm:t>
    </dgm:pt>
    <dgm:pt modelId="{2DEC4380-D86B-4AF3-9623-D39F41CF5891}" type="parTrans" cxnId="{7B750D0F-96FA-40B7-ABB6-9F94D4AF631A}">
      <dgm:prSet/>
      <dgm:spPr/>
      <dgm:t>
        <a:bodyPr/>
        <a:lstStyle/>
        <a:p>
          <a:endParaRPr lang="en-US" sz="1800"/>
        </a:p>
      </dgm:t>
    </dgm:pt>
    <dgm:pt modelId="{1F4F589A-184B-4819-A117-7E12274C4BD7}" type="sibTrans" cxnId="{7B750D0F-96FA-40B7-ABB6-9F94D4AF631A}">
      <dgm:prSet/>
      <dgm:spPr/>
      <dgm:t>
        <a:bodyPr/>
        <a:lstStyle/>
        <a:p>
          <a:endParaRPr lang="en-US" sz="1800"/>
        </a:p>
      </dgm:t>
    </dgm:pt>
    <dgm:pt modelId="{24882EC6-6D52-45A6-AC3E-CD87AFC17ADD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Apply</a:t>
          </a:r>
        </a:p>
      </dgm:t>
    </dgm:pt>
    <dgm:pt modelId="{0BED6732-40CA-459F-BEEB-A8D9542EB8C9}" type="parTrans" cxnId="{912443D6-DB63-42F7-84ED-0EA5C7851E1C}">
      <dgm:prSet/>
      <dgm:spPr/>
      <dgm:t>
        <a:bodyPr/>
        <a:lstStyle/>
        <a:p>
          <a:endParaRPr lang="en-US" sz="1800"/>
        </a:p>
      </dgm:t>
    </dgm:pt>
    <dgm:pt modelId="{821CE521-93E1-4B95-AC41-158E8F774395}" type="sibTrans" cxnId="{912443D6-DB63-42F7-84ED-0EA5C7851E1C}">
      <dgm:prSet/>
      <dgm:spPr/>
      <dgm:t>
        <a:bodyPr/>
        <a:lstStyle/>
        <a:p>
          <a:endParaRPr lang="en-US" sz="1800"/>
        </a:p>
      </dgm:t>
    </dgm:pt>
    <dgm:pt modelId="{294FE979-1C50-4177-833A-9D0405E4A3CD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Analyze</a:t>
          </a:r>
        </a:p>
      </dgm:t>
    </dgm:pt>
    <dgm:pt modelId="{FFCF2E1F-A749-44D7-A077-F05498C93A31}" type="parTrans" cxnId="{9377013F-7CB2-4EE5-80D5-8AA4290FB673}">
      <dgm:prSet/>
      <dgm:spPr/>
      <dgm:t>
        <a:bodyPr/>
        <a:lstStyle/>
        <a:p>
          <a:endParaRPr lang="en-US" sz="1800"/>
        </a:p>
      </dgm:t>
    </dgm:pt>
    <dgm:pt modelId="{14C94CC0-E26E-413C-A2F4-88E081E76126}" type="sibTrans" cxnId="{9377013F-7CB2-4EE5-80D5-8AA4290FB673}">
      <dgm:prSet/>
      <dgm:spPr/>
      <dgm:t>
        <a:bodyPr/>
        <a:lstStyle/>
        <a:p>
          <a:endParaRPr lang="en-US" sz="1800"/>
        </a:p>
      </dgm:t>
    </dgm:pt>
    <dgm:pt modelId="{70561B1B-37E4-453F-845A-0BDF5D1661AA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Evaluate</a:t>
          </a:r>
        </a:p>
      </dgm:t>
    </dgm:pt>
    <dgm:pt modelId="{FEF76B87-BE71-47AA-98C5-EF13EE57C668}" type="parTrans" cxnId="{FB86BA3D-6E2B-4710-B261-9C3988F33D78}">
      <dgm:prSet/>
      <dgm:spPr/>
      <dgm:t>
        <a:bodyPr/>
        <a:lstStyle/>
        <a:p>
          <a:endParaRPr lang="en-US" sz="1800"/>
        </a:p>
      </dgm:t>
    </dgm:pt>
    <dgm:pt modelId="{92F11E97-1F7A-4478-98F1-9A1DB3829940}" type="sibTrans" cxnId="{FB86BA3D-6E2B-4710-B261-9C3988F33D78}">
      <dgm:prSet/>
      <dgm:spPr/>
      <dgm:t>
        <a:bodyPr/>
        <a:lstStyle/>
        <a:p>
          <a:endParaRPr lang="en-US" sz="1800"/>
        </a:p>
      </dgm:t>
    </dgm:pt>
    <dgm:pt modelId="{BEC621E1-5ADE-4D47-91D0-8901F3E4235C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Create</a:t>
          </a:r>
        </a:p>
      </dgm:t>
    </dgm:pt>
    <dgm:pt modelId="{364287BD-4B79-46DA-910A-AADCAADB261F}" type="parTrans" cxnId="{ECBD2186-A12E-4C42-95EE-B76D9302EB56}">
      <dgm:prSet/>
      <dgm:spPr/>
      <dgm:t>
        <a:bodyPr/>
        <a:lstStyle/>
        <a:p>
          <a:endParaRPr lang="en-US" sz="1800"/>
        </a:p>
      </dgm:t>
    </dgm:pt>
    <dgm:pt modelId="{0D90311C-64EA-4CCA-BB23-E5469A0D7B64}" type="sibTrans" cxnId="{ECBD2186-A12E-4C42-95EE-B76D9302EB56}">
      <dgm:prSet/>
      <dgm:spPr/>
      <dgm:t>
        <a:bodyPr/>
        <a:lstStyle/>
        <a:p>
          <a:endParaRPr lang="en-US" sz="1800"/>
        </a:p>
      </dgm:t>
    </dgm:pt>
    <dgm:pt modelId="{7C9BA486-E6EC-4FBB-B5CC-16DC5B01A52C}" type="pres">
      <dgm:prSet presAssocID="{F85948F1-F6C0-4529-9838-CCB5F472D219}" presName="CompostProcess" presStyleCnt="0">
        <dgm:presLayoutVars>
          <dgm:dir/>
          <dgm:resizeHandles val="exact"/>
        </dgm:presLayoutVars>
      </dgm:prSet>
      <dgm:spPr/>
    </dgm:pt>
    <dgm:pt modelId="{5F426F94-825D-4FA4-A2A2-5F79D4632CEF}" type="pres">
      <dgm:prSet presAssocID="{F85948F1-F6C0-4529-9838-CCB5F472D219}" presName="arrow" presStyleLbl="bgShp" presStyleIdx="0" presStyleCnt="1"/>
      <dgm:spPr>
        <a:solidFill>
          <a:srgbClr val="7FC08F"/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gm:spPr>
    </dgm:pt>
    <dgm:pt modelId="{6B5ADCC1-03DE-417B-A194-86019FEF7CB7}" type="pres">
      <dgm:prSet presAssocID="{F85948F1-F6C0-4529-9838-CCB5F472D219}" presName="linearProcess" presStyleCnt="0"/>
      <dgm:spPr/>
    </dgm:pt>
    <dgm:pt modelId="{DAE38162-144E-4B09-9EC2-550ED7A445A7}" type="pres">
      <dgm:prSet presAssocID="{9F0DA28A-D618-4C10-9D80-7AE2302B10AE}" presName="textNode" presStyleLbl="node1" presStyleIdx="0" presStyleCnt="6" custAng="10800000" custFlipVert="1" custScaleX="34100" custLinFactNeighborX="-16499" custLinFactNeighborY="-331">
        <dgm:presLayoutVars>
          <dgm:bulletEnabled val="1"/>
        </dgm:presLayoutVars>
      </dgm:prSet>
      <dgm:spPr>
        <a:xfrm rot="10800000">
          <a:off x="5161935" y="423414"/>
          <a:ext cx="2949677" cy="564552"/>
        </a:xfrm>
        <a:prstGeom prst="roundRect">
          <a:avLst/>
        </a:prstGeom>
      </dgm:spPr>
    </dgm:pt>
    <dgm:pt modelId="{5A98C6AA-161F-4896-B441-13B2622B4812}" type="pres">
      <dgm:prSet presAssocID="{3403054E-C6A3-4ADE-9060-7CF325252081}" presName="sibTrans" presStyleCnt="0"/>
      <dgm:spPr/>
    </dgm:pt>
    <dgm:pt modelId="{5DB321ED-B186-44E2-973E-6AF82C325B83}" type="pres">
      <dgm:prSet presAssocID="{3CCCF066-7FC8-4774-8E39-1869AB177C70}" presName="textNode" presStyleLbl="node1" presStyleIdx="1" presStyleCnt="6" custAng="10800000" custFlipVert="1" custScaleX="34100" custLinFactNeighborX="-10686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E3DBB286-4AFA-4224-8E2F-2EE895ED8788}" type="pres">
      <dgm:prSet presAssocID="{1F4F589A-184B-4819-A117-7E12274C4BD7}" presName="sibTrans" presStyleCnt="0"/>
      <dgm:spPr/>
    </dgm:pt>
    <dgm:pt modelId="{07F574D5-8C33-443A-973B-BD9DF194872B}" type="pres">
      <dgm:prSet presAssocID="{24882EC6-6D52-45A6-AC3E-CD87AFC17ADD}" presName="textNode" presStyleLbl="node1" presStyleIdx="2" presStyleCnt="6" custAng="10800000" custFlipVert="1" custScaleX="34100" custLinFactNeighborX="-13592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AB8EF27F-9E92-4579-8616-E44E04689AB3}" type="pres">
      <dgm:prSet presAssocID="{821CE521-93E1-4B95-AC41-158E8F774395}" presName="sibTrans" presStyleCnt="0"/>
      <dgm:spPr/>
    </dgm:pt>
    <dgm:pt modelId="{45EFBD26-44DC-428B-B644-3B34388A7E2F}" type="pres">
      <dgm:prSet presAssocID="{294FE979-1C50-4177-833A-9D0405E4A3CD}" presName="textNode" presStyleLbl="node1" presStyleIdx="3" presStyleCnt="6" custAng="10800000" custFlipVert="1" custScaleX="34100" custLinFactNeighborX="-16499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55DA12D8-B9DE-49EB-8FDF-075C8D682E10}" type="pres">
      <dgm:prSet presAssocID="{14C94CC0-E26E-413C-A2F4-88E081E76126}" presName="sibTrans" presStyleCnt="0"/>
      <dgm:spPr/>
    </dgm:pt>
    <dgm:pt modelId="{8BD5A00E-5056-42F1-B139-1EEB59A3A2EC}" type="pres">
      <dgm:prSet presAssocID="{70561B1B-37E4-453F-845A-0BDF5D1661AA}" presName="textNode" presStyleLbl="node1" presStyleIdx="4" presStyleCnt="6" custAng="10800000" custFlipVert="1" custScaleX="34100" custLinFactNeighborX="-19082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0771D012-7DA5-440D-B43A-6D196C991E2A}" type="pres">
      <dgm:prSet presAssocID="{92F11E97-1F7A-4478-98F1-9A1DB3829940}" presName="sibTrans" presStyleCnt="0"/>
      <dgm:spPr/>
    </dgm:pt>
    <dgm:pt modelId="{0AD9CD62-2EE4-4CC5-9057-66FC6FCC3F2C}" type="pres">
      <dgm:prSet presAssocID="{BEC621E1-5ADE-4D47-91D0-8901F3E4235C}" presName="textNode" presStyleLbl="node1" presStyleIdx="5" presStyleCnt="6" custAng="10800000" custFlipVert="1" custScaleX="34100" custLinFactNeighborX="-21343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B750D0F-96FA-40B7-ABB6-9F94D4AF631A}" srcId="{F85948F1-F6C0-4529-9838-CCB5F472D219}" destId="{3CCCF066-7FC8-4774-8E39-1869AB177C70}" srcOrd="1" destOrd="0" parTransId="{2DEC4380-D86B-4AF3-9623-D39F41CF5891}" sibTransId="{1F4F589A-184B-4819-A117-7E12274C4BD7}"/>
    <dgm:cxn modelId="{9565CC2C-3A15-4197-95EC-BED10CB9779C}" type="presOf" srcId="{F85948F1-F6C0-4529-9838-CCB5F472D219}" destId="{7C9BA486-E6EC-4FBB-B5CC-16DC5B01A52C}" srcOrd="0" destOrd="0" presId="urn:microsoft.com/office/officeart/2005/8/layout/hProcess9"/>
    <dgm:cxn modelId="{ED15472D-D43D-49BD-BF70-AF5DB114F2B5}" type="presOf" srcId="{3CCCF066-7FC8-4774-8E39-1869AB177C70}" destId="{5DB321ED-B186-44E2-973E-6AF82C325B83}" srcOrd="0" destOrd="0" presId="urn:microsoft.com/office/officeart/2005/8/layout/hProcess9"/>
    <dgm:cxn modelId="{FB86BA3D-6E2B-4710-B261-9C3988F33D78}" srcId="{F85948F1-F6C0-4529-9838-CCB5F472D219}" destId="{70561B1B-37E4-453F-845A-0BDF5D1661AA}" srcOrd="4" destOrd="0" parTransId="{FEF76B87-BE71-47AA-98C5-EF13EE57C668}" sibTransId="{92F11E97-1F7A-4478-98F1-9A1DB3829940}"/>
    <dgm:cxn modelId="{9377013F-7CB2-4EE5-80D5-8AA4290FB673}" srcId="{F85948F1-F6C0-4529-9838-CCB5F472D219}" destId="{294FE979-1C50-4177-833A-9D0405E4A3CD}" srcOrd="3" destOrd="0" parTransId="{FFCF2E1F-A749-44D7-A077-F05498C93A31}" sibTransId="{14C94CC0-E26E-413C-A2F4-88E081E76126}"/>
    <dgm:cxn modelId="{6859947C-C5E1-4B08-88E2-683427441143}" type="presOf" srcId="{9F0DA28A-D618-4C10-9D80-7AE2302B10AE}" destId="{DAE38162-144E-4B09-9EC2-550ED7A445A7}" srcOrd="0" destOrd="0" presId="urn:microsoft.com/office/officeart/2005/8/layout/hProcess9"/>
    <dgm:cxn modelId="{ECBD2186-A12E-4C42-95EE-B76D9302EB56}" srcId="{F85948F1-F6C0-4529-9838-CCB5F472D219}" destId="{BEC621E1-5ADE-4D47-91D0-8901F3E4235C}" srcOrd="5" destOrd="0" parTransId="{364287BD-4B79-46DA-910A-AADCAADB261F}" sibTransId="{0D90311C-64EA-4CCA-BB23-E5469A0D7B64}"/>
    <dgm:cxn modelId="{BD0BF790-7321-48AF-A1DA-2335604E3D02}" type="presOf" srcId="{24882EC6-6D52-45A6-AC3E-CD87AFC17ADD}" destId="{07F574D5-8C33-443A-973B-BD9DF194872B}" srcOrd="0" destOrd="0" presId="urn:microsoft.com/office/officeart/2005/8/layout/hProcess9"/>
    <dgm:cxn modelId="{877B7B93-E914-47EE-9953-408A108AD09F}" type="presOf" srcId="{70561B1B-37E4-453F-845A-0BDF5D1661AA}" destId="{8BD5A00E-5056-42F1-B139-1EEB59A3A2EC}" srcOrd="0" destOrd="0" presId="urn:microsoft.com/office/officeart/2005/8/layout/hProcess9"/>
    <dgm:cxn modelId="{CA0F17AD-EE3C-4C5F-894D-E3813E016A69}" type="presOf" srcId="{BEC621E1-5ADE-4D47-91D0-8901F3E4235C}" destId="{0AD9CD62-2EE4-4CC5-9057-66FC6FCC3F2C}" srcOrd="0" destOrd="0" presId="urn:microsoft.com/office/officeart/2005/8/layout/hProcess9"/>
    <dgm:cxn modelId="{CE1230C9-F579-40DE-B6BC-3DBAB2DFC228}" type="presOf" srcId="{294FE979-1C50-4177-833A-9D0405E4A3CD}" destId="{45EFBD26-44DC-428B-B644-3B34388A7E2F}" srcOrd="0" destOrd="0" presId="urn:microsoft.com/office/officeart/2005/8/layout/hProcess9"/>
    <dgm:cxn modelId="{257362D4-C17B-41D9-A907-76BA84F049E7}" srcId="{F85948F1-F6C0-4529-9838-CCB5F472D219}" destId="{9F0DA28A-D618-4C10-9D80-7AE2302B10AE}" srcOrd="0" destOrd="0" parTransId="{5563AD24-63AA-4B4D-9085-36AB83F57B04}" sibTransId="{3403054E-C6A3-4ADE-9060-7CF325252081}"/>
    <dgm:cxn modelId="{912443D6-DB63-42F7-84ED-0EA5C7851E1C}" srcId="{F85948F1-F6C0-4529-9838-CCB5F472D219}" destId="{24882EC6-6D52-45A6-AC3E-CD87AFC17ADD}" srcOrd="2" destOrd="0" parTransId="{0BED6732-40CA-459F-BEEB-A8D9542EB8C9}" sibTransId="{821CE521-93E1-4B95-AC41-158E8F774395}"/>
    <dgm:cxn modelId="{E99E4CFA-8236-4239-AE98-930620D4EF05}" type="presParOf" srcId="{7C9BA486-E6EC-4FBB-B5CC-16DC5B01A52C}" destId="{5F426F94-825D-4FA4-A2A2-5F79D4632CEF}" srcOrd="0" destOrd="0" presId="urn:microsoft.com/office/officeart/2005/8/layout/hProcess9"/>
    <dgm:cxn modelId="{CCCE577D-2D2C-47B6-9B46-84EC0C614138}" type="presParOf" srcId="{7C9BA486-E6EC-4FBB-B5CC-16DC5B01A52C}" destId="{6B5ADCC1-03DE-417B-A194-86019FEF7CB7}" srcOrd="1" destOrd="0" presId="urn:microsoft.com/office/officeart/2005/8/layout/hProcess9"/>
    <dgm:cxn modelId="{7359A9FA-A5AD-4C1C-955C-95D1A9F45F14}" type="presParOf" srcId="{6B5ADCC1-03DE-417B-A194-86019FEF7CB7}" destId="{DAE38162-144E-4B09-9EC2-550ED7A445A7}" srcOrd="0" destOrd="0" presId="urn:microsoft.com/office/officeart/2005/8/layout/hProcess9"/>
    <dgm:cxn modelId="{0E3E2859-3BC2-42AD-91FA-DFBA06881C26}" type="presParOf" srcId="{6B5ADCC1-03DE-417B-A194-86019FEF7CB7}" destId="{5A98C6AA-161F-4896-B441-13B2622B4812}" srcOrd="1" destOrd="0" presId="urn:microsoft.com/office/officeart/2005/8/layout/hProcess9"/>
    <dgm:cxn modelId="{D7721C8B-0DE1-4A6D-A1AC-E79E819FA928}" type="presParOf" srcId="{6B5ADCC1-03DE-417B-A194-86019FEF7CB7}" destId="{5DB321ED-B186-44E2-973E-6AF82C325B83}" srcOrd="2" destOrd="0" presId="urn:microsoft.com/office/officeart/2005/8/layout/hProcess9"/>
    <dgm:cxn modelId="{74703E9C-9B05-48C0-B4AB-20E54831EC3E}" type="presParOf" srcId="{6B5ADCC1-03DE-417B-A194-86019FEF7CB7}" destId="{E3DBB286-4AFA-4224-8E2F-2EE895ED8788}" srcOrd="3" destOrd="0" presId="urn:microsoft.com/office/officeart/2005/8/layout/hProcess9"/>
    <dgm:cxn modelId="{68A254CF-5BD3-4D9E-9602-E9D4D9E0F995}" type="presParOf" srcId="{6B5ADCC1-03DE-417B-A194-86019FEF7CB7}" destId="{07F574D5-8C33-443A-973B-BD9DF194872B}" srcOrd="4" destOrd="0" presId="urn:microsoft.com/office/officeart/2005/8/layout/hProcess9"/>
    <dgm:cxn modelId="{20DA9F39-51F9-4B2E-8162-F1B090A2A8EA}" type="presParOf" srcId="{6B5ADCC1-03DE-417B-A194-86019FEF7CB7}" destId="{AB8EF27F-9E92-4579-8616-E44E04689AB3}" srcOrd="5" destOrd="0" presId="urn:microsoft.com/office/officeart/2005/8/layout/hProcess9"/>
    <dgm:cxn modelId="{9D7BC81B-BEDB-4265-8836-F17579158CCA}" type="presParOf" srcId="{6B5ADCC1-03DE-417B-A194-86019FEF7CB7}" destId="{45EFBD26-44DC-428B-B644-3B34388A7E2F}" srcOrd="6" destOrd="0" presId="urn:microsoft.com/office/officeart/2005/8/layout/hProcess9"/>
    <dgm:cxn modelId="{8427AF7C-609D-4E0B-BD28-A31E1CAE35E3}" type="presParOf" srcId="{6B5ADCC1-03DE-417B-A194-86019FEF7CB7}" destId="{55DA12D8-B9DE-49EB-8FDF-075C8D682E10}" srcOrd="7" destOrd="0" presId="urn:microsoft.com/office/officeart/2005/8/layout/hProcess9"/>
    <dgm:cxn modelId="{AEADB026-2945-4252-837B-964263FC5176}" type="presParOf" srcId="{6B5ADCC1-03DE-417B-A194-86019FEF7CB7}" destId="{8BD5A00E-5056-42F1-B139-1EEB59A3A2EC}" srcOrd="8" destOrd="0" presId="urn:microsoft.com/office/officeart/2005/8/layout/hProcess9"/>
    <dgm:cxn modelId="{AFC95988-57C1-4225-B44B-A47FCE893532}" type="presParOf" srcId="{6B5ADCC1-03DE-417B-A194-86019FEF7CB7}" destId="{0771D012-7DA5-440D-B43A-6D196C991E2A}" srcOrd="9" destOrd="0" presId="urn:microsoft.com/office/officeart/2005/8/layout/hProcess9"/>
    <dgm:cxn modelId="{AB53ED4E-377A-4887-A333-896819354172}" type="presParOf" srcId="{6B5ADCC1-03DE-417B-A194-86019FEF7CB7}" destId="{0AD9CD62-2EE4-4CC5-9057-66FC6FCC3F2C}" srcOrd="10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5400000"/>
          </a:camera>
          <a:lightRig rig="threePt" dir="t"/>
        </a:scene3d>
      </dgm:spPr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noFill/>
        <a:ln>
          <a:solidFill>
            <a:srgbClr val="E40303"/>
          </a:solidFill>
        </a:ln>
      </dgm:spPr>
      <dgm:t>
        <a:bodyPr/>
        <a:lstStyle/>
        <a:p>
          <a:pPr rtl="1"/>
          <a:r>
            <a:rPr lang="en-US" sz="1700" b="0" i="0" dirty="0"/>
            <a:t>Introduction</a:t>
          </a:r>
          <a:endParaRPr lang="fa-IR" sz="1700" b="0" dirty="0"/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7BCE472C-D65F-4C09-9E2B-DEAAE389C7A2}">
      <dgm:prSet phldrT="[Text]" custT="1"/>
      <dgm:spPr>
        <a:solidFill>
          <a:srgbClr val="F4FFF8"/>
        </a:solidFill>
        <a:ln>
          <a:solidFill>
            <a:srgbClr val="058A2C"/>
          </a:solidFill>
        </a:ln>
      </dgm:spPr>
      <dgm:t>
        <a:bodyPr/>
        <a:lstStyle/>
        <a:p>
          <a:pPr rtl="1"/>
          <a:r>
            <a:rPr lang="en-US" sz="1800" b="1" dirty="0"/>
            <a:t>Thinking Skills</a:t>
          </a:r>
          <a:endParaRPr lang="fa-IR" sz="1800" b="1" dirty="0"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8DA6A9A4-86A3-4CB5-AF31-F6520B3B63F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pPr rtl="1"/>
          <a:r>
            <a:rPr lang="en-US" sz="1800" b="0" i="0" dirty="0"/>
            <a:t>Cognitive Domain</a:t>
          </a:r>
          <a:endParaRPr lang="fa-IR" sz="1800" b="0" dirty="0"/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9D80617F-7099-4780-9409-790E62E7E6EA}" type="pres">
      <dgm:prSet presAssocID="{7BCE472C-D65F-4C09-9E2B-DEAAE389C7A2}" presName="Accent3" presStyleCnt="0"/>
      <dgm:spPr/>
    </dgm:pt>
    <dgm:pt modelId="{412DAE9A-048B-47AB-B340-F757A6C96EB0}" type="pres">
      <dgm:prSet presAssocID="{7BCE472C-D65F-4C09-9E2B-DEAAE389C7A2}" presName="Accent" presStyleLbl="node1" presStyleIdx="0" presStyleCnt="3"/>
      <dgm:spPr>
        <a:solidFill>
          <a:srgbClr val="058A2C"/>
        </a:solidFill>
        <a:ln>
          <a:solidFill>
            <a:srgbClr val="058A2C"/>
          </a:solidFill>
        </a:ln>
      </dgm:spPr>
    </dgm:pt>
    <dgm:pt modelId="{FA3984DA-27AA-4143-A8B0-361831273076}" type="pres">
      <dgm:prSet presAssocID="{7BCE472C-D65F-4C09-9E2B-DEAAE389C7A2}" presName="ParentBackground3" presStyleCnt="0"/>
      <dgm:spPr/>
    </dgm:pt>
    <dgm:pt modelId="{F8EA5534-9392-4BC5-8ACA-3741F8E34DBD}" type="pres">
      <dgm:prSet presAssocID="{7BCE472C-D65F-4C09-9E2B-DEAAE389C7A2}" presName="ParentBackground" presStyleLbl="fgAcc1" presStyleIdx="0" presStyleCnt="3" custAng="5400000"/>
      <dgm:spPr/>
    </dgm:pt>
    <dgm:pt modelId="{33B5A1E2-52DA-4E9C-9EC7-DEBC690E83C9}" type="pres">
      <dgm:prSet presAssocID="{7BCE472C-D65F-4C09-9E2B-DEAAE389C7A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1" presStyleCnt="3"/>
      <dgm:spPr>
        <a:noFill/>
        <a:ln>
          <a:solidFill>
            <a:srgbClr val="FFC000"/>
          </a:solidFill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1" presStyleCnt="3" custAng="5400000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2" presStyleCnt="3"/>
      <dgm:spPr>
        <a:noFill/>
        <a:ln>
          <a:solidFill>
            <a:srgbClr val="E40303"/>
          </a:solidFill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2" presStyleCnt="3" custAng="5400000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2" destOrd="0" parTransId="{05526126-EE73-42B8-B678-A3B6FD26F13C}" sibTransId="{3DB25248-CA41-4F35-B1F1-89F7B90D45D3}"/>
    <dgm:cxn modelId="{5C1B6CCB-BFA2-4BC8-8BA7-E9546B3A5C36}" type="presOf" srcId="{7BCE472C-D65F-4C09-9E2B-DEAAE389C7A2}" destId="{F8EA5534-9392-4BC5-8ACA-3741F8E34DBD}" srcOrd="0" destOrd="0" presId="urn:microsoft.com/office/officeart/2011/layout/CircleProcess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FDA758E0-5FAE-460D-83B8-BD47DD50AE40}" type="presOf" srcId="{7BCE472C-D65F-4C09-9E2B-DEAAE389C7A2}" destId="{33B5A1E2-52DA-4E9C-9EC7-DEBC690E83C9}" srcOrd="1" destOrd="0" presId="urn:microsoft.com/office/officeart/2011/layout/CircleProcess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DF62A93F-26E1-4B6D-9936-C0E003E62E96}" type="presParOf" srcId="{76A57DA3-8423-40BF-BE0E-6DE6E702F333}" destId="{9D80617F-7099-4780-9409-790E62E7E6EA}" srcOrd="0" destOrd="0" presId="urn:microsoft.com/office/officeart/2011/layout/CircleProcess"/>
    <dgm:cxn modelId="{938FB2D4-1198-49BB-9DEF-65003747A633}" type="presParOf" srcId="{9D80617F-7099-4780-9409-790E62E7E6EA}" destId="{412DAE9A-048B-47AB-B340-F757A6C96EB0}" srcOrd="0" destOrd="0" presId="urn:microsoft.com/office/officeart/2011/layout/CircleProcess"/>
    <dgm:cxn modelId="{EF34BDB4-188B-4417-A878-972E99277BCA}" type="presParOf" srcId="{76A57DA3-8423-40BF-BE0E-6DE6E702F333}" destId="{FA3984DA-27AA-4143-A8B0-361831273076}" srcOrd="1" destOrd="0" presId="urn:microsoft.com/office/officeart/2011/layout/CircleProcess"/>
    <dgm:cxn modelId="{DA93A763-2C34-4A9E-8CFB-D703358BB266}" type="presParOf" srcId="{FA3984DA-27AA-4143-A8B0-361831273076}" destId="{F8EA5534-9392-4BC5-8ACA-3741F8E34DBD}" srcOrd="0" destOrd="0" presId="urn:microsoft.com/office/officeart/2011/layout/CircleProcess"/>
    <dgm:cxn modelId="{6390A106-F744-43FA-BFE1-74B8EDDB7726}" type="presParOf" srcId="{76A57DA3-8423-40BF-BE0E-6DE6E702F333}" destId="{33B5A1E2-52DA-4E9C-9EC7-DEBC690E83C9}" srcOrd="2" destOrd="0" presId="urn:microsoft.com/office/officeart/2011/layout/CircleProcess"/>
    <dgm:cxn modelId="{B978F099-AD63-4606-AA21-54A2D97C9392}" type="presParOf" srcId="{76A57DA3-8423-40BF-BE0E-6DE6E702F333}" destId="{A4DDEF54-29ED-4DEE-80EA-99E58AF9208D}" srcOrd="3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4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5" destOrd="0" presId="urn:microsoft.com/office/officeart/2011/layout/CircleProcess"/>
    <dgm:cxn modelId="{0C0A7BF5-2C51-4603-B048-4F2E8A2FF585}" type="presParOf" srcId="{76A57DA3-8423-40BF-BE0E-6DE6E702F333}" destId="{3713FE1F-E6CD-43C0-B8A8-0CA3148FAF54}" srcOrd="6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7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8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5948F1-F6C0-4529-9838-CCB5F472D21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</dgm:pt>
    <dgm:pt modelId="{9F0DA28A-D618-4C10-9D80-7AE2302B10AE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Remember</a:t>
          </a:r>
        </a:p>
      </dgm:t>
    </dgm:pt>
    <dgm:pt modelId="{5563AD24-63AA-4B4D-9085-36AB83F57B04}" type="parTrans" cxnId="{257362D4-C17B-41D9-A907-76BA84F049E7}">
      <dgm:prSet/>
      <dgm:spPr/>
      <dgm:t>
        <a:bodyPr/>
        <a:lstStyle/>
        <a:p>
          <a:pPr rtl="1"/>
          <a:endParaRPr lang="fa-IR" sz="1800"/>
        </a:p>
      </dgm:t>
    </dgm:pt>
    <dgm:pt modelId="{3403054E-C6A3-4ADE-9060-7CF325252081}" type="sibTrans" cxnId="{257362D4-C17B-41D9-A907-76BA84F049E7}">
      <dgm:prSet/>
      <dgm:spPr/>
      <dgm:t>
        <a:bodyPr/>
        <a:lstStyle/>
        <a:p>
          <a:pPr rtl="1"/>
          <a:endParaRPr lang="fa-IR" sz="1800"/>
        </a:p>
      </dgm:t>
    </dgm:pt>
    <dgm:pt modelId="{3CCCF066-7FC8-4774-8E39-1869AB177C70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Understand</a:t>
          </a:r>
        </a:p>
      </dgm:t>
    </dgm:pt>
    <dgm:pt modelId="{2DEC4380-D86B-4AF3-9623-D39F41CF5891}" type="parTrans" cxnId="{7B750D0F-96FA-40B7-ABB6-9F94D4AF631A}">
      <dgm:prSet/>
      <dgm:spPr/>
      <dgm:t>
        <a:bodyPr/>
        <a:lstStyle/>
        <a:p>
          <a:endParaRPr lang="en-US" sz="1800"/>
        </a:p>
      </dgm:t>
    </dgm:pt>
    <dgm:pt modelId="{1F4F589A-184B-4819-A117-7E12274C4BD7}" type="sibTrans" cxnId="{7B750D0F-96FA-40B7-ABB6-9F94D4AF631A}">
      <dgm:prSet/>
      <dgm:spPr/>
      <dgm:t>
        <a:bodyPr/>
        <a:lstStyle/>
        <a:p>
          <a:endParaRPr lang="en-US" sz="1800"/>
        </a:p>
      </dgm:t>
    </dgm:pt>
    <dgm:pt modelId="{24882EC6-6D52-45A6-AC3E-CD87AFC17ADD}">
      <dgm:prSet phldrT="[Text]" custT="1"/>
      <dgm:spPr>
        <a:solidFill>
          <a:srgbClr val="058A2C"/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1" dirty="0">
              <a:solidFill>
                <a:schemeClr val="bg1"/>
              </a:solidFill>
            </a:rPr>
            <a:t>Apply</a:t>
          </a:r>
        </a:p>
      </dgm:t>
    </dgm:pt>
    <dgm:pt modelId="{0BED6732-40CA-459F-BEEB-A8D9542EB8C9}" type="parTrans" cxnId="{912443D6-DB63-42F7-84ED-0EA5C7851E1C}">
      <dgm:prSet/>
      <dgm:spPr/>
      <dgm:t>
        <a:bodyPr/>
        <a:lstStyle/>
        <a:p>
          <a:endParaRPr lang="en-US" sz="1800"/>
        </a:p>
      </dgm:t>
    </dgm:pt>
    <dgm:pt modelId="{821CE521-93E1-4B95-AC41-158E8F774395}" type="sibTrans" cxnId="{912443D6-DB63-42F7-84ED-0EA5C7851E1C}">
      <dgm:prSet/>
      <dgm:spPr/>
      <dgm:t>
        <a:bodyPr/>
        <a:lstStyle/>
        <a:p>
          <a:endParaRPr lang="en-US" sz="1800"/>
        </a:p>
      </dgm:t>
    </dgm:pt>
    <dgm:pt modelId="{294FE979-1C50-4177-833A-9D0405E4A3CD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Analyze</a:t>
          </a:r>
        </a:p>
      </dgm:t>
    </dgm:pt>
    <dgm:pt modelId="{FFCF2E1F-A749-44D7-A077-F05498C93A31}" type="parTrans" cxnId="{9377013F-7CB2-4EE5-80D5-8AA4290FB673}">
      <dgm:prSet/>
      <dgm:spPr/>
      <dgm:t>
        <a:bodyPr/>
        <a:lstStyle/>
        <a:p>
          <a:endParaRPr lang="en-US" sz="1800"/>
        </a:p>
      </dgm:t>
    </dgm:pt>
    <dgm:pt modelId="{14C94CC0-E26E-413C-A2F4-88E081E76126}" type="sibTrans" cxnId="{9377013F-7CB2-4EE5-80D5-8AA4290FB673}">
      <dgm:prSet/>
      <dgm:spPr/>
      <dgm:t>
        <a:bodyPr/>
        <a:lstStyle/>
        <a:p>
          <a:endParaRPr lang="en-US" sz="1800"/>
        </a:p>
      </dgm:t>
    </dgm:pt>
    <dgm:pt modelId="{70561B1B-37E4-453F-845A-0BDF5D1661AA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Evaluate</a:t>
          </a:r>
        </a:p>
      </dgm:t>
    </dgm:pt>
    <dgm:pt modelId="{FEF76B87-BE71-47AA-98C5-EF13EE57C668}" type="parTrans" cxnId="{FB86BA3D-6E2B-4710-B261-9C3988F33D78}">
      <dgm:prSet/>
      <dgm:spPr/>
      <dgm:t>
        <a:bodyPr/>
        <a:lstStyle/>
        <a:p>
          <a:endParaRPr lang="en-US" sz="1800"/>
        </a:p>
      </dgm:t>
    </dgm:pt>
    <dgm:pt modelId="{92F11E97-1F7A-4478-98F1-9A1DB3829940}" type="sibTrans" cxnId="{FB86BA3D-6E2B-4710-B261-9C3988F33D78}">
      <dgm:prSet/>
      <dgm:spPr/>
      <dgm:t>
        <a:bodyPr/>
        <a:lstStyle/>
        <a:p>
          <a:endParaRPr lang="en-US" sz="1800"/>
        </a:p>
      </dgm:t>
    </dgm:pt>
    <dgm:pt modelId="{BEC621E1-5ADE-4D47-91D0-8901F3E4235C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Create</a:t>
          </a:r>
        </a:p>
      </dgm:t>
    </dgm:pt>
    <dgm:pt modelId="{364287BD-4B79-46DA-910A-AADCAADB261F}" type="parTrans" cxnId="{ECBD2186-A12E-4C42-95EE-B76D9302EB56}">
      <dgm:prSet/>
      <dgm:spPr/>
      <dgm:t>
        <a:bodyPr/>
        <a:lstStyle/>
        <a:p>
          <a:endParaRPr lang="en-US" sz="1800"/>
        </a:p>
      </dgm:t>
    </dgm:pt>
    <dgm:pt modelId="{0D90311C-64EA-4CCA-BB23-E5469A0D7B64}" type="sibTrans" cxnId="{ECBD2186-A12E-4C42-95EE-B76D9302EB56}">
      <dgm:prSet/>
      <dgm:spPr/>
      <dgm:t>
        <a:bodyPr/>
        <a:lstStyle/>
        <a:p>
          <a:endParaRPr lang="en-US" sz="1800"/>
        </a:p>
      </dgm:t>
    </dgm:pt>
    <dgm:pt modelId="{7C9BA486-E6EC-4FBB-B5CC-16DC5B01A52C}" type="pres">
      <dgm:prSet presAssocID="{F85948F1-F6C0-4529-9838-CCB5F472D219}" presName="CompostProcess" presStyleCnt="0">
        <dgm:presLayoutVars>
          <dgm:dir/>
          <dgm:resizeHandles val="exact"/>
        </dgm:presLayoutVars>
      </dgm:prSet>
      <dgm:spPr/>
    </dgm:pt>
    <dgm:pt modelId="{5F426F94-825D-4FA4-A2A2-5F79D4632CEF}" type="pres">
      <dgm:prSet presAssocID="{F85948F1-F6C0-4529-9838-CCB5F472D219}" presName="arrow" presStyleLbl="bgShp" presStyleIdx="0" presStyleCnt="1"/>
      <dgm:spPr>
        <a:solidFill>
          <a:srgbClr val="7FC08F"/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gm:spPr>
    </dgm:pt>
    <dgm:pt modelId="{6B5ADCC1-03DE-417B-A194-86019FEF7CB7}" type="pres">
      <dgm:prSet presAssocID="{F85948F1-F6C0-4529-9838-CCB5F472D219}" presName="linearProcess" presStyleCnt="0"/>
      <dgm:spPr/>
    </dgm:pt>
    <dgm:pt modelId="{DAE38162-144E-4B09-9EC2-550ED7A445A7}" type="pres">
      <dgm:prSet presAssocID="{9F0DA28A-D618-4C10-9D80-7AE2302B10AE}" presName="textNode" presStyleLbl="node1" presStyleIdx="0" presStyleCnt="6" custAng="10800000" custFlipVert="1" custScaleX="34100" custLinFactNeighborX="-16499" custLinFactNeighborY="-331">
        <dgm:presLayoutVars>
          <dgm:bulletEnabled val="1"/>
        </dgm:presLayoutVars>
      </dgm:prSet>
      <dgm:spPr>
        <a:xfrm rot="10800000">
          <a:off x="5161935" y="423414"/>
          <a:ext cx="2949677" cy="564552"/>
        </a:xfrm>
        <a:prstGeom prst="roundRect">
          <a:avLst/>
        </a:prstGeom>
      </dgm:spPr>
    </dgm:pt>
    <dgm:pt modelId="{5A98C6AA-161F-4896-B441-13B2622B4812}" type="pres">
      <dgm:prSet presAssocID="{3403054E-C6A3-4ADE-9060-7CF325252081}" presName="sibTrans" presStyleCnt="0"/>
      <dgm:spPr/>
    </dgm:pt>
    <dgm:pt modelId="{5DB321ED-B186-44E2-973E-6AF82C325B83}" type="pres">
      <dgm:prSet presAssocID="{3CCCF066-7FC8-4774-8E39-1869AB177C70}" presName="textNode" presStyleLbl="node1" presStyleIdx="1" presStyleCnt="6" custAng="10800000" custFlipVert="1" custScaleX="34100" custLinFactNeighborX="-10686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E3DBB286-4AFA-4224-8E2F-2EE895ED8788}" type="pres">
      <dgm:prSet presAssocID="{1F4F589A-184B-4819-A117-7E12274C4BD7}" presName="sibTrans" presStyleCnt="0"/>
      <dgm:spPr/>
    </dgm:pt>
    <dgm:pt modelId="{07F574D5-8C33-443A-973B-BD9DF194872B}" type="pres">
      <dgm:prSet presAssocID="{24882EC6-6D52-45A6-AC3E-CD87AFC17ADD}" presName="textNode" presStyleLbl="node1" presStyleIdx="2" presStyleCnt="6" custAng="10800000" custFlipVert="1" custScaleX="34100" custLinFactNeighborX="-13592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AB8EF27F-9E92-4579-8616-E44E04689AB3}" type="pres">
      <dgm:prSet presAssocID="{821CE521-93E1-4B95-AC41-158E8F774395}" presName="sibTrans" presStyleCnt="0"/>
      <dgm:spPr/>
    </dgm:pt>
    <dgm:pt modelId="{45EFBD26-44DC-428B-B644-3B34388A7E2F}" type="pres">
      <dgm:prSet presAssocID="{294FE979-1C50-4177-833A-9D0405E4A3CD}" presName="textNode" presStyleLbl="node1" presStyleIdx="3" presStyleCnt="6" custAng="10800000" custFlipVert="1" custScaleX="34100" custLinFactNeighborX="-16499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55DA12D8-B9DE-49EB-8FDF-075C8D682E10}" type="pres">
      <dgm:prSet presAssocID="{14C94CC0-E26E-413C-A2F4-88E081E76126}" presName="sibTrans" presStyleCnt="0"/>
      <dgm:spPr/>
    </dgm:pt>
    <dgm:pt modelId="{8BD5A00E-5056-42F1-B139-1EEB59A3A2EC}" type="pres">
      <dgm:prSet presAssocID="{70561B1B-37E4-453F-845A-0BDF5D1661AA}" presName="textNode" presStyleLbl="node1" presStyleIdx="4" presStyleCnt="6" custAng="10800000" custFlipVert="1" custScaleX="34100" custLinFactNeighborX="-19082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0771D012-7DA5-440D-B43A-6D196C991E2A}" type="pres">
      <dgm:prSet presAssocID="{92F11E97-1F7A-4478-98F1-9A1DB3829940}" presName="sibTrans" presStyleCnt="0"/>
      <dgm:spPr/>
    </dgm:pt>
    <dgm:pt modelId="{0AD9CD62-2EE4-4CC5-9057-66FC6FCC3F2C}" type="pres">
      <dgm:prSet presAssocID="{BEC621E1-5ADE-4D47-91D0-8901F3E4235C}" presName="textNode" presStyleLbl="node1" presStyleIdx="5" presStyleCnt="6" custAng="10800000" custFlipVert="1" custScaleX="34100" custLinFactNeighborX="-21343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B750D0F-96FA-40B7-ABB6-9F94D4AF631A}" srcId="{F85948F1-F6C0-4529-9838-CCB5F472D219}" destId="{3CCCF066-7FC8-4774-8E39-1869AB177C70}" srcOrd="1" destOrd="0" parTransId="{2DEC4380-D86B-4AF3-9623-D39F41CF5891}" sibTransId="{1F4F589A-184B-4819-A117-7E12274C4BD7}"/>
    <dgm:cxn modelId="{9565CC2C-3A15-4197-95EC-BED10CB9779C}" type="presOf" srcId="{F85948F1-F6C0-4529-9838-CCB5F472D219}" destId="{7C9BA486-E6EC-4FBB-B5CC-16DC5B01A52C}" srcOrd="0" destOrd="0" presId="urn:microsoft.com/office/officeart/2005/8/layout/hProcess9"/>
    <dgm:cxn modelId="{ED15472D-D43D-49BD-BF70-AF5DB114F2B5}" type="presOf" srcId="{3CCCF066-7FC8-4774-8E39-1869AB177C70}" destId="{5DB321ED-B186-44E2-973E-6AF82C325B83}" srcOrd="0" destOrd="0" presId="urn:microsoft.com/office/officeart/2005/8/layout/hProcess9"/>
    <dgm:cxn modelId="{FB86BA3D-6E2B-4710-B261-9C3988F33D78}" srcId="{F85948F1-F6C0-4529-9838-CCB5F472D219}" destId="{70561B1B-37E4-453F-845A-0BDF5D1661AA}" srcOrd="4" destOrd="0" parTransId="{FEF76B87-BE71-47AA-98C5-EF13EE57C668}" sibTransId="{92F11E97-1F7A-4478-98F1-9A1DB3829940}"/>
    <dgm:cxn modelId="{9377013F-7CB2-4EE5-80D5-8AA4290FB673}" srcId="{F85948F1-F6C0-4529-9838-CCB5F472D219}" destId="{294FE979-1C50-4177-833A-9D0405E4A3CD}" srcOrd="3" destOrd="0" parTransId="{FFCF2E1F-A749-44D7-A077-F05498C93A31}" sibTransId="{14C94CC0-E26E-413C-A2F4-88E081E76126}"/>
    <dgm:cxn modelId="{6859947C-C5E1-4B08-88E2-683427441143}" type="presOf" srcId="{9F0DA28A-D618-4C10-9D80-7AE2302B10AE}" destId="{DAE38162-144E-4B09-9EC2-550ED7A445A7}" srcOrd="0" destOrd="0" presId="urn:microsoft.com/office/officeart/2005/8/layout/hProcess9"/>
    <dgm:cxn modelId="{ECBD2186-A12E-4C42-95EE-B76D9302EB56}" srcId="{F85948F1-F6C0-4529-9838-CCB5F472D219}" destId="{BEC621E1-5ADE-4D47-91D0-8901F3E4235C}" srcOrd="5" destOrd="0" parTransId="{364287BD-4B79-46DA-910A-AADCAADB261F}" sibTransId="{0D90311C-64EA-4CCA-BB23-E5469A0D7B64}"/>
    <dgm:cxn modelId="{BD0BF790-7321-48AF-A1DA-2335604E3D02}" type="presOf" srcId="{24882EC6-6D52-45A6-AC3E-CD87AFC17ADD}" destId="{07F574D5-8C33-443A-973B-BD9DF194872B}" srcOrd="0" destOrd="0" presId="urn:microsoft.com/office/officeart/2005/8/layout/hProcess9"/>
    <dgm:cxn modelId="{877B7B93-E914-47EE-9953-408A108AD09F}" type="presOf" srcId="{70561B1B-37E4-453F-845A-0BDF5D1661AA}" destId="{8BD5A00E-5056-42F1-B139-1EEB59A3A2EC}" srcOrd="0" destOrd="0" presId="urn:microsoft.com/office/officeart/2005/8/layout/hProcess9"/>
    <dgm:cxn modelId="{CA0F17AD-EE3C-4C5F-894D-E3813E016A69}" type="presOf" srcId="{BEC621E1-5ADE-4D47-91D0-8901F3E4235C}" destId="{0AD9CD62-2EE4-4CC5-9057-66FC6FCC3F2C}" srcOrd="0" destOrd="0" presId="urn:microsoft.com/office/officeart/2005/8/layout/hProcess9"/>
    <dgm:cxn modelId="{CE1230C9-F579-40DE-B6BC-3DBAB2DFC228}" type="presOf" srcId="{294FE979-1C50-4177-833A-9D0405E4A3CD}" destId="{45EFBD26-44DC-428B-B644-3B34388A7E2F}" srcOrd="0" destOrd="0" presId="urn:microsoft.com/office/officeart/2005/8/layout/hProcess9"/>
    <dgm:cxn modelId="{257362D4-C17B-41D9-A907-76BA84F049E7}" srcId="{F85948F1-F6C0-4529-9838-CCB5F472D219}" destId="{9F0DA28A-D618-4C10-9D80-7AE2302B10AE}" srcOrd="0" destOrd="0" parTransId="{5563AD24-63AA-4B4D-9085-36AB83F57B04}" sibTransId="{3403054E-C6A3-4ADE-9060-7CF325252081}"/>
    <dgm:cxn modelId="{912443D6-DB63-42F7-84ED-0EA5C7851E1C}" srcId="{F85948F1-F6C0-4529-9838-CCB5F472D219}" destId="{24882EC6-6D52-45A6-AC3E-CD87AFC17ADD}" srcOrd="2" destOrd="0" parTransId="{0BED6732-40CA-459F-BEEB-A8D9542EB8C9}" sibTransId="{821CE521-93E1-4B95-AC41-158E8F774395}"/>
    <dgm:cxn modelId="{E99E4CFA-8236-4239-AE98-930620D4EF05}" type="presParOf" srcId="{7C9BA486-E6EC-4FBB-B5CC-16DC5B01A52C}" destId="{5F426F94-825D-4FA4-A2A2-5F79D4632CEF}" srcOrd="0" destOrd="0" presId="urn:microsoft.com/office/officeart/2005/8/layout/hProcess9"/>
    <dgm:cxn modelId="{CCCE577D-2D2C-47B6-9B46-84EC0C614138}" type="presParOf" srcId="{7C9BA486-E6EC-4FBB-B5CC-16DC5B01A52C}" destId="{6B5ADCC1-03DE-417B-A194-86019FEF7CB7}" srcOrd="1" destOrd="0" presId="urn:microsoft.com/office/officeart/2005/8/layout/hProcess9"/>
    <dgm:cxn modelId="{7359A9FA-A5AD-4C1C-955C-95D1A9F45F14}" type="presParOf" srcId="{6B5ADCC1-03DE-417B-A194-86019FEF7CB7}" destId="{DAE38162-144E-4B09-9EC2-550ED7A445A7}" srcOrd="0" destOrd="0" presId="urn:microsoft.com/office/officeart/2005/8/layout/hProcess9"/>
    <dgm:cxn modelId="{0E3E2859-3BC2-42AD-91FA-DFBA06881C26}" type="presParOf" srcId="{6B5ADCC1-03DE-417B-A194-86019FEF7CB7}" destId="{5A98C6AA-161F-4896-B441-13B2622B4812}" srcOrd="1" destOrd="0" presId="urn:microsoft.com/office/officeart/2005/8/layout/hProcess9"/>
    <dgm:cxn modelId="{D7721C8B-0DE1-4A6D-A1AC-E79E819FA928}" type="presParOf" srcId="{6B5ADCC1-03DE-417B-A194-86019FEF7CB7}" destId="{5DB321ED-B186-44E2-973E-6AF82C325B83}" srcOrd="2" destOrd="0" presId="urn:microsoft.com/office/officeart/2005/8/layout/hProcess9"/>
    <dgm:cxn modelId="{74703E9C-9B05-48C0-B4AB-20E54831EC3E}" type="presParOf" srcId="{6B5ADCC1-03DE-417B-A194-86019FEF7CB7}" destId="{E3DBB286-4AFA-4224-8E2F-2EE895ED8788}" srcOrd="3" destOrd="0" presId="urn:microsoft.com/office/officeart/2005/8/layout/hProcess9"/>
    <dgm:cxn modelId="{68A254CF-5BD3-4D9E-9602-E9D4D9E0F995}" type="presParOf" srcId="{6B5ADCC1-03DE-417B-A194-86019FEF7CB7}" destId="{07F574D5-8C33-443A-973B-BD9DF194872B}" srcOrd="4" destOrd="0" presId="urn:microsoft.com/office/officeart/2005/8/layout/hProcess9"/>
    <dgm:cxn modelId="{20DA9F39-51F9-4B2E-8162-F1B090A2A8EA}" type="presParOf" srcId="{6B5ADCC1-03DE-417B-A194-86019FEF7CB7}" destId="{AB8EF27F-9E92-4579-8616-E44E04689AB3}" srcOrd="5" destOrd="0" presId="urn:microsoft.com/office/officeart/2005/8/layout/hProcess9"/>
    <dgm:cxn modelId="{9D7BC81B-BEDB-4265-8836-F17579158CCA}" type="presParOf" srcId="{6B5ADCC1-03DE-417B-A194-86019FEF7CB7}" destId="{45EFBD26-44DC-428B-B644-3B34388A7E2F}" srcOrd="6" destOrd="0" presId="urn:microsoft.com/office/officeart/2005/8/layout/hProcess9"/>
    <dgm:cxn modelId="{8427AF7C-609D-4E0B-BD28-A31E1CAE35E3}" type="presParOf" srcId="{6B5ADCC1-03DE-417B-A194-86019FEF7CB7}" destId="{55DA12D8-B9DE-49EB-8FDF-075C8D682E10}" srcOrd="7" destOrd="0" presId="urn:microsoft.com/office/officeart/2005/8/layout/hProcess9"/>
    <dgm:cxn modelId="{AEADB026-2945-4252-837B-964263FC5176}" type="presParOf" srcId="{6B5ADCC1-03DE-417B-A194-86019FEF7CB7}" destId="{8BD5A00E-5056-42F1-B139-1EEB59A3A2EC}" srcOrd="8" destOrd="0" presId="urn:microsoft.com/office/officeart/2005/8/layout/hProcess9"/>
    <dgm:cxn modelId="{AFC95988-57C1-4225-B44B-A47FCE893532}" type="presParOf" srcId="{6B5ADCC1-03DE-417B-A194-86019FEF7CB7}" destId="{0771D012-7DA5-440D-B43A-6D196C991E2A}" srcOrd="9" destOrd="0" presId="urn:microsoft.com/office/officeart/2005/8/layout/hProcess9"/>
    <dgm:cxn modelId="{AB53ED4E-377A-4887-A333-896819354172}" type="presParOf" srcId="{6B5ADCC1-03DE-417B-A194-86019FEF7CB7}" destId="{0AD9CD62-2EE4-4CC5-9057-66FC6FCC3F2C}" srcOrd="10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5400000"/>
          </a:camera>
          <a:lightRig rig="threePt" dir="t"/>
        </a:scene3d>
      </dgm:spPr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noFill/>
        <a:ln>
          <a:solidFill>
            <a:srgbClr val="E40303"/>
          </a:solidFill>
        </a:ln>
      </dgm:spPr>
      <dgm:t>
        <a:bodyPr/>
        <a:lstStyle/>
        <a:p>
          <a:pPr rtl="1"/>
          <a:r>
            <a:rPr lang="en-US" sz="1700" b="0" i="0" dirty="0"/>
            <a:t>Introduction</a:t>
          </a:r>
          <a:endParaRPr lang="fa-IR" sz="1700" b="0" dirty="0"/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7BCE472C-D65F-4C09-9E2B-DEAAE389C7A2}">
      <dgm:prSet phldrT="[Text]" custT="1"/>
      <dgm:spPr>
        <a:solidFill>
          <a:srgbClr val="F4FFF8"/>
        </a:solidFill>
        <a:ln>
          <a:solidFill>
            <a:srgbClr val="058A2C"/>
          </a:solidFill>
        </a:ln>
      </dgm:spPr>
      <dgm:t>
        <a:bodyPr/>
        <a:lstStyle/>
        <a:p>
          <a:pPr rtl="1"/>
          <a:r>
            <a:rPr lang="en-US" sz="1800" b="1" dirty="0"/>
            <a:t>Thinking Skills</a:t>
          </a:r>
          <a:endParaRPr lang="fa-IR" sz="1800" b="1" dirty="0"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8DA6A9A4-86A3-4CB5-AF31-F6520B3B63F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pPr rtl="1"/>
          <a:r>
            <a:rPr lang="en-US" sz="1800" b="0" i="0" dirty="0"/>
            <a:t>Cognitive Domain</a:t>
          </a:r>
          <a:endParaRPr lang="fa-IR" sz="1800" b="0" dirty="0"/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9D80617F-7099-4780-9409-790E62E7E6EA}" type="pres">
      <dgm:prSet presAssocID="{7BCE472C-D65F-4C09-9E2B-DEAAE389C7A2}" presName="Accent3" presStyleCnt="0"/>
      <dgm:spPr/>
    </dgm:pt>
    <dgm:pt modelId="{412DAE9A-048B-47AB-B340-F757A6C96EB0}" type="pres">
      <dgm:prSet presAssocID="{7BCE472C-D65F-4C09-9E2B-DEAAE389C7A2}" presName="Accent" presStyleLbl="node1" presStyleIdx="0" presStyleCnt="3"/>
      <dgm:spPr>
        <a:solidFill>
          <a:srgbClr val="058A2C"/>
        </a:solidFill>
        <a:ln>
          <a:solidFill>
            <a:srgbClr val="058A2C"/>
          </a:solidFill>
        </a:ln>
      </dgm:spPr>
    </dgm:pt>
    <dgm:pt modelId="{FA3984DA-27AA-4143-A8B0-361831273076}" type="pres">
      <dgm:prSet presAssocID="{7BCE472C-D65F-4C09-9E2B-DEAAE389C7A2}" presName="ParentBackground3" presStyleCnt="0"/>
      <dgm:spPr/>
    </dgm:pt>
    <dgm:pt modelId="{F8EA5534-9392-4BC5-8ACA-3741F8E34DBD}" type="pres">
      <dgm:prSet presAssocID="{7BCE472C-D65F-4C09-9E2B-DEAAE389C7A2}" presName="ParentBackground" presStyleLbl="fgAcc1" presStyleIdx="0" presStyleCnt="3" custAng="5400000"/>
      <dgm:spPr/>
    </dgm:pt>
    <dgm:pt modelId="{33B5A1E2-52DA-4E9C-9EC7-DEBC690E83C9}" type="pres">
      <dgm:prSet presAssocID="{7BCE472C-D65F-4C09-9E2B-DEAAE389C7A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1" presStyleCnt="3"/>
      <dgm:spPr>
        <a:noFill/>
        <a:ln>
          <a:solidFill>
            <a:srgbClr val="FFC000"/>
          </a:solidFill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1" presStyleCnt="3" custAng="5400000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2" presStyleCnt="3"/>
      <dgm:spPr>
        <a:noFill/>
        <a:ln>
          <a:solidFill>
            <a:srgbClr val="E40303"/>
          </a:solidFill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2" presStyleCnt="3" custAng="5400000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2" destOrd="0" parTransId="{05526126-EE73-42B8-B678-A3B6FD26F13C}" sibTransId="{3DB25248-CA41-4F35-B1F1-89F7B90D45D3}"/>
    <dgm:cxn modelId="{5C1B6CCB-BFA2-4BC8-8BA7-E9546B3A5C36}" type="presOf" srcId="{7BCE472C-D65F-4C09-9E2B-DEAAE389C7A2}" destId="{F8EA5534-9392-4BC5-8ACA-3741F8E34DBD}" srcOrd="0" destOrd="0" presId="urn:microsoft.com/office/officeart/2011/layout/CircleProcess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FDA758E0-5FAE-460D-83B8-BD47DD50AE40}" type="presOf" srcId="{7BCE472C-D65F-4C09-9E2B-DEAAE389C7A2}" destId="{33B5A1E2-52DA-4E9C-9EC7-DEBC690E83C9}" srcOrd="1" destOrd="0" presId="urn:microsoft.com/office/officeart/2011/layout/CircleProcess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DF62A93F-26E1-4B6D-9936-C0E003E62E96}" type="presParOf" srcId="{76A57DA3-8423-40BF-BE0E-6DE6E702F333}" destId="{9D80617F-7099-4780-9409-790E62E7E6EA}" srcOrd="0" destOrd="0" presId="urn:microsoft.com/office/officeart/2011/layout/CircleProcess"/>
    <dgm:cxn modelId="{938FB2D4-1198-49BB-9DEF-65003747A633}" type="presParOf" srcId="{9D80617F-7099-4780-9409-790E62E7E6EA}" destId="{412DAE9A-048B-47AB-B340-F757A6C96EB0}" srcOrd="0" destOrd="0" presId="urn:microsoft.com/office/officeart/2011/layout/CircleProcess"/>
    <dgm:cxn modelId="{EF34BDB4-188B-4417-A878-972E99277BCA}" type="presParOf" srcId="{76A57DA3-8423-40BF-BE0E-6DE6E702F333}" destId="{FA3984DA-27AA-4143-A8B0-361831273076}" srcOrd="1" destOrd="0" presId="urn:microsoft.com/office/officeart/2011/layout/CircleProcess"/>
    <dgm:cxn modelId="{DA93A763-2C34-4A9E-8CFB-D703358BB266}" type="presParOf" srcId="{FA3984DA-27AA-4143-A8B0-361831273076}" destId="{F8EA5534-9392-4BC5-8ACA-3741F8E34DBD}" srcOrd="0" destOrd="0" presId="urn:microsoft.com/office/officeart/2011/layout/CircleProcess"/>
    <dgm:cxn modelId="{6390A106-F744-43FA-BFE1-74B8EDDB7726}" type="presParOf" srcId="{76A57DA3-8423-40BF-BE0E-6DE6E702F333}" destId="{33B5A1E2-52DA-4E9C-9EC7-DEBC690E83C9}" srcOrd="2" destOrd="0" presId="urn:microsoft.com/office/officeart/2011/layout/CircleProcess"/>
    <dgm:cxn modelId="{B978F099-AD63-4606-AA21-54A2D97C9392}" type="presParOf" srcId="{76A57DA3-8423-40BF-BE0E-6DE6E702F333}" destId="{A4DDEF54-29ED-4DEE-80EA-99E58AF9208D}" srcOrd="3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4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5" destOrd="0" presId="urn:microsoft.com/office/officeart/2011/layout/CircleProcess"/>
    <dgm:cxn modelId="{0C0A7BF5-2C51-4603-B048-4F2E8A2FF585}" type="presParOf" srcId="{76A57DA3-8423-40BF-BE0E-6DE6E702F333}" destId="{3713FE1F-E6CD-43C0-B8A8-0CA3148FAF54}" srcOrd="6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7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8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5948F1-F6C0-4529-9838-CCB5F472D21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</dgm:pt>
    <dgm:pt modelId="{9F0DA28A-D618-4C10-9D80-7AE2302B10AE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Remember</a:t>
          </a:r>
        </a:p>
      </dgm:t>
    </dgm:pt>
    <dgm:pt modelId="{5563AD24-63AA-4B4D-9085-36AB83F57B04}" type="parTrans" cxnId="{257362D4-C17B-41D9-A907-76BA84F049E7}">
      <dgm:prSet/>
      <dgm:spPr/>
      <dgm:t>
        <a:bodyPr/>
        <a:lstStyle/>
        <a:p>
          <a:pPr rtl="1"/>
          <a:endParaRPr lang="fa-IR" sz="1800"/>
        </a:p>
      </dgm:t>
    </dgm:pt>
    <dgm:pt modelId="{3403054E-C6A3-4ADE-9060-7CF325252081}" type="sibTrans" cxnId="{257362D4-C17B-41D9-A907-76BA84F049E7}">
      <dgm:prSet/>
      <dgm:spPr/>
      <dgm:t>
        <a:bodyPr/>
        <a:lstStyle/>
        <a:p>
          <a:pPr rtl="1"/>
          <a:endParaRPr lang="fa-IR" sz="1800"/>
        </a:p>
      </dgm:t>
    </dgm:pt>
    <dgm:pt modelId="{3CCCF066-7FC8-4774-8E39-1869AB177C70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Understand</a:t>
          </a:r>
        </a:p>
      </dgm:t>
    </dgm:pt>
    <dgm:pt modelId="{2DEC4380-D86B-4AF3-9623-D39F41CF5891}" type="parTrans" cxnId="{7B750D0F-96FA-40B7-ABB6-9F94D4AF631A}">
      <dgm:prSet/>
      <dgm:spPr/>
      <dgm:t>
        <a:bodyPr/>
        <a:lstStyle/>
        <a:p>
          <a:endParaRPr lang="en-US" sz="1800"/>
        </a:p>
      </dgm:t>
    </dgm:pt>
    <dgm:pt modelId="{1F4F589A-184B-4819-A117-7E12274C4BD7}" type="sibTrans" cxnId="{7B750D0F-96FA-40B7-ABB6-9F94D4AF631A}">
      <dgm:prSet/>
      <dgm:spPr/>
      <dgm:t>
        <a:bodyPr/>
        <a:lstStyle/>
        <a:p>
          <a:endParaRPr lang="en-US" sz="1800"/>
        </a:p>
      </dgm:t>
    </dgm:pt>
    <dgm:pt modelId="{24882EC6-6D52-45A6-AC3E-CD87AFC17ADD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Apply</a:t>
          </a:r>
        </a:p>
      </dgm:t>
    </dgm:pt>
    <dgm:pt modelId="{0BED6732-40CA-459F-BEEB-A8D9542EB8C9}" type="parTrans" cxnId="{912443D6-DB63-42F7-84ED-0EA5C7851E1C}">
      <dgm:prSet/>
      <dgm:spPr/>
      <dgm:t>
        <a:bodyPr/>
        <a:lstStyle/>
        <a:p>
          <a:endParaRPr lang="en-US" sz="1800"/>
        </a:p>
      </dgm:t>
    </dgm:pt>
    <dgm:pt modelId="{821CE521-93E1-4B95-AC41-158E8F774395}" type="sibTrans" cxnId="{912443D6-DB63-42F7-84ED-0EA5C7851E1C}">
      <dgm:prSet/>
      <dgm:spPr/>
      <dgm:t>
        <a:bodyPr/>
        <a:lstStyle/>
        <a:p>
          <a:endParaRPr lang="en-US" sz="1800"/>
        </a:p>
      </dgm:t>
    </dgm:pt>
    <dgm:pt modelId="{294FE979-1C50-4177-833A-9D0405E4A3CD}">
      <dgm:prSet phldrT="[Text]" custT="1"/>
      <dgm:spPr>
        <a:solidFill>
          <a:srgbClr val="058A2C"/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1" dirty="0">
              <a:solidFill>
                <a:schemeClr val="bg1"/>
              </a:solidFill>
            </a:rPr>
            <a:t>Analyze</a:t>
          </a:r>
        </a:p>
      </dgm:t>
    </dgm:pt>
    <dgm:pt modelId="{FFCF2E1F-A749-44D7-A077-F05498C93A31}" type="parTrans" cxnId="{9377013F-7CB2-4EE5-80D5-8AA4290FB673}">
      <dgm:prSet/>
      <dgm:spPr/>
      <dgm:t>
        <a:bodyPr/>
        <a:lstStyle/>
        <a:p>
          <a:endParaRPr lang="en-US" sz="1800"/>
        </a:p>
      </dgm:t>
    </dgm:pt>
    <dgm:pt modelId="{14C94CC0-E26E-413C-A2F4-88E081E76126}" type="sibTrans" cxnId="{9377013F-7CB2-4EE5-80D5-8AA4290FB673}">
      <dgm:prSet/>
      <dgm:spPr/>
      <dgm:t>
        <a:bodyPr/>
        <a:lstStyle/>
        <a:p>
          <a:endParaRPr lang="en-US" sz="1800"/>
        </a:p>
      </dgm:t>
    </dgm:pt>
    <dgm:pt modelId="{70561B1B-37E4-453F-845A-0BDF5D1661AA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Evaluate</a:t>
          </a:r>
        </a:p>
      </dgm:t>
    </dgm:pt>
    <dgm:pt modelId="{FEF76B87-BE71-47AA-98C5-EF13EE57C668}" type="parTrans" cxnId="{FB86BA3D-6E2B-4710-B261-9C3988F33D78}">
      <dgm:prSet/>
      <dgm:spPr/>
      <dgm:t>
        <a:bodyPr/>
        <a:lstStyle/>
        <a:p>
          <a:endParaRPr lang="en-US" sz="1800"/>
        </a:p>
      </dgm:t>
    </dgm:pt>
    <dgm:pt modelId="{92F11E97-1F7A-4478-98F1-9A1DB3829940}" type="sibTrans" cxnId="{FB86BA3D-6E2B-4710-B261-9C3988F33D78}">
      <dgm:prSet/>
      <dgm:spPr/>
      <dgm:t>
        <a:bodyPr/>
        <a:lstStyle/>
        <a:p>
          <a:endParaRPr lang="en-US" sz="1800"/>
        </a:p>
      </dgm:t>
    </dgm:pt>
    <dgm:pt modelId="{BEC621E1-5ADE-4D47-91D0-8901F3E4235C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Create</a:t>
          </a:r>
        </a:p>
      </dgm:t>
    </dgm:pt>
    <dgm:pt modelId="{364287BD-4B79-46DA-910A-AADCAADB261F}" type="parTrans" cxnId="{ECBD2186-A12E-4C42-95EE-B76D9302EB56}">
      <dgm:prSet/>
      <dgm:spPr/>
      <dgm:t>
        <a:bodyPr/>
        <a:lstStyle/>
        <a:p>
          <a:endParaRPr lang="en-US" sz="1800"/>
        </a:p>
      </dgm:t>
    </dgm:pt>
    <dgm:pt modelId="{0D90311C-64EA-4CCA-BB23-E5469A0D7B64}" type="sibTrans" cxnId="{ECBD2186-A12E-4C42-95EE-B76D9302EB56}">
      <dgm:prSet/>
      <dgm:spPr/>
      <dgm:t>
        <a:bodyPr/>
        <a:lstStyle/>
        <a:p>
          <a:endParaRPr lang="en-US" sz="1800"/>
        </a:p>
      </dgm:t>
    </dgm:pt>
    <dgm:pt modelId="{7C9BA486-E6EC-4FBB-B5CC-16DC5B01A52C}" type="pres">
      <dgm:prSet presAssocID="{F85948F1-F6C0-4529-9838-CCB5F472D219}" presName="CompostProcess" presStyleCnt="0">
        <dgm:presLayoutVars>
          <dgm:dir/>
          <dgm:resizeHandles val="exact"/>
        </dgm:presLayoutVars>
      </dgm:prSet>
      <dgm:spPr/>
    </dgm:pt>
    <dgm:pt modelId="{5F426F94-825D-4FA4-A2A2-5F79D4632CEF}" type="pres">
      <dgm:prSet presAssocID="{F85948F1-F6C0-4529-9838-CCB5F472D219}" presName="arrow" presStyleLbl="bgShp" presStyleIdx="0" presStyleCnt="1"/>
      <dgm:spPr>
        <a:solidFill>
          <a:srgbClr val="7FC08F"/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gm:spPr>
    </dgm:pt>
    <dgm:pt modelId="{6B5ADCC1-03DE-417B-A194-86019FEF7CB7}" type="pres">
      <dgm:prSet presAssocID="{F85948F1-F6C0-4529-9838-CCB5F472D219}" presName="linearProcess" presStyleCnt="0"/>
      <dgm:spPr/>
    </dgm:pt>
    <dgm:pt modelId="{DAE38162-144E-4B09-9EC2-550ED7A445A7}" type="pres">
      <dgm:prSet presAssocID="{9F0DA28A-D618-4C10-9D80-7AE2302B10AE}" presName="textNode" presStyleLbl="node1" presStyleIdx="0" presStyleCnt="6" custAng="10800000" custFlipVert="1" custScaleX="34100" custLinFactNeighborX="-16499" custLinFactNeighborY="-331">
        <dgm:presLayoutVars>
          <dgm:bulletEnabled val="1"/>
        </dgm:presLayoutVars>
      </dgm:prSet>
      <dgm:spPr>
        <a:xfrm rot="10800000">
          <a:off x="5161935" y="423414"/>
          <a:ext cx="2949677" cy="564552"/>
        </a:xfrm>
        <a:prstGeom prst="roundRect">
          <a:avLst/>
        </a:prstGeom>
      </dgm:spPr>
    </dgm:pt>
    <dgm:pt modelId="{5A98C6AA-161F-4896-B441-13B2622B4812}" type="pres">
      <dgm:prSet presAssocID="{3403054E-C6A3-4ADE-9060-7CF325252081}" presName="sibTrans" presStyleCnt="0"/>
      <dgm:spPr/>
    </dgm:pt>
    <dgm:pt modelId="{5DB321ED-B186-44E2-973E-6AF82C325B83}" type="pres">
      <dgm:prSet presAssocID="{3CCCF066-7FC8-4774-8E39-1869AB177C70}" presName="textNode" presStyleLbl="node1" presStyleIdx="1" presStyleCnt="6" custAng="10800000" custFlipVert="1" custScaleX="34100" custLinFactNeighborX="-10686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E3DBB286-4AFA-4224-8E2F-2EE895ED8788}" type="pres">
      <dgm:prSet presAssocID="{1F4F589A-184B-4819-A117-7E12274C4BD7}" presName="sibTrans" presStyleCnt="0"/>
      <dgm:spPr/>
    </dgm:pt>
    <dgm:pt modelId="{07F574D5-8C33-443A-973B-BD9DF194872B}" type="pres">
      <dgm:prSet presAssocID="{24882EC6-6D52-45A6-AC3E-CD87AFC17ADD}" presName="textNode" presStyleLbl="node1" presStyleIdx="2" presStyleCnt="6" custAng="10800000" custFlipVert="1" custScaleX="34100" custLinFactNeighborX="-13592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AB8EF27F-9E92-4579-8616-E44E04689AB3}" type="pres">
      <dgm:prSet presAssocID="{821CE521-93E1-4B95-AC41-158E8F774395}" presName="sibTrans" presStyleCnt="0"/>
      <dgm:spPr/>
    </dgm:pt>
    <dgm:pt modelId="{45EFBD26-44DC-428B-B644-3B34388A7E2F}" type="pres">
      <dgm:prSet presAssocID="{294FE979-1C50-4177-833A-9D0405E4A3CD}" presName="textNode" presStyleLbl="node1" presStyleIdx="3" presStyleCnt="6" custAng="10800000" custFlipVert="1" custScaleX="34100" custLinFactNeighborX="-16499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55DA12D8-B9DE-49EB-8FDF-075C8D682E10}" type="pres">
      <dgm:prSet presAssocID="{14C94CC0-E26E-413C-A2F4-88E081E76126}" presName="sibTrans" presStyleCnt="0"/>
      <dgm:spPr/>
    </dgm:pt>
    <dgm:pt modelId="{8BD5A00E-5056-42F1-B139-1EEB59A3A2EC}" type="pres">
      <dgm:prSet presAssocID="{70561B1B-37E4-453F-845A-0BDF5D1661AA}" presName="textNode" presStyleLbl="node1" presStyleIdx="4" presStyleCnt="6" custAng="10800000" custFlipVert="1" custScaleX="34100" custLinFactNeighborX="-19082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0771D012-7DA5-440D-B43A-6D196C991E2A}" type="pres">
      <dgm:prSet presAssocID="{92F11E97-1F7A-4478-98F1-9A1DB3829940}" presName="sibTrans" presStyleCnt="0"/>
      <dgm:spPr/>
    </dgm:pt>
    <dgm:pt modelId="{0AD9CD62-2EE4-4CC5-9057-66FC6FCC3F2C}" type="pres">
      <dgm:prSet presAssocID="{BEC621E1-5ADE-4D47-91D0-8901F3E4235C}" presName="textNode" presStyleLbl="node1" presStyleIdx="5" presStyleCnt="6" custAng="10800000" custFlipVert="1" custScaleX="34100" custLinFactNeighborX="-21343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B750D0F-96FA-40B7-ABB6-9F94D4AF631A}" srcId="{F85948F1-F6C0-4529-9838-CCB5F472D219}" destId="{3CCCF066-7FC8-4774-8E39-1869AB177C70}" srcOrd="1" destOrd="0" parTransId="{2DEC4380-D86B-4AF3-9623-D39F41CF5891}" sibTransId="{1F4F589A-184B-4819-A117-7E12274C4BD7}"/>
    <dgm:cxn modelId="{9565CC2C-3A15-4197-95EC-BED10CB9779C}" type="presOf" srcId="{F85948F1-F6C0-4529-9838-CCB5F472D219}" destId="{7C9BA486-E6EC-4FBB-B5CC-16DC5B01A52C}" srcOrd="0" destOrd="0" presId="urn:microsoft.com/office/officeart/2005/8/layout/hProcess9"/>
    <dgm:cxn modelId="{ED15472D-D43D-49BD-BF70-AF5DB114F2B5}" type="presOf" srcId="{3CCCF066-7FC8-4774-8E39-1869AB177C70}" destId="{5DB321ED-B186-44E2-973E-6AF82C325B83}" srcOrd="0" destOrd="0" presId="urn:microsoft.com/office/officeart/2005/8/layout/hProcess9"/>
    <dgm:cxn modelId="{FB86BA3D-6E2B-4710-B261-9C3988F33D78}" srcId="{F85948F1-F6C0-4529-9838-CCB5F472D219}" destId="{70561B1B-37E4-453F-845A-0BDF5D1661AA}" srcOrd="4" destOrd="0" parTransId="{FEF76B87-BE71-47AA-98C5-EF13EE57C668}" sibTransId="{92F11E97-1F7A-4478-98F1-9A1DB3829940}"/>
    <dgm:cxn modelId="{9377013F-7CB2-4EE5-80D5-8AA4290FB673}" srcId="{F85948F1-F6C0-4529-9838-CCB5F472D219}" destId="{294FE979-1C50-4177-833A-9D0405E4A3CD}" srcOrd="3" destOrd="0" parTransId="{FFCF2E1F-A749-44D7-A077-F05498C93A31}" sibTransId="{14C94CC0-E26E-413C-A2F4-88E081E76126}"/>
    <dgm:cxn modelId="{6859947C-C5E1-4B08-88E2-683427441143}" type="presOf" srcId="{9F0DA28A-D618-4C10-9D80-7AE2302B10AE}" destId="{DAE38162-144E-4B09-9EC2-550ED7A445A7}" srcOrd="0" destOrd="0" presId="urn:microsoft.com/office/officeart/2005/8/layout/hProcess9"/>
    <dgm:cxn modelId="{ECBD2186-A12E-4C42-95EE-B76D9302EB56}" srcId="{F85948F1-F6C0-4529-9838-CCB5F472D219}" destId="{BEC621E1-5ADE-4D47-91D0-8901F3E4235C}" srcOrd="5" destOrd="0" parTransId="{364287BD-4B79-46DA-910A-AADCAADB261F}" sibTransId="{0D90311C-64EA-4CCA-BB23-E5469A0D7B64}"/>
    <dgm:cxn modelId="{BD0BF790-7321-48AF-A1DA-2335604E3D02}" type="presOf" srcId="{24882EC6-6D52-45A6-AC3E-CD87AFC17ADD}" destId="{07F574D5-8C33-443A-973B-BD9DF194872B}" srcOrd="0" destOrd="0" presId="urn:microsoft.com/office/officeart/2005/8/layout/hProcess9"/>
    <dgm:cxn modelId="{877B7B93-E914-47EE-9953-408A108AD09F}" type="presOf" srcId="{70561B1B-37E4-453F-845A-0BDF5D1661AA}" destId="{8BD5A00E-5056-42F1-B139-1EEB59A3A2EC}" srcOrd="0" destOrd="0" presId="urn:microsoft.com/office/officeart/2005/8/layout/hProcess9"/>
    <dgm:cxn modelId="{CA0F17AD-EE3C-4C5F-894D-E3813E016A69}" type="presOf" srcId="{BEC621E1-5ADE-4D47-91D0-8901F3E4235C}" destId="{0AD9CD62-2EE4-4CC5-9057-66FC6FCC3F2C}" srcOrd="0" destOrd="0" presId="urn:microsoft.com/office/officeart/2005/8/layout/hProcess9"/>
    <dgm:cxn modelId="{CE1230C9-F579-40DE-B6BC-3DBAB2DFC228}" type="presOf" srcId="{294FE979-1C50-4177-833A-9D0405E4A3CD}" destId="{45EFBD26-44DC-428B-B644-3B34388A7E2F}" srcOrd="0" destOrd="0" presId="urn:microsoft.com/office/officeart/2005/8/layout/hProcess9"/>
    <dgm:cxn modelId="{257362D4-C17B-41D9-A907-76BA84F049E7}" srcId="{F85948F1-F6C0-4529-9838-CCB5F472D219}" destId="{9F0DA28A-D618-4C10-9D80-7AE2302B10AE}" srcOrd="0" destOrd="0" parTransId="{5563AD24-63AA-4B4D-9085-36AB83F57B04}" sibTransId="{3403054E-C6A3-4ADE-9060-7CF325252081}"/>
    <dgm:cxn modelId="{912443D6-DB63-42F7-84ED-0EA5C7851E1C}" srcId="{F85948F1-F6C0-4529-9838-CCB5F472D219}" destId="{24882EC6-6D52-45A6-AC3E-CD87AFC17ADD}" srcOrd="2" destOrd="0" parTransId="{0BED6732-40CA-459F-BEEB-A8D9542EB8C9}" sibTransId="{821CE521-93E1-4B95-AC41-158E8F774395}"/>
    <dgm:cxn modelId="{E99E4CFA-8236-4239-AE98-930620D4EF05}" type="presParOf" srcId="{7C9BA486-E6EC-4FBB-B5CC-16DC5B01A52C}" destId="{5F426F94-825D-4FA4-A2A2-5F79D4632CEF}" srcOrd="0" destOrd="0" presId="urn:microsoft.com/office/officeart/2005/8/layout/hProcess9"/>
    <dgm:cxn modelId="{CCCE577D-2D2C-47B6-9B46-84EC0C614138}" type="presParOf" srcId="{7C9BA486-E6EC-4FBB-B5CC-16DC5B01A52C}" destId="{6B5ADCC1-03DE-417B-A194-86019FEF7CB7}" srcOrd="1" destOrd="0" presId="urn:microsoft.com/office/officeart/2005/8/layout/hProcess9"/>
    <dgm:cxn modelId="{7359A9FA-A5AD-4C1C-955C-95D1A9F45F14}" type="presParOf" srcId="{6B5ADCC1-03DE-417B-A194-86019FEF7CB7}" destId="{DAE38162-144E-4B09-9EC2-550ED7A445A7}" srcOrd="0" destOrd="0" presId="urn:microsoft.com/office/officeart/2005/8/layout/hProcess9"/>
    <dgm:cxn modelId="{0E3E2859-3BC2-42AD-91FA-DFBA06881C26}" type="presParOf" srcId="{6B5ADCC1-03DE-417B-A194-86019FEF7CB7}" destId="{5A98C6AA-161F-4896-B441-13B2622B4812}" srcOrd="1" destOrd="0" presId="urn:microsoft.com/office/officeart/2005/8/layout/hProcess9"/>
    <dgm:cxn modelId="{D7721C8B-0DE1-4A6D-A1AC-E79E819FA928}" type="presParOf" srcId="{6B5ADCC1-03DE-417B-A194-86019FEF7CB7}" destId="{5DB321ED-B186-44E2-973E-6AF82C325B83}" srcOrd="2" destOrd="0" presId="urn:microsoft.com/office/officeart/2005/8/layout/hProcess9"/>
    <dgm:cxn modelId="{74703E9C-9B05-48C0-B4AB-20E54831EC3E}" type="presParOf" srcId="{6B5ADCC1-03DE-417B-A194-86019FEF7CB7}" destId="{E3DBB286-4AFA-4224-8E2F-2EE895ED8788}" srcOrd="3" destOrd="0" presId="urn:microsoft.com/office/officeart/2005/8/layout/hProcess9"/>
    <dgm:cxn modelId="{68A254CF-5BD3-4D9E-9602-E9D4D9E0F995}" type="presParOf" srcId="{6B5ADCC1-03DE-417B-A194-86019FEF7CB7}" destId="{07F574D5-8C33-443A-973B-BD9DF194872B}" srcOrd="4" destOrd="0" presId="urn:microsoft.com/office/officeart/2005/8/layout/hProcess9"/>
    <dgm:cxn modelId="{20DA9F39-51F9-4B2E-8162-F1B090A2A8EA}" type="presParOf" srcId="{6B5ADCC1-03DE-417B-A194-86019FEF7CB7}" destId="{AB8EF27F-9E92-4579-8616-E44E04689AB3}" srcOrd="5" destOrd="0" presId="urn:microsoft.com/office/officeart/2005/8/layout/hProcess9"/>
    <dgm:cxn modelId="{9D7BC81B-BEDB-4265-8836-F17579158CCA}" type="presParOf" srcId="{6B5ADCC1-03DE-417B-A194-86019FEF7CB7}" destId="{45EFBD26-44DC-428B-B644-3B34388A7E2F}" srcOrd="6" destOrd="0" presId="urn:microsoft.com/office/officeart/2005/8/layout/hProcess9"/>
    <dgm:cxn modelId="{8427AF7C-609D-4E0B-BD28-A31E1CAE35E3}" type="presParOf" srcId="{6B5ADCC1-03DE-417B-A194-86019FEF7CB7}" destId="{55DA12D8-B9DE-49EB-8FDF-075C8D682E10}" srcOrd="7" destOrd="0" presId="urn:microsoft.com/office/officeart/2005/8/layout/hProcess9"/>
    <dgm:cxn modelId="{AEADB026-2945-4252-837B-964263FC5176}" type="presParOf" srcId="{6B5ADCC1-03DE-417B-A194-86019FEF7CB7}" destId="{8BD5A00E-5056-42F1-B139-1EEB59A3A2EC}" srcOrd="8" destOrd="0" presId="urn:microsoft.com/office/officeart/2005/8/layout/hProcess9"/>
    <dgm:cxn modelId="{AFC95988-57C1-4225-B44B-A47FCE893532}" type="presParOf" srcId="{6B5ADCC1-03DE-417B-A194-86019FEF7CB7}" destId="{0771D012-7DA5-440D-B43A-6D196C991E2A}" srcOrd="9" destOrd="0" presId="urn:microsoft.com/office/officeart/2005/8/layout/hProcess9"/>
    <dgm:cxn modelId="{AB53ED4E-377A-4887-A333-896819354172}" type="presParOf" srcId="{6B5ADCC1-03DE-417B-A194-86019FEF7CB7}" destId="{0AD9CD62-2EE4-4CC5-9057-66FC6FCC3F2C}" srcOrd="10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5400000"/>
          </a:camera>
          <a:lightRig rig="threePt" dir="t"/>
        </a:scene3d>
      </dgm:spPr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noFill/>
        <a:ln>
          <a:solidFill>
            <a:srgbClr val="E40303"/>
          </a:solidFill>
        </a:ln>
      </dgm:spPr>
      <dgm:t>
        <a:bodyPr/>
        <a:lstStyle/>
        <a:p>
          <a:pPr rtl="1"/>
          <a:r>
            <a:rPr lang="en-US" sz="1700" b="0" i="0" dirty="0"/>
            <a:t>Introduction</a:t>
          </a:r>
          <a:endParaRPr lang="fa-IR" sz="1700" b="0" dirty="0"/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7BCE472C-D65F-4C09-9E2B-DEAAE389C7A2}">
      <dgm:prSet phldrT="[Text]" custT="1"/>
      <dgm:spPr>
        <a:solidFill>
          <a:srgbClr val="F4FFF8"/>
        </a:solidFill>
        <a:ln>
          <a:solidFill>
            <a:srgbClr val="058A2C"/>
          </a:solidFill>
        </a:ln>
      </dgm:spPr>
      <dgm:t>
        <a:bodyPr/>
        <a:lstStyle/>
        <a:p>
          <a:pPr rtl="1"/>
          <a:r>
            <a:rPr lang="en-US" sz="1800" b="1" dirty="0"/>
            <a:t>Thinking Skills</a:t>
          </a:r>
          <a:endParaRPr lang="fa-IR" sz="1800" b="1" dirty="0"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8DA6A9A4-86A3-4CB5-AF31-F6520B3B63F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pPr rtl="1"/>
          <a:r>
            <a:rPr lang="en-US" sz="1800" b="0" i="0" dirty="0"/>
            <a:t>Cognitive Domain</a:t>
          </a:r>
          <a:endParaRPr lang="fa-IR" sz="1800" b="0" dirty="0"/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9D80617F-7099-4780-9409-790E62E7E6EA}" type="pres">
      <dgm:prSet presAssocID="{7BCE472C-D65F-4C09-9E2B-DEAAE389C7A2}" presName="Accent3" presStyleCnt="0"/>
      <dgm:spPr/>
    </dgm:pt>
    <dgm:pt modelId="{412DAE9A-048B-47AB-B340-F757A6C96EB0}" type="pres">
      <dgm:prSet presAssocID="{7BCE472C-D65F-4C09-9E2B-DEAAE389C7A2}" presName="Accent" presStyleLbl="node1" presStyleIdx="0" presStyleCnt="3"/>
      <dgm:spPr>
        <a:solidFill>
          <a:srgbClr val="058A2C"/>
        </a:solidFill>
        <a:ln>
          <a:solidFill>
            <a:srgbClr val="058A2C"/>
          </a:solidFill>
        </a:ln>
      </dgm:spPr>
    </dgm:pt>
    <dgm:pt modelId="{FA3984DA-27AA-4143-A8B0-361831273076}" type="pres">
      <dgm:prSet presAssocID="{7BCE472C-D65F-4C09-9E2B-DEAAE389C7A2}" presName="ParentBackground3" presStyleCnt="0"/>
      <dgm:spPr/>
    </dgm:pt>
    <dgm:pt modelId="{F8EA5534-9392-4BC5-8ACA-3741F8E34DBD}" type="pres">
      <dgm:prSet presAssocID="{7BCE472C-D65F-4C09-9E2B-DEAAE389C7A2}" presName="ParentBackground" presStyleLbl="fgAcc1" presStyleIdx="0" presStyleCnt="3" custAng="5400000"/>
      <dgm:spPr/>
    </dgm:pt>
    <dgm:pt modelId="{33B5A1E2-52DA-4E9C-9EC7-DEBC690E83C9}" type="pres">
      <dgm:prSet presAssocID="{7BCE472C-D65F-4C09-9E2B-DEAAE389C7A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1" presStyleCnt="3"/>
      <dgm:spPr>
        <a:noFill/>
        <a:ln>
          <a:solidFill>
            <a:srgbClr val="FFC000"/>
          </a:solidFill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1" presStyleCnt="3" custAng="5400000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2" presStyleCnt="3"/>
      <dgm:spPr>
        <a:noFill/>
        <a:ln>
          <a:solidFill>
            <a:srgbClr val="E40303"/>
          </a:solidFill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2" presStyleCnt="3" custAng="5400000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2" destOrd="0" parTransId="{05526126-EE73-42B8-B678-A3B6FD26F13C}" sibTransId="{3DB25248-CA41-4F35-B1F1-89F7B90D45D3}"/>
    <dgm:cxn modelId="{5C1B6CCB-BFA2-4BC8-8BA7-E9546B3A5C36}" type="presOf" srcId="{7BCE472C-D65F-4C09-9E2B-DEAAE389C7A2}" destId="{F8EA5534-9392-4BC5-8ACA-3741F8E34DBD}" srcOrd="0" destOrd="0" presId="urn:microsoft.com/office/officeart/2011/layout/CircleProcess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FDA758E0-5FAE-460D-83B8-BD47DD50AE40}" type="presOf" srcId="{7BCE472C-D65F-4C09-9E2B-DEAAE389C7A2}" destId="{33B5A1E2-52DA-4E9C-9EC7-DEBC690E83C9}" srcOrd="1" destOrd="0" presId="urn:microsoft.com/office/officeart/2011/layout/CircleProcess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DF62A93F-26E1-4B6D-9936-C0E003E62E96}" type="presParOf" srcId="{76A57DA3-8423-40BF-BE0E-6DE6E702F333}" destId="{9D80617F-7099-4780-9409-790E62E7E6EA}" srcOrd="0" destOrd="0" presId="urn:microsoft.com/office/officeart/2011/layout/CircleProcess"/>
    <dgm:cxn modelId="{938FB2D4-1198-49BB-9DEF-65003747A633}" type="presParOf" srcId="{9D80617F-7099-4780-9409-790E62E7E6EA}" destId="{412DAE9A-048B-47AB-B340-F757A6C96EB0}" srcOrd="0" destOrd="0" presId="urn:microsoft.com/office/officeart/2011/layout/CircleProcess"/>
    <dgm:cxn modelId="{EF34BDB4-188B-4417-A878-972E99277BCA}" type="presParOf" srcId="{76A57DA3-8423-40BF-BE0E-6DE6E702F333}" destId="{FA3984DA-27AA-4143-A8B0-361831273076}" srcOrd="1" destOrd="0" presId="urn:microsoft.com/office/officeart/2011/layout/CircleProcess"/>
    <dgm:cxn modelId="{DA93A763-2C34-4A9E-8CFB-D703358BB266}" type="presParOf" srcId="{FA3984DA-27AA-4143-A8B0-361831273076}" destId="{F8EA5534-9392-4BC5-8ACA-3741F8E34DBD}" srcOrd="0" destOrd="0" presId="urn:microsoft.com/office/officeart/2011/layout/CircleProcess"/>
    <dgm:cxn modelId="{6390A106-F744-43FA-BFE1-74B8EDDB7726}" type="presParOf" srcId="{76A57DA3-8423-40BF-BE0E-6DE6E702F333}" destId="{33B5A1E2-52DA-4E9C-9EC7-DEBC690E83C9}" srcOrd="2" destOrd="0" presId="urn:microsoft.com/office/officeart/2011/layout/CircleProcess"/>
    <dgm:cxn modelId="{B978F099-AD63-4606-AA21-54A2D97C9392}" type="presParOf" srcId="{76A57DA3-8423-40BF-BE0E-6DE6E702F333}" destId="{A4DDEF54-29ED-4DEE-80EA-99E58AF9208D}" srcOrd="3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4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5" destOrd="0" presId="urn:microsoft.com/office/officeart/2011/layout/CircleProcess"/>
    <dgm:cxn modelId="{0C0A7BF5-2C51-4603-B048-4F2E8A2FF585}" type="presParOf" srcId="{76A57DA3-8423-40BF-BE0E-6DE6E702F333}" destId="{3713FE1F-E6CD-43C0-B8A8-0CA3148FAF54}" srcOrd="6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7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8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85948F1-F6C0-4529-9838-CCB5F472D21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</dgm:pt>
    <dgm:pt modelId="{9F0DA28A-D618-4C10-9D80-7AE2302B10AE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Remember</a:t>
          </a:r>
        </a:p>
      </dgm:t>
    </dgm:pt>
    <dgm:pt modelId="{5563AD24-63AA-4B4D-9085-36AB83F57B04}" type="parTrans" cxnId="{257362D4-C17B-41D9-A907-76BA84F049E7}">
      <dgm:prSet/>
      <dgm:spPr/>
      <dgm:t>
        <a:bodyPr/>
        <a:lstStyle/>
        <a:p>
          <a:pPr rtl="1"/>
          <a:endParaRPr lang="fa-IR" sz="1800"/>
        </a:p>
      </dgm:t>
    </dgm:pt>
    <dgm:pt modelId="{3403054E-C6A3-4ADE-9060-7CF325252081}" type="sibTrans" cxnId="{257362D4-C17B-41D9-A907-76BA84F049E7}">
      <dgm:prSet/>
      <dgm:spPr/>
      <dgm:t>
        <a:bodyPr/>
        <a:lstStyle/>
        <a:p>
          <a:pPr rtl="1"/>
          <a:endParaRPr lang="fa-IR" sz="1800"/>
        </a:p>
      </dgm:t>
    </dgm:pt>
    <dgm:pt modelId="{3CCCF066-7FC8-4774-8E39-1869AB177C70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Understand</a:t>
          </a:r>
        </a:p>
      </dgm:t>
    </dgm:pt>
    <dgm:pt modelId="{2DEC4380-D86B-4AF3-9623-D39F41CF5891}" type="parTrans" cxnId="{7B750D0F-96FA-40B7-ABB6-9F94D4AF631A}">
      <dgm:prSet/>
      <dgm:spPr/>
      <dgm:t>
        <a:bodyPr/>
        <a:lstStyle/>
        <a:p>
          <a:endParaRPr lang="en-US" sz="1800"/>
        </a:p>
      </dgm:t>
    </dgm:pt>
    <dgm:pt modelId="{1F4F589A-184B-4819-A117-7E12274C4BD7}" type="sibTrans" cxnId="{7B750D0F-96FA-40B7-ABB6-9F94D4AF631A}">
      <dgm:prSet/>
      <dgm:spPr/>
      <dgm:t>
        <a:bodyPr/>
        <a:lstStyle/>
        <a:p>
          <a:endParaRPr lang="en-US" sz="1800"/>
        </a:p>
      </dgm:t>
    </dgm:pt>
    <dgm:pt modelId="{24882EC6-6D52-45A6-AC3E-CD87AFC17ADD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Apply</a:t>
          </a:r>
        </a:p>
      </dgm:t>
    </dgm:pt>
    <dgm:pt modelId="{0BED6732-40CA-459F-BEEB-A8D9542EB8C9}" type="parTrans" cxnId="{912443D6-DB63-42F7-84ED-0EA5C7851E1C}">
      <dgm:prSet/>
      <dgm:spPr/>
      <dgm:t>
        <a:bodyPr/>
        <a:lstStyle/>
        <a:p>
          <a:endParaRPr lang="en-US" sz="1800"/>
        </a:p>
      </dgm:t>
    </dgm:pt>
    <dgm:pt modelId="{821CE521-93E1-4B95-AC41-158E8F774395}" type="sibTrans" cxnId="{912443D6-DB63-42F7-84ED-0EA5C7851E1C}">
      <dgm:prSet/>
      <dgm:spPr/>
      <dgm:t>
        <a:bodyPr/>
        <a:lstStyle/>
        <a:p>
          <a:endParaRPr lang="en-US" sz="1800"/>
        </a:p>
      </dgm:t>
    </dgm:pt>
    <dgm:pt modelId="{294FE979-1C50-4177-833A-9D0405E4A3CD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Analyze</a:t>
          </a:r>
        </a:p>
      </dgm:t>
    </dgm:pt>
    <dgm:pt modelId="{FFCF2E1F-A749-44D7-A077-F05498C93A31}" type="parTrans" cxnId="{9377013F-7CB2-4EE5-80D5-8AA4290FB673}">
      <dgm:prSet/>
      <dgm:spPr/>
      <dgm:t>
        <a:bodyPr/>
        <a:lstStyle/>
        <a:p>
          <a:endParaRPr lang="en-US" sz="1800"/>
        </a:p>
      </dgm:t>
    </dgm:pt>
    <dgm:pt modelId="{14C94CC0-E26E-413C-A2F4-88E081E76126}" type="sibTrans" cxnId="{9377013F-7CB2-4EE5-80D5-8AA4290FB673}">
      <dgm:prSet/>
      <dgm:spPr/>
      <dgm:t>
        <a:bodyPr/>
        <a:lstStyle/>
        <a:p>
          <a:endParaRPr lang="en-US" sz="1800"/>
        </a:p>
      </dgm:t>
    </dgm:pt>
    <dgm:pt modelId="{70561B1B-37E4-453F-845A-0BDF5D1661AA}">
      <dgm:prSet phldrT="[Text]" custT="1"/>
      <dgm:spPr>
        <a:solidFill>
          <a:srgbClr val="058A2C"/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1" dirty="0">
              <a:solidFill>
                <a:schemeClr val="bg1"/>
              </a:solidFill>
            </a:rPr>
            <a:t>Evaluate</a:t>
          </a:r>
        </a:p>
      </dgm:t>
    </dgm:pt>
    <dgm:pt modelId="{FEF76B87-BE71-47AA-98C5-EF13EE57C668}" type="parTrans" cxnId="{FB86BA3D-6E2B-4710-B261-9C3988F33D78}">
      <dgm:prSet/>
      <dgm:spPr/>
      <dgm:t>
        <a:bodyPr/>
        <a:lstStyle/>
        <a:p>
          <a:endParaRPr lang="en-US" sz="1800"/>
        </a:p>
      </dgm:t>
    </dgm:pt>
    <dgm:pt modelId="{92F11E97-1F7A-4478-98F1-9A1DB3829940}" type="sibTrans" cxnId="{FB86BA3D-6E2B-4710-B261-9C3988F33D78}">
      <dgm:prSet/>
      <dgm:spPr/>
      <dgm:t>
        <a:bodyPr/>
        <a:lstStyle/>
        <a:p>
          <a:endParaRPr lang="en-US" sz="1800"/>
        </a:p>
      </dgm:t>
    </dgm:pt>
    <dgm:pt modelId="{BEC621E1-5ADE-4D47-91D0-8901F3E4235C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Create</a:t>
          </a:r>
        </a:p>
      </dgm:t>
    </dgm:pt>
    <dgm:pt modelId="{364287BD-4B79-46DA-910A-AADCAADB261F}" type="parTrans" cxnId="{ECBD2186-A12E-4C42-95EE-B76D9302EB56}">
      <dgm:prSet/>
      <dgm:spPr/>
      <dgm:t>
        <a:bodyPr/>
        <a:lstStyle/>
        <a:p>
          <a:endParaRPr lang="en-US" sz="1800"/>
        </a:p>
      </dgm:t>
    </dgm:pt>
    <dgm:pt modelId="{0D90311C-64EA-4CCA-BB23-E5469A0D7B64}" type="sibTrans" cxnId="{ECBD2186-A12E-4C42-95EE-B76D9302EB56}">
      <dgm:prSet/>
      <dgm:spPr/>
      <dgm:t>
        <a:bodyPr/>
        <a:lstStyle/>
        <a:p>
          <a:endParaRPr lang="en-US" sz="1800"/>
        </a:p>
      </dgm:t>
    </dgm:pt>
    <dgm:pt modelId="{7C9BA486-E6EC-4FBB-B5CC-16DC5B01A52C}" type="pres">
      <dgm:prSet presAssocID="{F85948F1-F6C0-4529-9838-CCB5F472D219}" presName="CompostProcess" presStyleCnt="0">
        <dgm:presLayoutVars>
          <dgm:dir/>
          <dgm:resizeHandles val="exact"/>
        </dgm:presLayoutVars>
      </dgm:prSet>
      <dgm:spPr/>
    </dgm:pt>
    <dgm:pt modelId="{5F426F94-825D-4FA4-A2A2-5F79D4632CEF}" type="pres">
      <dgm:prSet presAssocID="{F85948F1-F6C0-4529-9838-CCB5F472D219}" presName="arrow" presStyleLbl="bgShp" presStyleIdx="0" presStyleCnt="1"/>
      <dgm:spPr>
        <a:solidFill>
          <a:srgbClr val="7FC08F"/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gm:spPr>
    </dgm:pt>
    <dgm:pt modelId="{6B5ADCC1-03DE-417B-A194-86019FEF7CB7}" type="pres">
      <dgm:prSet presAssocID="{F85948F1-F6C0-4529-9838-CCB5F472D219}" presName="linearProcess" presStyleCnt="0"/>
      <dgm:spPr/>
    </dgm:pt>
    <dgm:pt modelId="{DAE38162-144E-4B09-9EC2-550ED7A445A7}" type="pres">
      <dgm:prSet presAssocID="{9F0DA28A-D618-4C10-9D80-7AE2302B10AE}" presName="textNode" presStyleLbl="node1" presStyleIdx="0" presStyleCnt="6" custAng="10800000" custFlipVert="1" custScaleX="34100" custLinFactNeighborX="-16499" custLinFactNeighborY="-331">
        <dgm:presLayoutVars>
          <dgm:bulletEnabled val="1"/>
        </dgm:presLayoutVars>
      </dgm:prSet>
      <dgm:spPr>
        <a:xfrm rot="10800000">
          <a:off x="5161935" y="423414"/>
          <a:ext cx="2949677" cy="564552"/>
        </a:xfrm>
        <a:prstGeom prst="roundRect">
          <a:avLst/>
        </a:prstGeom>
      </dgm:spPr>
    </dgm:pt>
    <dgm:pt modelId="{5A98C6AA-161F-4896-B441-13B2622B4812}" type="pres">
      <dgm:prSet presAssocID="{3403054E-C6A3-4ADE-9060-7CF325252081}" presName="sibTrans" presStyleCnt="0"/>
      <dgm:spPr/>
    </dgm:pt>
    <dgm:pt modelId="{5DB321ED-B186-44E2-973E-6AF82C325B83}" type="pres">
      <dgm:prSet presAssocID="{3CCCF066-7FC8-4774-8E39-1869AB177C70}" presName="textNode" presStyleLbl="node1" presStyleIdx="1" presStyleCnt="6" custAng="10800000" custFlipVert="1" custScaleX="34100" custLinFactNeighborX="-10686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E3DBB286-4AFA-4224-8E2F-2EE895ED8788}" type="pres">
      <dgm:prSet presAssocID="{1F4F589A-184B-4819-A117-7E12274C4BD7}" presName="sibTrans" presStyleCnt="0"/>
      <dgm:spPr/>
    </dgm:pt>
    <dgm:pt modelId="{07F574D5-8C33-443A-973B-BD9DF194872B}" type="pres">
      <dgm:prSet presAssocID="{24882EC6-6D52-45A6-AC3E-CD87AFC17ADD}" presName="textNode" presStyleLbl="node1" presStyleIdx="2" presStyleCnt="6" custAng="10800000" custFlipVert="1" custScaleX="34100" custLinFactNeighborX="-13592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AB8EF27F-9E92-4579-8616-E44E04689AB3}" type="pres">
      <dgm:prSet presAssocID="{821CE521-93E1-4B95-AC41-158E8F774395}" presName="sibTrans" presStyleCnt="0"/>
      <dgm:spPr/>
    </dgm:pt>
    <dgm:pt modelId="{45EFBD26-44DC-428B-B644-3B34388A7E2F}" type="pres">
      <dgm:prSet presAssocID="{294FE979-1C50-4177-833A-9D0405E4A3CD}" presName="textNode" presStyleLbl="node1" presStyleIdx="3" presStyleCnt="6" custAng="10800000" custFlipVert="1" custScaleX="34100" custLinFactNeighborX="-16499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55DA12D8-B9DE-49EB-8FDF-075C8D682E10}" type="pres">
      <dgm:prSet presAssocID="{14C94CC0-E26E-413C-A2F4-88E081E76126}" presName="sibTrans" presStyleCnt="0"/>
      <dgm:spPr/>
    </dgm:pt>
    <dgm:pt modelId="{8BD5A00E-5056-42F1-B139-1EEB59A3A2EC}" type="pres">
      <dgm:prSet presAssocID="{70561B1B-37E4-453F-845A-0BDF5D1661AA}" presName="textNode" presStyleLbl="node1" presStyleIdx="4" presStyleCnt="6" custAng="10800000" custFlipVert="1" custScaleX="34100" custLinFactNeighborX="-19082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0771D012-7DA5-440D-B43A-6D196C991E2A}" type="pres">
      <dgm:prSet presAssocID="{92F11E97-1F7A-4478-98F1-9A1DB3829940}" presName="sibTrans" presStyleCnt="0"/>
      <dgm:spPr/>
    </dgm:pt>
    <dgm:pt modelId="{0AD9CD62-2EE4-4CC5-9057-66FC6FCC3F2C}" type="pres">
      <dgm:prSet presAssocID="{BEC621E1-5ADE-4D47-91D0-8901F3E4235C}" presName="textNode" presStyleLbl="node1" presStyleIdx="5" presStyleCnt="6" custAng="10800000" custFlipVert="1" custScaleX="34100" custLinFactNeighborX="-21343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B750D0F-96FA-40B7-ABB6-9F94D4AF631A}" srcId="{F85948F1-F6C0-4529-9838-CCB5F472D219}" destId="{3CCCF066-7FC8-4774-8E39-1869AB177C70}" srcOrd="1" destOrd="0" parTransId="{2DEC4380-D86B-4AF3-9623-D39F41CF5891}" sibTransId="{1F4F589A-184B-4819-A117-7E12274C4BD7}"/>
    <dgm:cxn modelId="{9565CC2C-3A15-4197-95EC-BED10CB9779C}" type="presOf" srcId="{F85948F1-F6C0-4529-9838-CCB5F472D219}" destId="{7C9BA486-E6EC-4FBB-B5CC-16DC5B01A52C}" srcOrd="0" destOrd="0" presId="urn:microsoft.com/office/officeart/2005/8/layout/hProcess9"/>
    <dgm:cxn modelId="{ED15472D-D43D-49BD-BF70-AF5DB114F2B5}" type="presOf" srcId="{3CCCF066-7FC8-4774-8E39-1869AB177C70}" destId="{5DB321ED-B186-44E2-973E-6AF82C325B83}" srcOrd="0" destOrd="0" presId="urn:microsoft.com/office/officeart/2005/8/layout/hProcess9"/>
    <dgm:cxn modelId="{FB86BA3D-6E2B-4710-B261-9C3988F33D78}" srcId="{F85948F1-F6C0-4529-9838-CCB5F472D219}" destId="{70561B1B-37E4-453F-845A-0BDF5D1661AA}" srcOrd="4" destOrd="0" parTransId="{FEF76B87-BE71-47AA-98C5-EF13EE57C668}" sibTransId="{92F11E97-1F7A-4478-98F1-9A1DB3829940}"/>
    <dgm:cxn modelId="{9377013F-7CB2-4EE5-80D5-8AA4290FB673}" srcId="{F85948F1-F6C0-4529-9838-CCB5F472D219}" destId="{294FE979-1C50-4177-833A-9D0405E4A3CD}" srcOrd="3" destOrd="0" parTransId="{FFCF2E1F-A749-44D7-A077-F05498C93A31}" sibTransId="{14C94CC0-E26E-413C-A2F4-88E081E76126}"/>
    <dgm:cxn modelId="{6859947C-C5E1-4B08-88E2-683427441143}" type="presOf" srcId="{9F0DA28A-D618-4C10-9D80-7AE2302B10AE}" destId="{DAE38162-144E-4B09-9EC2-550ED7A445A7}" srcOrd="0" destOrd="0" presId="urn:microsoft.com/office/officeart/2005/8/layout/hProcess9"/>
    <dgm:cxn modelId="{ECBD2186-A12E-4C42-95EE-B76D9302EB56}" srcId="{F85948F1-F6C0-4529-9838-CCB5F472D219}" destId="{BEC621E1-5ADE-4D47-91D0-8901F3E4235C}" srcOrd="5" destOrd="0" parTransId="{364287BD-4B79-46DA-910A-AADCAADB261F}" sibTransId="{0D90311C-64EA-4CCA-BB23-E5469A0D7B64}"/>
    <dgm:cxn modelId="{BD0BF790-7321-48AF-A1DA-2335604E3D02}" type="presOf" srcId="{24882EC6-6D52-45A6-AC3E-CD87AFC17ADD}" destId="{07F574D5-8C33-443A-973B-BD9DF194872B}" srcOrd="0" destOrd="0" presId="urn:microsoft.com/office/officeart/2005/8/layout/hProcess9"/>
    <dgm:cxn modelId="{877B7B93-E914-47EE-9953-408A108AD09F}" type="presOf" srcId="{70561B1B-37E4-453F-845A-0BDF5D1661AA}" destId="{8BD5A00E-5056-42F1-B139-1EEB59A3A2EC}" srcOrd="0" destOrd="0" presId="urn:microsoft.com/office/officeart/2005/8/layout/hProcess9"/>
    <dgm:cxn modelId="{CA0F17AD-EE3C-4C5F-894D-E3813E016A69}" type="presOf" srcId="{BEC621E1-5ADE-4D47-91D0-8901F3E4235C}" destId="{0AD9CD62-2EE4-4CC5-9057-66FC6FCC3F2C}" srcOrd="0" destOrd="0" presId="urn:microsoft.com/office/officeart/2005/8/layout/hProcess9"/>
    <dgm:cxn modelId="{CE1230C9-F579-40DE-B6BC-3DBAB2DFC228}" type="presOf" srcId="{294FE979-1C50-4177-833A-9D0405E4A3CD}" destId="{45EFBD26-44DC-428B-B644-3B34388A7E2F}" srcOrd="0" destOrd="0" presId="urn:microsoft.com/office/officeart/2005/8/layout/hProcess9"/>
    <dgm:cxn modelId="{257362D4-C17B-41D9-A907-76BA84F049E7}" srcId="{F85948F1-F6C0-4529-9838-CCB5F472D219}" destId="{9F0DA28A-D618-4C10-9D80-7AE2302B10AE}" srcOrd="0" destOrd="0" parTransId="{5563AD24-63AA-4B4D-9085-36AB83F57B04}" sibTransId="{3403054E-C6A3-4ADE-9060-7CF325252081}"/>
    <dgm:cxn modelId="{912443D6-DB63-42F7-84ED-0EA5C7851E1C}" srcId="{F85948F1-F6C0-4529-9838-CCB5F472D219}" destId="{24882EC6-6D52-45A6-AC3E-CD87AFC17ADD}" srcOrd="2" destOrd="0" parTransId="{0BED6732-40CA-459F-BEEB-A8D9542EB8C9}" sibTransId="{821CE521-93E1-4B95-AC41-158E8F774395}"/>
    <dgm:cxn modelId="{E99E4CFA-8236-4239-AE98-930620D4EF05}" type="presParOf" srcId="{7C9BA486-E6EC-4FBB-B5CC-16DC5B01A52C}" destId="{5F426F94-825D-4FA4-A2A2-5F79D4632CEF}" srcOrd="0" destOrd="0" presId="urn:microsoft.com/office/officeart/2005/8/layout/hProcess9"/>
    <dgm:cxn modelId="{CCCE577D-2D2C-47B6-9B46-84EC0C614138}" type="presParOf" srcId="{7C9BA486-E6EC-4FBB-B5CC-16DC5B01A52C}" destId="{6B5ADCC1-03DE-417B-A194-86019FEF7CB7}" srcOrd="1" destOrd="0" presId="urn:microsoft.com/office/officeart/2005/8/layout/hProcess9"/>
    <dgm:cxn modelId="{7359A9FA-A5AD-4C1C-955C-95D1A9F45F14}" type="presParOf" srcId="{6B5ADCC1-03DE-417B-A194-86019FEF7CB7}" destId="{DAE38162-144E-4B09-9EC2-550ED7A445A7}" srcOrd="0" destOrd="0" presId="urn:microsoft.com/office/officeart/2005/8/layout/hProcess9"/>
    <dgm:cxn modelId="{0E3E2859-3BC2-42AD-91FA-DFBA06881C26}" type="presParOf" srcId="{6B5ADCC1-03DE-417B-A194-86019FEF7CB7}" destId="{5A98C6AA-161F-4896-B441-13B2622B4812}" srcOrd="1" destOrd="0" presId="urn:microsoft.com/office/officeart/2005/8/layout/hProcess9"/>
    <dgm:cxn modelId="{D7721C8B-0DE1-4A6D-A1AC-E79E819FA928}" type="presParOf" srcId="{6B5ADCC1-03DE-417B-A194-86019FEF7CB7}" destId="{5DB321ED-B186-44E2-973E-6AF82C325B83}" srcOrd="2" destOrd="0" presId="urn:microsoft.com/office/officeart/2005/8/layout/hProcess9"/>
    <dgm:cxn modelId="{74703E9C-9B05-48C0-B4AB-20E54831EC3E}" type="presParOf" srcId="{6B5ADCC1-03DE-417B-A194-86019FEF7CB7}" destId="{E3DBB286-4AFA-4224-8E2F-2EE895ED8788}" srcOrd="3" destOrd="0" presId="urn:microsoft.com/office/officeart/2005/8/layout/hProcess9"/>
    <dgm:cxn modelId="{68A254CF-5BD3-4D9E-9602-E9D4D9E0F995}" type="presParOf" srcId="{6B5ADCC1-03DE-417B-A194-86019FEF7CB7}" destId="{07F574D5-8C33-443A-973B-BD9DF194872B}" srcOrd="4" destOrd="0" presId="urn:microsoft.com/office/officeart/2005/8/layout/hProcess9"/>
    <dgm:cxn modelId="{20DA9F39-51F9-4B2E-8162-F1B090A2A8EA}" type="presParOf" srcId="{6B5ADCC1-03DE-417B-A194-86019FEF7CB7}" destId="{AB8EF27F-9E92-4579-8616-E44E04689AB3}" srcOrd="5" destOrd="0" presId="urn:microsoft.com/office/officeart/2005/8/layout/hProcess9"/>
    <dgm:cxn modelId="{9D7BC81B-BEDB-4265-8836-F17579158CCA}" type="presParOf" srcId="{6B5ADCC1-03DE-417B-A194-86019FEF7CB7}" destId="{45EFBD26-44DC-428B-B644-3B34388A7E2F}" srcOrd="6" destOrd="0" presId="urn:microsoft.com/office/officeart/2005/8/layout/hProcess9"/>
    <dgm:cxn modelId="{8427AF7C-609D-4E0B-BD28-A31E1CAE35E3}" type="presParOf" srcId="{6B5ADCC1-03DE-417B-A194-86019FEF7CB7}" destId="{55DA12D8-B9DE-49EB-8FDF-075C8D682E10}" srcOrd="7" destOrd="0" presId="urn:microsoft.com/office/officeart/2005/8/layout/hProcess9"/>
    <dgm:cxn modelId="{AEADB026-2945-4252-837B-964263FC5176}" type="presParOf" srcId="{6B5ADCC1-03DE-417B-A194-86019FEF7CB7}" destId="{8BD5A00E-5056-42F1-B139-1EEB59A3A2EC}" srcOrd="8" destOrd="0" presId="urn:microsoft.com/office/officeart/2005/8/layout/hProcess9"/>
    <dgm:cxn modelId="{AFC95988-57C1-4225-B44B-A47FCE893532}" type="presParOf" srcId="{6B5ADCC1-03DE-417B-A194-86019FEF7CB7}" destId="{0771D012-7DA5-440D-B43A-6D196C991E2A}" srcOrd="9" destOrd="0" presId="urn:microsoft.com/office/officeart/2005/8/layout/hProcess9"/>
    <dgm:cxn modelId="{AB53ED4E-377A-4887-A333-896819354172}" type="presParOf" srcId="{6B5ADCC1-03DE-417B-A194-86019FEF7CB7}" destId="{0AD9CD62-2EE4-4CC5-9057-66FC6FCC3F2C}" srcOrd="10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5400000"/>
          </a:camera>
          <a:lightRig rig="threePt" dir="t"/>
        </a:scene3d>
      </dgm:spPr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noFill/>
        <a:ln>
          <a:solidFill>
            <a:srgbClr val="E40303"/>
          </a:solidFill>
        </a:ln>
      </dgm:spPr>
      <dgm:t>
        <a:bodyPr/>
        <a:lstStyle/>
        <a:p>
          <a:pPr rtl="1"/>
          <a:r>
            <a:rPr lang="en-US" sz="1700" b="0" i="0" dirty="0"/>
            <a:t>Introduction</a:t>
          </a:r>
          <a:endParaRPr lang="fa-IR" sz="1700" b="0" dirty="0"/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7BCE472C-D65F-4C09-9E2B-DEAAE389C7A2}">
      <dgm:prSet phldrT="[Text]" custT="1"/>
      <dgm:spPr>
        <a:solidFill>
          <a:srgbClr val="F4FFF8"/>
        </a:solidFill>
        <a:ln>
          <a:solidFill>
            <a:srgbClr val="058A2C"/>
          </a:solidFill>
        </a:ln>
      </dgm:spPr>
      <dgm:t>
        <a:bodyPr/>
        <a:lstStyle/>
        <a:p>
          <a:pPr rtl="1"/>
          <a:r>
            <a:rPr lang="en-US" sz="1800" b="1" dirty="0"/>
            <a:t>Thinking Skills</a:t>
          </a:r>
          <a:endParaRPr lang="fa-IR" sz="1800" b="1" dirty="0"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8DA6A9A4-86A3-4CB5-AF31-F6520B3B63F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pPr rtl="1"/>
          <a:r>
            <a:rPr lang="en-US" sz="1800" b="0" i="0" dirty="0"/>
            <a:t>Cognitive Domain</a:t>
          </a:r>
          <a:endParaRPr lang="fa-IR" sz="1800" b="0" dirty="0"/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9D80617F-7099-4780-9409-790E62E7E6EA}" type="pres">
      <dgm:prSet presAssocID="{7BCE472C-D65F-4C09-9E2B-DEAAE389C7A2}" presName="Accent3" presStyleCnt="0"/>
      <dgm:spPr/>
    </dgm:pt>
    <dgm:pt modelId="{412DAE9A-048B-47AB-B340-F757A6C96EB0}" type="pres">
      <dgm:prSet presAssocID="{7BCE472C-D65F-4C09-9E2B-DEAAE389C7A2}" presName="Accent" presStyleLbl="node1" presStyleIdx="0" presStyleCnt="3"/>
      <dgm:spPr>
        <a:solidFill>
          <a:srgbClr val="058A2C"/>
        </a:solidFill>
        <a:ln>
          <a:solidFill>
            <a:srgbClr val="058A2C"/>
          </a:solidFill>
        </a:ln>
      </dgm:spPr>
    </dgm:pt>
    <dgm:pt modelId="{FA3984DA-27AA-4143-A8B0-361831273076}" type="pres">
      <dgm:prSet presAssocID="{7BCE472C-D65F-4C09-9E2B-DEAAE389C7A2}" presName="ParentBackground3" presStyleCnt="0"/>
      <dgm:spPr/>
    </dgm:pt>
    <dgm:pt modelId="{F8EA5534-9392-4BC5-8ACA-3741F8E34DBD}" type="pres">
      <dgm:prSet presAssocID="{7BCE472C-D65F-4C09-9E2B-DEAAE389C7A2}" presName="ParentBackground" presStyleLbl="fgAcc1" presStyleIdx="0" presStyleCnt="3" custAng="5400000"/>
      <dgm:spPr/>
    </dgm:pt>
    <dgm:pt modelId="{33B5A1E2-52DA-4E9C-9EC7-DEBC690E83C9}" type="pres">
      <dgm:prSet presAssocID="{7BCE472C-D65F-4C09-9E2B-DEAAE389C7A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1" presStyleCnt="3"/>
      <dgm:spPr>
        <a:noFill/>
        <a:ln>
          <a:solidFill>
            <a:srgbClr val="FFC000"/>
          </a:solidFill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1" presStyleCnt="3" custAng="5400000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2" presStyleCnt="3"/>
      <dgm:spPr>
        <a:noFill/>
        <a:ln>
          <a:solidFill>
            <a:srgbClr val="E40303"/>
          </a:solidFill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2" presStyleCnt="3" custAng="5400000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2" destOrd="0" parTransId="{05526126-EE73-42B8-B678-A3B6FD26F13C}" sibTransId="{3DB25248-CA41-4F35-B1F1-89F7B90D45D3}"/>
    <dgm:cxn modelId="{5C1B6CCB-BFA2-4BC8-8BA7-E9546B3A5C36}" type="presOf" srcId="{7BCE472C-D65F-4C09-9E2B-DEAAE389C7A2}" destId="{F8EA5534-9392-4BC5-8ACA-3741F8E34DBD}" srcOrd="0" destOrd="0" presId="urn:microsoft.com/office/officeart/2011/layout/CircleProcess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FDA758E0-5FAE-460D-83B8-BD47DD50AE40}" type="presOf" srcId="{7BCE472C-D65F-4C09-9E2B-DEAAE389C7A2}" destId="{33B5A1E2-52DA-4E9C-9EC7-DEBC690E83C9}" srcOrd="1" destOrd="0" presId="urn:microsoft.com/office/officeart/2011/layout/CircleProcess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DF62A93F-26E1-4B6D-9936-C0E003E62E96}" type="presParOf" srcId="{76A57DA3-8423-40BF-BE0E-6DE6E702F333}" destId="{9D80617F-7099-4780-9409-790E62E7E6EA}" srcOrd="0" destOrd="0" presId="urn:microsoft.com/office/officeart/2011/layout/CircleProcess"/>
    <dgm:cxn modelId="{938FB2D4-1198-49BB-9DEF-65003747A633}" type="presParOf" srcId="{9D80617F-7099-4780-9409-790E62E7E6EA}" destId="{412DAE9A-048B-47AB-B340-F757A6C96EB0}" srcOrd="0" destOrd="0" presId="urn:microsoft.com/office/officeart/2011/layout/CircleProcess"/>
    <dgm:cxn modelId="{EF34BDB4-188B-4417-A878-972E99277BCA}" type="presParOf" srcId="{76A57DA3-8423-40BF-BE0E-6DE6E702F333}" destId="{FA3984DA-27AA-4143-A8B0-361831273076}" srcOrd="1" destOrd="0" presId="urn:microsoft.com/office/officeart/2011/layout/CircleProcess"/>
    <dgm:cxn modelId="{DA93A763-2C34-4A9E-8CFB-D703358BB266}" type="presParOf" srcId="{FA3984DA-27AA-4143-A8B0-361831273076}" destId="{F8EA5534-9392-4BC5-8ACA-3741F8E34DBD}" srcOrd="0" destOrd="0" presId="urn:microsoft.com/office/officeart/2011/layout/CircleProcess"/>
    <dgm:cxn modelId="{6390A106-F744-43FA-BFE1-74B8EDDB7726}" type="presParOf" srcId="{76A57DA3-8423-40BF-BE0E-6DE6E702F333}" destId="{33B5A1E2-52DA-4E9C-9EC7-DEBC690E83C9}" srcOrd="2" destOrd="0" presId="urn:microsoft.com/office/officeart/2011/layout/CircleProcess"/>
    <dgm:cxn modelId="{B978F099-AD63-4606-AA21-54A2D97C9392}" type="presParOf" srcId="{76A57DA3-8423-40BF-BE0E-6DE6E702F333}" destId="{A4DDEF54-29ED-4DEE-80EA-99E58AF9208D}" srcOrd="3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4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5" destOrd="0" presId="urn:microsoft.com/office/officeart/2011/layout/CircleProcess"/>
    <dgm:cxn modelId="{0C0A7BF5-2C51-4603-B048-4F2E8A2FF585}" type="presParOf" srcId="{76A57DA3-8423-40BF-BE0E-6DE6E702F333}" destId="{3713FE1F-E6CD-43C0-B8A8-0CA3148FAF54}" srcOrd="6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7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8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85948F1-F6C0-4529-9838-CCB5F472D21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</dgm:pt>
    <dgm:pt modelId="{9F0DA28A-D618-4C10-9D80-7AE2302B10AE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Remember</a:t>
          </a:r>
        </a:p>
      </dgm:t>
    </dgm:pt>
    <dgm:pt modelId="{5563AD24-63AA-4B4D-9085-36AB83F57B04}" type="parTrans" cxnId="{257362D4-C17B-41D9-A907-76BA84F049E7}">
      <dgm:prSet/>
      <dgm:spPr/>
      <dgm:t>
        <a:bodyPr/>
        <a:lstStyle/>
        <a:p>
          <a:pPr rtl="1"/>
          <a:endParaRPr lang="fa-IR" sz="1800"/>
        </a:p>
      </dgm:t>
    </dgm:pt>
    <dgm:pt modelId="{3403054E-C6A3-4ADE-9060-7CF325252081}" type="sibTrans" cxnId="{257362D4-C17B-41D9-A907-76BA84F049E7}">
      <dgm:prSet/>
      <dgm:spPr/>
      <dgm:t>
        <a:bodyPr/>
        <a:lstStyle/>
        <a:p>
          <a:pPr rtl="1"/>
          <a:endParaRPr lang="fa-IR" sz="1800"/>
        </a:p>
      </dgm:t>
    </dgm:pt>
    <dgm:pt modelId="{3CCCF066-7FC8-4774-8E39-1869AB177C70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Understand</a:t>
          </a:r>
        </a:p>
      </dgm:t>
    </dgm:pt>
    <dgm:pt modelId="{2DEC4380-D86B-4AF3-9623-D39F41CF5891}" type="parTrans" cxnId="{7B750D0F-96FA-40B7-ABB6-9F94D4AF631A}">
      <dgm:prSet/>
      <dgm:spPr/>
      <dgm:t>
        <a:bodyPr/>
        <a:lstStyle/>
        <a:p>
          <a:endParaRPr lang="en-US" sz="1800"/>
        </a:p>
      </dgm:t>
    </dgm:pt>
    <dgm:pt modelId="{1F4F589A-184B-4819-A117-7E12274C4BD7}" type="sibTrans" cxnId="{7B750D0F-96FA-40B7-ABB6-9F94D4AF631A}">
      <dgm:prSet/>
      <dgm:spPr/>
      <dgm:t>
        <a:bodyPr/>
        <a:lstStyle/>
        <a:p>
          <a:endParaRPr lang="en-US" sz="1800"/>
        </a:p>
      </dgm:t>
    </dgm:pt>
    <dgm:pt modelId="{24882EC6-6D52-45A6-AC3E-CD87AFC17ADD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Apply</a:t>
          </a:r>
        </a:p>
      </dgm:t>
    </dgm:pt>
    <dgm:pt modelId="{0BED6732-40CA-459F-BEEB-A8D9542EB8C9}" type="parTrans" cxnId="{912443D6-DB63-42F7-84ED-0EA5C7851E1C}">
      <dgm:prSet/>
      <dgm:spPr/>
      <dgm:t>
        <a:bodyPr/>
        <a:lstStyle/>
        <a:p>
          <a:endParaRPr lang="en-US" sz="1800"/>
        </a:p>
      </dgm:t>
    </dgm:pt>
    <dgm:pt modelId="{821CE521-93E1-4B95-AC41-158E8F774395}" type="sibTrans" cxnId="{912443D6-DB63-42F7-84ED-0EA5C7851E1C}">
      <dgm:prSet/>
      <dgm:spPr/>
      <dgm:t>
        <a:bodyPr/>
        <a:lstStyle/>
        <a:p>
          <a:endParaRPr lang="en-US" sz="1800"/>
        </a:p>
      </dgm:t>
    </dgm:pt>
    <dgm:pt modelId="{294FE979-1C50-4177-833A-9D0405E4A3CD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Analyze</a:t>
          </a:r>
        </a:p>
      </dgm:t>
    </dgm:pt>
    <dgm:pt modelId="{FFCF2E1F-A749-44D7-A077-F05498C93A31}" type="parTrans" cxnId="{9377013F-7CB2-4EE5-80D5-8AA4290FB673}">
      <dgm:prSet/>
      <dgm:spPr/>
      <dgm:t>
        <a:bodyPr/>
        <a:lstStyle/>
        <a:p>
          <a:endParaRPr lang="en-US" sz="1800"/>
        </a:p>
      </dgm:t>
    </dgm:pt>
    <dgm:pt modelId="{14C94CC0-E26E-413C-A2F4-88E081E76126}" type="sibTrans" cxnId="{9377013F-7CB2-4EE5-80D5-8AA4290FB673}">
      <dgm:prSet/>
      <dgm:spPr/>
      <dgm:t>
        <a:bodyPr/>
        <a:lstStyle/>
        <a:p>
          <a:endParaRPr lang="en-US" sz="1800"/>
        </a:p>
      </dgm:t>
    </dgm:pt>
    <dgm:pt modelId="{70561B1B-37E4-453F-845A-0BDF5D1661AA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Evaluate</a:t>
          </a:r>
        </a:p>
      </dgm:t>
    </dgm:pt>
    <dgm:pt modelId="{FEF76B87-BE71-47AA-98C5-EF13EE57C668}" type="parTrans" cxnId="{FB86BA3D-6E2B-4710-B261-9C3988F33D78}">
      <dgm:prSet/>
      <dgm:spPr/>
      <dgm:t>
        <a:bodyPr/>
        <a:lstStyle/>
        <a:p>
          <a:endParaRPr lang="en-US" sz="1800"/>
        </a:p>
      </dgm:t>
    </dgm:pt>
    <dgm:pt modelId="{92F11E97-1F7A-4478-98F1-9A1DB3829940}" type="sibTrans" cxnId="{FB86BA3D-6E2B-4710-B261-9C3988F33D78}">
      <dgm:prSet/>
      <dgm:spPr/>
      <dgm:t>
        <a:bodyPr/>
        <a:lstStyle/>
        <a:p>
          <a:endParaRPr lang="en-US" sz="1800"/>
        </a:p>
      </dgm:t>
    </dgm:pt>
    <dgm:pt modelId="{BEC621E1-5ADE-4D47-91D0-8901F3E4235C}">
      <dgm:prSet phldrT="[Text]" custT="1"/>
      <dgm:spPr>
        <a:solidFill>
          <a:srgbClr val="058A2C"/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1" dirty="0">
              <a:solidFill>
                <a:schemeClr val="bg1"/>
              </a:solidFill>
            </a:rPr>
            <a:t>Create</a:t>
          </a:r>
        </a:p>
      </dgm:t>
    </dgm:pt>
    <dgm:pt modelId="{364287BD-4B79-46DA-910A-AADCAADB261F}" type="parTrans" cxnId="{ECBD2186-A12E-4C42-95EE-B76D9302EB56}">
      <dgm:prSet/>
      <dgm:spPr/>
      <dgm:t>
        <a:bodyPr/>
        <a:lstStyle/>
        <a:p>
          <a:endParaRPr lang="en-US" sz="1800"/>
        </a:p>
      </dgm:t>
    </dgm:pt>
    <dgm:pt modelId="{0D90311C-64EA-4CCA-BB23-E5469A0D7B64}" type="sibTrans" cxnId="{ECBD2186-A12E-4C42-95EE-B76D9302EB56}">
      <dgm:prSet/>
      <dgm:spPr/>
      <dgm:t>
        <a:bodyPr/>
        <a:lstStyle/>
        <a:p>
          <a:endParaRPr lang="en-US" sz="1800"/>
        </a:p>
      </dgm:t>
    </dgm:pt>
    <dgm:pt modelId="{7C9BA486-E6EC-4FBB-B5CC-16DC5B01A52C}" type="pres">
      <dgm:prSet presAssocID="{F85948F1-F6C0-4529-9838-CCB5F472D219}" presName="CompostProcess" presStyleCnt="0">
        <dgm:presLayoutVars>
          <dgm:dir/>
          <dgm:resizeHandles val="exact"/>
        </dgm:presLayoutVars>
      </dgm:prSet>
      <dgm:spPr/>
    </dgm:pt>
    <dgm:pt modelId="{5F426F94-825D-4FA4-A2A2-5F79D4632CEF}" type="pres">
      <dgm:prSet presAssocID="{F85948F1-F6C0-4529-9838-CCB5F472D219}" presName="arrow" presStyleLbl="bgShp" presStyleIdx="0" presStyleCnt="1"/>
      <dgm:spPr>
        <a:solidFill>
          <a:srgbClr val="7FC08F"/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gm:spPr>
    </dgm:pt>
    <dgm:pt modelId="{6B5ADCC1-03DE-417B-A194-86019FEF7CB7}" type="pres">
      <dgm:prSet presAssocID="{F85948F1-F6C0-4529-9838-CCB5F472D219}" presName="linearProcess" presStyleCnt="0"/>
      <dgm:spPr/>
    </dgm:pt>
    <dgm:pt modelId="{DAE38162-144E-4B09-9EC2-550ED7A445A7}" type="pres">
      <dgm:prSet presAssocID="{9F0DA28A-D618-4C10-9D80-7AE2302B10AE}" presName="textNode" presStyleLbl="node1" presStyleIdx="0" presStyleCnt="6" custAng="10800000" custFlipVert="1" custScaleX="34100" custLinFactNeighborX="-16499" custLinFactNeighborY="-331">
        <dgm:presLayoutVars>
          <dgm:bulletEnabled val="1"/>
        </dgm:presLayoutVars>
      </dgm:prSet>
      <dgm:spPr>
        <a:xfrm rot="10800000">
          <a:off x="5161935" y="423414"/>
          <a:ext cx="2949677" cy="564552"/>
        </a:xfrm>
        <a:prstGeom prst="roundRect">
          <a:avLst/>
        </a:prstGeom>
      </dgm:spPr>
    </dgm:pt>
    <dgm:pt modelId="{5A98C6AA-161F-4896-B441-13B2622B4812}" type="pres">
      <dgm:prSet presAssocID="{3403054E-C6A3-4ADE-9060-7CF325252081}" presName="sibTrans" presStyleCnt="0"/>
      <dgm:spPr/>
    </dgm:pt>
    <dgm:pt modelId="{5DB321ED-B186-44E2-973E-6AF82C325B83}" type="pres">
      <dgm:prSet presAssocID="{3CCCF066-7FC8-4774-8E39-1869AB177C70}" presName="textNode" presStyleLbl="node1" presStyleIdx="1" presStyleCnt="6" custAng="10800000" custFlipVert="1" custScaleX="34100" custLinFactNeighborX="-10686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E3DBB286-4AFA-4224-8E2F-2EE895ED8788}" type="pres">
      <dgm:prSet presAssocID="{1F4F589A-184B-4819-A117-7E12274C4BD7}" presName="sibTrans" presStyleCnt="0"/>
      <dgm:spPr/>
    </dgm:pt>
    <dgm:pt modelId="{07F574D5-8C33-443A-973B-BD9DF194872B}" type="pres">
      <dgm:prSet presAssocID="{24882EC6-6D52-45A6-AC3E-CD87AFC17ADD}" presName="textNode" presStyleLbl="node1" presStyleIdx="2" presStyleCnt="6" custAng="10800000" custFlipVert="1" custScaleX="34100" custLinFactNeighborX="-13592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AB8EF27F-9E92-4579-8616-E44E04689AB3}" type="pres">
      <dgm:prSet presAssocID="{821CE521-93E1-4B95-AC41-158E8F774395}" presName="sibTrans" presStyleCnt="0"/>
      <dgm:spPr/>
    </dgm:pt>
    <dgm:pt modelId="{45EFBD26-44DC-428B-B644-3B34388A7E2F}" type="pres">
      <dgm:prSet presAssocID="{294FE979-1C50-4177-833A-9D0405E4A3CD}" presName="textNode" presStyleLbl="node1" presStyleIdx="3" presStyleCnt="6" custAng="10800000" custFlipVert="1" custScaleX="34100" custLinFactNeighborX="-16499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55DA12D8-B9DE-49EB-8FDF-075C8D682E10}" type="pres">
      <dgm:prSet presAssocID="{14C94CC0-E26E-413C-A2F4-88E081E76126}" presName="sibTrans" presStyleCnt="0"/>
      <dgm:spPr/>
    </dgm:pt>
    <dgm:pt modelId="{8BD5A00E-5056-42F1-B139-1EEB59A3A2EC}" type="pres">
      <dgm:prSet presAssocID="{70561B1B-37E4-453F-845A-0BDF5D1661AA}" presName="textNode" presStyleLbl="node1" presStyleIdx="4" presStyleCnt="6" custAng="10800000" custFlipVert="1" custScaleX="34100" custLinFactNeighborX="-19082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0771D012-7DA5-440D-B43A-6D196C991E2A}" type="pres">
      <dgm:prSet presAssocID="{92F11E97-1F7A-4478-98F1-9A1DB3829940}" presName="sibTrans" presStyleCnt="0"/>
      <dgm:spPr/>
    </dgm:pt>
    <dgm:pt modelId="{0AD9CD62-2EE4-4CC5-9057-66FC6FCC3F2C}" type="pres">
      <dgm:prSet presAssocID="{BEC621E1-5ADE-4D47-91D0-8901F3E4235C}" presName="textNode" presStyleLbl="node1" presStyleIdx="5" presStyleCnt="6" custAng="10800000" custFlipVert="1" custScaleX="34100" custLinFactNeighborX="-21343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B750D0F-96FA-40B7-ABB6-9F94D4AF631A}" srcId="{F85948F1-F6C0-4529-9838-CCB5F472D219}" destId="{3CCCF066-7FC8-4774-8E39-1869AB177C70}" srcOrd="1" destOrd="0" parTransId="{2DEC4380-D86B-4AF3-9623-D39F41CF5891}" sibTransId="{1F4F589A-184B-4819-A117-7E12274C4BD7}"/>
    <dgm:cxn modelId="{9565CC2C-3A15-4197-95EC-BED10CB9779C}" type="presOf" srcId="{F85948F1-F6C0-4529-9838-CCB5F472D219}" destId="{7C9BA486-E6EC-4FBB-B5CC-16DC5B01A52C}" srcOrd="0" destOrd="0" presId="urn:microsoft.com/office/officeart/2005/8/layout/hProcess9"/>
    <dgm:cxn modelId="{ED15472D-D43D-49BD-BF70-AF5DB114F2B5}" type="presOf" srcId="{3CCCF066-7FC8-4774-8E39-1869AB177C70}" destId="{5DB321ED-B186-44E2-973E-6AF82C325B83}" srcOrd="0" destOrd="0" presId="urn:microsoft.com/office/officeart/2005/8/layout/hProcess9"/>
    <dgm:cxn modelId="{FB86BA3D-6E2B-4710-B261-9C3988F33D78}" srcId="{F85948F1-F6C0-4529-9838-CCB5F472D219}" destId="{70561B1B-37E4-453F-845A-0BDF5D1661AA}" srcOrd="4" destOrd="0" parTransId="{FEF76B87-BE71-47AA-98C5-EF13EE57C668}" sibTransId="{92F11E97-1F7A-4478-98F1-9A1DB3829940}"/>
    <dgm:cxn modelId="{9377013F-7CB2-4EE5-80D5-8AA4290FB673}" srcId="{F85948F1-F6C0-4529-9838-CCB5F472D219}" destId="{294FE979-1C50-4177-833A-9D0405E4A3CD}" srcOrd="3" destOrd="0" parTransId="{FFCF2E1F-A749-44D7-A077-F05498C93A31}" sibTransId="{14C94CC0-E26E-413C-A2F4-88E081E76126}"/>
    <dgm:cxn modelId="{6859947C-C5E1-4B08-88E2-683427441143}" type="presOf" srcId="{9F0DA28A-D618-4C10-9D80-7AE2302B10AE}" destId="{DAE38162-144E-4B09-9EC2-550ED7A445A7}" srcOrd="0" destOrd="0" presId="urn:microsoft.com/office/officeart/2005/8/layout/hProcess9"/>
    <dgm:cxn modelId="{ECBD2186-A12E-4C42-95EE-B76D9302EB56}" srcId="{F85948F1-F6C0-4529-9838-CCB5F472D219}" destId="{BEC621E1-5ADE-4D47-91D0-8901F3E4235C}" srcOrd="5" destOrd="0" parTransId="{364287BD-4B79-46DA-910A-AADCAADB261F}" sibTransId="{0D90311C-64EA-4CCA-BB23-E5469A0D7B64}"/>
    <dgm:cxn modelId="{BD0BF790-7321-48AF-A1DA-2335604E3D02}" type="presOf" srcId="{24882EC6-6D52-45A6-AC3E-CD87AFC17ADD}" destId="{07F574D5-8C33-443A-973B-BD9DF194872B}" srcOrd="0" destOrd="0" presId="urn:microsoft.com/office/officeart/2005/8/layout/hProcess9"/>
    <dgm:cxn modelId="{877B7B93-E914-47EE-9953-408A108AD09F}" type="presOf" srcId="{70561B1B-37E4-453F-845A-0BDF5D1661AA}" destId="{8BD5A00E-5056-42F1-B139-1EEB59A3A2EC}" srcOrd="0" destOrd="0" presId="urn:microsoft.com/office/officeart/2005/8/layout/hProcess9"/>
    <dgm:cxn modelId="{CA0F17AD-EE3C-4C5F-894D-E3813E016A69}" type="presOf" srcId="{BEC621E1-5ADE-4D47-91D0-8901F3E4235C}" destId="{0AD9CD62-2EE4-4CC5-9057-66FC6FCC3F2C}" srcOrd="0" destOrd="0" presId="urn:microsoft.com/office/officeart/2005/8/layout/hProcess9"/>
    <dgm:cxn modelId="{CE1230C9-F579-40DE-B6BC-3DBAB2DFC228}" type="presOf" srcId="{294FE979-1C50-4177-833A-9D0405E4A3CD}" destId="{45EFBD26-44DC-428B-B644-3B34388A7E2F}" srcOrd="0" destOrd="0" presId="urn:microsoft.com/office/officeart/2005/8/layout/hProcess9"/>
    <dgm:cxn modelId="{257362D4-C17B-41D9-A907-76BA84F049E7}" srcId="{F85948F1-F6C0-4529-9838-CCB5F472D219}" destId="{9F0DA28A-D618-4C10-9D80-7AE2302B10AE}" srcOrd="0" destOrd="0" parTransId="{5563AD24-63AA-4B4D-9085-36AB83F57B04}" sibTransId="{3403054E-C6A3-4ADE-9060-7CF325252081}"/>
    <dgm:cxn modelId="{912443D6-DB63-42F7-84ED-0EA5C7851E1C}" srcId="{F85948F1-F6C0-4529-9838-CCB5F472D219}" destId="{24882EC6-6D52-45A6-AC3E-CD87AFC17ADD}" srcOrd="2" destOrd="0" parTransId="{0BED6732-40CA-459F-BEEB-A8D9542EB8C9}" sibTransId="{821CE521-93E1-4B95-AC41-158E8F774395}"/>
    <dgm:cxn modelId="{E99E4CFA-8236-4239-AE98-930620D4EF05}" type="presParOf" srcId="{7C9BA486-E6EC-4FBB-B5CC-16DC5B01A52C}" destId="{5F426F94-825D-4FA4-A2A2-5F79D4632CEF}" srcOrd="0" destOrd="0" presId="urn:microsoft.com/office/officeart/2005/8/layout/hProcess9"/>
    <dgm:cxn modelId="{CCCE577D-2D2C-47B6-9B46-84EC0C614138}" type="presParOf" srcId="{7C9BA486-E6EC-4FBB-B5CC-16DC5B01A52C}" destId="{6B5ADCC1-03DE-417B-A194-86019FEF7CB7}" srcOrd="1" destOrd="0" presId="urn:microsoft.com/office/officeart/2005/8/layout/hProcess9"/>
    <dgm:cxn modelId="{7359A9FA-A5AD-4C1C-955C-95D1A9F45F14}" type="presParOf" srcId="{6B5ADCC1-03DE-417B-A194-86019FEF7CB7}" destId="{DAE38162-144E-4B09-9EC2-550ED7A445A7}" srcOrd="0" destOrd="0" presId="urn:microsoft.com/office/officeart/2005/8/layout/hProcess9"/>
    <dgm:cxn modelId="{0E3E2859-3BC2-42AD-91FA-DFBA06881C26}" type="presParOf" srcId="{6B5ADCC1-03DE-417B-A194-86019FEF7CB7}" destId="{5A98C6AA-161F-4896-B441-13B2622B4812}" srcOrd="1" destOrd="0" presId="urn:microsoft.com/office/officeart/2005/8/layout/hProcess9"/>
    <dgm:cxn modelId="{D7721C8B-0DE1-4A6D-A1AC-E79E819FA928}" type="presParOf" srcId="{6B5ADCC1-03DE-417B-A194-86019FEF7CB7}" destId="{5DB321ED-B186-44E2-973E-6AF82C325B83}" srcOrd="2" destOrd="0" presId="urn:microsoft.com/office/officeart/2005/8/layout/hProcess9"/>
    <dgm:cxn modelId="{74703E9C-9B05-48C0-B4AB-20E54831EC3E}" type="presParOf" srcId="{6B5ADCC1-03DE-417B-A194-86019FEF7CB7}" destId="{E3DBB286-4AFA-4224-8E2F-2EE895ED8788}" srcOrd="3" destOrd="0" presId="urn:microsoft.com/office/officeart/2005/8/layout/hProcess9"/>
    <dgm:cxn modelId="{68A254CF-5BD3-4D9E-9602-E9D4D9E0F995}" type="presParOf" srcId="{6B5ADCC1-03DE-417B-A194-86019FEF7CB7}" destId="{07F574D5-8C33-443A-973B-BD9DF194872B}" srcOrd="4" destOrd="0" presId="urn:microsoft.com/office/officeart/2005/8/layout/hProcess9"/>
    <dgm:cxn modelId="{20DA9F39-51F9-4B2E-8162-F1B090A2A8EA}" type="presParOf" srcId="{6B5ADCC1-03DE-417B-A194-86019FEF7CB7}" destId="{AB8EF27F-9E92-4579-8616-E44E04689AB3}" srcOrd="5" destOrd="0" presId="urn:microsoft.com/office/officeart/2005/8/layout/hProcess9"/>
    <dgm:cxn modelId="{9D7BC81B-BEDB-4265-8836-F17579158CCA}" type="presParOf" srcId="{6B5ADCC1-03DE-417B-A194-86019FEF7CB7}" destId="{45EFBD26-44DC-428B-B644-3B34388A7E2F}" srcOrd="6" destOrd="0" presId="urn:microsoft.com/office/officeart/2005/8/layout/hProcess9"/>
    <dgm:cxn modelId="{8427AF7C-609D-4E0B-BD28-A31E1CAE35E3}" type="presParOf" srcId="{6B5ADCC1-03DE-417B-A194-86019FEF7CB7}" destId="{55DA12D8-B9DE-49EB-8FDF-075C8D682E10}" srcOrd="7" destOrd="0" presId="urn:microsoft.com/office/officeart/2005/8/layout/hProcess9"/>
    <dgm:cxn modelId="{AEADB026-2945-4252-837B-964263FC5176}" type="presParOf" srcId="{6B5ADCC1-03DE-417B-A194-86019FEF7CB7}" destId="{8BD5A00E-5056-42F1-B139-1EEB59A3A2EC}" srcOrd="8" destOrd="0" presId="urn:microsoft.com/office/officeart/2005/8/layout/hProcess9"/>
    <dgm:cxn modelId="{AFC95988-57C1-4225-B44B-A47FCE893532}" type="presParOf" srcId="{6B5ADCC1-03DE-417B-A194-86019FEF7CB7}" destId="{0771D012-7DA5-440D-B43A-6D196C991E2A}" srcOrd="9" destOrd="0" presId="urn:microsoft.com/office/officeart/2005/8/layout/hProcess9"/>
    <dgm:cxn modelId="{AB53ED4E-377A-4887-A333-896819354172}" type="presParOf" srcId="{6B5ADCC1-03DE-417B-A194-86019FEF7CB7}" destId="{0AD9CD62-2EE4-4CC5-9057-66FC6FCC3F2C}" srcOrd="10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5400000"/>
          </a:camera>
          <a:lightRig rig="threePt" dir="t"/>
        </a:scene3d>
      </dgm:spPr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noFill/>
        <a:ln>
          <a:solidFill>
            <a:srgbClr val="E40303"/>
          </a:solidFill>
        </a:ln>
      </dgm:spPr>
      <dgm:t>
        <a:bodyPr/>
        <a:lstStyle/>
        <a:p>
          <a:pPr rtl="1"/>
          <a:r>
            <a:rPr lang="en-US" sz="1700" b="0" i="0" dirty="0"/>
            <a:t>Introduction</a:t>
          </a:r>
          <a:endParaRPr lang="fa-IR" sz="1700" b="0" dirty="0"/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7BCE472C-D65F-4C09-9E2B-DEAAE389C7A2}">
      <dgm:prSet phldrT="[Text]" custT="1"/>
      <dgm:spPr>
        <a:solidFill>
          <a:srgbClr val="F4FFF8"/>
        </a:solidFill>
        <a:ln>
          <a:solidFill>
            <a:srgbClr val="058A2C"/>
          </a:solidFill>
        </a:ln>
      </dgm:spPr>
      <dgm:t>
        <a:bodyPr/>
        <a:lstStyle/>
        <a:p>
          <a:pPr rtl="1"/>
          <a:r>
            <a:rPr lang="en-US" sz="1800" b="1" dirty="0"/>
            <a:t>Thinking Skills</a:t>
          </a:r>
          <a:endParaRPr lang="fa-IR" sz="1800" b="1" dirty="0"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8DA6A9A4-86A3-4CB5-AF31-F6520B3B63F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pPr rtl="1"/>
          <a:r>
            <a:rPr lang="en-US" sz="1800" b="0" i="0" dirty="0"/>
            <a:t>Cognitive Domain</a:t>
          </a:r>
          <a:endParaRPr lang="fa-IR" sz="1800" b="0" dirty="0"/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9D80617F-7099-4780-9409-790E62E7E6EA}" type="pres">
      <dgm:prSet presAssocID="{7BCE472C-D65F-4C09-9E2B-DEAAE389C7A2}" presName="Accent3" presStyleCnt="0"/>
      <dgm:spPr/>
    </dgm:pt>
    <dgm:pt modelId="{412DAE9A-048B-47AB-B340-F757A6C96EB0}" type="pres">
      <dgm:prSet presAssocID="{7BCE472C-D65F-4C09-9E2B-DEAAE389C7A2}" presName="Accent" presStyleLbl="node1" presStyleIdx="0" presStyleCnt="3"/>
      <dgm:spPr>
        <a:solidFill>
          <a:srgbClr val="058A2C"/>
        </a:solidFill>
        <a:ln>
          <a:solidFill>
            <a:srgbClr val="058A2C"/>
          </a:solidFill>
        </a:ln>
      </dgm:spPr>
    </dgm:pt>
    <dgm:pt modelId="{FA3984DA-27AA-4143-A8B0-361831273076}" type="pres">
      <dgm:prSet presAssocID="{7BCE472C-D65F-4C09-9E2B-DEAAE389C7A2}" presName="ParentBackground3" presStyleCnt="0"/>
      <dgm:spPr/>
    </dgm:pt>
    <dgm:pt modelId="{F8EA5534-9392-4BC5-8ACA-3741F8E34DBD}" type="pres">
      <dgm:prSet presAssocID="{7BCE472C-D65F-4C09-9E2B-DEAAE389C7A2}" presName="ParentBackground" presStyleLbl="fgAcc1" presStyleIdx="0" presStyleCnt="3" custAng="5400000"/>
      <dgm:spPr/>
    </dgm:pt>
    <dgm:pt modelId="{33B5A1E2-52DA-4E9C-9EC7-DEBC690E83C9}" type="pres">
      <dgm:prSet presAssocID="{7BCE472C-D65F-4C09-9E2B-DEAAE389C7A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1" presStyleCnt="3"/>
      <dgm:spPr>
        <a:noFill/>
        <a:ln>
          <a:solidFill>
            <a:srgbClr val="FFC000"/>
          </a:solidFill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1" presStyleCnt="3" custAng="5400000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2" presStyleCnt="3"/>
      <dgm:spPr>
        <a:noFill/>
        <a:ln>
          <a:solidFill>
            <a:srgbClr val="E40303"/>
          </a:solidFill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2" presStyleCnt="3" custAng="5400000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2" destOrd="0" parTransId="{05526126-EE73-42B8-B678-A3B6FD26F13C}" sibTransId="{3DB25248-CA41-4F35-B1F1-89F7B90D45D3}"/>
    <dgm:cxn modelId="{5C1B6CCB-BFA2-4BC8-8BA7-E9546B3A5C36}" type="presOf" srcId="{7BCE472C-D65F-4C09-9E2B-DEAAE389C7A2}" destId="{F8EA5534-9392-4BC5-8ACA-3741F8E34DBD}" srcOrd="0" destOrd="0" presId="urn:microsoft.com/office/officeart/2011/layout/CircleProcess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FDA758E0-5FAE-460D-83B8-BD47DD50AE40}" type="presOf" srcId="{7BCE472C-D65F-4C09-9E2B-DEAAE389C7A2}" destId="{33B5A1E2-52DA-4E9C-9EC7-DEBC690E83C9}" srcOrd="1" destOrd="0" presId="urn:microsoft.com/office/officeart/2011/layout/CircleProcess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DF62A93F-26E1-4B6D-9936-C0E003E62E96}" type="presParOf" srcId="{76A57DA3-8423-40BF-BE0E-6DE6E702F333}" destId="{9D80617F-7099-4780-9409-790E62E7E6EA}" srcOrd="0" destOrd="0" presId="urn:microsoft.com/office/officeart/2011/layout/CircleProcess"/>
    <dgm:cxn modelId="{938FB2D4-1198-49BB-9DEF-65003747A633}" type="presParOf" srcId="{9D80617F-7099-4780-9409-790E62E7E6EA}" destId="{412DAE9A-048B-47AB-B340-F757A6C96EB0}" srcOrd="0" destOrd="0" presId="urn:microsoft.com/office/officeart/2011/layout/CircleProcess"/>
    <dgm:cxn modelId="{EF34BDB4-188B-4417-A878-972E99277BCA}" type="presParOf" srcId="{76A57DA3-8423-40BF-BE0E-6DE6E702F333}" destId="{FA3984DA-27AA-4143-A8B0-361831273076}" srcOrd="1" destOrd="0" presId="urn:microsoft.com/office/officeart/2011/layout/CircleProcess"/>
    <dgm:cxn modelId="{DA93A763-2C34-4A9E-8CFB-D703358BB266}" type="presParOf" srcId="{FA3984DA-27AA-4143-A8B0-361831273076}" destId="{F8EA5534-9392-4BC5-8ACA-3741F8E34DBD}" srcOrd="0" destOrd="0" presId="urn:microsoft.com/office/officeart/2011/layout/CircleProcess"/>
    <dgm:cxn modelId="{6390A106-F744-43FA-BFE1-74B8EDDB7726}" type="presParOf" srcId="{76A57DA3-8423-40BF-BE0E-6DE6E702F333}" destId="{33B5A1E2-52DA-4E9C-9EC7-DEBC690E83C9}" srcOrd="2" destOrd="0" presId="urn:microsoft.com/office/officeart/2011/layout/CircleProcess"/>
    <dgm:cxn modelId="{B978F099-AD63-4606-AA21-54A2D97C9392}" type="presParOf" srcId="{76A57DA3-8423-40BF-BE0E-6DE6E702F333}" destId="{A4DDEF54-29ED-4DEE-80EA-99E58AF9208D}" srcOrd="3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4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5" destOrd="0" presId="urn:microsoft.com/office/officeart/2011/layout/CircleProcess"/>
    <dgm:cxn modelId="{0C0A7BF5-2C51-4603-B048-4F2E8A2FF585}" type="presParOf" srcId="{76A57DA3-8423-40BF-BE0E-6DE6E702F333}" destId="{3713FE1F-E6CD-43C0-B8A8-0CA3148FAF54}" srcOrd="6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7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8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5400000"/>
          </a:camera>
          <a:lightRig rig="threePt" dir="t"/>
        </a:scene3d>
      </dgm:spPr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ln>
          <a:solidFill>
            <a:srgbClr val="E40303"/>
          </a:solidFill>
        </a:ln>
      </dgm:spPr>
      <dgm:t>
        <a:bodyPr lIns="0" tIns="0" rIns="0" bIns="0"/>
        <a:lstStyle/>
        <a:p>
          <a:pPr rtl="1"/>
          <a:r>
            <a:rPr lang="en-US" sz="1800" b="1" dirty="0"/>
            <a:t>Introduction</a:t>
          </a:r>
          <a:endParaRPr lang="fa-IR" sz="1800" b="1" dirty="0"/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7BCE472C-D65F-4C09-9E2B-DEAAE389C7A2}">
      <dgm:prSet phldrT="[Text]" custT="1"/>
      <dgm:spPr>
        <a:noFill/>
        <a:ln>
          <a:solidFill>
            <a:srgbClr val="058A2C"/>
          </a:solidFill>
        </a:ln>
      </dgm:spPr>
      <dgm:t>
        <a:bodyPr lIns="0" tIns="0" rIns="0" bIns="0"/>
        <a:lstStyle/>
        <a:p>
          <a:pPr rtl="1"/>
          <a:r>
            <a:rPr lang="en-US" sz="1800" b="0" dirty="0"/>
            <a:t>Thinking Skills</a:t>
          </a:r>
          <a:endParaRPr lang="fa-IR" sz="1800" b="0" dirty="0"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8DA6A9A4-86A3-4CB5-AF31-F6520B3B63F0}">
      <dgm:prSet phldrT="[Text]" custT="1"/>
      <dgm:spPr>
        <a:noFill/>
        <a:ln>
          <a:solidFill>
            <a:srgbClr val="FF8C00"/>
          </a:solidFill>
        </a:ln>
      </dgm:spPr>
      <dgm:t>
        <a:bodyPr lIns="0" tIns="0" rIns="0" bIns="0"/>
        <a:lstStyle/>
        <a:p>
          <a:pPr rtl="1"/>
          <a:r>
            <a:rPr lang="en-US" sz="1800" b="0" dirty="0"/>
            <a:t>Cognitive Domain</a:t>
          </a:r>
          <a:endParaRPr lang="fa-IR" sz="1800" b="0" dirty="0"/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DFED0D8A-A895-4D63-918F-25C854A876E6}" type="pres">
      <dgm:prSet presAssocID="{7BCE472C-D65F-4C09-9E2B-DEAAE389C7A2}" presName="Accent3" presStyleCnt="0"/>
      <dgm:spPr/>
    </dgm:pt>
    <dgm:pt modelId="{412DAE9A-048B-47AB-B340-F757A6C96EB0}" type="pres">
      <dgm:prSet presAssocID="{7BCE472C-D65F-4C09-9E2B-DEAAE389C7A2}" presName="Accent" presStyleLbl="node1" presStyleIdx="0" presStyleCnt="3"/>
      <dgm:spPr>
        <a:noFill/>
        <a:ln>
          <a:solidFill>
            <a:srgbClr val="058A2C"/>
          </a:solidFill>
        </a:ln>
      </dgm:spPr>
    </dgm:pt>
    <dgm:pt modelId="{C12BC6D9-3FFF-4424-9175-D96886D499D3}" type="pres">
      <dgm:prSet presAssocID="{7BCE472C-D65F-4C09-9E2B-DEAAE389C7A2}" presName="ParentBackground3" presStyleCnt="0"/>
      <dgm:spPr/>
    </dgm:pt>
    <dgm:pt modelId="{F8EA5534-9392-4BC5-8ACA-3741F8E34DBD}" type="pres">
      <dgm:prSet presAssocID="{7BCE472C-D65F-4C09-9E2B-DEAAE389C7A2}" presName="ParentBackground" presStyleLbl="fgAcc1" presStyleIdx="0" presStyleCnt="3" custAng="5400000"/>
      <dgm:spPr/>
    </dgm:pt>
    <dgm:pt modelId="{150F88A0-41DD-4031-9AEE-92F658F6D8DD}" type="pres">
      <dgm:prSet presAssocID="{7BCE472C-D65F-4C09-9E2B-DEAAE389C7A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1" presStyleCnt="3"/>
      <dgm:spPr>
        <a:noFill/>
        <a:ln>
          <a:solidFill>
            <a:srgbClr val="FF8C00"/>
          </a:solidFill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1" presStyleCnt="3" custAng="5400000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2" presStyleCnt="3"/>
      <dgm:spPr>
        <a:solidFill>
          <a:srgbClr val="E40303"/>
        </a:solidFill>
        <a:ln>
          <a:solidFill>
            <a:srgbClr val="E40303"/>
          </a:solidFill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2" presStyleCnt="3" custAng="5400000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4666BD5E-2E82-4CDE-9B72-05B40F8D834D}" type="presOf" srcId="{7BCE472C-D65F-4C09-9E2B-DEAAE389C7A2}" destId="{150F88A0-41DD-4031-9AEE-92F658F6D8DD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7178E0B6-EC46-4E9B-AA65-4B1D63C5CF28}" type="presOf" srcId="{7BCE472C-D65F-4C09-9E2B-DEAAE389C7A2}" destId="{F8EA5534-9392-4BC5-8ACA-3741F8E34DBD}" srcOrd="0" destOrd="0" presId="urn:microsoft.com/office/officeart/2011/layout/CircleProcess"/>
    <dgm:cxn modelId="{1B3729B7-43AF-405C-8BA9-D846D5F1019C}" srcId="{21392F24-CC8F-43F5-A735-6AE3A69857F5}" destId="{7BCE472C-D65F-4C09-9E2B-DEAAE389C7A2}" srcOrd="2" destOrd="0" parTransId="{05526126-EE73-42B8-B678-A3B6FD26F13C}" sibTransId="{3DB25248-CA41-4F35-B1F1-89F7B90D45D3}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10AB5A6F-5B42-4A29-9A29-DB076295A053}" type="presParOf" srcId="{76A57DA3-8423-40BF-BE0E-6DE6E702F333}" destId="{DFED0D8A-A895-4D63-918F-25C854A876E6}" srcOrd="0" destOrd="0" presId="urn:microsoft.com/office/officeart/2011/layout/CircleProcess"/>
    <dgm:cxn modelId="{C1B54082-90EB-42E5-89BA-9E07F2FDCBD6}" type="presParOf" srcId="{DFED0D8A-A895-4D63-918F-25C854A876E6}" destId="{412DAE9A-048B-47AB-B340-F757A6C96EB0}" srcOrd="0" destOrd="0" presId="urn:microsoft.com/office/officeart/2011/layout/CircleProcess"/>
    <dgm:cxn modelId="{2059B128-085B-4939-99C2-F9053991ACFA}" type="presParOf" srcId="{76A57DA3-8423-40BF-BE0E-6DE6E702F333}" destId="{C12BC6D9-3FFF-4424-9175-D96886D499D3}" srcOrd="1" destOrd="0" presId="urn:microsoft.com/office/officeart/2011/layout/CircleProcess"/>
    <dgm:cxn modelId="{06AF46E4-683D-4B96-AAE6-85014A6FE23A}" type="presParOf" srcId="{C12BC6D9-3FFF-4424-9175-D96886D499D3}" destId="{F8EA5534-9392-4BC5-8ACA-3741F8E34DBD}" srcOrd="0" destOrd="0" presId="urn:microsoft.com/office/officeart/2011/layout/CircleProcess"/>
    <dgm:cxn modelId="{638C42E9-296B-476D-8033-F8B2A0FB02FA}" type="presParOf" srcId="{76A57DA3-8423-40BF-BE0E-6DE6E702F333}" destId="{150F88A0-41DD-4031-9AEE-92F658F6D8DD}" srcOrd="2" destOrd="0" presId="urn:microsoft.com/office/officeart/2011/layout/CircleProcess"/>
    <dgm:cxn modelId="{B978F099-AD63-4606-AA21-54A2D97C9392}" type="presParOf" srcId="{76A57DA3-8423-40BF-BE0E-6DE6E702F333}" destId="{A4DDEF54-29ED-4DEE-80EA-99E58AF9208D}" srcOrd="3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4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5" destOrd="0" presId="urn:microsoft.com/office/officeart/2011/layout/CircleProcess"/>
    <dgm:cxn modelId="{0C0A7BF5-2C51-4603-B048-4F2E8A2FF585}" type="presParOf" srcId="{76A57DA3-8423-40BF-BE0E-6DE6E702F333}" destId="{3713FE1F-E6CD-43C0-B8A8-0CA3148FAF54}" srcOrd="6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7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5948F1-F6C0-4529-9838-CCB5F472D21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</dgm:pt>
    <dgm:pt modelId="{F3CC5FC6-2CBB-4753-A46A-839FF25B9857}">
      <dgm:prSet phldrT="[Text]" custT="1"/>
      <dgm:spPr>
        <a:solidFill>
          <a:srgbClr val="E40303"/>
        </a:solidFill>
        <a:ln>
          <a:solidFill>
            <a:srgbClr val="E40303"/>
          </a:solidFill>
        </a:ln>
      </dgm:spPr>
      <dgm:t>
        <a:bodyPr/>
        <a:lstStyle/>
        <a:p>
          <a:pPr rtl="1">
            <a:buSzPct val="140000"/>
            <a:buFont typeface="Wingdings" panose="05000000000000000000" pitchFamily="2" charset="2"/>
            <a:buChar char="§"/>
          </a:pPr>
          <a:r>
            <a:rPr lang="en-US" sz="2400" b="1" dirty="0">
              <a:latin typeface="Calibri" panose="020F0502020204030204" pitchFamily="34" charset="0"/>
              <a:cs typeface="B Nazanin" panose="00000400000000000000" pitchFamily="2" charset="-78"/>
            </a:rPr>
            <a:t>Background</a:t>
          </a:r>
          <a:endParaRPr lang="fa-IR" sz="2400" dirty="0"/>
        </a:p>
      </dgm:t>
    </dgm:pt>
    <dgm:pt modelId="{2FE99AA0-3E57-418F-A0C0-4D015CE5A2E5}" type="parTrans" cxnId="{8E62B63E-B17B-4695-B593-2273391B257E}">
      <dgm:prSet/>
      <dgm:spPr/>
      <dgm:t>
        <a:bodyPr/>
        <a:lstStyle/>
        <a:p>
          <a:pPr rtl="1"/>
          <a:endParaRPr lang="fa-IR"/>
        </a:p>
      </dgm:t>
    </dgm:pt>
    <dgm:pt modelId="{8081E62B-2AC4-4439-909D-9627CF50E449}" type="sibTrans" cxnId="{8E62B63E-B17B-4695-B593-2273391B257E}">
      <dgm:prSet/>
      <dgm:spPr/>
      <dgm:t>
        <a:bodyPr/>
        <a:lstStyle/>
        <a:p>
          <a:pPr rtl="1"/>
          <a:endParaRPr lang="fa-IR"/>
        </a:p>
      </dgm:t>
    </dgm:pt>
    <dgm:pt modelId="{9F0DA28A-D618-4C10-9D80-7AE2302B10AE}">
      <dgm:prSet phldrT="[Text]" custT="1"/>
      <dgm:spPr>
        <a:solidFill>
          <a:srgbClr val="E40303">
            <a:alpha val="20000"/>
          </a:srgbClr>
        </a:solidFill>
        <a:ln>
          <a:solidFill>
            <a:srgbClr val="E40303">
              <a:alpha val="30000"/>
            </a:srgbClr>
          </a:solidFill>
        </a:ln>
        <a:effectLst/>
      </dgm:spPr>
      <dgm:t>
        <a:bodyPr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2400" dirty="0">
              <a:solidFill>
                <a:schemeClr val="tx1">
                  <a:lumMod val="65000"/>
                  <a:lumOff val="35000"/>
                </a:schemeClr>
              </a:solidFill>
            </a:rPr>
            <a:t>Domains</a:t>
          </a:r>
          <a:endParaRPr lang="fa-IR" sz="24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563AD24-63AA-4B4D-9085-36AB83F57B04}" type="parTrans" cxnId="{257362D4-C17B-41D9-A907-76BA84F049E7}">
      <dgm:prSet/>
      <dgm:spPr/>
      <dgm:t>
        <a:bodyPr/>
        <a:lstStyle/>
        <a:p>
          <a:pPr rtl="1"/>
          <a:endParaRPr lang="fa-IR"/>
        </a:p>
      </dgm:t>
    </dgm:pt>
    <dgm:pt modelId="{3403054E-C6A3-4ADE-9060-7CF325252081}" type="sibTrans" cxnId="{257362D4-C17B-41D9-A907-76BA84F049E7}">
      <dgm:prSet/>
      <dgm:spPr/>
      <dgm:t>
        <a:bodyPr/>
        <a:lstStyle/>
        <a:p>
          <a:pPr rtl="1"/>
          <a:endParaRPr lang="fa-IR"/>
        </a:p>
      </dgm:t>
    </dgm:pt>
    <dgm:pt modelId="{7C9BA486-E6EC-4FBB-B5CC-16DC5B01A52C}" type="pres">
      <dgm:prSet presAssocID="{F85948F1-F6C0-4529-9838-CCB5F472D219}" presName="CompostProcess" presStyleCnt="0">
        <dgm:presLayoutVars>
          <dgm:dir/>
          <dgm:resizeHandles val="exact"/>
        </dgm:presLayoutVars>
      </dgm:prSet>
      <dgm:spPr/>
    </dgm:pt>
    <dgm:pt modelId="{5F426F94-825D-4FA4-A2A2-5F79D4632CEF}" type="pres">
      <dgm:prSet presAssocID="{F85948F1-F6C0-4529-9838-CCB5F472D219}" presName="arrow" presStyleLbl="bgShp" presStyleIdx="0" presStyleCnt="1"/>
      <dgm:spPr>
        <a:solidFill>
          <a:srgbClr val="E40303">
            <a:alpha val="50000"/>
          </a:srgbClr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gm:spPr>
    </dgm:pt>
    <dgm:pt modelId="{6B5ADCC1-03DE-417B-A194-86019FEF7CB7}" type="pres">
      <dgm:prSet presAssocID="{F85948F1-F6C0-4529-9838-CCB5F472D219}" presName="linearProcess" presStyleCnt="0"/>
      <dgm:spPr/>
    </dgm:pt>
    <dgm:pt modelId="{DD0895C7-751B-4A23-BFD1-ABDEDED5BEAC}" type="pres">
      <dgm:prSet presAssocID="{F3CC5FC6-2CBB-4753-A46A-839FF25B9857}" presName="textNode" presStyleLbl="node1" presStyleIdx="0" presStyleCnt="2" custAng="10800000" custFlipVert="1" custFlipHor="1">
        <dgm:presLayoutVars>
          <dgm:bulletEnabled val="1"/>
        </dgm:presLayoutVars>
      </dgm:prSet>
      <dgm:spPr/>
    </dgm:pt>
    <dgm:pt modelId="{BF7C5612-F97C-44B8-9B42-E123F362B1BF}" type="pres">
      <dgm:prSet presAssocID="{8081E62B-2AC4-4439-909D-9627CF50E449}" presName="sibTrans" presStyleCnt="0"/>
      <dgm:spPr/>
    </dgm:pt>
    <dgm:pt modelId="{DAE38162-144E-4B09-9EC2-550ED7A445A7}" type="pres">
      <dgm:prSet presAssocID="{9F0DA28A-D618-4C10-9D80-7AE2302B10AE}" presName="textNode" presStyleLbl="node1" presStyleIdx="1" presStyleCnt="2" custAng="10800000" custFlipVert="1" custLinFactNeighborX="-16499" custLinFactNeighborY="-331">
        <dgm:presLayoutVars>
          <dgm:bulletEnabled val="1"/>
        </dgm:presLayoutVars>
      </dgm:prSet>
      <dgm:spPr>
        <a:xfrm rot="10800000">
          <a:off x="5161935" y="423414"/>
          <a:ext cx="2949677" cy="564552"/>
        </a:xfrm>
        <a:prstGeom prst="roundRect">
          <a:avLst/>
        </a:prstGeom>
      </dgm:spPr>
    </dgm:pt>
  </dgm:ptLst>
  <dgm:cxnLst>
    <dgm:cxn modelId="{9565CC2C-3A15-4197-95EC-BED10CB9779C}" type="presOf" srcId="{F85948F1-F6C0-4529-9838-CCB5F472D219}" destId="{7C9BA486-E6EC-4FBB-B5CC-16DC5B01A52C}" srcOrd="0" destOrd="0" presId="urn:microsoft.com/office/officeart/2005/8/layout/hProcess9"/>
    <dgm:cxn modelId="{8E62B63E-B17B-4695-B593-2273391B257E}" srcId="{F85948F1-F6C0-4529-9838-CCB5F472D219}" destId="{F3CC5FC6-2CBB-4753-A46A-839FF25B9857}" srcOrd="0" destOrd="0" parTransId="{2FE99AA0-3E57-418F-A0C0-4D015CE5A2E5}" sibTransId="{8081E62B-2AC4-4439-909D-9627CF50E449}"/>
    <dgm:cxn modelId="{6859947C-C5E1-4B08-88E2-683427441143}" type="presOf" srcId="{9F0DA28A-D618-4C10-9D80-7AE2302B10AE}" destId="{DAE38162-144E-4B09-9EC2-550ED7A445A7}" srcOrd="0" destOrd="0" presId="urn:microsoft.com/office/officeart/2005/8/layout/hProcess9"/>
    <dgm:cxn modelId="{257362D4-C17B-41D9-A907-76BA84F049E7}" srcId="{F85948F1-F6C0-4529-9838-CCB5F472D219}" destId="{9F0DA28A-D618-4C10-9D80-7AE2302B10AE}" srcOrd="1" destOrd="0" parTransId="{5563AD24-63AA-4B4D-9085-36AB83F57B04}" sibTransId="{3403054E-C6A3-4ADE-9060-7CF325252081}"/>
    <dgm:cxn modelId="{BC0533F6-AC97-4DF4-A267-2C1C20C89983}" type="presOf" srcId="{F3CC5FC6-2CBB-4753-A46A-839FF25B9857}" destId="{DD0895C7-751B-4A23-BFD1-ABDEDED5BEAC}" srcOrd="0" destOrd="0" presId="urn:microsoft.com/office/officeart/2005/8/layout/hProcess9"/>
    <dgm:cxn modelId="{E99E4CFA-8236-4239-AE98-930620D4EF05}" type="presParOf" srcId="{7C9BA486-E6EC-4FBB-B5CC-16DC5B01A52C}" destId="{5F426F94-825D-4FA4-A2A2-5F79D4632CEF}" srcOrd="0" destOrd="0" presId="urn:microsoft.com/office/officeart/2005/8/layout/hProcess9"/>
    <dgm:cxn modelId="{CCCE577D-2D2C-47B6-9B46-84EC0C614138}" type="presParOf" srcId="{7C9BA486-E6EC-4FBB-B5CC-16DC5B01A52C}" destId="{6B5ADCC1-03DE-417B-A194-86019FEF7CB7}" srcOrd="1" destOrd="0" presId="urn:microsoft.com/office/officeart/2005/8/layout/hProcess9"/>
    <dgm:cxn modelId="{CFF1A611-7F8C-4633-B3C9-1C0DE5555ACD}" type="presParOf" srcId="{6B5ADCC1-03DE-417B-A194-86019FEF7CB7}" destId="{DD0895C7-751B-4A23-BFD1-ABDEDED5BEAC}" srcOrd="0" destOrd="0" presId="urn:microsoft.com/office/officeart/2005/8/layout/hProcess9"/>
    <dgm:cxn modelId="{0D767E85-99A0-4E86-B53B-A3AEF5B64AF6}" type="presParOf" srcId="{6B5ADCC1-03DE-417B-A194-86019FEF7CB7}" destId="{BF7C5612-F97C-44B8-9B42-E123F362B1BF}" srcOrd="1" destOrd="0" presId="urn:microsoft.com/office/officeart/2005/8/layout/hProcess9"/>
    <dgm:cxn modelId="{7359A9FA-A5AD-4C1C-955C-95D1A9F45F14}" type="presParOf" srcId="{6B5ADCC1-03DE-417B-A194-86019FEF7CB7}" destId="{DAE38162-144E-4B09-9EC2-550ED7A445A7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5948F1-F6C0-4529-9838-CCB5F472D21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</dgm:pt>
    <dgm:pt modelId="{F3CC5FC6-2CBB-4753-A46A-839FF25B9857}">
      <dgm:prSet phldrT="[Text]" custT="1"/>
      <dgm:spPr>
        <a:solidFill>
          <a:srgbClr val="E40303">
            <a:alpha val="20000"/>
          </a:srgbClr>
        </a:solidFill>
        <a:ln w="12700" cap="flat" cmpd="sng" algn="ctr">
          <a:solidFill>
            <a:srgbClr val="E40303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+mn-ea"/>
              <a:cs typeface="+mn-cs"/>
            </a:rPr>
            <a:t>Background</a:t>
          </a:r>
          <a:endParaRPr lang="fa-IR" sz="2400" kern="120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/>
            <a:ea typeface="+mn-ea"/>
            <a:cs typeface="+mn-cs"/>
          </a:endParaRPr>
        </a:p>
      </dgm:t>
    </dgm:pt>
    <dgm:pt modelId="{2FE99AA0-3E57-418F-A0C0-4D015CE5A2E5}" type="parTrans" cxnId="{8E62B63E-B17B-4695-B593-2273391B257E}">
      <dgm:prSet/>
      <dgm:spPr/>
      <dgm:t>
        <a:bodyPr/>
        <a:lstStyle/>
        <a:p>
          <a:pPr rtl="1"/>
          <a:endParaRPr lang="fa-IR"/>
        </a:p>
      </dgm:t>
    </dgm:pt>
    <dgm:pt modelId="{8081E62B-2AC4-4439-909D-9627CF50E449}" type="sibTrans" cxnId="{8E62B63E-B17B-4695-B593-2273391B257E}">
      <dgm:prSet/>
      <dgm:spPr/>
      <dgm:t>
        <a:bodyPr/>
        <a:lstStyle/>
        <a:p>
          <a:pPr rtl="1"/>
          <a:endParaRPr lang="fa-IR"/>
        </a:p>
      </dgm:t>
    </dgm:pt>
    <dgm:pt modelId="{9F0DA28A-D618-4C10-9D80-7AE2302B10AE}">
      <dgm:prSet phldrT="[Text]" custT="1"/>
      <dgm:spPr>
        <a:solidFill>
          <a:srgbClr val="E40303"/>
        </a:solidFill>
        <a:ln>
          <a:solidFill>
            <a:srgbClr val="E40303">
              <a:alpha val="30000"/>
            </a:srgbClr>
          </a:solidFill>
        </a:ln>
        <a:effectLst/>
      </dgm:spPr>
      <dgm:t>
        <a:bodyPr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2400" b="1" dirty="0"/>
            <a:t>Domains</a:t>
          </a:r>
          <a:endParaRPr lang="fa-IR" sz="2400" b="1" dirty="0"/>
        </a:p>
      </dgm:t>
    </dgm:pt>
    <dgm:pt modelId="{5563AD24-63AA-4B4D-9085-36AB83F57B04}" type="parTrans" cxnId="{257362D4-C17B-41D9-A907-76BA84F049E7}">
      <dgm:prSet/>
      <dgm:spPr/>
      <dgm:t>
        <a:bodyPr/>
        <a:lstStyle/>
        <a:p>
          <a:pPr rtl="1"/>
          <a:endParaRPr lang="fa-IR"/>
        </a:p>
      </dgm:t>
    </dgm:pt>
    <dgm:pt modelId="{3403054E-C6A3-4ADE-9060-7CF325252081}" type="sibTrans" cxnId="{257362D4-C17B-41D9-A907-76BA84F049E7}">
      <dgm:prSet/>
      <dgm:spPr/>
      <dgm:t>
        <a:bodyPr/>
        <a:lstStyle/>
        <a:p>
          <a:pPr rtl="1"/>
          <a:endParaRPr lang="fa-IR"/>
        </a:p>
      </dgm:t>
    </dgm:pt>
    <dgm:pt modelId="{7C9BA486-E6EC-4FBB-B5CC-16DC5B01A52C}" type="pres">
      <dgm:prSet presAssocID="{F85948F1-F6C0-4529-9838-CCB5F472D219}" presName="CompostProcess" presStyleCnt="0">
        <dgm:presLayoutVars>
          <dgm:dir/>
          <dgm:resizeHandles val="exact"/>
        </dgm:presLayoutVars>
      </dgm:prSet>
      <dgm:spPr/>
    </dgm:pt>
    <dgm:pt modelId="{5F426F94-825D-4FA4-A2A2-5F79D4632CEF}" type="pres">
      <dgm:prSet presAssocID="{F85948F1-F6C0-4529-9838-CCB5F472D219}" presName="arrow" presStyleLbl="bgShp" presStyleIdx="0" presStyleCnt="1"/>
      <dgm:spPr>
        <a:solidFill>
          <a:srgbClr val="E40303">
            <a:alpha val="50000"/>
          </a:srgbClr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gm:spPr>
    </dgm:pt>
    <dgm:pt modelId="{6B5ADCC1-03DE-417B-A194-86019FEF7CB7}" type="pres">
      <dgm:prSet presAssocID="{F85948F1-F6C0-4529-9838-CCB5F472D219}" presName="linearProcess" presStyleCnt="0"/>
      <dgm:spPr/>
    </dgm:pt>
    <dgm:pt modelId="{DD0895C7-751B-4A23-BFD1-ABDEDED5BEAC}" type="pres">
      <dgm:prSet presAssocID="{F3CC5FC6-2CBB-4753-A46A-839FF25B9857}" presName="textNode" presStyleLbl="node1" presStyleIdx="0" presStyleCnt="2" custAng="10800000" custFlipVert="1" custFlipHor="1">
        <dgm:presLayoutVars>
          <dgm:bulletEnabled val="1"/>
        </dgm:presLayoutVars>
      </dgm:prSet>
      <dgm:spPr>
        <a:xfrm rot="10800000" flipH="1" flipV="1">
          <a:off x="1720645" y="423414"/>
          <a:ext cx="2949677" cy="564552"/>
        </a:xfrm>
        <a:prstGeom prst="roundRect">
          <a:avLst/>
        </a:prstGeom>
      </dgm:spPr>
    </dgm:pt>
    <dgm:pt modelId="{BF7C5612-F97C-44B8-9B42-E123F362B1BF}" type="pres">
      <dgm:prSet presAssocID="{8081E62B-2AC4-4439-909D-9627CF50E449}" presName="sibTrans" presStyleCnt="0"/>
      <dgm:spPr/>
    </dgm:pt>
    <dgm:pt modelId="{DAE38162-144E-4B09-9EC2-550ED7A445A7}" type="pres">
      <dgm:prSet presAssocID="{9F0DA28A-D618-4C10-9D80-7AE2302B10AE}" presName="textNode" presStyleLbl="node1" presStyleIdx="1" presStyleCnt="2" custAng="10800000" custFlipVert="1" custLinFactNeighborX="-16499" custLinFactNeighborY="-331">
        <dgm:presLayoutVars>
          <dgm:bulletEnabled val="1"/>
        </dgm:presLayoutVars>
      </dgm:prSet>
      <dgm:spPr>
        <a:xfrm rot="10800000">
          <a:off x="5161935" y="423414"/>
          <a:ext cx="2949677" cy="564552"/>
        </a:xfrm>
        <a:prstGeom prst="roundRect">
          <a:avLst/>
        </a:prstGeom>
      </dgm:spPr>
    </dgm:pt>
  </dgm:ptLst>
  <dgm:cxnLst>
    <dgm:cxn modelId="{9565CC2C-3A15-4197-95EC-BED10CB9779C}" type="presOf" srcId="{F85948F1-F6C0-4529-9838-CCB5F472D219}" destId="{7C9BA486-E6EC-4FBB-B5CC-16DC5B01A52C}" srcOrd="0" destOrd="0" presId="urn:microsoft.com/office/officeart/2005/8/layout/hProcess9"/>
    <dgm:cxn modelId="{8E62B63E-B17B-4695-B593-2273391B257E}" srcId="{F85948F1-F6C0-4529-9838-CCB5F472D219}" destId="{F3CC5FC6-2CBB-4753-A46A-839FF25B9857}" srcOrd="0" destOrd="0" parTransId="{2FE99AA0-3E57-418F-A0C0-4D015CE5A2E5}" sibTransId="{8081E62B-2AC4-4439-909D-9627CF50E449}"/>
    <dgm:cxn modelId="{6859947C-C5E1-4B08-88E2-683427441143}" type="presOf" srcId="{9F0DA28A-D618-4C10-9D80-7AE2302B10AE}" destId="{DAE38162-144E-4B09-9EC2-550ED7A445A7}" srcOrd="0" destOrd="0" presId="urn:microsoft.com/office/officeart/2005/8/layout/hProcess9"/>
    <dgm:cxn modelId="{257362D4-C17B-41D9-A907-76BA84F049E7}" srcId="{F85948F1-F6C0-4529-9838-CCB5F472D219}" destId="{9F0DA28A-D618-4C10-9D80-7AE2302B10AE}" srcOrd="1" destOrd="0" parTransId="{5563AD24-63AA-4B4D-9085-36AB83F57B04}" sibTransId="{3403054E-C6A3-4ADE-9060-7CF325252081}"/>
    <dgm:cxn modelId="{BC0533F6-AC97-4DF4-A267-2C1C20C89983}" type="presOf" srcId="{F3CC5FC6-2CBB-4753-A46A-839FF25B9857}" destId="{DD0895C7-751B-4A23-BFD1-ABDEDED5BEAC}" srcOrd="0" destOrd="0" presId="urn:microsoft.com/office/officeart/2005/8/layout/hProcess9"/>
    <dgm:cxn modelId="{E99E4CFA-8236-4239-AE98-930620D4EF05}" type="presParOf" srcId="{7C9BA486-E6EC-4FBB-B5CC-16DC5B01A52C}" destId="{5F426F94-825D-4FA4-A2A2-5F79D4632CEF}" srcOrd="0" destOrd="0" presId="urn:microsoft.com/office/officeart/2005/8/layout/hProcess9"/>
    <dgm:cxn modelId="{CCCE577D-2D2C-47B6-9B46-84EC0C614138}" type="presParOf" srcId="{7C9BA486-E6EC-4FBB-B5CC-16DC5B01A52C}" destId="{6B5ADCC1-03DE-417B-A194-86019FEF7CB7}" srcOrd="1" destOrd="0" presId="urn:microsoft.com/office/officeart/2005/8/layout/hProcess9"/>
    <dgm:cxn modelId="{CFF1A611-7F8C-4633-B3C9-1C0DE5555ACD}" type="presParOf" srcId="{6B5ADCC1-03DE-417B-A194-86019FEF7CB7}" destId="{DD0895C7-751B-4A23-BFD1-ABDEDED5BEAC}" srcOrd="0" destOrd="0" presId="urn:microsoft.com/office/officeart/2005/8/layout/hProcess9"/>
    <dgm:cxn modelId="{0D767E85-99A0-4E86-B53B-A3AEF5B64AF6}" type="presParOf" srcId="{6B5ADCC1-03DE-417B-A194-86019FEF7CB7}" destId="{BF7C5612-F97C-44B8-9B42-E123F362B1BF}" srcOrd="1" destOrd="0" presId="urn:microsoft.com/office/officeart/2005/8/layout/hProcess9"/>
    <dgm:cxn modelId="{7359A9FA-A5AD-4C1C-955C-95D1A9F45F14}" type="presParOf" srcId="{6B5ADCC1-03DE-417B-A194-86019FEF7CB7}" destId="{DAE38162-144E-4B09-9EC2-550ED7A445A7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5400000"/>
          </a:camera>
          <a:lightRig rig="threePt" dir="t"/>
        </a:scene3d>
      </dgm:spPr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ln>
          <a:solidFill>
            <a:srgbClr val="E40303"/>
          </a:solidFill>
        </a:ln>
      </dgm:spPr>
      <dgm:t>
        <a:bodyPr lIns="0" tIns="0" rIns="0" bIns="0"/>
        <a:lstStyle/>
        <a:p>
          <a:pPr rtl="1"/>
          <a:r>
            <a:rPr lang="en-US" sz="1800" b="1" dirty="0"/>
            <a:t>Introduction</a:t>
          </a:r>
          <a:endParaRPr lang="fa-IR" sz="1800" b="1" dirty="0"/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7BCE472C-D65F-4C09-9E2B-DEAAE389C7A2}">
      <dgm:prSet phldrT="[Text]" custT="1"/>
      <dgm:spPr>
        <a:noFill/>
        <a:ln>
          <a:solidFill>
            <a:srgbClr val="058A2C"/>
          </a:solidFill>
        </a:ln>
      </dgm:spPr>
      <dgm:t>
        <a:bodyPr lIns="0" tIns="0" rIns="0" bIns="0"/>
        <a:lstStyle/>
        <a:p>
          <a:pPr rtl="1"/>
          <a:r>
            <a:rPr lang="en-US" sz="1800" b="0" dirty="0"/>
            <a:t>Thinking Skills</a:t>
          </a:r>
          <a:endParaRPr lang="fa-IR" sz="1800" b="0" dirty="0"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8DA6A9A4-86A3-4CB5-AF31-F6520B3B63F0}">
      <dgm:prSet phldrT="[Text]" custT="1"/>
      <dgm:spPr>
        <a:noFill/>
        <a:ln>
          <a:solidFill>
            <a:srgbClr val="FF8C00"/>
          </a:solidFill>
        </a:ln>
      </dgm:spPr>
      <dgm:t>
        <a:bodyPr lIns="0" tIns="0" rIns="0" bIns="0"/>
        <a:lstStyle/>
        <a:p>
          <a:pPr rtl="1"/>
          <a:r>
            <a:rPr lang="en-US" sz="1800" b="0" dirty="0"/>
            <a:t>Cognitive Domain</a:t>
          </a:r>
          <a:endParaRPr lang="fa-IR" sz="1800" b="0" dirty="0"/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DFED0D8A-A895-4D63-918F-25C854A876E6}" type="pres">
      <dgm:prSet presAssocID="{7BCE472C-D65F-4C09-9E2B-DEAAE389C7A2}" presName="Accent3" presStyleCnt="0"/>
      <dgm:spPr/>
    </dgm:pt>
    <dgm:pt modelId="{412DAE9A-048B-47AB-B340-F757A6C96EB0}" type="pres">
      <dgm:prSet presAssocID="{7BCE472C-D65F-4C09-9E2B-DEAAE389C7A2}" presName="Accent" presStyleLbl="node1" presStyleIdx="0" presStyleCnt="3"/>
      <dgm:spPr>
        <a:noFill/>
        <a:ln>
          <a:solidFill>
            <a:srgbClr val="058A2C"/>
          </a:solidFill>
        </a:ln>
      </dgm:spPr>
    </dgm:pt>
    <dgm:pt modelId="{C12BC6D9-3FFF-4424-9175-D96886D499D3}" type="pres">
      <dgm:prSet presAssocID="{7BCE472C-D65F-4C09-9E2B-DEAAE389C7A2}" presName="ParentBackground3" presStyleCnt="0"/>
      <dgm:spPr/>
    </dgm:pt>
    <dgm:pt modelId="{F8EA5534-9392-4BC5-8ACA-3741F8E34DBD}" type="pres">
      <dgm:prSet presAssocID="{7BCE472C-D65F-4C09-9E2B-DEAAE389C7A2}" presName="ParentBackground" presStyleLbl="fgAcc1" presStyleIdx="0" presStyleCnt="3" custAng="5400000"/>
      <dgm:spPr/>
    </dgm:pt>
    <dgm:pt modelId="{150F88A0-41DD-4031-9AEE-92F658F6D8DD}" type="pres">
      <dgm:prSet presAssocID="{7BCE472C-D65F-4C09-9E2B-DEAAE389C7A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1" presStyleCnt="3"/>
      <dgm:spPr>
        <a:noFill/>
        <a:ln>
          <a:solidFill>
            <a:srgbClr val="FF8C00"/>
          </a:solidFill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1" presStyleCnt="3" custAng="5400000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2" presStyleCnt="3"/>
      <dgm:spPr>
        <a:solidFill>
          <a:srgbClr val="E40303"/>
        </a:solidFill>
        <a:ln>
          <a:solidFill>
            <a:srgbClr val="E40303"/>
          </a:solidFill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2" presStyleCnt="3" custAng="5400000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4666BD5E-2E82-4CDE-9B72-05B40F8D834D}" type="presOf" srcId="{7BCE472C-D65F-4C09-9E2B-DEAAE389C7A2}" destId="{150F88A0-41DD-4031-9AEE-92F658F6D8DD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7178E0B6-EC46-4E9B-AA65-4B1D63C5CF28}" type="presOf" srcId="{7BCE472C-D65F-4C09-9E2B-DEAAE389C7A2}" destId="{F8EA5534-9392-4BC5-8ACA-3741F8E34DBD}" srcOrd="0" destOrd="0" presId="urn:microsoft.com/office/officeart/2011/layout/CircleProcess"/>
    <dgm:cxn modelId="{1B3729B7-43AF-405C-8BA9-D846D5F1019C}" srcId="{21392F24-CC8F-43F5-A735-6AE3A69857F5}" destId="{7BCE472C-D65F-4C09-9E2B-DEAAE389C7A2}" srcOrd="2" destOrd="0" parTransId="{05526126-EE73-42B8-B678-A3B6FD26F13C}" sibTransId="{3DB25248-CA41-4F35-B1F1-89F7B90D45D3}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10AB5A6F-5B42-4A29-9A29-DB076295A053}" type="presParOf" srcId="{76A57DA3-8423-40BF-BE0E-6DE6E702F333}" destId="{DFED0D8A-A895-4D63-918F-25C854A876E6}" srcOrd="0" destOrd="0" presId="urn:microsoft.com/office/officeart/2011/layout/CircleProcess"/>
    <dgm:cxn modelId="{C1B54082-90EB-42E5-89BA-9E07F2FDCBD6}" type="presParOf" srcId="{DFED0D8A-A895-4D63-918F-25C854A876E6}" destId="{412DAE9A-048B-47AB-B340-F757A6C96EB0}" srcOrd="0" destOrd="0" presId="urn:microsoft.com/office/officeart/2011/layout/CircleProcess"/>
    <dgm:cxn modelId="{2059B128-085B-4939-99C2-F9053991ACFA}" type="presParOf" srcId="{76A57DA3-8423-40BF-BE0E-6DE6E702F333}" destId="{C12BC6D9-3FFF-4424-9175-D96886D499D3}" srcOrd="1" destOrd="0" presId="urn:microsoft.com/office/officeart/2011/layout/CircleProcess"/>
    <dgm:cxn modelId="{06AF46E4-683D-4B96-AAE6-85014A6FE23A}" type="presParOf" srcId="{C12BC6D9-3FFF-4424-9175-D96886D499D3}" destId="{F8EA5534-9392-4BC5-8ACA-3741F8E34DBD}" srcOrd="0" destOrd="0" presId="urn:microsoft.com/office/officeart/2011/layout/CircleProcess"/>
    <dgm:cxn modelId="{638C42E9-296B-476D-8033-F8B2A0FB02FA}" type="presParOf" srcId="{76A57DA3-8423-40BF-BE0E-6DE6E702F333}" destId="{150F88A0-41DD-4031-9AEE-92F658F6D8DD}" srcOrd="2" destOrd="0" presId="urn:microsoft.com/office/officeart/2011/layout/CircleProcess"/>
    <dgm:cxn modelId="{B978F099-AD63-4606-AA21-54A2D97C9392}" type="presParOf" srcId="{76A57DA3-8423-40BF-BE0E-6DE6E702F333}" destId="{A4DDEF54-29ED-4DEE-80EA-99E58AF9208D}" srcOrd="3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4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5" destOrd="0" presId="urn:microsoft.com/office/officeart/2011/layout/CircleProcess"/>
    <dgm:cxn modelId="{0C0A7BF5-2C51-4603-B048-4F2E8A2FF585}" type="presParOf" srcId="{76A57DA3-8423-40BF-BE0E-6DE6E702F333}" destId="{3713FE1F-E6CD-43C0-B8A8-0CA3148FAF54}" srcOrd="6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7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5400000"/>
          </a:camera>
          <a:lightRig rig="threePt" dir="t"/>
        </a:scene3d>
      </dgm:spPr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noFill/>
        <a:ln>
          <a:solidFill>
            <a:srgbClr val="E40303"/>
          </a:solidFill>
        </a:ln>
      </dgm:spPr>
      <dgm:t>
        <a:bodyPr/>
        <a:lstStyle/>
        <a:p>
          <a:r>
            <a:rPr lang="en-US" sz="1700" b="0" i="0" dirty="0"/>
            <a:t>Introduction</a:t>
          </a:r>
          <a:endParaRPr lang="fa-IR" sz="1700" b="0" i="0" dirty="0"/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1800" b="1" i="0"/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1800" b="1" i="0"/>
        </a:p>
      </dgm:t>
    </dgm:pt>
    <dgm:pt modelId="{7BCE472C-D65F-4C09-9E2B-DEAAE389C7A2}">
      <dgm:prSet phldrT="[Text]" custT="1"/>
      <dgm:spPr>
        <a:noFill/>
        <a:ln>
          <a:solidFill>
            <a:srgbClr val="058A2C"/>
          </a:solidFill>
        </a:ln>
      </dgm:spPr>
      <dgm:t>
        <a:bodyPr/>
        <a:lstStyle/>
        <a:p>
          <a:pPr rtl="1"/>
          <a:r>
            <a:rPr lang="en-US" sz="1800" b="0" dirty="0"/>
            <a:t>Thinking Skills</a:t>
          </a:r>
          <a:endParaRPr lang="fa-IR" sz="1800" b="1" i="0" dirty="0"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1800" b="1" i="0"/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1800" b="1" i="0"/>
        </a:p>
      </dgm:t>
    </dgm:pt>
    <dgm:pt modelId="{8DA6A9A4-86A3-4CB5-AF31-F6520B3B63F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FF4E6"/>
        </a:solidFill>
        <a:ln>
          <a:solidFill>
            <a:srgbClr val="FF8C00"/>
          </a:solidFill>
        </a:ln>
      </dgm:spPr>
      <dgm:t>
        <a:bodyPr/>
        <a:lstStyle/>
        <a:p>
          <a:pPr rtl="1"/>
          <a:r>
            <a:rPr lang="en-US" sz="1800" b="1" i="0" dirty="0"/>
            <a:t>Cognitive Domain</a:t>
          </a:r>
          <a:endParaRPr lang="fa-IR" sz="1800" b="1" i="0" dirty="0"/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1800" b="1" i="0"/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1800" b="1" i="0"/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671FE737-0E05-4535-9E32-58291270F014}" type="pres">
      <dgm:prSet presAssocID="{7BCE472C-D65F-4C09-9E2B-DEAAE389C7A2}" presName="Accent3" presStyleCnt="0"/>
      <dgm:spPr/>
    </dgm:pt>
    <dgm:pt modelId="{412DAE9A-048B-47AB-B340-F757A6C96EB0}" type="pres">
      <dgm:prSet presAssocID="{7BCE472C-D65F-4C09-9E2B-DEAAE389C7A2}" presName="Accent" presStyleLbl="node1" presStyleIdx="0" presStyleCnt="3"/>
      <dgm:spPr>
        <a:noFill/>
        <a:ln>
          <a:solidFill>
            <a:srgbClr val="058A2C"/>
          </a:solidFill>
        </a:ln>
      </dgm:spPr>
    </dgm:pt>
    <dgm:pt modelId="{16D162B7-C274-444F-88EA-D3B6658935D7}" type="pres">
      <dgm:prSet presAssocID="{7BCE472C-D65F-4C09-9E2B-DEAAE389C7A2}" presName="ParentBackground3" presStyleCnt="0"/>
      <dgm:spPr/>
    </dgm:pt>
    <dgm:pt modelId="{F8EA5534-9392-4BC5-8ACA-3741F8E34DBD}" type="pres">
      <dgm:prSet presAssocID="{7BCE472C-D65F-4C09-9E2B-DEAAE389C7A2}" presName="ParentBackground" presStyleLbl="fgAcc1" presStyleIdx="0" presStyleCnt="3" custAng="5400000"/>
      <dgm:spPr/>
    </dgm:pt>
    <dgm:pt modelId="{89671221-D4F0-4AD6-A062-F41A5AD18F7B}" type="pres">
      <dgm:prSet presAssocID="{7BCE472C-D65F-4C09-9E2B-DEAAE389C7A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1" presStyleCnt="3"/>
      <dgm:spPr>
        <a:solidFill>
          <a:srgbClr val="FF8C00"/>
        </a:solidFill>
        <a:ln>
          <a:solidFill>
            <a:srgbClr val="FF8C00"/>
          </a:solidFill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1" presStyleCnt="3" custAng="5400000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2" presStyleCnt="3"/>
      <dgm:spPr>
        <a:noFill/>
        <a:ln>
          <a:solidFill>
            <a:srgbClr val="E40303"/>
          </a:solidFill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2" presStyleCnt="3" custAng="5400000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A77BF183-CC6D-4F7D-81BF-6BE225E822B5}" type="presOf" srcId="{7BCE472C-D65F-4C09-9E2B-DEAAE389C7A2}" destId="{89671221-D4F0-4AD6-A062-F41A5AD18F7B}" srcOrd="1" destOrd="0" presId="urn:microsoft.com/office/officeart/2011/layout/CircleProcess"/>
    <dgm:cxn modelId="{5411CA9E-7908-4CE0-BECF-575BF10B8890}" type="presOf" srcId="{7BCE472C-D65F-4C09-9E2B-DEAAE389C7A2}" destId="{F8EA5534-9392-4BC5-8ACA-3741F8E34DBD}" srcOrd="0" destOrd="0" presId="urn:microsoft.com/office/officeart/2011/layout/CircleProcess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2" destOrd="0" parTransId="{05526126-EE73-42B8-B678-A3B6FD26F13C}" sibTransId="{3DB25248-CA41-4F35-B1F1-89F7B90D45D3}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0D5E9735-90CB-4977-86E7-2C89C5AF4951}" type="presParOf" srcId="{76A57DA3-8423-40BF-BE0E-6DE6E702F333}" destId="{671FE737-0E05-4535-9E32-58291270F014}" srcOrd="0" destOrd="0" presId="urn:microsoft.com/office/officeart/2011/layout/CircleProcess"/>
    <dgm:cxn modelId="{C9E5C62B-B671-4947-923C-088F401CE232}" type="presParOf" srcId="{671FE737-0E05-4535-9E32-58291270F014}" destId="{412DAE9A-048B-47AB-B340-F757A6C96EB0}" srcOrd="0" destOrd="0" presId="urn:microsoft.com/office/officeart/2011/layout/CircleProcess"/>
    <dgm:cxn modelId="{9BC6A0E3-73D3-4B16-8585-D14EF3C4EA54}" type="presParOf" srcId="{76A57DA3-8423-40BF-BE0E-6DE6E702F333}" destId="{16D162B7-C274-444F-88EA-D3B6658935D7}" srcOrd="1" destOrd="0" presId="urn:microsoft.com/office/officeart/2011/layout/CircleProcess"/>
    <dgm:cxn modelId="{BE6D1889-3C2A-48A7-AAEB-2D15D04B50E2}" type="presParOf" srcId="{16D162B7-C274-444F-88EA-D3B6658935D7}" destId="{F8EA5534-9392-4BC5-8ACA-3741F8E34DBD}" srcOrd="0" destOrd="0" presId="urn:microsoft.com/office/officeart/2011/layout/CircleProcess"/>
    <dgm:cxn modelId="{74BE79FA-D401-4719-942D-7241F28ADD59}" type="presParOf" srcId="{76A57DA3-8423-40BF-BE0E-6DE6E702F333}" destId="{89671221-D4F0-4AD6-A062-F41A5AD18F7B}" srcOrd="2" destOrd="0" presId="urn:microsoft.com/office/officeart/2011/layout/CircleProcess"/>
    <dgm:cxn modelId="{B978F099-AD63-4606-AA21-54A2D97C9392}" type="presParOf" srcId="{76A57DA3-8423-40BF-BE0E-6DE6E702F333}" destId="{A4DDEF54-29ED-4DEE-80EA-99E58AF9208D}" srcOrd="3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4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5" destOrd="0" presId="urn:microsoft.com/office/officeart/2011/layout/CircleProcess"/>
    <dgm:cxn modelId="{0C0A7BF5-2C51-4603-B048-4F2E8A2FF585}" type="presParOf" srcId="{76A57DA3-8423-40BF-BE0E-6DE6E702F333}" destId="{3713FE1F-E6CD-43C0-B8A8-0CA3148FAF54}" srcOrd="6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7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8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5948F1-F6C0-4529-9838-CCB5F472D21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</dgm:pt>
    <dgm:pt modelId="{9F0DA28A-D618-4C10-9D80-7AE2302B10AE}">
      <dgm:prSet phldrT="[Text]" custT="1"/>
      <dgm:spPr>
        <a:solidFill>
          <a:srgbClr val="FF9605"/>
        </a:solidFill>
        <a:ln>
          <a:solidFill>
            <a:srgbClr val="FF9605">
              <a:alpha val="30000"/>
            </a:srgbClr>
          </a:solidFill>
        </a:ln>
        <a:effectLst/>
      </dgm:spPr>
      <dgm:t>
        <a:bodyPr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2400" b="1" dirty="0"/>
            <a:t>Cognitive Domain</a:t>
          </a:r>
          <a:endParaRPr lang="fa-IR" sz="2400" b="1" dirty="0"/>
        </a:p>
      </dgm:t>
    </dgm:pt>
    <dgm:pt modelId="{5563AD24-63AA-4B4D-9085-36AB83F57B04}" type="parTrans" cxnId="{257362D4-C17B-41D9-A907-76BA84F049E7}">
      <dgm:prSet/>
      <dgm:spPr/>
      <dgm:t>
        <a:bodyPr/>
        <a:lstStyle/>
        <a:p>
          <a:pPr rtl="1"/>
          <a:endParaRPr lang="fa-IR"/>
        </a:p>
      </dgm:t>
    </dgm:pt>
    <dgm:pt modelId="{3403054E-C6A3-4ADE-9060-7CF325252081}" type="sibTrans" cxnId="{257362D4-C17B-41D9-A907-76BA84F049E7}">
      <dgm:prSet/>
      <dgm:spPr/>
      <dgm:t>
        <a:bodyPr/>
        <a:lstStyle/>
        <a:p>
          <a:pPr rtl="1"/>
          <a:endParaRPr lang="fa-IR"/>
        </a:p>
      </dgm:t>
    </dgm:pt>
    <dgm:pt modelId="{7C9BA486-E6EC-4FBB-B5CC-16DC5B01A52C}" type="pres">
      <dgm:prSet presAssocID="{F85948F1-F6C0-4529-9838-CCB5F472D219}" presName="CompostProcess" presStyleCnt="0">
        <dgm:presLayoutVars>
          <dgm:dir/>
          <dgm:resizeHandles val="exact"/>
        </dgm:presLayoutVars>
      </dgm:prSet>
      <dgm:spPr/>
    </dgm:pt>
    <dgm:pt modelId="{5F426F94-825D-4FA4-A2A2-5F79D4632CEF}" type="pres">
      <dgm:prSet presAssocID="{F85948F1-F6C0-4529-9838-CCB5F472D219}" presName="arrow" presStyleLbl="bgShp" presStyleIdx="0" presStyleCnt="1"/>
      <dgm:spPr>
        <a:solidFill>
          <a:srgbClr val="FAC77B"/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gm:spPr>
    </dgm:pt>
    <dgm:pt modelId="{6B5ADCC1-03DE-417B-A194-86019FEF7CB7}" type="pres">
      <dgm:prSet presAssocID="{F85948F1-F6C0-4529-9838-CCB5F472D219}" presName="linearProcess" presStyleCnt="0"/>
      <dgm:spPr/>
    </dgm:pt>
    <dgm:pt modelId="{DAE38162-144E-4B09-9EC2-550ED7A445A7}" type="pres">
      <dgm:prSet presAssocID="{9F0DA28A-D618-4C10-9D80-7AE2302B10AE}" presName="textNode" presStyleLbl="node1" presStyleIdx="0" presStyleCnt="1" custAng="10800000" custFlipVert="1" custLinFactNeighborX="-16499" custLinFactNeighborY="-331">
        <dgm:presLayoutVars>
          <dgm:bulletEnabled val="1"/>
        </dgm:presLayoutVars>
      </dgm:prSet>
      <dgm:spPr>
        <a:xfrm rot="10800000">
          <a:off x="5161935" y="423414"/>
          <a:ext cx="2949677" cy="564552"/>
        </a:xfrm>
        <a:prstGeom prst="roundRect">
          <a:avLst/>
        </a:prstGeom>
      </dgm:spPr>
    </dgm:pt>
  </dgm:ptLst>
  <dgm:cxnLst>
    <dgm:cxn modelId="{9565CC2C-3A15-4197-95EC-BED10CB9779C}" type="presOf" srcId="{F85948F1-F6C0-4529-9838-CCB5F472D219}" destId="{7C9BA486-E6EC-4FBB-B5CC-16DC5B01A52C}" srcOrd="0" destOrd="0" presId="urn:microsoft.com/office/officeart/2005/8/layout/hProcess9"/>
    <dgm:cxn modelId="{6859947C-C5E1-4B08-88E2-683427441143}" type="presOf" srcId="{9F0DA28A-D618-4C10-9D80-7AE2302B10AE}" destId="{DAE38162-144E-4B09-9EC2-550ED7A445A7}" srcOrd="0" destOrd="0" presId="urn:microsoft.com/office/officeart/2005/8/layout/hProcess9"/>
    <dgm:cxn modelId="{257362D4-C17B-41D9-A907-76BA84F049E7}" srcId="{F85948F1-F6C0-4529-9838-CCB5F472D219}" destId="{9F0DA28A-D618-4C10-9D80-7AE2302B10AE}" srcOrd="0" destOrd="0" parTransId="{5563AD24-63AA-4B4D-9085-36AB83F57B04}" sibTransId="{3403054E-C6A3-4ADE-9060-7CF325252081}"/>
    <dgm:cxn modelId="{E99E4CFA-8236-4239-AE98-930620D4EF05}" type="presParOf" srcId="{7C9BA486-E6EC-4FBB-B5CC-16DC5B01A52C}" destId="{5F426F94-825D-4FA4-A2A2-5F79D4632CEF}" srcOrd="0" destOrd="0" presId="urn:microsoft.com/office/officeart/2005/8/layout/hProcess9"/>
    <dgm:cxn modelId="{CCCE577D-2D2C-47B6-9B46-84EC0C614138}" type="presParOf" srcId="{7C9BA486-E6EC-4FBB-B5CC-16DC5B01A52C}" destId="{6B5ADCC1-03DE-417B-A194-86019FEF7CB7}" srcOrd="1" destOrd="0" presId="urn:microsoft.com/office/officeart/2005/8/layout/hProcess9"/>
    <dgm:cxn modelId="{7359A9FA-A5AD-4C1C-955C-95D1A9F45F14}" type="presParOf" srcId="{6B5ADCC1-03DE-417B-A194-86019FEF7CB7}" destId="{DAE38162-144E-4B09-9EC2-550ED7A445A7}" srcOrd="0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392F24-CC8F-43F5-A735-6AE3A69857F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5400000"/>
          </a:camera>
          <a:lightRig rig="threePt" dir="t"/>
        </a:scene3d>
      </dgm:spPr>
      <dgm:t>
        <a:bodyPr/>
        <a:lstStyle/>
        <a:p>
          <a:pPr rtl="1"/>
          <a:endParaRPr lang="fa-IR"/>
        </a:p>
      </dgm:t>
    </dgm:pt>
    <dgm:pt modelId="{0260F626-7311-499C-A459-DDC74E25F738}">
      <dgm:prSet phldrT="[Text]" custT="1"/>
      <dgm:spPr>
        <a:noFill/>
        <a:ln>
          <a:solidFill>
            <a:srgbClr val="E40303"/>
          </a:solidFill>
        </a:ln>
      </dgm:spPr>
      <dgm:t>
        <a:bodyPr/>
        <a:lstStyle/>
        <a:p>
          <a:pPr rtl="1"/>
          <a:r>
            <a:rPr lang="en-US" sz="1700" b="0" i="0" dirty="0"/>
            <a:t>Introduction</a:t>
          </a:r>
          <a:endParaRPr lang="fa-IR" sz="1700" b="0" dirty="0"/>
        </a:p>
      </dgm:t>
    </dgm:pt>
    <dgm:pt modelId="{A223001A-AE91-4313-BC5A-43D0B21C6CA4}" type="par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8913B51A-D6F7-4156-97FD-435A9C279011}" type="sibTrans" cxnId="{2EFD6380-C8C3-4370-89D2-94AF82983CC8}">
      <dgm:prSet/>
      <dgm:spPr/>
      <dgm:t>
        <a:bodyPr/>
        <a:lstStyle/>
        <a:p>
          <a:pPr rtl="1"/>
          <a:endParaRPr lang="fa-IR" sz="1800" b="1"/>
        </a:p>
      </dgm:t>
    </dgm:pt>
    <dgm:pt modelId="{7BCE472C-D65F-4C09-9E2B-DEAAE389C7A2}">
      <dgm:prSet phldrT="[Text]" custT="1"/>
      <dgm:spPr>
        <a:solidFill>
          <a:srgbClr val="F4FFF8"/>
        </a:solidFill>
        <a:ln>
          <a:solidFill>
            <a:srgbClr val="058A2C"/>
          </a:solidFill>
        </a:ln>
      </dgm:spPr>
      <dgm:t>
        <a:bodyPr/>
        <a:lstStyle/>
        <a:p>
          <a:pPr rtl="1"/>
          <a:r>
            <a:rPr lang="en-US" sz="1800" b="1" dirty="0"/>
            <a:t>Thinking Skills</a:t>
          </a:r>
          <a:endParaRPr lang="fa-IR" sz="1800" b="1" dirty="0">
            <a:cs typeface="B Nazanin" panose="00000400000000000000" pitchFamily="2" charset="-78"/>
          </a:endParaRPr>
        </a:p>
      </dgm:t>
    </dgm:pt>
    <dgm:pt modelId="{05526126-EE73-42B8-B678-A3B6FD26F13C}" type="par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3DB25248-CA41-4F35-B1F1-89F7B90D45D3}" type="sibTrans" cxnId="{1B3729B7-43AF-405C-8BA9-D846D5F1019C}">
      <dgm:prSet/>
      <dgm:spPr/>
      <dgm:t>
        <a:bodyPr/>
        <a:lstStyle/>
        <a:p>
          <a:pPr rtl="1"/>
          <a:endParaRPr lang="fa-IR" sz="1800" b="1"/>
        </a:p>
      </dgm:t>
    </dgm:pt>
    <dgm:pt modelId="{8DA6A9A4-86A3-4CB5-AF31-F6520B3B63F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FFC000"/>
          </a:solidFill>
        </a:ln>
      </dgm:spPr>
      <dgm:t>
        <a:bodyPr/>
        <a:lstStyle/>
        <a:p>
          <a:pPr rtl="1"/>
          <a:r>
            <a:rPr lang="en-US" sz="1800" b="0" i="0" dirty="0"/>
            <a:t>Cognitive Domain</a:t>
          </a:r>
          <a:endParaRPr lang="fa-IR" sz="1800" b="0" dirty="0"/>
        </a:p>
      </dgm:t>
    </dgm:pt>
    <dgm:pt modelId="{CF8E6633-B601-4FEE-89F5-37010CCDAC72}" type="sib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47605D10-7763-420B-BBB0-A0D5097E1690}" type="parTrans" cxnId="{4168EDAA-EB42-4919-93A9-7D2B3CD7BB68}">
      <dgm:prSet/>
      <dgm:spPr/>
      <dgm:t>
        <a:bodyPr/>
        <a:lstStyle/>
        <a:p>
          <a:pPr rtl="1"/>
          <a:endParaRPr lang="fa-IR" sz="1800" b="1"/>
        </a:p>
      </dgm:t>
    </dgm:pt>
    <dgm:pt modelId="{76A57DA3-8423-40BF-BE0E-6DE6E702F333}" type="pres">
      <dgm:prSet presAssocID="{21392F24-CC8F-43F5-A735-6AE3A69857F5}" presName="Name0" presStyleCnt="0">
        <dgm:presLayoutVars>
          <dgm:chMax val="11"/>
          <dgm:chPref val="11"/>
          <dgm:dir val="rev"/>
          <dgm:resizeHandles/>
        </dgm:presLayoutVars>
      </dgm:prSet>
      <dgm:spPr/>
    </dgm:pt>
    <dgm:pt modelId="{9D80617F-7099-4780-9409-790E62E7E6EA}" type="pres">
      <dgm:prSet presAssocID="{7BCE472C-D65F-4C09-9E2B-DEAAE389C7A2}" presName="Accent3" presStyleCnt="0"/>
      <dgm:spPr/>
    </dgm:pt>
    <dgm:pt modelId="{412DAE9A-048B-47AB-B340-F757A6C96EB0}" type="pres">
      <dgm:prSet presAssocID="{7BCE472C-D65F-4C09-9E2B-DEAAE389C7A2}" presName="Accent" presStyleLbl="node1" presStyleIdx="0" presStyleCnt="3"/>
      <dgm:spPr>
        <a:solidFill>
          <a:srgbClr val="058A2C"/>
        </a:solidFill>
        <a:ln>
          <a:solidFill>
            <a:srgbClr val="058A2C"/>
          </a:solidFill>
        </a:ln>
      </dgm:spPr>
    </dgm:pt>
    <dgm:pt modelId="{FA3984DA-27AA-4143-A8B0-361831273076}" type="pres">
      <dgm:prSet presAssocID="{7BCE472C-D65F-4C09-9E2B-DEAAE389C7A2}" presName="ParentBackground3" presStyleCnt="0"/>
      <dgm:spPr/>
    </dgm:pt>
    <dgm:pt modelId="{F8EA5534-9392-4BC5-8ACA-3741F8E34DBD}" type="pres">
      <dgm:prSet presAssocID="{7BCE472C-D65F-4C09-9E2B-DEAAE389C7A2}" presName="ParentBackground" presStyleLbl="fgAcc1" presStyleIdx="0" presStyleCnt="3" custAng="5400000"/>
      <dgm:spPr/>
    </dgm:pt>
    <dgm:pt modelId="{33B5A1E2-52DA-4E9C-9EC7-DEBC690E83C9}" type="pres">
      <dgm:prSet presAssocID="{7BCE472C-D65F-4C09-9E2B-DEAAE389C7A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DDEF54-29ED-4DEE-80EA-99E58AF9208D}" type="pres">
      <dgm:prSet presAssocID="{8DA6A9A4-86A3-4CB5-AF31-F6520B3B63F0}" presName="Accent2" presStyleCnt="0"/>
      <dgm:spPr/>
    </dgm:pt>
    <dgm:pt modelId="{86B0DF1F-3621-4778-B74D-C9F28FAE1CD0}" type="pres">
      <dgm:prSet presAssocID="{8DA6A9A4-86A3-4CB5-AF31-F6520B3B63F0}" presName="Accent" presStyleLbl="node1" presStyleIdx="1" presStyleCnt="3"/>
      <dgm:spPr>
        <a:noFill/>
        <a:ln>
          <a:solidFill>
            <a:srgbClr val="FFC000"/>
          </a:solidFill>
        </a:ln>
      </dgm:spPr>
    </dgm:pt>
    <dgm:pt modelId="{35B36358-3074-41F5-B5EF-9EF8DC4BCCC3}" type="pres">
      <dgm:prSet presAssocID="{8DA6A9A4-86A3-4CB5-AF31-F6520B3B63F0}" presName="ParentBackground2" presStyleCnt="0"/>
      <dgm:spPr/>
    </dgm:pt>
    <dgm:pt modelId="{CEF9A857-4A30-4D1E-8B16-0FF8FFAFFD7E}" type="pres">
      <dgm:prSet presAssocID="{8DA6A9A4-86A3-4CB5-AF31-F6520B3B63F0}" presName="ParentBackground" presStyleLbl="fgAcc1" presStyleIdx="1" presStyleCnt="3" custAng="5400000"/>
      <dgm:spPr/>
    </dgm:pt>
    <dgm:pt modelId="{28AEBE50-FF3B-4604-8F46-5E3EC85980A4}" type="pres">
      <dgm:prSet presAssocID="{8DA6A9A4-86A3-4CB5-AF31-F6520B3B63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13FE1F-E6CD-43C0-B8A8-0CA3148FAF54}" type="pres">
      <dgm:prSet presAssocID="{0260F626-7311-499C-A459-DDC74E25F738}" presName="Accent1" presStyleCnt="0"/>
      <dgm:spPr/>
    </dgm:pt>
    <dgm:pt modelId="{A5B70560-88B0-4C01-BDE7-16002E54C898}" type="pres">
      <dgm:prSet presAssocID="{0260F626-7311-499C-A459-DDC74E25F738}" presName="Accent" presStyleLbl="node1" presStyleIdx="2" presStyleCnt="3"/>
      <dgm:spPr>
        <a:noFill/>
        <a:ln>
          <a:solidFill>
            <a:srgbClr val="E40303"/>
          </a:solidFill>
        </a:ln>
      </dgm:spPr>
    </dgm:pt>
    <dgm:pt modelId="{CAD3F1E4-1AF2-4A3C-9BD6-933ED0357DAE}" type="pres">
      <dgm:prSet presAssocID="{0260F626-7311-499C-A459-DDC74E25F738}" presName="ParentBackground1" presStyleCnt="0"/>
      <dgm:spPr/>
    </dgm:pt>
    <dgm:pt modelId="{A6478341-974F-4FB6-B6A1-19D4F413F485}" type="pres">
      <dgm:prSet presAssocID="{0260F626-7311-499C-A459-DDC74E25F738}" presName="ParentBackground" presStyleLbl="fgAcc1" presStyleIdx="2" presStyleCnt="3" custAng="5400000"/>
      <dgm:spPr/>
    </dgm:pt>
    <dgm:pt modelId="{04C3A3A7-E749-44C3-A1C9-35505ACA7826}" type="pres">
      <dgm:prSet presAssocID="{0260F626-7311-499C-A459-DDC74E25F73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89D545E-A3F5-4F3B-9249-C8E6986600FF}" type="presOf" srcId="{0260F626-7311-499C-A459-DDC74E25F738}" destId="{04C3A3A7-E749-44C3-A1C9-35505ACA7826}" srcOrd="1" destOrd="0" presId="urn:microsoft.com/office/officeart/2011/layout/CircleProcess"/>
    <dgm:cxn modelId="{80F82E58-6C7C-44F8-930A-D91D246CEDFF}" type="presOf" srcId="{0260F626-7311-499C-A459-DDC74E25F738}" destId="{A6478341-974F-4FB6-B6A1-19D4F413F485}" srcOrd="0" destOrd="0" presId="urn:microsoft.com/office/officeart/2011/layout/CircleProcess"/>
    <dgm:cxn modelId="{2EFD6380-C8C3-4370-89D2-94AF82983CC8}" srcId="{21392F24-CC8F-43F5-A735-6AE3A69857F5}" destId="{0260F626-7311-499C-A459-DDC74E25F738}" srcOrd="0" destOrd="0" parTransId="{A223001A-AE91-4313-BC5A-43D0B21C6CA4}" sibTransId="{8913B51A-D6F7-4156-97FD-435A9C279011}"/>
    <dgm:cxn modelId="{4168EDAA-EB42-4919-93A9-7D2B3CD7BB68}" srcId="{21392F24-CC8F-43F5-A735-6AE3A69857F5}" destId="{8DA6A9A4-86A3-4CB5-AF31-F6520B3B63F0}" srcOrd="1" destOrd="0" parTransId="{47605D10-7763-420B-BBB0-A0D5097E1690}" sibTransId="{CF8E6633-B601-4FEE-89F5-37010CCDAC72}"/>
    <dgm:cxn modelId="{26428BB3-F608-418C-9995-546E8ACB261A}" type="presOf" srcId="{8DA6A9A4-86A3-4CB5-AF31-F6520B3B63F0}" destId="{28AEBE50-FF3B-4604-8F46-5E3EC85980A4}" srcOrd="1" destOrd="0" presId="urn:microsoft.com/office/officeart/2011/layout/CircleProcess"/>
    <dgm:cxn modelId="{1B3729B7-43AF-405C-8BA9-D846D5F1019C}" srcId="{21392F24-CC8F-43F5-A735-6AE3A69857F5}" destId="{7BCE472C-D65F-4C09-9E2B-DEAAE389C7A2}" srcOrd="2" destOrd="0" parTransId="{05526126-EE73-42B8-B678-A3B6FD26F13C}" sibTransId="{3DB25248-CA41-4F35-B1F1-89F7B90D45D3}"/>
    <dgm:cxn modelId="{5C1B6CCB-BFA2-4BC8-8BA7-E9546B3A5C36}" type="presOf" srcId="{7BCE472C-D65F-4C09-9E2B-DEAAE389C7A2}" destId="{F8EA5534-9392-4BC5-8ACA-3741F8E34DBD}" srcOrd="0" destOrd="0" presId="urn:microsoft.com/office/officeart/2011/layout/CircleProcess"/>
    <dgm:cxn modelId="{F3522FD0-92ED-4DEA-865A-9A29A3F22F1A}" type="presOf" srcId="{8DA6A9A4-86A3-4CB5-AF31-F6520B3B63F0}" destId="{CEF9A857-4A30-4D1E-8B16-0FF8FFAFFD7E}" srcOrd="0" destOrd="0" presId="urn:microsoft.com/office/officeart/2011/layout/CircleProcess"/>
    <dgm:cxn modelId="{FDA758E0-5FAE-460D-83B8-BD47DD50AE40}" type="presOf" srcId="{7BCE472C-D65F-4C09-9E2B-DEAAE389C7A2}" destId="{33B5A1E2-52DA-4E9C-9EC7-DEBC690E83C9}" srcOrd="1" destOrd="0" presId="urn:microsoft.com/office/officeart/2011/layout/CircleProcess"/>
    <dgm:cxn modelId="{07969EFA-2B99-48AC-B08B-31F538C409E4}" type="presOf" srcId="{21392F24-CC8F-43F5-A735-6AE3A69857F5}" destId="{76A57DA3-8423-40BF-BE0E-6DE6E702F333}" srcOrd="0" destOrd="0" presId="urn:microsoft.com/office/officeart/2011/layout/CircleProcess"/>
    <dgm:cxn modelId="{DF62A93F-26E1-4B6D-9936-C0E003E62E96}" type="presParOf" srcId="{76A57DA3-8423-40BF-BE0E-6DE6E702F333}" destId="{9D80617F-7099-4780-9409-790E62E7E6EA}" srcOrd="0" destOrd="0" presId="urn:microsoft.com/office/officeart/2011/layout/CircleProcess"/>
    <dgm:cxn modelId="{938FB2D4-1198-49BB-9DEF-65003747A633}" type="presParOf" srcId="{9D80617F-7099-4780-9409-790E62E7E6EA}" destId="{412DAE9A-048B-47AB-B340-F757A6C96EB0}" srcOrd="0" destOrd="0" presId="urn:microsoft.com/office/officeart/2011/layout/CircleProcess"/>
    <dgm:cxn modelId="{EF34BDB4-188B-4417-A878-972E99277BCA}" type="presParOf" srcId="{76A57DA3-8423-40BF-BE0E-6DE6E702F333}" destId="{FA3984DA-27AA-4143-A8B0-361831273076}" srcOrd="1" destOrd="0" presId="urn:microsoft.com/office/officeart/2011/layout/CircleProcess"/>
    <dgm:cxn modelId="{DA93A763-2C34-4A9E-8CFB-D703358BB266}" type="presParOf" srcId="{FA3984DA-27AA-4143-A8B0-361831273076}" destId="{F8EA5534-9392-4BC5-8ACA-3741F8E34DBD}" srcOrd="0" destOrd="0" presId="urn:microsoft.com/office/officeart/2011/layout/CircleProcess"/>
    <dgm:cxn modelId="{6390A106-F744-43FA-BFE1-74B8EDDB7726}" type="presParOf" srcId="{76A57DA3-8423-40BF-BE0E-6DE6E702F333}" destId="{33B5A1E2-52DA-4E9C-9EC7-DEBC690E83C9}" srcOrd="2" destOrd="0" presId="urn:microsoft.com/office/officeart/2011/layout/CircleProcess"/>
    <dgm:cxn modelId="{B978F099-AD63-4606-AA21-54A2D97C9392}" type="presParOf" srcId="{76A57DA3-8423-40BF-BE0E-6DE6E702F333}" destId="{A4DDEF54-29ED-4DEE-80EA-99E58AF9208D}" srcOrd="3" destOrd="0" presId="urn:microsoft.com/office/officeart/2011/layout/CircleProcess"/>
    <dgm:cxn modelId="{4A4870C9-A5F0-4E81-8085-56D9EE18611D}" type="presParOf" srcId="{A4DDEF54-29ED-4DEE-80EA-99E58AF9208D}" destId="{86B0DF1F-3621-4778-B74D-C9F28FAE1CD0}" srcOrd="0" destOrd="0" presId="urn:microsoft.com/office/officeart/2011/layout/CircleProcess"/>
    <dgm:cxn modelId="{5E6E118C-80A5-45FB-AEAD-CB70C8FFAE1A}" type="presParOf" srcId="{76A57DA3-8423-40BF-BE0E-6DE6E702F333}" destId="{35B36358-3074-41F5-B5EF-9EF8DC4BCCC3}" srcOrd="4" destOrd="0" presId="urn:microsoft.com/office/officeart/2011/layout/CircleProcess"/>
    <dgm:cxn modelId="{9D63B02B-7964-40A9-AECC-F58ACCD08854}" type="presParOf" srcId="{35B36358-3074-41F5-B5EF-9EF8DC4BCCC3}" destId="{CEF9A857-4A30-4D1E-8B16-0FF8FFAFFD7E}" srcOrd="0" destOrd="0" presId="urn:microsoft.com/office/officeart/2011/layout/CircleProcess"/>
    <dgm:cxn modelId="{DE8844B0-BA35-4124-B09F-3E36BE467A7D}" type="presParOf" srcId="{76A57DA3-8423-40BF-BE0E-6DE6E702F333}" destId="{28AEBE50-FF3B-4604-8F46-5E3EC85980A4}" srcOrd="5" destOrd="0" presId="urn:microsoft.com/office/officeart/2011/layout/CircleProcess"/>
    <dgm:cxn modelId="{0C0A7BF5-2C51-4603-B048-4F2E8A2FF585}" type="presParOf" srcId="{76A57DA3-8423-40BF-BE0E-6DE6E702F333}" destId="{3713FE1F-E6CD-43C0-B8A8-0CA3148FAF54}" srcOrd="6" destOrd="0" presId="urn:microsoft.com/office/officeart/2011/layout/CircleProcess"/>
    <dgm:cxn modelId="{FD0C7839-DEFB-4BD9-AD7D-DB598C92B84E}" type="presParOf" srcId="{3713FE1F-E6CD-43C0-B8A8-0CA3148FAF54}" destId="{A5B70560-88B0-4C01-BDE7-16002E54C898}" srcOrd="0" destOrd="0" presId="urn:microsoft.com/office/officeart/2011/layout/CircleProcess"/>
    <dgm:cxn modelId="{440A8A94-86B2-4E6B-A7FC-4645A82CF57E}" type="presParOf" srcId="{76A57DA3-8423-40BF-BE0E-6DE6E702F333}" destId="{CAD3F1E4-1AF2-4A3C-9BD6-933ED0357DAE}" srcOrd="7" destOrd="0" presId="urn:microsoft.com/office/officeart/2011/layout/CircleProcess"/>
    <dgm:cxn modelId="{7E83B3B2-37A5-4990-B924-967AA52DDB3C}" type="presParOf" srcId="{CAD3F1E4-1AF2-4A3C-9BD6-933ED0357DAE}" destId="{A6478341-974F-4FB6-B6A1-19D4F413F485}" srcOrd="0" destOrd="0" presId="urn:microsoft.com/office/officeart/2011/layout/CircleProcess"/>
    <dgm:cxn modelId="{B0F17FFB-61EC-4D3C-8224-DF3CFA95CE48}" type="presParOf" srcId="{76A57DA3-8423-40BF-BE0E-6DE6E702F333}" destId="{04C3A3A7-E749-44C3-A1C9-35505ACA7826}" srcOrd="8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5948F1-F6C0-4529-9838-CCB5F472D21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</dgm:pt>
    <dgm:pt modelId="{9F0DA28A-D618-4C10-9D80-7AE2302B10AE}">
      <dgm:prSet phldrT="[Text]" custT="1"/>
      <dgm:spPr>
        <a:solidFill>
          <a:srgbClr val="058A2C"/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1" dirty="0"/>
            <a:t>Remember</a:t>
          </a:r>
        </a:p>
      </dgm:t>
    </dgm:pt>
    <dgm:pt modelId="{5563AD24-63AA-4B4D-9085-36AB83F57B04}" type="parTrans" cxnId="{257362D4-C17B-41D9-A907-76BA84F049E7}">
      <dgm:prSet/>
      <dgm:spPr/>
      <dgm:t>
        <a:bodyPr/>
        <a:lstStyle/>
        <a:p>
          <a:pPr rtl="1"/>
          <a:endParaRPr lang="fa-IR" sz="1800"/>
        </a:p>
      </dgm:t>
    </dgm:pt>
    <dgm:pt modelId="{3403054E-C6A3-4ADE-9060-7CF325252081}" type="sibTrans" cxnId="{257362D4-C17B-41D9-A907-76BA84F049E7}">
      <dgm:prSet/>
      <dgm:spPr/>
      <dgm:t>
        <a:bodyPr/>
        <a:lstStyle/>
        <a:p>
          <a:pPr rtl="1"/>
          <a:endParaRPr lang="fa-IR" sz="1800"/>
        </a:p>
      </dgm:t>
    </dgm:pt>
    <dgm:pt modelId="{3CCCF066-7FC8-4774-8E39-1869AB177C70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Understand</a:t>
          </a:r>
        </a:p>
      </dgm:t>
    </dgm:pt>
    <dgm:pt modelId="{2DEC4380-D86B-4AF3-9623-D39F41CF5891}" type="parTrans" cxnId="{7B750D0F-96FA-40B7-ABB6-9F94D4AF631A}">
      <dgm:prSet/>
      <dgm:spPr/>
      <dgm:t>
        <a:bodyPr/>
        <a:lstStyle/>
        <a:p>
          <a:endParaRPr lang="en-US" sz="1800"/>
        </a:p>
      </dgm:t>
    </dgm:pt>
    <dgm:pt modelId="{1F4F589A-184B-4819-A117-7E12274C4BD7}" type="sibTrans" cxnId="{7B750D0F-96FA-40B7-ABB6-9F94D4AF631A}">
      <dgm:prSet/>
      <dgm:spPr/>
      <dgm:t>
        <a:bodyPr/>
        <a:lstStyle/>
        <a:p>
          <a:endParaRPr lang="en-US" sz="1800"/>
        </a:p>
      </dgm:t>
    </dgm:pt>
    <dgm:pt modelId="{24882EC6-6D52-45A6-AC3E-CD87AFC17ADD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Apply</a:t>
          </a:r>
        </a:p>
      </dgm:t>
    </dgm:pt>
    <dgm:pt modelId="{0BED6732-40CA-459F-BEEB-A8D9542EB8C9}" type="parTrans" cxnId="{912443D6-DB63-42F7-84ED-0EA5C7851E1C}">
      <dgm:prSet/>
      <dgm:spPr/>
      <dgm:t>
        <a:bodyPr/>
        <a:lstStyle/>
        <a:p>
          <a:endParaRPr lang="en-US" sz="1800"/>
        </a:p>
      </dgm:t>
    </dgm:pt>
    <dgm:pt modelId="{821CE521-93E1-4B95-AC41-158E8F774395}" type="sibTrans" cxnId="{912443D6-DB63-42F7-84ED-0EA5C7851E1C}">
      <dgm:prSet/>
      <dgm:spPr/>
      <dgm:t>
        <a:bodyPr/>
        <a:lstStyle/>
        <a:p>
          <a:endParaRPr lang="en-US" sz="1800"/>
        </a:p>
      </dgm:t>
    </dgm:pt>
    <dgm:pt modelId="{294FE979-1C50-4177-833A-9D0405E4A3CD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Analyze</a:t>
          </a:r>
        </a:p>
      </dgm:t>
    </dgm:pt>
    <dgm:pt modelId="{FFCF2E1F-A749-44D7-A077-F05498C93A31}" type="parTrans" cxnId="{9377013F-7CB2-4EE5-80D5-8AA4290FB673}">
      <dgm:prSet/>
      <dgm:spPr/>
      <dgm:t>
        <a:bodyPr/>
        <a:lstStyle/>
        <a:p>
          <a:endParaRPr lang="en-US" sz="1800"/>
        </a:p>
      </dgm:t>
    </dgm:pt>
    <dgm:pt modelId="{14C94CC0-E26E-413C-A2F4-88E081E76126}" type="sibTrans" cxnId="{9377013F-7CB2-4EE5-80D5-8AA4290FB673}">
      <dgm:prSet/>
      <dgm:spPr/>
      <dgm:t>
        <a:bodyPr/>
        <a:lstStyle/>
        <a:p>
          <a:endParaRPr lang="en-US" sz="1800"/>
        </a:p>
      </dgm:t>
    </dgm:pt>
    <dgm:pt modelId="{70561B1B-37E4-453F-845A-0BDF5D1661AA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Evaluate</a:t>
          </a:r>
        </a:p>
      </dgm:t>
    </dgm:pt>
    <dgm:pt modelId="{FEF76B87-BE71-47AA-98C5-EF13EE57C668}" type="parTrans" cxnId="{FB86BA3D-6E2B-4710-B261-9C3988F33D78}">
      <dgm:prSet/>
      <dgm:spPr/>
      <dgm:t>
        <a:bodyPr/>
        <a:lstStyle/>
        <a:p>
          <a:endParaRPr lang="en-US" sz="1800"/>
        </a:p>
      </dgm:t>
    </dgm:pt>
    <dgm:pt modelId="{92F11E97-1F7A-4478-98F1-9A1DB3829940}" type="sibTrans" cxnId="{FB86BA3D-6E2B-4710-B261-9C3988F33D78}">
      <dgm:prSet/>
      <dgm:spPr/>
      <dgm:t>
        <a:bodyPr/>
        <a:lstStyle/>
        <a:p>
          <a:endParaRPr lang="en-US" sz="1800"/>
        </a:p>
      </dgm:t>
    </dgm:pt>
    <dgm:pt modelId="{BEC621E1-5ADE-4D47-91D0-8901F3E4235C}">
      <dgm:prSet phldrT="[Text]" custT="1"/>
      <dgm:spPr>
        <a:solidFill>
          <a:srgbClr val="058A2C">
            <a:alpha val="20000"/>
          </a:srgbClr>
        </a:solidFill>
        <a:ln>
          <a:solidFill>
            <a:srgbClr val="058A2C">
              <a:alpha val="30000"/>
            </a:srgbClr>
          </a:solidFill>
        </a:ln>
        <a:effectLst/>
      </dgm:spPr>
      <dgm:t>
        <a:bodyPr lIns="0" tIns="0" rIns="0" bIns="0"/>
        <a:lstStyle/>
        <a:p>
          <a:pPr rtl="1">
            <a:buSzPct val="140000"/>
            <a:buFont typeface="Wingdings" panose="05000000000000000000" pitchFamily="2" charset="2"/>
            <a:buNone/>
          </a:pPr>
          <a:r>
            <a:rPr lang="en-US" sz="1800" b="0" dirty="0">
              <a:solidFill>
                <a:schemeClr val="tx1">
                  <a:lumMod val="65000"/>
                  <a:lumOff val="35000"/>
                </a:schemeClr>
              </a:solidFill>
            </a:rPr>
            <a:t>Create</a:t>
          </a:r>
        </a:p>
      </dgm:t>
    </dgm:pt>
    <dgm:pt modelId="{364287BD-4B79-46DA-910A-AADCAADB261F}" type="parTrans" cxnId="{ECBD2186-A12E-4C42-95EE-B76D9302EB56}">
      <dgm:prSet/>
      <dgm:spPr/>
      <dgm:t>
        <a:bodyPr/>
        <a:lstStyle/>
        <a:p>
          <a:endParaRPr lang="en-US" sz="1800"/>
        </a:p>
      </dgm:t>
    </dgm:pt>
    <dgm:pt modelId="{0D90311C-64EA-4CCA-BB23-E5469A0D7B64}" type="sibTrans" cxnId="{ECBD2186-A12E-4C42-95EE-B76D9302EB56}">
      <dgm:prSet/>
      <dgm:spPr/>
      <dgm:t>
        <a:bodyPr/>
        <a:lstStyle/>
        <a:p>
          <a:endParaRPr lang="en-US" sz="1800"/>
        </a:p>
      </dgm:t>
    </dgm:pt>
    <dgm:pt modelId="{7C9BA486-E6EC-4FBB-B5CC-16DC5B01A52C}" type="pres">
      <dgm:prSet presAssocID="{F85948F1-F6C0-4529-9838-CCB5F472D219}" presName="CompostProcess" presStyleCnt="0">
        <dgm:presLayoutVars>
          <dgm:dir/>
          <dgm:resizeHandles val="exact"/>
        </dgm:presLayoutVars>
      </dgm:prSet>
      <dgm:spPr/>
    </dgm:pt>
    <dgm:pt modelId="{5F426F94-825D-4FA4-A2A2-5F79D4632CEF}" type="pres">
      <dgm:prSet presAssocID="{F85948F1-F6C0-4529-9838-CCB5F472D219}" presName="arrow" presStyleLbl="bgShp" presStyleIdx="0" presStyleCnt="1"/>
      <dgm:spPr>
        <a:solidFill>
          <a:srgbClr val="7FC08F"/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gm:spPr>
    </dgm:pt>
    <dgm:pt modelId="{6B5ADCC1-03DE-417B-A194-86019FEF7CB7}" type="pres">
      <dgm:prSet presAssocID="{F85948F1-F6C0-4529-9838-CCB5F472D219}" presName="linearProcess" presStyleCnt="0"/>
      <dgm:spPr/>
    </dgm:pt>
    <dgm:pt modelId="{DAE38162-144E-4B09-9EC2-550ED7A445A7}" type="pres">
      <dgm:prSet presAssocID="{9F0DA28A-D618-4C10-9D80-7AE2302B10AE}" presName="textNode" presStyleLbl="node1" presStyleIdx="0" presStyleCnt="6" custAng="10800000" custFlipVert="1" custScaleX="34100" custLinFactNeighborX="-16499" custLinFactNeighborY="-331">
        <dgm:presLayoutVars>
          <dgm:bulletEnabled val="1"/>
        </dgm:presLayoutVars>
      </dgm:prSet>
      <dgm:spPr>
        <a:xfrm rot="10800000">
          <a:off x="5161935" y="423414"/>
          <a:ext cx="2949677" cy="564552"/>
        </a:xfrm>
        <a:prstGeom prst="roundRect">
          <a:avLst/>
        </a:prstGeom>
      </dgm:spPr>
    </dgm:pt>
    <dgm:pt modelId="{5A98C6AA-161F-4896-B441-13B2622B4812}" type="pres">
      <dgm:prSet presAssocID="{3403054E-C6A3-4ADE-9060-7CF325252081}" presName="sibTrans" presStyleCnt="0"/>
      <dgm:spPr/>
    </dgm:pt>
    <dgm:pt modelId="{5DB321ED-B186-44E2-973E-6AF82C325B83}" type="pres">
      <dgm:prSet presAssocID="{3CCCF066-7FC8-4774-8E39-1869AB177C70}" presName="textNode" presStyleLbl="node1" presStyleIdx="1" presStyleCnt="6" custAng="10800000" custFlipVert="1" custScaleX="34100" custLinFactNeighborX="-10686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E3DBB286-4AFA-4224-8E2F-2EE895ED8788}" type="pres">
      <dgm:prSet presAssocID="{1F4F589A-184B-4819-A117-7E12274C4BD7}" presName="sibTrans" presStyleCnt="0"/>
      <dgm:spPr/>
    </dgm:pt>
    <dgm:pt modelId="{07F574D5-8C33-443A-973B-BD9DF194872B}" type="pres">
      <dgm:prSet presAssocID="{24882EC6-6D52-45A6-AC3E-CD87AFC17ADD}" presName="textNode" presStyleLbl="node1" presStyleIdx="2" presStyleCnt="6" custAng="10800000" custFlipVert="1" custScaleX="34100" custLinFactNeighborX="-13592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AB8EF27F-9E92-4579-8616-E44E04689AB3}" type="pres">
      <dgm:prSet presAssocID="{821CE521-93E1-4B95-AC41-158E8F774395}" presName="sibTrans" presStyleCnt="0"/>
      <dgm:spPr/>
    </dgm:pt>
    <dgm:pt modelId="{45EFBD26-44DC-428B-B644-3B34388A7E2F}" type="pres">
      <dgm:prSet presAssocID="{294FE979-1C50-4177-833A-9D0405E4A3CD}" presName="textNode" presStyleLbl="node1" presStyleIdx="3" presStyleCnt="6" custAng="10800000" custFlipVert="1" custScaleX="34100" custLinFactNeighborX="-16499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55DA12D8-B9DE-49EB-8FDF-075C8D682E10}" type="pres">
      <dgm:prSet presAssocID="{14C94CC0-E26E-413C-A2F4-88E081E76126}" presName="sibTrans" presStyleCnt="0"/>
      <dgm:spPr/>
    </dgm:pt>
    <dgm:pt modelId="{8BD5A00E-5056-42F1-B139-1EEB59A3A2EC}" type="pres">
      <dgm:prSet presAssocID="{70561B1B-37E4-453F-845A-0BDF5D1661AA}" presName="textNode" presStyleLbl="node1" presStyleIdx="4" presStyleCnt="6" custAng="10800000" custFlipVert="1" custScaleX="34100" custLinFactNeighborX="-19082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  <dgm:pt modelId="{0771D012-7DA5-440D-B43A-6D196C991E2A}" type="pres">
      <dgm:prSet presAssocID="{92F11E97-1F7A-4478-98F1-9A1DB3829940}" presName="sibTrans" presStyleCnt="0"/>
      <dgm:spPr/>
    </dgm:pt>
    <dgm:pt modelId="{0AD9CD62-2EE4-4CC5-9057-66FC6FCC3F2C}" type="pres">
      <dgm:prSet presAssocID="{BEC621E1-5ADE-4D47-91D0-8901F3E4235C}" presName="textNode" presStyleLbl="node1" presStyleIdx="5" presStyleCnt="6" custAng="10800000" custFlipVert="1" custScaleX="34100" custLinFactNeighborX="-21343" custLinFactNeighborY="-33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B750D0F-96FA-40B7-ABB6-9F94D4AF631A}" srcId="{F85948F1-F6C0-4529-9838-CCB5F472D219}" destId="{3CCCF066-7FC8-4774-8E39-1869AB177C70}" srcOrd="1" destOrd="0" parTransId="{2DEC4380-D86B-4AF3-9623-D39F41CF5891}" sibTransId="{1F4F589A-184B-4819-A117-7E12274C4BD7}"/>
    <dgm:cxn modelId="{9565CC2C-3A15-4197-95EC-BED10CB9779C}" type="presOf" srcId="{F85948F1-F6C0-4529-9838-CCB5F472D219}" destId="{7C9BA486-E6EC-4FBB-B5CC-16DC5B01A52C}" srcOrd="0" destOrd="0" presId="urn:microsoft.com/office/officeart/2005/8/layout/hProcess9"/>
    <dgm:cxn modelId="{ED15472D-D43D-49BD-BF70-AF5DB114F2B5}" type="presOf" srcId="{3CCCF066-7FC8-4774-8E39-1869AB177C70}" destId="{5DB321ED-B186-44E2-973E-6AF82C325B83}" srcOrd="0" destOrd="0" presId="urn:microsoft.com/office/officeart/2005/8/layout/hProcess9"/>
    <dgm:cxn modelId="{FB86BA3D-6E2B-4710-B261-9C3988F33D78}" srcId="{F85948F1-F6C0-4529-9838-CCB5F472D219}" destId="{70561B1B-37E4-453F-845A-0BDF5D1661AA}" srcOrd="4" destOrd="0" parTransId="{FEF76B87-BE71-47AA-98C5-EF13EE57C668}" sibTransId="{92F11E97-1F7A-4478-98F1-9A1DB3829940}"/>
    <dgm:cxn modelId="{9377013F-7CB2-4EE5-80D5-8AA4290FB673}" srcId="{F85948F1-F6C0-4529-9838-CCB5F472D219}" destId="{294FE979-1C50-4177-833A-9D0405E4A3CD}" srcOrd="3" destOrd="0" parTransId="{FFCF2E1F-A749-44D7-A077-F05498C93A31}" sibTransId="{14C94CC0-E26E-413C-A2F4-88E081E76126}"/>
    <dgm:cxn modelId="{6859947C-C5E1-4B08-88E2-683427441143}" type="presOf" srcId="{9F0DA28A-D618-4C10-9D80-7AE2302B10AE}" destId="{DAE38162-144E-4B09-9EC2-550ED7A445A7}" srcOrd="0" destOrd="0" presId="urn:microsoft.com/office/officeart/2005/8/layout/hProcess9"/>
    <dgm:cxn modelId="{ECBD2186-A12E-4C42-95EE-B76D9302EB56}" srcId="{F85948F1-F6C0-4529-9838-CCB5F472D219}" destId="{BEC621E1-5ADE-4D47-91D0-8901F3E4235C}" srcOrd="5" destOrd="0" parTransId="{364287BD-4B79-46DA-910A-AADCAADB261F}" sibTransId="{0D90311C-64EA-4CCA-BB23-E5469A0D7B64}"/>
    <dgm:cxn modelId="{BD0BF790-7321-48AF-A1DA-2335604E3D02}" type="presOf" srcId="{24882EC6-6D52-45A6-AC3E-CD87AFC17ADD}" destId="{07F574D5-8C33-443A-973B-BD9DF194872B}" srcOrd="0" destOrd="0" presId="urn:microsoft.com/office/officeart/2005/8/layout/hProcess9"/>
    <dgm:cxn modelId="{877B7B93-E914-47EE-9953-408A108AD09F}" type="presOf" srcId="{70561B1B-37E4-453F-845A-0BDF5D1661AA}" destId="{8BD5A00E-5056-42F1-B139-1EEB59A3A2EC}" srcOrd="0" destOrd="0" presId="urn:microsoft.com/office/officeart/2005/8/layout/hProcess9"/>
    <dgm:cxn modelId="{CA0F17AD-EE3C-4C5F-894D-E3813E016A69}" type="presOf" srcId="{BEC621E1-5ADE-4D47-91D0-8901F3E4235C}" destId="{0AD9CD62-2EE4-4CC5-9057-66FC6FCC3F2C}" srcOrd="0" destOrd="0" presId="urn:microsoft.com/office/officeart/2005/8/layout/hProcess9"/>
    <dgm:cxn modelId="{CE1230C9-F579-40DE-B6BC-3DBAB2DFC228}" type="presOf" srcId="{294FE979-1C50-4177-833A-9D0405E4A3CD}" destId="{45EFBD26-44DC-428B-B644-3B34388A7E2F}" srcOrd="0" destOrd="0" presId="urn:microsoft.com/office/officeart/2005/8/layout/hProcess9"/>
    <dgm:cxn modelId="{257362D4-C17B-41D9-A907-76BA84F049E7}" srcId="{F85948F1-F6C0-4529-9838-CCB5F472D219}" destId="{9F0DA28A-D618-4C10-9D80-7AE2302B10AE}" srcOrd="0" destOrd="0" parTransId="{5563AD24-63AA-4B4D-9085-36AB83F57B04}" sibTransId="{3403054E-C6A3-4ADE-9060-7CF325252081}"/>
    <dgm:cxn modelId="{912443D6-DB63-42F7-84ED-0EA5C7851E1C}" srcId="{F85948F1-F6C0-4529-9838-CCB5F472D219}" destId="{24882EC6-6D52-45A6-AC3E-CD87AFC17ADD}" srcOrd="2" destOrd="0" parTransId="{0BED6732-40CA-459F-BEEB-A8D9542EB8C9}" sibTransId="{821CE521-93E1-4B95-AC41-158E8F774395}"/>
    <dgm:cxn modelId="{E99E4CFA-8236-4239-AE98-930620D4EF05}" type="presParOf" srcId="{7C9BA486-E6EC-4FBB-B5CC-16DC5B01A52C}" destId="{5F426F94-825D-4FA4-A2A2-5F79D4632CEF}" srcOrd="0" destOrd="0" presId="urn:microsoft.com/office/officeart/2005/8/layout/hProcess9"/>
    <dgm:cxn modelId="{CCCE577D-2D2C-47B6-9B46-84EC0C614138}" type="presParOf" srcId="{7C9BA486-E6EC-4FBB-B5CC-16DC5B01A52C}" destId="{6B5ADCC1-03DE-417B-A194-86019FEF7CB7}" srcOrd="1" destOrd="0" presId="urn:microsoft.com/office/officeart/2005/8/layout/hProcess9"/>
    <dgm:cxn modelId="{7359A9FA-A5AD-4C1C-955C-95D1A9F45F14}" type="presParOf" srcId="{6B5ADCC1-03DE-417B-A194-86019FEF7CB7}" destId="{DAE38162-144E-4B09-9EC2-550ED7A445A7}" srcOrd="0" destOrd="0" presId="urn:microsoft.com/office/officeart/2005/8/layout/hProcess9"/>
    <dgm:cxn modelId="{0E3E2859-3BC2-42AD-91FA-DFBA06881C26}" type="presParOf" srcId="{6B5ADCC1-03DE-417B-A194-86019FEF7CB7}" destId="{5A98C6AA-161F-4896-B441-13B2622B4812}" srcOrd="1" destOrd="0" presId="urn:microsoft.com/office/officeart/2005/8/layout/hProcess9"/>
    <dgm:cxn modelId="{D7721C8B-0DE1-4A6D-A1AC-E79E819FA928}" type="presParOf" srcId="{6B5ADCC1-03DE-417B-A194-86019FEF7CB7}" destId="{5DB321ED-B186-44E2-973E-6AF82C325B83}" srcOrd="2" destOrd="0" presId="urn:microsoft.com/office/officeart/2005/8/layout/hProcess9"/>
    <dgm:cxn modelId="{74703E9C-9B05-48C0-B4AB-20E54831EC3E}" type="presParOf" srcId="{6B5ADCC1-03DE-417B-A194-86019FEF7CB7}" destId="{E3DBB286-4AFA-4224-8E2F-2EE895ED8788}" srcOrd="3" destOrd="0" presId="urn:microsoft.com/office/officeart/2005/8/layout/hProcess9"/>
    <dgm:cxn modelId="{68A254CF-5BD3-4D9E-9602-E9D4D9E0F995}" type="presParOf" srcId="{6B5ADCC1-03DE-417B-A194-86019FEF7CB7}" destId="{07F574D5-8C33-443A-973B-BD9DF194872B}" srcOrd="4" destOrd="0" presId="urn:microsoft.com/office/officeart/2005/8/layout/hProcess9"/>
    <dgm:cxn modelId="{20DA9F39-51F9-4B2E-8162-F1B090A2A8EA}" type="presParOf" srcId="{6B5ADCC1-03DE-417B-A194-86019FEF7CB7}" destId="{AB8EF27F-9E92-4579-8616-E44E04689AB3}" srcOrd="5" destOrd="0" presId="urn:microsoft.com/office/officeart/2005/8/layout/hProcess9"/>
    <dgm:cxn modelId="{9D7BC81B-BEDB-4265-8836-F17579158CCA}" type="presParOf" srcId="{6B5ADCC1-03DE-417B-A194-86019FEF7CB7}" destId="{45EFBD26-44DC-428B-B644-3B34388A7E2F}" srcOrd="6" destOrd="0" presId="urn:microsoft.com/office/officeart/2005/8/layout/hProcess9"/>
    <dgm:cxn modelId="{8427AF7C-609D-4E0B-BD28-A31E1CAE35E3}" type="presParOf" srcId="{6B5ADCC1-03DE-417B-A194-86019FEF7CB7}" destId="{55DA12D8-B9DE-49EB-8FDF-075C8D682E10}" srcOrd="7" destOrd="0" presId="urn:microsoft.com/office/officeart/2005/8/layout/hProcess9"/>
    <dgm:cxn modelId="{AEADB026-2945-4252-837B-964263FC5176}" type="presParOf" srcId="{6B5ADCC1-03DE-417B-A194-86019FEF7CB7}" destId="{8BD5A00E-5056-42F1-B139-1EEB59A3A2EC}" srcOrd="8" destOrd="0" presId="urn:microsoft.com/office/officeart/2005/8/layout/hProcess9"/>
    <dgm:cxn modelId="{AFC95988-57C1-4225-B44B-A47FCE893532}" type="presParOf" srcId="{6B5ADCC1-03DE-417B-A194-86019FEF7CB7}" destId="{0771D012-7DA5-440D-B43A-6D196C991E2A}" srcOrd="9" destOrd="0" presId="urn:microsoft.com/office/officeart/2005/8/layout/hProcess9"/>
    <dgm:cxn modelId="{AB53ED4E-377A-4887-A333-896819354172}" type="presParOf" srcId="{6B5ADCC1-03DE-417B-A194-86019FEF7CB7}" destId="{0AD9CD62-2EE4-4CC5-9057-66FC6FCC3F2C}" srcOrd="10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333490" y="1074067"/>
          <a:ext cx="2845179" cy="2845705"/>
        </a:xfrm>
        <a:prstGeom prst="ellipse">
          <a:avLst/>
        </a:prstGeom>
        <a:solidFill>
          <a:srgbClr val="058A2C"/>
        </a:solidFill>
        <a:ln w="12700" cap="flat" cmpd="sng" algn="ctr">
          <a:solidFill>
            <a:srgbClr val="058A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 flipV="1">
          <a:off x="427959" y="1168941"/>
          <a:ext cx="2656241" cy="2655958"/>
        </a:xfrm>
        <a:prstGeom prst="ellipse">
          <a:avLst/>
        </a:prstGeom>
        <a:solidFill>
          <a:srgbClr val="E6F4EA"/>
        </a:solidFill>
        <a:ln w="12700" cap="flat" cmpd="sng" algn="ctr">
          <a:solidFill>
            <a:srgbClr val="058A2C"/>
          </a:solidFill>
          <a:prstDash val="solid"/>
          <a:miter lim="800000"/>
        </a:ln>
        <a:effectLst/>
        <a:scene3d>
          <a:camera prst="orthographicFront">
            <a:rot lat="0" lon="0" rev="107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Thinking Skills</a:t>
          </a:r>
          <a:endParaRPr lang="fa-IR" sz="2900" b="1" kern="1200" dirty="0">
            <a:cs typeface="B Nazanin" panose="00000400000000000000" pitchFamily="2" charset="-78"/>
          </a:endParaRPr>
        </a:p>
      </dsp:txBody>
      <dsp:txXfrm rot="10800000">
        <a:off x="807686" y="1548435"/>
        <a:ext cx="1896786" cy="1896970"/>
      </dsp:txXfrm>
    </dsp:sp>
    <dsp:sp modelId="{86B0DF1F-3621-4778-B74D-C9F28FAE1CD0}">
      <dsp:nvSpPr>
        <dsp:cNvPr id="0" name=""/>
        <dsp:cNvSpPr/>
      </dsp:nvSpPr>
      <dsp:spPr>
        <a:xfrm rot="13500000">
          <a:off x="3277490" y="1077507"/>
          <a:ext cx="2838326" cy="2838326"/>
        </a:xfrm>
        <a:prstGeom prst="teardrop">
          <a:avLst>
            <a:gd name="adj" fmla="val 100000"/>
          </a:avLst>
        </a:prstGeom>
        <a:solidFill>
          <a:srgbClr val="FF8C00"/>
        </a:solidFill>
        <a:ln w="12700" cap="flat" cmpd="sng" algn="ctr">
          <a:solidFill>
            <a:srgbClr val="FF8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 flipV="1">
          <a:off x="3368533" y="1168941"/>
          <a:ext cx="2656241" cy="26559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8C00"/>
          </a:solidFill>
          <a:prstDash val="solid"/>
          <a:miter lim="800000"/>
        </a:ln>
        <a:effectLst/>
        <a:scene3d>
          <a:camera prst="orthographicFront">
            <a:rot lat="0" lon="0" rev="107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Cognitive Domain</a:t>
          </a:r>
        </a:p>
      </dsp:txBody>
      <dsp:txXfrm rot="10800000">
        <a:off x="3748260" y="1548435"/>
        <a:ext cx="1896786" cy="1896970"/>
      </dsp:txXfrm>
    </dsp:sp>
    <dsp:sp modelId="{A5B70560-88B0-4C01-BDE7-16002E54C898}">
      <dsp:nvSpPr>
        <dsp:cNvPr id="0" name=""/>
        <dsp:cNvSpPr/>
      </dsp:nvSpPr>
      <dsp:spPr>
        <a:xfrm rot="13500000">
          <a:off x="6218064" y="1077507"/>
          <a:ext cx="2838326" cy="2838326"/>
        </a:xfrm>
        <a:prstGeom prst="teardrop">
          <a:avLst>
            <a:gd name="adj" fmla="val 100000"/>
          </a:avLst>
        </a:prstGeom>
        <a:solidFill>
          <a:srgbClr val="E40303"/>
        </a:solidFill>
        <a:ln w="12700" cap="flat" cmpd="sng" algn="ctr">
          <a:solidFill>
            <a:srgbClr val="E4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 flipV="1">
          <a:off x="6309107" y="1168941"/>
          <a:ext cx="2656241" cy="26559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40303"/>
          </a:solidFill>
          <a:prstDash val="solid"/>
          <a:miter lim="800000"/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cs typeface="B Nazanin" panose="00000400000000000000" pitchFamily="2" charset="-78"/>
            </a:rPr>
            <a:t>Introduction</a:t>
          </a:r>
          <a:endParaRPr lang="fa-IR" sz="2900" b="1" kern="1200" dirty="0"/>
        </a:p>
      </dsp:txBody>
      <dsp:txXfrm rot="10800000">
        <a:off x="6688834" y="1548435"/>
        <a:ext cx="1896786" cy="18969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6F94-825D-4FA4-A2A2-5F79D4632CEF}">
      <dsp:nvSpPr>
        <dsp:cNvPr id="0" name=""/>
        <dsp:cNvSpPr/>
      </dsp:nvSpPr>
      <dsp:spPr>
        <a:xfrm>
          <a:off x="737419" y="0"/>
          <a:ext cx="8357419" cy="1411381"/>
        </a:xfrm>
        <a:prstGeom prst="rightArrow">
          <a:avLst/>
        </a:prstGeom>
        <a:solidFill>
          <a:srgbClr val="7FC08F"/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38162-144E-4B09-9EC2-550ED7A445A7}">
      <dsp:nvSpPr>
        <dsp:cNvPr id="0" name=""/>
        <dsp:cNvSpPr/>
      </dsp:nvSpPr>
      <dsp:spPr>
        <a:xfrm rot="10800000" flipV="1">
          <a:off x="0" y="421545"/>
          <a:ext cx="121906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Remember</a:t>
          </a:r>
        </a:p>
      </dsp:txBody>
      <dsp:txXfrm rot="-10800000">
        <a:off x="27559" y="449104"/>
        <a:ext cx="1163945" cy="509434"/>
      </dsp:txXfrm>
    </dsp:sp>
    <dsp:sp modelId="{5DB321ED-B186-44E2-973E-6AF82C325B83}">
      <dsp:nvSpPr>
        <dsp:cNvPr id="0" name=""/>
        <dsp:cNvSpPr/>
      </dsp:nvSpPr>
      <dsp:spPr>
        <a:xfrm rot="10800000" flipV="1">
          <a:off x="1688049" y="421545"/>
          <a:ext cx="1219063" cy="564552"/>
        </a:xfrm>
        <a:prstGeom prst="roundRect">
          <a:avLst/>
        </a:prstGeom>
        <a:solidFill>
          <a:srgbClr val="058A2C"/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1" kern="1200" dirty="0">
              <a:solidFill>
                <a:schemeClr val="bg1"/>
              </a:solidFill>
            </a:rPr>
            <a:t>Understand</a:t>
          </a:r>
        </a:p>
      </dsp:txBody>
      <dsp:txXfrm rot="-10800000">
        <a:off x="1715608" y="449104"/>
        <a:ext cx="1163945" cy="509434"/>
      </dsp:txXfrm>
    </dsp:sp>
    <dsp:sp modelId="{07F574D5-8C33-443A-973B-BD9DF194872B}">
      <dsp:nvSpPr>
        <dsp:cNvPr id="0" name=""/>
        <dsp:cNvSpPr/>
      </dsp:nvSpPr>
      <dsp:spPr>
        <a:xfrm rot="10800000" flipV="1">
          <a:off x="3384439" y="421545"/>
          <a:ext cx="121906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Apply</a:t>
          </a:r>
        </a:p>
      </dsp:txBody>
      <dsp:txXfrm rot="-10800000">
        <a:off x="3411998" y="449104"/>
        <a:ext cx="1163945" cy="509434"/>
      </dsp:txXfrm>
    </dsp:sp>
    <dsp:sp modelId="{45EFBD26-44DC-428B-B644-3B34388A7E2F}">
      <dsp:nvSpPr>
        <dsp:cNvPr id="0" name=""/>
        <dsp:cNvSpPr/>
      </dsp:nvSpPr>
      <dsp:spPr>
        <a:xfrm rot="10800000" flipV="1">
          <a:off x="5080824" y="421545"/>
          <a:ext cx="121906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Analyze</a:t>
          </a:r>
        </a:p>
      </dsp:txBody>
      <dsp:txXfrm rot="-10800000">
        <a:off x="5108383" y="449104"/>
        <a:ext cx="1163945" cy="509434"/>
      </dsp:txXfrm>
    </dsp:sp>
    <dsp:sp modelId="{8BD5A00E-5056-42F1-B139-1EEB59A3A2EC}">
      <dsp:nvSpPr>
        <dsp:cNvPr id="0" name=""/>
        <dsp:cNvSpPr/>
      </dsp:nvSpPr>
      <dsp:spPr>
        <a:xfrm rot="10800000" flipV="1">
          <a:off x="6778802" y="421545"/>
          <a:ext cx="121906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Evaluate</a:t>
          </a:r>
        </a:p>
      </dsp:txBody>
      <dsp:txXfrm rot="-10800000">
        <a:off x="6806361" y="449104"/>
        <a:ext cx="1163945" cy="509434"/>
      </dsp:txXfrm>
    </dsp:sp>
    <dsp:sp modelId="{0AD9CD62-2EE4-4CC5-9057-66FC6FCC3F2C}">
      <dsp:nvSpPr>
        <dsp:cNvPr id="0" name=""/>
        <dsp:cNvSpPr/>
      </dsp:nvSpPr>
      <dsp:spPr>
        <a:xfrm rot="10800000" flipV="1">
          <a:off x="8478362" y="421545"/>
          <a:ext cx="121906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Create</a:t>
          </a:r>
        </a:p>
      </dsp:txBody>
      <dsp:txXfrm rot="-10800000">
        <a:off x="8505921" y="449104"/>
        <a:ext cx="1163945" cy="5094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192689"/>
          <a:ext cx="1797872" cy="1798205"/>
        </a:xfrm>
        <a:prstGeom prst="ellipse">
          <a:avLst/>
        </a:prstGeom>
        <a:solidFill>
          <a:srgbClr val="058A2C"/>
        </a:solidFill>
        <a:ln w="12700" cap="flat" cmpd="sng" algn="ctr">
          <a:solidFill>
            <a:srgbClr val="058A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 rot="5400000">
          <a:off x="59694" y="2252639"/>
          <a:ext cx="1678482" cy="1678303"/>
        </a:xfrm>
        <a:prstGeom prst="ellipse">
          <a:avLst/>
        </a:prstGeom>
        <a:solidFill>
          <a:srgbClr val="F4FFF8"/>
        </a:solidFill>
        <a:ln w="12700" cap="flat" cmpd="sng" algn="ctr">
          <a:solidFill>
            <a:srgbClr val="058A2C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Thinking Skills</a:t>
          </a:r>
          <a:endParaRPr lang="fa-IR" sz="1800" b="1" kern="1200" dirty="0">
            <a:cs typeface="B Nazanin" panose="00000400000000000000" pitchFamily="2" charset="-78"/>
          </a:endParaRPr>
        </a:p>
      </dsp:txBody>
      <dsp:txXfrm>
        <a:off x="299644" y="2492441"/>
        <a:ext cx="1198581" cy="1198698"/>
      </dsp:txXfrm>
    </dsp:sp>
    <dsp:sp modelId="{86B0DF1F-3621-4778-B74D-C9F28FAE1CD0}">
      <dsp:nvSpPr>
        <dsp:cNvPr id="0" name=""/>
        <dsp:cNvSpPr/>
      </dsp:nvSpPr>
      <dsp:spPr>
        <a:xfrm rot="13500000">
          <a:off x="1860318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 rot="5400000">
          <a:off x="1917847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Cognitive Domain</a:t>
          </a:r>
          <a:endParaRPr lang="fa-IR" sz="1800" b="0" kern="1200" dirty="0"/>
        </a:p>
      </dsp:txBody>
      <dsp:txXfrm>
        <a:off x="2157797" y="2492441"/>
        <a:ext cx="1198581" cy="1198698"/>
      </dsp:txXfrm>
    </dsp:sp>
    <dsp:sp modelId="{A5B70560-88B0-4C01-BDE7-16002E54C898}">
      <dsp:nvSpPr>
        <dsp:cNvPr id="0" name=""/>
        <dsp:cNvSpPr/>
      </dsp:nvSpPr>
      <dsp:spPr>
        <a:xfrm rot="13500000">
          <a:off x="3718470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E4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 rot="5400000">
          <a:off x="3776000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E40303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Introduction</a:t>
          </a:r>
          <a:endParaRPr lang="fa-IR" sz="1700" b="0" kern="1200" dirty="0"/>
        </a:p>
      </dsp:txBody>
      <dsp:txXfrm>
        <a:off x="4015950" y="2492441"/>
        <a:ext cx="1198581" cy="119869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6F94-825D-4FA4-A2A2-5F79D4632CEF}">
      <dsp:nvSpPr>
        <dsp:cNvPr id="0" name=""/>
        <dsp:cNvSpPr/>
      </dsp:nvSpPr>
      <dsp:spPr>
        <a:xfrm>
          <a:off x="737419" y="0"/>
          <a:ext cx="8357419" cy="1411381"/>
        </a:xfrm>
        <a:prstGeom prst="rightArrow">
          <a:avLst/>
        </a:prstGeom>
        <a:solidFill>
          <a:srgbClr val="7FC08F"/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38162-144E-4B09-9EC2-550ED7A445A7}">
      <dsp:nvSpPr>
        <dsp:cNvPr id="0" name=""/>
        <dsp:cNvSpPr/>
      </dsp:nvSpPr>
      <dsp:spPr>
        <a:xfrm rot="10800000" flipV="1">
          <a:off x="155286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Remember</a:t>
          </a:r>
        </a:p>
      </dsp:txBody>
      <dsp:txXfrm rot="-10800000">
        <a:off x="182845" y="449104"/>
        <a:ext cx="1095115" cy="509434"/>
      </dsp:txXfrm>
    </dsp:sp>
    <dsp:sp modelId="{5DB321ED-B186-44E2-973E-6AF82C325B83}">
      <dsp:nvSpPr>
        <dsp:cNvPr id="0" name=""/>
        <dsp:cNvSpPr/>
      </dsp:nvSpPr>
      <dsp:spPr>
        <a:xfrm rot="10800000" flipV="1">
          <a:off x="1825709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Understand</a:t>
          </a:r>
        </a:p>
      </dsp:txBody>
      <dsp:txXfrm rot="-10800000">
        <a:off x="1853268" y="449104"/>
        <a:ext cx="1095115" cy="509434"/>
      </dsp:txXfrm>
    </dsp:sp>
    <dsp:sp modelId="{07F574D5-8C33-443A-973B-BD9DF194872B}">
      <dsp:nvSpPr>
        <dsp:cNvPr id="0" name=""/>
        <dsp:cNvSpPr/>
      </dsp:nvSpPr>
      <dsp:spPr>
        <a:xfrm rot="10800000" flipV="1">
          <a:off x="3453269" y="421545"/>
          <a:ext cx="1150233" cy="564552"/>
        </a:xfrm>
        <a:prstGeom prst="roundRect">
          <a:avLst/>
        </a:prstGeom>
        <a:solidFill>
          <a:srgbClr val="058A2C"/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1" kern="1200" dirty="0">
              <a:solidFill>
                <a:schemeClr val="bg1"/>
              </a:solidFill>
            </a:rPr>
            <a:t>Apply</a:t>
          </a:r>
        </a:p>
      </dsp:txBody>
      <dsp:txXfrm rot="-10800000">
        <a:off x="3480828" y="449104"/>
        <a:ext cx="1095115" cy="509434"/>
      </dsp:txXfrm>
    </dsp:sp>
    <dsp:sp modelId="{45EFBD26-44DC-428B-B644-3B34388A7E2F}">
      <dsp:nvSpPr>
        <dsp:cNvPr id="0" name=""/>
        <dsp:cNvSpPr/>
      </dsp:nvSpPr>
      <dsp:spPr>
        <a:xfrm rot="10800000" flipV="1">
          <a:off x="5080824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Analyze</a:t>
          </a:r>
        </a:p>
      </dsp:txBody>
      <dsp:txXfrm rot="-10800000">
        <a:off x="5108383" y="449104"/>
        <a:ext cx="1095115" cy="509434"/>
      </dsp:txXfrm>
    </dsp:sp>
    <dsp:sp modelId="{8BD5A00E-5056-42F1-B139-1EEB59A3A2EC}">
      <dsp:nvSpPr>
        <dsp:cNvPr id="0" name=""/>
        <dsp:cNvSpPr/>
      </dsp:nvSpPr>
      <dsp:spPr>
        <a:xfrm rot="10800000" flipV="1">
          <a:off x="6709971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Evaluate</a:t>
          </a:r>
        </a:p>
      </dsp:txBody>
      <dsp:txXfrm rot="-10800000">
        <a:off x="6737530" y="449104"/>
        <a:ext cx="1095115" cy="509434"/>
      </dsp:txXfrm>
    </dsp:sp>
    <dsp:sp modelId="{0AD9CD62-2EE4-4CC5-9057-66FC6FCC3F2C}">
      <dsp:nvSpPr>
        <dsp:cNvPr id="0" name=""/>
        <dsp:cNvSpPr/>
      </dsp:nvSpPr>
      <dsp:spPr>
        <a:xfrm rot="10800000" flipV="1">
          <a:off x="8340702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Create</a:t>
          </a:r>
        </a:p>
      </dsp:txBody>
      <dsp:txXfrm rot="-10800000">
        <a:off x="8368261" y="449104"/>
        <a:ext cx="1095115" cy="5094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192689"/>
          <a:ext cx="1797872" cy="1798205"/>
        </a:xfrm>
        <a:prstGeom prst="ellipse">
          <a:avLst/>
        </a:prstGeom>
        <a:solidFill>
          <a:srgbClr val="058A2C"/>
        </a:solidFill>
        <a:ln w="12700" cap="flat" cmpd="sng" algn="ctr">
          <a:solidFill>
            <a:srgbClr val="058A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 rot="5400000">
          <a:off x="59694" y="2252639"/>
          <a:ext cx="1678482" cy="1678303"/>
        </a:xfrm>
        <a:prstGeom prst="ellipse">
          <a:avLst/>
        </a:prstGeom>
        <a:solidFill>
          <a:srgbClr val="F4FFF8"/>
        </a:solidFill>
        <a:ln w="12700" cap="flat" cmpd="sng" algn="ctr">
          <a:solidFill>
            <a:srgbClr val="058A2C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Thinking Skills</a:t>
          </a:r>
          <a:endParaRPr lang="fa-IR" sz="1800" b="1" kern="1200" dirty="0">
            <a:cs typeface="B Nazanin" panose="00000400000000000000" pitchFamily="2" charset="-78"/>
          </a:endParaRPr>
        </a:p>
      </dsp:txBody>
      <dsp:txXfrm>
        <a:off x="299644" y="2492441"/>
        <a:ext cx="1198581" cy="1198698"/>
      </dsp:txXfrm>
    </dsp:sp>
    <dsp:sp modelId="{86B0DF1F-3621-4778-B74D-C9F28FAE1CD0}">
      <dsp:nvSpPr>
        <dsp:cNvPr id="0" name=""/>
        <dsp:cNvSpPr/>
      </dsp:nvSpPr>
      <dsp:spPr>
        <a:xfrm rot="13500000">
          <a:off x="1860318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 rot="5400000">
          <a:off x="1917847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Cognitive Domain</a:t>
          </a:r>
          <a:endParaRPr lang="fa-IR" sz="1800" b="0" kern="1200" dirty="0"/>
        </a:p>
      </dsp:txBody>
      <dsp:txXfrm>
        <a:off x="2157797" y="2492441"/>
        <a:ext cx="1198581" cy="1198698"/>
      </dsp:txXfrm>
    </dsp:sp>
    <dsp:sp modelId="{A5B70560-88B0-4C01-BDE7-16002E54C898}">
      <dsp:nvSpPr>
        <dsp:cNvPr id="0" name=""/>
        <dsp:cNvSpPr/>
      </dsp:nvSpPr>
      <dsp:spPr>
        <a:xfrm rot="13500000">
          <a:off x="3718470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E4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 rot="5400000">
          <a:off x="3776000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E40303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Introduction</a:t>
          </a:r>
          <a:endParaRPr lang="fa-IR" sz="1700" b="0" kern="1200" dirty="0"/>
        </a:p>
      </dsp:txBody>
      <dsp:txXfrm>
        <a:off x="4015950" y="2492441"/>
        <a:ext cx="1198581" cy="119869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6F94-825D-4FA4-A2A2-5F79D4632CEF}">
      <dsp:nvSpPr>
        <dsp:cNvPr id="0" name=""/>
        <dsp:cNvSpPr/>
      </dsp:nvSpPr>
      <dsp:spPr>
        <a:xfrm>
          <a:off x="737419" y="0"/>
          <a:ext cx="8357419" cy="1411381"/>
        </a:xfrm>
        <a:prstGeom prst="rightArrow">
          <a:avLst/>
        </a:prstGeom>
        <a:solidFill>
          <a:srgbClr val="7FC08F"/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38162-144E-4B09-9EC2-550ED7A445A7}">
      <dsp:nvSpPr>
        <dsp:cNvPr id="0" name=""/>
        <dsp:cNvSpPr/>
      </dsp:nvSpPr>
      <dsp:spPr>
        <a:xfrm rot="10800000" flipV="1">
          <a:off x="155286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Remember</a:t>
          </a:r>
        </a:p>
      </dsp:txBody>
      <dsp:txXfrm rot="-10800000">
        <a:off x="182845" y="449104"/>
        <a:ext cx="1095115" cy="509434"/>
      </dsp:txXfrm>
    </dsp:sp>
    <dsp:sp modelId="{5DB321ED-B186-44E2-973E-6AF82C325B83}">
      <dsp:nvSpPr>
        <dsp:cNvPr id="0" name=""/>
        <dsp:cNvSpPr/>
      </dsp:nvSpPr>
      <dsp:spPr>
        <a:xfrm rot="10800000" flipV="1">
          <a:off x="1825709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Understand</a:t>
          </a:r>
        </a:p>
      </dsp:txBody>
      <dsp:txXfrm rot="-10800000">
        <a:off x="1853268" y="449104"/>
        <a:ext cx="1095115" cy="509434"/>
      </dsp:txXfrm>
    </dsp:sp>
    <dsp:sp modelId="{07F574D5-8C33-443A-973B-BD9DF194872B}">
      <dsp:nvSpPr>
        <dsp:cNvPr id="0" name=""/>
        <dsp:cNvSpPr/>
      </dsp:nvSpPr>
      <dsp:spPr>
        <a:xfrm rot="10800000" flipV="1">
          <a:off x="3453269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Apply</a:t>
          </a:r>
        </a:p>
      </dsp:txBody>
      <dsp:txXfrm rot="-10800000">
        <a:off x="3480828" y="449104"/>
        <a:ext cx="1095115" cy="509434"/>
      </dsp:txXfrm>
    </dsp:sp>
    <dsp:sp modelId="{45EFBD26-44DC-428B-B644-3B34388A7E2F}">
      <dsp:nvSpPr>
        <dsp:cNvPr id="0" name=""/>
        <dsp:cNvSpPr/>
      </dsp:nvSpPr>
      <dsp:spPr>
        <a:xfrm rot="10800000" flipV="1">
          <a:off x="5080824" y="421545"/>
          <a:ext cx="1150233" cy="564552"/>
        </a:xfrm>
        <a:prstGeom prst="roundRect">
          <a:avLst/>
        </a:prstGeom>
        <a:solidFill>
          <a:srgbClr val="058A2C"/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1" kern="1200" dirty="0">
              <a:solidFill>
                <a:schemeClr val="bg1"/>
              </a:solidFill>
            </a:rPr>
            <a:t>Analyze</a:t>
          </a:r>
        </a:p>
      </dsp:txBody>
      <dsp:txXfrm rot="-10800000">
        <a:off x="5108383" y="449104"/>
        <a:ext cx="1095115" cy="509434"/>
      </dsp:txXfrm>
    </dsp:sp>
    <dsp:sp modelId="{8BD5A00E-5056-42F1-B139-1EEB59A3A2EC}">
      <dsp:nvSpPr>
        <dsp:cNvPr id="0" name=""/>
        <dsp:cNvSpPr/>
      </dsp:nvSpPr>
      <dsp:spPr>
        <a:xfrm rot="10800000" flipV="1">
          <a:off x="6709971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Evaluate</a:t>
          </a:r>
        </a:p>
      </dsp:txBody>
      <dsp:txXfrm rot="-10800000">
        <a:off x="6737530" y="449104"/>
        <a:ext cx="1095115" cy="509434"/>
      </dsp:txXfrm>
    </dsp:sp>
    <dsp:sp modelId="{0AD9CD62-2EE4-4CC5-9057-66FC6FCC3F2C}">
      <dsp:nvSpPr>
        <dsp:cNvPr id="0" name=""/>
        <dsp:cNvSpPr/>
      </dsp:nvSpPr>
      <dsp:spPr>
        <a:xfrm rot="10800000" flipV="1">
          <a:off x="8340702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Create</a:t>
          </a:r>
        </a:p>
      </dsp:txBody>
      <dsp:txXfrm rot="-10800000">
        <a:off x="8368261" y="449104"/>
        <a:ext cx="1095115" cy="5094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192689"/>
          <a:ext cx="1797872" cy="1798205"/>
        </a:xfrm>
        <a:prstGeom prst="ellipse">
          <a:avLst/>
        </a:prstGeom>
        <a:solidFill>
          <a:srgbClr val="058A2C"/>
        </a:solidFill>
        <a:ln w="12700" cap="flat" cmpd="sng" algn="ctr">
          <a:solidFill>
            <a:srgbClr val="058A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 rot="5400000">
          <a:off x="59694" y="2252639"/>
          <a:ext cx="1678482" cy="1678303"/>
        </a:xfrm>
        <a:prstGeom prst="ellipse">
          <a:avLst/>
        </a:prstGeom>
        <a:solidFill>
          <a:srgbClr val="F4FFF8"/>
        </a:solidFill>
        <a:ln w="12700" cap="flat" cmpd="sng" algn="ctr">
          <a:solidFill>
            <a:srgbClr val="058A2C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Thinking Skills</a:t>
          </a:r>
          <a:endParaRPr lang="fa-IR" sz="1800" b="1" kern="1200" dirty="0">
            <a:cs typeface="B Nazanin" panose="00000400000000000000" pitchFamily="2" charset="-78"/>
          </a:endParaRPr>
        </a:p>
      </dsp:txBody>
      <dsp:txXfrm>
        <a:off x="299644" y="2492441"/>
        <a:ext cx="1198581" cy="1198698"/>
      </dsp:txXfrm>
    </dsp:sp>
    <dsp:sp modelId="{86B0DF1F-3621-4778-B74D-C9F28FAE1CD0}">
      <dsp:nvSpPr>
        <dsp:cNvPr id="0" name=""/>
        <dsp:cNvSpPr/>
      </dsp:nvSpPr>
      <dsp:spPr>
        <a:xfrm rot="13500000">
          <a:off x="1860318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 rot="5400000">
          <a:off x="1917847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Cognitive Domain</a:t>
          </a:r>
          <a:endParaRPr lang="fa-IR" sz="1800" b="0" kern="1200" dirty="0"/>
        </a:p>
      </dsp:txBody>
      <dsp:txXfrm>
        <a:off x="2157797" y="2492441"/>
        <a:ext cx="1198581" cy="1198698"/>
      </dsp:txXfrm>
    </dsp:sp>
    <dsp:sp modelId="{A5B70560-88B0-4C01-BDE7-16002E54C898}">
      <dsp:nvSpPr>
        <dsp:cNvPr id="0" name=""/>
        <dsp:cNvSpPr/>
      </dsp:nvSpPr>
      <dsp:spPr>
        <a:xfrm rot="13500000">
          <a:off x="3718470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E4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 rot="5400000">
          <a:off x="3776000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E40303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Introduction</a:t>
          </a:r>
          <a:endParaRPr lang="fa-IR" sz="1700" b="0" kern="1200" dirty="0"/>
        </a:p>
      </dsp:txBody>
      <dsp:txXfrm>
        <a:off x="4015950" y="2492441"/>
        <a:ext cx="1198581" cy="119869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6F94-825D-4FA4-A2A2-5F79D4632CEF}">
      <dsp:nvSpPr>
        <dsp:cNvPr id="0" name=""/>
        <dsp:cNvSpPr/>
      </dsp:nvSpPr>
      <dsp:spPr>
        <a:xfrm>
          <a:off x="737419" y="0"/>
          <a:ext cx="8357419" cy="1411381"/>
        </a:xfrm>
        <a:prstGeom prst="rightArrow">
          <a:avLst/>
        </a:prstGeom>
        <a:solidFill>
          <a:srgbClr val="7FC08F"/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38162-144E-4B09-9EC2-550ED7A445A7}">
      <dsp:nvSpPr>
        <dsp:cNvPr id="0" name=""/>
        <dsp:cNvSpPr/>
      </dsp:nvSpPr>
      <dsp:spPr>
        <a:xfrm rot="10800000" flipV="1">
          <a:off x="155286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Remember</a:t>
          </a:r>
        </a:p>
      </dsp:txBody>
      <dsp:txXfrm rot="-10800000">
        <a:off x="182845" y="449104"/>
        <a:ext cx="1095115" cy="509434"/>
      </dsp:txXfrm>
    </dsp:sp>
    <dsp:sp modelId="{5DB321ED-B186-44E2-973E-6AF82C325B83}">
      <dsp:nvSpPr>
        <dsp:cNvPr id="0" name=""/>
        <dsp:cNvSpPr/>
      </dsp:nvSpPr>
      <dsp:spPr>
        <a:xfrm rot="10800000" flipV="1">
          <a:off x="1825709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Understand</a:t>
          </a:r>
        </a:p>
      </dsp:txBody>
      <dsp:txXfrm rot="-10800000">
        <a:off x="1853268" y="449104"/>
        <a:ext cx="1095115" cy="509434"/>
      </dsp:txXfrm>
    </dsp:sp>
    <dsp:sp modelId="{07F574D5-8C33-443A-973B-BD9DF194872B}">
      <dsp:nvSpPr>
        <dsp:cNvPr id="0" name=""/>
        <dsp:cNvSpPr/>
      </dsp:nvSpPr>
      <dsp:spPr>
        <a:xfrm rot="10800000" flipV="1">
          <a:off x="3453269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Apply</a:t>
          </a:r>
        </a:p>
      </dsp:txBody>
      <dsp:txXfrm rot="-10800000">
        <a:off x="3480828" y="449104"/>
        <a:ext cx="1095115" cy="509434"/>
      </dsp:txXfrm>
    </dsp:sp>
    <dsp:sp modelId="{45EFBD26-44DC-428B-B644-3B34388A7E2F}">
      <dsp:nvSpPr>
        <dsp:cNvPr id="0" name=""/>
        <dsp:cNvSpPr/>
      </dsp:nvSpPr>
      <dsp:spPr>
        <a:xfrm rot="10800000" flipV="1">
          <a:off x="5080824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Analyze</a:t>
          </a:r>
        </a:p>
      </dsp:txBody>
      <dsp:txXfrm rot="-10800000">
        <a:off x="5108383" y="449104"/>
        <a:ext cx="1095115" cy="509434"/>
      </dsp:txXfrm>
    </dsp:sp>
    <dsp:sp modelId="{8BD5A00E-5056-42F1-B139-1EEB59A3A2EC}">
      <dsp:nvSpPr>
        <dsp:cNvPr id="0" name=""/>
        <dsp:cNvSpPr/>
      </dsp:nvSpPr>
      <dsp:spPr>
        <a:xfrm rot="10800000" flipV="1">
          <a:off x="6709971" y="421545"/>
          <a:ext cx="1150233" cy="564552"/>
        </a:xfrm>
        <a:prstGeom prst="roundRect">
          <a:avLst/>
        </a:prstGeom>
        <a:solidFill>
          <a:srgbClr val="058A2C"/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1" kern="1200" dirty="0">
              <a:solidFill>
                <a:schemeClr val="bg1"/>
              </a:solidFill>
            </a:rPr>
            <a:t>Evaluate</a:t>
          </a:r>
        </a:p>
      </dsp:txBody>
      <dsp:txXfrm rot="-10800000">
        <a:off x="6737530" y="449104"/>
        <a:ext cx="1095115" cy="509434"/>
      </dsp:txXfrm>
    </dsp:sp>
    <dsp:sp modelId="{0AD9CD62-2EE4-4CC5-9057-66FC6FCC3F2C}">
      <dsp:nvSpPr>
        <dsp:cNvPr id="0" name=""/>
        <dsp:cNvSpPr/>
      </dsp:nvSpPr>
      <dsp:spPr>
        <a:xfrm rot="10800000" flipV="1">
          <a:off x="8340702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Create</a:t>
          </a:r>
        </a:p>
      </dsp:txBody>
      <dsp:txXfrm rot="-10800000">
        <a:off x="8368261" y="449104"/>
        <a:ext cx="1095115" cy="50943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192689"/>
          <a:ext cx="1797872" cy="1798205"/>
        </a:xfrm>
        <a:prstGeom prst="ellipse">
          <a:avLst/>
        </a:prstGeom>
        <a:solidFill>
          <a:srgbClr val="058A2C"/>
        </a:solidFill>
        <a:ln w="12700" cap="flat" cmpd="sng" algn="ctr">
          <a:solidFill>
            <a:srgbClr val="058A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 rot="5400000">
          <a:off x="59694" y="2252639"/>
          <a:ext cx="1678482" cy="1678303"/>
        </a:xfrm>
        <a:prstGeom prst="ellipse">
          <a:avLst/>
        </a:prstGeom>
        <a:solidFill>
          <a:srgbClr val="F4FFF8"/>
        </a:solidFill>
        <a:ln w="12700" cap="flat" cmpd="sng" algn="ctr">
          <a:solidFill>
            <a:srgbClr val="058A2C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Thinking Skills</a:t>
          </a:r>
          <a:endParaRPr lang="fa-IR" sz="1800" b="1" kern="1200" dirty="0">
            <a:cs typeface="B Nazanin" panose="00000400000000000000" pitchFamily="2" charset="-78"/>
          </a:endParaRPr>
        </a:p>
      </dsp:txBody>
      <dsp:txXfrm>
        <a:off x="299644" y="2492441"/>
        <a:ext cx="1198581" cy="1198698"/>
      </dsp:txXfrm>
    </dsp:sp>
    <dsp:sp modelId="{86B0DF1F-3621-4778-B74D-C9F28FAE1CD0}">
      <dsp:nvSpPr>
        <dsp:cNvPr id="0" name=""/>
        <dsp:cNvSpPr/>
      </dsp:nvSpPr>
      <dsp:spPr>
        <a:xfrm rot="13500000">
          <a:off x="1860318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 rot="5400000">
          <a:off x="1917847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Cognitive Domain</a:t>
          </a:r>
          <a:endParaRPr lang="fa-IR" sz="1800" b="0" kern="1200" dirty="0"/>
        </a:p>
      </dsp:txBody>
      <dsp:txXfrm>
        <a:off x="2157797" y="2492441"/>
        <a:ext cx="1198581" cy="1198698"/>
      </dsp:txXfrm>
    </dsp:sp>
    <dsp:sp modelId="{A5B70560-88B0-4C01-BDE7-16002E54C898}">
      <dsp:nvSpPr>
        <dsp:cNvPr id="0" name=""/>
        <dsp:cNvSpPr/>
      </dsp:nvSpPr>
      <dsp:spPr>
        <a:xfrm rot="13500000">
          <a:off x="3718470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E4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 rot="5400000">
          <a:off x="3776000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E40303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Introduction</a:t>
          </a:r>
          <a:endParaRPr lang="fa-IR" sz="1700" b="0" kern="1200" dirty="0"/>
        </a:p>
      </dsp:txBody>
      <dsp:txXfrm>
        <a:off x="4015950" y="2492441"/>
        <a:ext cx="1198581" cy="119869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6F94-825D-4FA4-A2A2-5F79D4632CEF}">
      <dsp:nvSpPr>
        <dsp:cNvPr id="0" name=""/>
        <dsp:cNvSpPr/>
      </dsp:nvSpPr>
      <dsp:spPr>
        <a:xfrm>
          <a:off x="737419" y="0"/>
          <a:ext cx="8357419" cy="1411381"/>
        </a:xfrm>
        <a:prstGeom prst="rightArrow">
          <a:avLst/>
        </a:prstGeom>
        <a:solidFill>
          <a:srgbClr val="7FC08F"/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38162-144E-4B09-9EC2-550ED7A445A7}">
      <dsp:nvSpPr>
        <dsp:cNvPr id="0" name=""/>
        <dsp:cNvSpPr/>
      </dsp:nvSpPr>
      <dsp:spPr>
        <a:xfrm rot="10800000" flipV="1">
          <a:off x="155286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Remember</a:t>
          </a:r>
        </a:p>
      </dsp:txBody>
      <dsp:txXfrm rot="-10800000">
        <a:off x="182845" y="449104"/>
        <a:ext cx="1095115" cy="509434"/>
      </dsp:txXfrm>
    </dsp:sp>
    <dsp:sp modelId="{5DB321ED-B186-44E2-973E-6AF82C325B83}">
      <dsp:nvSpPr>
        <dsp:cNvPr id="0" name=""/>
        <dsp:cNvSpPr/>
      </dsp:nvSpPr>
      <dsp:spPr>
        <a:xfrm rot="10800000" flipV="1">
          <a:off x="1825709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Understand</a:t>
          </a:r>
        </a:p>
      </dsp:txBody>
      <dsp:txXfrm rot="-10800000">
        <a:off x="1853268" y="449104"/>
        <a:ext cx="1095115" cy="509434"/>
      </dsp:txXfrm>
    </dsp:sp>
    <dsp:sp modelId="{07F574D5-8C33-443A-973B-BD9DF194872B}">
      <dsp:nvSpPr>
        <dsp:cNvPr id="0" name=""/>
        <dsp:cNvSpPr/>
      </dsp:nvSpPr>
      <dsp:spPr>
        <a:xfrm rot="10800000" flipV="1">
          <a:off x="3453269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Apply</a:t>
          </a:r>
        </a:p>
      </dsp:txBody>
      <dsp:txXfrm rot="-10800000">
        <a:off x="3480828" y="449104"/>
        <a:ext cx="1095115" cy="509434"/>
      </dsp:txXfrm>
    </dsp:sp>
    <dsp:sp modelId="{45EFBD26-44DC-428B-B644-3B34388A7E2F}">
      <dsp:nvSpPr>
        <dsp:cNvPr id="0" name=""/>
        <dsp:cNvSpPr/>
      </dsp:nvSpPr>
      <dsp:spPr>
        <a:xfrm rot="10800000" flipV="1">
          <a:off x="5080824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Analyze</a:t>
          </a:r>
        </a:p>
      </dsp:txBody>
      <dsp:txXfrm rot="-10800000">
        <a:off x="5108383" y="449104"/>
        <a:ext cx="1095115" cy="509434"/>
      </dsp:txXfrm>
    </dsp:sp>
    <dsp:sp modelId="{8BD5A00E-5056-42F1-B139-1EEB59A3A2EC}">
      <dsp:nvSpPr>
        <dsp:cNvPr id="0" name=""/>
        <dsp:cNvSpPr/>
      </dsp:nvSpPr>
      <dsp:spPr>
        <a:xfrm rot="10800000" flipV="1">
          <a:off x="6709971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Evaluate</a:t>
          </a:r>
        </a:p>
      </dsp:txBody>
      <dsp:txXfrm rot="-10800000">
        <a:off x="6737530" y="449104"/>
        <a:ext cx="1095115" cy="509434"/>
      </dsp:txXfrm>
    </dsp:sp>
    <dsp:sp modelId="{0AD9CD62-2EE4-4CC5-9057-66FC6FCC3F2C}">
      <dsp:nvSpPr>
        <dsp:cNvPr id="0" name=""/>
        <dsp:cNvSpPr/>
      </dsp:nvSpPr>
      <dsp:spPr>
        <a:xfrm rot="10800000" flipV="1">
          <a:off x="8340702" y="421545"/>
          <a:ext cx="1150233" cy="564552"/>
        </a:xfrm>
        <a:prstGeom prst="roundRect">
          <a:avLst/>
        </a:prstGeom>
        <a:solidFill>
          <a:srgbClr val="058A2C"/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1" kern="1200" dirty="0">
              <a:solidFill>
                <a:schemeClr val="bg1"/>
              </a:solidFill>
            </a:rPr>
            <a:t>Create</a:t>
          </a:r>
        </a:p>
      </dsp:txBody>
      <dsp:txXfrm rot="-10800000">
        <a:off x="8368261" y="449104"/>
        <a:ext cx="1095115" cy="50943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192689"/>
          <a:ext cx="1797872" cy="1798205"/>
        </a:xfrm>
        <a:prstGeom prst="ellipse">
          <a:avLst/>
        </a:prstGeom>
        <a:solidFill>
          <a:srgbClr val="058A2C"/>
        </a:solidFill>
        <a:ln w="12700" cap="flat" cmpd="sng" algn="ctr">
          <a:solidFill>
            <a:srgbClr val="058A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 rot="5400000">
          <a:off x="59694" y="2252639"/>
          <a:ext cx="1678482" cy="1678303"/>
        </a:xfrm>
        <a:prstGeom prst="ellipse">
          <a:avLst/>
        </a:prstGeom>
        <a:solidFill>
          <a:srgbClr val="F4FFF8"/>
        </a:solidFill>
        <a:ln w="12700" cap="flat" cmpd="sng" algn="ctr">
          <a:solidFill>
            <a:srgbClr val="058A2C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Thinking Skills</a:t>
          </a:r>
          <a:endParaRPr lang="fa-IR" sz="1800" b="1" kern="1200" dirty="0">
            <a:cs typeface="B Nazanin" panose="00000400000000000000" pitchFamily="2" charset="-78"/>
          </a:endParaRPr>
        </a:p>
      </dsp:txBody>
      <dsp:txXfrm>
        <a:off x="299644" y="2492441"/>
        <a:ext cx="1198581" cy="1198698"/>
      </dsp:txXfrm>
    </dsp:sp>
    <dsp:sp modelId="{86B0DF1F-3621-4778-B74D-C9F28FAE1CD0}">
      <dsp:nvSpPr>
        <dsp:cNvPr id="0" name=""/>
        <dsp:cNvSpPr/>
      </dsp:nvSpPr>
      <dsp:spPr>
        <a:xfrm rot="13500000">
          <a:off x="1860318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 rot="5400000">
          <a:off x="1917847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Cognitive Domain</a:t>
          </a:r>
          <a:endParaRPr lang="fa-IR" sz="1800" b="0" kern="1200" dirty="0"/>
        </a:p>
      </dsp:txBody>
      <dsp:txXfrm>
        <a:off x="2157797" y="2492441"/>
        <a:ext cx="1198581" cy="1198698"/>
      </dsp:txXfrm>
    </dsp:sp>
    <dsp:sp modelId="{A5B70560-88B0-4C01-BDE7-16002E54C898}">
      <dsp:nvSpPr>
        <dsp:cNvPr id="0" name=""/>
        <dsp:cNvSpPr/>
      </dsp:nvSpPr>
      <dsp:spPr>
        <a:xfrm rot="13500000">
          <a:off x="3718470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E4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 rot="5400000">
          <a:off x="3776000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E40303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Introduction</a:t>
          </a:r>
          <a:endParaRPr lang="fa-IR" sz="1700" b="0" kern="1200" dirty="0"/>
        </a:p>
      </dsp:txBody>
      <dsp:txXfrm>
        <a:off x="4015950" y="2492441"/>
        <a:ext cx="1198581" cy="1198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192689"/>
          <a:ext cx="1797872" cy="1798205"/>
        </a:xfrm>
        <a:prstGeom prst="ellipse">
          <a:avLst/>
        </a:prstGeom>
        <a:noFill/>
        <a:ln w="12700" cap="flat" cmpd="sng" algn="ctr">
          <a:solidFill>
            <a:srgbClr val="058A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 rot="5400000">
          <a:off x="59694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058A2C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Thinking Skills</a:t>
          </a:r>
          <a:endParaRPr lang="fa-IR" sz="1800" b="0" kern="1200" dirty="0">
            <a:cs typeface="B Nazanin" panose="00000400000000000000" pitchFamily="2" charset="-78"/>
          </a:endParaRPr>
        </a:p>
      </dsp:txBody>
      <dsp:txXfrm>
        <a:off x="299644" y="2492441"/>
        <a:ext cx="1198581" cy="1198698"/>
      </dsp:txXfrm>
    </dsp:sp>
    <dsp:sp modelId="{86B0DF1F-3621-4778-B74D-C9F28FAE1CD0}">
      <dsp:nvSpPr>
        <dsp:cNvPr id="0" name=""/>
        <dsp:cNvSpPr/>
      </dsp:nvSpPr>
      <dsp:spPr>
        <a:xfrm rot="13500000">
          <a:off x="1860318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FF8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 rot="5400000">
          <a:off x="1917847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FF8C00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Cognitive Domain</a:t>
          </a:r>
          <a:endParaRPr lang="fa-IR" sz="1800" b="0" kern="1200" dirty="0"/>
        </a:p>
      </dsp:txBody>
      <dsp:txXfrm>
        <a:off x="2157797" y="2492441"/>
        <a:ext cx="1198581" cy="1198698"/>
      </dsp:txXfrm>
    </dsp:sp>
    <dsp:sp modelId="{A5B70560-88B0-4C01-BDE7-16002E54C898}">
      <dsp:nvSpPr>
        <dsp:cNvPr id="0" name=""/>
        <dsp:cNvSpPr/>
      </dsp:nvSpPr>
      <dsp:spPr>
        <a:xfrm rot="13500000">
          <a:off x="3718470" y="2194862"/>
          <a:ext cx="1793542" cy="1793542"/>
        </a:xfrm>
        <a:prstGeom prst="teardrop">
          <a:avLst>
            <a:gd name="adj" fmla="val 100000"/>
          </a:avLst>
        </a:prstGeom>
        <a:solidFill>
          <a:srgbClr val="E40303"/>
        </a:solidFill>
        <a:ln w="12700" cap="flat" cmpd="sng" algn="ctr">
          <a:solidFill>
            <a:srgbClr val="E4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 rot="5400000">
          <a:off x="3776000" y="2252639"/>
          <a:ext cx="1678482" cy="16783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40303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Introduction</a:t>
          </a:r>
          <a:endParaRPr lang="fa-IR" sz="1800" b="1" kern="1200" dirty="0"/>
        </a:p>
      </dsp:txBody>
      <dsp:txXfrm>
        <a:off x="4015950" y="2492441"/>
        <a:ext cx="1198581" cy="1198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6F94-825D-4FA4-A2A2-5F79D4632CEF}">
      <dsp:nvSpPr>
        <dsp:cNvPr id="0" name=""/>
        <dsp:cNvSpPr/>
      </dsp:nvSpPr>
      <dsp:spPr>
        <a:xfrm>
          <a:off x="737419" y="0"/>
          <a:ext cx="8357419" cy="1411381"/>
        </a:xfrm>
        <a:prstGeom prst="rightArrow">
          <a:avLst/>
        </a:prstGeom>
        <a:solidFill>
          <a:srgbClr val="E40303">
            <a:alpha val="50000"/>
          </a:srgbClr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895C7-751B-4A23-BFD1-ABDEDED5BEAC}">
      <dsp:nvSpPr>
        <dsp:cNvPr id="0" name=""/>
        <dsp:cNvSpPr/>
      </dsp:nvSpPr>
      <dsp:spPr>
        <a:xfrm rot="10800000" flipH="1" flipV="1">
          <a:off x="1720645" y="423414"/>
          <a:ext cx="2949677" cy="564552"/>
        </a:xfrm>
        <a:prstGeom prst="roundRect">
          <a:avLst/>
        </a:prstGeom>
        <a:solidFill>
          <a:srgbClr val="E40303"/>
        </a:solidFill>
        <a:ln w="12700" cap="flat" cmpd="sng" algn="ctr">
          <a:solidFill>
            <a:srgbClr val="E40303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2400" b="1" kern="1200" dirty="0">
              <a:latin typeface="Calibri" panose="020F0502020204030204" pitchFamily="34" charset="0"/>
              <a:cs typeface="B Nazanin" panose="00000400000000000000" pitchFamily="2" charset="-78"/>
            </a:rPr>
            <a:t>Background</a:t>
          </a:r>
          <a:endParaRPr lang="fa-IR" sz="2400" kern="1200" dirty="0"/>
        </a:p>
      </dsp:txBody>
      <dsp:txXfrm rot="-10800000">
        <a:off x="1748204" y="450973"/>
        <a:ext cx="2894559" cy="509434"/>
      </dsp:txXfrm>
    </dsp:sp>
    <dsp:sp modelId="{DAE38162-144E-4B09-9EC2-550ED7A445A7}">
      <dsp:nvSpPr>
        <dsp:cNvPr id="0" name=""/>
        <dsp:cNvSpPr/>
      </dsp:nvSpPr>
      <dsp:spPr>
        <a:xfrm rot="10800000" flipV="1">
          <a:off x="5080824" y="421545"/>
          <a:ext cx="2949677" cy="564552"/>
        </a:xfrm>
        <a:prstGeom prst="roundRect">
          <a:avLst/>
        </a:prstGeom>
        <a:solidFill>
          <a:srgbClr val="E40303">
            <a:alpha val="20000"/>
          </a:srgbClr>
        </a:solidFill>
        <a:ln w="12700" cap="flat" cmpd="sng" algn="ctr">
          <a:solidFill>
            <a:srgbClr val="E40303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2400" kern="1200" dirty="0">
              <a:solidFill>
                <a:schemeClr val="tx1">
                  <a:lumMod val="65000"/>
                  <a:lumOff val="35000"/>
                </a:schemeClr>
              </a:solidFill>
            </a:rPr>
            <a:t>Domains</a:t>
          </a:r>
          <a:endParaRPr lang="fa-IR" sz="2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 rot="-10800000">
        <a:off x="5108383" y="449104"/>
        <a:ext cx="2894559" cy="509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6F94-825D-4FA4-A2A2-5F79D4632CEF}">
      <dsp:nvSpPr>
        <dsp:cNvPr id="0" name=""/>
        <dsp:cNvSpPr/>
      </dsp:nvSpPr>
      <dsp:spPr>
        <a:xfrm>
          <a:off x="737419" y="0"/>
          <a:ext cx="8357419" cy="1411381"/>
        </a:xfrm>
        <a:prstGeom prst="rightArrow">
          <a:avLst/>
        </a:prstGeom>
        <a:solidFill>
          <a:srgbClr val="E40303">
            <a:alpha val="50000"/>
          </a:srgbClr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895C7-751B-4A23-BFD1-ABDEDED5BEAC}">
      <dsp:nvSpPr>
        <dsp:cNvPr id="0" name=""/>
        <dsp:cNvSpPr/>
      </dsp:nvSpPr>
      <dsp:spPr>
        <a:xfrm rot="10800000" flipH="1" flipV="1">
          <a:off x="1720645" y="423414"/>
          <a:ext cx="2949677" cy="564552"/>
        </a:xfrm>
        <a:prstGeom prst="roundRect">
          <a:avLst/>
        </a:prstGeom>
        <a:solidFill>
          <a:srgbClr val="E40303">
            <a:alpha val="20000"/>
          </a:srgbClr>
        </a:solidFill>
        <a:ln w="12700" cap="flat" cmpd="sng" algn="ctr">
          <a:solidFill>
            <a:srgbClr val="E40303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+mn-ea"/>
              <a:cs typeface="+mn-cs"/>
            </a:rPr>
            <a:t>Background</a:t>
          </a:r>
          <a:endParaRPr lang="fa-IR" sz="2400" kern="120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/>
            <a:ea typeface="+mn-ea"/>
            <a:cs typeface="+mn-cs"/>
          </a:endParaRPr>
        </a:p>
      </dsp:txBody>
      <dsp:txXfrm rot="-10800000">
        <a:off x="1748204" y="450973"/>
        <a:ext cx="2894559" cy="509434"/>
      </dsp:txXfrm>
    </dsp:sp>
    <dsp:sp modelId="{DAE38162-144E-4B09-9EC2-550ED7A445A7}">
      <dsp:nvSpPr>
        <dsp:cNvPr id="0" name=""/>
        <dsp:cNvSpPr/>
      </dsp:nvSpPr>
      <dsp:spPr>
        <a:xfrm rot="10800000" flipV="1">
          <a:off x="5080824" y="421545"/>
          <a:ext cx="2949677" cy="564552"/>
        </a:xfrm>
        <a:prstGeom prst="roundRect">
          <a:avLst/>
        </a:prstGeom>
        <a:solidFill>
          <a:srgbClr val="E40303"/>
        </a:solidFill>
        <a:ln w="12700" cap="flat" cmpd="sng" algn="ctr">
          <a:solidFill>
            <a:srgbClr val="E40303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2400" b="1" kern="1200" dirty="0"/>
            <a:t>Domains</a:t>
          </a:r>
          <a:endParaRPr lang="fa-IR" sz="2400" b="1" kern="1200" dirty="0"/>
        </a:p>
      </dsp:txBody>
      <dsp:txXfrm rot="-10800000">
        <a:off x="5108383" y="449104"/>
        <a:ext cx="2894559" cy="509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192689"/>
          <a:ext cx="1797872" cy="1798205"/>
        </a:xfrm>
        <a:prstGeom prst="ellipse">
          <a:avLst/>
        </a:prstGeom>
        <a:noFill/>
        <a:ln w="12700" cap="flat" cmpd="sng" algn="ctr">
          <a:solidFill>
            <a:srgbClr val="058A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 rot="5400000">
          <a:off x="59694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058A2C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Thinking Skills</a:t>
          </a:r>
          <a:endParaRPr lang="fa-IR" sz="1800" b="0" kern="1200" dirty="0">
            <a:cs typeface="B Nazanin" panose="00000400000000000000" pitchFamily="2" charset="-78"/>
          </a:endParaRPr>
        </a:p>
      </dsp:txBody>
      <dsp:txXfrm>
        <a:off x="299644" y="2492441"/>
        <a:ext cx="1198581" cy="1198698"/>
      </dsp:txXfrm>
    </dsp:sp>
    <dsp:sp modelId="{86B0DF1F-3621-4778-B74D-C9F28FAE1CD0}">
      <dsp:nvSpPr>
        <dsp:cNvPr id="0" name=""/>
        <dsp:cNvSpPr/>
      </dsp:nvSpPr>
      <dsp:spPr>
        <a:xfrm rot="13500000">
          <a:off x="1860318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FF8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 rot="5400000">
          <a:off x="1917847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FF8C00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Cognitive Domain</a:t>
          </a:r>
          <a:endParaRPr lang="fa-IR" sz="1800" b="0" kern="1200" dirty="0"/>
        </a:p>
      </dsp:txBody>
      <dsp:txXfrm>
        <a:off x="2157797" y="2492441"/>
        <a:ext cx="1198581" cy="1198698"/>
      </dsp:txXfrm>
    </dsp:sp>
    <dsp:sp modelId="{A5B70560-88B0-4C01-BDE7-16002E54C898}">
      <dsp:nvSpPr>
        <dsp:cNvPr id="0" name=""/>
        <dsp:cNvSpPr/>
      </dsp:nvSpPr>
      <dsp:spPr>
        <a:xfrm rot="13500000">
          <a:off x="3718470" y="2194862"/>
          <a:ext cx="1793542" cy="1793542"/>
        </a:xfrm>
        <a:prstGeom prst="teardrop">
          <a:avLst>
            <a:gd name="adj" fmla="val 100000"/>
          </a:avLst>
        </a:prstGeom>
        <a:solidFill>
          <a:srgbClr val="E40303"/>
        </a:solidFill>
        <a:ln w="12700" cap="flat" cmpd="sng" algn="ctr">
          <a:solidFill>
            <a:srgbClr val="E4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 rot="5400000">
          <a:off x="3776000" y="2252639"/>
          <a:ext cx="1678482" cy="16783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40303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Introduction</a:t>
          </a:r>
          <a:endParaRPr lang="fa-IR" sz="1800" b="1" kern="1200" dirty="0"/>
        </a:p>
      </dsp:txBody>
      <dsp:txXfrm>
        <a:off x="4015950" y="2492441"/>
        <a:ext cx="1198581" cy="11986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192689"/>
          <a:ext cx="1797872" cy="1798205"/>
        </a:xfrm>
        <a:prstGeom prst="ellipse">
          <a:avLst/>
        </a:prstGeom>
        <a:noFill/>
        <a:ln w="12700" cap="flat" cmpd="sng" algn="ctr">
          <a:solidFill>
            <a:srgbClr val="058A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 rot="5400000">
          <a:off x="59694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058A2C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Thinking Skills</a:t>
          </a:r>
          <a:endParaRPr lang="fa-IR" sz="1800" b="1" i="0" kern="1200" dirty="0">
            <a:cs typeface="B Nazanin" panose="00000400000000000000" pitchFamily="2" charset="-78"/>
          </a:endParaRPr>
        </a:p>
      </dsp:txBody>
      <dsp:txXfrm>
        <a:off x="299644" y="2492441"/>
        <a:ext cx="1198581" cy="1198698"/>
      </dsp:txXfrm>
    </dsp:sp>
    <dsp:sp modelId="{86B0DF1F-3621-4778-B74D-C9F28FAE1CD0}">
      <dsp:nvSpPr>
        <dsp:cNvPr id="0" name=""/>
        <dsp:cNvSpPr/>
      </dsp:nvSpPr>
      <dsp:spPr>
        <a:xfrm rot="13500000">
          <a:off x="1860318" y="2194862"/>
          <a:ext cx="1793542" cy="1793542"/>
        </a:xfrm>
        <a:prstGeom prst="teardrop">
          <a:avLst>
            <a:gd name="adj" fmla="val 100000"/>
          </a:avLst>
        </a:prstGeom>
        <a:solidFill>
          <a:srgbClr val="FF8C00"/>
        </a:solidFill>
        <a:ln w="12700" cap="flat" cmpd="sng" algn="ctr">
          <a:solidFill>
            <a:srgbClr val="FF8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 rot="5400000">
          <a:off x="1917847" y="2252639"/>
          <a:ext cx="1678482" cy="1678303"/>
        </a:xfrm>
        <a:prstGeom prst="ellipse">
          <a:avLst/>
        </a:prstGeom>
        <a:solidFill>
          <a:srgbClr val="FFF4E6"/>
        </a:solidFill>
        <a:ln w="12700" cap="flat" cmpd="sng" algn="ctr">
          <a:solidFill>
            <a:srgbClr val="FF8C00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Cognitive Domain</a:t>
          </a:r>
          <a:endParaRPr lang="fa-IR" sz="1800" b="1" i="0" kern="1200" dirty="0"/>
        </a:p>
      </dsp:txBody>
      <dsp:txXfrm>
        <a:off x="2157797" y="2492441"/>
        <a:ext cx="1198581" cy="1198698"/>
      </dsp:txXfrm>
    </dsp:sp>
    <dsp:sp modelId="{A5B70560-88B0-4C01-BDE7-16002E54C898}">
      <dsp:nvSpPr>
        <dsp:cNvPr id="0" name=""/>
        <dsp:cNvSpPr/>
      </dsp:nvSpPr>
      <dsp:spPr>
        <a:xfrm rot="13500000">
          <a:off x="3718470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E4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 rot="5400000">
          <a:off x="3776000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E40303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Introduction</a:t>
          </a:r>
          <a:endParaRPr lang="fa-IR" sz="1700" b="0" i="0" kern="1200" dirty="0"/>
        </a:p>
      </dsp:txBody>
      <dsp:txXfrm>
        <a:off x="4015950" y="2492441"/>
        <a:ext cx="1198581" cy="11986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6F94-825D-4FA4-A2A2-5F79D4632CEF}">
      <dsp:nvSpPr>
        <dsp:cNvPr id="0" name=""/>
        <dsp:cNvSpPr/>
      </dsp:nvSpPr>
      <dsp:spPr>
        <a:xfrm>
          <a:off x="737419" y="0"/>
          <a:ext cx="8357419" cy="1411381"/>
        </a:xfrm>
        <a:prstGeom prst="rightArrow">
          <a:avLst/>
        </a:prstGeom>
        <a:solidFill>
          <a:srgbClr val="FAC77B"/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38162-144E-4B09-9EC2-550ED7A445A7}">
      <dsp:nvSpPr>
        <dsp:cNvPr id="0" name=""/>
        <dsp:cNvSpPr/>
      </dsp:nvSpPr>
      <dsp:spPr>
        <a:xfrm rot="10800000" flipV="1">
          <a:off x="2954623" y="421545"/>
          <a:ext cx="2949677" cy="564552"/>
        </a:xfrm>
        <a:prstGeom prst="roundRect">
          <a:avLst/>
        </a:prstGeom>
        <a:solidFill>
          <a:srgbClr val="FF9605"/>
        </a:solidFill>
        <a:ln w="12700" cap="flat" cmpd="sng" algn="ctr">
          <a:solidFill>
            <a:srgbClr val="FF9605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2400" b="1" kern="1200" dirty="0"/>
            <a:t>Cognitive Domain</a:t>
          </a:r>
          <a:endParaRPr lang="fa-IR" sz="2400" b="1" kern="1200" dirty="0"/>
        </a:p>
      </dsp:txBody>
      <dsp:txXfrm rot="-10800000">
        <a:off x="2982182" y="449104"/>
        <a:ext cx="2894559" cy="5094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AE9A-048B-47AB-B340-F757A6C96EB0}">
      <dsp:nvSpPr>
        <dsp:cNvPr id="0" name=""/>
        <dsp:cNvSpPr/>
      </dsp:nvSpPr>
      <dsp:spPr>
        <a:xfrm>
          <a:off x="0" y="2192689"/>
          <a:ext cx="1797872" cy="1798205"/>
        </a:xfrm>
        <a:prstGeom prst="ellipse">
          <a:avLst/>
        </a:prstGeom>
        <a:solidFill>
          <a:srgbClr val="058A2C"/>
        </a:solidFill>
        <a:ln w="12700" cap="flat" cmpd="sng" algn="ctr">
          <a:solidFill>
            <a:srgbClr val="058A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5534-9392-4BC5-8ACA-3741F8E34DBD}">
      <dsp:nvSpPr>
        <dsp:cNvPr id="0" name=""/>
        <dsp:cNvSpPr/>
      </dsp:nvSpPr>
      <dsp:spPr>
        <a:xfrm rot="5400000">
          <a:off x="59694" y="2252639"/>
          <a:ext cx="1678482" cy="1678303"/>
        </a:xfrm>
        <a:prstGeom prst="ellipse">
          <a:avLst/>
        </a:prstGeom>
        <a:solidFill>
          <a:srgbClr val="F4FFF8"/>
        </a:solidFill>
        <a:ln w="12700" cap="flat" cmpd="sng" algn="ctr">
          <a:solidFill>
            <a:srgbClr val="058A2C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Thinking Skills</a:t>
          </a:r>
          <a:endParaRPr lang="fa-IR" sz="1800" b="1" kern="1200" dirty="0">
            <a:cs typeface="B Nazanin" panose="00000400000000000000" pitchFamily="2" charset="-78"/>
          </a:endParaRPr>
        </a:p>
      </dsp:txBody>
      <dsp:txXfrm>
        <a:off x="299644" y="2492441"/>
        <a:ext cx="1198581" cy="1198698"/>
      </dsp:txXfrm>
    </dsp:sp>
    <dsp:sp modelId="{86B0DF1F-3621-4778-B74D-C9F28FAE1CD0}">
      <dsp:nvSpPr>
        <dsp:cNvPr id="0" name=""/>
        <dsp:cNvSpPr/>
      </dsp:nvSpPr>
      <dsp:spPr>
        <a:xfrm rot="13500000">
          <a:off x="1860318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A857-4A30-4D1E-8B16-0FF8FFAFFD7E}">
      <dsp:nvSpPr>
        <dsp:cNvPr id="0" name=""/>
        <dsp:cNvSpPr/>
      </dsp:nvSpPr>
      <dsp:spPr>
        <a:xfrm rot="5400000">
          <a:off x="1917847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Cognitive Domain</a:t>
          </a:r>
          <a:endParaRPr lang="fa-IR" sz="1800" b="0" kern="1200" dirty="0"/>
        </a:p>
      </dsp:txBody>
      <dsp:txXfrm>
        <a:off x="2157797" y="2492441"/>
        <a:ext cx="1198581" cy="1198698"/>
      </dsp:txXfrm>
    </dsp:sp>
    <dsp:sp modelId="{A5B70560-88B0-4C01-BDE7-16002E54C898}">
      <dsp:nvSpPr>
        <dsp:cNvPr id="0" name=""/>
        <dsp:cNvSpPr/>
      </dsp:nvSpPr>
      <dsp:spPr>
        <a:xfrm rot="13500000">
          <a:off x="3718470" y="2194862"/>
          <a:ext cx="1793542" cy="1793542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rgbClr val="E4030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8341-974F-4FB6-B6A1-19D4F413F485}">
      <dsp:nvSpPr>
        <dsp:cNvPr id="0" name=""/>
        <dsp:cNvSpPr/>
      </dsp:nvSpPr>
      <dsp:spPr>
        <a:xfrm rot="5400000">
          <a:off x="3776000" y="2252639"/>
          <a:ext cx="1678482" cy="1678303"/>
        </a:xfrm>
        <a:prstGeom prst="ellipse">
          <a:avLst/>
        </a:prstGeom>
        <a:noFill/>
        <a:ln w="12700" cap="flat" cmpd="sng" algn="ctr">
          <a:solidFill>
            <a:srgbClr val="E40303"/>
          </a:solidFill>
          <a:prstDash val="solid"/>
          <a:miter lim="800000"/>
        </a:ln>
        <a:effectLst/>
        <a:scene3d>
          <a:camera prst="orthographicFront">
            <a:rot lat="0" lon="0" rev="54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Introduction</a:t>
          </a:r>
          <a:endParaRPr lang="fa-IR" sz="1700" b="0" kern="1200" dirty="0"/>
        </a:p>
      </dsp:txBody>
      <dsp:txXfrm>
        <a:off x="4015950" y="2492441"/>
        <a:ext cx="1198581" cy="11986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6F94-825D-4FA4-A2A2-5F79D4632CEF}">
      <dsp:nvSpPr>
        <dsp:cNvPr id="0" name=""/>
        <dsp:cNvSpPr/>
      </dsp:nvSpPr>
      <dsp:spPr>
        <a:xfrm>
          <a:off x="737419" y="0"/>
          <a:ext cx="8357419" cy="1411381"/>
        </a:xfrm>
        <a:prstGeom prst="rightArrow">
          <a:avLst/>
        </a:prstGeom>
        <a:solidFill>
          <a:srgbClr val="7FC08F"/>
        </a:solidFill>
        <a:ln>
          <a:solidFill>
            <a:srgbClr val="E40303">
              <a:alpha val="50000"/>
            </a:srgbClr>
          </a:solidFill>
          <a:round/>
        </a:ln>
        <a:effectLst>
          <a:softEdge rad="12700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38162-144E-4B09-9EC2-550ED7A445A7}">
      <dsp:nvSpPr>
        <dsp:cNvPr id="0" name=""/>
        <dsp:cNvSpPr/>
      </dsp:nvSpPr>
      <dsp:spPr>
        <a:xfrm rot="10800000" flipV="1">
          <a:off x="155286" y="421545"/>
          <a:ext cx="1150233" cy="564552"/>
        </a:xfrm>
        <a:prstGeom prst="roundRect">
          <a:avLst/>
        </a:prstGeom>
        <a:solidFill>
          <a:srgbClr val="058A2C"/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1" kern="1200" dirty="0"/>
            <a:t>Remember</a:t>
          </a:r>
        </a:p>
      </dsp:txBody>
      <dsp:txXfrm rot="-10800000">
        <a:off x="182845" y="449104"/>
        <a:ext cx="1095115" cy="509434"/>
      </dsp:txXfrm>
    </dsp:sp>
    <dsp:sp modelId="{5DB321ED-B186-44E2-973E-6AF82C325B83}">
      <dsp:nvSpPr>
        <dsp:cNvPr id="0" name=""/>
        <dsp:cNvSpPr/>
      </dsp:nvSpPr>
      <dsp:spPr>
        <a:xfrm rot="10800000" flipV="1">
          <a:off x="1825709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Understand</a:t>
          </a:r>
        </a:p>
      </dsp:txBody>
      <dsp:txXfrm rot="-10800000">
        <a:off x="1853268" y="449104"/>
        <a:ext cx="1095115" cy="509434"/>
      </dsp:txXfrm>
    </dsp:sp>
    <dsp:sp modelId="{07F574D5-8C33-443A-973B-BD9DF194872B}">
      <dsp:nvSpPr>
        <dsp:cNvPr id="0" name=""/>
        <dsp:cNvSpPr/>
      </dsp:nvSpPr>
      <dsp:spPr>
        <a:xfrm rot="10800000" flipV="1">
          <a:off x="3453269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Apply</a:t>
          </a:r>
        </a:p>
      </dsp:txBody>
      <dsp:txXfrm rot="-10800000">
        <a:off x="3480828" y="449104"/>
        <a:ext cx="1095115" cy="509434"/>
      </dsp:txXfrm>
    </dsp:sp>
    <dsp:sp modelId="{45EFBD26-44DC-428B-B644-3B34388A7E2F}">
      <dsp:nvSpPr>
        <dsp:cNvPr id="0" name=""/>
        <dsp:cNvSpPr/>
      </dsp:nvSpPr>
      <dsp:spPr>
        <a:xfrm rot="10800000" flipV="1">
          <a:off x="5080824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Analyze</a:t>
          </a:r>
        </a:p>
      </dsp:txBody>
      <dsp:txXfrm rot="-10800000">
        <a:off x="5108383" y="449104"/>
        <a:ext cx="1095115" cy="509434"/>
      </dsp:txXfrm>
    </dsp:sp>
    <dsp:sp modelId="{8BD5A00E-5056-42F1-B139-1EEB59A3A2EC}">
      <dsp:nvSpPr>
        <dsp:cNvPr id="0" name=""/>
        <dsp:cNvSpPr/>
      </dsp:nvSpPr>
      <dsp:spPr>
        <a:xfrm rot="10800000" flipV="1">
          <a:off x="6709971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Evaluate</a:t>
          </a:r>
        </a:p>
      </dsp:txBody>
      <dsp:txXfrm rot="-10800000">
        <a:off x="6737530" y="449104"/>
        <a:ext cx="1095115" cy="509434"/>
      </dsp:txXfrm>
    </dsp:sp>
    <dsp:sp modelId="{0AD9CD62-2EE4-4CC5-9057-66FC6FCC3F2C}">
      <dsp:nvSpPr>
        <dsp:cNvPr id="0" name=""/>
        <dsp:cNvSpPr/>
      </dsp:nvSpPr>
      <dsp:spPr>
        <a:xfrm rot="10800000" flipV="1">
          <a:off x="8340702" y="421545"/>
          <a:ext cx="1150233" cy="564552"/>
        </a:xfrm>
        <a:prstGeom prst="roundRect">
          <a:avLst/>
        </a:prstGeom>
        <a:solidFill>
          <a:srgbClr val="058A2C">
            <a:alpha val="20000"/>
          </a:srgbClr>
        </a:solidFill>
        <a:ln w="12700" cap="flat" cmpd="sng" algn="ctr">
          <a:solidFill>
            <a:srgbClr val="058A2C">
              <a:alpha val="3000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40000"/>
            <a:buFont typeface="Wingdings" panose="05000000000000000000" pitchFamily="2" charset="2"/>
            <a:buNone/>
          </a:pPr>
          <a:r>
            <a:rPr lang="en-US" sz="18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Create</a:t>
          </a:r>
        </a:p>
      </dsp:txBody>
      <dsp:txXfrm rot="-10800000">
        <a:off x="8368261" y="449104"/>
        <a:ext cx="1095115" cy="509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0B71B7-7F67-75C2-6A61-BBC67ACB46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DC8FD-5796-6D8B-E63C-3BAE9A42F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9DFE032-83D6-4DC1-A139-9B5753C235E7}" type="datetimeFigureOut">
              <a:rPr lang="fa-IR" smtClean="0"/>
              <a:t>21/05/1445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EB862-480A-1809-56D5-E9627027B9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9E14F-E173-3FB4-3E0C-35EB72206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5E8F858-19DF-4352-A9F3-E434D056BB6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84949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2A0054E-5AEF-42E6-8EFF-EC7A55F64CAE}" type="datetimeFigureOut">
              <a:rPr lang="fa-IR" smtClean="0"/>
              <a:t>21/05/1445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CDE749E-4F07-44F0-82D5-7506BBD4A6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184740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6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8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1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0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3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Nuni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56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64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4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85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2D89-28DA-E27E-EA92-7703B4C1A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21BD9-9CC4-0E80-15A1-4F643C0DD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F45F2-0087-BDBA-F62B-61510853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5BC4-7C7A-4BCC-8C2E-FEC805B3FA5B}" type="datetime8">
              <a:rPr lang="fa-IR" smtClean="0"/>
              <a:t>03 دسامبر 23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81AC-8AF7-0807-854A-C9B53A26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D909-6851-28A6-EFFB-A504C1DE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1998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9CAD-900A-8BD3-4B69-D8A8EBFD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F86FE-26C7-1D69-6AE0-D370D2340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E6E7-A145-2472-D93A-3661BB97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F814-1C84-46A9-9F06-BB2EFEDABF6E}" type="datetime8">
              <a:rPr lang="fa-IR" smtClean="0"/>
              <a:t>03 دسامبر 23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D3D1D-7B48-2573-D61B-D874525D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C26D9-37A4-A7AA-5176-D6F43B6E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7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6A17A-3A1C-EDFE-16A6-4195E0AB7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312D4-A35A-36BF-20FF-E1A7FDCFF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40DB-F32E-81DB-E300-6FF3FDED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592-CE2C-4F84-87F3-3D6EDA58C5FB}" type="datetime8">
              <a:rPr lang="fa-IR" smtClean="0"/>
              <a:t>03 دسامبر 23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6800-8161-2F1A-AA59-B166CFA1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F1A0-DC3C-4E2E-ED61-3BF47F20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0589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CB62-1A65-970A-BC3C-6BB2C5AE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F286-FDC2-3E96-243C-6E21B26F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BD69-8851-67B4-7A36-1C7224D4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3A6F-655E-4950-8362-D53A06C0FDAB}" type="datetime8">
              <a:rPr lang="fa-IR" smtClean="0"/>
              <a:t>03 دسامبر 23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A209-D1E3-A83D-0271-B4EEC17F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4E2A-C128-8245-E597-0D51F41D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6881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E5A9-66B3-8525-2EF7-8D9837D6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5FB8-7D91-3AAB-5FCE-675AF8A7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BCB6-0FBD-104E-C7EC-1FCC07AB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B64-E7C9-4ED7-A7A4-E5E48B9C2B8E}" type="datetime8">
              <a:rPr lang="fa-IR" smtClean="0"/>
              <a:t>03 دسامبر 23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BD6A1-560F-BEF4-BE35-9A2DA9C5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4C530-BE17-2A5A-85AC-A882689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001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BC3B-4AD1-2D30-D302-0B1F079D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CB9E-91B2-005A-6B16-8833F6582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107BC-06D3-8910-ABC2-42C064FF1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92201-0C2E-DE85-35E5-53C58959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C896-F66A-4EED-AA02-C3359A93EE2B}" type="datetime8">
              <a:rPr lang="fa-IR" smtClean="0"/>
              <a:t>03 دسامبر 23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00348-11A9-0EE0-A2C2-0BBC8D16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E2B66-0F31-1017-7589-0F33A293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3667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4D69-1898-B20F-05D2-F1BDC5A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15B28-93A3-FD76-53E8-FA9342C7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5C7A4-59BF-933D-A1F7-B5CD4CAEF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8D5D5-AA78-45CC-FB56-0EF461998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ED0C5-73FD-74FB-6A87-35DCFFAC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1D7BE-9BFC-770A-5024-73702ABD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9267-C463-4F7E-87D1-4E6CAAB93F64}" type="datetime8">
              <a:rPr lang="fa-IR" smtClean="0"/>
              <a:t>03 دسامبر 23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59FF3-83F7-4C13-3CFE-6B8C2F5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E37C3-1B8D-944C-980C-E47568B9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5679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A7FA-BF4B-424F-D1C0-2CD547CF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1E4F7-5925-EDA9-370C-07DA5CB2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02FD-1DD1-45AB-B1B6-09DBFC8A8ECB}" type="datetime8">
              <a:rPr lang="fa-IR" smtClean="0"/>
              <a:t>03 دسامبر 23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CBE7F-6D7D-F578-CE18-19430AC5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32C6B-14AC-1F48-4328-FDCCEF0F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2675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C28A5-6F43-68BF-BBE0-CACE4631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6D2F-06F4-43B4-88E2-D8D0B6B7B06A}" type="datetime8">
              <a:rPr lang="fa-IR" smtClean="0"/>
              <a:t>03 دسامبر 23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644BB-8AB0-936A-5F25-541DDC61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BBC42-EDE7-2B9D-B8AA-CF0CEB62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1628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446-BE74-21CC-3C3D-B6C68348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177C-36AF-9FB8-91C2-CAD3A942B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7CFF-A3AF-2DE2-35EB-2046441C8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305D7-7EEE-3407-EFE3-AFF17A3A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CA4-4982-4E84-81FA-F4899DD87BF7}" type="datetime8">
              <a:rPr lang="fa-IR" smtClean="0"/>
              <a:t>03 دسامبر 23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CF4A-02EF-5C77-65E4-420EFDB5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A119A-50B3-E448-8C2F-43FD80E0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7886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2AED-350E-D804-0C7B-90426C11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CBF7D-25CF-9DCA-DBDD-4BB795B2A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6BBCB-9421-2C56-CE54-341D23790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D8FD2-A230-345B-A3F3-EDD8D8B6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7B30-ACA2-4EB0-9FFA-04E1FBC1203B}" type="datetime8">
              <a:rPr lang="fa-IR" smtClean="0"/>
              <a:t>03 دسامبر 23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A836-26EE-211A-B7F3-3A7A720D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18C7-B8B3-7ADA-B404-2BC2CE5F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6960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73108-7242-D418-853F-A7BA3E5C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99FF-33B7-3E88-325F-839E4058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A286C-F9A2-24B6-5BFF-B208C0EAA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C73E-CD1F-4B68-AA59-E5D5C12CDF10}" type="datetime8">
              <a:rPr lang="fa-IR" smtClean="0"/>
              <a:t>03 دسامبر 23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B600-522E-5E37-07D8-31FFD2DB1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A485-CB06-D1FC-F37E-AA7CF95F0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519B0-4F2F-4949-881B-AB1C0A4611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9993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QuickStyle" Target="../diagrams/quickStyle5.xml"/><Relationship Id="rId5" Type="http://schemas.openxmlformats.org/officeDocument/2006/relationships/diagramQuickStyle" Target="../diagrams/quickStyle4.xml"/><Relationship Id="rId10" Type="http://schemas.openxmlformats.org/officeDocument/2006/relationships/diagramLayout" Target="../diagrams/layout5.xml"/><Relationship Id="rId4" Type="http://schemas.openxmlformats.org/officeDocument/2006/relationships/diagramLayout" Target="../diagrams/layout4.xml"/><Relationship Id="rId9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diagramColors" Target="../diagrams/colors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diagramQuickStyle" Target="../diagrams/quickStyle7.xml"/><Relationship Id="rId5" Type="http://schemas.openxmlformats.org/officeDocument/2006/relationships/diagramQuickStyle" Target="../diagrams/quickStyle6.xml"/><Relationship Id="rId10" Type="http://schemas.openxmlformats.org/officeDocument/2006/relationships/diagramLayout" Target="../diagrams/layout7.xml"/><Relationship Id="rId4" Type="http://schemas.openxmlformats.org/officeDocument/2006/relationships/diagramLayout" Target="../diagrams/layout6.xml"/><Relationship Id="rId9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BA24E106-0162-615D-99B2-E15D1915974B}"/>
              </a:ext>
            </a:extLst>
          </p:cNvPr>
          <p:cNvSpPr/>
          <p:nvPr/>
        </p:nvSpPr>
        <p:spPr>
          <a:xfrm>
            <a:off x="7993928" y="4901934"/>
            <a:ext cx="2959529" cy="78563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Google Shape;181;p30">
            <a:extLst>
              <a:ext uri="{FF2B5EF4-FFF2-40B4-BE49-F238E27FC236}">
                <a16:creationId xmlns:a16="http://schemas.microsoft.com/office/drawing/2014/main" id="{FA6ADDDC-3305-1AC0-F82A-F18C6DDB62F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49121" y="2686006"/>
            <a:ext cx="9893758" cy="104936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1">
              <a:spcBef>
                <a:spcPts val="0"/>
              </a:spcBef>
            </a:pPr>
            <a:r>
              <a:rPr lang="en-US" sz="4800" b="1" dirty="0">
                <a:latin typeface="+mn-lt"/>
                <a:ea typeface="+mn-ea"/>
                <a:cs typeface="B Nazanin" panose="00000400000000000000" pitchFamily="2" charset="-78"/>
              </a:rPr>
              <a:t>Bloom’s Taxonomy: Cognitive Domain</a:t>
            </a:r>
            <a:endParaRPr sz="4800" b="1" dirty="0">
              <a:latin typeface="+mn-lt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8" name="Google Shape;182;p30">
            <a:extLst>
              <a:ext uri="{FF2B5EF4-FFF2-40B4-BE49-F238E27FC236}">
                <a16:creationId xmlns:a16="http://schemas.microsoft.com/office/drawing/2014/main" id="{7B681B33-AD00-8513-1FB3-74221274D7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37843" y="4901935"/>
            <a:ext cx="2646421" cy="785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cs typeface="B Nazanin" panose="00000400000000000000" pitchFamily="2" charset="-78"/>
              </a:rPr>
              <a:t>Marzieh Alidadi</a:t>
            </a:r>
          </a:p>
        </p:txBody>
      </p:sp>
      <p:cxnSp>
        <p:nvCxnSpPr>
          <p:cNvPr id="9" name="Google Shape;183;p30">
            <a:extLst>
              <a:ext uri="{FF2B5EF4-FFF2-40B4-BE49-F238E27FC236}">
                <a16:creationId xmlns:a16="http://schemas.microsoft.com/office/drawing/2014/main" id="{FE12159D-75BE-6B38-ECD0-F7E1F5591F55}"/>
              </a:ext>
            </a:extLst>
          </p:cNvPr>
          <p:cNvCxnSpPr>
            <a:cxnSpLocks/>
          </p:cNvCxnSpPr>
          <p:nvPr/>
        </p:nvCxnSpPr>
        <p:spPr>
          <a:xfrm>
            <a:off x="1553940" y="3697663"/>
            <a:ext cx="9084119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F4687E1-6E59-C4CD-94AA-6EF72B01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44" y="455910"/>
            <a:ext cx="1521541" cy="1521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38BA2A-E019-FEC6-C89F-B2D40132CF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9" b="10922"/>
          <a:stretch/>
        </p:blipFill>
        <p:spPr>
          <a:xfrm>
            <a:off x="760615" y="547082"/>
            <a:ext cx="1748836" cy="14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4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8E1161-B0C5-A37E-C3BA-509870635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547046"/>
              </p:ext>
            </p:extLst>
          </p:nvPr>
        </p:nvGraphicFramePr>
        <p:xfrm>
          <a:off x="2054939" y="177044"/>
          <a:ext cx="9832258" cy="141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95EBBD-58E1-3828-C21F-7B28554BC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70723"/>
              </p:ext>
            </p:extLst>
          </p:nvPr>
        </p:nvGraphicFramePr>
        <p:xfrm>
          <a:off x="-1812466" y="-18442"/>
          <a:ext cx="5883468" cy="618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212E70-848B-49B4-7E48-CDC1D13CAEAB}"/>
              </a:ext>
            </a:extLst>
          </p:cNvPr>
          <p:cNvSpPr txBox="1"/>
          <p:nvPr/>
        </p:nvSpPr>
        <p:spPr>
          <a:xfrm>
            <a:off x="3053872" y="2907129"/>
            <a:ext cx="7834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fifth order of thinking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Judging information based on criteria and standards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Associated action verbs: prove, convince, estimate, criticize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7987FF7-567C-06B9-4B76-C9CE9D7E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856" y="6002759"/>
            <a:ext cx="812854" cy="524166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9/10</a:t>
            </a: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957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8E1161-B0C5-A37E-C3BA-509870635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079213"/>
              </p:ext>
            </p:extLst>
          </p:nvPr>
        </p:nvGraphicFramePr>
        <p:xfrm>
          <a:off x="2054939" y="177044"/>
          <a:ext cx="9832258" cy="141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F486304-F7B5-A58D-7C08-95BB73961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70723"/>
              </p:ext>
            </p:extLst>
          </p:nvPr>
        </p:nvGraphicFramePr>
        <p:xfrm>
          <a:off x="-1812466" y="-18442"/>
          <a:ext cx="5883468" cy="618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0C0FF2-C024-CC1D-2DE6-61F902A0AA9A}"/>
              </a:ext>
            </a:extLst>
          </p:cNvPr>
          <p:cNvSpPr txBox="1"/>
          <p:nvPr/>
        </p:nvSpPr>
        <p:spPr>
          <a:xfrm>
            <a:off x="3053872" y="2722463"/>
            <a:ext cx="78343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final order of thinking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Combining previously assimilated elements in new ways to create something new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Associated action verbs: propose, develop, create, invent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D2D300B-04DA-2DEC-8ED1-EBF5ADD9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290" y="6002759"/>
            <a:ext cx="935420" cy="524166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10/10</a:t>
            </a: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385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30;p47">
            <a:extLst>
              <a:ext uri="{FF2B5EF4-FFF2-40B4-BE49-F238E27FC236}">
                <a16:creationId xmlns:a16="http://schemas.microsoft.com/office/drawing/2014/main" id="{C62BF022-B007-854B-1564-D2120B2820B9}"/>
              </a:ext>
            </a:extLst>
          </p:cNvPr>
          <p:cNvSpPr txBox="1">
            <a:spLocks/>
          </p:cNvSpPr>
          <p:nvPr/>
        </p:nvSpPr>
        <p:spPr>
          <a:xfrm>
            <a:off x="884738" y="2386780"/>
            <a:ext cx="10422524" cy="12880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cs typeface="B Nazanin" panose="00000400000000000000" pitchFamily="2" charset="-78"/>
              </a:rPr>
              <a:t>Thanks for your attention! </a:t>
            </a:r>
            <a:r>
              <a:rPr lang="en-US" b="1" dirty="0">
                <a:cs typeface="B Nazanin" panose="00000400000000000000" pitchFamily="2" charset="-78"/>
                <a:sym typeface="Wingdings" panose="05000000000000000000" pitchFamily="2" charset="2"/>
              </a:rPr>
              <a:t></a:t>
            </a:r>
            <a:endParaRPr lang="fa-IR" b="1" dirty="0">
              <a:cs typeface="B Nazanin" panose="00000400000000000000" pitchFamily="2" charset="-78"/>
            </a:endParaRPr>
          </a:p>
        </p:txBody>
      </p:sp>
      <p:cxnSp>
        <p:nvCxnSpPr>
          <p:cNvPr id="8" name="Google Shape;183;p30">
            <a:extLst>
              <a:ext uri="{FF2B5EF4-FFF2-40B4-BE49-F238E27FC236}">
                <a16:creationId xmlns:a16="http://schemas.microsoft.com/office/drawing/2014/main" id="{0BDBD9C9-01E4-A40D-F00F-08FC8DE9E17A}"/>
              </a:ext>
            </a:extLst>
          </p:cNvPr>
          <p:cNvCxnSpPr>
            <a:cxnSpLocks/>
          </p:cNvCxnSpPr>
          <p:nvPr/>
        </p:nvCxnSpPr>
        <p:spPr>
          <a:xfrm>
            <a:off x="1421983" y="3851840"/>
            <a:ext cx="9348034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721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1D84BE7-7010-84E8-30D2-32B709BE1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763823"/>
              </p:ext>
            </p:extLst>
          </p:nvPr>
        </p:nvGraphicFramePr>
        <p:xfrm>
          <a:off x="1107138" y="932328"/>
          <a:ext cx="9977718" cy="4993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CD1BB099-8B72-B575-4CDB-1F6C0FA6ECB1}"/>
              </a:ext>
            </a:extLst>
          </p:cNvPr>
          <p:cNvSpPr/>
          <p:nvPr/>
        </p:nvSpPr>
        <p:spPr>
          <a:xfrm>
            <a:off x="4890244" y="490115"/>
            <a:ext cx="2411507" cy="884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Google Shape;182;p30">
            <a:extLst>
              <a:ext uri="{FF2B5EF4-FFF2-40B4-BE49-F238E27FC236}">
                <a16:creationId xmlns:a16="http://schemas.microsoft.com/office/drawing/2014/main" id="{8EA2FA4E-D275-DF5D-C8C7-3843A4A82C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0381" y="490115"/>
            <a:ext cx="2611235" cy="8844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cs typeface="B Nazanin" panose="00000400000000000000" pitchFamily="2" charset="-78"/>
              </a:rPr>
              <a:t>Contents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619C6C1-AF5A-6766-B9F8-6AA2212D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856" y="6002759"/>
            <a:ext cx="812854" cy="524166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1/10</a:t>
            </a: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4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C4B9D9F9-E3B8-C138-B05B-79AD50C67F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48246"/>
              </p:ext>
            </p:extLst>
          </p:nvPr>
        </p:nvGraphicFramePr>
        <p:xfrm>
          <a:off x="-1812466" y="-18442"/>
          <a:ext cx="5883468" cy="618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7" name="Diagram 56">
            <a:extLst>
              <a:ext uri="{FF2B5EF4-FFF2-40B4-BE49-F238E27FC236}">
                <a16:creationId xmlns:a16="http://schemas.microsoft.com/office/drawing/2014/main" id="{1F0D5772-5980-DD2B-9D0C-1F303901C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64436"/>
              </p:ext>
            </p:extLst>
          </p:nvPr>
        </p:nvGraphicFramePr>
        <p:xfrm>
          <a:off x="2054939" y="177044"/>
          <a:ext cx="9832258" cy="141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FE4C69-2DA0-4D2C-C37F-F42258CFA5BB}"/>
              </a:ext>
            </a:extLst>
          </p:cNvPr>
          <p:cNvSpPr txBox="1"/>
          <p:nvPr/>
        </p:nvSpPr>
        <p:spPr>
          <a:xfrm>
            <a:off x="2626779" y="1914127"/>
            <a:ext cx="83220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Improving the quality of how learners learn and teachers teach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7008F-81E3-ACF7-7C56-1CEA722E084A}"/>
              </a:ext>
            </a:extLst>
          </p:cNvPr>
          <p:cNvSpPr txBox="1"/>
          <p:nvPr/>
        </p:nvSpPr>
        <p:spPr>
          <a:xfrm>
            <a:off x="3146323" y="3178528"/>
            <a:ext cx="3742963" cy="183502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txBody>
          <a:bodyPr wrap="square" lIns="360000" tIns="360000" rIns="360000" bIns="360000">
            <a:spAutoFit/>
          </a:bodyPr>
          <a:lstStyle>
            <a:defPPr>
              <a:defRPr lang="fa-IR"/>
            </a:defPPr>
            <a:lvl1pPr algn="ctr">
              <a:defRPr sz="2400"/>
            </a:lvl1pPr>
          </a:lstStyle>
          <a:p>
            <a:r>
              <a:rPr lang="en-US" dirty="0"/>
              <a:t>Understanding the different levels at which you master knowledge </a:t>
            </a:r>
            <a:endParaRPr lang="fa-IR" dirty="0"/>
          </a:p>
        </p:txBody>
      </p:sp>
      <p:cxnSp>
        <p:nvCxnSpPr>
          <p:cNvPr id="8" name="Google Shape;183;p30">
            <a:extLst>
              <a:ext uri="{FF2B5EF4-FFF2-40B4-BE49-F238E27FC236}">
                <a16:creationId xmlns:a16="http://schemas.microsoft.com/office/drawing/2014/main" id="{461D2B9F-90F9-EE27-4E68-232565FA509A}"/>
              </a:ext>
            </a:extLst>
          </p:cNvPr>
          <p:cNvCxnSpPr>
            <a:cxnSpLocks/>
          </p:cNvCxnSpPr>
          <p:nvPr/>
        </p:nvCxnSpPr>
        <p:spPr>
          <a:xfrm flipV="1">
            <a:off x="6666272" y="2364043"/>
            <a:ext cx="1052499" cy="3050"/>
          </a:xfrm>
          <a:prstGeom prst="straightConnector1">
            <a:avLst/>
          </a:prstGeom>
          <a:noFill/>
          <a:ln w="571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83;p30">
            <a:extLst>
              <a:ext uri="{FF2B5EF4-FFF2-40B4-BE49-F238E27FC236}">
                <a16:creationId xmlns:a16="http://schemas.microsoft.com/office/drawing/2014/main" id="{BE228D48-4735-732B-E81B-2EAA9714A50E}"/>
              </a:ext>
            </a:extLst>
          </p:cNvPr>
          <p:cNvCxnSpPr>
            <a:cxnSpLocks/>
          </p:cNvCxnSpPr>
          <p:nvPr/>
        </p:nvCxnSpPr>
        <p:spPr>
          <a:xfrm>
            <a:off x="9002770" y="2346296"/>
            <a:ext cx="1046246" cy="0"/>
          </a:xfrm>
          <a:prstGeom prst="straightConnector1">
            <a:avLst/>
          </a:prstGeom>
          <a:noFill/>
          <a:ln w="571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371E1C-BB20-EF79-F55E-12FCAB30E54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017805" y="2364043"/>
            <a:ext cx="2286901" cy="81448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691AB8-FF44-3E85-65C9-64810B2AF93B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098422" y="2346296"/>
            <a:ext cx="427471" cy="83223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3FE3A2-2B76-C242-CE0E-D181D3C64D5B}"/>
              </a:ext>
            </a:extLst>
          </p:cNvPr>
          <p:cNvSpPr txBox="1"/>
          <p:nvPr/>
        </p:nvSpPr>
        <p:spPr>
          <a:xfrm>
            <a:off x="7390961" y="3178528"/>
            <a:ext cx="3414922" cy="183502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txBody>
          <a:bodyPr wrap="square" lIns="360000" tIns="360000" rIns="360000" bIns="360000">
            <a:spAutoFit/>
          </a:bodyPr>
          <a:lstStyle/>
          <a:p>
            <a:pPr algn="ctr"/>
            <a:r>
              <a:rPr lang="en-US" sz="2400" dirty="0"/>
              <a:t>Planning lessons and measure students’ competence</a:t>
            </a:r>
            <a:endParaRPr lang="fa-IR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B3E9A-2723-EDC4-FEE6-394A6B4CB2FB}"/>
              </a:ext>
            </a:extLst>
          </p:cNvPr>
          <p:cNvSpPr txBox="1"/>
          <p:nvPr/>
        </p:nvSpPr>
        <p:spPr>
          <a:xfrm>
            <a:off x="2626779" y="5183361"/>
            <a:ext cx="851377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Created by Benjamin Samuel Bloom at 1950s </a:t>
            </a:r>
            <a:r>
              <a:rPr lang="en-US" sz="2400" dirty="0">
                <a:sym typeface="Wingdings" panose="05000000000000000000" pitchFamily="2" charset="2"/>
              </a:rPr>
              <a:t> Revised in 2001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8F5A2-B6EF-1C20-F9C5-7C346720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856" y="6002759"/>
            <a:ext cx="812854" cy="524166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2/10</a:t>
            </a: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757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Diagram 56">
            <a:extLst>
              <a:ext uri="{FF2B5EF4-FFF2-40B4-BE49-F238E27FC236}">
                <a16:creationId xmlns:a16="http://schemas.microsoft.com/office/drawing/2014/main" id="{1F0D5772-5980-DD2B-9D0C-1F303901C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55918"/>
              </p:ext>
            </p:extLst>
          </p:nvPr>
        </p:nvGraphicFramePr>
        <p:xfrm>
          <a:off x="2054939" y="177044"/>
          <a:ext cx="9832258" cy="141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D1ED6B2-9890-AB78-90BD-BD6A5A6041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542"/>
          <a:stretch/>
        </p:blipFill>
        <p:spPr>
          <a:xfrm>
            <a:off x="3045794" y="2498916"/>
            <a:ext cx="7850547" cy="2632514"/>
          </a:xfrm>
          <a:prstGeom prst="roundRect">
            <a:avLst>
              <a:gd name="adj" fmla="val 16667"/>
            </a:avLst>
          </a:prstGeom>
          <a:solidFill>
            <a:srgbClr val="F5807D"/>
          </a:solidFill>
          <a:ln>
            <a:noFill/>
          </a:ln>
          <a:effectLst>
            <a:outerShdw blurRad="76200" dist="38100" dir="7800000" algn="tl" rotWithShape="0">
              <a:srgbClr val="FF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925A692-C35B-7413-C937-985DAAF33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222070"/>
              </p:ext>
            </p:extLst>
          </p:nvPr>
        </p:nvGraphicFramePr>
        <p:xfrm>
          <a:off x="-1812466" y="-18442"/>
          <a:ext cx="5883468" cy="618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7960AD5-E8E1-DCBE-B052-330902DD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856" y="6002759"/>
            <a:ext cx="812854" cy="524166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3/10</a:t>
            </a: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78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C4B9D9F9-E3B8-C138-B05B-79AD50C67F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698087"/>
              </p:ext>
            </p:extLst>
          </p:nvPr>
        </p:nvGraphicFramePr>
        <p:xfrm>
          <a:off x="-1812466" y="-18442"/>
          <a:ext cx="5883468" cy="618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9FEDE74-A64E-C723-7FC4-5C5D9FFFB75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r="9475"/>
          <a:stretch/>
        </p:blipFill>
        <p:spPr>
          <a:xfrm>
            <a:off x="3316948" y="1842062"/>
            <a:ext cx="7308240" cy="4322764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97DCD8D-CD4A-827D-EBD1-DC8B85773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51044"/>
              </p:ext>
            </p:extLst>
          </p:nvPr>
        </p:nvGraphicFramePr>
        <p:xfrm>
          <a:off x="2054939" y="177044"/>
          <a:ext cx="9832258" cy="141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53013230-81B7-E763-9A27-77C6C16D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856" y="6002759"/>
            <a:ext cx="812854" cy="524166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4/10</a:t>
            </a: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309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C4B9D9F9-E3B8-C138-B05B-79AD50C67F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996456"/>
              </p:ext>
            </p:extLst>
          </p:nvPr>
        </p:nvGraphicFramePr>
        <p:xfrm>
          <a:off x="-1812466" y="-18442"/>
          <a:ext cx="5883468" cy="618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8E1161-B0C5-A37E-C3BA-509870635A59}"/>
              </a:ext>
            </a:extLst>
          </p:cNvPr>
          <p:cNvGraphicFramePr/>
          <p:nvPr/>
        </p:nvGraphicFramePr>
        <p:xfrm>
          <a:off x="2054939" y="177044"/>
          <a:ext cx="9832258" cy="141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C9B4396-3E15-5A0B-4972-A7692B3B5569}"/>
              </a:ext>
            </a:extLst>
          </p:cNvPr>
          <p:cNvSpPr txBox="1"/>
          <p:nvPr/>
        </p:nvSpPr>
        <p:spPr>
          <a:xfrm>
            <a:off x="3454983" y="2599353"/>
            <a:ext cx="70321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first order of thinking</a:t>
            </a:r>
          </a:p>
          <a:p>
            <a:pPr algn="just"/>
            <a:endParaRPr lang="en-US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Recalling relevant facts and figures from long-term memory</a:t>
            </a:r>
          </a:p>
          <a:p>
            <a:pPr algn="just"/>
            <a:endParaRPr lang="en-US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Associated action verbs: define, list, arrange, repeat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5AD4282A-997A-D1FE-E810-5BB38D77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856" y="6002759"/>
            <a:ext cx="812854" cy="524166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5/10</a:t>
            </a: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150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8E1161-B0C5-A37E-C3BA-509870635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86012"/>
              </p:ext>
            </p:extLst>
          </p:nvPr>
        </p:nvGraphicFramePr>
        <p:xfrm>
          <a:off x="2054939" y="177044"/>
          <a:ext cx="9832258" cy="141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32EE663-95FA-AD01-CE86-D2C149521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70723"/>
              </p:ext>
            </p:extLst>
          </p:nvPr>
        </p:nvGraphicFramePr>
        <p:xfrm>
          <a:off x="-1812466" y="-18442"/>
          <a:ext cx="5883468" cy="618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777828-5213-E7EF-1CA3-A5B8527D6D1A}"/>
              </a:ext>
            </a:extLst>
          </p:cNvPr>
          <p:cNvSpPr txBox="1"/>
          <p:nvPr/>
        </p:nvSpPr>
        <p:spPr>
          <a:xfrm>
            <a:off x="3170848" y="1983799"/>
            <a:ext cx="76004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second order of thinking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Comprehension and not just recall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Draw conclusions from information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Summarize information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Associated action verbs: explain, distinguish, paraphrase, summarize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3099DC4-3B3D-DC10-DDD2-DC39E568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856" y="6002759"/>
            <a:ext cx="812854" cy="524166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6/10</a:t>
            </a: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661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8E1161-B0C5-A37E-C3BA-509870635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252113"/>
              </p:ext>
            </p:extLst>
          </p:nvPr>
        </p:nvGraphicFramePr>
        <p:xfrm>
          <a:off x="2054939" y="177044"/>
          <a:ext cx="9832258" cy="141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65ACA87-9DF1-5E0C-3786-9C2FDAF37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70723"/>
              </p:ext>
            </p:extLst>
          </p:nvPr>
        </p:nvGraphicFramePr>
        <p:xfrm>
          <a:off x="-1812466" y="-18442"/>
          <a:ext cx="5883468" cy="618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92E341-40CC-E700-2DC4-B488D7F0AC0D}"/>
              </a:ext>
            </a:extLst>
          </p:cNvPr>
          <p:cNvSpPr txBox="1"/>
          <p:nvPr/>
        </p:nvSpPr>
        <p:spPr>
          <a:xfrm>
            <a:off x="3170848" y="2353131"/>
            <a:ext cx="76004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third order of thinking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Implement the facts and rules you have learned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Solve problems in new situations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Associated action verbs: calculate, solve, implement, demonstrate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F22B9CC-68CB-FC0B-F994-5A7BA1CA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856" y="6002759"/>
            <a:ext cx="812854" cy="524166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7/10</a:t>
            </a: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922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8E1161-B0C5-A37E-C3BA-509870635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788335"/>
              </p:ext>
            </p:extLst>
          </p:nvPr>
        </p:nvGraphicFramePr>
        <p:xfrm>
          <a:off x="2054939" y="177044"/>
          <a:ext cx="9832258" cy="141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5D44A42-8539-541D-DAD3-A121C2CE1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70723"/>
              </p:ext>
            </p:extLst>
          </p:nvPr>
        </p:nvGraphicFramePr>
        <p:xfrm>
          <a:off x="-1812466" y="-18442"/>
          <a:ext cx="5883468" cy="618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2CB942-C40F-0C4C-B071-6D031B9BFA72}"/>
              </a:ext>
            </a:extLst>
          </p:cNvPr>
          <p:cNvSpPr txBox="1"/>
          <p:nvPr/>
        </p:nvSpPr>
        <p:spPr>
          <a:xfrm>
            <a:off x="2938712" y="2353131"/>
            <a:ext cx="8064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fourth order of thinking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Breaking information into its constituent parts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Interpreting how those parts relate to each other and to an overall structure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Associated action verbs: simplify, analyze, compare, research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F43D64-44B2-512A-07FF-7F3B84DC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856" y="6002759"/>
            <a:ext cx="812854" cy="524166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8/10</a:t>
            </a: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944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318</Words>
  <Application>Microsoft Office PowerPoint</Application>
  <PresentationFormat>Widescreen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 Nazanin</vt:lpstr>
      <vt:lpstr>Calibri</vt:lpstr>
      <vt:lpstr>Calibri Light</vt:lpstr>
      <vt:lpstr>Nunito</vt:lpstr>
      <vt:lpstr>Wingdings</vt:lpstr>
      <vt:lpstr>Office Theme</vt:lpstr>
      <vt:lpstr>Bloom’s Taxonomy: Cognitive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بهبود عملکرد محیط‌های یادگیری الکترونیکی از طریق شخصی‌سازی بر اساس فرآیندهای شناختی</dc:title>
  <dc:creator>Marzieh Alidadi</dc:creator>
  <cp:lastModifiedBy>Marzieh Alidadi</cp:lastModifiedBy>
  <cp:revision>85</cp:revision>
  <dcterms:created xsi:type="dcterms:W3CDTF">2023-10-30T18:00:14Z</dcterms:created>
  <dcterms:modified xsi:type="dcterms:W3CDTF">2023-12-03T18:37:49Z</dcterms:modified>
</cp:coreProperties>
</file>