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84" d="100"/>
          <a:sy n="84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January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57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9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84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January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7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0A20B-9D60-4F30-8292-41A49DFB0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2905987"/>
            <a:ext cx="5437187" cy="2265216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>
                <a:solidFill>
                  <a:schemeClr val="tx1"/>
                </a:solidFill>
              </a:rPr>
              <a:t>سیستم برگزاری جلسات آنلاین</a:t>
            </a:r>
          </a:p>
          <a:p>
            <a:pPr algn="ctr" rtl="1"/>
            <a:endParaRPr lang="fa-IR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4AA1DAB-761D-4956-A93E-27F4CF846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89582-BC10-4726-A2B9-D73F9A50E174}"/>
              </a:ext>
            </a:extLst>
          </p:cNvPr>
          <p:cNvSpPr txBox="1"/>
          <p:nvPr/>
        </p:nvSpPr>
        <p:spPr>
          <a:xfrm>
            <a:off x="5745502" y="2797724"/>
            <a:ext cx="6248185" cy="63127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یک راه حل کامل برای رفع نیازهای سازمان ها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5E13AB75-A718-4F3F-A3C2-E0CC3C251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6" r="21136"/>
          <a:stretch/>
        </p:blipFill>
        <p:spPr>
          <a:xfrm>
            <a:off x="420264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35CBE9-A059-4D02-BAC3-58037A11B1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2967" y="357253"/>
            <a:ext cx="671610" cy="631474"/>
            <a:chOff x="8371777" y="4172213"/>
            <a:chExt cx="671610" cy="63147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085B36-B6A2-4A22-8BFF-3E395EBAF7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CCEED76-A3F0-4BA1-BBEB-F1B6A832A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11464A-EDE4-4B71-9365-6DC563DB1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t="9826" r="52180" b="11703"/>
          <a:stretch/>
        </p:blipFill>
        <p:spPr>
          <a:xfrm>
            <a:off x="550864" y="3104199"/>
            <a:ext cx="2816598" cy="2638366"/>
          </a:xfrm>
          <a:custGeom>
            <a:avLst/>
            <a:gdLst/>
            <a:ahLst/>
            <a:cxnLst/>
            <a:rect l="l" t="t" r="r" b="b"/>
            <a:pathLst>
              <a:path w="2816598" h="1882800">
                <a:moveTo>
                  <a:pt x="0" y="0"/>
                </a:moveTo>
                <a:lnTo>
                  <a:pt x="2816598" y="0"/>
                </a:lnTo>
                <a:lnTo>
                  <a:pt x="2816598" y="1882800"/>
                </a:lnTo>
                <a:lnTo>
                  <a:pt x="0" y="1882800"/>
                </a:lnTo>
                <a:close/>
              </a:path>
            </a:pathLst>
          </a:custGeo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E1DCD3D-10B1-457A-9D21-61DE43A1E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5072" r="55818" b="7236"/>
          <a:stretch/>
        </p:blipFill>
        <p:spPr>
          <a:xfrm>
            <a:off x="4130021" y="2539999"/>
            <a:ext cx="1600814" cy="1795720"/>
          </a:xfrm>
          <a:custGeom>
            <a:avLst/>
            <a:gdLst/>
            <a:ahLst/>
            <a:cxnLst/>
            <a:rect l="l" t="t" r="r" b="b"/>
            <a:pathLst>
              <a:path w="2816598" h="1882800">
                <a:moveTo>
                  <a:pt x="0" y="0"/>
                </a:moveTo>
                <a:lnTo>
                  <a:pt x="2816598" y="0"/>
                </a:lnTo>
                <a:lnTo>
                  <a:pt x="2816598" y="1882800"/>
                </a:lnTo>
                <a:lnTo>
                  <a:pt x="0" y="188280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F544A3-ADF0-4396-9642-910C8A57C5BE}"/>
              </a:ext>
            </a:extLst>
          </p:cNvPr>
          <p:cNvSpPr txBox="1"/>
          <p:nvPr/>
        </p:nvSpPr>
        <p:spPr>
          <a:xfrm>
            <a:off x="7085710" y="2081467"/>
            <a:ext cx="4500562" cy="2808288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کاهش هزینه سفر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استخدام افراد توانمند از هر نقطه دنیا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جلسات منسجم و مداوم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گسترش کسب و کار بدون انجام سفر های کاری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تسهیل برگزاری جلسات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تسهیل تهیه صورت جلسه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هماهنگی بیشتر </a:t>
            </a:r>
            <a:r>
              <a:rPr lang="en-US" sz="2400" dirty="0" err="1">
                <a:solidFill>
                  <a:srgbClr val="FFFFFF"/>
                </a:solidFill>
              </a:rPr>
              <a:t>واحد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ها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59CFEEA-490F-4B7D-A748-38BDCC67A2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7" t="8822" b="27428"/>
          <a:stretch/>
        </p:blipFill>
        <p:spPr>
          <a:xfrm>
            <a:off x="4024455" y="4508500"/>
            <a:ext cx="1811946" cy="1795720"/>
          </a:xfrm>
          <a:custGeom>
            <a:avLst/>
            <a:gdLst/>
            <a:ahLst/>
            <a:cxnLst/>
            <a:rect l="l" t="t" r="r" b="b"/>
            <a:pathLst>
              <a:path w="2971267" h="3766767">
                <a:moveTo>
                  <a:pt x="0" y="0"/>
                </a:moveTo>
                <a:lnTo>
                  <a:pt x="2971267" y="0"/>
                </a:lnTo>
                <a:lnTo>
                  <a:pt x="2971267" y="3766767"/>
                </a:lnTo>
                <a:lnTo>
                  <a:pt x="0" y="3766767"/>
                </a:ln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9B22E99-78D3-48D6-9B5C-E7BAB9A44B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7288" y="439542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089F2B-16BC-4CEA-B889-84F30CD16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57735" y="5298935"/>
            <a:ext cx="990001" cy="677713"/>
            <a:chOff x="5374602" y="1609637"/>
            <a:chExt cx="990001" cy="67771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FAE3EF-AB27-41C5-AB41-C0CBFDFB44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37618" y="1814525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0B09092-1502-4416-ABD5-92CE7FF61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15088" y="1760131"/>
              <a:ext cx="926985" cy="52721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3D300B-8DCD-4FAA-A268-3818B609E2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464475" y="201027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2F62B3-9370-4906-8646-C22B57807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954988" y="1519764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904D64-D5D1-4DEC-B640-CC3BBA8ECC4E}"/>
              </a:ext>
            </a:extLst>
          </p:cNvPr>
          <p:cNvSpPr txBox="1"/>
          <p:nvPr/>
        </p:nvSpPr>
        <p:spPr>
          <a:xfrm>
            <a:off x="7468054" y="1140970"/>
            <a:ext cx="47239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dirty="0"/>
              <a:t>مزایای برگزاری جلسات آنلاین</a:t>
            </a:r>
          </a:p>
        </p:txBody>
      </p:sp>
    </p:spTree>
    <p:extLst>
      <p:ext uri="{BB962C8B-B14F-4D97-AF65-F5344CB8AC3E}">
        <p14:creationId xmlns:p14="http://schemas.microsoft.com/office/powerpoint/2010/main" val="27997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7BF4-C5D2-46E8-B61E-43B1BB8D2241}"/>
              </a:ext>
            </a:extLst>
          </p:cNvPr>
          <p:cNvSpPr txBox="1"/>
          <p:nvPr/>
        </p:nvSpPr>
        <p:spPr>
          <a:xfrm>
            <a:off x="2668368" y="469229"/>
            <a:ext cx="2146628" cy="614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ویژگی های سیستم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E5641-1CEC-4501-9BDC-AAA52571C715}"/>
              </a:ext>
            </a:extLst>
          </p:cNvPr>
          <p:cNvSpPr txBox="1"/>
          <p:nvPr/>
        </p:nvSpPr>
        <p:spPr>
          <a:xfrm>
            <a:off x="586041" y="1553058"/>
            <a:ext cx="4228955" cy="488978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سهولت برگزاری جلسات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مدیریت کاربران و شرکت کنندگان 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امکان ارتباط صوتی، تصویری و نوشتاری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برگزاری نظر سنجی و رای</a:t>
            </a:r>
            <a:r>
              <a:rPr lang="fa-IR" sz="2000" dirty="0">
                <a:ln w="0"/>
              </a:rPr>
              <a:t> گیری</a:t>
            </a:r>
            <a:r>
              <a:rPr lang="en-US" sz="2000" dirty="0">
                <a:ln w="0"/>
              </a:rPr>
              <a:t> 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امکان ضبط جلسه و بازبینی مجدد آن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ln w="0"/>
              </a:rPr>
              <a:t>امکان ثبت مستندات جلسه و گزارش گیری</a:t>
            </a:r>
            <a:endParaRPr lang="en-US" sz="2000" dirty="0">
              <a:ln w="0"/>
            </a:endParaRP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امکان حضور تا صد نفر در جلسه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امنیت بالا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امکان اشتراک گزاری انواع فایل ها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امکان اشتراک گزاری صفحه نمایش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موجود برای پلتفرم های تلفن همراه و دسکتاپ</a:t>
            </a:r>
          </a:p>
          <a:p>
            <a:pPr marL="285750" indent="-2286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پشتیبانی عالی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4C1A1D-DA25-42FD-93F3-254A5ABD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r="20468" b="3"/>
          <a:stretch/>
        </p:blipFill>
        <p:spPr>
          <a:xfrm>
            <a:off x="6390832" y="1137898"/>
            <a:ext cx="4582203" cy="4582203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2E4E2-E736-4EDE-9F03-F62357E5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57" y="1389089"/>
            <a:ext cx="2200076" cy="999055"/>
          </a:xfrm>
        </p:spPr>
        <p:txBody>
          <a:bodyPr wrap="square" anchor="t">
            <a:normAutofit/>
          </a:bodyPr>
          <a:lstStyle/>
          <a:p>
            <a:pPr algn="r"/>
            <a:r>
              <a:rPr lang="fa-IR" sz="3600" dirty="0"/>
              <a:t>اعضای تیم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021E63-9237-451B-B003-67FD890D9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65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39E8-C0B3-413C-B5E9-37112467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028" y="3022596"/>
            <a:ext cx="4500562" cy="2109425"/>
          </a:xfrm>
        </p:spPr>
        <p:txBody>
          <a:bodyPr anchor="t">
            <a:normAutofit/>
          </a:bodyPr>
          <a:lstStyle/>
          <a:p>
            <a:pPr algn="r" rtl="1"/>
            <a:r>
              <a:rPr lang="fa-IR" sz="2800" dirty="0"/>
              <a:t>نسترن </a:t>
            </a:r>
            <a:r>
              <a:rPr lang="fa-IR" sz="2800" dirty="0" err="1"/>
              <a:t>عشوری</a:t>
            </a:r>
            <a:endParaRPr lang="fa-IR" sz="2800" dirty="0"/>
          </a:p>
          <a:p>
            <a:pPr algn="r" rtl="1"/>
            <a:r>
              <a:rPr lang="fa-IR" sz="2800" dirty="0"/>
              <a:t>مرضیه </a:t>
            </a:r>
            <a:r>
              <a:rPr lang="fa-IR" sz="2800" dirty="0" err="1"/>
              <a:t>علیدادی</a:t>
            </a:r>
            <a:endParaRPr lang="fa-IR" sz="2800" dirty="0"/>
          </a:p>
          <a:p>
            <a:pPr algn="r" rtl="1"/>
            <a:r>
              <a:rPr lang="fa-IR" sz="2800" dirty="0" err="1"/>
              <a:t>نرجس</a:t>
            </a:r>
            <a:r>
              <a:rPr lang="fa-IR" sz="2800" dirty="0"/>
              <a:t> طالبی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65290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3DFloatVTI</vt:lpstr>
      <vt:lpstr>PowerPoint Presentation</vt:lpstr>
      <vt:lpstr>PowerPoint Presentation</vt:lpstr>
      <vt:lpstr>PowerPoint Presentation</vt:lpstr>
      <vt:lpstr>PowerPoint Presentation</vt:lpstr>
      <vt:lpstr>اعضای تیم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T</dc:creator>
  <cp:lastModifiedBy>Marzieh</cp:lastModifiedBy>
  <cp:revision>2</cp:revision>
  <dcterms:created xsi:type="dcterms:W3CDTF">2021-01-03T21:27:51Z</dcterms:created>
  <dcterms:modified xsi:type="dcterms:W3CDTF">2021-01-03T22:02:56Z</dcterms:modified>
</cp:coreProperties>
</file>