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8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D80E-B5FF-40AB-800E-07479A254AE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06A6-A94D-460C-B640-FC5BB0F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85365" y="3648635"/>
            <a:ext cx="860611" cy="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905" y="3254188"/>
            <a:ext cx="1488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C &amp; </a:t>
            </a:r>
            <a:r>
              <a:rPr lang="en-US" sz="2000" dirty="0" err="1">
                <a:solidFill>
                  <a:srgbClr val="00B0F0"/>
                </a:solidFill>
              </a:rPr>
              <a:t>P</a:t>
            </a:r>
            <a:r>
              <a:rPr lang="en-US" sz="2000" dirty="0" err="1" smtClean="0">
                <a:solidFill>
                  <a:srgbClr val="00B0F0"/>
                </a:solidFill>
              </a:rPr>
              <a:t>romela</a:t>
            </a:r>
            <a:r>
              <a:rPr lang="en-US" sz="2000" dirty="0" smtClean="0">
                <a:solidFill>
                  <a:srgbClr val="00B0F0"/>
                </a:solidFill>
              </a:rPr>
              <a:t> language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8729" y="3083859"/>
            <a:ext cx="1443318" cy="10130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</a:t>
            </a:r>
          </a:p>
          <a:p>
            <a:pPr algn="ctr"/>
            <a:r>
              <a:rPr lang="en-US" dirty="0" smtClean="0"/>
              <a:t>analysis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38046" y="2034990"/>
            <a:ext cx="860611" cy="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71765" y="1819837"/>
            <a:ext cx="238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Token: &lt;token, class&gt;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798" y="1497106"/>
            <a:ext cx="1443318" cy="10130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143130" y="2572871"/>
            <a:ext cx="17929" cy="1057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416987" y="1470210"/>
            <a:ext cx="1443318" cy="10130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</a:t>
            </a:r>
          </a:p>
          <a:p>
            <a:pPr algn="ctr"/>
            <a:r>
              <a:rPr lang="en-US" dirty="0" smtClean="0"/>
              <a:t>analysis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55343" y="3854823"/>
            <a:ext cx="1039904" cy="8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273553" y="3639669"/>
            <a:ext cx="1443318" cy="1013012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853082" y="4195482"/>
            <a:ext cx="2366684" cy="1013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55976" y="4814046"/>
            <a:ext cx="1443318" cy="10130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065058" y="5351928"/>
            <a:ext cx="1228165" cy="17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87271" y="5136775"/>
            <a:ext cx="162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4"/>
                </a:solidFill>
              </a:rPr>
              <a:t>Promela</a:t>
            </a:r>
            <a:r>
              <a:rPr lang="en-US" sz="2000" dirty="0" smtClean="0">
                <a:solidFill>
                  <a:schemeClr val="accent4"/>
                </a:solidFill>
              </a:rPr>
              <a:t> code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105837" y="3639672"/>
            <a:ext cx="860611" cy="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1626" y="3424519"/>
            <a:ext cx="153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Lookup table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31223" y="717177"/>
            <a:ext cx="2" cy="735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38164" y="322730"/>
            <a:ext cx="905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C code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568823" y="2070847"/>
            <a:ext cx="860611" cy="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92187" y="1506071"/>
            <a:ext cx="1443318" cy="10130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Lexical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971364" y="2061884"/>
            <a:ext cx="860611" cy="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09264" y="1863768"/>
            <a:ext cx="121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 </a:t>
            </a:r>
            <a:r>
              <a:rPr lang="en-US" dirty="0" smtClean="0">
                <a:solidFill>
                  <a:srgbClr val="00B0F0"/>
                </a:solidFill>
              </a:rPr>
              <a:t>language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9520516" y="2026025"/>
            <a:ext cx="860611" cy="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8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Marzieh</dc:creator>
  <cp:lastModifiedBy>Marzieh</cp:lastModifiedBy>
  <cp:revision>14</cp:revision>
  <dcterms:created xsi:type="dcterms:W3CDTF">2021-03-16T22:57:25Z</dcterms:created>
  <dcterms:modified xsi:type="dcterms:W3CDTF">2021-03-17T00:30:56Z</dcterms:modified>
</cp:coreProperties>
</file>