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4" d="100"/>
          <a:sy n="15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63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6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7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5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9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3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79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3625-5A4F-4108-A23E-CB98443203B6}" type="datetimeFigureOut">
              <a:rPr lang="it-IT" smtClean="0"/>
              <a:t>03/10/2020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589B-D72F-4BF0-A723-A59D013498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6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0BCCE7A8-0CEE-4DA3-BD27-1FB4C3C72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6802"/>
              </p:ext>
            </p:extLst>
          </p:nvPr>
        </p:nvGraphicFramePr>
        <p:xfrm>
          <a:off x="402401" y="292607"/>
          <a:ext cx="2085060" cy="192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4047813" imgH="3733596" progId="AcroExch.Document.DC">
                  <p:embed/>
                </p:oleObj>
              </mc:Choice>
              <mc:Fallback>
                <p:oleObj name="Acrobat Document" r:id="rId3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401" y="292607"/>
                        <a:ext cx="2085060" cy="192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18D5EF09-600F-4676-8083-22A56047A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90294"/>
              </p:ext>
            </p:extLst>
          </p:nvPr>
        </p:nvGraphicFramePr>
        <p:xfrm>
          <a:off x="2560562" y="292607"/>
          <a:ext cx="2085060" cy="192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5" imgW="4047813" imgH="3733596" progId="AcroExch.Document.DC">
                  <p:embed/>
                </p:oleObj>
              </mc:Choice>
              <mc:Fallback>
                <p:oleObj name="Acrobat Document" r:id="rId5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0562" y="292607"/>
                        <a:ext cx="2085060" cy="192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54CC9F70-6C74-48C7-9C79-7BF80C30F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03675"/>
              </p:ext>
            </p:extLst>
          </p:nvPr>
        </p:nvGraphicFramePr>
        <p:xfrm>
          <a:off x="4718724" y="292607"/>
          <a:ext cx="2085061" cy="192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7" imgW="4047813" imgH="3733596" progId="AcroExch.Document.DC">
                  <p:embed/>
                </p:oleObj>
              </mc:Choice>
              <mc:Fallback>
                <p:oleObj name="Acrobat Document" r:id="rId7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8724" y="292607"/>
                        <a:ext cx="2085061" cy="192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A7CC6C7F-1166-48DB-B4B9-DF3EAE3A9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58432"/>
              </p:ext>
            </p:extLst>
          </p:nvPr>
        </p:nvGraphicFramePr>
        <p:xfrm>
          <a:off x="402400" y="2264974"/>
          <a:ext cx="2085061" cy="192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9" imgW="4047813" imgH="3733596" progId="AcroExch.Document.DC">
                  <p:embed/>
                </p:oleObj>
              </mc:Choice>
              <mc:Fallback>
                <p:oleObj name="Acrobat Document" r:id="rId9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400" y="2264974"/>
                        <a:ext cx="2085061" cy="192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E85DA907-320E-4714-A433-ACC16145D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35562"/>
              </p:ext>
            </p:extLst>
          </p:nvPr>
        </p:nvGraphicFramePr>
        <p:xfrm>
          <a:off x="2560562" y="2264974"/>
          <a:ext cx="2085060" cy="192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11" imgW="4047813" imgH="3733596" progId="AcroExch.Document.DC">
                  <p:embed/>
                </p:oleObj>
              </mc:Choice>
              <mc:Fallback>
                <p:oleObj name="Acrobat Document" r:id="rId11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0562" y="2264974"/>
                        <a:ext cx="2085060" cy="192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D15190A0-770F-4096-B367-DB2A36DB8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98497"/>
              </p:ext>
            </p:extLst>
          </p:nvPr>
        </p:nvGraphicFramePr>
        <p:xfrm>
          <a:off x="4718723" y="2264974"/>
          <a:ext cx="2085061" cy="192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13" imgW="4047813" imgH="3733596" progId="AcroExch.Document.DC">
                  <p:embed/>
                </p:oleObj>
              </mc:Choice>
              <mc:Fallback>
                <p:oleObj name="Acrobat Document" r:id="rId13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18723" y="2264974"/>
                        <a:ext cx="2085061" cy="192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>
            <a:extLst>
              <a:ext uri="{FF2B5EF4-FFF2-40B4-BE49-F238E27FC236}">
                <a16:creationId xmlns:a16="http://schemas.microsoft.com/office/drawing/2014/main" id="{26CDAC3E-F2D0-4A64-8ACE-A00E0F030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74698"/>
              </p:ext>
            </p:extLst>
          </p:nvPr>
        </p:nvGraphicFramePr>
        <p:xfrm>
          <a:off x="402400" y="4306926"/>
          <a:ext cx="2039947" cy="188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15" imgW="4047813" imgH="3733596" progId="AcroExch.Document.DC">
                  <p:embed/>
                </p:oleObj>
              </mc:Choice>
              <mc:Fallback>
                <p:oleObj name="Acrobat Document" r:id="rId15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400" y="4306926"/>
                        <a:ext cx="2039947" cy="188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>
            <a:extLst>
              <a:ext uri="{FF2B5EF4-FFF2-40B4-BE49-F238E27FC236}">
                <a16:creationId xmlns:a16="http://schemas.microsoft.com/office/drawing/2014/main" id="{6A9B925C-98CC-4243-9711-F65EBAFA7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75221"/>
              </p:ext>
            </p:extLst>
          </p:nvPr>
        </p:nvGraphicFramePr>
        <p:xfrm>
          <a:off x="2633663" y="4315909"/>
          <a:ext cx="2039947" cy="188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17" imgW="4047813" imgH="3733596" progId="AcroExch.Document.DC">
                  <p:embed/>
                </p:oleObj>
              </mc:Choice>
              <mc:Fallback>
                <p:oleObj name="Acrobat Document" r:id="rId17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33663" y="4315909"/>
                        <a:ext cx="2039947" cy="1881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>
            <a:extLst>
              <a:ext uri="{FF2B5EF4-FFF2-40B4-BE49-F238E27FC236}">
                <a16:creationId xmlns:a16="http://schemas.microsoft.com/office/drawing/2014/main" id="{2DD77B42-6B53-470E-9D04-53FAA9DE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42219"/>
              </p:ext>
            </p:extLst>
          </p:nvPr>
        </p:nvGraphicFramePr>
        <p:xfrm>
          <a:off x="4717684" y="4315909"/>
          <a:ext cx="2070275" cy="190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19" imgW="4047813" imgH="3733596" progId="AcroExch.Document.DC">
                  <p:embed/>
                </p:oleObj>
              </mc:Choice>
              <mc:Fallback>
                <p:oleObj name="Acrobat Document" r:id="rId19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17684" y="4315909"/>
                        <a:ext cx="2070275" cy="1909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5279BA98-1306-4B22-82DC-E435E6B35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69773"/>
              </p:ext>
            </p:extLst>
          </p:nvPr>
        </p:nvGraphicFramePr>
        <p:xfrm>
          <a:off x="395851" y="6209711"/>
          <a:ext cx="2066730" cy="190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21" imgW="4047813" imgH="3733596" progId="AcroExch.Document.DC">
                  <p:embed/>
                </p:oleObj>
              </mc:Choice>
              <mc:Fallback>
                <p:oleObj name="Acrobat Document" r:id="rId21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851" y="6209711"/>
                        <a:ext cx="2066730" cy="1906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>
            <a:extLst>
              <a:ext uri="{FF2B5EF4-FFF2-40B4-BE49-F238E27FC236}">
                <a16:creationId xmlns:a16="http://schemas.microsoft.com/office/drawing/2014/main" id="{2AE8A4CD-99FA-469C-8CC1-60105BF5D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92936"/>
              </p:ext>
            </p:extLst>
          </p:nvPr>
        </p:nvGraphicFramePr>
        <p:xfrm>
          <a:off x="2588549" y="6205327"/>
          <a:ext cx="2085061" cy="192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23" imgW="4047813" imgH="3733596" progId="AcroExch.Document.DC">
                  <p:embed/>
                </p:oleObj>
              </mc:Choice>
              <mc:Fallback>
                <p:oleObj name="Acrobat Document" r:id="rId23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88549" y="6205327"/>
                        <a:ext cx="2085061" cy="192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>
            <a:extLst>
              <a:ext uri="{FF2B5EF4-FFF2-40B4-BE49-F238E27FC236}">
                <a16:creationId xmlns:a16="http://schemas.microsoft.com/office/drawing/2014/main" id="{07728507-4E03-47F3-943C-7AC68A48B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85538"/>
              </p:ext>
            </p:extLst>
          </p:nvPr>
        </p:nvGraphicFramePr>
        <p:xfrm>
          <a:off x="4718723" y="6225433"/>
          <a:ext cx="2085061" cy="192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25" imgW="4047813" imgH="3733596" progId="AcroExch.Document.DC">
                  <p:embed/>
                </p:oleObj>
              </mc:Choice>
              <mc:Fallback>
                <p:oleObj name="Acrobat Document" r:id="rId25" imgW="4047813" imgH="37335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18723" y="6225433"/>
                        <a:ext cx="2085061" cy="192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091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A4 (21x29,7 cm)</PresentationFormat>
  <Paragraphs>0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Acrobat Document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 De Corato</dc:creator>
  <cp:lastModifiedBy>Marzio De Corato</cp:lastModifiedBy>
  <cp:revision>2</cp:revision>
  <dcterms:created xsi:type="dcterms:W3CDTF">2020-10-03T16:38:29Z</dcterms:created>
  <dcterms:modified xsi:type="dcterms:W3CDTF">2020-10-03T16:50:13Z</dcterms:modified>
</cp:coreProperties>
</file>