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7" r:id="rId1"/>
  </p:sldMasterIdLst>
  <p:notesMasterIdLst>
    <p:notesMasterId r:id="rId26"/>
  </p:notesMasterIdLst>
  <p:handoutMasterIdLst>
    <p:handoutMasterId r:id="rId27"/>
  </p:handoutMasterIdLst>
  <p:sldIdLst>
    <p:sldId id="275" r:id="rId2"/>
    <p:sldId id="313" r:id="rId3"/>
    <p:sldId id="280" r:id="rId4"/>
    <p:sldId id="317" r:id="rId5"/>
    <p:sldId id="302" r:id="rId6"/>
    <p:sldId id="301" r:id="rId7"/>
    <p:sldId id="316" r:id="rId8"/>
    <p:sldId id="318" r:id="rId9"/>
    <p:sldId id="319" r:id="rId10"/>
    <p:sldId id="320" r:id="rId11"/>
    <p:sldId id="303" r:id="rId12"/>
    <p:sldId id="321" r:id="rId13"/>
    <p:sldId id="322" r:id="rId14"/>
    <p:sldId id="323" r:id="rId15"/>
    <p:sldId id="307" r:id="rId16"/>
    <p:sldId id="308" r:id="rId17"/>
    <p:sldId id="312" r:id="rId18"/>
    <p:sldId id="310" r:id="rId19"/>
    <p:sldId id="324" r:id="rId20"/>
    <p:sldId id="314" r:id="rId21"/>
    <p:sldId id="325" r:id="rId22"/>
    <p:sldId id="309" r:id="rId23"/>
    <p:sldId id="311" r:id="rId24"/>
    <p:sldId id="326" r:id="rId25"/>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2400" kern="1200">
        <a:solidFill>
          <a:schemeClr val="tx1"/>
        </a:solidFill>
        <a:latin typeface="Tahoma" panose="020B0604030504040204" pitchFamily="34" charset="0"/>
        <a:ea typeface="+mn-ea"/>
        <a:cs typeface="+mn-cs"/>
      </a:defRPr>
    </a:lvl5pPr>
    <a:lvl6pPr marL="2286000" algn="l" defTabSz="914400" rtl="0" eaLnBrk="1" latinLnBrk="0" hangingPunct="1">
      <a:defRPr sz="2400" kern="1200">
        <a:solidFill>
          <a:schemeClr val="tx1"/>
        </a:solidFill>
        <a:latin typeface="Tahoma" panose="020B0604030504040204" pitchFamily="34" charset="0"/>
        <a:ea typeface="+mn-ea"/>
        <a:cs typeface="+mn-cs"/>
      </a:defRPr>
    </a:lvl6pPr>
    <a:lvl7pPr marL="2743200" algn="l" defTabSz="914400" rtl="0" eaLnBrk="1" latinLnBrk="0" hangingPunct="1">
      <a:defRPr sz="2400" kern="1200">
        <a:solidFill>
          <a:schemeClr val="tx1"/>
        </a:solidFill>
        <a:latin typeface="Tahoma" panose="020B0604030504040204" pitchFamily="34" charset="0"/>
        <a:ea typeface="+mn-ea"/>
        <a:cs typeface="+mn-cs"/>
      </a:defRPr>
    </a:lvl7pPr>
    <a:lvl8pPr marL="3200400" algn="l" defTabSz="914400" rtl="0" eaLnBrk="1" latinLnBrk="0" hangingPunct="1">
      <a:defRPr sz="2400" kern="1200">
        <a:solidFill>
          <a:schemeClr val="tx1"/>
        </a:solidFill>
        <a:latin typeface="Tahoma" panose="020B0604030504040204" pitchFamily="34" charset="0"/>
        <a:ea typeface="+mn-ea"/>
        <a:cs typeface="+mn-cs"/>
      </a:defRPr>
    </a:lvl8pPr>
    <a:lvl9pPr marL="3657600" algn="l" defTabSz="914400" rtl="0" eaLnBrk="1" latinLnBrk="0" hangingPunct="1">
      <a:defRPr sz="2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8" autoAdjust="0"/>
    <p:restoredTop sz="94682" autoAdjust="0"/>
  </p:normalViewPr>
  <p:slideViewPr>
    <p:cSldViewPr>
      <p:cViewPr varScale="1">
        <p:scale>
          <a:sx n="71" d="100"/>
          <a:sy n="71" d="100"/>
        </p:scale>
        <p:origin x="1272"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13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443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atin typeface="Arial" panose="020B0604020202020204" pitchFamily="34" charset="0"/>
              </a:defRPr>
            </a:lvl1pPr>
          </a:lstStyle>
          <a:p>
            <a:pPr>
              <a:defRPr/>
            </a:pPr>
            <a:endParaRPr lang="en-US" altLang="en-US"/>
          </a:p>
        </p:txBody>
      </p:sp>
      <p:sp>
        <p:nvSpPr>
          <p:cNvPr id="274435"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Arial" panose="020B0604020202020204" pitchFamily="34" charset="0"/>
              </a:defRPr>
            </a:lvl1pPr>
          </a:lstStyle>
          <a:p>
            <a:pPr>
              <a:defRPr/>
            </a:pPr>
            <a:endParaRPr lang="en-US" altLang="en-US"/>
          </a:p>
        </p:txBody>
      </p:sp>
      <p:sp>
        <p:nvSpPr>
          <p:cNvPr id="274436"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atin typeface="Arial" panose="020B0604020202020204" pitchFamily="34" charset="0"/>
              </a:defRPr>
            </a:lvl1pPr>
          </a:lstStyle>
          <a:p>
            <a:pPr>
              <a:defRPr/>
            </a:pPr>
            <a:endParaRPr lang="en-US" altLang="en-US"/>
          </a:p>
        </p:txBody>
      </p:sp>
      <p:sp>
        <p:nvSpPr>
          <p:cNvPr id="274437"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9290CCA0-565D-4C55-98F2-F349C063658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atin typeface="Arial" panose="020B0604020202020204" pitchFamily="34" charset="0"/>
              </a:defRPr>
            </a:lvl1pPr>
          </a:lstStyle>
          <a:p>
            <a:pPr>
              <a:defRPr/>
            </a:pPr>
            <a:endParaRPr lang="en-US" altLang="en-US"/>
          </a:p>
        </p:txBody>
      </p:sp>
      <p:sp>
        <p:nvSpPr>
          <p:cNvPr id="26009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atin typeface="Arial" panose="020B0604020202020204" pitchFamily="34" charset="0"/>
              </a:defRPr>
            </a:lvl1pPr>
          </a:lstStyle>
          <a:p>
            <a:pPr>
              <a:defRPr/>
            </a:pPr>
            <a:endParaRPr lang="en-US" altLang="en-US"/>
          </a:p>
        </p:txBody>
      </p:sp>
      <p:sp>
        <p:nvSpPr>
          <p:cNvPr id="3076"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010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26010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atin typeface="Arial" panose="020B0604020202020204" pitchFamily="34" charset="0"/>
              </a:defRPr>
            </a:lvl1pPr>
          </a:lstStyle>
          <a:p>
            <a:pPr>
              <a:defRPr/>
            </a:pPr>
            <a:endParaRPr lang="en-US" altLang="en-US"/>
          </a:p>
        </p:txBody>
      </p:sp>
      <p:sp>
        <p:nvSpPr>
          <p:cNvPr id="26010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smtClean="0">
                <a:latin typeface="Arial" panose="020B0604020202020204" pitchFamily="34" charset="0"/>
              </a:defRPr>
            </a:lvl1pPr>
          </a:lstStyle>
          <a:p>
            <a:pPr>
              <a:defRPr/>
            </a:pPr>
            <a:fld id="{45B8AA37-967F-4D27-9A7E-5C938C7932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3CC945C6-2915-496F-9FFE-ED05C952FFAD}" type="slidenum">
              <a:rPr lang="en-US" altLang="en-US" sz="1200">
                <a:latin typeface="Arial" panose="020B0604020202020204" pitchFamily="34" charset="0"/>
              </a:rPr>
              <a:pPr/>
              <a:t>1</a:t>
            </a:fld>
            <a:endParaRPr lang="en-US" altLang="en-US" sz="1200">
              <a:latin typeface="Arial" panose="020B0604020202020204" pitchFamily="34" charset="0"/>
            </a:endParaRPr>
          </a:p>
        </p:txBody>
      </p:sp>
      <p:sp>
        <p:nvSpPr>
          <p:cNvPr id="6147" name="Rectangle 2"/>
          <p:cNvSpPr>
            <a:spLocks noRo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981D102-3CFE-4E04-B43F-2A1A104A4C13}" type="slidenum">
              <a:rPr lang="en-US" altLang="en-US" sz="1200">
                <a:latin typeface="Arial" panose="020B0604020202020204" pitchFamily="34" charset="0"/>
              </a:rPr>
              <a:pPr/>
              <a:t>10</a:t>
            </a:fld>
            <a:endParaRPr lang="en-US" altLang="en-US" sz="1200">
              <a:latin typeface="Arial" panose="020B0604020202020204" pitchFamily="34" charset="0"/>
            </a:endParaRPr>
          </a:p>
        </p:txBody>
      </p:sp>
      <p:sp>
        <p:nvSpPr>
          <p:cNvPr id="24579" name="Rectangle 2"/>
          <p:cNvSpPr>
            <a:spLocks noRot="1" noChangeArrowheads="1" noTextEdit="1"/>
          </p:cNvSpPr>
          <p:nvPr>
            <p:ph type="sldImg"/>
          </p:nvPr>
        </p:nvSpPr>
        <p:spPr>
          <a:ln/>
        </p:spPr>
      </p:sp>
      <p:sp>
        <p:nvSpPr>
          <p:cNvPr id="24580"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D4C58F3-0194-4D14-BABA-B8DD8AA6F255}" type="slidenum">
              <a:rPr lang="en-US" altLang="en-US" sz="1200">
                <a:latin typeface="Arial" panose="020B0604020202020204" pitchFamily="34" charset="0"/>
              </a:rPr>
              <a:pPr/>
              <a:t>11</a:t>
            </a:fld>
            <a:endParaRPr lang="en-US" altLang="en-US" sz="1200">
              <a:latin typeface="Arial" panose="020B0604020202020204" pitchFamily="34" charset="0"/>
            </a:endParaRPr>
          </a:p>
        </p:txBody>
      </p:sp>
      <p:sp>
        <p:nvSpPr>
          <p:cNvPr id="26627" name="Rectangle 2"/>
          <p:cNvSpPr>
            <a:spLocks noRot="1" noChangeArrowheads="1" noTextEdit="1"/>
          </p:cNvSpPr>
          <p:nvPr>
            <p:ph type="sldImg"/>
          </p:nvPr>
        </p:nvSpPr>
        <p:spPr>
          <a:ln/>
        </p:spPr>
      </p:sp>
      <p:sp>
        <p:nvSpPr>
          <p:cNvPr id="26628"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164B3CC7-8682-44A6-8697-8D408AF53220}" type="slidenum">
              <a:rPr lang="en-US" altLang="en-US" sz="1200">
                <a:latin typeface="Arial" panose="020B0604020202020204" pitchFamily="34" charset="0"/>
              </a:rPr>
              <a:pPr/>
              <a:t>12</a:t>
            </a:fld>
            <a:endParaRPr lang="en-US" altLang="en-US" sz="1200">
              <a:latin typeface="Arial" panose="020B0604020202020204" pitchFamily="34" charset="0"/>
            </a:endParaRPr>
          </a:p>
        </p:txBody>
      </p:sp>
      <p:sp>
        <p:nvSpPr>
          <p:cNvPr id="28675" name="Rectangle 2"/>
          <p:cNvSpPr>
            <a:spLocks noRot="1" noChangeArrowheads="1" noTextEdit="1"/>
          </p:cNvSpPr>
          <p:nvPr>
            <p:ph type="sldImg"/>
          </p:nvPr>
        </p:nvSpPr>
        <p:spPr>
          <a:ln/>
        </p:spPr>
      </p:sp>
      <p:sp>
        <p:nvSpPr>
          <p:cNvPr id="28676"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19A988AD-C333-4C98-908F-21E7D2A77668}" type="slidenum">
              <a:rPr lang="en-US" altLang="en-US" sz="1200">
                <a:latin typeface="Arial" panose="020B0604020202020204" pitchFamily="34" charset="0"/>
              </a:rPr>
              <a:pPr/>
              <a:t>13</a:t>
            </a:fld>
            <a:endParaRPr lang="en-US" altLang="en-US" sz="1200">
              <a:latin typeface="Arial" panose="020B0604020202020204" pitchFamily="34" charset="0"/>
            </a:endParaRPr>
          </a:p>
        </p:txBody>
      </p:sp>
      <p:sp>
        <p:nvSpPr>
          <p:cNvPr id="30723" name="Rectangle 2"/>
          <p:cNvSpPr>
            <a:spLocks noRot="1" noChangeArrowheads="1" noTextEdit="1"/>
          </p:cNvSpPr>
          <p:nvPr>
            <p:ph type="sldImg"/>
          </p:nvPr>
        </p:nvSpPr>
        <p:spPr>
          <a:ln/>
        </p:spPr>
      </p:sp>
      <p:sp>
        <p:nvSpPr>
          <p:cNvPr id="30724"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6D35836-34C7-4221-8B3E-BDC5AC0E038B}" type="slidenum">
              <a:rPr lang="en-US" altLang="en-US" sz="1200">
                <a:latin typeface="Arial" panose="020B0604020202020204" pitchFamily="34" charset="0"/>
              </a:rPr>
              <a:pPr/>
              <a:t>14</a:t>
            </a:fld>
            <a:endParaRPr lang="en-US" altLang="en-US" sz="1200">
              <a:latin typeface="Arial" panose="020B0604020202020204" pitchFamily="34" charset="0"/>
            </a:endParaRPr>
          </a:p>
        </p:txBody>
      </p:sp>
      <p:sp>
        <p:nvSpPr>
          <p:cNvPr id="32771" name="Rectangle 2"/>
          <p:cNvSpPr>
            <a:spLocks noRot="1" noChangeArrowheads="1" noTextEdit="1"/>
          </p:cNvSpPr>
          <p:nvPr>
            <p:ph type="sldImg"/>
          </p:nvPr>
        </p:nvSpPr>
        <p:spPr>
          <a:ln/>
        </p:spPr>
      </p:sp>
      <p:sp>
        <p:nvSpPr>
          <p:cNvPr id="32772"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ED11B88-29CC-48FB-BD6B-C63E75A4ABE4}" type="slidenum">
              <a:rPr lang="en-US" altLang="en-US" sz="1200">
                <a:latin typeface="Arial" panose="020B0604020202020204" pitchFamily="34" charset="0"/>
              </a:rPr>
              <a:pPr/>
              <a:t>15</a:t>
            </a:fld>
            <a:endParaRPr lang="en-US" altLang="en-US" sz="1200">
              <a:latin typeface="Arial" panose="020B0604020202020204" pitchFamily="34" charset="0"/>
            </a:endParaRPr>
          </a:p>
        </p:txBody>
      </p:sp>
      <p:sp>
        <p:nvSpPr>
          <p:cNvPr id="34819" name="Rectangle 2"/>
          <p:cNvSpPr>
            <a:spLocks noRot="1" noChangeArrowheads="1" noTextEdit="1"/>
          </p:cNvSpPr>
          <p:nvPr>
            <p:ph type="sldImg"/>
          </p:nvPr>
        </p:nvSpPr>
        <p:spPr>
          <a:ln/>
        </p:spPr>
      </p:sp>
      <p:sp>
        <p:nvSpPr>
          <p:cNvPr id="34820"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E172675-2986-4304-944F-DA7AE5E2979D}" type="slidenum">
              <a:rPr lang="en-US" altLang="en-US" sz="1200">
                <a:latin typeface="Arial" panose="020B0604020202020204" pitchFamily="34" charset="0"/>
              </a:rPr>
              <a:pPr/>
              <a:t>16</a:t>
            </a:fld>
            <a:endParaRPr lang="en-US" altLang="en-US" sz="1200">
              <a:latin typeface="Arial" panose="020B0604020202020204" pitchFamily="34" charset="0"/>
            </a:endParaRPr>
          </a:p>
        </p:txBody>
      </p:sp>
      <p:sp>
        <p:nvSpPr>
          <p:cNvPr id="36867" name="Rectangle 2"/>
          <p:cNvSpPr>
            <a:spLocks noRot="1" noChangeArrowheads="1" noTextEdit="1"/>
          </p:cNvSpPr>
          <p:nvPr>
            <p:ph type="sldImg"/>
          </p:nvPr>
        </p:nvSpPr>
        <p:spPr>
          <a:ln/>
        </p:spPr>
      </p:sp>
      <p:sp>
        <p:nvSpPr>
          <p:cNvPr id="36868"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39964CA2-E0AC-4E70-86E5-9D2BFBEC5FD9}" type="slidenum">
              <a:rPr lang="en-US" altLang="en-US" sz="1200">
                <a:latin typeface="Arial" panose="020B0604020202020204" pitchFamily="34" charset="0"/>
              </a:rPr>
              <a:pPr/>
              <a:t>17</a:t>
            </a:fld>
            <a:endParaRPr lang="en-US" altLang="en-US" sz="1200">
              <a:latin typeface="Arial" panose="020B0604020202020204" pitchFamily="34" charset="0"/>
            </a:endParaRPr>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30791F0-958F-444A-9543-E8E2EB9E0AA1}" type="slidenum">
              <a:rPr lang="en-US" altLang="en-US" sz="1200">
                <a:latin typeface="Arial" panose="020B0604020202020204" pitchFamily="34" charset="0"/>
              </a:rPr>
              <a:pPr/>
              <a:t>18</a:t>
            </a:fld>
            <a:endParaRPr lang="en-US" altLang="en-US" sz="1200">
              <a:latin typeface="Arial" panose="020B0604020202020204" pitchFamily="34" charset="0"/>
            </a:endParaRPr>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5D41170E-CF6E-44D8-8C77-F7FBFA5595FA}" type="slidenum">
              <a:rPr lang="en-US" altLang="en-US" sz="1200">
                <a:latin typeface="Arial" panose="020B0604020202020204" pitchFamily="34" charset="0"/>
              </a:rPr>
              <a:pPr/>
              <a:t>19</a:t>
            </a:fld>
            <a:endParaRPr lang="en-US" altLang="en-US" sz="1200">
              <a:latin typeface="Arial" panose="020B0604020202020204" pitchFamily="34" charset="0"/>
            </a:endParaRPr>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2D93683-75C7-48B6-9F0D-2470FF2DE9F6}" type="slidenum">
              <a:rPr lang="en-US" altLang="en-US" sz="1200">
                <a:latin typeface="Arial" panose="020B0604020202020204" pitchFamily="34" charset="0"/>
              </a:rPr>
              <a:pPr/>
              <a:t>2</a:t>
            </a:fld>
            <a:endParaRPr lang="en-US" altLang="en-US" sz="1200">
              <a:latin typeface="Arial" panose="020B0604020202020204" pitchFamily="34" charset="0"/>
            </a:endParaRPr>
          </a:p>
        </p:txBody>
      </p:sp>
      <p:sp>
        <p:nvSpPr>
          <p:cNvPr id="8195" name="Rectangle 2"/>
          <p:cNvSpPr>
            <a:spLocks noRot="1" noChangeArrowheads="1" noTextEdit="1"/>
          </p:cNvSpPr>
          <p:nvPr>
            <p:ph type="sldImg"/>
          </p:nvPr>
        </p:nvSpPr>
        <p:spPr>
          <a:ln/>
        </p:spPr>
      </p:sp>
      <p:sp>
        <p:nvSpPr>
          <p:cNvPr id="8196"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191E8A7A-0E7E-485A-AD17-B5B160ADB1DB}" type="slidenum">
              <a:rPr lang="en-US" altLang="en-US" sz="1200">
                <a:latin typeface="Arial" panose="020B0604020202020204" pitchFamily="34" charset="0"/>
              </a:rPr>
              <a:pPr/>
              <a:t>20</a:t>
            </a:fld>
            <a:endParaRPr lang="en-US" altLang="en-US" sz="1200">
              <a:latin typeface="Arial" panose="020B0604020202020204" pitchFamily="34" charset="0"/>
            </a:endParaRPr>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59DAD7EE-BA80-40A1-99F9-FC4D14FBB20A}" type="slidenum">
              <a:rPr lang="en-US" altLang="en-US" sz="1200">
                <a:latin typeface="Arial" panose="020B0604020202020204" pitchFamily="34" charset="0"/>
              </a:rPr>
              <a:pPr/>
              <a:t>21</a:t>
            </a:fld>
            <a:endParaRPr lang="en-US" altLang="en-US" sz="1200">
              <a:latin typeface="Arial" panose="020B0604020202020204" pitchFamily="34" charset="0"/>
            </a:endParaRPr>
          </a:p>
        </p:txBody>
      </p:sp>
      <p:sp>
        <p:nvSpPr>
          <p:cNvPr id="47107" name="Rectangle 2"/>
          <p:cNvSpPr>
            <a:spLocks noRot="1" noChangeArrowheads="1" noTextEdit="1"/>
          </p:cNvSpPr>
          <p:nvPr>
            <p:ph type="sldImg"/>
          </p:nvPr>
        </p:nvSpPr>
        <p:spPr>
          <a:ln/>
        </p:spPr>
      </p:sp>
      <p:sp>
        <p:nvSpPr>
          <p:cNvPr id="47108"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9DA8409-4609-4B99-8C1F-8690C27B6317}" type="slidenum">
              <a:rPr lang="en-US" altLang="en-US" sz="1200">
                <a:latin typeface="Arial" panose="020B0604020202020204" pitchFamily="34" charset="0"/>
              </a:rPr>
              <a:pPr/>
              <a:t>22</a:t>
            </a:fld>
            <a:endParaRPr lang="en-US" altLang="en-US" sz="1200">
              <a:latin typeface="Arial" panose="020B0604020202020204" pitchFamily="34" charset="0"/>
            </a:endParaRPr>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5128B3C1-BEE6-477E-A29D-7F0649D27CA7}" type="slidenum">
              <a:rPr lang="en-US" altLang="en-US" sz="1200">
                <a:latin typeface="Arial" panose="020B0604020202020204" pitchFamily="34" charset="0"/>
              </a:rPr>
              <a:pPr/>
              <a:t>23</a:t>
            </a:fld>
            <a:endParaRPr lang="en-US" altLang="en-US" sz="1200">
              <a:latin typeface="Arial" panose="020B0604020202020204" pitchFamily="34" charset="0"/>
            </a:endParaRPr>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9F62B1B-BBFD-4109-B4D0-FC4E8056D962}" type="slidenum">
              <a:rPr lang="en-US" altLang="en-US" sz="1200">
                <a:latin typeface="Arial" panose="020B0604020202020204" pitchFamily="34" charset="0"/>
              </a:rPr>
              <a:pPr/>
              <a:t>24</a:t>
            </a:fld>
            <a:endParaRPr lang="en-US" altLang="en-US" sz="1200">
              <a:latin typeface="Arial" panose="020B0604020202020204" pitchFamily="34" charset="0"/>
            </a:endParaRPr>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EA00C0F-0170-4D64-80DF-07EB77273E63}" type="slidenum">
              <a:rPr lang="en-US" altLang="en-US" sz="1200">
                <a:latin typeface="Arial" panose="020B0604020202020204" pitchFamily="34" charset="0"/>
              </a:rPr>
              <a:pPr/>
              <a:t>3</a:t>
            </a:fld>
            <a:endParaRPr lang="en-US" altLang="en-US" sz="1200">
              <a:latin typeface="Arial" panose="020B0604020202020204" pitchFamily="34" charset="0"/>
            </a:endParaRPr>
          </a:p>
        </p:txBody>
      </p:sp>
      <p:sp>
        <p:nvSpPr>
          <p:cNvPr id="10243" name="Rectangle 2"/>
          <p:cNvSpPr>
            <a:spLocks noRot="1" noChangeArrowheads="1" noTextEdit="1"/>
          </p:cNvSpPr>
          <p:nvPr>
            <p:ph type="sldImg"/>
          </p:nvPr>
        </p:nvSpPr>
        <p:spPr>
          <a:ln/>
        </p:spPr>
      </p:sp>
      <p:sp>
        <p:nvSpPr>
          <p:cNvPr id="10244"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09798151-C801-4409-A9E6-8A2338405F39}" type="slidenum">
              <a:rPr lang="en-US" altLang="en-US" sz="1200">
                <a:latin typeface="Arial" panose="020B0604020202020204" pitchFamily="34" charset="0"/>
              </a:rPr>
              <a:pPr/>
              <a:t>4</a:t>
            </a:fld>
            <a:endParaRPr lang="en-US" altLang="en-US" sz="1200">
              <a:latin typeface="Arial" panose="020B0604020202020204" pitchFamily="34" charset="0"/>
            </a:endParaRPr>
          </a:p>
        </p:txBody>
      </p:sp>
      <p:sp>
        <p:nvSpPr>
          <p:cNvPr id="12291" name="Rectangle 2"/>
          <p:cNvSpPr>
            <a:spLocks noRot="1" noChangeArrowheads="1" noTextEdit="1"/>
          </p:cNvSpPr>
          <p:nvPr>
            <p:ph type="sldImg"/>
          </p:nvPr>
        </p:nvSpPr>
        <p:spPr>
          <a:ln/>
        </p:spPr>
      </p:sp>
      <p:sp>
        <p:nvSpPr>
          <p:cNvPr id="12292"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558CC42-DD7A-4EE3-B880-7DECFA29511D}" type="slidenum">
              <a:rPr lang="en-US" altLang="en-US" sz="1200">
                <a:latin typeface="Arial" panose="020B0604020202020204" pitchFamily="34" charset="0"/>
              </a:rPr>
              <a:pPr/>
              <a:t>5</a:t>
            </a:fld>
            <a:endParaRPr lang="en-US" altLang="en-US" sz="1200">
              <a:latin typeface="Arial" panose="020B0604020202020204" pitchFamily="34" charset="0"/>
            </a:endParaRPr>
          </a:p>
        </p:txBody>
      </p:sp>
      <p:sp>
        <p:nvSpPr>
          <p:cNvPr id="14339" name="Rectangle 2"/>
          <p:cNvSpPr>
            <a:spLocks noRot="1" noChangeArrowheads="1" noTextEdit="1"/>
          </p:cNvSpPr>
          <p:nvPr>
            <p:ph type="sldImg"/>
          </p:nvPr>
        </p:nvSpPr>
        <p:spPr>
          <a:ln/>
        </p:spPr>
      </p:sp>
      <p:sp>
        <p:nvSpPr>
          <p:cNvPr id="14340"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7E1BF99-9C24-4205-9BB1-6F54CECAB6E5}" type="slidenum">
              <a:rPr lang="en-US" altLang="en-US" sz="1200">
                <a:latin typeface="Arial" panose="020B0604020202020204" pitchFamily="34" charset="0"/>
              </a:rPr>
              <a:pPr/>
              <a:t>6</a:t>
            </a:fld>
            <a:endParaRPr lang="en-US" altLang="en-US" sz="1200">
              <a:latin typeface="Arial" panose="020B0604020202020204" pitchFamily="34" charset="0"/>
            </a:endParaRPr>
          </a:p>
        </p:txBody>
      </p:sp>
      <p:sp>
        <p:nvSpPr>
          <p:cNvPr id="16387" name="Rectangle 2"/>
          <p:cNvSpPr>
            <a:spLocks noRot="1" noChangeArrowheads="1" noTextEdit="1"/>
          </p:cNvSpPr>
          <p:nvPr>
            <p:ph type="sldImg"/>
          </p:nvPr>
        </p:nvSpPr>
        <p:spPr>
          <a:ln/>
        </p:spPr>
      </p:sp>
      <p:sp>
        <p:nvSpPr>
          <p:cNvPr id="16388"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DB87E89-EF37-47B7-ADC0-A25F59533C31}" type="slidenum">
              <a:rPr lang="en-US" altLang="en-US" sz="1200">
                <a:latin typeface="Arial" panose="020B0604020202020204" pitchFamily="34" charset="0"/>
              </a:rPr>
              <a:pPr/>
              <a:t>7</a:t>
            </a:fld>
            <a:endParaRPr lang="en-US" altLang="en-US" sz="1200">
              <a:latin typeface="Arial" panose="020B0604020202020204" pitchFamily="34" charset="0"/>
            </a:endParaRPr>
          </a:p>
        </p:txBody>
      </p:sp>
      <p:sp>
        <p:nvSpPr>
          <p:cNvPr id="18435" name="Rectangle 2"/>
          <p:cNvSpPr>
            <a:spLocks noRot="1" noChangeArrowheads="1" noTextEdit="1"/>
          </p:cNvSpPr>
          <p:nvPr>
            <p:ph type="sldImg"/>
          </p:nvPr>
        </p:nvSpPr>
        <p:spPr>
          <a:ln/>
        </p:spPr>
      </p:sp>
      <p:sp>
        <p:nvSpPr>
          <p:cNvPr id="18436"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8F21614-A7CC-45B1-9EA7-B0EC87FDE794}" type="slidenum">
              <a:rPr lang="en-US" altLang="en-US" sz="1200">
                <a:latin typeface="Arial" panose="020B0604020202020204" pitchFamily="34" charset="0"/>
              </a:rPr>
              <a:pPr/>
              <a:t>8</a:t>
            </a:fld>
            <a:endParaRPr lang="en-US" altLang="en-US" sz="1200">
              <a:latin typeface="Arial" panose="020B0604020202020204" pitchFamily="34" charset="0"/>
            </a:endParaRPr>
          </a:p>
        </p:txBody>
      </p:sp>
      <p:sp>
        <p:nvSpPr>
          <p:cNvPr id="20483" name="Rectangle 2"/>
          <p:cNvSpPr>
            <a:spLocks noRo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EE3D5ACA-4E1B-4FAB-98E2-1F2607D15DD9}" type="slidenum">
              <a:rPr lang="en-US" altLang="en-US" sz="1200">
                <a:latin typeface="Arial" panose="020B0604020202020204" pitchFamily="34" charset="0"/>
              </a:rPr>
              <a:pPr/>
              <a:t>9</a:t>
            </a:fld>
            <a:endParaRPr lang="en-US" altLang="en-US" sz="1200">
              <a:latin typeface="Arial" panose="020B0604020202020204" pitchFamily="34" charset="0"/>
            </a:endParaRPr>
          </a:p>
        </p:txBody>
      </p:sp>
      <p:sp>
        <p:nvSpPr>
          <p:cNvPr id="22531" name="Rectangle 2"/>
          <p:cNvSpPr>
            <a:spLocks noRot="1" noChangeArrowheads="1" noTextEdit="1"/>
          </p:cNvSpPr>
          <p:nvPr>
            <p:ph type="sldImg"/>
          </p:nvPr>
        </p:nvSpPr>
        <p:spPr>
          <a:ln/>
        </p:spPr>
      </p:sp>
      <p:sp>
        <p:nvSpPr>
          <p:cNvPr id="22532" name="Rectangle 3"/>
          <p:cNvSpPr>
            <a:spLocks noGrp="1" noChangeArrowheads="1"/>
          </p:cNvSpPr>
          <p:nvPr>
            <p:ph type="body" idx="1"/>
          </p:nvPr>
        </p:nvSpPr>
        <p:spPr>
          <a:noFill/>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65548" name="Rectangle 12"/>
          <p:cNvSpPr>
            <a:spLocks noGrp="1" noChangeArrowheads="1"/>
          </p:cNvSpPr>
          <p:nvPr>
            <p:ph type="ctrTitle"/>
          </p:nvPr>
        </p:nvSpPr>
        <p:spPr>
          <a:xfrm>
            <a:off x="990600" y="1828800"/>
            <a:ext cx="7772400" cy="1143000"/>
          </a:xfrm>
        </p:spPr>
        <p:txBody>
          <a:bodyPr/>
          <a:lstStyle>
            <a:lvl1pPr>
              <a:defRPr/>
            </a:lvl1pPr>
          </a:lstStyle>
          <a:p>
            <a:pPr lvl="0"/>
            <a:r>
              <a:rPr lang="en-GB" altLang="en-US" noProof="0" smtClean="0"/>
              <a:t>Click to edit Master title style</a:t>
            </a:r>
          </a:p>
        </p:txBody>
      </p:sp>
      <p:sp>
        <p:nvSpPr>
          <p:cNvPr id="65549"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en-GB" altLang="en-US" noProof="0" smtClean="0"/>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smtClean="0">
                <a:solidFill>
                  <a:schemeClr val="bg2"/>
                </a:solidFill>
              </a:defRPr>
            </a:lvl1pPr>
          </a:lstStyle>
          <a:p>
            <a:pPr>
              <a:defRPr/>
            </a:pPr>
            <a:endParaRPr lang="en-GB" altLang="en-US"/>
          </a:p>
        </p:txBody>
      </p:sp>
      <p:sp>
        <p:nvSpPr>
          <p:cNvPr id="15" name="Rectangle 15"/>
          <p:cNvSpPr>
            <a:spLocks noGrp="1" noChangeArrowheads="1"/>
          </p:cNvSpPr>
          <p:nvPr>
            <p:ph type="ftr" sz="quarter" idx="11"/>
          </p:nvPr>
        </p:nvSpPr>
        <p:spPr>
          <a:xfrm>
            <a:off x="3429000" y="6248400"/>
            <a:ext cx="2895600" cy="457200"/>
          </a:xfrm>
        </p:spPr>
        <p:txBody>
          <a:bodyPr/>
          <a:lstStyle>
            <a:lvl1pPr>
              <a:defRPr smtClean="0">
                <a:solidFill>
                  <a:schemeClr val="bg2"/>
                </a:solidFill>
              </a:defRPr>
            </a:lvl1pPr>
          </a:lstStyle>
          <a:p>
            <a:pPr>
              <a:defRPr/>
            </a:pPr>
            <a:endParaRPr lang="en-GB" altLang="en-US"/>
          </a:p>
        </p:txBody>
      </p:sp>
      <p:sp>
        <p:nvSpPr>
          <p:cNvPr id="16" name="Rectangle 16"/>
          <p:cNvSpPr>
            <a:spLocks noGrp="1" noChangeArrowheads="1"/>
          </p:cNvSpPr>
          <p:nvPr>
            <p:ph type="sldNum" sz="quarter" idx="12"/>
          </p:nvPr>
        </p:nvSpPr>
        <p:spPr>
          <a:xfrm>
            <a:off x="6858000" y="6248400"/>
            <a:ext cx="1905000" cy="457200"/>
          </a:xfrm>
        </p:spPr>
        <p:txBody>
          <a:bodyPr/>
          <a:lstStyle>
            <a:lvl1pPr>
              <a:defRPr smtClean="0">
                <a:solidFill>
                  <a:schemeClr val="bg2"/>
                </a:solidFill>
              </a:defRPr>
            </a:lvl1pPr>
          </a:lstStyle>
          <a:p>
            <a:pPr>
              <a:defRPr/>
            </a:pPr>
            <a:fld id="{E84CE9BF-A5E9-4F75-AF84-56A2351933F1}" type="slidenum">
              <a:rPr lang="en-GB" altLang="en-US"/>
              <a:pPr>
                <a:defRPr/>
              </a:pPr>
              <a:t>‹#›</a:t>
            </a:fld>
            <a:endParaRPr lang="en-GB" altLang="en-US"/>
          </a:p>
        </p:txBody>
      </p:sp>
    </p:spTree>
    <p:extLst>
      <p:ext uri="{BB962C8B-B14F-4D97-AF65-F5344CB8AC3E}">
        <p14:creationId xmlns:p14="http://schemas.microsoft.com/office/powerpoint/2010/main" val="3805770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13"/>
          <p:cNvSpPr>
            <a:spLocks noGrp="1" noChangeArrowheads="1"/>
          </p:cNvSpPr>
          <p:nvPr>
            <p:ph type="sldNum" sz="quarter" idx="12"/>
          </p:nvPr>
        </p:nvSpPr>
        <p:spPr>
          <a:ln/>
        </p:spPr>
        <p:txBody>
          <a:bodyPr/>
          <a:lstStyle>
            <a:lvl1pPr>
              <a:defRPr/>
            </a:lvl1pPr>
          </a:lstStyle>
          <a:p>
            <a:pPr>
              <a:defRPr/>
            </a:pPr>
            <a:fld id="{71830B58-98F3-4279-93BD-71411CF2C303}" type="slidenum">
              <a:rPr lang="en-GB" altLang="en-US"/>
              <a:pPr>
                <a:defRPr/>
              </a:pPr>
              <a:t>‹#›</a:t>
            </a:fld>
            <a:endParaRPr lang="en-GB" altLang="en-US"/>
          </a:p>
        </p:txBody>
      </p:sp>
    </p:spTree>
    <p:extLst>
      <p:ext uri="{BB962C8B-B14F-4D97-AF65-F5344CB8AC3E}">
        <p14:creationId xmlns:p14="http://schemas.microsoft.com/office/powerpoint/2010/main" val="17240506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13"/>
          <p:cNvSpPr>
            <a:spLocks noGrp="1" noChangeArrowheads="1"/>
          </p:cNvSpPr>
          <p:nvPr>
            <p:ph type="sldNum" sz="quarter" idx="12"/>
          </p:nvPr>
        </p:nvSpPr>
        <p:spPr>
          <a:ln/>
        </p:spPr>
        <p:txBody>
          <a:bodyPr/>
          <a:lstStyle>
            <a:lvl1pPr>
              <a:defRPr/>
            </a:lvl1pPr>
          </a:lstStyle>
          <a:p>
            <a:pPr>
              <a:defRPr/>
            </a:pPr>
            <a:fld id="{FE99F950-C1EE-4571-92D6-60C6EBDCB9FF}" type="slidenum">
              <a:rPr lang="en-GB" altLang="en-US"/>
              <a:pPr>
                <a:defRPr/>
              </a:pPr>
              <a:t>‹#›</a:t>
            </a:fld>
            <a:endParaRPr lang="en-GB" altLang="en-US"/>
          </a:p>
        </p:txBody>
      </p:sp>
    </p:spTree>
    <p:extLst>
      <p:ext uri="{BB962C8B-B14F-4D97-AF65-F5344CB8AC3E}">
        <p14:creationId xmlns:p14="http://schemas.microsoft.com/office/powerpoint/2010/main" val="2335702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1"/>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13"/>
          <p:cNvSpPr>
            <a:spLocks noGrp="1" noChangeArrowheads="1"/>
          </p:cNvSpPr>
          <p:nvPr>
            <p:ph type="sldNum" sz="quarter" idx="12"/>
          </p:nvPr>
        </p:nvSpPr>
        <p:spPr>
          <a:ln/>
        </p:spPr>
        <p:txBody>
          <a:bodyPr/>
          <a:lstStyle>
            <a:lvl1pPr>
              <a:defRPr/>
            </a:lvl1pPr>
          </a:lstStyle>
          <a:p>
            <a:pPr>
              <a:defRPr/>
            </a:pPr>
            <a:fld id="{A1D1ECF8-F1EC-4B42-9523-1C568A4BB476}" type="slidenum">
              <a:rPr lang="en-GB" altLang="en-US"/>
              <a:pPr>
                <a:defRPr/>
              </a:pPr>
              <a:t>‹#›</a:t>
            </a:fld>
            <a:endParaRPr lang="en-GB" altLang="en-US"/>
          </a:p>
        </p:txBody>
      </p:sp>
    </p:spTree>
    <p:extLst>
      <p:ext uri="{BB962C8B-B14F-4D97-AF65-F5344CB8AC3E}">
        <p14:creationId xmlns:p14="http://schemas.microsoft.com/office/powerpoint/2010/main" val="35261350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GB" altLang="en-US"/>
          </a:p>
        </p:txBody>
      </p:sp>
      <p:sp>
        <p:nvSpPr>
          <p:cNvPr id="5" name="Rectangle 12"/>
          <p:cNvSpPr>
            <a:spLocks noGrp="1" noChangeArrowheads="1"/>
          </p:cNvSpPr>
          <p:nvPr>
            <p:ph type="ftr" sz="quarter" idx="11"/>
          </p:nvPr>
        </p:nvSpPr>
        <p:spPr>
          <a:ln/>
        </p:spPr>
        <p:txBody>
          <a:bodyPr/>
          <a:lstStyle>
            <a:lvl1pPr>
              <a:defRPr/>
            </a:lvl1pPr>
          </a:lstStyle>
          <a:p>
            <a:pPr>
              <a:defRPr/>
            </a:pPr>
            <a:endParaRPr lang="en-GB" altLang="en-US"/>
          </a:p>
        </p:txBody>
      </p:sp>
      <p:sp>
        <p:nvSpPr>
          <p:cNvPr id="6" name="Rectangle 13"/>
          <p:cNvSpPr>
            <a:spLocks noGrp="1" noChangeArrowheads="1"/>
          </p:cNvSpPr>
          <p:nvPr>
            <p:ph type="sldNum" sz="quarter" idx="12"/>
          </p:nvPr>
        </p:nvSpPr>
        <p:spPr>
          <a:ln/>
        </p:spPr>
        <p:txBody>
          <a:bodyPr/>
          <a:lstStyle>
            <a:lvl1pPr>
              <a:defRPr/>
            </a:lvl1pPr>
          </a:lstStyle>
          <a:p>
            <a:pPr>
              <a:defRPr/>
            </a:pPr>
            <a:fld id="{1F0D52F7-7067-4995-A3F3-C63ADD880DFA}" type="slidenum">
              <a:rPr lang="en-GB" altLang="en-US"/>
              <a:pPr>
                <a:defRPr/>
              </a:pPr>
              <a:t>‹#›</a:t>
            </a:fld>
            <a:endParaRPr lang="en-GB" altLang="en-US"/>
          </a:p>
        </p:txBody>
      </p:sp>
    </p:spTree>
    <p:extLst>
      <p:ext uri="{BB962C8B-B14F-4D97-AF65-F5344CB8AC3E}">
        <p14:creationId xmlns:p14="http://schemas.microsoft.com/office/powerpoint/2010/main" val="3509008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1"/>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13"/>
          <p:cNvSpPr>
            <a:spLocks noGrp="1" noChangeArrowheads="1"/>
          </p:cNvSpPr>
          <p:nvPr>
            <p:ph type="sldNum" sz="quarter" idx="12"/>
          </p:nvPr>
        </p:nvSpPr>
        <p:spPr>
          <a:ln/>
        </p:spPr>
        <p:txBody>
          <a:bodyPr/>
          <a:lstStyle>
            <a:lvl1pPr>
              <a:defRPr/>
            </a:lvl1pPr>
          </a:lstStyle>
          <a:p>
            <a:pPr>
              <a:defRPr/>
            </a:pPr>
            <a:fld id="{F1314565-FBA0-4D22-9AD3-21CDD8A123D2}" type="slidenum">
              <a:rPr lang="en-GB" altLang="en-US"/>
              <a:pPr>
                <a:defRPr/>
              </a:pPr>
              <a:t>‹#›</a:t>
            </a:fld>
            <a:endParaRPr lang="en-GB" altLang="en-US"/>
          </a:p>
        </p:txBody>
      </p:sp>
    </p:spTree>
    <p:extLst>
      <p:ext uri="{BB962C8B-B14F-4D97-AF65-F5344CB8AC3E}">
        <p14:creationId xmlns:p14="http://schemas.microsoft.com/office/powerpoint/2010/main" val="994083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1"/>
          <p:cNvSpPr>
            <a:spLocks noGrp="1" noChangeArrowheads="1"/>
          </p:cNvSpPr>
          <p:nvPr>
            <p:ph type="dt" sz="half" idx="10"/>
          </p:nvPr>
        </p:nvSpPr>
        <p:spPr>
          <a:ln/>
        </p:spPr>
        <p:txBody>
          <a:bodyPr/>
          <a:lstStyle>
            <a:lvl1pPr>
              <a:defRPr/>
            </a:lvl1pPr>
          </a:lstStyle>
          <a:p>
            <a:pPr>
              <a:defRPr/>
            </a:pPr>
            <a:endParaRPr lang="en-GB" altLang="en-US"/>
          </a:p>
        </p:txBody>
      </p:sp>
      <p:sp>
        <p:nvSpPr>
          <p:cNvPr id="8" name="Rectangle 12"/>
          <p:cNvSpPr>
            <a:spLocks noGrp="1" noChangeArrowheads="1"/>
          </p:cNvSpPr>
          <p:nvPr>
            <p:ph type="ftr" sz="quarter" idx="11"/>
          </p:nvPr>
        </p:nvSpPr>
        <p:spPr>
          <a:ln/>
        </p:spPr>
        <p:txBody>
          <a:bodyPr/>
          <a:lstStyle>
            <a:lvl1pPr>
              <a:defRPr/>
            </a:lvl1pPr>
          </a:lstStyle>
          <a:p>
            <a:pPr>
              <a:defRPr/>
            </a:pPr>
            <a:endParaRPr lang="en-GB" altLang="en-US"/>
          </a:p>
        </p:txBody>
      </p:sp>
      <p:sp>
        <p:nvSpPr>
          <p:cNvPr id="9" name="Rectangle 13"/>
          <p:cNvSpPr>
            <a:spLocks noGrp="1" noChangeArrowheads="1"/>
          </p:cNvSpPr>
          <p:nvPr>
            <p:ph type="sldNum" sz="quarter" idx="12"/>
          </p:nvPr>
        </p:nvSpPr>
        <p:spPr>
          <a:ln/>
        </p:spPr>
        <p:txBody>
          <a:bodyPr/>
          <a:lstStyle>
            <a:lvl1pPr>
              <a:defRPr/>
            </a:lvl1pPr>
          </a:lstStyle>
          <a:p>
            <a:pPr>
              <a:defRPr/>
            </a:pPr>
            <a:fld id="{E0297A1A-83E1-4BC1-9B76-45A737B8E8E7}" type="slidenum">
              <a:rPr lang="en-GB" altLang="en-US"/>
              <a:pPr>
                <a:defRPr/>
              </a:pPr>
              <a:t>‹#›</a:t>
            </a:fld>
            <a:endParaRPr lang="en-GB" altLang="en-US"/>
          </a:p>
        </p:txBody>
      </p:sp>
    </p:spTree>
    <p:extLst>
      <p:ext uri="{BB962C8B-B14F-4D97-AF65-F5344CB8AC3E}">
        <p14:creationId xmlns:p14="http://schemas.microsoft.com/office/powerpoint/2010/main" val="346550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1"/>
          <p:cNvSpPr>
            <a:spLocks noGrp="1" noChangeArrowheads="1"/>
          </p:cNvSpPr>
          <p:nvPr>
            <p:ph type="dt" sz="half" idx="10"/>
          </p:nvPr>
        </p:nvSpPr>
        <p:spPr>
          <a:ln/>
        </p:spPr>
        <p:txBody>
          <a:bodyPr/>
          <a:lstStyle>
            <a:lvl1pPr>
              <a:defRPr/>
            </a:lvl1pPr>
          </a:lstStyle>
          <a:p>
            <a:pPr>
              <a:defRPr/>
            </a:pPr>
            <a:endParaRPr lang="en-GB" altLang="en-US"/>
          </a:p>
        </p:txBody>
      </p:sp>
      <p:sp>
        <p:nvSpPr>
          <p:cNvPr id="4" name="Rectangle 12"/>
          <p:cNvSpPr>
            <a:spLocks noGrp="1" noChangeArrowheads="1"/>
          </p:cNvSpPr>
          <p:nvPr>
            <p:ph type="ftr" sz="quarter" idx="11"/>
          </p:nvPr>
        </p:nvSpPr>
        <p:spPr>
          <a:ln/>
        </p:spPr>
        <p:txBody>
          <a:bodyPr/>
          <a:lstStyle>
            <a:lvl1pPr>
              <a:defRPr/>
            </a:lvl1pPr>
          </a:lstStyle>
          <a:p>
            <a:pPr>
              <a:defRPr/>
            </a:pPr>
            <a:endParaRPr lang="en-GB" altLang="en-US"/>
          </a:p>
        </p:txBody>
      </p:sp>
      <p:sp>
        <p:nvSpPr>
          <p:cNvPr id="5" name="Rectangle 13"/>
          <p:cNvSpPr>
            <a:spLocks noGrp="1" noChangeArrowheads="1"/>
          </p:cNvSpPr>
          <p:nvPr>
            <p:ph type="sldNum" sz="quarter" idx="12"/>
          </p:nvPr>
        </p:nvSpPr>
        <p:spPr>
          <a:ln/>
        </p:spPr>
        <p:txBody>
          <a:bodyPr/>
          <a:lstStyle>
            <a:lvl1pPr>
              <a:defRPr/>
            </a:lvl1pPr>
          </a:lstStyle>
          <a:p>
            <a:pPr>
              <a:defRPr/>
            </a:pPr>
            <a:fld id="{4714B75C-5222-4E2C-B7C3-C3BBFA25A3AD}" type="slidenum">
              <a:rPr lang="en-GB" altLang="en-US"/>
              <a:pPr>
                <a:defRPr/>
              </a:pPr>
              <a:t>‹#›</a:t>
            </a:fld>
            <a:endParaRPr lang="en-GB" altLang="en-US"/>
          </a:p>
        </p:txBody>
      </p:sp>
    </p:spTree>
    <p:extLst>
      <p:ext uri="{BB962C8B-B14F-4D97-AF65-F5344CB8AC3E}">
        <p14:creationId xmlns:p14="http://schemas.microsoft.com/office/powerpoint/2010/main" val="3875343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GB" altLang="en-US"/>
          </a:p>
        </p:txBody>
      </p:sp>
      <p:sp>
        <p:nvSpPr>
          <p:cNvPr id="3" name="Rectangle 12"/>
          <p:cNvSpPr>
            <a:spLocks noGrp="1" noChangeArrowheads="1"/>
          </p:cNvSpPr>
          <p:nvPr>
            <p:ph type="ftr" sz="quarter" idx="11"/>
          </p:nvPr>
        </p:nvSpPr>
        <p:spPr>
          <a:ln/>
        </p:spPr>
        <p:txBody>
          <a:bodyPr/>
          <a:lstStyle>
            <a:lvl1pPr>
              <a:defRPr/>
            </a:lvl1pPr>
          </a:lstStyle>
          <a:p>
            <a:pPr>
              <a:defRPr/>
            </a:pPr>
            <a:endParaRPr lang="en-GB" altLang="en-US"/>
          </a:p>
        </p:txBody>
      </p:sp>
      <p:sp>
        <p:nvSpPr>
          <p:cNvPr id="4" name="Rectangle 13"/>
          <p:cNvSpPr>
            <a:spLocks noGrp="1" noChangeArrowheads="1"/>
          </p:cNvSpPr>
          <p:nvPr>
            <p:ph type="sldNum" sz="quarter" idx="12"/>
          </p:nvPr>
        </p:nvSpPr>
        <p:spPr>
          <a:ln/>
        </p:spPr>
        <p:txBody>
          <a:bodyPr/>
          <a:lstStyle>
            <a:lvl1pPr>
              <a:defRPr/>
            </a:lvl1pPr>
          </a:lstStyle>
          <a:p>
            <a:pPr>
              <a:defRPr/>
            </a:pPr>
            <a:fld id="{7472F663-B0F0-4FB3-80AE-EED14BA18B0C}" type="slidenum">
              <a:rPr lang="en-GB" altLang="en-US"/>
              <a:pPr>
                <a:defRPr/>
              </a:pPr>
              <a:t>‹#›</a:t>
            </a:fld>
            <a:endParaRPr lang="en-GB" altLang="en-US"/>
          </a:p>
        </p:txBody>
      </p:sp>
    </p:spTree>
    <p:extLst>
      <p:ext uri="{BB962C8B-B14F-4D97-AF65-F5344CB8AC3E}">
        <p14:creationId xmlns:p14="http://schemas.microsoft.com/office/powerpoint/2010/main" val="4193132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13"/>
          <p:cNvSpPr>
            <a:spLocks noGrp="1" noChangeArrowheads="1"/>
          </p:cNvSpPr>
          <p:nvPr>
            <p:ph type="sldNum" sz="quarter" idx="12"/>
          </p:nvPr>
        </p:nvSpPr>
        <p:spPr>
          <a:ln/>
        </p:spPr>
        <p:txBody>
          <a:bodyPr/>
          <a:lstStyle>
            <a:lvl1pPr>
              <a:defRPr/>
            </a:lvl1pPr>
          </a:lstStyle>
          <a:p>
            <a:pPr>
              <a:defRPr/>
            </a:pPr>
            <a:fld id="{3646FA3C-0E64-4ABC-95E1-D79687A3CB90}" type="slidenum">
              <a:rPr lang="en-GB" altLang="en-US"/>
              <a:pPr>
                <a:defRPr/>
              </a:pPr>
              <a:t>‹#›</a:t>
            </a:fld>
            <a:endParaRPr lang="en-GB" altLang="en-US"/>
          </a:p>
        </p:txBody>
      </p:sp>
    </p:spTree>
    <p:extLst>
      <p:ext uri="{BB962C8B-B14F-4D97-AF65-F5344CB8AC3E}">
        <p14:creationId xmlns:p14="http://schemas.microsoft.com/office/powerpoint/2010/main" val="2627485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GB" altLang="en-US"/>
          </a:p>
        </p:txBody>
      </p:sp>
      <p:sp>
        <p:nvSpPr>
          <p:cNvPr id="6" name="Rectangle 12"/>
          <p:cNvSpPr>
            <a:spLocks noGrp="1" noChangeArrowheads="1"/>
          </p:cNvSpPr>
          <p:nvPr>
            <p:ph type="ftr" sz="quarter" idx="11"/>
          </p:nvPr>
        </p:nvSpPr>
        <p:spPr>
          <a:ln/>
        </p:spPr>
        <p:txBody>
          <a:bodyPr/>
          <a:lstStyle>
            <a:lvl1pPr>
              <a:defRPr/>
            </a:lvl1pPr>
          </a:lstStyle>
          <a:p>
            <a:pPr>
              <a:defRPr/>
            </a:pPr>
            <a:endParaRPr lang="en-GB" altLang="en-US"/>
          </a:p>
        </p:txBody>
      </p:sp>
      <p:sp>
        <p:nvSpPr>
          <p:cNvPr id="7" name="Rectangle 13"/>
          <p:cNvSpPr>
            <a:spLocks noGrp="1" noChangeArrowheads="1"/>
          </p:cNvSpPr>
          <p:nvPr>
            <p:ph type="sldNum" sz="quarter" idx="12"/>
          </p:nvPr>
        </p:nvSpPr>
        <p:spPr>
          <a:ln/>
        </p:spPr>
        <p:txBody>
          <a:bodyPr/>
          <a:lstStyle>
            <a:lvl1pPr>
              <a:defRPr/>
            </a:lvl1pPr>
          </a:lstStyle>
          <a:p>
            <a:pPr>
              <a:defRPr/>
            </a:pPr>
            <a:fld id="{6A65BE92-5AB9-48C4-B3AD-A36DD2FE62FF}" type="slidenum">
              <a:rPr lang="en-GB" altLang="en-US"/>
              <a:pPr>
                <a:defRPr/>
              </a:pPr>
              <a:t>‹#›</a:t>
            </a:fld>
            <a:endParaRPr lang="en-GB" altLang="en-US"/>
          </a:p>
        </p:txBody>
      </p:sp>
    </p:spTree>
    <p:extLst>
      <p:ext uri="{BB962C8B-B14F-4D97-AF65-F5344CB8AC3E}">
        <p14:creationId xmlns:p14="http://schemas.microsoft.com/office/powerpoint/2010/main" val="2009381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endParaRPr kumimoji="1" lang="en-US" altLang="en-US"/>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endParaRPr kumimoji="1" lang="en-US" altLang="en-US"/>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endParaRPr kumimoji="1" lang="en-US" altLang="en-US"/>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endParaRPr kumimoji="1" lang="en-US" altLang="en-US"/>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endParaRPr kumimoji="1" lang="en-US" altLang="en-US"/>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endParaRPr kumimoji="1" lang="en-US" altLang="en-US"/>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endParaRPr kumimoji="1" lang="en-US" altLang="en-US"/>
          </a:p>
        </p:txBody>
      </p:sp>
      <p:sp>
        <p:nvSpPr>
          <p:cNvPr id="1033" name="Rectangle 9"/>
          <p:cNvSpPr>
            <a:spLocks noGrp="1" noChangeArrowheads="1"/>
          </p:cNvSpPr>
          <p:nvPr>
            <p:ph type="title"/>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GB" altLang="en-US" smtClean="0"/>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altLang="en-US" smtClean="0"/>
              <a:t>Click to edit Master text styles</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6452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smtClean="0"/>
            </a:lvl1pPr>
          </a:lstStyle>
          <a:p>
            <a:pPr>
              <a:defRPr/>
            </a:pPr>
            <a:endParaRPr lang="en-GB" altLang="en-US"/>
          </a:p>
        </p:txBody>
      </p:sp>
      <p:sp>
        <p:nvSpPr>
          <p:cNvPr id="64524"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smtClean="0"/>
            </a:lvl1pPr>
          </a:lstStyle>
          <a:p>
            <a:pPr>
              <a:defRPr/>
            </a:pPr>
            <a:endParaRPr lang="en-GB" altLang="en-US"/>
          </a:p>
        </p:txBody>
      </p:sp>
      <p:sp>
        <p:nvSpPr>
          <p:cNvPr id="64525" name="Rectangle 13"/>
          <p:cNvSpPr>
            <a:spLocks noGrp="1" noChangeArrowheads="1"/>
          </p:cNvSpPr>
          <p:nvPr>
            <p:ph type="sldNum" sz="quarter" idx="4"/>
          </p:nvPr>
        </p:nvSpPr>
        <p:spPr bwMode="auto">
          <a:xfrm>
            <a:off x="67818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smtClean="0"/>
            </a:lvl1pPr>
          </a:lstStyle>
          <a:p>
            <a:pPr>
              <a:defRPr/>
            </a:pPr>
            <a:fld id="{03CFF2F8-4E21-48A7-B052-92159AB1DABD}"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80"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anose="020B0604030504040204" pitchFamily="34" charset="0"/>
        </a:defRPr>
      </a:lvl2pPr>
      <a:lvl3pPr algn="l" rtl="0" eaLnBrk="0" fontAlgn="base" hangingPunct="0">
        <a:spcBef>
          <a:spcPct val="0"/>
        </a:spcBef>
        <a:spcAft>
          <a:spcPct val="0"/>
        </a:spcAft>
        <a:defRPr sz="4400">
          <a:solidFill>
            <a:schemeClr val="tx2"/>
          </a:solidFill>
          <a:latin typeface="Tahoma" panose="020B0604030504040204" pitchFamily="34" charset="0"/>
        </a:defRPr>
      </a:lvl3pPr>
      <a:lvl4pPr algn="l" rtl="0" eaLnBrk="0" fontAlgn="base" hangingPunct="0">
        <a:spcBef>
          <a:spcPct val="0"/>
        </a:spcBef>
        <a:spcAft>
          <a:spcPct val="0"/>
        </a:spcAft>
        <a:defRPr sz="4400">
          <a:solidFill>
            <a:schemeClr val="tx2"/>
          </a:solidFill>
          <a:latin typeface="Tahoma" panose="020B0604030504040204" pitchFamily="34" charset="0"/>
        </a:defRPr>
      </a:lvl4pPr>
      <a:lvl5pPr algn="l" rtl="0" eaLnBrk="0" fontAlgn="base" hangingPunct="0">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audio" Target="file:///C:\Users\Rz_Na_N\Desktop\&#1575;&#1587;&#1604;&#1575;&#1740;&#1583;&#1777;&#1776;.m4a" TargetMode="Externa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audio" Target="file:///C:\Users\Rz_Na_N\Desktop\&#1575;&#1587;&#1604;&#1575;&#1740;&#1583;&#1777;&#1777;.m4a" TargetMode="Externa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audio" Target="file:///C:\Users\Rz_Na_N\Desktop\&#1575;&#1587;&#1604;&#1575;&#1740;&#1583;&#1777;&#1778;.m4a" TargetMode="Externa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audio" Target="file:///C:\Users\Rz_Na_N\Desktop\&#1575;&#1587;&#1604;&#1575;&#1740;&#1583;%20&#1777;&#1779;.&#1778;.m4a" TargetMode="Externa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audio" Target="file:///C:\Users\Rz_Na_N\Desktop\&#1575;&#1587;&#1604;&#1575;&#1740;&#1583;&#1777;&#1780;.m4a" TargetMode="Externa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audio" Target="file:///C:\Users\Rz_Na_N\Desktop\&#1575;&#1587;&#1604;&#1575;&#1740;&#1583;%20&#1777;&#1781;.m4a" TargetMode="External"/><Relationship Id="rId5" Type="http://schemas.openxmlformats.org/officeDocument/2006/relationships/image" Target="../media/image1.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audio" Target="file:///C:\Users\Rz_Na_N\Desktop\&#1575;&#1587;&#1604;&#1575;&#1740;&#1583;%20&#1777;&#1782;.m4a" TargetMode="External"/><Relationship Id="rId5" Type="http://schemas.openxmlformats.org/officeDocument/2006/relationships/image" Target="../media/image1.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audio" Target="file:///C:\Users\Rz_Na_N\Desktop\&#1575;&#1587;&#1604;&#1575;&#1740;&#1583;&#1777;&#1783;.m4a" TargetMode="External"/><Relationship Id="rId5" Type="http://schemas.openxmlformats.org/officeDocument/2006/relationships/image" Target="../media/image1.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6.xml"/><Relationship Id="rId1" Type="http://schemas.openxmlformats.org/officeDocument/2006/relationships/audio" Target="file:///C:\Users\Rz_Na_N\Desktop\&#1575;&#1587;&#1604;&#1575;&#1740;&#1583;%20&#1777;&#1784;.m4a" TargetMode="Externa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audio" Target="file:///C:\Users\Rz_Na_N\Desktop\&#1575;&#1587;&#1604;&#1575;&#1740;&#1583;&#1777;&#1785;.m4a"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audio" Target="file:///C:\Users\Rz_Na_N\Desktop\&#1575;&#1587;&#1604;&#1575;&#1740;&#1583;&#1778;.m4a" TargetMode="Externa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audio" Target="file:///C:\Users\Rz_Na_N\Desktop\&#1575;&#1587;&#1604;&#1575;&#1740;&#1583;&#1778;&#1776;.m4a" TargetMode="Externa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audio" Target="file:///C:\Users\Rz_Na_N\Desktop\&#1575;&#1587;&#1604;&#1575;&#1740;&#1583;&#1778;&#1777;.m4a" TargetMode="Externa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audio" Target="file:///C:\Users\Rz_Na_N\Desktop\&#1575;&#1587;&#1604;&#1575;&#1740;&#1583;%20&#1778;&#1778;.m4a" TargetMode="External"/><Relationship Id="rId5" Type="http://schemas.openxmlformats.org/officeDocument/2006/relationships/image" Target="../media/image1.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audio" Target="file:///C:\Users\Rz_Na_N\Desktop\&#1575;&#1587;&#1604;&#1575;&#1740;&#1583;%20&#1778;&#1779;.m4a" TargetMode="External"/><Relationship Id="rId5" Type="http://schemas.openxmlformats.org/officeDocument/2006/relationships/image" Target="../media/image1.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audio" Target="file:///C:\Users\Rz_Na_N\Desktop\&#1575;&#1587;&#1604;&#1575;&#1740;&#1583;&#1779;.m4a" TargetMode="Externa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audio" Target="file:///C:\Users\Rz_Na_N\Desktop\&#1575;&#1587;&#1604;&#1575;&#1740;&#1583;&#1780;.m4a" TargetMode="Externa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audio" Target="file:///C:\Users\Rz_Na_N\Desktop\&#1575;&#1587;&#1604;&#1575;&#1740;&#1583;&#1781;.m4a"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audio" Target="file:///C:\Users\Rz_Na_N\Desktop\&#1575;&#1587;&#1604;&#1575;&#1740;&#1583;%20&#1782;.m4a" TargetMode="Externa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audio" Target="file:///C:\Users\Rz_Na_N\Desktop\&#1575;&#1587;&#1604;&#1575;&#1740;&#1583;%20&#1784;.m4a" TargetMode="Externa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audio" Target="file:///C:\Users\Rz_Na_N\Desktop\&#1575;&#1587;&#1604;&#1575;&#1740;&#1583;&#1785;.m4a" TargetMode="Externa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p:txBody>
          <a:bodyPr/>
          <a:lstStyle/>
          <a:p>
            <a:pPr eaLnBrk="1" hangingPunct="1"/>
            <a:r>
              <a:rPr lang="en-US" altLang="en-US" b="1" smtClean="0">
                <a:cs typeface="Times New Roman" panose="02020603050405020304" pitchFamily="18" charset="0"/>
              </a:rPr>
              <a:t>Chapter </a:t>
            </a:r>
            <a:r>
              <a:rPr lang="en-GB" altLang="en-US" b="1" smtClean="0">
                <a:cs typeface="Times New Roman" panose="02020603050405020304" pitchFamily="18" charset="0"/>
              </a:rPr>
              <a:t>22</a:t>
            </a:r>
          </a:p>
        </p:txBody>
      </p:sp>
      <p:sp>
        <p:nvSpPr>
          <p:cNvPr id="5123" name="Rectangle 3"/>
          <p:cNvSpPr>
            <a:spLocks noGrp="1" noChangeArrowheads="1"/>
          </p:cNvSpPr>
          <p:nvPr>
            <p:ph type="subTitle" idx="1"/>
          </p:nvPr>
        </p:nvSpPr>
        <p:spPr>
          <a:xfrm>
            <a:off x="990600" y="4267200"/>
            <a:ext cx="6400800" cy="1752600"/>
          </a:xfrm>
        </p:spPr>
        <p:txBody>
          <a:bodyPr/>
          <a:lstStyle/>
          <a:p>
            <a:pPr eaLnBrk="1" hangingPunct="1"/>
            <a:r>
              <a:rPr lang="en-GB" altLang="en-US" sz="4000" b="1" smtClean="0">
                <a:latin typeface="AGaramond" charset="0"/>
                <a:cs typeface="Times New Roman" panose="02020603050405020304" pitchFamily="18" charset="0"/>
              </a:rPr>
              <a:t>Object-Oriented </a:t>
            </a:r>
            <a:endParaRPr lang="fr-FR" altLang="en-US" sz="4000" b="1" smtClean="0">
              <a:latin typeface="AGaramond" charset="0"/>
              <a:cs typeface="Times New Roman" panose="02020603050405020304" pitchFamily="18" charset="0"/>
            </a:endParaRPr>
          </a:p>
          <a:p>
            <a:pPr eaLnBrk="1" hangingPunct="1"/>
            <a:r>
              <a:rPr lang="fr-FR" altLang="en-US" sz="4000" b="1" smtClean="0">
                <a:latin typeface="AGaramond" charset="0"/>
                <a:cs typeface="Times New Roman" panose="02020603050405020304" pitchFamily="18" charset="0"/>
              </a:rPr>
              <a:t>Methodologies</a:t>
            </a:r>
            <a:r>
              <a:rPr lang="en-GB" altLang="en-US" sz="4000" b="1" smtClean="0"/>
              <a:t> </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3"/>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59DF9B4B-3C31-4C5F-B7B4-BFFD3DB23ACD}" type="slidenum">
              <a:rPr lang="en-GB" altLang="en-US" sz="1400"/>
              <a:pPr/>
              <a:t>10</a:t>
            </a:fld>
            <a:endParaRPr lang="en-GB" altLang="en-US" sz="1400"/>
          </a:p>
        </p:txBody>
      </p:sp>
      <p:sp>
        <p:nvSpPr>
          <p:cNvPr id="23555" name="Rectangle 4"/>
          <p:cNvSpPr>
            <a:spLocks noChangeArrowheads="1"/>
          </p:cNvSpPr>
          <p:nvPr/>
        </p:nvSpPr>
        <p:spPr bwMode="auto">
          <a:xfrm>
            <a:off x="914400" y="5191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4400">
                <a:solidFill>
                  <a:schemeClr val="tx2"/>
                </a:solidFill>
              </a:rPr>
              <a:t>OOA – identifying structures</a:t>
            </a:r>
          </a:p>
        </p:txBody>
      </p:sp>
      <p:sp>
        <p:nvSpPr>
          <p:cNvPr id="23556" name="Rectangle 5"/>
          <p:cNvSpPr>
            <a:spLocks noChangeArrowheads="1"/>
          </p:cNvSpPr>
          <p:nvPr/>
        </p:nvSpPr>
        <p:spPr bwMode="auto">
          <a:xfrm>
            <a:off x="914400" y="1844675"/>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lang="en-US" altLang="en-US"/>
              <a:t>organizing classes-&amp;-objects into hierarchies</a:t>
            </a:r>
          </a:p>
          <a:p>
            <a:pPr lvl="1" eaLnBrk="1" hangingPunct="1"/>
            <a:r>
              <a:rPr lang="en-US" altLang="en-US"/>
              <a:t>to enable inheritance to be realized</a:t>
            </a:r>
          </a:p>
          <a:p>
            <a:pPr lvl="1" eaLnBrk="1" hangingPunct="1"/>
            <a:r>
              <a:rPr lang="en-US" altLang="en-US"/>
              <a:t>identifying common objects and separating specific, so called “gen-spec” identification</a:t>
            </a:r>
          </a:p>
          <a:p>
            <a:pPr lvl="1" eaLnBrk="1" hangingPunct="1"/>
            <a:endParaRPr lang="en-US" altLang="en-US"/>
          </a:p>
          <a:p>
            <a:pPr eaLnBrk="1" hangingPunct="1"/>
            <a:endParaRPr lang="en-US" altLang="en-US"/>
          </a:p>
          <a:p>
            <a:pPr lvl="1" eaLnBrk="1" hangingPunct="1"/>
            <a:endParaRPr lang="en-US" altLang="en-US"/>
          </a:p>
          <a:p>
            <a:pPr lvl="1" eaLnBrk="1" hangingPunct="1"/>
            <a:endParaRPr lang="en-US" altLang="en-US"/>
          </a:p>
        </p:txBody>
      </p:sp>
      <p:pic>
        <p:nvPicPr>
          <p:cNvPr id="2" name="اسلاید۱۰.m4a">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7429500" y="57610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3"/>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2DDA5D25-B79B-4041-98DC-1CC3AB67F6BE}" type="slidenum">
              <a:rPr lang="en-GB" altLang="en-US" sz="1400"/>
              <a:pPr/>
              <a:t>11</a:t>
            </a:fld>
            <a:endParaRPr lang="en-GB" altLang="en-US" sz="1400"/>
          </a:p>
        </p:txBody>
      </p:sp>
      <p:sp>
        <p:nvSpPr>
          <p:cNvPr id="25603" name="Rectangle 5"/>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4400">
                <a:solidFill>
                  <a:schemeClr val="tx2"/>
                </a:solidFill>
              </a:rPr>
              <a:t>OOA – gen-spec structures</a:t>
            </a:r>
          </a:p>
        </p:txBody>
      </p:sp>
      <p:sp>
        <p:nvSpPr>
          <p:cNvPr id="25604" name="Rectangle 6"/>
          <p:cNvSpPr>
            <a:spLocks noChangeArrowheads="1"/>
          </p:cNvSpPr>
          <p:nvPr/>
        </p:nvSpPr>
        <p:spPr bwMode="auto">
          <a:xfrm>
            <a:off x="250825" y="3502025"/>
            <a:ext cx="8064500" cy="287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lang="en-US" altLang="en-US" sz="2800"/>
              <a:t>test it:</a:t>
            </a:r>
          </a:p>
          <a:p>
            <a:pPr lvl="1" eaLnBrk="1" hangingPunct="1"/>
            <a:r>
              <a:rPr lang="en-US" altLang="en-US" sz="2400"/>
              <a:t>is it in the problem domain?</a:t>
            </a:r>
          </a:p>
          <a:p>
            <a:pPr lvl="1" eaLnBrk="1" hangingPunct="1"/>
            <a:r>
              <a:rPr lang="en-US" altLang="en-US" sz="2400"/>
              <a:t>is it within the systems’ responsibilities?</a:t>
            </a:r>
          </a:p>
          <a:p>
            <a:pPr lvl="1" eaLnBrk="1" hangingPunct="1"/>
            <a:r>
              <a:rPr lang="en-US" altLang="en-US" sz="2400"/>
              <a:t>will there be inheritance?</a:t>
            </a:r>
          </a:p>
          <a:p>
            <a:pPr lvl="1" eaLnBrk="1" hangingPunct="1"/>
            <a:r>
              <a:rPr lang="en-US" altLang="en-US" sz="2400"/>
              <a:t>will the specializations meet the “what to consider and challenge” criteria?</a:t>
            </a:r>
          </a:p>
        </p:txBody>
      </p:sp>
      <p:grpSp>
        <p:nvGrpSpPr>
          <p:cNvPr id="25605" name="Group 7"/>
          <p:cNvGrpSpPr>
            <a:grpSpLocks/>
          </p:cNvGrpSpPr>
          <p:nvPr/>
        </p:nvGrpSpPr>
        <p:grpSpPr bwMode="auto">
          <a:xfrm>
            <a:off x="5076825" y="1341438"/>
            <a:ext cx="1584325" cy="863600"/>
            <a:chOff x="1474" y="1434"/>
            <a:chExt cx="1769" cy="1361"/>
          </a:xfrm>
        </p:grpSpPr>
        <p:sp>
          <p:nvSpPr>
            <p:cNvPr id="25626" name="Rectangle 8"/>
            <p:cNvSpPr>
              <a:spLocks noChangeArrowheads="1"/>
            </p:cNvSpPr>
            <p:nvPr/>
          </p:nvSpPr>
          <p:spPr bwMode="auto">
            <a:xfrm>
              <a:off x="1474" y="1434"/>
              <a:ext cx="1769" cy="1361"/>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endParaRPr lang="en-US" altLang="en-US" sz="1800" b="1">
                <a:latin typeface="Arial" panose="020B0604020202020204" pitchFamily="34" charset="0"/>
                <a:cs typeface="Arial" panose="020B0604020202020204" pitchFamily="34" charset="0"/>
              </a:endParaRPr>
            </a:p>
          </p:txBody>
        </p:sp>
        <p:sp>
          <p:nvSpPr>
            <p:cNvPr id="25627" name="Rectangle 9"/>
            <p:cNvSpPr>
              <a:spLocks noChangeArrowheads="1"/>
            </p:cNvSpPr>
            <p:nvPr/>
          </p:nvSpPr>
          <p:spPr bwMode="auto">
            <a:xfrm>
              <a:off x="1565" y="1525"/>
              <a:ext cx="1633"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sz="1200" b="1">
                  <a:latin typeface="Arial" panose="020B0604020202020204" pitchFamily="34" charset="0"/>
                  <a:cs typeface="Arial" panose="020B0604020202020204" pitchFamily="34" charset="0"/>
                </a:rPr>
                <a:t>generalization</a:t>
              </a:r>
            </a:p>
          </p:txBody>
        </p:sp>
        <p:sp>
          <p:nvSpPr>
            <p:cNvPr id="25628" name="Rectangle 10"/>
            <p:cNvSpPr>
              <a:spLocks noChangeArrowheads="1"/>
            </p:cNvSpPr>
            <p:nvPr/>
          </p:nvSpPr>
          <p:spPr bwMode="auto">
            <a:xfrm>
              <a:off x="1565" y="1933"/>
              <a:ext cx="1633"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5629" name="Rectangle 11"/>
            <p:cNvSpPr>
              <a:spLocks noChangeArrowheads="1"/>
            </p:cNvSpPr>
            <p:nvPr/>
          </p:nvSpPr>
          <p:spPr bwMode="auto">
            <a:xfrm>
              <a:off x="1565" y="2342"/>
              <a:ext cx="1633"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25606" name="Text Box 12"/>
          <p:cNvSpPr txBox="1">
            <a:spLocks noChangeArrowheads="1"/>
          </p:cNvSpPr>
          <p:nvPr/>
        </p:nvSpPr>
        <p:spPr bwMode="auto">
          <a:xfrm>
            <a:off x="6784975" y="1144588"/>
            <a:ext cx="9334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800">
                <a:latin typeface="Arial" panose="020B0604020202020204" pitchFamily="34" charset="0"/>
                <a:cs typeface="Arial" panose="020B0604020202020204" pitchFamily="34" charset="0"/>
              </a:rPr>
              <a:t>student</a:t>
            </a:r>
          </a:p>
        </p:txBody>
      </p:sp>
      <p:grpSp>
        <p:nvGrpSpPr>
          <p:cNvPr id="25607" name="Group 13"/>
          <p:cNvGrpSpPr>
            <a:grpSpLocks/>
          </p:cNvGrpSpPr>
          <p:nvPr/>
        </p:nvGrpSpPr>
        <p:grpSpPr bwMode="auto">
          <a:xfrm>
            <a:off x="4068763" y="2925763"/>
            <a:ext cx="1584325" cy="863600"/>
            <a:chOff x="1474" y="1434"/>
            <a:chExt cx="1769" cy="1361"/>
          </a:xfrm>
        </p:grpSpPr>
        <p:sp>
          <p:nvSpPr>
            <p:cNvPr id="25622" name="Rectangle 14"/>
            <p:cNvSpPr>
              <a:spLocks noChangeArrowheads="1"/>
            </p:cNvSpPr>
            <p:nvPr/>
          </p:nvSpPr>
          <p:spPr bwMode="auto">
            <a:xfrm>
              <a:off x="1474" y="1434"/>
              <a:ext cx="1769" cy="1361"/>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endParaRPr lang="en-US" altLang="en-US" sz="1800" b="1">
                <a:latin typeface="Arial" panose="020B0604020202020204" pitchFamily="34" charset="0"/>
                <a:cs typeface="Arial" panose="020B0604020202020204" pitchFamily="34" charset="0"/>
              </a:endParaRPr>
            </a:p>
          </p:txBody>
        </p:sp>
        <p:sp>
          <p:nvSpPr>
            <p:cNvPr id="25623" name="Rectangle 15"/>
            <p:cNvSpPr>
              <a:spLocks noChangeArrowheads="1"/>
            </p:cNvSpPr>
            <p:nvPr/>
          </p:nvSpPr>
          <p:spPr bwMode="auto">
            <a:xfrm>
              <a:off x="1565" y="1525"/>
              <a:ext cx="1633"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sz="1200" b="1">
                  <a:latin typeface="Arial" panose="020B0604020202020204" pitchFamily="34" charset="0"/>
                  <a:cs typeface="Arial" panose="020B0604020202020204" pitchFamily="34" charset="0"/>
                </a:rPr>
                <a:t>specialization 1</a:t>
              </a:r>
            </a:p>
          </p:txBody>
        </p:sp>
        <p:sp>
          <p:nvSpPr>
            <p:cNvPr id="25624" name="Rectangle 16"/>
            <p:cNvSpPr>
              <a:spLocks noChangeArrowheads="1"/>
            </p:cNvSpPr>
            <p:nvPr/>
          </p:nvSpPr>
          <p:spPr bwMode="auto">
            <a:xfrm>
              <a:off x="1565" y="1933"/>
              <a:ext cx="1633"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5625" name="Rectangle 17"/>
            <p:cNvSpPr>
              <a:spLocks noChangeArrowheads="1"/>
            </p:cNvSpPr>
            <p:nvPr/>
          </p:nvSpPr>
          <p:spPr bwMode="auto">
            <a:xfrm>
              <a:off x="1565" y="2342"/>
              <a:ext cx="1633"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25608" name="Group 18"/>
          <p:cNvGrpSpPr>
            <a:grpSpLocks/>
          </p:cNvGrpSpPr>
          <p:nvPr/>
        </p:nvGrpSpPr>
        <p:grpSpPr bwMode="auto">
          <a:xfrm>
            <a:off x="6227763" y="2925763"/>
            <a:ext cx="1584325" cy="863600"/>
            <a:chOff x="1474" y="1434"/>
            <a:chExt cx="1769" cy="1361"/>
          </a:xfrm>
        </p:grpSpPr>
        <p:sp>
          <p:nvSpPr>
            <p:cNvPr id="25618" name="Rectangle 19"/>
            <p:cNvSpPr>
              <a:spLocks noChangeArrowheads="1"/>
            </p:cNvSpPr>
            <p:nvPr/>
          </p:nvSpPr>
          <p:spPr bwMode="auto">
            <a:xfrm>
              <a:off x="1474" y="1434"/>
              <a:ext cx="1769" cy="1361"/>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endParaRPr lang="en-US" altLang="en-US" sz="1800" b="1">
                <a:latin typeface="Arial" panose="020B0604020202020204" pitchFamily="34" charset="0"/>
                <a:cs typeface="Arial" panose="020B0604020202020204" pitchFamily="34" charset="0"/>
              </a:endParaRPr>
            </a:p>
          </p:txBody>
        </p:sp>
        <p:sp>
          <p:nvSpPr>
            <p:cNvPr id="25619" name="Rectangle 20"/>
            <p:cNvSpPr>
              <a:spLocks noChangeArrowheads="1"/>
            </p:cNvSpPr>
            <p:nvPr/>
          </p:nvSpPr>
          <p:spPr bwMode="auto">
            <a:xfrm>
              <a:off x="1565" y="1525"/>
              <a:ext cx="1633"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sz="1200" b="1">
                  <a:latin typeface="Arial" panose="020B0604020202020204" pitchFamily="34" charset="0"/>
                  <a:cs typeface="Arial" panose="020B0604020202020204" pitchFamily="34" charset="0"/>
                </a:rPr>
                <a:t>specialization 2</a:t>
              </a:r>
            </a:p>
          </p:txBody>
        </p:sp>
        <p:sp>
          <p:nvSpPr>
            <p:cNvPr id="25620" name="Rectangle 21"/>
            <p:cNvSpPr>
              <a:spLocks noChangeArrowheads="1"/>
            </p:cNvSpPr>
            <p:nvPr/>
          </p:nvSpPr>
          <p:spPr bwMode="auto">
            <a:xfrm>
              <a:off x="1565" y="1933"/>
              <a:ext cx="1633"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5621" name="Rectangle 22"/>
            <p:cNvSpPr>
              <a:spLocks noChangeArrowheads="1"/>
            </p:cNvSpPr>
            <p:nvPr/>
          </p:nvSpPr>
          <p:spPr bwMode="auto">
            <a:xfrm>
              <a:off x="1565" y="2342"/>
              <a:ext cx="1633"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25609" name="Line 23"/>
          <p:cNvSpPr>
            <a:spLocks noChangeShapeType="1"/>
          </p:cNvSpPr>
          <p:nvPr/>
        </p:nvSpPr>
        <p:spPr bwMode="auto">
          <a:xfrm>
            <a:off x="4860925" y="2565400"/>
            <a:ext cx="2159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0" name="Line 24"/>
          <p:cNvSpPr>
            <a:spLocks noChangeShapeType="1"/>
          </p:cNvSpPr>
          <p:nvPr/>
        </p:nvSpPr>
        <p:spPr bwMode="auto">
          <a:xfrm>
            <a:off x="5868988" y="2205038"/>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1" name="Line 25"/>
          <p:cNvSpPr>
            <a:spLocks noChangeShapeType="1"/>
          </p:cNvSpPr>
          <p:nvPr/>
        </p:nvSpPr>
        <p:spPr bwMode="auto">
          <a:xfrm>
            <a:off x="5868988" y="2420938"/>
            <a:ext cx="142875"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2" name="Line 26"/>
          <p:cNvSpPr>
            <a:spLocks noChangeShapeType="1"/>
          </p:cNvSpPr>
          <p:nvPr/>
        </p:nvSpPr>
        <p:spPr bwMode="auto">
          <a:xfrm flipH="1">
            <a:off x="5724525" y="2420938"/>
            <a:ext cx="144463" cy="1444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3" name="Line 27"/>
          <p:cNvSpPr>
            <a:spLocks noChangeShapeType="1"/>
          </p:cNvSpPr>
          <p:nvPr/>
        </p:nvSpPr>
        <p:spPr bwMode="auto">
          <a:xfrm>
            <a:off x="4860925" y="2565400"/>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4" name="Line 28"/>
          <p:cNvSpPr>
            <a:spLocks noChangeShapeType="1"/>
          </p:cNvSpPr>
          <p:nvPr/>
        </p:nvSpPr>
        <p:spPr bwMode="auto">
          <a:xfrm>
            <a:off x="7019925" y="2565400"/>
            <a:ext cx="0" cy="360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15" name="Text Box 29"/>
          <p:cNvSpPr txBox="1">
            <a:spLocks noChangeArrowheads="1"/>
          </p:cNvSpPr>
          <p:nvPr/>
        </p:nvSpPr>
        <p:spPr bwMode="auto">
          <a:xfrm>
            <a:off x="7959725" y="2846388"/>
            <a:ext cx="10858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800">
                <a:latin typeface="Arial" panose="020B0604020202020204" pitchFamily="34" charset="0"/>
                <a:cs typeface="Arial" panose="020B0604020202020204" pitchFamily="34" charset="0"/>
              </a:rPr>
              <a:t>part-time</a:t>
            </a:r>
          </a:p>
          <a:p>
            <a:pPr eaLnBrk="1" hangingPunct="1"/>
            <a:r>
              <a:rPr lang="en-US" altLang="en-US" sz="1800">
                <a:latin typeface="Arial" panose="020B0604020202020204" pitchFamily="34" charset="0"/>
                <a:cs typeface="Arial" panose="020B0604020202020204" pitchFamily="34" charset="0"/>
              </a:rPr>
              <a:t>student</a:t>
            </a:r>
          </a:p>
        </p:txBody>
      </p:sp>
      <p:sp>
        <p:nvSpPr>
          <p:cNvPr id="25616" name="Text Box 30"/>
          <p:cNvSpPr txBox="1">
            <a:spLocks noChangeArrowheads="1"/>
          </p:cNvSpPr>
          <p:nvPr/>
        </p:nvSpPr>
        <p:spPr bwMode="auto">
          <a:xfrm>
            <a:off x="3132138" y="2854325"/>
            <a:ext cx="9842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800">
                <a:latin typeface="Arial" panose="020B0604020202020204" pitchFamily="34" charset="0"/>
                <a:cs typeface="Arial" panose="020B0604020202020204" pitchFamily="34" charset="0"/>
              </a:rPr>
              <a:t>full-time</a:t>
            </a:r>
          </a:p>
          <a:p>
            <a:pPr eaLnBrk="1" hangingPunct="1"/>
            <a:r>
              <a:rPr lang="en-US" altLang="en-US" sz="1800">
                <a:latin typeface="Arial" panose="020B0604020202020204" pitchFamily="34" charset="0"/>
                <a:cs typeface="Arial" panose="020B0604020202020204" pitchFamily="34" charset="0"/>
              </a:rPr>
              <a:t>student</a:t>
            </a:r>
          </a:p>
        </p:txBody>
      </p:sp>
      <p:pic>
        <p:nvPicPr>
          <p:cNvPr id="2" name="اسلاید۱۱.m4a">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7467600" y="598805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3"/>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206E0DBE-6B4C-4B79-957B-7653B0C868B9}" type="slidenum">
              <a:rPr lang="en-GB" altLang="en-US" sz="1400"/>
              <a:pPr/>
              <a:t>12</a:t>
            </a:fld>
            <a:endParaRPr lang="en-GB" altLang="en-US" sz="1400"/>
          </a:p>
        </p:txBody>
      </p:sp>
      <p:sp>
        <p:nvSpPr>
          <p:cNvPr id="27651" name="Rectangle 4"/>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4400">
                <a:solidFill>
                  <a:schemeClr val="tx2"/>
                </a:solidFill>
              </a:rPr>
              <a:t>OOA – whole-part structure</a:t>
            </a:r>
          </a:p>
        </p:txBody>
      </p:sp>
      <p:sp>
        <p:nvSpPr>
          <p:cNvPr id="27652" name="Rectangle 5"/>
          <p:cNvSpPr>
            <a:spLocks noChangeArrowheads="1"/>
          </p:cNvSpPr>
          <p:nvPr/>
        </p:nvSpPr>
        <p:spPr bwMode="auto">
          <a:xfrm>
            <a:off x="395288" y="1916113"/>
            <a:ext cx="6048375" cy="4608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lang="en-US" altLang="en-US"/>
              <a:t>three types to consider</a:t>
            </a:r>
          </a:p>
          <a:p>
            <a:pPr lvl="1" eaLnBrk="1" hangingPunct="1"/>
            <a:r>
              <a:rPr lang="en-US" altLang="en-US"/>
              <a:t>assembly and its constituents</a:t>
            </a:r>
          </a:p>
          <a:p>
            <a:pPr lvl="2" eaLnBrk="1" hangingPunct="1"/>
            <a:r>
              <a:rPr lang="en-US" altLang="en-US"/>
              <a:t>e.g. organization that is composed from various departments</a:t>
            </a:r>
          </a:p>
          <a:p>
            <a:pPr lvl="1" eaLnBrk="1" hangingPunct="1"/>
            <a:r>
              <a:rPr lang="en-US" altLang="en-US"/>
              <a:t>container and its contents</a:t>
            </a:r>
          </a:p>
          <a:p>
            <a:pPr lvl="2" eaLnBrk="1" hangingPunct="1"/>
            <a:r>
              <a:rPr lang="en-US" altLang="en-US"/>
              <a:t>e.g. lecture hall and its seats</a:t>
            </a:r>
          </a:p>
          <a:p>
            <a:pPr lvl="1" eaLnBrk="1" hangingPunct="1"/>
            <a:r>
              <a:rPr lang="en-US" altLang="en-US"/>
              <a:t>collection and its members</a:t>
            </a:r>
          </a:p>
          <a:p>
            <a:pPr lvl="2" eaLnBrk="1" hangingPunct="1"/>
            <a:r>
              <a:rPr lang="en-US" altLang="en-US"/>
              <a:t>e.g. football club and its players</a:t>
            </a:r>
          </a:p>
        </p:txBody>
      </p:sp>
      <p:grpSp>
        <p:nvGrpSpPr>
          <p:cNvPr id="27653" name="Group 6"/>
          <p:cNvGrpSpPr>
            <a:grpSpLocks/>
          </p:cNvGrpSpPr>
          <p:nvPr/>
        </p:nvGrpSpPr>
        <p:grpSpPr bwMode="auto">
          <a:xfrm>
            <a:off x="6732588" y="1485900"/>
            <a:ext cx="2087562" cy="936625"/>
            <a:chOff x="1474" y="1434"/>
            <a:chExt cx="1769" cy="1361"/>
          </a:xfrm>
        </p:grpSpPr>
        <p:sp>
          <p:nvSpPr>
            <p:cNvPr id="27665" name="Rectangle 7"/>
            <p:cNvSpPr>
              <a:spLocks noChangeArrowheads="1"/>
            </p:cNvSpPr>
            <p:nvPr/>
          </p:nvSpPr>
          <p:spPr bwMode="auto">
            <a:xfrm>
              <a:off x="1474" y="1434"/>
              <a:ext cx="1769" cy="1361"/>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endParaRPr lang="en-US" altLang="en-US" sz="1800" b="1">
                <a:latin typeface="Arial" panose="020B0604020202020204" pitchFamily="34" charset="0"/>
                <a:cs typeface="Arial" panose="020B0604020202020204" pitchFamily="34" charset="0"/>
              </a:endParaRPr>
            </a:p>
          </p:txBody>
        </p:sp>
        <p:sp>
          <p:nvSpPr>
            <p:cNvPr id="27666" name="Rectangle 8"/>
            <p:cNvSpPr>
              <a:spLocks noChangeArrowheads="1"/>
            </p:cNvSpPr>
            <p:nvPr/>
          </p:nvSpPr>
          <p:spPr bwMode="auto">
            <a:xfrm>
              <a:off x="1565" y="1525"/>
              <a:ext cx="1633"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sz="1400">
                  <a:latin typeface="Arial" panose="020B0604020202020204" pitchFamily="34" charset="0"/>
                  <a:cs typeface="Arial" panose="020B0604020202020204" pitchFamily="34" charset="0"/>
                </a:rPr>
                <a:t>course</a:t>
              </a:r>
            </a:p>
          </p:txBody>
        </p:sp>
        <p:sp>
          <p:nvSpPr>
            <p:cNvPr id="27667" name="Rectangle 9"/>
            <p:cNvSpPr>
              <a:spLocks noChangeArrowheads="1"/>
            </p:cNvSpPr>
            <p:nvPr/>
          </p:nvSpPr>
          <p:spPr bwMode="auto">
            <a:xfrm>
              <a:off x="1565" y="1933"/>
              <a:ext cx="1633"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7668" name="Rectangle 10"/>
            <p:cNvSpPr>
              <a:spLocks noChangeArrowheads="1"/>
            </p:cNvSpPr>
            <p:nvPr/>
          </p:nvSpPr>
          <p:spPr bwMode="auto">
            <a:xfrm>
              <a:off x="1565" y="2342"/>
              <a:ext cx="1633"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grpSp>
        <p:nvGrpSpPr>
          <p:cNvPr id="27654" name="Group 11"/>
          <p:cNvGrpSpPr>
            <a:grpSpLocks/>
          </p:cNvGrpSpPr>
          <p:nvPr/>
        </p:nvGrpSpPr>
        <p:grpSpPr bwMode="auto">
          <a:xfrm>
            <a:off x="6732588" y="3068638"/>
            <a:ext cx="2087562" cy="936625"/>
            <a:chOff x="1474" y="1434"/>
            <a:chExt cx="1769" cy="1361"/>
          </a:xfrm>
        </p:grpSpPr>
        <p:sp>
          <p:nvSpPr>
            <p:cNvPr id="27661" name="Rectangle 12"/>
            <p:cNvSpPr>
              <a:spLocks noChangeArrowheads="1"/>
            </p:cNvSpPr>
            <p:nvPr/>
          </p:nvSpPr>
          <p:spPr bwMode="auto">
            <a:xfrm>
              <a:off x="1474" y="1434"/>
              <a:ext cx="1769" cy="1361"/>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endParaRPr lang="en-US" altLang="en-US" sz="1800" b="1">
                <a:latin typeface="Arial" panose="020B0604020202020204" pitchFamily="34" charset="0"/>
                <a:cs typeface="Arial" panose="020B0604020202020204" pitchFamily="34" charset="0"/>
              </a:endParaRPr>
            </a:p>
          </p:txBody>
        </p:sp>
        <p:sp>
          <p:nvSpPr>
            <p:cNvPr id="27662" name="Rectangle 13"/>
            <p:cNvSpPr>
              <a:spLocks noChangeArrowheads="1"/>
            </p:cNvSpPr>
            <p:nvPr/>
          </p:nvSpPr>
          <p:spPr bwMode="auto">
            <a:xfrm>
              <a:off x="1565" y="1525"/>
              <a:ext cx="1633"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sz="1400">
                  <a:latin typeface="Arial" panose="020B0604020202020204" pitchFamily="34" charset="0"/>
                  <a:cs typeface="Arial" panose="020B0604020202020204" pitchFamily="34" charset="0"/>
                </a:rPr>
                <a:t>module</a:t>
              </a:r>
            </a:p>
          </p:txBody>
        </p:sp>
        <p:sp>
          <p:nvSpPr>
            <p:cNvPr id="27663" name="Rectangle 14"/>
            <p:cNvSpPr>
              <a:spLocks noChangeArrowheads="1"/>
            </p:cNvSpPr>
            <p:nvPr/>
          </p:nvSpPr>
          <p:spPr bwMode="auto">
            <a:xfrm>
              <a:off x="1565" y="1933"/>
              <a:ext cx="1633"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7664" name="Rectangle 15"/>
            <p:cNvSpPr>
              <a:spLocks noChangeArrowheads="1"/>
            </p:cNvSpPr>
            <p:nvPr/>
          </p:nvSpPr>
          <p:spPr bwMode="auto">
            <a:xfrm>
              <a:off x="1565" y="2342"/>
              <a:ext cx="1633" cy="40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grpSp>
      <p:sp>
        <p:nvSpPr>
          <p:cNvPr id="27655" name="AutoShape 16"/>
          <p:cNvSpPr>
            <a:spLocks noChangeArrowheads="1"/>
          </p:cNvSpPr>
          <p:nvPr/>
        </p:nvSpPr>
        <p:spPr bwMode="auto">
          <a:xfrm>
            <a:off x="7740650" y="2636838"/>
            <a:ext cx="144463" cy="215900"/>
          </a:xfrm>
          <a:prstGeom prst="flowChartExtra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27656" name="Line 17"/>
          <p:cNvSpPr>
            <a:spLocks noChangeShapeType="1"/>
          </p:cNvSpPr>
          <p:nvPr/>
        </p:nvSpPr>
        <p:spPr bwMode="auto">
          <a:xfrm>
            <a:off x="7812088" y="2852738"/>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7" name="Line 18"/>
          <p:cNvSpPr>
            <a:spLocks noChangeShapeType="1"/>
          </p:cNvSpPr>
          <p:nvPr/>
        </p:nvSpPr>
        <p:spPr bwMode="auto">
          <a:xfrm>
            <a:off x="7812088" y="2420938"/>
            <a:ext cx="0" cy="2159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658" name="Text Box 19"/>
          <p:cNvSpPr txBox="1">
            <a:spLocks noChangeArrowheads="1"/>
          </p:cNvSpPr>
          <p:nvPr/>
        </p:nvSpPr>
        <p:spPr bwMode="auto">
          <a:xfrm>
            <a:off x="7432675" y="2441575"/>
            <a:ext cx="4381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200" b="1">
                <a:latin typeface="Arial" panose="020B0604020202020204" pitchFamily="34" charset="0"/>
                <a:cs typeface="Arial" panose="020B0604020202020204" pitchFamily="34" charset="0"/>
              </a:rPr>
              <a:t>1, 6</a:t>
            </a:r>
          </a:p>
        </p:txBody>
      </p:sp>
      <p:sp>
        <p:nvSpPr>
          <p:cNvPr id="27659" name="Text Box 20"/>
          <p:cNvSpPr txBox="1">
            <a:spLocks noChangeArrowheads="1"/>
          </p:cNvSpPr>
          <p:nvPr/>
        </p:nvSpPr>
        <p:spPr bwMode="auto">
          <a:xfrm>
            <a:off x="7805738" y="2781300"/>
            <a:ext cx="447675"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200" b="1">
                <a:latin typeface="Arial" panose="020B0604020202020204" pitchFamily="34" charset="0"/>
                <a:cs typeface="Arial" panose="020B0604020202020204" pitchFamily="34" charset="0"/>
              </a:rPr>
              <a:t>a, n</a:t>
            </a:r>
          </a:p>
        </p:txBody>
      </p:sp>
      <p:pic>
        <p:nvPicPr>
          <p:cNvPr id="2" name="اسلاید۱۲.m4a">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7472363" y="60198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1D1ED3B-9FF6-46D3-B816-5C38A047213B}" type="slidenum">
              <a:rPr lang="en-GB" altLang="en-US" sz="1400"/>
              <a:pPr/>
              <a:t>13</a:t>
            </a:fld>
            <a:endParaRPr lang="en-GB" altLang="en-US" sz="1400"/>
          </a:p>
        </p:txBody>
      </p:sp>
      <p:sp>
        <p:nvSpPr>
          <p:cNvPr id="29699" name="Rectangle 4"/>
          <p:cNvSpPr>
            <a:spLocks noChangeArrowheads="1"/>
          </p:cNvSpPr>
          <p:nvPr/>
        </p:nvSpPr>
        <p:spPr bwMode="auto">
          <a:xfrm>
            <a:off x="468313" y="590550"/>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4400">
                <a:solidFill>
                  <a:schemeClr val="tx2"/>
                </a:solidFill>
              </a:rPr>
              <a:t>OOA – identifying subjects</a:t>
            </a:r>
          </a:p>
        </p:txBody>
      </p:sp>
      <p:sp>
        <p:nvSpPr>
          <p:cNvPr id="29700" name="Rectangle 5"/>
          <p:cNvSpPr>
            <a:spLocks noChangeArrowheads="1"/>
          </p:cNvSpPr>
          <p:nvPr/>
        </p:nvSpPr>
        <p:spPr bwMode="auto">
          <a:xfrm>
            <a:off x="468313" y="1916113"/>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lang="en-US" altLang="en-US"/>
              <a:t>to reduce the complexity of the model by dividing it into more manageable and understandable subject areas</a:t>
            </a:r>
          </a:p>
          <a:p>
            <a:pPr lvl="1" eaLnBrk="1" hangingPunct="1"/>
            <a:r>
              <a:rPr lang="en-US" altLang="en-US"/>
              <a:t>similar to data-flow-diagram analysis</a:t>
            </a:r>
          </a:p>
          <a:p>
            <a:pPr eaLnBrk="1" hangingPunct="1"/>
            <a:r>
              <a:rPr lang="en-US" altLang="en-US"/>
              <a:t>usually performed bottom-up, then rechecked top-down</a:t>
            </a:r>
          </a:p>
          <a:p>
            <a:pPr eaLnBrk="1" hangingPunct="1"/>
            <a:r>
              <a:rPr lang="en-US" altLang="en-US"/>
              <a:t>to be performed by an appropriate criteria</a:t>
            </a:r>
          </a:p>
          <a:p>
            <a:pPr eaLnBrk="1" hangingPunct="1"/>
            <a:endParaRPr lang="en-US" altLang="en-US"/>
          </a:p>
        </p:txBody>
      </p:sp>
      <p:pic>
        <p:nvPicPr>
          <p:cNvPr id="2" name="اسلاید ۱۳.۲.m4a">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7429500" y="60277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3"/>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CD459113-434C-4323-850E-1B0742553D75}" type="slidenum">
              <a:rPr lang="en-GB" altLang="en-US" sz="1400"/>
              <a:pPr/>
              <a:t>14</a:t>
            </a:fld>
            <a:endParaRPr lang="en-GB" altLang="en-US" sz="1400"/>
          </a:p>
        </p:txBody>
      </p:sp>
      <p:sp>
        <p:nvSpPr>
          <p:cNvPr id="31747" name="Rectangle 4"/>
          <p:cNvSpPr>
            <a:spLocks noChangeArrowheads="1"/>
          </p:cNvSpPr>
          <p:nvPr/>
        </p:nvSpPr>
        <p:spPr bwMode="auto">
          <a:xfrm>
            <a:off x="914400" y="7350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4400">
                <a:solidFill>
                  <a:schemeClr val="tx2"/>
                </a:solidFill>
              </a:rPr>
              <a:t>OOA</a:t>
            </a:r>
          </a:p>
        </p:txBody>
      </p:sp>
      <p:sp>
        <p:nvSpPr>
          <p:cNvPr id="31748" name="Rectangle 5"/>
          <p:cNvSpPr>
            <a:spLocks noChangeArrowheads="1"/>
          </p:cNvSpPr>
          <p:nvPr/>
        </p:nvSpPr>
        <p:spPr bwMode="auto">
          <a:xfrm>
            <a:off x="914400" y="2060575"/>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80000"/>
              </a:lnSpc>
            </a:pPr>
            <a:r>
              <a:rPr lang="en-US" altLang="en-US" sz="2400"/>
              <a:t>defining attributes</a:t>
            </a:r>
          </a:p>
          <a:p>
            <a:pPr lvl="1" eaLnBrk="1" hangingPunct="1">
              <a:lnSpc>
                <a:spcPct val="80000"/>
              </a:lnSpc>
            </a:pPr>
            <a:r>
              <a:rPr lang="en-US" altLang="en-US" sz="2000"/>
              <a:t>defining attributes as in any OO-method</a:t>
            </a:r>
          </a:p>
          <a:p>
            <a:pPr eaLnBrk="1" hangingPunct="1">
              <a:lnSpc>
                <a:spcPct val="80000"/>
              </a:lnSpc>
            </a:pPr>
            <a:r>
              <a:rPr lang="en-US" altLang="en-US" sz="2400"/>
              <a:t>defining services</a:t>
            </a:r>
          </a:p>
          <a:p>
            <a:pPr lvl="1" eaLnBrk="1" hangingPunct="1">
              <a:lnSpc>
                <a:spcPct val="80000"/>
              </a:lnSpc>
            </a:pPr>
            <a:r>
              <a:rPr lang="en-US" altLang="en-US" sz="2000"/>
              <a:t>defines the processing/behavior/methods</a:t>
            </a:r>
          </a:p>
          <a:p>
            <a:pPr lvl="1" eaLnBrk="1" hangingPunct="1">
              <a:lnSpc>
                <a:spcPct val="80000"/>
              </a:lnSpc>
            </a:pPr>
            <a:r>
              <a:rPr lang="en-US" altLang="en-US" sz="2000"/>
              <a:t>identify the services required to change or modify the states</a:t>
            </a:r>
          </a:p>
          <a:p>
            <a:pPr lvl="1" eaLnBrk="1" hangingPunct="1">
              <a:lnSpc>
                <a:spcPct val="80000"/>
              </a:lnSpc>
            </a:pPr>
            <a:r>
              <a:rPr lang="en-US" altLang="en-US" sz="2000"/>
              <a:t>identify ‘algorithmically simple’ services</a:t>
            </a:r>
          </a:p>
          <a:p>
            <a:pPr lvl="2" eaLnBrk="1" hangingPunct="1">
              <a:lnSpc>
                <a:spcPct val="80000"/>
              </a:lnSpc>
            </a:pPr>
            <a:r>
              <a:rPr lang="en-US" altLang="en-US" sz="1800"/>
              <a:t>e.g. create an object “student” launches other services</a:t>
            </a:r>
          </a:p>
          <a:p>
            <a:pPr lvl="2" eaLnBrk="1" hangingPunct="1">
              <a:lnSpc>
                <a:spcPct val="80000"/>
              </a:lnSpc>
            </a:pPr>
            <a:r>
              <a:rPr lang="en-US" altLang="en-US" sz="1800"/>
              <a:t>usually not included in OOA-diagram</a:t>
            </a:r>
          </a:p>
          <a:p>
            <a:pPr lvl="1" eaLnBrk="1" hangingPunct="1">
              <a:lnSpc>
                <a:spcPct val="80000"/>
              </a:lnSpc>
            </a:pPr>
            <a:r>
              <a:rPr lang="en-US" altLang="en-US" sz="2000"/>
              <a:t>identify algorithmically complex services</a:t>
            </a:r>
          </a:p>
          <a:p>
            <a:pPr lvl="2" eaLnBrk="1" hangingPunct="1">
              <a:lnSpc>
                <a:spcPct val="80000"/>
              </a:lnSpc>
            </a:pPr>
            <a:r>
              <a:rPr lang="en-US" altLang="en-US" sz="1800"/>
              <a:t>services concerned with calculations</a:t>
            </a:r>
          </a:p>
          <a:p>
            <a:pPr lvl="2" eaLnBrk="1" hangingPunct="1">
              <a:lnSpc>
                <a:spcPct val="80000"/>
              </a:lnSpc>
            </a:pPr>
            <a:r>
              <a:rPr lang="en-US" altLang="en-US" sz="1800"/>
              <a:t>services concerned with monitoring the external environment</a:t>
            </a:r>
          </a:p>
          <a:p>
            <a:pPr lvl="1" eaLnBrk="1" hangingPunct="1">
              <a:lnSpc>
                <a:spcPct val="80000"/>
              </a:lnSpc>
            </a:pPr>
            <a:r>
              <a:rPr lang="en-US" altLang="en-US" sz="2000"/>
              <a:t>identify services required for processing a message received from another object</a:t>
            </a:r>
          </a:p>
          <a:p>
            <a:pPr lvl="1" eaLnBrk="1" hangingPunct="1">
              <a:lnSpc>
                <a:spcPct val="80000"/>
              </a:lnSpc>
            </a:pPr>
            <a:r>
              <a:rPr lang="en-US" altLang="en-US" sz="2000"/>
              <a:t>presenting them either in English, or in a program flow-chart</a:t>
            </a:r>
          </a:p>
        </p:txBody>
      </p:sp>
      <p:pic>
        <p:nvPicPr>
          <p:cNvPr id="2" name="اسلاید۱۴.m4a">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304800" y="59309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3"/>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0AE0F089-FA54-468C-9DD9-527D1F5660E2}" type="slidenum">
              <a:rPr lang="en-GB" altLang="en-US" sz="1400"/>
              <a:pPr/>
              <a:t>15</a:t>
            </a:fld>
            <a:endParaRPr lang="en-GB" altLang="en-US" sz="1400"/>
          </a:p>
        </p:txBody>
      </p:sp>
      <p:sp>
        <p:nvSpPr>
          <p:cNvPr id="33795" name="Rectangle 3"/>
          <p:cNvSpPr>
            <a:spLocks noChangeArrowheads="1"/>
          </p:cNvSpPr>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GB" altLang="en-US" sz="4400">
                <a:solidFill>
                  <a:schemeClr val="tx2"/>
                </a:solidFill>
                <a:cs typeface="Times New Roman" panose="02020603050405020304" pitchFamily="18" charset="0"/>
              </a:rPr>
              <a:t>Subject and structure layers</a:t>
            </a:r>
          </a:p>
        </p:txBody>
      </p:sp>
      <p:pic>
        <p:nvPicPr>
          <p:cNvPr id="337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513" y="1989138"/>
            <a:ext cx="49403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اسلاید ۱۵.m4a">
            <a:hlinkClick r:id="" action="ppaction://media"/>
          </p:cNvPr>
          <p:cNvPicPr>
            <a:picLocks noRot="1" noChangeAspect="1"/>
          </p:cNvPicPr>
          <p:nvPr>
            <a:audioFile r:link="rId1"/>
          </p:nvPr>
        </p:nvPicPr>
        <p:blipFill>
          <a:blip r:embed="rId5">
            <a:extLst>
              <a:ext uri="{28A0092B-C50C-407E-A947-70E740481C1C}">
                <a14:useLocalDpi xmlns:a14="http://schemas.microsoft.com/office/drawing/2010/main" val="0"/>
              </a:ext>
            </a:extLst>
          </a:blip>
          <a:srcRect/>
          <a:stretch>
            <a:fillRect/>
          </a:stretch>
        </p:blipFill>
        <p:spPr bwMode="auto">
          <a:xfrm>
            <a:off x="7570788" y="60198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3"/>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540E8EE8-9839-4938-8904-D78031355B12}" type="slidenum">
              <a:rPr lang="en-GB" altLang="en-US" sz="1400"/>
              <a:pPr/>
              <a:t>16</a:t>
            </a:fld>
            <a:endParaRPr lang="en-GB" altLang="en-US" sz="1400"/>
          </a:p>
        </p:txBody>
      </p:sp>
      <p:sp>
        <p:nvSpPr>
          <p:cNvPr id="35843" name="Rectangle 4"/>
          <p:cNvSpPr>
            <a:spLocks noChangeArrowheads="1"/>
          </p:cNvSpPr>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GB" altLang="en-US" sz="4400">
                <a:solidFill>
                  <a:schemeClr val="tx2"/>
                </a:solidFill>
                <a:cs typeface="Times New Roman" panose="02020603050405020304" pitchFamily="18" charset="0"/>
              </a:rPr>
              <a:t>Defining attributes</a:t>
            </a:r>
          </a:p>
        </p:txBody>
      </p:sp>
      <p:pic>
        <p:nvPicPr>
          <p:cNvPr id="3584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2708275"/>
            <a:ext cx="6430963" cy="245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اسلاید ۱۶.m4a">
            <a:hlinkClick r:id="" action="ppaction://media"/>
          </p:cNvPr>
          <p:cNvPicPr>
            <a:picLocks noRot="1" noChangeAspect="1"/>
          </p:cNvPicPr>
          <p:nvPr>
            <a:audioFile r:link="rId1"/>
          </p:nvPr>
        </p:nvPicPr>
        <p:blipFill>
          <a:blip r:embed="rId5">
            <a:extLst>
              <a:ext uri="{28A0092B-C50C-407E-A947-70E740481C1C}">
                <a14:useLocalDpi xmlns:a14="http://schemas.microsoft.com/office/drawing/2010/main" val="0"/>
              </a:ext>
            </a:extLst>
          </a:blip>
          <a:srcRect/>
          <a:stretch>
            <a:fillRect/>
          </a:stretch>
        </p:blipFill>
        <p:spPr bwMode="auto">
          <a:xfrm>
            <a:off x="7529513" y="60198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04BCD1B3-187E-4FC9-98CA-6C4FC8699421}" type="slidenum">
              <a:rPr lang="en-GB" altLang="en-US" sz="1400"/>
              <a:pPr/>
              <a:t>17</a:t>
            </a:fld>
            <a:endParaRPr lang="en-GB" altLang="en-US" sz="1400"/>
          </a:p>
        </p:txBody>
      </p:sp>
      <p:sp>
        <p:nvSpPr>
          <p:cNvPr id="37891" name="Rectangle 2"/>
          <p:cNvSpPr>
            <a:spLocks noGrp="1" noChangeArrowheads="1"/>
          </p:cNvSpPr>
          <p:nvPr>
            <p:ph type="title"/>
          </p:nvPr>
        </p:nvSpPr>
        <p:spPr/>
        <p:txBody>
          <a:bodyPr/>
          <a:lstStyle/>
          <a:p>
            <a:pPr eaLnBrk="1" hangingPunct="1"/>
            <a:r>
              <a:rPr lang="cy-GB" altLang="en-US" smtClean="0"/>
              <a:t>Service chart</a:t>
            </a:r>
            <a:endParaRPr lang="en-US" altLang="en-US" smtClean="0"/>
          </a:p>
        </p:txBody>
      </p:sp>
      <p:pic>
        <p:nvPicPr>
          <p:cNvPr id="37892" name="Picture 3"/>
          <p:cNvPicPr>
            <a:picLocks noChangeAspect="1" noChangeArrowheads="1"/>
          </p:cNvPicPr>
          <p:nvPr>
            <p:ph type="body" idx="1"/>
          </p:nvPr>
        </p:nvPicPr>
        <p:blipFill>
          <a:blip r:embed="rId4">
            <a:extLst>
              <a:ext uri="{28A0092B-C50C-407E-A947-70E740481C1C}">
                <a14:useLocalDpi xmlns:a14="http://schemas.microsoft.com/office/drawing/2010/main" val="0"/>
              </a:ext>
            </a:extLst>
          </a:blip>
          <a:srcRect/>
          <a:stretch>
            <a:fillRect/>
          </a:stretch>
        </p:blipFill>
        <p:spPr>
          <a:xfrm>
            <a:off x="1619250" y="2565400"/>
            <a:ext cx="6040438" cy="3197225"/>
          </a:xfrm>
        </p:spPr>
      </p:pic>
      <p:pic>
        <p:nvPicPr>
          <p:cNvPr id="2" name="اسلاید۱۷.m4a">
            <a:hlinkClick r:id="" action="ppaction://media"/>
          </p:cNvPr>
          <p:cNvPicPr>
            <a:picLocks noRot="1" noChangeAspect="1"/>
          </p:cNvPicPr>
          <p:nvPr>
            <a:audioFile r:link="rId1"/>
          </p:nvPr>
        </p:nvPicPr>
        <p:blipFill>
          <a:blip r:embed="rId5">
            <a:extLst>
              <a:ext uri="{28A0092B-C50C-407E-A947-70E740481C1C}">
                <a14:useLocalDpi xmlns:a14="http://schemas.microsoft.com/office/drawing/2010/main" val="0"/>
              </a:ext>
            </a:extLst>
          </a:blip>
          <a:srcRect/>
          <a:stretch>
            <a:fillRect/>
          </a:stretch>
        </p:blipFill>
        <p:spPr bwMode="auto">
          <a:xfrm>
            <a:off x="7429500" y="61722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AD74ABE9-7F3D-48CF-876E-682D650E48BD}" type="slidenum">
              <a:rPr lang="en-GB" altLang="en-US" sz="1400"/>
              <a:pPr/>
              <a:t>18</a:t>
            </a:fld>
            <a:endParaRPr lang="en-GB" altLang="en-US" sz="1400"/>
          </a:p>
        </p:txBody>
      </p:sp>
      <p:sp>
        <p:nvSpPr>
          <p:cNvPr id="39939" name="Rectangle 2"/>
          <p:cNvSpPr>
            <a:spLocks noGrp="1" noChangeArrowheads="1"/>
          </p:cNvSpPr>
          <p:nvPr>
            <p:ph type="title"/>
          </p:nvPr>
        </p:nvSpPr>
        <p:spPr/>
        <p:txBody>
          <a:bodyPr/>
          <a:lstStyle/>
          <a:p>
            <a:pPr eaLnBrk="1" hangingPunct="1"/>
            <a:r>
              <a:rPr lang="fr-FR" altLang="en-US" smtClean="0">
                <a:cs typeface="Times New Roman" panose="02020603050405020304" pitchFamily="18" charset="0"/>
              </a:rPr>
              <a:t>S</a:t>
            </a:r>
            <a:r>
              <a:rPr lang="en-GB" altLang="en-US" smtClean="0">
                <a:cs typeface="Times New Roman" panose="02020603050405020304" pitchFamily="18" charset="0"/>
              </a:rPr>
              <a:t>hortcomings of methods</a:t>
            </a:r>
            <a:r>
              <a:rPr lang="en-GB" altLang="en-US" smtClean="0"/>
              <a:t> </a:t>
            </a:r>
            <a:r>
              <a:rPr lang="en-GB" altLang="en-US" smtClean="0">
                <a:cs typeface="Times New Roman" panose="02020603050405020304" pitchFamily="18" charset="0"/>
              </a:rPr>
              <a:t>Jacobson (2000) </a:t>
            </a:r>
          </a:p>
        </p:txBody>
      </p:sp>
      <p:sp>
        <p:nvSpPr>
          <p:cNvPr id="39940" name="Rectangle 5"/>
          <p:cNvSpPr>
            <a:spLocks noChangeArrowheads="1"/>
          </p:cNvSpPr>
          <p:nvPr/>
        </p:nvSpPr>
        <p:spPr bwMode="auto">
          <a:xfrm>
            <a:off x="1042988" y="2276475"/>
            <a:ext cx="7416800" cy="4108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ahoma" panose="020B0604030504040204" pitchFamily="34" charset="0"/>
              </a:defRPr>
            </a:lvl1pPr>
            <a:lvl2pPr marL="914400" indent="-457200">
              <a:defRPr sz="2400">
                <a:solidFill>
                  <a:schemeClr val="tx1"/>
                </a:solidFill>
                <a:latin typeface="Tahoma" panose="020B0604030504040204" pitchFamily="34" charset="0"/>
              </a:defRPr>
            </a:lvl2pPr>
            <a:lvl3pPr marL="1371600" indent="-457200">
              <a:defRPr sz="2400">
                <a:solidFill>
                  <a:schemeClr val="tx1"/>
                </a:solidFill>
                <a:latin typeface="Tahoma" panose="020B0604030504040204" pitchFamily="34" charset="0"/>
              </a:defRPr>
            </a:lvl3pPr>
            <a:lvl4pPr marL="1828800" indent="-457200">
              <a:defRPr sz="2400">
                <a:solidFill>
                  <a:schemeClr val="tx1"/>
                </a:solidFill>
                <a:latin typeface="Tahoma" panose="020B0604030504040204" pitchFamily="34" charset="0"/>
              </a:defRPr>
            </a:lvl4pPr>
            <a:lvl5pPr marL="2286000" indent="-457200">
              <a:defRPr sz="2400">
                <a:solidFill>
                  <a:schemeClr val="tx1"/>
                </a:solidFill>
                <a:latin typeface="Tahoma" panose="020B0604030504040204" pitchFamily="34" charset="0"/>
              </a:defRPr>
            </a:lvl5pPr>
            <a:lvl6pPr marL="2743200" indent="-457200" eaLnBrk="0" fontAlgn="base" hangingPunct="0">
              <a:spcBef>
                <a:spcPct val="0"/>
              </a:spcBef>
              <a:spcAft>
                <a:spcPct val="0"/>
              </a:spcAft>
              <a:defRPr sz="2400">
                <a:solidFill>
                  <a:schemeClr val="tx1"/>
                </a:solidFill>
                <a:latin typeface="Tahoma" panose="020B0604030504040204" pitchFamily="34" charset="0"/>
              </a:defRPr>
            </a:lvl6pPr>
            <a:lvl7pPr marL="3200400" indent="-457200" eaLnBrk="0" fontAlgn="base" hangingPunct="0">
              <a:spcBef>
                <a:spcPct val="0"/>
              </a:spcBef>
              <a:spcAft>
                <a:spcPct val="0"/>
              </a:spcAft>
              <a:defRPr sz="2400">
                <a:solidFill>
                  <a:schemeClr val="tx1"/>
                </a:solidFill>
                <a:latin typeface="Tahoma" panose="020B0604030504040204" pitchFamily="34" charset="0"/>
              </a:defRPr>
            </a:lvl7pPr>
            <a:lvl8pPr marL="3657600" indent="-457200" eaLnBrk="0" fontAlgn="base" hangingPunct="0">
              <a:spcBef>
                <a:spcPct val="0"/>
              </a:spcBef>
              <a:spcAft>
                <a:spcPct val="0"/>
              </a:spcAft>
              <a:defRPr sz="2400">
                <a:solidFill>
                  <a:schemeClr val="tx1"/>
                </a:solidFill>
                <a:latin typeface="Tahoma" panose="020B0604030504040204" pitchFamily="34" charset="0"/>
              </a:defRPr>
            </a:lvl8pPr>
            <a:lvl9pPr marL="4114800" indent="-4572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buFontTx/>
              <a:buChar char="•"/>
            </a:pPr>
            <a:r>
              <a:rPr lang="en-US" altLang="en-US"/>
              <a:t>They are paper products, typically frozen in a book</a:t>
            </a:r>
          </a:p>
          <a:p>
            <a:pPr eaLnBrk="1" hangingPunct="1">
              <a:buFontTx/>
              <a:buChar char="•"/>
            </a:pPr>
            <a:r>
              <a:rPr lang="en-US" altLang="en-US"/>
              <a:t>They are rarely tried or tested in real projects (before publication)</a:t>
            </a:r>
          </a:p>
          <a:p>
            <a:pPr eaLnBrk="1" hangingPunct="1">
              <a:buFontTx/>
              <a:buChar char="•"/>
            </a:pPr>
            <a:r>
              <a:rPr lang="en-US" altLang="en-US"/>
              <a:t>They are simple introductions (they are insufficient for use in real, commercial development projects)</a:t>
            </a:r>
          </a:p>
          <a:p>
            <a:pPr eaLnBrk="1" hangingPunct="1">
              <a:buFontTx/>
              <a:buChar char="•"/>
            </a:pPr>
            <a:r>
              <a:rPr lang="en-US" altLang="en-US"/>
              <a:t>They focus on developing new systems and have little to say concerning evolving development or maintenance</a:t>
            </a:r>
          </a:p>
          <a:p>
            <a:pPr eaLnBrk="1" hangingPunct="1">
              <a:buFontTx/>
              <a:buChar char="•"/>
            </a:pPr>
            <a:r>
              <a:rPr lang="en-US" altLang="en-US"/>
              <a:t>They are rich in notations but lack semantics</a:t>
            </a:r>
          </a:p>
        </p:txBody>
      </p:sp>
      <p:pic>
        <p:nvPicPr>
          <p:cNvPr id="2" name="اسلاید ۱۸.m4a">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7850188" y="59436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3"/>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D097271-05F7-4E5B-A6D9-9127006F11FA}" type="slidenum">
              <a:rPr lang="en-GB" altLang="en-US" sz="1400"/>
              <a:pPr/>
              <a:t>19</a:t>
            </a:fld>
            <a:endParaRPr lang="en-GB" altLang="en-US" sz="1400"/>
          </a:p>
        </p:txBody>
      </p:sp>
      <p:sp>
        <p:nvSpPr>
          <p:cNvPr id="41987" name="Rectangle 4"/>
          <p:cNvSpPr>
            <a:spLocks noChangeArrowheads="1"/>
          </p:cNvSpPr>
          <p:nvPr/>
        </p:nvSpPr>
        <p:spPr bwMode="auto">
          <a:xfrm>
            <a:off x="914400" y="549275"/>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4000">
                <a:solidFill>
                  <a:schemeClr val="tx2"/>
                </a:solidFill>
              </a:rPr>
              <a:t>Rational Unified Process – RUP	</a:t>
            </a:r>
          </a:p>
        </p:txBody>
      </p:sp>
      <p:sp>
        <p:nvSpPr>
          <p:cNvPr id="41988" name="Rectangle 5"/>
          <p:cNvSpPr>
            <a:spLocks noChangeArrowheads="1"/>
          </p:cNvSpPr>
          <p:nvPr/>
        </p:nvSpPr>
        <p:spPr bwMode="auto">
          <a:xfrm>
            <a:off x="539750" y="1989138"/>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lang="en-US" altLang="en-US" sz="2800"/>
              <a:t>projects fail because</a:t>
            </a:r>
          </a:p>
          <a:p>
            <a:pPr lvl="1" eaLnBrk="1" hangingPunct="1"/>
            <a:r>
              <a:rPr lang="en-US" altLang="en-US" sz="2400"/>
              <a:t>ad hoc requirements management, ambiguous and imprecise communication, brittle architecture (architecture that does not work properly in stress), overwhelming complexity, undetected inconsistencies in requirements, designs, and implementations, insufficient testing, subjective assessment of project status, failure to attack risks, uncontrolled change propagation, insufficient automation</a:t>
            </a:r>
          </a:p>
          <a:p>
            <a:pPr eaLnBrk="1" hangingPunct="1"/>
            <a:r>
              <a:rPr lang="en-US" altLang="en-US" sz="2800"/>
              <a:t>to solve these, or at lease consider them properly, would produce good software/systems</a:t>
            </a:r>
          </a:p>
        </p:txBody>
      </p:sp>
      <p:pic>
        <p:nvPicPr>
          <p:cNvPr id="2" name="اسلاید۱۹.m4a">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7885113" y="54181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D329B5D-4036-460A-A1E0-178A06D183F9}" type="slidenum">
              <a:rPr lang="en-GB" altLang="en-US" sz="1400"/>
              <a:pPr/>
              <a:t>2</a:t>
            </a:fld>
            <a:endParaRPr lang="en-GB" altLang="en-US" sz="1400"/>
          </a:p>
        </p:txBody>
      </p:sp>
      <p:sp>
        <p:nvSpPr>
          <p:cNvPr id="7171" name="Rectangle 2"/>
          <p:cNvSpPr>
            <a:spLocks noGrp="1" noChangeArrowheads="1"/>
          </p:cNvSpPr>
          <p:nvPr>
            <p:ph type="title"/>
          </p:nvPr>
        </p:nvSpPr>
        <p:spPr/>
        <p:txBody>
          <a:bodyPr/>
          <a:lstStyle/>
          <a:p>
            <a:pPr eaLnBrk="1" hangingPunct="1"/>
            <a:r>
              <a:rPr lang="en-US" altLang="en-US" sz="4000" smtClean="0"/>
              <a:t>OOA (Object-Oriented Analysis)</a:t>
            </a:r>
            <a:br>
              <a:rPr lang="en-US" altLang="en-US" sz="4000" smtClean="0"/>
            </a:br>
            <a:endParaRPr lang="en-US" altLang="en-US" sz="4000" smtClean="0"/>
          </a:p>
        </p:txBody>
      </p:sp>
      <p:sp>
        <p:nvSpPr>
          <p:cNvPr id="7172" name="Rectangle 3"/>
          <p:cNvSpPr>
            <a:spLocks noGrp="1" noChangeArrowheads="1"/>
          </p:cNvSpPr>
          <p:nvPr>
            <p:ph type="body" idx="1"/>
          </p:nvPr>
        </p:nvSpPr>
        <p:spPr>
          <a:xfrm>
            <a:off x="468313" y="2060575"/>
            <a:ext cx="7772400" cy="4114800"/>
          </a:xfrm>
        </p:spPr>
        <p:txBody>
          <a:bodyPr/>
          <a:lstStyle/>
          <a:p>
            <a:pPr eaLnBrk="1" hangingPunct="1">
              <a:lnSpc>
                <a:spcPct val="90000"/>
              </a:lnSpc>
            </a:pPr>
            <a:r>
              <a:rPr lang="en-US" altLang="en-US" sz="2800" smtClean="0"/>
              <a:t>OOA (Object-Oriented Analysis) – Defines an information system through ‘objects’ that encapsulate both data and process.</a:t>
            </a:r>
          </a:p>
          <a:p>
            <a:pPr eaLnBrk="1" hangingPunct="1">
              <a:lnSpc>
                <a:spcPct val="90000"/>
              </a:lnSpc>
            </a:pPr>
            <a:r>
              <a:rPr lang="en-US" altLang="en-US" sz="2400" smtClean="0"/>
              <a:t>Model the requirements in terms of objects and the services they provide</a:t>
            </a:r>
          </a:p>
          <a:p>
            <a:pPr eaLnBrk="1" hangingPunct="1">
              <a:lnSpc>
                <a:spcPct val="90000"/>
              </a:lnSpc>
            </a:pPr>
            <a:r>
              <a:rPr lang="en-US" altLang="en-US" sz="2400" smtClean="0"/>
              <a:t>Grew out of object oriented design</a:t>
            </a:r>
          </a:p>
          <a:p>
            <a:pPr lvl="1" eaLnBrk="1" hangingPunct="1">
              <a:lnSpc>
                <a:spcPct val="90000"/>
              </a:lnSpc>
            </a:pPr>
            <a:r>
              <a:rPr lang="en-US" altLang="en-US" sz="2400" smtClean="0"/>
              <a:t>partitions the problem in a different way from structured approaches</a:t>
            </a:r>
          </a:p>
          <a:p>
            <a:pPr lvl="1" eaLnBrk="1" hangingPunct="1">
              <a:lnSpc>
                <a:spcPct val="90000"/>
              </a:lnSpc>
            </a:pPr>
            <a:r>
              <a:rPr lang="en-US" altLang="en-US" sz="2400" smtClean="0"/>
              <a:t>poor fit moving from Structured Analysis to Object Oriented Design</a:t>
            </a:r>
          </a:p>
          <a:p>
            <a:pPr eaLnBrk="1" hangingPunct="1">
              <a:lnSpc>
                <a:spcPct val="90000"/>
              </a:lnSpc>
            </a:pPr>
            <a:endParaRPr lang="en-US" altLang="en-US" sz="2400" smtClean="0"/>
          </a:p>
        </p:txBody>
      </p:sp>
      <p:pic>
        <p:nvPicPr>
          <p:cNvPr id="2" name="اسلاید۲.m4a">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6372225" y="5870575"/>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66C7A1E-7E83-4006-8784-3EEB8F76F4F9}" type="slidenum">
              <a:rPr lang="en-GB" altLang="en-US" sz="1400"/>
              <a:pPr/>
              <a:t>20</a:t>
            </a:fld>
            <a:endParaRPr lang="en-GB" altLang="en-US" sz="1400"/>
          </a:p>
        </p:txBody>
      </p:sp>
      <p:sp>
        <p:nvSpPr>
          <p:cNvPr id="44035" name="Rectangle 2"/>
          <p:cNvSpPr>
            <a:spLocks noGrp="1" noChangeArrowheads="1"/>
          </p:cNvSpPr>
          <p:nvPr>
            <p:ph type="title"/>
          </p:nvPr>
        </p:nvSpPr>
        <p:spPr/>
        <p:txBody>
          <a:bodyPr/>
          <a:lstStyle/>
          <a:p>
            <a:pPr eaLnBrk="1" hangingPunct="1"/>
            <a:r>
              <a:rPr lang="en-US" altLang="en-US" smtClean="0"/>
              <a:t>RUP (Rational Unified Process)</a:t>
            </a:r>
          </a:p>
        </p:txBody>
      </p:sp>
      <p:sp>
        <p:nvSpPr>
          <p:cNvPr id="44036" name="Rectangle 3"/>
          <p:cNvSpPr>
            <a:spLocks noGrp="1" noChangeArrowheads="1"/>
          </p:cNvSpPr>
          <p:nvPr>
            <p:ph type="body" idx="1"/>
          </p:nvPr>
        </p:nvSpPr>
        <p:spPr>
          <a:xfrm>
            <a:off x="611188" y="2060575"/>
            <a:ext cx="8137525" cy="4114800"/>
          </a:xfrm>
        </p:spPr>
        <p:txBody>
          <a:bodyPr/>
          <a:lstStyle/>
          <a:p>
            <a:pPr eaLnBrk="1" hangingPunct="1">
              <a:lnSpc>
                <a:spcPct val="90000"/>
              </a:lnSpc>
              <a:buFont typeface="Wingdings" panose="05000000000000000000" pitchFamily="2" charset="2"/>
              <a:buNone/>
            </a:pPr>
            <a:r>
              <a:rPr lang="en-US" altLang="en-US" smtClean="0"/>
              <a:t>	RUP (Rational Unified Process) – Based on the Unified Modelling Language (UML) RUP captures the same object-oriented theme as OOA. RUP describes how to develop a system using UML as the basis for expressing the system models. The RUP methodology follows a familiar pattern of requirements analysis, design, implementation, test and deployment.</a:t>
            </a:r>
          </a:p>
          <a:p>
            <a:pPr eaLnBrk="1" hangingPunct="1">
              <a:lnSpc>
                <a:spcPct val="90000"/>
              </a:lnSpc>
              <a:buFont typeface="Wingdings" panose="05000000000000000000" pitchFamily="2" charset="2"/>
              <a:buNone/>
            </a:pPr>
            <a:endParaRPr lang="en-US" altLang="en-US" smtClean="0"/>
          </a:p>
        </p:txBody>
      </p:sp>
      <p:pic>
        <p:nvPicPr>
          <p:cNvPr id="2" name="اسلاید۲۰.m4a">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7524750" y="6170613"/>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3"/>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0E4037B-1C2F-4B08-AEEA-7EA059E87F47}" type="slidenum">
              <a:rPr lang="en-GB" altLang="en-US" sz="1400"/>
              <a:pPr/>
              <a:t>21</a:t>
            </a:fld>
            <a:endParaRPr lang="en-GB" altLang="en-US" sz="1400"/>
          </a:p>
        </p:txBody>
      </p:sp>
      <p:sp>
        <p:nvSpPr>
          <p:cNvPr id="46083" name="Rectangle 4"/>
          <p:cNvSpPr>
            <a:spLocks noChangeArrowheads="1"/>
          </p:cNvSpPr>
          <p:nvPr/>
        </p:nvSpPr>
        <p:spPr bwMode="auto">
          <a:xfrm>
            <a:off x="914400" y="6207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4400">
                <a:solidFill>
                  <a:schemeClr val="tx2"/>
                </a:solidFill>
              </a:rPr>
              <a:t>RUP – an overview</a:t>
            </a:r>
          </a:p>
        </p:txBody>
      </p:sp>
      <p:sp>
        <p:nvSpPr>
          <p:cNvPr id="46084" name="Rectangle 5"/>
          <p:cNvSpPr>
            <a:spLocks noChangeArrowheads="1"/>
          </p:cNvSpPr>
          <p:nvPr/>
        </p:nvSpPr>
        <p:spPr bwMode="auto">
          <a:xfrm>
            <a:off x="914400" y="1946275"/>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80000"/>
              </a:lnSpc>
            </a:pPr>
            <a:r>
              <a:rPr lang="en-US" altLang="en-US" sz="2800"/>
              <a:t>developed by 1998/2000 by Jacobson</a:t>
            </a:r>
          </a:p>
          <a:p>
            <a:pPr eaLnBrk="1" hangingPunct="1">
              <a:lnSpc>
                <a:spcPct val="80000"/>
              </a:lnSpc>
            </a:pPr>
            <a:r>
              <a:rPr lang="en-US" altLang="en-US" sz="2800"/>
              <a:t>UML is not enough, but a need for a methodology, i.e. how to use UML, exists</a:t>
            </a:r>
          </a:p>
          <a:p>
            <a:pPr eaLnBrk="1" hangingPunct="1">
              <a:lnSpc>
                <a:spcPct val="80000"/>
              </a:lnSpc>
            </a:pPr>
            <a:r>
              <a:rPr lang="en-US" altLang="en-US" sz="2800"/>
              <a:t>use-case driven, architecture-centric, iterative and incremental process</a:t>
            </a:r>
          </a:p>
          <a:p>
            <a:pPr eaLnBrk="1" hangingPunct="1">
              <a:lnSpc>
                <a:spcPct val="80000"/>
              </a:lnSpc>
            </a:pPr>
            <a:r>
              <a:rPr lang="en-US" altLang="en-US" sz="2800"/>
              <a:t>four phases</a:t>
            </a:r>
          </a:p>
          <a:p>
            <a:pPr lvl="1" eaLnBrk="1" hangingPunct="1">
              <a:lnSpc>
                <a:spcPct val="80000"/>
              </a:lnSpc>
            </a:pPr>
            <a:r>
              <a:rPr lang="en-US" altLang="en-US" sz="2400"/>
              <a:t>inception</a:t>
            </a:r>
          </a:p>
          <a:p>
            <a:pPr lvl="1" eaLnBrk="1" hangingPunct="1">
              <a:lnSpc>
                <a:spcPct val="80000"/>
              </a:lnSpc>
            </a:pPr>
            <a:r>
              <a:rPr lang="en-US" altLang="en-US" sz="2400"/>
              <a:t>elaboration</a:t>
            </a:r>
          </a:p>
          <a:p>
            <a:pPr lvl="1" eaLnBrk="1" hangingPunct="1">
              <a:lnSpc>
                <a:spcPct val="80000"/>
              </a:lnSpc>
            </a:pPr>
            <a:r>
              <a:rPr lang="en-US" altLang="en-US" sz="2400"/>
              <a:t>construction</a:t>
            </a:r>
          </a:p>
          <a:p>
            <a:pPr lvl="1" eaLnBrk="1" hangingPunct="1">
              <a:lnSpc>
                <a:spcPct val="80000"/>
              </a:lnSpc>
            </a:pPr>
            <a:r>
              <a:rPr lang="en-US" altLang="en-US" sz="2400"/>
              <a:t>transition</a:t>
            </a:r>
          </a:p>
          <a:p>
            <a:pPr eaLnBrk="1" hangingPunct="1">
              <a:lnSpc>
                <a:spcPct val="80000"/>
              </a:lnSpc>
              <a:buFont typeface="Wingdings" panose="05000000000000000000" pitchFamily="2" charset="2"/>
              <a:buNone/>
            </a:pPr>
            <a:r>
              <a:rPr lang="en-US" altLang="en-US" sz="2800"/>
              <a:t>	each having one or more iterations</a:t>
            </a:r>
          </a:p>
          <a:p>
            <a:pPr lvl="1" eaLnBrk="1" hangingPunct="1">
              <a:lnSpc>
                <a:spcPct val="80000"/>
              </a:lnSpc>
            </a:pPr>
            <a:endParaRPr lang="en-US" altLang="en-US" sz="2400"/>
          </a:p>
        </p:txBody>
      </p:sp>
      <p:pic>
        <p:nvPicPr>
          <p:cNvPr id="2" name="اسلاید۲۱.m4a">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7596188" y="6018213"/>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3"/>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729F12D-72C5-4A60-B90B-F7A429D50A71}" type="slidenum">
              <a:rPr lang="en-GB" altLang="en-US" sz="1400"/>
              <a:pPr/>
              <a:t>22</a:t>
            </a:fld>
            <a:endParaRPr lang="en-GB" altLang="en-US" sz="1400"/>
          </a:p>
        </p:txBody>
      </p:sp>
      <p:sp>
        <p:nvSpPr>
          <p:cNvPr id="48131" name="Rectangle 4"/>
          <p:cNvSpPr>
            <a:spLocks noChangeArrowheads="1"/>
          </p:cNvSpPr>
          <p:nvPr/>
        </p:nvSpPr>
        <p:spPr bwMode="auto">
          <a:xfrm>
            <a:off x="2486025" y="20621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48132" name="Rectangle 9"/>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4400">
                <a:solidFill>
                  <a:schemeClr val="tx2"/>
                </a:solidFill>
              </a:rPr>
              <a:t>RUP process structure</a:t>
            </a:r>
          </a:p>
        </p:txBody>
      </p:sp>
      <p:pic>
        <p:nvPicPr>
          <p:cNvPr id="48133" name="Picture 10" descr="53_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1484313"/>
            <a:ext cx="7142163" cy="4945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اسلاید ۲۲.m4a">
            <a:hlinkClick r:id="" action="ppaction://media"/>
          </p:cNvPr>
          <p:cNvPicPr>
            <a:picLocks noRot="1" noChangeAspect="1"/>
          </p:cNvPicPr>
          <p:nvPr>
            <a:audioFile r:link="rId1"/>
          </p:nvPr>
        </p:nvPicPr>
        <p:blipFill>
          <a:blip r:embed="rId5">
            <a:extLst>
              <a:ext uri="{28A0092B-C50C-407E-A947-70E740481C1C}">
                <a14:useLocalDpi xmlns:a14="http://schemas.microsoft.com/office/drawing/2010/main" val="0"/>
              </a:ext>
            </a:extLst>
          </a:blip>
          <a:srcRect/>
          <a:stretch>
            <a:fillRect/>
          </a:stretch>
        </p:blipFill>
        <p:spPr bwMode="auto">
          <a:xfrm>
            <a:off x="539750" y="599598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C7CEE9B-27FE-405A-A515-EBD9217F3C43}" type="slidenum">
              <a:rPr lang="en-GB" altLang="en-US" sz="1400"/>
              <a:pPr/>
              <a:t>23</a:t>
            </a:fld>
            <a:endParaRPr lang="en-GB" altLang="en-US" sz="1400"/>
          </a:p>
        </p:txBody>
      </p:sp>
      <p:sp>
        <p:nvSpPr>
          <p:cNvPr id="50179" name="Rectangle 3"/>
          <p:cNvSpPr>
            <a:spLocks noChangeArrowheads="1"/>
          </p:cNvSpPr>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cy-GB" altLang="en-US" sz="4400">
                <a:solidFill>
                  <a:schemeClr val="tx2"/>
                </a:solidFill>
              </a:rPr>
              <a:t>Major artifacts of RUP</a:t>
            </a:r>
            <a:endParaRPr lang="en-US" altLang="en-US" sz="4400">
              <a:solidFill>
                <a:schemeClr val="tx2"/>
              </a:solidFill>
            </a:endParaRPr>
          </a:p>
        </p:txBody>
      </p:sp>
      <p:pic>
        <p:nvPicPr>
          <p:cNvPr id="501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19250" y="2205038"/>
            <a:ext cx="6070600" cy="4029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اسلاید ۲۳.m4a">
            <a:hlinkClick r:id="" action="ppaction://media"/>
          </p:cNvPr>
          <p:cNvPicPr>
            <a:picLocks noRot="1" noChangeAspect="1"/>
          </p:cNvPicPr>
          <p:nvPr>
            <a:audioFile r:link="rId1"/>
          </p:nvPr>
        </p:nvPicPr>
        <p:blipFill>
          <a:blip r:embed="rId5">
            <a:extLst>
              <a:ext uri="{28A0092B-C50C-407E-A947-70E740481C1C}">
                <a14:useLocalDpi xmlns:a14="http://schemas.microsoft.com/office/drawing/2010/main" val="0"/>
              </a:ext>
            </a:extLst>
          </a:blip>
          <a:srcRect/>
          <a:stretch>
            <a:fillRect/>
          </a:stretch>
        </p:blipFill>
        <p:spPr bwMode="auto">
          <a:xfrm>
            <a:off x="541338" y="5715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EE4BB4AC-F3BB-4C00-B7DC-F5FAB09A3153}" type="slidenum">
              <a:rPr lang="en-GB" altLang="en-US" sz="1400"/>
              <a:pPr/>
              <a:t>24</a:t>
            </a:fld>
            <a:endParaRPr lang="en-GB" altLang="en-US" sz="1400"/>
          </a:p>
        </p:txBody>
      </p:sp>
      <p:sp>
        <p:nvSpPr>
          <p:cNvPr id="52227" name="Oval 4"/>
          <p:cNvSpPr>
            <a:spLocks noChangeArrowheads="1"/>
          </p:cNvSpPr>
          <p:nvPr/>
        </p:nvSpPr>
        <p:spPr bwMode="auto">
          <a:xfrm>
            <a:off x="2819400" y="1905000"/>
            <a:ext cx="3657600" cy="3505200"/>
          </a:xfrm>
          <a:prstGeom prst="ellipse">
            <a:avLst/>
          </a:prstGeom>
          <a:gradFill rotWithShape="1">
            <a:gsLst>
              <a:gs pos="0">
                <a:srgbClr val="008000"/>
              </a:gs>
              <a:gs pos="100000">
                <a:srgbClr val="003B00"/>
              </a:gs>
            </a:gsLst>
            <a:lin ang="5400000" scaled="1"/>
          </a:gradFill>
          <a:ln w="9525">
            <a:solidFill>
              <a:srgbClr val="99CC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endParaRPr lang="en-US" altLang="en-US" sz="3600" b="1">
              <a:solidFill>
                <a:srgbClr val="FFFF00"/>
              </a:solidFill>
              <a:latin typeface="Arial" panose="020B0604020202020204" pitchFamily="34" charset="0"/>
            </a:endParaRPr>
          </a:p>
          <a:p>
            <a:pPr algn="ctr" eaLnBrk="1" hangingPunct="1"/>
            <a:r>
              <a:rPr lang="en-US" altLang="en-US" sz="3600" b="1">
                <a:latin typeface="Arial" panose="020B0604020202020204" pitchFamily="34" charset="0"/>
              </a:rPr>
              <a:t>Thank </a:t>
            </a:r>
          </a:p>
          <a:p>
            <a:pPr algn="ctr" eaLnBrk="1" hangingPunct="1"/>
            <a:r>
              <a:rPr lang="en-US" altLang="en-US" sz="3600" b="1">
                <a:latin typeface="Arial" panose="020B0604020202020204" pitchFamily="34" charset="0"/>
              </a:rPr>
              <a:t>You for Your</a:t>
            </a:r>
          </a:p>
          <a:p>
            <a:pPr algn="ctr" eaLnBrk="1" hangingPunct="1"/>
            <a:r>
              <a:rPr lang="en-US" altLang="en-US" sz="3600" b="1">
                <a:latin typeface="Arial" panose="020B0604020202020204" pitchFamily="34" charset="0"/>
              </a:rPr>
              <a:t>Attention</a:t>
            </a:r>
          </a:p>
          <a:p>
            <a:pPr algn="ctr" eaLnBrk="1" hangingPunct="1"/>
            <a:endParaRPr lang="en-US" altLang="en-US"/>
          </a:p>
        </p:txBody>
      </p:sp>
      <p:sp>
        <p:nvSpPr>
          <p:cNvPr id="52228" name="WordArt 5"/>
          <p:cNvSpPr>
            <a:spLocks noChangeArrowheads="1" noChangeShapeType="1" noTextEdit="1"/>
          </p:cNvSpPr>
          <p:nvPr/>
        </p:nvSpPr>
        <p:spPr bwMode="auto">
          <a:xfrm>
            <a:off x="2555875" y="1196975"/>
            <a:ext cx="4162425" cy="647700"/>
          </a:xfrm>
          <a:prstGeom prst="rect">
            <a:avLst/>
          </a:prstGeom>
        </p:spPr>
        <p:txBody>
          <a:bodyPr spcFirstLastPara="1" wrap="none" fromWordArt="1">
            <a:prstTxWarp prst="textArchUp">
              <a:avLst>
                <a:gd name="adj" fmla="val 10800000"/>
              </a:avLst>
            </a:prstTxWarp>
          </a:bodyPr>
          <a:lstStyle/>
          <a:p>
            <a:pPr algn="ctr"/>
            <a:r>
              <a:rPr lang="en-US" sz="3600" kern="10">
                <a:ln w="9525">
                  <a:solidFill>
                    <a:srgbClr val="000000"/>
                  </a:solidFill>
                  <a:miter lim="800000"/>
                  <a:headEnd/>
                  <a:tailEnd/>
                </a:ln>
                <a:solidFill>
                  <a:srgbClr val="FFFFFF"/>
                </a:solidFill>
                <a:latin typeface="Arial Black" panose="020B0A04020102020204" pitchFamily="34" charset="0"/>
              </a:rPr>
              <a:t>End of Chapter 22</a:t>
            </a:r>
          </a:p>
        </p:txBody>
      </p:sp>
      <p:pic>
        <p:nvPicPr>
          <p:cNvPr id="52229" name="Picture 6" descr="Questions, Queries and Further Info..."/>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5562600"/>
            <a:ext cx="1525588"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CAFE9FC4-20B8-4A43-8DBF-3AB81BC88036}" type="slidenum">
              <a:rPr lang="en-GB" altLang="en-US" sz="1400"/>
              <a:pPr/>
              <a:t>3</a:t>
            </a:fld>
            <a:endParaRPr lang="en-GB" altLang="en-US" sz="1400"/>
          </a:p>
        </p:txBody>
      </p:sp>
      <p:sp>
        <p:nvSpPr>
          <p:cNvPr id="9219" name="Rectangle 2"/>
          <p:cNvSpPr>
            <a:spLocks noGrp="1" noChangeArrowheads="1"/>
          </p:cNvSpPr>
          <p:nvPr>
            <p:ph type="title"/>
          </p:nvPr>
        </p:nvSpPr>
        <p:spPr>
          <a:xfrm>
            <a:off x="1150938" y="476250"/>
            <a:ext cx="7993062" cy="1143000"/>
          </a:xfrm>
        </p:spPr>
        <p:txBody>
          <a:bodyPr/>
          <a:lstStyle/>
          <a:p>
            <a:pPr eaLnBrk="1" hangingPunct="1"/>
            <a:r>
              <a:rPr lang="en-GB" altLang="en-US" smtClean="0">
                <a:cs typeface="Times New Roman" panose="02020603050405020304" pitchFamily="18" charset="0"/>
              </a:rPr>
              <a:t>Object-oriented analysis (OOA) </a:t>
            </a:r>
            <a:br>
              <a:rPr lang="en-GB" altLang="en-US" smtClean="0">
                <a:cs typeface="Times New Roman" panose="02020603050405020304" pitchFamily="18" charset="0"/>
              </a:rPr>
            </a:br>
            <a:r>
              <a:rPr lang="en-GB" altLang="en-US" smtClean="0">
                <a:cs typeface="Times New Roman" panose="02020603050405020304" pitchFamily="18" charset="0"/>
              </a:rPr>
              <a:t> </a:t>
            </a:r>
            <a:r>
              <a:rPr lang="en-US" altLang="en-US" sz="2800" smtClean="0"/>
              <a:t>(Coad and Yourdon 1991)</a:t>
            </a:r>
            <a:endParaRPr lang="en-GB" altLang="en-US" sz="2800" smtClean="0"/>
          </a:p>
        </p:txBody>
      </p:sp>
      <p:sp>
        <p:nvSpPr>
          <p:cNvPr id="9220" name="Rectangle 3"/>
          <p:cNvSpPr>
            <a:spLocks noGrp="1" noChangeArrowheads="1"/>
          </p:cNvSpPr>
          <p:nvPr>
            <p:ph type="body" idx="1"/>
          </p:nvPr>
        </p:nvSpPr>
        <p:spPr>
          <a:xfrm>
            <a:off x="395288" y="1989138"/>
            <a:ext cx="8064500" cy="4114800"/>
          </a:xfrm>
          <a:noFill/>
        </p:spPr>
        <p:txBody>
          <a:bodyPr/>
          <a:lstStyle/>
          <a:p>
            <a:pPr marL="609600" indent="-609600" eaLnBrk="1" hangingPunct="1">
              <a:lnSpc>
                <a:spcPct val="90000"/>
              </a:lnSpc>
            </a:pPr>
            <a:r>
              <a:rPr lang="en-US" altLang="en-US" sz="2800" smtClean="0"/>
              <a:t>Published before UML (1990), several versions thus no single definition of OOA exists</a:t>
            </a:r>
          </a:p>
          <a:p>
            <a:pPr marL="609600" indent="-609600" algn="just" eaLnBrk="1" hangingPunct="1">
              <a:lnSpc>
                <a:spcPct val="90000"/>
              </a:lnSpc>
              <a:buFont typeface="Wingdings" panose="05000000000000000000" pitchFamily="2" charset="2"/>
              <a:buNone/>
            </a:pPr>
            <a:r>
              <a:rPr lang="en-US" altLang="en-US" sz="2800" smtClean="0">
                <a:cs typeface="Times New Roman" panose="02020603050405020304" pitchFamily="18" charset="0"/>
              </a:rPr>
              <a:t>Five major activities:</a:t>
            </a:r>
          </a:p>
          <a:p>
            <a:pPr marL="609600" indent="-609600" eaLnBrk="1" hangingPunct="1">
              <a:lnSpc>
                <a:spcPct val="90000"/>
              </a:lnSpc>
              <a:buFont typeface="Wingdings" panose="05000000000000000000" pitchFamily="2" charset="2"/>
              <a:buAutoNum type="arabicPeriod"/>
            </a:pPr>
            <a:r>
              <a:rPr lang="en-US" altLang="en-US" sz="2800" smtClean="0">
                <a:cs typeface="Times New Roman" panose="02020603050405020304" pitchFamily="18" charset="0"/>
              </a:rPr>
              <a:t>Finding class-&amp;-objects </a:t>
            </a:r>
          </a:p>
          <a:p>
            <a:pPr marL="609600" indent="-609600" eaLnBrk="1" hangingPunct="1">
              <a:lnSpc>
                <a:spcPct val="90000"/>
              </a:lnSpc>
              <a:buFont typeface="Wingdings" panose="05000000000000000000" pitchFamily="2" charset="2"/>
              <a:buAutoNum type="arabicPeriod"/>
            </a:pPr>
            <a:r>
              <a:rPr lang="en-US" altLang="en-US" sz="2800" smtClean="0">
                <a:cs typeface="Times New Roman" panose="02020603050405020304" pitchFamily="18" charset="0"/>
              </a:rPr>
              <a:t>Identifying structures </a:t>
            </a:r>
          </a:p>
          <a:p>
            <a:pPr marL="609600" indent="-609600" eaLnBrk="1" hangingPunct="1">
              <a:lnSpc>
                <a:spcPct val="90000"/>
              </a:lnSpc>
              <a:buFont typeface="Wingdings" panose="05000000000000000000" pitchFamily="2" charset="2"/>
              <a:buAutoNum type="arabicPeriod"/>
            </a:pPr>
            <a:r>
              <a:rPr lang="en-US" altLang="en-US" sz="2800" smtClean="0">
                <a:cs typeface="Times New Roman" panose="02020603050405020304" pitchFamily="18" charset="0"/>
              </a:rPr>
              <a:t>Identifying subjects </a:t>
            </a:r>
          </a:p>
          <a:p>
            <a:pPr marL="609600" indent="-609600" eaLnBrk="1" hangingPunct="1">
              <a:lnSpc>
                <a:spcPct val="90000"/>
              </a:lnSpc>
              <a:buFont typeface="Wingdings" panose="05000000000000000000" pitchFamily="2" charset="2"/>
              <a:buAutoNum type="arabicPeriod"/>
            </a:pPr>
            <a:r>
              <a:rPr lang="en-US" altLang="en-US" sz="2800" smtClean="0">
                <a:cs typeface="Times New Roman" panose="02020603050405020304" pitchFamily="18" charset="0"/>
              </a:rPr>
              <a:t>Defining attributes</a:t>
            </a:r>
            <a:r>
              <a:rPr lang="en-GB" altLang="en-US" sz="2800" smtClean="0">
                <a:cs typeface="Times New Roman" panose="02020603050405020304" pitchFamily="18" charset="0"/>
              </a:rPr>
              <a:t> </a:t>
            </a:r>
            <a:endParaRPr lang="fr-FR" altLang="en-US" sz="2800" smtClean="0">
              <a:cs typeface="Times New Roman" panose="02020603050405020304" pitchFamily="18" charset="0"/>
            </a:endParaRPr>
          </a:p>
          <a:p>
            <a:pPr marL="609600" indent="-609600" eaLnBrk="1" hangingPunct="1">
              <a:lnSpc>
                <a:spcPct val="90000"/>
              </a:lnSpc>
              <a:buFont typeface="Wingdings" panose="05000000000000000000" pitchFamily="2" charset="2"/>
              <a:buAutoNum type="arabicPeriod"/>
            </a:pPr>
            <a:r>
              <a:rPr lang="en-GB" altLang="en-US" sz="2800" smtClean="0">
                <a:cs typeface="Times New Roman" panose="02020603050405020304" pitchFamily="18" charset="0"/>
              </a:rPr>
              <a:t>Defining services </a:t>
            </a:r>
            <a:endParaRPr lang="fr-FR" altLang="en-US" sz="2800" smtClean="0">
              <a:cs typeface="Times New Roman" panose="02020603050405020304" pitchFamily="18" charset="0"/>
            </a:endParaRPr>
          </a:p>
          <a:p>
            <a:pPr marL="609600" indent="-609600" eaLnBrk="1" hangingPunct="1">
              <a:lnSpc>
                <a:spcPct val="90000"/>
              </a:lnSpc>
            </a:pPr>
            <a:endParaRPr lang="fr-FR" altLang="en-US" sz="2800" smtClean="0">
              <a:cs typeface="Times New Roman" panose="02020603050405020304" pitchFamily="18" charset="0"/>
            </a:endParaRPr>
          </a:p>
          <a:p>
            <a:pPr marL="609600" indent="-609600" eaLnBrk="1" hangingPunct="1">
              <a:lnSpc>
                <a:spcPct val="90000"/>
              </a:lnSpc>
            </a:pPr>
            <a:endParaRPr lang="en-GB" altLang="en-US" sz="2800" smtClean="0">
              <a:cs typeface="Times New Roman" panose="02020603050405020304" pitchFamily="18" charset="0"/>
            </a:endParaRPr>
          </a:p>
        </p:txBody>
      </p:sp>
      <p:sp>
        <p:nvSpPr>
          <p:cNvPr id="9221" name="Text Box 4"/>
          <p:cNvSpPr txBox="1">
            <a:spLocks noChangeArrowheads="1"/>
          </p:cNvSpPr>
          <p:nvPr/>
        </p:nvSpPr>
        <p:spPr bwMode="auto">
          <a:xfrm>
            <a:off x="323850" y="6165850"/>
            <a:ext cx="8137525"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nSpc>
                <a:spcPct val="86000"/>
              </a:lnSpc>
              <a:spcBef>
                <a:spcPct val="20000"/>
              </a:spcBef>
              <a:buClr>
                <a:schemeClr val="accent2"/>
              </a:buClr>
              <a:buFont typeface="Wingdings" panose="05000000000000000000" pitchFamily="2" charset="2"/>
              <a:buNone/>
            </a:pPr>
            <a:r>
              <a:rPr kumimoji="1" lang="en-US" altLang="en-US"/>
              <a:t>activities may be iterative, and there is no strict sequence</a:t>
            </a:r>
          </a:p>
          <a:p>
            <a:pPr eaLnBrk="1" hangingPunct="1">
              <a:spcBef>
                <a:spcPct val="50000"/>
              </a:spcBef>
            </a:pPr>
            <a:endParaRPr lang="en-US" altLang="en-US"/>
          </a:p>
        </p:txBody>
      </p:sp>
      <p:pic>
        <p:nvPicPr>
          <p:cNvPr id="2" name="اسلاید۳.m4a">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7734300" y="5376863"/>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2ED5B66D-FFD8-41DB-B358-405A06A9DFCB}" type="slidenum">
              <a:rPr lang="en-GB" altLang="en-US" sz="1400"/>
              <a:pPr/>
              <a:t>4</a:t>
            </a:fld>
            <a:endParaRPr lang="en-GB" altLang="en-US" sz="1400"/>
          </a:p>
        </p:txBody>
      </p:sp>
      <p:sp>
        <p:nvSpPr>
          <p:cNvPr id="11267" name="Rectangle 2"/>
          <p:cNvSpPr>
            <a:spLocks noGrp="1" noChangeArrowheads="1"/>
          </p:cNvSpPr>
          <p:nvPr>
            <p:ph type="title"/>
          </p:nvPr>
        </p:nvSpPr>
        <p:spPr/>
        <p:txBody>
          <a:bodyPr/>
          <a:lstStyle/>
          <a:p>
            <a:pPr eaLnBrk="1" hangingPunct="1"/>
            <a:r>
              <a:rPr lang="en-US" altLang="en-US" smtClean="0"/>
              <a:t>Cont…</a:t>
            </a:r>
          </a:p>
        </p:txBody>
      </p:sp>
      <p:sp>
        <p:nvSpPr>
          <p:cNvPr id="11268" name="Rectangle 3"/>
          <p:cNvSpPr>
            <a:spLocks noGrp="1" noChangeArrowheads="1"/>
          </p:cNvSpPr>
          <p:nvPr>
            <p:ph type="body" idx="1"/>
          </p:nvPr>
        </p:nvSpPr>
        <p:spPr>
          <a:xfrm>
            <a:off x="250825" y="2060575"/>
            <a:ext cx="7772400" cy="4114800"/>
          </a:xfrm>
        </p:spPr>
        <p:txBody>
          <a:bodyPr/>
          <a:lstStyle/>
          <a:p>
            <a:pPr eaLnBrk="1" hangingPunct="1">
              <a:lnSpc>
                <a:spcPct val="86000"/>
              </a:lnSpc>
              <a:buFont typeface="Wingdings" panose="05000000000000000000" pitchFamily="2" charset="2"/>
              <a:buNone/>
            </a:pPr>
            <a:r>
              <a:rPr lang="en-US" altLang="en-US" sz="1800" b="1" i="1" smtClean="0">
                <a:latin typeface="Arial" panose="020B0604020202020204" pitchFamily="34" charset="0"/>
              </a:rPr>
              <a:t>Fnd class-&amp;-objects:</a:t>
            </a:r>
          </a:p>
          <a:p>
            <a:pPr eaLnBrk="1" hangingPunct="1">
              <a:lnSpc>
                <a:spcPct val="86000"/>
              </a:lnSpc>
            </a:pPr>
            <a:r>
              <a:rPr lang="en-US" altLang="en-US" sz="1800" smtClean="0">
                <a:latin typeface="Arial" panose="020B0604020202020204" pitchFamily="34" charset="0"/>
              </a:rPr>
              <a:t>identify object classes that form the core of the application</a:t>
            </a:r>
          </a:p>
          <a:p>
            <a:pPr eaLnBrk="1" hangingPunct="1">
              <a:lnSpc>
                <a:spcPct val="86000"/>
              </a:lnSpc>
              <a:buFont typeface="Wingdings" panose="05000000000000000000" pitchFamily="2" charset="2"/>
              <a:buNone/>
            </a:pPr>
            <a:r>
              <a:rPr lang="en-US" altLang="en-US" sz="1800" b="1" i="1" smtClean="0">
                <a:latin typeface="Arial" panose="020B0604020202020204" pitchFamily="34" charset="0"/>
              </a:rPr>
              <a:t>Identify structures:</a:t>
            </a:r>
            <a:endParaRPr lang="en-US" altLang="en-US" sz="1800" b="1" smtClean="0">
              <a:latin typeface="Arial" panose="020B0604020202020204" pitchFamily="34" charset="0"/>
            </a:endParaRPr>
          </a:p>
          <a:p>
            <a:pPr eaLnBrk="1" hangingPunct="1">
              <a:lnSpc>
                <a:spcPct val="86000"/>
              </a:lnSpc>
            </a:pPr>
            <a:r>
              <a:rPr lang="en-US" altLang="en-US" sz="1800" smtClean="0">
                <a:latin typeface="Arial" panose="020B0604020202020204" pitchFamily="34" charset="0"/>
              </a:rPr>
              <a:t>organize the classes into generalization (gen-spec) and aggregation (whole-part) hierarchies</a:t>
            </a:r>
          </a:p>
          <a:p>
            <a:pPr eaLnBrk="1" hangingPunct="1">
              <a:lnSpc>
                <a:spcPct val="86000"/>
              </a:lnSpc>
              <a:buFont typeface="Wingdings" panose="05000000000000000000" pitchFamily="2" charset="2"/>
              <a:buNone/>
            </a:pPr>
            <a:r>
              <a:rPr lang="en-US" altLang="en-US" sz="1800" b="1" i="1" smtClean="0">
                <a:latin typeface="Arial" panose="020B0604020202020204" pitchFamily="34" charset="0"/>
              </a:rPr>
              <a:t>Identify subjects:</a:t>
            </a:r>
            <a:endParaRPr lang="en-US" altLang="en-US" sz="1800" b="1" smtClean="0">
              <a:latin typeface="Arial" panose="020B0604020202020204" pitchFamily="34" charset="0"/>
            </a:endParaRPr>
          </a:p>
          <a:p>
            <a:pPr eaLnBrk="1" hangingPunct="1">
              <a:lnSpc>
                <a:spcPct val="86000"/>
              </a:lnSpc>
            </a:pPr>
            <a:r>
              <a:rPr lang="en-US" altLang="en-US" sz="1800" smtClean="0">
                <a:latin typeface="Arial" panose="020B0604020202020204" pitchFamily="34" charset="0"/>
              </a:rPr>
              <a:t>group the object model into manageable subject areas to create subject layer and structure layer</a:t>
            </a:r>
          </a:p>
          <a:p>
            <a:pPr eaLnBrk="1" hangingPunct="1">
              <a:lnSpc>
                <a:spcPct val="86000"/>
              </a:lnSpc>
              <a:buFont typeface="Wingdings" panose="05000000000000000000" pitchFamily="2" charset="2"/>
              <a:buNone/>
            </a:pPr>
            <a:r>
              <a:rPr lang="en-US" altLang="en-US" sz="1800" b="1" i="1" smtClean="0">
                <a:latin typeface="Arial" panose="020B0604020202020204" pitchFamily="34" charset="0"/>
              </a:rPr>
              <a:t>Define attributes:</a:t>
            </a:r>
            <a:endParaRPr lang="en-US" altLang="en-US" sz="1800" b="1" smtClean="0">
              <a:latin typeface="Arial" panose="020B0604020202020204" pitchFamily="34" charset="0"/>
            </a:endParaRPr>
          </a:p>
          <a:p>
            <a:pPr eaLnBrk="1" hangingPunct="1">
              <a:lnSpc>
                <a:spcPct val="86000"/>
              </a:lnSpc>
            </a:pPr>
            <a:r>
              <a:rPr lang="en-US" altLang="en-US" sz="1800" smtClean="0">
                <a:latin typeface="Arial" panose="020B0604020202020204" pitchFamily="34" charset="0"/>
              </a:rPr>
              <a:t>identify data elements of each class</a:t>
            </a:r>
          </a:p>
          <a:p>
            <a:pPr eaLnBrk="1" hangingPunct="1">
              <a:lnSpc>
                <a:spcPct val="86000"/>
              </a:lnSpc>
              <a:buFont typeface="Wingdings" panose="05000000000000000000" pitchFamily="2" charset="2"/>
              <a:buNone/>
            </a:pPr>
            <a:r>
              <a:rPr lang="en-US" altLang="en-US" sz="1800" b="1" i="1" smtClean="0">
                <a:latin typeface="Arial" panose="020B0604020202020204" pitchFamily="34" charset="0"/>
              </a:rPr>
              <a:t>Define services of each class:</a:t>
            </a:r>
            <a:endParaRPr lang="en-US" altLang="en-US" sz="1800" b="1" smtClean="0">
              <a:latin typeface="Arial" panose="020B0604020202020204" pitchFamily="34" charset="0"/>
            </a:endParaRPr>
          </a:p>
          <a:p>
            <a:pPr eaLnBrk="1" hangingPunct="1">
              <a:lnSpc>
                <a:spcPct val="86000"/>
              </a:lnSpc>
            </a:pPr>
            <a:r>
              <a:rPr lang="en-US" altLang="en-US" sz="1800" smtClean="0">
                <a:latin typeface="Arial" panose="020B0604020202020204" pitchFamily="34" charset="0"/>
              </a:rPr>
              <a:t>a service is the operation or processes performed by the object in response to receipt of a message; service charts specify details		</a:t>
            </a:r>
          </a:p>
          <a:p>
            <a:pPr eaLnBrk="1" hangingPunct="1">
              <a:lnSpc>
                <a:spcPct val="80000"/>
              </a:lnSpc>
            </a:pPr>
            <a:endParaRPr lang="en-US" altLang="en-US" sz="1800" smtClean="0"/>
          </a:p>
        </p:txBody>
      </p:sp>
      <p:pic>
        <p:nvPicPr>
          <p:cNvPr id="2" name="اسلاید۴.m4a">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7718425" y="5084763"/>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4"/>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6EA4A27-FFFA-459A-BE44-6C2EB714AFB2}" type="slidenum">
              <a:rPr lang="en-GB" altLang="en-US" sz="1400"/>
              <a:pPr/>
              <a:t>5</a:t>
            </a:fld>
            <a:endParaRPr lang="en-GB" altLang="en-US" sz="1400"/>
          </a:p>
        </p:txBody>
      </p:sp>
      <p:sp>
        <p:nvSpPr>
          <p:cNvPr id="13315" name="Rectangle 2"/>
          <p:cNvSpPr>
            <a:spLocks noGrp="1" noChangeArrowheads="1"/>
          </p:cNvSpPr>
          <p:nvPr>
            <p:ph type="title"/>
          </p:nvPr>
        </p:nvSpPr>
        <p:spPr/>
        <p:txBody>
          <a:bodyPr/>
          <a:lstStyle/>
          <a:p>
            <a:pPr eaLnBrk="1" hangingPunct="1"/>
            <a:r>
              <a:rPr lang="fr-FR" altLang="en-US" smtClean="0">
                <a:latin typeface="AGaramond" charset="0"/>
                <a:cs typeface="Times New Roman" panose="02020603050405020304" pitchFamily="18" charset="0"/>
              </a:rPr>
              <a:t>OOA</a:t>
            </a:r>
            <a:endParaRPr lang="en-GB" altLang="en-US" smtClean="0">
              <a:latin typeface="AGaramond" charset="0"/>
              <a:cs typeface="Times New Roman" panose="02020603050405020304" pitchFamily="18" charset="0"/>
            </a:endParaRPr>
          </a:p>
        </p:txBody>
      </p:sp>
      <p:sp>
        <p:nvSpPr>
          <p:cNvPr id="13316" name="Text Box 5"/>
          <p:cNvSpPr txBox="1">
            <a:spLocks noChangeArrowheads="1"/>
          </p:cNvSpPr>
          <p:nvPr/>
        </p:nvSpPr>
        <p:spPr bwMode="auto">
          <a:xfrm>
            <a:off x="395288" y="1989138"/>
            <a:ext cx="8569325" cy="4291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ahoma" panose="020B0604030504040204" pitchFamily="34" charset="0"/>
              </a:defRPr>
            </a:lvl1pPr>
            <a:lvl2pPr marL="236538">
              <a:defRPr sz="2400">
                <a:solidFill>
                  <a:schemeClr val="tx1"/>
                </a:solidFill>
                <a:latin typeface="Tahoma" panose="020B0604030504040204" pitchFamily="34" charset="0"/>
              </a:defRPr>
            </a:lvl2pPr>
            <a:lvl3pPr marL="350838" indent="563563">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a:defRPr sz="2400">
                <a:solidFill>
                  <a:schemeClr val="tx1"/>
                </a:solidFill>
                <a:latin typeface="Tahoma" panose="020B0604030504040204" pitchFamily="34" charset="0"/>
              </a:defRPr>
            </a:lvl5pPr>
            <a:lvl6pPr eaLnBrk="0" fontAlgn="base" hangingPunct="0">
              <a:spcBef>
                <a:spcPct val="0"/>
              </a:spcBef>
              <a:spcAft>
                <a:spcPct val="0"/>
              </a:spcAft>
              <a:defRPr sz="2400">
                <a:solidFill>
                  <a:schemeClr val="tx1"/>
                </a:solidFill>
                <a:latin typeface="Tahoma" panose="020B0604030504040204" pitchFamily="34" charset="0"/>
              </a:defRPr>
            </a:lvl6pPr>
            <a:lvl7pPr eaLnBrk="0" fontAlgn="base" hangingPunct="0">
              <a:spcBef>
                <a:spcPct val="0"/>
              </a:spcBef>
              <a:spcAft>
                <a:spcPct val="0"/>
              </a:spcAft>
              <a:defRPr sz="2400">
                <a:solidFill>
                  <a:schemeClr val="tx1"/>
                </a:solidFill>
                <a:latin typeface="Tahoma" panose="020B0604030504040204" pitchFamily="34" charset="0"/>
              </a:defRPr>
            </a:lvl7pPr>
            <a:lvl8pPr eaLnBrk="0" fontAlgn="base" hangingPunct="0">
              <a:spcBef>
                <a:spcPct val="0"/>
              </a:spcBef>
              <a:spcAft>
                <a:spcPct val="0"/>
              </a:spcAft>
              <a:defRPr sz="2400">
                <a:solidFill>
                  <a:schemeClr val="tx1"/>
                </a:solidFill>
                <a:latin typeface="Tahoma" panose="020B0604030504040204" pitchFamily="34" charset="0"/>
              </a:defRPr>
            </a:lvl8pPr>
            <a:lvl9pPr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u="sng"/>
              <a:t>Finding class-&amp;-objects</a:t>
            </a:r>
          </a:p>
          <a:p>
            <a:pPr lvl="1" eaLnBrk="1" hangingPunct="1">
              <a:buFontTx/>
              <a:buChar char="•"/>
            </a:pPr>
            <a:r>
              <a:rPr lang="en-US" altLang="en-US"/>
              <a:t>  Increasing the analyst’s understanding of the problem domain</a:t>
            </a:r>
          </a:p>
          <a:p>
            <a:pPr lvl="1" eaLnBrk="1" hangingPunct="1">
              <a:buFontTx/>
              <a:buChar char="•"/>
            </a:pPr>
            <a:r>
              <a:rPr lang="en-US" altLang="en-US"/>
              <a:t>  Identifying relevant &amp; stable classes and objects for the application core</a:t>
            </a:r>
          </a:p>
          <a:p>
            <a:pPr lvl="4" eaLnBrk="1" hangingPunct="1"/>
            <a:r>
              <a:rPr lang="en-US" altLang="en-US"/>
              <a:t>  --- so called “system responsibilities”, i.e. abstractions to be modeled</a:t>
            </a:r>
          </a:p>
          <a:p>
            <a:pPr lvl="1" eaLnBrk="1" hangingPunct="1">
              <a:buFontTx/>
              <a:buChar char="•"/>
            </a:pPr>
            <a:r>
              <a:rPr lang="en-US" altLang="en-US"/>
              <a:t> Techniques</a:t>
            </a:r>
          </a:p>
          <a:p>
            <a:pPr lvl="2" eaLnBrk="1" hangingPunct="1"/>
            <a:r>
              <a:rPr lang="en-US" altLang="en-US"/>
              <a:t>   observations, listening domain experts, reading,     gathering previous &amp; system related experience, prototyping</a:t>
            </a:r>
          </a:p>
          <a:p>
            <a:pPr eaLnBrk="1" hangingPunct="1">
              <a:spcBef>
                <a:spcPct val="50000"/>
              </a:spcBef>
              <a:buFontTx/>
              <a:buChar char="•"/>
            </a:pPr>
            <a:endParaRPr lang="en-US" altLang="en-US"/>
          </a:p>
        </p:txBody>
      </p:sp>
      <p:pic>
        <p:nvPicPr>
          <p:cNvPr id="3" name="اسلاید۵.m4a">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7429500" y="589915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3"/>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8263661D-3E63-4569-A1BB-9B099EF7ADA8}" type="slidenum">
              <a:rPr lang="en-GB" altLang="en-US" sz="1400"/>
              <a:pPr/>
              <a:t>6</a:t>
            </a:fld>
            <a:endParaRPr lang="en-GB" altLang="en-US" sz="1400"/>
          </a:p>
        </p:txBody>
      </p:sp>
      <p:sp>
        <p:nvSpPr>
          <p:cNvPr id="15363" name="Rectangle 4"/>
          <p:cNvSpPr>
            <a:spLocks noChangeArrowheads="1"/>
          </p:cNvSpPr>
          <p:nvPr/>
        </p:nvSpPr>
        <p:spPr bwMode="auto">
          <a:xfrm>
            <a:off x="1150938" y="617538"/>
            <a:ext cx="7793037"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sz="4400">
              <a:solidFill>
                <a:schemeClr val="tx2"/>
              </a:solidFill>
              <a:cs typeface="Times New Roman" panose="02020603050405020304" pitchFamily="18" charset="0"/>
            </a:endParaRPr>
          </a:p>
        </p:txBody>
      </p:sp>
      <p:sp>
        <p:nvSpPr>
          <p:cNvPr id="15364" name="Rectangle 7"/>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4400">
                <a:solidFill>
                  <a:schemeClr val="tx2"/>
                </a:solidFill>
              </a:rPr>
              <a:t>OOA – objects in a class</a:t>
            </a:r>
          </a:p>
        </p:txBody>
      </p:sp>
      <p:sp>
        <p:nvSpPr>
          <p:cNvPr id="15365" name="Rectangle 8"/>
          <p:cNvSpPr>
            <a:spLocks noChangeArrowheads="1"/>
          </p:cNvSpPr>
          <p:nvPr/>
        </p:nvSpPr>
        <p:spPr bwMode="auto">
          <a:xfrm>
            <a:off x="2339975" y="2276475"/>
            <a:ext cx="2808288" cy="2160588"/>
          </a:xfrm>
          <a:prstGeom prst="rect">
            <a:avLst/>
          </a:prstGeom>
          <a:noFill/>
          <a:ln w="762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endParaRPr lang="en-US" altLang="en-US" sz="1800" b="1">
              <a:latin typeface="Arial" panose="020B0604020202020204" pitchFamily="34" charset="0"/>
              <a:cs typeface="Arial" panose="020B0604020202020204" pitchFamily="34" charset="0"/>
            </a:endParaRPr>
          </a:p>
        </p:txBody>
      </p:sp>
      <p:sp>
        <p:nvSpPr>
          <p:cNvPr id="15366" name="Rectangle 9"/>
          <p:cNvSpPr>
            <a:spLocks noChangeArrowheads="1"/>
          </p:cNvSpPr>
          <p:nvPr/>
        </p:nvSpPr>
        <p:spPr bwMode="auto">
          <a:xfrm>
            <a:off x="2484438" y="2420938"/>
            <a:ext cx="2592387"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algn="ctr" eaLnBrk="1" hangingPunct="1"/>
            <a:r>
              <a:rPr lang="en-US" altLang="en-US" sz="1800" b="1">
                <a:latin typeface="Arial" panose="020B0604020202020204" pitchFamily="34" charset="0"/>
                <a:cs typeface="Arial" panose="020B0604020202020204" pitchFamily="34" charset="0"/>
              </a:rPr>
              <a:t>class-&amp;-object</a:t>
            </a:r>
          </a:p>
        </p:txBody>
      </p:sp>
      <p:sp>
        <p:nvSpPr>
          <p:cNvPr id="15367" name="Rectangle 10"/>
          <p:cNvSpPr>
            <a:spLocks noChangeArrowheads="1"/>
          </p:cNvSpPr>
          <p:nvPr/>
        </p:nvSpPr>
        <p:spPr bwMode="auto">
          <a:xfrm>
            <a:off x="2484438" y="3068638"/>
            <a:ext cx="2592387"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5368" name="Rectangle 11"/>
          <p:cNvSpPr>
            <a:spLocks noChangeArrowheads="1"/>
          </p:cNvSpPr>
          <p:nvPr/>
        </p:nvSpPr>
        <p:spPr bwMode="auto">
          <a:xfrm>
            <a:off x="2484438" y="3717925"/>
            <a:ext cx="2592387" cy="647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endParaRPr lang="en-US" altLang="en-US"/>
          </a:p>
        </p:txBody>
      </p:sp>
      <p:sp>
        <p:nvSpPr>
          <p:cNvPr id="15369" name="Text Box 12"/>
          <p:cNvSpPr txBox="1">
            <a:spLocks noChangeArrowheads="1"/>
          </p:cNvSpPr>
          <p:nvPr/>
        </p:nvSpPr>
        <p:spPr bwMode="auto">
          <a:xfrm>
            <a:off x="5292725" y="1989138"/>
            <a:ext cx="10350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800" b="1">
                <a:latin typeface="Arial" panose="020B0604020202020204" pitchFamily="34" charset="0"/>
                <a:cs typeface="Arial" panose="020B0604020202020204" pitchFamily="34" charset="0"/>
              </a:rPr>
              <a:t>Student</a:t>
            </a:r>
          </a:p>
        </p:txBody>
      </p:sp>
      <p:sp>
        <p:nvSpPr>
          <p:cNvPr id="15370" name="Text Box 13"/>
          <p:cNvSpPr txBox="1">
            <a:spLocks noChangeArrowheads="1"/>
          </p:cNvSpPr>
          <p:nvPr/>
        </p:nvSpPr>
        <p:spPr bwMode="auto">
          <a:xfrm>
            <a:off x="6156325" y="2584450"/>
            <a:ext cx="755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800">
                <a:latin typeface="Arial" panose="020B0604020202020204" pitchFamily="34" charset="0"/>
                <a:cs typeface="Arial" panose="020B0604020202020204" pitchFamily="34" charset="0"/>
              </a:rPr>
              <a:t>name</a:t>
            </a:r>
          </a:p>
        </p:txBody>
      </p:sp>
      <p:sp>
        <p:nvSpPr>
          <p:cNvPr id="15371" name="Text Box 14"/>
          <p:cNvSpPr txBox="1">
            <a:spLocks noChangeArrowheads="1"/>
          </p:cNvSpPr>
          <p:nvPr/>
        </p:nvSpPr>
        <p:spPr bwMode="auto">
          <a:xfrm>
            <a:off x="6135688" y="3089275"/>
            <a:ext cx="1644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800">
                <a:latin typeface="Arial" panose="020B0604020202020204" pitchFamily="34" charset="0"/>
                <a:cs typeface="Arial" panose="020B0604020202020204" pitchFamily="34" charset="0"/>
              </a:rPr>
              <a:t>attribute name</a:t>
            </a:r>
          </a:p>
        </p:txBody>
      </p:sp>
      <p:sp>
        <p:nvSpPr>
          <p:cNvPr id="15372" name="Text Box 15"/>
          <p:cNvSpPr txBox="1">
            <a:spLocks noChangeArrowheads="1"/>
          </p:cNvSpPr>
          <p:nvPr/>
        </p:nvSpPr>
        <p:spPr bwMode="auto">
          <a:xfrm>
            <a:off x="6156325" y="3638550"/>
            <a:ext cx="1022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800">
                <a:latin typeface="Arial" panose="020B0604020202020204" pitchFamily="34" charset="0"/>
                <a:cs typeface="Arial" panose="020B0604020202020204" pitchFamily="34" charset="0"/>
              </a:rPr>
              <a:t>services</a:t>
            </a:r>
          </a:p>
        </p:txBody>
      </p:sp>
      <p:sp>
        <p:nvSpPr>
          <p:cNvPr id="15373" name="Line 16"/>
          <p:cNvSpPr>
            <a:spLocks noChangeShapeType="1"/>
          </p:cNvSpPr>
          <p:nvPr/>
        </p:nvSpPr>
        <p:spPr bwMode="auto">
          <a:xfrm flipH="1">
            <a:off x="5292725" y="3860800"/>
            <a:ext cx="863600" cy="144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4" name="Line 17"/>
          <p:cNvSpPr>
            <a:spLocks noChangeShapeType="1"/>
          </p:cNvSpPr>
          <p:nvPr/>
        </p:nvSpPr>
        <p:spPr bwMode="auto">
          <a:xfrm flipH="1">
            <a:off x="5292725" y="3284538"/>
            <a:ext cx="863600" cy="14446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5" name="Line 18"/>
          <p:cNvSpPr>
            <a:spLocks noChangeShapeType="1"/>
          </p:cNvSpPr>
          <p:nvPr/>
        </p:nvSpPr>
        <p:spPr bwMode="auto">
          <a:xfrm flipH="1">
            <a:off x="5292725" y="2779713"/>
            <a:ext cx="863600" cy="15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6" name="Text Box 19"/>
          <p:cNvSpPr txBox="1">
            <a:spLocks noChangeArrowheads="1"/>
          </p:cNvSpPr>
          <p:nvPr/>
        </p:nvSpPr>
        <p:spPr bwMode="auto">
          <a:xfrm>
            <a:off x="1095375" y="4673600"/>
            <a:ext cx="611505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1800">
                <a:latin typeface="Arial" panose="020B0604020202020204" pitchFamily="34" charset="0"/>
                <a:cs typeface="Arial" panose="020B0604020202020204" pitchFamily="34" charset="0"/>
              </a:rPr>
              <a:t>object is an abstraction of a problem domain</a:t>
            </a:r>
          </a:p>
          <a:p>
            <a:pPr eaLnBrk="1" hangingPunct="1"/>
            <a:r>
              <a:rPr lang="en-US" altLang="en-US" sz="1800">
                <a:latin typeface="Arial" panose="020B0604020202020204" pitchFamily="34" charset="0"/>
                <a:cs typeface="Arial" panose="020B0604020202020204" pitchFamily="34" charset="0"/>
              </a:rPr>
              <a:t>(keep information, i.e. attributes, and interact, i.e. services)</a:t>
            </a:r>
          </a:p>
          <a:p>
            <a:pPr eaLnBrk="1" hangingPunct="1"/>
            <a:r>
              <a:rPr lang="en-US" altLang="en-US" sz="1800">
                <a:latin typeface="Arial" panose="020B0604020202020204" pitchFamily="34" charset="0"/>
                <a:cs typeface="Arial" panose="020B0604020202020204" pitchFamily="34" charset="0"/>
              </a:rPr>
              <a:t>class is a description of one or more objects</a:t>
            </a:r>
          </a:p>
        </p:txBody>
      </p:sp>
      <p:pic>
        <p:nvPicPr>
          <p:cNvPr id="2" name="اسلاید ۶.m4a">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7429500" y="5715000"/>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3"/>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A73F544-09BF-4762-9113-95B782002415}" type="slidenum">
              <a:rPr lang="en-GB" altLang="en-US" sz="1400"/>
              <a:pPr/>
              <a:t>7</a:t>
            </a:fld>
            <a:endParaRPr lang="en-GB" altLang="en-US" sz="1400"/>
          </a:p>
        </p:txBody>
      </p:sp>
      <p:pic>
        <p:nvPicPr>
          <p:cNvPr id="17411"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908050"/>
            <a:ext cx="8101012" cy="554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3"/>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DF9F289-918A-45E7-B5A2-11598A99781C}" type="slidenum">
              <a:rPr lang="en-GB" altLang="en-US" sz="1400"/>
              <a:pPr/>
              <a:t>8</a:t>
            </a:fld>
            <a:endParaRPr lang="en-GB" altLang="en-US" sz="1400"/>
          </a:p>
        </p:txBody>
      </p:sp>
      <p:sp>
        <p:nvSpPr>
          <p:cNvPr id="19459" name="Rectangle 4"/>
          <p:cNvSpPr>
            <a:spLocks noChangeArrowheads="1"/>
          </p:cNvSpPr>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4000">
                <a:solidFill>
                  <a:schemeClr val="tx2"/>
                </a:solidFill>
              </a:rPr>
              <a:t>OOA – hints to find relevant class-&amp;-objects</a:t>
            </a:r>
          </a:p>
        </p:txBody>
      </p:sp>
      <p:sp>
        <p:nvSpPr>
          <p:cNvPr id="19460" name="Rectangle 5"/>
          <p:cNvSpPr>
            <a:spLocks noChangeArrowheads="1"/>
          </p:cNvSpPr>
          <p:nvPr/>
        </p:nvSpPr>
        <p:spPr bwMode="auto">
          <a:xfrm>
            <a:off x="611188" y="1916113"/>
            <a:ext cx="8229600" cy="452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r>
              <a:rPr lang="en-US" altLang="en-US" sz="2800"/>
              <a:t>study the structures (second phase of OOA)</a:t>
            </a:r>
          </a:p>
          <a:p>
            <a:pPr eaLnBrk="1" hangingPunct="1"/>
            <a:r>
              <a:rPr lang="en-US" altLang="en-US" sz="2800"/>
              <a:t>look at other systems</a:t>
            </a:r>
          </a:p>
          <a:p>
            <a:pPr eaLnBrk="1" hangingPunct="1"/>
            <a:r>
              <a:rPr lang="en-US" altLang="en-US" sz="2800"/>
              <a:t>look at physical devices to be connected</a:t>
            </a:r>
          </a:p>
          <a:p>
            <a:pPr eaLnBrk="1" hangingPunct="1"/>
            <a:r>
              <a:rPr lang="en-US" altLang="en-US" sz="2800"/>
              <a:t>examine the events that must be remembered &amp; recorded, then the roles that people play</a:t>
            </a:r>
          </a:p>
          <a:p>
            <a:pPr eaLnBrk="1" hangingPunct="1"/>
            <a:r>
              <a:rPr lang="en-US" altLang="en-US" sz="2800"/>
              <a:t>examine relevant physical or geographical locations </a:t>
            </a:r>
          </a:p>
          <a:p>
            <a:pPr eaLnBrk="1" hangingPunct="1"/>
            <a:endParaRPr lang="en-US" altLang="en-US" sz="2800"/>
          </a:p>
          <a:p>
            <a:pPr eaLnBrk="1" hangingPunct="1"/>
            <a:r>
              <a:rPr lang="en-US" altLang="en-US" sz="2800"/>
              <a:t>danger: identifying too many objects!</a:t>
            </a:r>
          </a:p>
          <a:p>
            <a:pPr eaLnBrk="1" hangingPunct="1"/>
            <a:endParaRPr lang="en-US" altLang="en-US" sz="2800"/>
          </a:p>
        </p:txBody>
      </p:sp>
      <p:pic>
        <p:nvPicPr>
          <p:cNvPr id="2" name="اسلاید ۸.m4a">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7429500" y="5832475"/>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p:cNvSpPr>
            <a:spLocks noGrp="1"/>
          </p:cNvSpPr>
          <p:nvPr>
            <p:ph type="sldNum" sz="quarter" idx="12"/>
          </p:nvPr>
        </p:nvSpPr>
        <p:spPr>
          <a:noFill/>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0C6D2AAF-1EBF-4C72-80D6-6F578E083AFB}" type="slidenum">
              <a:rPr lang="en-GB" altLang="en-US" sz="1400"/>
              <a:pPr/>
              <a:t>9</a:t>
            </a:fld>
            <a:endParaRPr lang="en-GB" altLang="en-US" sz="1400"/>
          </a:p>
        </p:txBody>
      </p:sp>
      <p:sp>
        <p:nvSpPr>
          <p:cNvPr id="21507" name="Rectangle 4"/>
          <p:cNvSpPr>
            <a:spLocks noChangeArrowheads="1"/>
          </p:cNvSpPr>
          <p:nvPr/>
        </p:nvSpPr>
        <p:spPr bwMode="auto">
          <a:xfrm>
            <a:off x="914400" y="620713"/>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r>
              <a:rPr lang="en-US" altLang="en-US" sz="4000">
                <a:solidFill>
                  <a:schemeClr val="tx2"/>
                </a:solidFill>
              </a:rPr>
              <a:t>OOA – criteria for building entity models</a:t>
            </a:r>
          </a:p>
        </p:txBody>
      </p:sp>
      <p:sp>
        <p:nvSpPr>
          <p:cNvPr id="21508" name="Rectangle 5"/>
          <p:cNvSpPr>
            <a:spLocks noChangeArrowheads="1"/>
          </p:cNvSpPr>
          <p:nvPr/>
        </p:nvSpPr>
        <p:spPr bwMode="auto">
          <a:xfrm>
            <a:off x="684213" y="1946275"/>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Tahoma" panose="020B060403050404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Tahoma" panose="020B060403050404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defRPr>
            </a:lvl9pPr>
          </a:lstStyle>
          <a:p>
            <a:pPr eaLnBrk="1" hangingPunct="1">
              <a:lnSpc>
                <a:spcPct val="90000"/>
              </a:lnSpc>
            </a:pPr>
            <a:r>
              <a:rPr lang="en-US" altLang="en-US" sz="2800"/>
              <a:t>needed remembrance</a:t>
            </a:r>
          </a:p>
          <a:p>
            <a:pPr eaLnBrk="1" hangingPunct="1">
              <a:lnSpc>
                <a:spcPct val="90000"/>
              </a:lnSpc>
            </a:pPr>
            <a:r>
              <a:rPr lang="en-US" altLang="en-US" sz="2800"/>
              <a:t>needed behavior</a:t>
            </a:r>
          </a:p>
          <a:p>
            <a:pPr eaLnBrk="1" hangingPunct="1">
              <a:lnSpc>
                <a:spcPct val="90000"/>
              </a:lnSpc>
            </a:pPr>
            <a:r>
              <a:rPr lang="en-US" altLang="en-US" sz="2800"/>
              <a:t>more than one attribute</a:t>
            </a:r>
          </a:p>
          <a:p>
            <a:pPr eaLnBrk="1" hangingPunct="1">
              <a:lnSpc>
                <a:spcPct val="90000"/>
              </a:lnSpc>
            </a:pPr>
            <a:r>
              <a:rPr lang="en-US" altLang="en-US" sz="2800"/>
              <a:t>more than one object in a class</a:t>
            </a:r>
          </a:p>
          <a:p>
            <a:pPr eaLnBrk="1" hangingPunct="1">
              <a:lnSpc>
                <a:spcPct val="90000"/>
              </a:lnSpc>
            </a:pPr>
            <a:r>
              <a:rPr lang="en-US" altLang="en-US" sz="2800"/>
              <a:t>always applicable, “general” attributes</a:t>
            </a:r>
          </a:p>
          <a:p>
            <a:pPr eaLnBrk="1" hangingPunct="1">
              <a:lnSpc>
                <a:spcPct val="90000"/>
              </a:lnSpc>
            </a:pPr>
            <a:r>
              <a:rPr lang="en-US" altLang="en-US" sz="2800"/>
              <a:t>always applicable, “general” behavior</a:t>
            </a:r>
          </a:p>
          <a:p>
            <a:pPr eaLnBrk="1" hangingPunct="1">
              <a:lnSpc>
                <a:spcPct val="90000"/>
              </a:lnSpc>
            </a:pPr>
            <a:r>
              <a:rPr lang="en-US" altLang="en-US" sz="2800"/>
              <a:t>domain-based requirements</a:t>
            </a:r>
          </a:p>
          <a:p>
            <a:pPr eaLnBrk="1" hangingPunct="1">
              <a:lnSpc>
                <a:spcPct val="90000"/>
              </a:lnSpc>
            </a:pPr>
            <a:r>
              <a:rPr lang="en-US" altLang="en-US" sz="2800"/>
              <a:t>not merely derived results (i.e. avoid something that can be derived/calculated from others)</a:t>
            </a:r>
          </a:p>
        </p:txBody>
      </p:sp>
      <p:pic>
        <p:nvPicPr>
          <p:cNvPr id="2" name="اسلاید۹.m4a">
            <a:hlinkClick r:id="" action="ppaction://media"/>
          </p:cNvPr>
          <p:cNvPicPr>
            <a:picLocks noRot="1" noChangeAspect="1"/>
          </p:cNvPicPr>
          <p:nvPr>
            <a:audioFile r:link="rId1"/>
          </p:nvPr>
        </p:nvPicPr>
        <p:blipFill>
          <a:blip r:embed="rId4">
            <a:extLst>
              <a:ext uri="{28A0092B-C50C-407E-A947-70E740481C1C}">
                <a14:useLocalDpi xmlns:a14="http://schemas.microsoft.com/office/drawing/2010/main" val="0"/>
              </a:ext>
            </a:extLst>
          </a:blip>
          <a:srcRect/>
          <a:stretch>
            <a:fillRect/>
          </a:stretch>
        </p:blipFill>
        <p:spPr bwMode="auto">
          <a:xfrm>
            <a:off x="7429500" y="6078538"/>
            <a:ext cx="6096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ahoma" panose="020B060403050404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altLang="en-US" sz="2400" b="0" i="0" u="none" strike="noStrike" cap="none" normalizeH="0" baseline="0" smtClean="0">
            <a:ln>
              <a:noFill/>
            </a:ln>
            <a:solidFill>
              <a:schemeClr val="tx1"/>
            </a:solidFill>
            <a:effectLst/>
            <a:latin typeface="Tahoma" panose="020B060403050404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589</TotalTime>
  <Words>946</Words>
  <Application>Microsoft Office PowerPoint</Application>
  <PresentationFormat>On-screen Show (4:3)</PresentationFormat>
  <Paragraphs>192</Paragraphs>
  <Slides>24</Slides>
  <Notes>24</Notes>
  <HiddenSlides>0</HiddenSlides>
  <MMClips>21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Tahoma</vt:lpstr>
      <vt:lpstr>Arial</vt:lpstr>
      <vt:lpstr>Wingdings</vt:lpstr>
      <vt:lpstr>Times New Roman</vt:lpstr>
      <vt:lpstr>AGaramond</vt:lpstr>
      <vt:lpstr>Blends</vt:lpstr>
      <vt:lpstr>Chapter 22</vt:lpstr>
      <vt:lpstr>OOA (Object-Oriented Analysis) </vt:lpstr>
      <vt:lpstr>Object-oriented analysis (OOA)   (Coad and Yourdon 1991)</vt:lpstr>
      <vt:lpstr>Cont…</vt:lpstr>
      <vt:lpstr>OOA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Service chart</vt:lpstr>
      <vt:lpstr>Shortcomings of methods Jacobson (2000) </vt:lpstr>
      <vt:lpstr>PowerPoint Presentation</vt:lpstr>
      <vt:lpstr>RUP (Rational Unified Process)</vt:lpstr>
      <vt:lpstr>PowerPoint Presentation</vt:lpstr>
      <vt:lpstr>PowerPoint Presentation</vt:lpstr>
      <vt:lpstr>PowerPoint Presentation</vt:lpstr>
      <vt:lpstr>PowerPoint Presentation</vt:lpstr>
    </vt:vector>
  </TitlesOfParts>
  <Company>ESSEC Business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Reflections on information systems development 1988-2002</dc:title>
  <dc:creator>David Avison</dc:creator>
  <cp:lastModifiedBy>Rz_Na_N</cp:lastModifiedBy>
  <cp:revision>109</cp:revision>
  <cp:lastPrinted>1601-01-01T00:00:00Z</cp:lastPrinted>
  <dcterms:created xsi:type="dcterms:W3CDTF">2002-09-10T18:28:46Z</dcterms:created>
  <dcterms:modified xsi:type="dcterms:W3CDTF">2020-12-06T19:03:12Z</dcterms:modified>
</cp:coreProperties>
</file>