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Baskerville Old Face" pitchFamily="18" charset="0"/>
              </a:rPr>
              <a:t>CAR PRICE  PREDICTION</a:t>
            </a:r>
            <a:endParaRPr lang="en-US" sz="6000" b="1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00600"/>
            <a:ext cx="4876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Marzook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Khatri</a:t>
            </a:r>
            <a:r>
              <a:rPr lang="en-US" sz="2800" dirty="0" smtClean="0">
                <a:solidFill>
                  <a:schemeClr val="tx1"/>
                </a:solidFill>
              </a:rPr>
              <a:t> (3219071)</a:t>
            </a:r>
          </a:p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Nida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Momin</a:t>
            </a:r>
            <a:r>
              <a:rPr lang="en-US" sz="2800" dirty="0" smtClean="0">
                <a:solidFill>
                  <a:schemeClr val="tx1"/>
                </a:solidFill>
              </a:rPr>
              <a:t> (3219066)</a:t>
            </a:r>
          </a:p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Mustansir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Sabir</a:t>
            </a:r>
            <a:r>
              <a:rPr lang="en-US" sz="2800" dirty="0" smtClean="0">
                <a:solidFill>
                  <a:schemeClr val="tx1"/>
                </a:solidFill>
              </a:rPr>
              <a:t> (3219068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</a:rPr>
              <a:t>4</a:t>
            </a:r>
            <a:r>
              <a:rPr lang="en-US" sz="2800" dirty="0" smtClean="0">
                <a:solidFill>
                  <a:schemeClr val="accent1"/>
                </a:solidFill>
              </a:rPr>
              <a:t>. Model Building -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0"/>
            <a:ext cx="6400800" cy="68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   Using train and test models to find the RMSE value and accuracy.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534399" cy="5912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200" u="sng" dirty="0" smtClean="0"/>
              <a:t>RESULTS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200" dirty="0" smtClean="0"/>
              <a:t>Plotting the regression graph to show the actual and predicted values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875"/>
          <a:stretch>
            <a:fillRect/>
          </a:stretch>
        </p:blipFill>
        <p:spPr bwMode="auto">
          <a:xfrm>
            <a:off x="990600" y="1524000"/>
            <a:ext cx="7162800" cy="504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5181600"/>
          </a:xfrm>
        </p:spPr>
        <p:txBody>
          <a:bodyPr>
            <a:normAutofit fontScale="850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US" sz="2800" dirty="0" smtClean="0"/>
              <a:t>This project presents a car price prediction system by using the supervised machine learning technique. It focuses on developing machine learning models that can accurately predict the price of a used car based on its features, in order to make informed purchases.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ClrTx/>
            </a:pPr>
            <a:r>
              <a:rPr lang="en-US" sz="2800" dirty="0" smtClean="0"/>
              <a:t>This project has the following goals:</a:t>
            </a:r>
          </a:p>
          <a:p>
            <a:pPr marL="514350" indent="-514350" algn="just">
              <a:buNone/>
            </a:pPr>
            <a:r>
              <a:rPr lang="en-US" sz="2800" b="1" dirty="0" smtClean="0"/>
              <a:t>  1.  Design:</a:t>
            </a:r>
            <a:r>
              <a:rPr lang="en-US" sz="2800" dirty="0" smtClean="0"/>
              <a:t> The project includes the design of a system explaining linear relationship between X and Y which are price and other factors like model and make of the car.</a:t>
            </a:r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2. Predict:</a:t>
            </a:r>
            <a:r>
              <a:rPr lang="en-US" sz="2800" dirty="0" smtClean="0"/>
              <a:t> The project predicts the price of the vehicle using linear regression model which identifies different patterns and projects and predicts the value of the vehicle.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3. Confirm:</a:t>
            </a:r>
            <a:r>
              <a:rPr lang="en-US" sz="2800" dirty="0" smtClean="0"/>
              <a:t> The project finds out which variable associated with the vehicle is the best predictor of its price.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OBJECTIVE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Our main objective is to predict the prices of the used cars given various attributes.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will assure the customer whether the prices are exact and correct and are not manipulated by the sellers.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this purpose we have used machine learning algorithm which makes it easier to analyze the data to track the prices.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is an excellent way to find the prices for people who prefer to buy cars through lease or second hand.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MODEL SELECTED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Linear regression is one of the most commonly used predictive modeling techniques.</a:t>
            </a:r>
          </a:p>
          <a:p>
            <a:pPr algn="just"/>
            <a:r>
              <a:rPr lang="en-US" sz="2800" dirty="0" smtClean="0"/>
              <a:t>These models can be trained easily and efficiently even on systems with relatively low computational power when compared to other complex algorithms. </a:t>
            </a:r>
          </a:p>
          <a:p>
            <a:pPr algn="just"/>
            <a:r>
              <a:rPr lang="en-US" sz="2800" dirty="0" smtClean="0"/>
              <a:t>Moreover, linear regression fits linearly separable datasets almost perfectly and is often used to find the nature of the relationship between variables.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600" u="sng" dirty="0" smtClean="0"/>
              <a:t>METHODOLOGY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05200" cy="50292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1. DATA EXPLORATION </a:t>
            </a:r>
          </a:p>
          <a:p>
            <a:pPr marL="514350" indent="-514350">
              <a:buNone/>
            </a:pPr>
            <a:r>
              <a:rPr lang="en-US" sz="2400" dirty="0" smtClean="0"/>
              <a:t>        </a:t>
            </a:r>
          </a:p>
          <a:p>
            <a:pPr marL="514350" indent="-514350">
              <a:buNone/>
            </a:pPr>
            <a:r>
              <a:rPr lang="en-US" sz="2400" dirty="0" smtClean="0"/>
              <a:t>         Analyzing </a:t>
            </a:r>
            <a:r>
              <a:rPr lang="en-US" sz="2400" dirty="0"/>
              <a:t>through visual exploration to gather insights about the model that can be applied </a:t>
            </a:r>
            <a:r>
              <a:rPr lang="en-US" sz="2400" dirty="0" smtClean="0"/>
              <a:t> and the further processes to be performed on </a:t>
            </a:r>
            <a:r>
              <a:rPr lang="en-US" sz="2400" dirty="0"/>
              <a:t>the </a:t>
            </a:r>
            <a:r>
              <a:rPr lang="en-US" sz="2400" dirty="0" smtClean="0"/>
              <a:t>data.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3" descr="ML-1.PNG"/>
          <p:cNvPicPr>
            <a:picLocks noChangeAspect="1"/>
          </p:cNvPicPr>
          <p:nvPr/>
        </p:nvPicPr>
        <p:blipFill>
          <a:blip r:embed="rId2" cstate="print"/>
          <a:srcRect l="14344" t="4723" r="30983"/>
          <a:stretch>
            <a:fillRect/>
          </a:stretch>
        </p:blipFill>
        <p:spPr>
          <a:xfrm>
            <a:off x="3886200" y="304800"/>
            <a:ext cx="4985209" cy="6352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Plotting the </a:t>
            </a:r>
            <a:r>
              <a:rPr lang="en-US" sz="2800" dirty="0" err="1" smtClean="0"/>
              <a:t>Heatmap</a:t>
            </a:r>
            <a:r>
              <a:rPr lang="en-US" sz="2800" dirty="0" smtClean="0"/>
              <a:t> to visualize the correlation between various attributes.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1000" y="1676400"/>
            <a:ext cx="8306881" cy="4866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91600" cy="57943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2. DATA CLEANING -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Here we split the car name into company name only and remove the model name for better understanding.                   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 descr="ML-4.PNG"/>
          <p:cNvPicPr>
            <a:picLocks noChangeAspect="1"/>
          </p:cNvPicPr>
          <p:nvPr/>
        </p:nvPicPr>
        <p:blipFill>
          <a:blip r:embed="rId2" cstate="print"/>
          <a:srcRect l="11866" r="37909"/>
          <a:stretch>
            <a:fillRect/>
          </a:stretch>
        </p:blipFill>
        <p:spPr>
          <a:xfrm>
            <a:off x="4343400" y="1440796"/>
            <a:ext cx="4290713" cy="5264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C:\Users\DELL\Downloads\ML-3.PNG"/>
          <p:cNvPicPr>
            <a:picLocks noChangeAspect="1" noChangeArrowheads="1"/>
          </p:cNvPicPr>
          <p:nvPr/>
        </p:nvPicPr>
        <p:blipFill>
          <a:blip r:embed="rId3" cstate="print"/>
          <a:srcRect l="11619" r="62212" b="2703"/>
          <a:stretch>
            <a:fillRect/>
          </a:stretch>
        </p:blipFill>
        <p:spPr bwMode="auto">
          <a:xfrm>
            <a:off x="533400" y="1371600"/>
            <a:ext cx="2496274" cy="533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8200" y="1066800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Before Cleaning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066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After Cleaning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Replacing the misspelled company names.</a:t>
            </a:r>
            <a:endParaRPr lang="en-US" sz="2400" dirty="0"/>
          </a:p>
        </p:txBody>
      </p:sp>
      <p:pic>
        <p:nvPicPr>
          <p:cNvPr id="3074" name="Picture 2" descr="C:\Users\DELL\Downloads\ML-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416" t="1087" r="35941" b="47808"/>
          <a:stretch>
            <a:fillRect/>
          </a:stretch>
        </p:blipFill>
        <p:spPr bwMode="auto">
          <a:xfrm>
            <a:off x="0" y="1752600"/>
            <a:ext cx="5880370" cy="3213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11111" r="41979"/>
          <a:stretch>
            <a:fillRect/>
          </a:stretch>
        </p:blipFill>
        <p:spPr bwMode="auto">
          <a:xfrm>
            <a:off x="6019800" y="1600200"/>
            <a:ext cx="2971800" cy="4724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3. DATA PREPARATION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Splitting data into X and Y where X includes all the attributes of dataset except the price and Y includes only the price attribute.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7620000" cy="2338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222</TotalTime>
  <Words>429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CAR PRICE  PREDICTION</vt:lpstr>
      <vt:lpstr>INTRODUCTION</vt:lpstr>
      <vt:lpstr>OBJECTIVE</vt:lpstr>
      <vt:lpstr>MODEL SELECTED</vt:lpstr>
      <vt:lpstr>METHODOLOGY</vt:lpstr>
      <vt:lpstr>Plotting the Heatmap to visualize the correlation between various attributes.</vt:lpstr>
      <vt:lpstr>2. DATA CLEANING - Here we split the car name into company name only and remove the model name for better understanding.                     </vt:lpstr>
      <vt:lpstr>Replacing the misspelled company names.</vt:lpstr>
      <vt:lpstr>3. DATA PREPARATION</vt:lpstr>
      <vt:lpstr>4. Model Building - </vt:lpstr>
      <vt:lpstr>RESULTS Plotting the regression graph to show the actual and predicted values.</vt:lpstr>
      <vt:lpstr>THANK 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@NIDA..; MARZOOK'S PC</dc:creator>
  <cp:lastModifiedBy>Marzook Khatri</cp:lastModifiedBy>
  <cp:revision>22</cp:revision>
  <dcterms:created xsi:type="dcterms:W3CDTF">2006-08-16T00:00:00Z</dcterms:created>
  <dcterms:modified xsi:type="dcterms:W3CDTF">2021-05-16T17:36:18Z</dcterms:modified>
</cp:coreProperties>
</file>