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9"/>
  </p:notesMasterIdLst>
  <p:handoutMasterIdLst>
    <p:handoutMasterId r:id="rId10"/>
  </p:handoutMasterIdLst>
  <p:sldIdLst>
    <p:sldId id="259" r:id="rId2"/>
    <p:sldId id="261" r:id="rId3"/>
    <p:sldId id="291" r:id="rId4"/>
    <p:sldId id="292" r:id="rId5"/>
    <p:sldId id="293" r:id="rId6"/>
    <p:sldId id="342" r:id="rId7"/>
    <p:sldId id="34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55" autoAdjust="0"/>
    <p:restoredTop sz="95226" autoAdjust="0"/>
  </p:normalViewPr>
  <p:slideViewPr>
    <p:cSldViewPr snapToGrid="0">
      <p:cViewPr varScale="1">
        <p:scale>
          <a:sx n="75" d="100"/>
          <a:sy n="75" d="100"/>
        </p:scale>
        <p:origin x="1286" y="43"/>
      </p:cViewPr>
      <p:guideLst>
        <p:guide orient="horz" pos="2160"/>
        <p:guide pos="3840"/>
      </p:guideLst>
    </p:cSldViewPr>
  </p:slideViewPr>
  <p:outlineViewPr>
    <p:cViewPr>
      <p:scale>
        <a:sx n="33" d="100"/>
        <a:sy n="33" d="100"/>
      </p:scale>
      <p:origin x="0" y="-509"/>
    </p:cViewPr>
  </p:outlineViewPr>
  <p:notesTextViewPr>
    <p:cViewPr>
      <p:scale>
        <a:sx n="1" d="1"/>
        <a:sy n="1" d="1"/>
      </p:scale>
      <p:origin x="0" y="0"/>
    </p:cViewPr>
  </p:notesTextViewPr>
  <p:sorterViewPr>
    <p:cViewPr varScale="1">
      <p:scale>
        <a:sx n="100" d="100"/>
        <a:sy n="100" d="100"/>
      </p:scale>
      <p:origin x="0" y="-4622"/>
    </p:cViewPr>
  </p:sorterViewPr>
  <p:notesViewPr>
    <p:cSldViewPr snapToGrid="0">
      <p:cViewPr varScale="1">
        <p:scale>
          <a:sx n="65" d="100"/>
          <a:sy n="65" d="100"/>
        </p:scale>
        <p:origin x="2299"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F46B63-F834-D215-6F39-2DE6A2C598F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1516BB4-E098-BE79-B7C2-F5BC5D9A79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074ABE-DA1D-4ACB-8769-933C07527256}" type="datetimeFigureOut">
              <a:rPr lang="en-US" smtClean="0"/>
              <a:t>6/2/2022</a:t>
            </a:fld>
            <a:endParaRPr lang="en-US"/>
          </a:p>
        </p:txBody>
      </p:sp>
      <p:sp>
        <p:nvSpPr>
          <p:cNvPr id="4" name="Footer Placeholder 3">
            <a:extLst>
              <a:ext uri="{FF2B5EF4-FFF2-40B4-BE49-F238E27FC236}">
                <a16:creationId xmlns:a16="http://schemas.microsoft.com/office/drawing/2014/main" id="{271A686D-F79C-D169-9528-9810DA4751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783F22F-BC43-7DC7-F677-446BD5DDF5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F2C5EA-4A88-4AD7-8A7F-5D8D9AC2F1E6}" type="slidenum">
              <a:rPr lang="en-US" smtClean="0"/>
              <a:t>‹#›</a:t>
            </a:fld>
            <a:endParaRPr lang="en-US"/>
          </a:p>
        </p:txBody>
      </p:sp>
    </p:spTree>
    <p:extLst>
      <p:ext uri="{BB962C8B-B14F-4D97-AF65-F5344CB8AC3E}">
        <p14:creationId xmlns:p14="http://schemas.microsoft.com/office/powerpoint/2010/main" val="2954425249"/>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5-30T12:45:48.627"/>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7E98E-9D3C-43DC-9D46-F79317388C42}" type="datetimeFigureOut">
              <a:rPr lang="en-ID" smtClean="0"/>
              <a:t>02/06/2022</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04C42-D324-4424-A012-94F32D7A5871}" type="slidenum">
              <a:rPr lang="en-ID" smtClean="0"/>
              <a:t>‹#›</a:t>
            </a:fld>
            <a:endParaRPr lang="en-ID"/>
          </a:p>
        </p:txBody>
      </p:sp>
    </p:spTree>
    <p:extLst>
      <p:ext uri="{BB962C8B-B14F-4D97-AF65-F5344CB8AC3E}">
        <p14:creationId xmlns:p14="http://schemas.microsoft.com/office/powerpoint/2010/main" val="306952826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64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3603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80072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63351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9856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7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63739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B691EB-9E5C-4297-872F-F106F09BA146}"/>
              </a:ext>
            </a:extLst>
          </p:cNvPr>
          <p:cNvSpPr/>
          <p:nvPr userDrawn="1"/>
        </p:nvSpPr>
        <p:spPr>
          <a:xfrm>
            <a:off x="8138160" y="1233996"/>
            <a:ext cx="4053840" cy="4390008"/>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31BE721C-2175-4341-8EC6-FB5A856DFBA6}"/>
              </a:ext>
            </a:extLst>
          </p:cNvPr>
          <p:cNvSpPr>
            <a:spLocks noGrp="1"/>
          </p:cNvSpPr>
          <p:nvPr>
            <p:ph type="pic" sz="quarter" idx="11"/>
          </p:nvPr>
        </p:nvSpPr>
        <p:spPr>
          <a:xfrm>
            <a:off x="7042458" y="1750884"/>
            <a:ext cx="4538255" cy="3356232"/>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4" name="Title 1">
            <a:extLst>
              <a:ext uri="{FF2B5EF4-FFF2-40B4-BE49-F238E27FC236}">
                <a16:creationId xmlns:a16="http://schemas.microsoft.com/office/drawing/2014/main" id="{EA53087B-61B8-4DF7-B7C4-DDAD053C734E}"/>
              </a:ext>
            </a:extLst>
          </p:cNvPr>
          <p:cNvSpPr>
            <a:spLocks noGrp="1"/>
          </p:cNvSpPr>
          <p:nvPr>
            <p:ph type="title"/>
          </p:nvPr>
        </p:nvSpPr>
        <p:spPr>
          <a:xfrm>
            <a:off x="854178" y="632014"/>
            <a:ext cx="4945899"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761818903"/>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4" name="Picture Placeholder 2">
            <a:extLst>
              <a:ext uri="{FF2B5EF4-FFF2-40B4-BE49-F238E27FC236}">
                <a16:creationId xmlns:a16="http://schemas.microsoft.com/office/drawing/2014/main" id="{600A9C52-5F38-42AD-8D21-7352DB2ED140}"/>
              </a:ext>
            </a:extLst>
          </p:cNvPr>
          <p:cNvSpPr>
            <a:spLocks noGrp="1"/>
          </p:cNvSpPr>
          <p:nvPr>
            <p:ph type="pic" sz="quarter" idx="13"/>
          </p:nvPr>
        </p:nvSpPr>
        <p:spPr>
          <a:xfrm>
            <a:off x="4813003" y="0"/>
            <a:ext cx="3693920" cy="6858000"/>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9" name="Picture Placeholder 2">
            <a:extLst>
              <a:ext uri="{FF2B5EF4-FFF2-40B4-BE49-F238E27FC236}">
                <a16:creationId xmlns:a16="http://schemas.microsoft.com/office/drawing/2014/main" id="{5AC02D46-730F-4B58-8DBF-0F81185D3D5D}"/>
              </a:ext>
            </a:extLst>
          </p:cNvPr>
          <p:cNvSpPr>
            <a:spLocks noGrp="1"/>
          </p:cNvSpPr>
          <p:nvPr>
            <p:ph type="pic" sz="quarter" idx="11"/>
          </p:nvPr>
        </p:nvSpPr>
        <p:spPr>
          <a:xfrm>
            <a:off x="5781204" y="1918317"/>
            <a:ext cx="1755648" cy="1316736"/>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10" name="Picture Placeholder 2">
            <a:extLst>
              <a:ext uri="{FF2B5EF4-FFF2-40B4-BE49-F238E27FC236}">
                <a16:creationId xmlns:a16="http://schemas.microsoft.com/office/drawing/2014/main" id="{9FB32F5E-7B9C-49E1-B7E5-EC5C2E3AF11A}"/>
              </a:ext>
            </a:extLst>
          </p:cNvPr>
          <p:cNvSpPr>
            <a:spLocks noGrp="1"/>
          </p:cNvSpPr>
          <p:nvPr>
            <p:ph type="pic" sz="quarter" idx="12"/>
          </p:nvPr>
        </p:nvSpPr>
        <p:spPr>
          <a:xfrm>
            <a:off x="9468151" y="1918317"/>
            <a:ext cx="1755648" cy="1316736"/>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7" name="Title 1">
            <a:extLst>
              <a:ext uri="{FF2B5EF4-FFF2-40B4-BE49-F238E27FC236}">
                <a16:creationId xmlns:a16="http://schemas.microsoft.com/office/drawing/2014/main" id="{A3209725-2B38-4E4A-81C4-A4B726507B50}"/>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896470249"/>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E25E52-6422-4D9A-93DB-E619D9AE4CDC}"/>
              </a:ext>
            </a:extLst>
          </p:cNvPr>
          <p:cNvSpPr/>
          <p:nvPr userDrawn="1"/>
        </p:nvSpPr>
        <p:spPr>
          <a:xfrm>
            <a:off x="6199299" y="2286000"/>
            <a:ext cx="4620988" cy="2286000"/>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13" name="Picture Placeholder 2">
            <a:extLst>
              <a:ext uri="{FF2B5EF4-FFF2-40B4-BE49-F238E27FC236}">
                <a16:creationId xmlns:a16="http://schemas.microsoft.com/office/drawing/2014/main" id="{E7386521-F03E-47D8-83DE-7CB1A0C21FB9}"/>
              </a:ext>
            </a:extLst>
          </p:cNvPr>
          <p:cNvSpPr>
            <a:spLocks noGrp="1"/>
          </p:cNvSpPr>
          <p:nvPr>
            <p:ph type="pic" sz="quarter" idx="11"/>
          </p:nvPr>
        </p:nvSpPr>
        <p:spPr>
          <a:xfrm>
            <a:off x="6199299" y="2775204"/>
            <a:ext cx="1737360" cy="1307592"/>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14" name="Picture Placeholder 2">
            <a:extLst>
              <a:ext uri="{FF2B5EF4-FFF2-40B4-BE49-F238E27FC236}">
                <a16:creationId xmlns:a16="http://schemas.microsoft.com/office/drawing/2014/main" id="{E06BEA25-A94F-4CC3-9677-8FA19E659007}"/>
              </a:ext>
            </a:extLst>
          </p:cNvPr>
          <p:cNvSpPr>
            <a:spLocks noGrp="1"/>
          </p:cNvSpPr>
          <p:nvPr>
            <p:ph type="pic" sz="quarter" idx="12"/>
          </p:nvPr>
        </p:nvSpPr>
        <p:spPr>
          <a:xfrm>
            <a:off x="6199299" y="489204"/>
            <a:ext cx="1737360" cy="1307592"/>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15" name="Picture Placeholder 2">
            <a:extLst>
              <a:ext uri="{FF2B5EF4-FFF2-40B4-BE49-F238E27FC236}">
                <a16:creationId xmlns:a16="http://schemas.microsoft.com/office/drawing/2014/main" id="{49094352-D33E-44FD-AE60-DA812392CD2B}"/>
              </a:ext>
            </a:extLst>
          </p:cNvPr>
          <p:cNvSpPr>
            <a:spLocks noGrp="1"/>
          </p:cNvSpPr>
          <p:nvPr>
            <p:ph type="pic" sz="quarter" idx="13"/>
          </p:nvPr>
        </p:nvSpPr>
        <p:spPr>
          <a:xfrm>
            <a:off x="6199299" y="5061204"/>
            <a:ext cx="1737360" cy="1307592"/>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8" name="Title 1">
            <a:extLst>
              <a:ext uri="{FF2B5EF4-FFF2-40B4-BE49-F238E27FC236}">
                <a16:creationId xmlns:a16="http://schemas.microsoft.com/office/drawing/2014/main" id="{F9211DE3-4D01-42DC-8100-D2D80A7F768E}"/>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4201889646"/>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animBg="1"/>
      <p:bldP spid="14" grpId="0" animBg="1"/>
      <p:bldP spid="15" grpId="0" animBg="1"/>
      <p:bldP spid="8"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69BB6F-DD27-457F-AD3E-C1EDBB011084}"/>
              </a:ext>
            </a:extLst>
          </p:cNvPr>
          <p:cNvSpPr/>
          <p:nvPr userDrawn="1"/>
        </p:nvSpPr>
        <p:spPr>
          <a:xfrm>
            <a:off x="4937762" y="0"/>
            <a:ext cx="7254239" cy="6858000"/>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9" name="Picture Placeholder 2">
            <a:extLst>
              <a:ext uri="{FF2B5EF4-FFF2-40B4-BE49-F238E27FC236}">
                <a16:creationId xmlns:a16="http://schemas.microsoft.com/office/drawing/2014/main" id="{A1579454-E85F-4589-8B5A-F7530EA7F809}"/>
              </a:ext>
            </a:extLst>
          </p:cNvPr>
          <p:cNvSpPr>
            <a:spLocks noGrp="1"/>
          </p:cNvSpPr>
          <p:nvPr>
            <p:ph type="pic" sz="quarter" idx="11"/>
          </p:nvPr>
        </p:nvSpPr>
        <p:spPr>
          <a:xfrm>
            <a:off x="5468837" y="526964"/>
            <a:ext cx="6192089" cy="6331037"/>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6" name="Title 1">
            <a:extLst>
              <a:ext uri="{FF2B5EF4-FFF2-40B4-BE49-F238E27FC236}">
                <a16:creationId xmlns:a16="http://schemas.microsoft.com/office/drawing/2014/main" id="{F9FE14ED-76B4-419D-9422-33A3617E67FE}"/>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1345773452"/>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6"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5" name="Picture Placeholder 2">
            <a:extLst>
              <a:ext uri="{FF2B5EF4-FFF2-40B4-BE49-F238E27FC236}">
                <a16:creationId xmlns:a16="http://schemas.microsoft.com/office/drawing/2014/main" id="{A7227995-7DDE-4D0B-B319-197F0CE9D185}"/>
              </a:ext>
            </a:extLst>
          </p:cNvPr>
          <p:cNvSpPr>
            <a:spLocks noGrp="1"/>
          </p:cNvSpPr>
          <p:nvPr>
            <p:ph type="pic" sz="quarter" idx="11"/>
          </p:nvPr>
        </p:nvSpPr>
        <p:spPr>
          <a:xfrm>
            <a:off x="577051" y="648071"/>
            <a:ext cx="5223027" cy="2725447"/>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10" name="Title 1">
            <a:extLst>
              <a:ext uri="{FF2B5EF4-FFF2-40B4-BE49-F238E27FC236}">
                <a16:creationId xmlns:a16="http://schemas.microsoft.com/office/drawing/2014/main" id="{7A5637B8-EB7C-42B3-9C7F-1D0634EB8CA9}"/>
              </a:ext>
            </a:extLst>
          </p:cNvPr>
          <p:cNvSpPr>
            <a:spLocks noGrp="1"/>
          </p:cNvSpPr>
          <p:nvPr>
            <p:ph type="title"/>
          </p:nvPr>
        </p:nvSpPr>
        <p:spPr>
          <a:xfrm>
            <a:off x="7140159" y="853956"/>
            <a:ext cx="4096512"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954630653"/>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7" name="Title 1">
            <a:extLst>
              <a:ext uri="{FF2B5EF4-FFF2-40B4-BE49-F238E27FC236}">
                <a16:creationId xmlns:a16="http://schemas.microsoft.com/office/drawing/2014/main" id="{7F44535C-06FD-47D1-8741-81F632D6FB93}"/>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
        <p:nvSpPr>
          <p:cNvPr id="5" name="Picture Placeholder 2">
            <a:extLst>
              <a:ext uri="{FF2B5EF4-FFF2-40B4-BE49-F238E27FC236}">
                <a16:creationId xmlns:a16="http://schemas.microsoft.com/office/drawing/2014/main" id="{3785B37B-A8C6-40B1-8AA9-E8F5C537B393}"/>
              </a:ext>
            </a:extLst>
          </p:cNvPr>
          <p:cNvSpPr>
            <a:spLocks noGrp="1"/>
          </p:cNvSpPr>
          <p:nvPr>
            <p:ph type="pic" sz="quarter" idx="11"/>
          </p:nvPr>
        </p:nvSpPr>
        <p:spPr>
          <a:xfrm>
            <a:off x="5788239" y="1686758"/>
            <a:ext cx="5557421" cy="2308195"/>
          </a:xfrm>
          <a:prstGeom prst="rect">
            <a:avLst/>
          </a:prstGeom>
          <a:solidFill>
            <a:schemeClr val="bg2">
              <a:lumMod val="75000"/>
            </a:schemeClr>
          </a:solidFill>
          <a:ln w="19050">
            <a:noFill/>
          </a:ln>
        </p:spPr>
        <p:txBody>
          <a:bodyPr>
            <a:normAutofit/>
          </a:bodyPr>
          <a:lstStyle>
            <a:lvl1pPr>
              <a:defRPr sz="600"/>
            </a:lvl1pPr>
          </a:lstStyle>
          <a:p>
            <a:endParaRPr lang="en-ID"/>
          </a:p>
        </p:txBody>
      </p:sp>
    </p:spTree>
    <p:extLst>
      <p:ext uri="{BB962C8B-B14F-4D97-AF65-F5344CB8AC3E}">
        <p14:creationId xmlns:p14="http://schemas.microsoft.com/office/powerpoint/2010/main" val="2289338727"/>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F4318FEC-9F25-4F10-9FF2-103E807453E4}"/>
              </a:ext>
            </a:extLst>
          </p:cNvPr>
          <p:cNvSpPr>
            <a:spLocks noGrp="1"/>
          </p:cNvSpPr>
          <p:nvPr>
            <p:ph type="pic" sz="quarter" idx="12"/>
          </p:nvPr>
        </p:nvSpPr>
        <p:spPr>
          <a:xfrm>
            <a:off x="6775621" y="0"/>
            <a:ext cx="5415279" cy="6858000"/>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Title 1">
            <a:extLst>
              <a:ext uri="{FF2B5EF4-FFF2-40B4-BE49-F238E27FC236}">
                <a16:creationId xmlns:a16="http://schemas.microsoft.com/office/drawing/2014/main" id="{A0346A6A-541F-41B5-A9B5-0F2F8FEED2BF}"/>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
        <p:nvSpPr>
          <p:cNvPr id="7" name="Picture Placeholder 2">
            <a:extLst>
              <a:ext uri="{FF2B5EF4-FFF2-40B4-BE49-F238E27FC236}">
                <a16:creationId xmlns:a16="http://schemas.microsoft.com/office/drawing/2014/main" id="{1A5CF267-33C2-4A30-9D0C-AB2C84A61073}"/>
              </a:ext>
            </a:extLst>
          </p:cNvPr>
          <p:cNvSpPr>
            <a:spLocks noGrp="1"/>
          </p:cNvSpPr>
          <p:nvPr>
            <p:ph type="pic" sz="quarter" idx="11"/>
          </p:nvPr>
        </p:nvSpPr>
        <p:spPr>
          <a:xfrm>
            <a:off x="5587970" y="1580225"/>
            <a:ext cx="2375301" cy="3861790"/>
          </a:xfrm>
          <a:prstGeom prst="rect">
            <a:avLst/>
          </a:prstGeom>
          <a:solidFill>
            <a:schemeClr val="bg2">
              <a:lumMod val="75000"/>
            </a:schemeClr>
          </a:solidFill>
          <a:ln w="19050">
            <a:noFill/>
          </a:ln>
        </p:spPr>
        <p:txBody>
          <a:bodyPr>
            <a:normAutofit/>
          </a:bodyPr>
          <a:lstStyle>
            <a:lvl1pPr>
              <a:defRPr sz="600"/>
            </a:lvl1pPr>
          </a:lstStyle>
          <a:p>
            <a:endParaRPr lang="en-ID"/>
          </a:p>
        </p:txBody>
      </p:sp>
    </p:spTree>
    <p:extLst>
      <p:ext uri="{BB962C8B-B14F-4D97-AF65-F5344CB8AC3E}">
        <p14:creationId xmlns:p14="http://schemas.microsoft.com/office/powerpoint/2010/main" val="1163119840"/>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6" grpId="0"/>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11" name="Title 1">
            <a:extLst>
              <a:ext uri="{FF2B5EF4-FFF2-40B4-BE49-F238E27FC236}">
                <a16:creationId xmlns:a16="http://schemas.microsoft.com/office/drawing/2014/main" id="{ABF2AE66-46A6-4D7A-A4F4-BBF7BC63F1FD}"/>
              </a:ext>
            </a:extLst>
          </p:cNvPr>
          <p:cNvSpPr>
            <a:spLocks noGrp="1"/>
          </p:cNvSpPr>
          <p:nvPr>
            <p:ph type="title"/>
          </p:nvPr>
        </p:nvSpPr>
        <p:spPr>
          <a:xfrm>
            <a:off x="854179" y="632015"/>
            <a:ext cx="7466861" cy="769441"/>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3833547383"/>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F9762795-2444-4E20-A9F9-504A32C8209A}"/>
              </a:ext>
            </a:extLst>
          </p:cNvPr>
          <p:cNvSpPr>
            <a:spLocks noGrp="1"/>
          </p:cNvSpPr>
          <p:nvPr>
            <p:ph type="pic" sz="quarter" idx="11"/>
          </p:nvPr>
        </p:nvSpPr>
        <p:spPr>
          <a:xfrm>
            <a:off x="5110848" y="1837115"/>
            <a:ext cx="3154969" cy="3183770"/>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10" name="Picture Placeholder 2">
            <a:extLst>
              <a:ext uri="{FF2B5EF4-FFF2-40B4-BE49-F238E27FC236}">
                <a16:creationId xmlns:a16="http://schemas.microsoft.com/office/drawing/2014/main" id="{218A95ED-C84F-448C-8E08-847B34EA4363}"/>
              </a:ext>
            </a:extLst>
          </p:cNvPr>
          <p:cNvSpPr>
            <a:spLocks noGrp="1"/>
          </p:cNvSpPr>
          <p:nvPr>
            <p:ph type="pic" sz="quarter" idx="12"/>
          </p:nvPr>
        </p:nvSpPr>
        <p:spPr>
          <a:xfrm>
            <a:off x="8377022" y="1837114"/>
            <a:ext cx="3154969" cy="3183771"/>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11" name="Title 1">
            <a:extLst>
              <a:ext uri="{FF2B5EF4-FFF2-40B4-BE49-F238E27FC236}">
                <a16:creationId xmlns:a16="http://schemas.microsoft.com/office/drawing/2014/main" id="{DA83913A-95FE-45C0-AFB6-EE9899F72EEA}"/>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
        <p:nvSpPr>
          <p:cNvPr id="13" name="Picture Placeholder 2">
            <a:extLst>
              <a:ext uri="{FF2B5EF4-FFF2-40B4-BE49-F238E27FC236}">
                <a16:creationId xmlns:a16="http://schemas.microsoft.com/office/drawing/2014/main" id="{FDBBC61E-AA8F-4432-9DE6-3DB2B0E27E60}"/>
              </a:ext>
            </a:extLst>
          </p:cNvPr>
          <p:cNvSpPr>
            <a:spLocks noGrp="1"/>
          </p:cNvSpPr>
          <p:nvPr>
            <p:ph type="pic" sz="quarter" idx="13"/>
          </p:nvPr>
        </p:nvSpPr>
        <p:spPr>
          <a:xfrm>
            <a:off x="5333257" y="1997476"/>
            <a:ext cx="2710147" cy="1309978"/>
          </a:xfrm>
          <a:prstGeom prst="rect">
            <a:avLst/>
          </a:prstGeom>
          <a:solidFill>
            <a:schemeClr val="bg2">
              <a:lumMod val="65000"/>
            </a:schemeClr>
          </a:solidFill>
          <a:ln w="19050">
            <a:noFill/>
          </a:ln>
        </p:spPr>
        <p:txBody>
          <a:bodyPr>
            <a:normAutofit/>
          </a:bodyPr>
          <a:lstStyle>
            <a:lvl1pPr>
              <a:defRPr sz="600"/>
            </a:lvl1pPr>
          </a:lstStyle>
          <a:p>
            <a:endParaRPr lang="en-ID"/>
          </a:p>
        </p:txBody>
      </p:sp>
      <p:sp>
        <p:nvSpPr>
          <p:cNvPr id="14" name="Picture Placeholder 2">
            <a:extLst>
              <a:ext uri="{FF2B5EF4-FFF2-40B4-BE49-F238E27FC236}">
                <a16:creationId xmlns:a16="http://schemas.microsoft.com/office/drawing/2014/main" id="{D4A78970-C2D6-489F-A74D-0BE394E4BE60}"/>
              </a:ext>
            </a:extLst>
          </p:cNvPr>
          <p:cNvSpPr>
            <a:spLocks noGrp="1"/>
          </p:cNvSpPr>
          <p:nvPr>
            <p:ph type="pic" sz="quarter" idx="14"/>
          </p:nvPr>
        </p:nvSpPr>
        <p:spPr>
          <a:xfrm>
            <a:off x="8599432" y="1997476"/>
            <a:ext cx="2710147" cy="1309978"/>
          </a:xfrm>
          <a:prstGeom prst="rect">
            <a:avLst/>
          </a:prstGeom>
          <a:solidFill>
            <a:schemeClr val="bg2">
              <a:lumMod val="65000"/>
            </a:schemeClr>
          </a:solidFill>
          <a:ln w="19050">
            <a:noFill/>
          </a:ln>
        </p:spPr>
        <p:txBody>
          <a:bodyPr>
            <a:normAutofit/>
          </a:bodyPr>
          <a:lstStyle>
            <a:lvl1pPr>
              <a:defRPr sz="600"/>
            </a:lvl1pPr>
          </a:lstStyle>
          <a:p>
            <a:endParaRPr lang="en-ID"/>
          </a:p>
        </p:txBody>
      </p:sp>
    </p:spTree>
    <p:extLst>
      <p:ext uri="{BB962C8B-B14F-4D97-AF65-F5344CB8AC3E}">
        <p14:creationId xmlns:p14="http://schemas.microsoft.com/office/powerpoint/2010/main" val="1363393582"/>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19" name="Picture Placeholder 2">
            <a:extLst>
              <a:ext uri="{FF2B5EF4-FFF2-40B4-BE49-F238E27FC236}">
                <a16:creationId xmlns:a16="http://schemas.microsoft.com/office/drawing/2014/main" id="{E046E433-2328-4A21-8F93-37EA6E805602}"/>
              </a:ext>
            </a:extLst>
          </p:cNvPr>
          <p:cNvSpPr>
            <a:spLocks noGrp="1"/>
          </p:cNvSpPr>
          <p:nvPr>
            <p:ph type="pic" sz="quarter" idx="11"/>
          </p:nvPr>
        </p:nvSpPr>
        <p:spPr>
          <a:xfrm>
            <a:off x="5958070" y="1818168"/>
            <a:ext cx="5501959" cy="5039832"/>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6" name="Title 1">
            <a:extLst>
              <a:ext uri="{FF2B5EF4-FFF2-40B4-BE49-F238E27FC236}">
                <a16:creationId xmlns:a16="http://schemas.microsoft.com/office/drawing/2014/main" id="{42705239-4AD7-4B92-8D35-D1AB3F44D36C}"/>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
        <p:nvSpPr>
          <p:cNvPr id="22" name="Picture Placeholder 2">
            <a:extLst>
              <a:ext uri="{FF2B5EF4-FFF2-40B4-BE49-F238E27FC236}">
                <a16:creationId xmlns:a16="http://schemas.microsoft.com/office/drawing/2014/main" id="{839224E3-649E-40ED-AF3D-2B4E969695EE}"/>
              </a:ext>
            </a:extLst>
          </p:cNvPr>
          <p:cNvSpPr>
            <a:spLocks noGrp="1"/>
          </p:cNvSpPr>
          <p:nvPr>
            <p:ph type="pic" sz="quarter" idx="12"/>
          </p:nvPr>
        </p:nvSpPr>
        <p:spPr>
          <a:xfrm>
            <a:off x="7899803" y="1210089"/>
            <a:ext cx="1618488" cy="1216152"/>
          </a:xfrm>
          <a:prstGeom prst="rect">
            <a:avLst/>
          </a:prstGeom>
          <a:solidFill>
            <a:schemeClr val="bg2">
              <a:lumMod val="65000"/>
            </a:schemeClr>
          </a:solidFill>
          <a:ln w="19050">
            <a:noFill/>
          </a:ln>
        </p:spPr>
        <p:txBody>
          <a:bodyPr>
            <a:normAutofit/>
          </a:bodyPr>
          <a:lstStyle>
            <a:lvl1pPr>
              <a:defRPr sz="600"/>
            </a:lvl1pPr>
          </a:lstStyle>
          <a:p>
            <a:endParaRPr lang="en-ID"/>
          </a:p>
        </p:txBody>
      </p:sp>
    </p:spTree>
    <p:extLst>
      <p:ext uri="{BB962C8B-B14F-4D97-AF65-F5344CB8AC3E}">
        <p14:creationId xmlns:p14="http://schemas.microsoft.com/office/powerpoint/2010/main" val="602811573"/>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9" name="Picture Placeholder 2">
            <a:extLst>
              <a:ext uri="{FF2B5EF4-FFF2-40B4-BE49-F238E27FC236}">
                <a16:creationId xmlns:a16="http://schemas.microsoft.com/office/drawing/2014/main" id="{88940F6B-B0E9-4CF4-A31E-C82630DAA0B9}"/>
              </a:ext>
            </a:extLst>
          </p:cNvPr>
          <p:cNvSpPr>
            <a:spLocks noGrp="1"/>
          </p:cNvSpPr>
          <p:nvPr>
            <p:ph type="pic" sz="quarter" idx="11"/>
          </p:nvPr>
        </p:nvSpPr>
        <p:spPr>
          <a:xfrm>
            <a:off x="727716" y="550417"/>
            <a:ext cx="5449800" cy="5499416"/>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14" name="Title 1">
            <a:extLst>
              <a:ext uri="{FF2B5EF4-FFF2-40B4-BE49-F238E27FC236}">
                <a16:creationId xmlns:a16="http://schemas.microsoft.com/office/drawing/2014/main" id="{C8CB9B21-723A-41E6-9FB3-5386E224DFB8}"/>
              </a:ext>
            </a:extLst>
          </p:cNvPr>
          <p:cNvSpPr>
            <a:spLocks noGrp="1"/>
          </p:cNvSpPr>
          <p:nvPr>
            <p:ph type="title"/>
          </p:nvPr>
        </p:nvSpPr>
        <p:spPr>
          <a:xfrm>
            <a:off x="7123815" y="1526546"/>
            <a:ext cx="4096512"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997935380"/>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4"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92CD50C-1E00-4D14-AA0B-48D635F048FB}"/>
              </a:ext>
            </a:extLst>
          </p:cNvPr>
          <p:cNvSpPr/>
          <p:nvPr userDrawn="1"/>
        </p:nvSpPr>
        <p:spPr>
          <a:xfrm>
            <a:off x="5887212" y="2"/>
            <a:ext cx="5528264" cy="1599975"/>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0B5ABED4-2453-4DB5-8D6D-3F3A644C94C6}"/>
              </a:ext>
            </a:extLst>
          </p:cNvPr>
          <p:cNvSpPr>
            <a:spLocks noGrp="1"/>
          </p:cNvSpPr>
          <p:nvPr>
            <p:ph type="pic" sz="quarter" idx="11"/>
          </p:nvPr>
        </p:nvSpPr>
        <p:spPr>
          <a:xfrm>
            <a:off x="6333803" y="330196"/>
            <a:ext cx="4635083" cy="2151932"/>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7" name="Title 1">
            <a:extLst>
              <a:ext uri="{FF2B5EF4-FFF2-40B4-BE49-F238E27FC236}">
                <a16:creationId xmlns:a16="http://schemas.microsoft.com/office/drawing/2014/main" id="{C268770C-EFDB-4A7E-A288-0D18CD25EB9A}"/>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1207639142"/>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BC152-5D1F-47B5-8951-616F8DA0C126}"/>
              </a:ext>
            </a:extLst>
          </p:cNvPr>
          <p:cNvSpPr>
            <a:spLocks noGrp="1"/>
          </p:cNvSpPr>
          <p:nvPr>
            <p:ph type="title" hasCustomPrompt="1"/>
          </p:nvPr>
        </p:nvSpPr>
        <p:spPr/>
        <p:txBody>
          <a:bodyPr/>
          <a:lstStyle>
            <a:lvl1pPr>
              <a:defRPr baseline="0">
                <a:latin typeface="+mj-lt"/>
              </a:defRPr>
            </a:lvl1pPr>
          </a:lstStyle>
          <a:p>
            <a:r>
              <a:rPr lang="en-US"/>
              <a:t>Add Slide Title in Title Case</a:t>
            </a:r>
          </a:p>
        </p:txBody>
      </p:sp>
    </p:spTree>
    <p:extLst>
      <p:ext uri="{BB962C8B-B14F-4D97-AF65-F5344CB8AC3E}">
        <p14:creationId xmlns:p14="http://schemas.microsoft.com/office/powerpoint/2010/main" val="2404444660"/>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Custom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3774E30E-77D9-4348-97EE-4AF4707A79D6}"/>
              </a:ext>
            </a:extLst>
          </p:cNvPr>
          <p:cNvSpPr>
            <a:spLocks noGrp="1"/>
          </p:cNvSpPr>
          <p:nvPr>
            <p:ph type="pic" sz="quarter" idx="10"/>
          </p:nvPr>
        </p:nvSpPr>
        <p:spPr>
          <a:xfrm>
            <a:off x="0" y="0"/>
            <a:ext cx="12192000" cy="6858000"/>
          </a:xfrm>
          <a:solidFill>
            <a:schemeClr val="bg2">
              <a:lumMod val="75000"/>
            </a:schemeClr>
          </a:solidFill>
        </p:spPr>
        <p:txBody>
          <a:bodyPr>
            <a:normAutofit/>
          </a:bodyPr>
          <a:lstStyle>
            <a:lvl1pPr>
              <a:defRPr sz="600"/>
            </a:lvl1pPr>
          </a:lstStyle>
          <a:p>
            <a:endParaRPr lang="en-ID" dirty="0"/>
          </a:p>
        </p:txBody>
      </p:sp>
      <p:sp>
        <p:nvSpPr>
          <p:cNvPr id="26" name="Title 1">
            <a:extLst>
              <a:ext uri="{FF2B5EF4-FFF2-40B4-BE49-F238E27FC236}">
                <a16:creationId xmlns:a16="http://schemas.microsoft.com/office/drawing/2014/main" id="{26A2D435-4E6A-44EC-AEEE-BAF1D110B7DE}"/>
              </a:ext>
            </a:extLst>
          </p:cNvPr>
          <p:cNvSpPr>
            <a:spLocks noGrp="1"/>
          </p:cNvSpPr>
          <p:nvPr>
            <p:ph type="title"/>
          </p:nvPr>
        </p:nvSpPr>
        <p:spPr>
          <a:xfrm>
            <a:off x="2732567" y="2192757"/>
            <a:ext cx="6726867" cy="1569660"/>
          </a:xfrm>
          <a:prstGeom prst="rect">
            <a:avLst/>
          </a:prstGeom>
        </p:spPr>
        <p:txBody>
          <a:bodyPr anchor="ctr"/>
          <a:lstStyle>
            <a:lvl1pPr algn="ctr">
              <a:lnSpc>
                <a:spcPct val="100000"/>
              </a:lnSpc>
              <a:defRPr sz="3600" b="1">
                <a:solidFill>
                  <a:schemeClr val="bg2"/>
                </a:solidFill>
              </a:defRPr>
            </a:lvl1pPr>
          </a:lstStyle>
          <a:p>
            <a:r>
              <a:rPr lang="en-US" dirty="0"/>
              <a:t>Click to edit Master title</a:t>
            </a:r>
            <a:endParaRPr lang="en-ID" dirty="0"/>
          </a:p>
        </p:txBody>
      </p:sp>
    </p:spTree>
    <p:extLst>
      <p:ext uri="{BB962C8B-B14F-4D97-AF65-F5344CB8AC3E}">
        <p14:creationId xmlns:p14="http://schemas.microsoft.com/office/powerpoint/2010/main" val="2460869323"/>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B691EB-9E5C-4297-872F-F106F09BA146}"/>
              </a:ext>
            </a:extLst>
          </p:cNvPr>
          <p:cNvSpPr/>
          <p:nvPr userDrawn="1"/>
        </p:nvSpPr>
        <p:spPr>
          <a:xfrm>
            <a:off x="8138160" y="1233996"/>
            <a:ext cx="4053840" cy="4390008"/>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31BE721C-2175-4341-8EC6-FB5A856DFBA6}"/>
              </a:ext>
            </a:extLst>
          </p:cNvPr>
          <p:cNvSpPr>
            <a:spLocks noGrp="1"/>
          </p:cNvSpPr>
          <p:nvPr>
            <p:ph type="pic" sz="quarter" idx="11"/>
          </p:nvPr>
        </p:nvSpPr>
        <p:spPr>
          <a:xfrm>
            <a:off x="7042458" y="1750884"/>
            <a:ext cx="4538255" cy="3356232"/>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4" name="Title 1">
            <a:extLst>
              <a:ext uri="{FF2B5EF4-FFF2-40B4-BE49-F238E27FC236}">
                <a16:creationId xmlns:a16="http://schemas.microsoft.com/office/drawing/2014/main" id="{EA53087B-61B8-4DF7-B7C4-DDAD053C734E}"/>
              </a:ext>
            </a:extLst>
          </p:cNvPr>
          <p:cNvSpPr>
            <a:spLocks noGrp="1"/>
          </p:cNvSpPr>
          <p:nvPr>
            <p:ph type="title"/>
          </p:nvPr>
        </p:nvSpPr>
        <p:spPr>
          <a:xfrm>
            <a:off x="854178" y="632014"/>
            <a:ext cx="4945899"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1593714580"/>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4"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66D6796A-AB63-4279-90FD-B70505FDD50C}"/>
              </a:ext>
            </a:extLst>
          </p:cNvPr>
          <p:cNvSpPr>
            <a:spLocks noGrp="1"/>
          </p:cNvSpPr>
          <p:nvPr>
            <p:ph type="pic" sz="quarter" idx="11"/>
          </p:nvPr>
        </p:nvSpPr>
        <p:spPr>
          <a:xfrm>
            <a:off x="6724603" y="0"/>
            <a:ext cx="5467397" cy="6858000"/>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8" name="Title 1">
            <a:extLst>
              <a:ext uri="{FF2B5EF4-FFF2-40B4-BE49-F238E27FC236}">
                <a16:creationId xmlns:a16="http://schemas.microsoft.com/office/drawing/2014/main" id="{1C278850-E8C3-45C9-8D4B-3F7CAF9B43B8}"/>
              </a:ext>
            </a:extLst>
          </p:cNvPr>
          <p:cNvSpPr>
            <a:spLocks noGrp="1"/>
          </p:cNvSpPr>
          <p:nvPr>
            <p:ph type="title" hasCustomPrompt="1"/>
          </p:nvPr>
        </p:nvSpPr>
        <p:spPr>
          <a:xfrm>
            <a:off x="995743" y="1807556"/>
            <a:ext cx="4787957" cy="2304288"/>
          </a:xfrm>
          <a:prstGeom prst="rect">
            <a:avLst/>
          </a:prstGeom>
        </p:spPr>
        <p:txBody>
          <a:bodyPr anchor="ctr"/>
          <a:lstStyle>
            <a:lvl1pPr>
              <a:lnSpc>
                <a:spcPct val="100000"/>
              </a:lnSpc>
              <a:defRPr sz="3600" b="1"/>
            </a:lvl1pPr>
          </a:lstStyle>
          <a:p>
            <a:r>
              <a:rPr lang="en-US" dirty="0"/>
              <a:t>Click to edit Master </a:t>
            </a:r>
            <a:br>
              <a:rPr lang="en-US" dirty="0"/>
            </a:br>
            <a:r>
              <a:rPr lang="en-US" dirty="0"/>
              <a:t>title</a:t>
            </a:r>
            <a:endParaRPr lang="en-ID" dirty="0"/>
          </a:p>
        </p:txBody>
      </p:sp>
    </p:spTree>
    <p:extLst>
      <p:ext uri="{BB962C8B-B14F-4D97-AF65-F5344CB8AC3E}">
        <p14:creationId xmlns:p14="http://schemas.microsoft.com/office/powerpoint/2010/main" val="605927993"/>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A82D9-311E-4F31-AB25-1934E4AC4679}"/>
              </a:ext>
            </a:extLst>
          </p:cNvPr>
          <p:cNvSpPr/>
          <p:nvPr userDrawn="1"/>
        </p:nvSpPr>
        <p:spPr>
          <a:xfrm>
            <a:off x="9010835" y="2"/>
            <a:ext cx="3181165" cy="211670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40F89D7C-D3EE-40A4-A6F0-FDC7825DBF53}"/>
              </a:ext>
            </a:extLst>
          </p:cNvPr>
          <p:cNvSpPr>
            <a:spLocks noGrp="1"/>
          </p:cNvSpPr>
          <p:nvPr>
            <p:ph type="pic" sz="quarter" idx="11"/>
          </p:nvPr>
        </p:nvSpPr>
        <p:spPr>
          <a:xfrm>
            <a:off x="4772447" y="274758"/>
            <a:ext cx="7053212" cy="1841944"/>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7" name="Title 1">
            <a:extLst>
              <a:ext uri="{FF2B5EF4-FFF2-40B4-BE49-F238E27FC236}">
                <a16:creationId xmlns:a16="http://schemas.microsoft.com/office/drawing/2014/main" id="{913E2A78-B028-4EB2-B90E-AC3C1E165245}"/>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087155811"/>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4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0B0ED-525A-4CF9-8EE5-7390A80C73C9}"/>
              </a:ext>
            </a:extLst>
          </p:cNvPr>
          <p:cNvSpPr/>
          <p:nvPr userDrawn="1"/>
        </p:nvSpPr>
        <p:spPr>
          <a:xfrm>
            <a:off x="5202317" y="2"/>
            <a:ext cx="6989684" cy="1963995"/>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72AD10D0-1AF1-4A50-B2E6-908B6EF0C6E8}"/>
              </a:ext>
            </a:extLst>
          </p:cNvPr>
          <p:cNvSpPr>
            <a:spLocks noGrp="1"/>
          </p:cNvSpPr>
          <p:nvPr>
            <p:ph type="pic" sz="quarter" idx="11"/>
          </p:nvPr>
        </p:nvSpPr>
        <p:spPr>
          <a:xfrm>
            <a:off x="5567487" y="274757"/>
            <a:ext cx="6258172" cy="3258557"/>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8" name="Title 1">
            <a:extLst>
              <a:ext uri="{FF2B5EF4-FFF2-40B4-BE49-F238E27FC236}">
                <a16:creationId xmlns:a16="http://schemas.microsoft.com/office/drawing/2014/main" id="{EC349D1E-7441-4411-A992-686D485D29E9}"/>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3412663533"/>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5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11" name="Title 1">
            <a:extLst>
              <a:ext uri="{FF2B5EF4-FFF2-40B4-BE49-F238E27FC236}">
                <a16:creationId xmlns:a16="http://schemas.microsoft.com/office/drawing/2014/main" id="{ABF2AE66-46A6-4D7A-A4F4-BBF7BC63F1FD}"/>
              </a:ext>
            </a:extLst>
          </p:cNvPr>
          <p:cNvSpPr>
            <a:spLocks noGrp="1"/>
          </p:cNvSpPr>
          <p:nvPr>
            <p:ph type="title"/>
          </p:nvPr>
        </p:nvSpPr>
        <p:spPr>
          <a:xfrm>
            <a:off x="854179" y="632015"/>
            <a:ext cx="7466861" cy="769441"/>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3637790818"/>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3774E30E-77D9-4348-97EE-4AF4707A79D6}"/>
              </a:ext>
            </a:extLst>
          </p:cNvPr>
          <p:cNvSpPr>
            <a:spLocks noGrp="1"/>
          </p:cNvSpPr>
          <p:nvPr>
            <p:ph type="pic" sz="quarter" idx="10"/>
          </p:nvPr>
        </p:nvSpPr>
        <p:spPr>
          <a:xfrm>
            <a:off x="0" y="0"/>
            <a:ext cx="12192000" cy="6858000"/>
          </a:xfrm>
          <a:prstGeom prst="rect">
            <a:avLst/>
          </a:prstGeom>
          <a:solidFill>
            <a:schemeClr val="bg2">
              <a:lumMod val="75000"/>
            </a:schemeClr>
          </a:solidFill>
        </p:spPr>
        <p:txBody>
          <a:bodyPr>
            <a:normAutofit/>
          </a:bodyPr>
          <a:lstStyle>
            <a:lvl1pPr>
              <a:defRPr sz="600"/>
            </a:lvl1pPr>
          </a:lstStyle>
          <a:p>
            <a:endParaRPr lang="en-ID" dirty="0"/>
          </a:p>
        </p:txBody>
      </p:sp>
      <p:sp>
        <p:nvSpPr>
          <p:cNvPr id="26" name="Title 1">
            <a:extLst>
              <a:ext uri="{FF2B5EF4-FFF2-40B4-BE49-F238E27FC236}">
                <a16:creationId xmlns:a16="http://schemas.microsoft.com/office/drawing/2014/main" id="{26A2D435-4E6A-44EC-AEEE-BAF1D110B7DE}"/>
              </a:ext>
            </a:extLst>
          </p:cNvPr>
          <p:cNvSpPr>
            <a:spLocks noGrp="1"/>
          </p:cNvSpPr>
          <p:nvPr>
            <p:ph type="title"/>
          </p:nvPr>
        </p:nvSpPr>
        <p:spPr>
          <a:xfrm>
            <a:off x="2732567" y="2192757"/>
            <a:ext cx="6726867" cy="1569660"/>
          </a:xfrm>
          <a:prstGeom prst="rect">
            <a:avLst/>
          </a:prstGeom>
        </p:spPr>
        <p:txBody>
          <a:bodyPr anchor="ctr"/>
          <a:lstStyle>
            <a:lvl1pPr algn="ctr">
              <a:lnSpc>
                <a:spcPct val="100000"/>
              </a:lnSpc>
              <a:defRPr sz="3600" b="1">
                <a:solidFill>
                  <a:schemeClr val="bg2"/>
                </a:solidFill>
              </a:defRPr>
            </a:lvl1pPr>
          </a:lstStyle>
          <a:p>
            <a:r>
              <a:rPr lang="en-US" dirty="0"/>
              <a:t>Click to edit Master title</a:t>
            </a:r>
            <a:endParaRPr lang="en-ID" dirty="0"/>
          </a:p>
        </p:txBody>
      </p:sp>
    </p:spTree>
    <p:extLst>
      <p:ext uri="{BB962C8B-B14F-4D97-AF65-F5344CB8AC3E}">
        <p14:creationId xmlns:p14="http://schemas.microsoft.com/office/powerpoint/2010/main" val="2145601749"/>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66D6796A-AB63-4279-90FD-B70505FDD50C}"/>
              </a:ext>
            </a:extLst>
          </p:cNvPr>
          <p:cNvSpPr>
            <a:spLocks noGrp="1"/>
          </p:cNvSpPr>
          <p:nvPr>
            <p:ph type="pic" sz="quarter" idx="11"/>
          </p:nvPr>
        </p:nvSpPr>
        <p:spPr>
          <a:xfrm>
            <a:off x="6724603" y="0"/>
            <a:ext cx="5467397" cy="6858000"/>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8" name="Title 1">
            <a:extLst>
              <a:ext uri="{FF2B5EF4-FFF2-40B4-BE49-F238E27FC236}">
                <a16:creationId xmlns:a16="http://schemas.microsoft.com/office/drawing/2014/main" id="{1C278850-E8C3-45C9-8D4B-3F7CAF9B43B8}"/>
              </a:ext>
            </a:extLst>
          </p:cNvPr>
          <p:cNvSpPr>
            <a:spLocks noGrp="1"/>
          </p:cNvSpPr>
          <p:nvPr>
            <p:ph type="title" hasCustomPrompt="1"/>
          </p:nvPr>
        </p:nvSpPr>
        <p:spPr>
          <a:xfrm>
            <a:off x="995743" y="1807556"/>
            <a:ext cx="4787957" cy="2304288"/>
          </a:xfrm>
          <a:prstGeom prst="rect">
            <a:avLst/>
          </a:prstGeom>
        </p:spPr>
        <p:txBody>
          <a:bodyPr anchor="ctr"/>
          <a:lstStyle>
            <a:lvl1pPr>
              <a:lnSpc>
                <a:spcPct val="100000"/>
              </a:lnSpc>
              <a:defRPr sz="3600" b="1"/>
            </a:lvl1pPr>
          </a:lstStyle>
          <a:p>
            <a:r>
              <a:rPr lang="en-US" dirty="0"/>
              <a:t>Click to edit Master </a:t>
            </a:r>
            <a:br>
              <a:rPr lang="en-US" dirty="0"/>
            </a:br>
            <a:r>
              <a:rPr lang="en-US" dirty="0"/>
              <a:t>title</a:t>
            </a:r>
            <a:endParaRPr lang="en-ID" dirty="0"/>
          </a:p>
        </p:txBody>
      </p:sp>
    </p:spTree>
    <p:extLst>
      <p:ext uri="{BB962C8B-B14F-4D97-AF65-F5344CB8AC3E}">
        <p14:creationId xmlns:p14="http://schemas.microsoft.com/office/powerpoint/2010/main" val="4016253617"/>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F5DDD1-A932-4554-BC0D-F3FCEDC953ED}"/>
              </a:ext>
            </a:extLst>
          </p:cNvPr>
          <p:cNvSpPr/>
          <p:nvPr userDrawn="1"/>
        </p:nvSpPr>
        <p:spPr>
          <a:xfrm>
            <a:off x="5887212" y="1"/>
            <a:ext cx="5528264" cy="3071109"/>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D229985D-ABAE-438D-A425-C9AE06E45FC2}"/>
              </a:ext>
            </a:extLst>
          </p:cNvPr>
          <p:cNvSpPr>
            <a:spLocks noGrp="1"/>
          </p:cNvSpPr>
          <p:nvPr>
            <p:ph type="pic" sz="quarter" idx="11"/>
          </p:nvPr>
        </p:nvSpPr>
        <p:spPr>
          <a:xfrm>
            <a:off x="6333803" y="330196"/>
            <a:ext cx="4635083" cy="3700266"/>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7" name="Title 1">
            <a:extLst>
              <a:ext uri="{FF2B5EF4-FFF2-40B4-BE49-F238E27FC236}">
                <a16:creationId xmlns:a16="http://schemas.microsoft.com/office/drawing/2014/main" id="{6A779611-CE82-4396-BDC9-2E2C1B091314}"/>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338074331"/>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B4824960-1FAB-4796-B4E9-36F01229069D}"/>
              </a:ext>
            </a:extLst>
          </p:cNvPr>
          <p:cNvSpPr>
            <a:spLocks noGrp="1"/>
          </p:cNvSpPr>
          <p:nvPr>
            <p:ph type="pic" sz="quarter" idx="11"/>
          </p:nvPr>
        </p:nvSpPr>
        <p:spPr>
          <a:xfrm>
            <a:off x="7000234" y="0"/>
            <a:ext cx="5191767" cy="6858000"/>
          </a:xfrm>
          <a:prstGeom prst="rect">
            <a:avLst/>
          </a:prstGeom>
          <a:solidFill>
            <a:schemeClr val="bg2">
              <a:lumMod val="75000"/>
            </a:schemeClr>
          </a:solidFill>
          <a:ln w="19050">
            <a:noFill/>
          </a:ln>
        </p:spPr>
        <p:txBody>
          <a:bodyPr>
            <a:normAutofit/>
          </a:bodyPr>
          <a:lstStyle>
            <a:lvl1pPr>
              <a:defRPr sz="600"/>
            </a:lvl1pPr>
          </a:lstStyle>
          <a:p>
            <a:endParaRPr lang="en-ID"/>
          </a:p>
        </p:txBody>
      </p:sp>
      <p:sp>
        <p:nvSpPr>
          <p:cNvPr id="5" name="Title 1">
            <a:extLst>
              <a:ext uri="{FF2B5EF4-FFF2-40B4-BE49-F238E27FC236}">
                <a16:creationId xmlns:a16="http://schemas.microsoft.com/office/drawing/2014/main" id="{C46C9B0E-E2F1-49BB-A6D9-1E0138F4CD55}"/>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471440726"/>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2A82D9-311E-4F31-AB25-1934E4AC4679}"/>
              </a:ext>
            </a:extLst>
          </p:cNvPr>
          <p:cNvSpPr/>
          <p:nvPr userDrawn="1"/>
        </p:nvSpPr>
        <p:spPr>
          <a:xfrm>
            <a:off x="9010835" y="2"/>
            <a:ext cx="3181165" cy="211670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40F89D7C-D3EE-40A4-A6F0-FDC7825DBF53}"/>
              </a:ext>
            </a:extLst>
          </p:cNvPr>
          <p:cNvSpPr>
            <a:spLocks noGrp="1"/>
          </p:cNvSpPr>
          <p:nvPr>
            <p:ph type="pic" sz="quarter" idx="11"/>
          </p:nvPr>
        </p:nvSpPr>
        <p:spPr>
          <a:xfrm>
            <a:off x="4772447" y="274758"/>
            <a:ext cx="7053212" cy="1841944"/>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7" name="Title 1">
            <a:extLst>
              <a:ext uri="{FF2B5EF4-FFF2-40B4-BE49-F238E27FC236}">
                <a16:creationId xmlns:a16="http://schemas.microsoft.com/office/drawing/2014/main" id="{913E2A78-B028-4EB2-B90E-AC3C1E165245}"/>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894151626"/>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2AC6E2-DDA6-466E-9ABE-F95E83FAE342}"/>
              </a:ext>
            </a:extLst>
          </p:cNvPr>
          <p:cNvSpPr/>
          <p:nvPr userDrawn="1"/>
        </p:nvSpPr>
        <p:spPr>
          <a:xfrm>
            <a:off x="5202317" y="2"/>
            <a:ext cx="6989684" cy="2002794"/>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7" name="Picture Placeholder 2">
            <a:extLst>
              <a:ext uri="{FF2B5EF4-FFF2-40B4-BE49-F238E27FC236}">
                <a16:creationId xmlns:a16="http://schemas.microsoft.com/office/drawing/2014/main" id="{F88CDDFC-E22C-452A-8C2A-33126279A749}"/>
              </a:ext>
            </a:extLst>
          </p:cNvPr>
          <p:cNvSpPr>
            <a:spLocks noGrp="1"/>
          </p:cNvSpPr>
          <p:nvPr>
            <p:ph type="pic" sz="quarter" idx="11"/>
          </p:nvPr>
        </p:nvSpPr>
        <p:spPr>
          <a:xfrm>
            <a:off x="5202314" y="274756"/>
            <a:ext cx="6623345" cy="3154244"/>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6" name="Title 1">
            <a:extLst>
              <a:ext uri="{FF2B5EF4-FFF2-40B4-BE49-F238E27FC236}">
                <a16:creationId xmlns:a16="http://schemas.microsoft.com/office/drawing/2014/main" id="{F2C2ADC8-0F77-4D62-B082-0CFDA0933A86}"/>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3280285447"/>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6"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0B0ED-525A-4CF9-8EE5-7390A80C73C9}"/>
              </a:ext>
            </a:extLst>
          </p:cNvPr>
          <p:cNvSpPr/>
          <p:nvPr userDrawn="1"/>
        </p:nvSpPr>
        <p:spPr>
          <a:xfrm>
            <a:off x="5202317" y="2"/>
            <a:ext cx="6989684" cy="1963995"/>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6" name="Picture Placeholder 2">
            <a:extLst>
              <a:ext uri="{FF2B5EF4-FFF2-40B4-BE49-F238E27FC236}">
                <a16:creationId xmlns:a16="http://schemas.microsoft.com/office/drawing/2014/main" id="{72AD10D0-1AF1-4A50-B2E6-908B6EF0C6E8}"/>
              </a:ext>
            </a:extLst>
          </p:cNvPr>
          <p:cNvSpPr>
            <a:spLocks noGrp="1"/>
          </p:cNvSpPr>
          <p:nvPr>
            <p:ph type="pic" sz="quarter" idx="11"/>
          </p:nvPr>
        </p:nvSpPr>
        <p:spPr>
          <a:xfrm>
            <a:off x="5567487" y="274757"/>
            <a:ext cx="6258172" cy="3258557"/>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
        <p:nvSpPr>
          <p:cNvPr id="8" name="Title 1">
            <a:extLst>
              <a:ext uri="{FF2B5EF4-FFF2-40B4-BE49-F238E27FC236}">
                <a16:creationId xmlns:a16="http://schemas.microsoft.com/office/drawing/2014/main" id="{EC349D1E-7441-4411-A992-686D485D29E9}"/>
              </a:ext>
            </a:extLst>
          </p:cNvPr>
          <p:cNvSpPr>
            <a:spLocks noGrp="1"/>
          </p:cNvSpPr>
          <p:nvPr>
            <p:ph type="title"/>
          </p:nvPr>
        </p:nvSpPr>
        <p:spPr>
          <a:xfrm>
            <a:off x="854179" y="632014"/>
            <a:ext cx="4538253" cy="1444752"/>
          </a:xfrm>
          <a:prstGeom prst="rect">
            <a:avLst/>
          </a:prstGeom>
        </p:spPr>
        <p:txBody>
          <a:bodyPr anchor="ctr"/>
          <a:lstStyle>
            <a:lvl1pPr>
              <a:lnSpc>
                <a:spcPct val="100000"/>
              </a:lnSpc>
              <a:defRPr b="1"/>
            </a:lvl1pPr>
          </a:lstStyle>
          <a:p>
            <a:r>
              <a:rPr lang="en-US" dirty="0"/>
              <a:t>Click to edit Master title</a:t>
            </a:r>
            <a:endParaRPr lang="en-ID" dirty="0"/>
          </a:p>
        </p:txBody>
      </p:sp>
    </p:spTree>
    <p:extLst>
      <p:ext uri="{BB962C8B-B14F-4D97-AF65-F5344CB8AC3E}">
        <p14:creationId xmlns:p14="http://schemas.microsoft.com/office/powerpoint/2010/main" val="2016386420"/>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DCEF00-DC8C-4604-A1E7-CC1030B0D949}"/>
              </a:ext>
            </a:extLst>
          </p:cNvPr>
          <p:cNvSpPr/>
          <p:nvPr userDrawn="1"/>
        </p:nvSpPr>
        <p:spPr>
          <a:xfrm>
            <a:off x="5202317" y="4741301"/>
            <a:ext cx="6989684" cy="2116701"/>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 name="Title 1">
            <a:extLst>
              <a:ext uri="{FF2B5EF4-FFF2-40B4-BE49-F238E27FC236}">
                <a16:creationId xmlns:a16="http://schemas.microsoft.com/office/drawing/2014/main" id="{ACD37956-7D32-4EDF-843E-C11D701D5151}"/>
              </a:ext>
            </a:extLst>
          </p:cNvPr>
          <p:cNvSpPr>
            <a:spLocks noGrp="1"/>
          </p:cNvSpPr>
          <p:nvPr>
            <p:ph type="title"/>
          </p:nvPr>
        </p:nvSpPr>
        <p:spPr>
          <a:xfrm>
            <a:off x="1135139" y="1428103"/>
            <a:ext cx="4223128" cy="2304288"/>
          </a:xfrm>
          <a:prstGeom prst="rect">
            <a:avLst/>
          </a:prstGeom>
        </p:spPr>
        <p:txBody>
          <a:bodyPr anchor="ctr"/>
          <a:lstStyle>
            <a:lvl1pPr>
              <a:lnSpc>
                <a:spcPct val="100000"/>
              </a:lnSpc>
              <a:defRPr sz="3600" b="1"/>
            </a:lvl1pPr>
          </a:lstStyle>
          <a:p>
            <a:r>
              <a:rPr lang="en-US" dirty="0"/>
              <a:t>Click to edit Master title</a:t>
            </a:r>
            <a:endParaRPr lang="en-ID" dirty="0"/>
          </a:p>
        </p:txBody>
      </p:sp>
      <p:sp>
        <p:nvSpPr>
          <p:cNvPr id="3" name="Footer Placeholder 2">
            <a:extLst>
              <a:ext uri="{FF2B5EF4-FFF2-40B4-BE49-F238E27FC236}">
                <a16:creationId xmlns:a16="http://schemas.microsoft.com/office/drawing/2014/main" id="{62F26DD1-447F-4015-94A4-C147AD3D421E}"/>
              </a:ext>
            </a:extLst>
          </p:cNvPr>
          <p:cNvSpPr>
            <a:spLocks noGrp="1"/>
          </p:cNvSpPr>
          <p:nvPr>
            <p:ph type="ftr" sz="quarter" idx="10"/>
          </p:nvPr>
        </p:nvSpPr>
        <p:spPr/>
        <p:txBody>
          <a:bodyPr/>
          <a:lstStyle/>
          <a:p>
            <a:endParaRPr lang="en-ID" dirty="0"/>
          </a:p>
        </p:txBody>
      </p:sp>
      <p:sp>
        <p:nvSpPr>
          <p:cNvPr id="5" name="Picture Placeholder 2">
            <a:extLst>
              <a:ext uri="{FF2B5EF4-FFF2-40B4-BE49-F238E27FC236}">
                <a16:creationId xmlns:a16="http://schemas.microsoft.com/office/drawing/2014/main" id="{DF486FAE-46E1-42D5-B4A8-059463FC5BDB}"/>
              </a:ext>
            </a:extLst>
          </p:cNvPr>
          <p:cNvSpPr>
            <a:spLocks noGrp="1"/>
          </p:cNvSpPr>
          <p:nvPr>
            <p:ph type="pic" sz="quarter" idx="11"/>
          </p:nvPr>
        </p:nvSpPr>
        <p:spPr>
          <a:xfrm>
            <a:off x="7287923" y="-1"/>
            <a:ext cx="4537736" cy="6578600"/>
          </a:xfrm>
          <a:prstGeom prst="rect">
            <a:avLst/>
          </a:prstGeom>
          <a:solidFill>
            <a:schemeClr val="bg2">
              <a:lumMod val="75000"/>
            </a:schemeClr>
          </a:solidFill>
          <a:ln w="19050">
            <a:solidFill>
              <a:schemeClr val="bg2"/>
            </a:solidFill>
          </a:ln>
        </p:spPr>
        <p:txBody>
          <a:bodyPr>
            <a:normAutofit/>
          </a:bodyPr>
          <a:lstStyle>
            <a:lvl1pPr>
              <a:defRPr sz="600"/>
            </a:lvl1pPr>
          </a:lstStyle>
          <a:p>
            <a:endParaRPr lang="en-ID"/>
          </a:p>
        </p:txBody>
      </p:sp>
    </p:spTree>
    <p:extLst>
      <p:ext uri="{BB962C8B-B14F-4D97-AF65-F5344CB8AC3E}">
        <p14:creationId xmlns:p14="http://schemas.microsoft.com/office/powerpoint/2010/main" val="3690321505"/>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5"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DAF189A-0EFC-4FB0-9B40-DA5CFFE5E3D0}"/>
              </a:ext>
            </a:extLst>
          </p:cNvPr>
          <p:cNvGrpSpPr/>
          <p:nvPr userDrawn="1"/>
        </p:nvGrpSpPr>
        <p:grpSpPr>
          <a:xfrm>
            <a:off x="479233" y="6409503"/>
            <a:ext cx="689183" cy="91440"/>
            <a:chOff x="3386625" y="3424718"/>
            <a:chExt cx="5399693" cy="914162"/>
          </a:xfrm>
          <a:gradFill>
            <a:gsLst>
              <a:gs pos="0">
                <a:schemeClr val="accent1">
                  <a:alpha val="78000"/>
                </a:schemeClr>
              </a:gs>
              <a:gs pos="100000">
                <a:schemeClr val="accent2"/>
              </a:gs>
            </a:gsLst>
            <a:lin ang="6600000" scaled="0"/>
          </a:gradFill>
        </p:grpSpPr>
        <p:sp>
          <p:nvSpPr>
            <p:cNvPr id="8" name="Freeform: Shape 7">
              <a:extLst>
                <a:ext uri="{FF2B5EF4-FFF2-40B4-BE49-F238E27FC236}">
                  <a16:creationId xmlns:a16="http://schemas.microsoft.com/office/drawing/2014/main" id="{DEEC96EF-B96F-45BB-BFCF-F4880AC2A72B}"/>
                </a:ext>
              </a:extLst>
            </p:cNvPr>
            <p:cNvSpPr/>
            <p:nvPr/>
          </p:nvSpPr>
          <p:spPr>
            <a:xfrm>
              <a:off x="3386625" y="3425217"/>
              <a:ext cx="676522" cy="913011"/>
            </a:xfrm>
            <a:custGeom>
              <a:avLst/>
              <a:gdLst>
                <a:gd name="connsiteX0" fmla="*/ 416904 w 676522"/>
                <a:gd name="connsiteY0" fmla="*/ 156713 h 913011"/>
                <a:gd name="connsiteX1" fmla="*/ 252340 w 676522"/>
                <a:gd name="connsiteY1" fmla="*/ 236640 h 913011"/>
                <a:gd name="connsiteX2" fmla="*/ 193822 w 676522"/>
                <a:gd name="connsiteY2" fmla="*/ 459222 h 913011"/>
                <a:gd name="connsiteX3" fmla="*/ 416690 w 676522"/>
                <a:gd name="connsiteY3" fmla="*/ 756235 h 913011"/>
                <a:gd name="connsiteX4" fmla="*/ 643268 w 676522"/>
                <a:gd name="connsiteY4" fmla="*/ 709493 h 913011"/>
                <a:gd name="connsiteX5" fmla="*/ 643268 w 676522"/>
                <a:gd name="connsiteY5" fmla="*/ 867419 h 913011"/>
                <a:gd name="connsiteX6" fmla="*/ 399134 w 676522"/>
                <a:gd name="connsiteY6" fmla="*/ 912949 h 913011"/>
                <a:gd name="connsiteX7" fmla="*/ 102692 w 676522"/>
                <a:gd name="connsiteY7" fmla="*/ 795414 h 913011"/>
                <a:gd name="connsiteX8" fmla="*/ 0 w 676522"/>
                <a:gd name="connsiteY8" fmla="*/ 458009 h 913011"/>
                <a:gd name="connsiteX9" fmla="*/ 50454 w 676522"/>
                <a:gd name="connsiteY9" fmla="*/ 215374 h 913011"/>
                <a:gd name="connsiteX10" fmla="*/ 195321 w 676522"/>
                <a:gd name="connsiteY10" fmla="*/ 55592 h 913011"/>
                <a:gd name="connsiteX11" fmla="*/ 416547 w 676522"/>
                <a:gd name="connsiteY11" fmla="*/ 0 h 913011"/>
                <a:gd name="connsiteX12" fmla="*/ 676523 w 676522"/>
                <a:gd name="connsiteY12" fmla="*/ 62585 h 913011"/>
                <a:gd name="connsiteX13" fmla="*/ 615793 w 676522"/>
                <a:gd name="connsiteY13" fmla="*/ 215659 h 913011"/>
                <a:gd name="connsiteX14" fmla="*/ 515884 w 676522"/>
                <a:gd name="connsiteY14" fmla="*/ 174340 h 913011"/>
                <a:gd name="connsiteX15" fmla="*/ 416904 w 676522"/>
                <a:gd name="connsiteY15" fmla="*/ 156713 h 91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76522" h="913011">
                  <a:moveTo>
                    <a:pt x="416904" y="156713"/>
                  </a:moveTo>
                  <a:cubicBezTo>
                    <a:pt x="346061" y="156713"/>
                    <a:pt x="291212" y="183353"/>
                    <a:pt x="252340" y="236640"/>
                  </a:cubicBezTo>
                  <a:cubicBezTo>
                    <a:pt x="213469" y="289927"/>
                    <a:pt x="193965" y="364116"/>
                    <a:pt x="193822" y="459222"/>
                  </a:cubicBezTo>
                  <a:cubicBezTo>
                    <a:pt x="193822" y="657276"/>
                    <a:pt x="268111" y="756286"/>
                    <a:pt x="416690" y="756235"/>
                  </a:cubicBezTo>
                  <a:cubicBezTo>
                    <a:pt x="479061" y="756235"/>
                    <a:pt x="554585" y="740657"/>
                    <a:pt x="643268" y="709493"/>
                  </a:cubicBezTo>
                  <a:lnTo>
                    <a:pt x="643268" y="867419"/>
                  </a:lnTo>
                  <a:cubicBezTo>
                    <a:pt x="565717" y="898648"/>
                    <a:pt x="482729" y="914126"/>
                    <a:pt x="399134" y="912949"/>
                  </a:cubicBezTo>
                  <a:cubicBezTo>
                    <a:pt x="269874" y="912949"/>
                    <a:pt x="171058" y="873770"/>
                    <a:pt x="102692" y="795414"/>
                  </a:cubicBezTo>
                  <a:cubicBezTo>
                    <a:pt x="34326" y="717057"/>
                    <a:pt x="93" y="604589"/>
                    <a:pt x="0" y="458009"/>
                  </a:cubicBezTo>
                  <a:cubicBezTo>
                    <a:pt x="0" y="365665"/>
                    <a:pt x="16820" y="284789"/>
                    <a:pt x="50454" y="215374"/>
                  </a:cubicBezTo>
                  <a:cubicBezTo>
                    <a:pt x="81490" y="148699"/>
                    <a:pt x="132001" y="92993"/>
                    <a:pt x="195321" y="55592"/>
                  </a:cubicBezTo>
                  <a:cubicBezTo>
                    <a:pt x="258263" y="18576"/>
                    <a:pt x="332003" y="50"/>
                    <a:pt x="416547" y="0"/>
                  </a:cubicBezTo>
                  <a:cubicBezTo>
                    <a:pt x="502803" y="0"/>
                    <a:pt x="589460" y="20859"/>
                    <a:pt x="676523" y="62585"/>
                  </a:cubicBezTo>
                  <a:lnTo>
                    <a:pt x="615793" y="215659"/>
                  </a:lnTo>
                  <a:cubicBezTo>
                    <a:pt x="583244" y="200124"/>
                    <a:pt x="549896" y="186329"/>
                    <a:pt x="515884" y="174340"/>
                  </a:cubicBezTo>
                  <a:cubicBezTo>
                    <a:pt x="484113" y="162944"/>
                    <a:pt x="450651" y="156985"/>
                    <a:pt x="416904" y="156713"/>
                  </a:cubicBezTo>
                  <a:close/>
                </a:path>
              </a:pathLst>
            </a:custGeom>
            <a:grpFill/>
            <a:ln w="7133" cap="flat">
              <a:noFill/>
              <a:prstDash val="solid"/>
              <a:miter/>
            </a:ln>
          </p:spPr>
          <p:txBody>
            <a:bodyPr rtlCol="0" anchor="ctr"/>
            <a:lstStyle/>
            <a:p>
              <a:endParaRPr lang="en-ID" sz="1350"/>
            </a:p>
          </p:txBody>
        </p:sp>
        <p:sp>
          <p:nvSpPr>
            <p:cNvPr id="9" name="Freeform: Shape 8">
              <a:extLst>
                <a:ext uri="{FF2B5EF4-FFF2-40B4-BE49-F238E27FC236}">
                  <a16:creationId xmlns:a16="http://schemas.microsoft.com/office/drawing/2014/main" id="{7E3FE5B8-DAE4-41EB-A28F-B894AE8D53F7}"/>
                </a:ext>
              </a:extLst>
            </p:cNvPr>
            <p:cNvSpPr/>
            <p:nvPr/>
          </p:nvSpPr>
          <p:spPr>
            <a:xfrm>
              <a:off x="4241699" y="3424718"/>
              <a:ext cx="845510" cy="914162"/>
            </a:xfrm>
            <a:custGeom>
              <a:avLst/>
              <a:gdLst>
                <a:gd name="connsiteX0" fmla="*/ 845511 w 845510"/>
                <a:gd name="connsiteY0" fmla="*/ 456653 h 914162"/>
                <a:gd name="connsiteX1" fmla="*/ 736182 w 845510"/>
                <a:gd name="connsiteY1" fmla="*/ 795628 h 914162"/>
                <a:gd name="connsiteX2" fmla="*/ 422755 w 845510"/>
                <a:gd name="connsiteY2" fmla="*/ 914162 h 914162"/>
                <a:gd name="connsiteX3" fmla="*/ 109328 w 845510"/>
                <a:gd name="connsiteY3" fmla="*/ 795700 h 914162"/>
                <a:gd name="connsiteX4" fmla="*/ 0 w 845510"/>
                <a:gd name="connsiteY4" fmla="*/ 455511 h 914162"/>
                <a:gd name="connsiteX5" fmla="*/ 109685 w 845510"/>
                <a:gd name="connsiteY5" fmla="*/ 116893 h 914162"/>
                <a:gd name="connsiteX6" fmla="*/ 423683 w 845510"/>
                <a:gd name="connsiteY6" fmla="*/ 0 h 914162"/>
                <a:gd name="connsiteX7" fmla="*/ 736825 w 845510"/>
                <a:gd name="connsiteY7" fmla="*/ 117821 h 914162"/>
                <a:gd name="connsiteX8" fmla="*/ 845511 w 845510"/>
                <a:gd name="connsiteY8" fmla="*/ 456653 h 914162"/>
                <a:gd name="connsiteX9" fmla="*/ 197462 w 845510"/>
                <a:gd name="connsiteY9" fmla="*/ 456653 h 914162"/>
                <a:gd name="connsiteX10" fmla="*/ 253910 w 845510"/>
                <a:gd name="connsiteY10" fmla="*/ 680805 h 914162"/>
                <a:gd name="connsiteX11" fmla="*/ 422755 w 845510"/>
                <a:gd name="connsiteY11" fmla="*/ 756164 h 914162"/>
                <a:gd name="connsiteX12" fmla="*/ 648120 w 845510"/>
                <a:gd name="connsiteY12" fmla="*/ 456439 h 914162"/>
                <a:gd name="connsiteX13" fmla="*/ 423969 w 845510"/>
                <a:gd name="connsiteY13" fmla="*/ 156713 h 914162"/>
                <a:gd name="connsiteX14" fmla="*/ 254552 w 845510"/>
                <a:gd name="connsiteY14" fmla="*/ 232359 h 914162"/>
                <a:gd name="connsiteX15" fmla="*/ 197462 w 845510"/>
                <a:gd name="connsiteY15" fmla="*/ 456653 h 914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45510" h="914162">
                  <a:moveTo>
                    <a:pt x="845511" y="456653"/>
                  </a:moveTo>
                  <a:cubicBezTo>
                    <a:pt x="845511" y="603661"/>
                    <a:pt x="809066" y="716650"/>
                    <a:pt x="736182" y="795628"/>
                  </a:cubicBezTo>
                  <a:cubicBezTo>
                    <a:pt x="663299" y="874605"/>
                    <a:pt x="558824" y="914112"/>
                    <a:pt x="422755" y="914162"/>
                  </a:cubicBezTo>
                  <a:cubicBezTo>
                    <a:pt x="286737" y="914162"/>
                    <a:pt x="182262" y="874677"/>
                    <a:pt x="109328" y="795700"/>
                  </a:cubicBezTo>
                  <a:cubicBezTo>
                    <a:pt x="36395" y="716722"/>
                    <a:pt x="-50" y="603326"/>
                    <a:pt x="0" y="455511"/>
                  </a:cubicBezTo>
                  <a:cubicBezTo>
                    <a:pt x="0" y="307697"/>
                    <a:pt x="36559" y="194822"/>
                    <a:pt x="109685" y="116893"/>
                  </a:cubicBezTo>
                  <a:cubicBezTo>
                    <a:pt x="182811" y="38964"/>
                    <a:pt x="287472" y="0"/>
                    <a:pt x="423683" y="0"/>
                  </a:cubicBezTo>
                  <a:cubicBezTo>
                    <a:pt x="560180" y="0"/>
                    <a:pt x="664555" y="39271"/>
                    <a:pt x="736825" y="117821"/>
                  </a:cubicBezTo>
                  <a:cubicBezTo>
                    <a:pt x="809094" y="196370"/>
                    <a:pt x="845318" y="309309"/>
                    <a:pt x="845511" y="456653"/>
                  </a:cubicBezTo>
                  <a:close/>
                  <a:moveTo>
                    <a:pt x="197462" y="456653"/>
                  </a:moveTo>
                  <a:cubicBezTo>
                    <a:pt x="197462" y="555898"/>
                    <a:pt x="216280" y="630615"/>
                    <a:pt x="253910" y="680805"/>
                  </a:cubicBezTo>
                  <a:cubicBezTo>
                    <a:pt x="291540" y="730994"/>
                    <a:pt x="347824" y="756114"/>
                    <a:pt x="422755" y="756164"/>
                  </a:cubicBezTo>
                  <a:cubicBezTo>
                    <a:pt x="573046" y="756164"/>
                    <a:pt x="648170" y="656256"/>
                    <a:pt x="648120" y="456439"/>
                  </a:cubicBezTo>
                  <a:cubicBezTo>
                    <a:pt x="648070" y="256622"/>
                    <a:pt x="573353" y="156713"/>
                    <a:pt x="423969" y="156713"/>
                  </a:cubicBezTo>
                  <a:cubicBezTo>
                    <a:pt x="349087" y="156713"/>
                    <a:pt x="292610" y="181926"/>
                    <a:pt x="254552" y="232359"/>
                  </a:cubicBezTo>
                  <a:cubicBezTo>
                    <a:pt x="216495" y="282791"/>
                    <a:pt x="197462" y="357551"/>
                    <a:pt x="197462" y="456653"/>
                  </a:cubicBezTo>
                  <a:close/>
                </a:path>
              </a:pathLst>
            </a:custGeom>
            <a:grpFill/>
            <a:ln w="7133" cap="flat">
              <a:noFill/>
              <a:prstDash val="solid"/>
              <a:miter/>
            </a:ln>
          </p:spPr>
          <p:txBody>
            <a:bodyPr rtlCol="0" anchor="ctr"/>
            <a:lstStyle/>
            <a:p>
              <a:endParaRPr lang="en-ID" sz="1350"/>
            </a:p>
          </p:txBody>
        </p:sp>
        <p:sp>
          <p:nvSpPr>
            <p:cNvPr id="10" name="Freeform: Shape 9">
              <a:extLst>
                <a:ext uri="{FF2B5EF4-FFF2-40B4-BE49-F238E27FC236}">
                  <a16:creationId xmlns:a16="http://schemas.microsoft.com/office/drawing/2014/main" id="{C955BA18-20FE-4FC9-B737-5CD5D1CFFDC6}"/>
                </a:ext>
              </a:extLst>
            </p:cNvPr>
            <p:cNvSpPr/>
            <p:nvPr/>
          </p:nvSpPr>
          <p:spPr>
            <a:xfrm>
              <a:off x="5333484" y="3437706"/>
              <a:ext cx="736753" cy="888043"/>
            </a:xfrm>
            <a:custGeom>
              <a:avLst/>
              <a:gdLst>
                <a:gd name="connsiteX0" fmla="*/ 736753 w 736753"/>
                <a:gd name="connsiteY0" fmla="*/ 435529 h 888043"/>
                <a:gd name="connsiteX1" fmla="*/ 611939 w 736753"/>
                <a:gd name="connsiteY1" fmla="*/ 771364 h 888043"/>
                <a:gd name="connsiteX2" fmla="*/ 251484 w 736753"/>
                <a:gd name="connsiteY2" fmla="*/ 888043 h 888043"/>
                <a:gd name="connsiteX3" fmla="*/ 0 w 736753"/>
                <a:gd name="connsiteY3" fmla="*/ 888043 h 888043"/>
                <a:gd name="connsiteX4" fmla="*/ 0 w 736753"/>
                <a:gd name="connsiteY4" fmla="*/ 0 h 888043"/>
                <a:gd name="connsiteX5" fmla="*/ 278816 w 736753"/>
                <a:gd name="connsiteY5" fmla="*/ 0 h 888043"/>
                <a:gd name="connsiteX6" fmla="*/ 616506 w 736753"/>
                <a:gd name="connsiteY6" fmla="*/ 114823 h 888043"/>
                <a:gd name="connsiteX7" fmla="*/ 736753 w 736753"/>
                <a:gd name="connsiteY7" fmla="*/ 435529 h 888043"/>
                <a:gd name="connsiteX8" fmla="*/ 541218 w 736753"/>
                <a:gd name="connsiteY8" fmla="*/ 440382 h 888043"/>
                <a:gd name="connsiteX9" fmla="*/ 288521 w 736753"/>
                <a:gd name="connsiteY9" fmla="*/ 154287 h 888043"/>
                <a:gd name="connsiteX10" fmla="*/ 188042 w 736753"/>
                <a:gd name="connsiteY10" fmla="*/ 154287 h 888043"/>
                <a:gd name="connsiteX11" fmla="*/ 188042 w 736753"/>
                <a:gd name="connsiteY11" fmla="*/ 732329 h 888043"/>
                <a:gd name="connsiteX12" fmla="*/ 268825 w 736753"/>
                <a:gd name="connsiteY12" fmla="*/ 732329 h 888043"/>
                <a:gd name="connsiteX13" fmla="*/ 541218 w 736753"/>
                <a:gd name="connsiteY13" fmla="*/ 440382 h 8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6753" h="888043">
                  <a:moveTo>
                    <a:pt x="736753" y="435529"/>
                  </a:moveTo>
                  <a:cubicBezTo>
                    <a:pt x="736753" y="581681"/>
                    <a:pt x="695149" y="693629"/>
                    <a:pt x="611939" y="771364"/>
                  </a:cubicBezTo>
                  <a:cubicBezTo>
                    <a:pt x="528730" y="849100"/>
                    <a:pt x="408576" y="887993"/>
                    <a:pt x="251484" y="888043"/>
                  </a:cubicBezTo>
                  <a:lnTo>
                    <a:pt x="0" y="888043"/>
                  </a:lnTo>
                  <a:lnTo>
                    <a:pt x="0" y="0"/>
                  </a:lnTo>
                  <a:lnTo>
                    <a:pt x="278816" y="0"/>
                  </a:lnTo>
                  <a:cubicBezTo>
                    <a:pt x="423733" y="0"/>
                    <a:pt x="536294" y="38272"/>
                    <a:pt x="616506" y="114823"/>
                  </a:cubicBezTo>
                  <a:cubicBezTo>
                    <a:pt x="696719" y="191375"/>
                    <a:pt x="736803" y="298277"/>
                    <a:pt x="736753" y="435529"/>
                  </a:cubicBezTo>
                  <a:close/>
                  <a:moveTo>
                    <a:pt x="541218" y="440382"/>
                  </a:moveTo>
                  <a:cubicBezTo>
                    <a:pt x="541218" y="249650"/>
                    <a:pt x="456988" y="154287"/>
                    <a:pt x="288521" y="154287"/>
                  </a:cubicBezTo>
                  <a:lnTo>
                    <a:pt x="188042" y="154287"/>
                  </a:lnTo>
                  <a:lnTo>
                    <a:pt x="188042" y="732329"/>
                  </a:lnTo>
                  <a:lnTo>
                    <a:pt x="268825" y="732329"/>
                  </a:lnTo>
                  <a:cubicBezTo>
                    <a:pt x="450423" y="732471"/>
                    <a:pt x="541218" y="635154"/>
                    <a:pt x="541218" y="440382"/>
                  </a:cubicBezTo>
                  <a:close/>
                </a:path>
              </a:pathLst>
            </a:custGeom>
            <a:grpFill/>
            <a:ln w="7133" cap="flat">
              <a:noFill/>
              <a:prstDash val="solid"/>
              <a:miter/>
            </a:ln>
          </p:spPr>
          <p:txBody>
            <a:bodyPr rtlCol="0" anchor="ctr"/>
            <a:lstStyle/>
            <a:p>
              <a:endParaRPr lang="en-ID" sz="1350"/>
            </a:p>
          </p:txBody>
        </p:sp>
        <p:sp>
          <p:nvSpPr>
            <p:cNvPr id="11" name="Freeform: Shape 10">
              <a:extLst>
                <a:ext uri="{FF2B5EF4-FFF2-40B4-BE49-F238E27FC236}">
                  <a16:creationId xmlns:a16="http://schemas.microsoft.com/office/drawing/2014/main" id="{8C74D486-20C5-43F1-9C91-52F98D944A2F}"/>
                </a:ext>
              </a:extLst>
            </p:cNvPr>
            <p:cNvSpPr/>
            <p:nvPr/>
          </p:nvSpPr>
          <p:spPr>
            <a:xfrm>
              <a:off x="7317808" y="3437706"/>
              <a:ext cx="511388" cy="888043"/>
            </a:xfrm>
            <a:custGeom>
              <a:avLst/>
              <a:gdLst>
                <a:gd name="connsiteX0" fmla="*/ 511388 w 511388"/>
                <a:gd name="connsiteY0" fmla="*/ 888043 h 888043"/>
                <a:gd name="connsiteX1" fmla="*/ 0 w 511388"/>
                <a:gd name="connsiteY1" fmla="*/ 888043 h 888043"/>
                <a:gd name="connsiteX2" fmla="*/ 0 w 511388"/>
                <a:gd name="connsiteY2" fmla="*/ 0 h 888043"/>
                <a:gd name="connsiteX3" fmla="*/ 511388 w 511388"/>
                <a:gd name="connsiteY3" fmla="*/ 0 h 888043"/>
                <a:gd name="connsiteX4" fmla="*/ 511388 w 511388"/>
                <a:gd name="connsiteY4" fmla="*/ 154287 h 888043"/>
                <a:gd name="connsiteX5" fmla="*/ 188256 w 511388"/>
                <a:gd name="connsiteY5" fmla="*/ 154287 h 888043"/>
                <a:gd name="connsiteX6" fmla="*/ 188256 w 511388"/>
                <a:gd name="connsiteY6" fmla="*/ 349251 h 888043"/>
                <a:gd name="connsiteX7" fmla="*/ 488980 w 511388"/>
                <a:gd name="connsiteY7" fmla="*/ 349251 h 888043"/>
                <a:gd name="connsiteX8" fmla="*/ 488980 w 511388"/>
                <a:gd name="connsiteY8" fmla="*/ 503539 h 888043"/>
                <a:gd name="connsiteX9" fmla="*/ 188256 w 511388"/>
                <a:gd name="connsiteY9" fmla="*/ 503539 h 888043"/>
                <a:gd name="connsiteX10" fmla="*/ 188256 w 511388"/>
                <a:gd name="connsiteY10" fmla="*/ 732543 h 888043"/>
                <a:gd name="connsiteX11" fmla="*/ 511388 w 511388"/>
                <a:gd name="connsiteY11" fmla="*/ 732543 h 8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1388" h="888043">
                  <a:moveTo>
                    <a:pt x="511388" y="888043"/>
                  </a:moveTo>
                  <a:lnTo>
                    <a:pt x="0" y="888043"/>
                  </a:lnTo>
                  <a:lnTo>
                    <a:pt x="0" y="0"/>
                  </a:lnTo>
                  <a:lnTo>
                    <a:pt x="511388" y="0"/>
                  </a:lnTo>
                  <a:lnTo>
                    <a:pt x="511388" y="154287"/>
                  </a:lnTo>
                  <a:lnTo>
                    <a:pt x="188256" y="154287"/>
                  </a:lnTo>
                  <a:lnTo>
                    <a:pt x="188256" y="349251"/>
                  </a:lnTo>
                  <a:lnTo>
                    <a:pt x="488980" y="349251"/>
                  </a:lnTo>
                  <a:lnTo>
                    <a:pt x="488980" y="503539"/>
                  </a:lnTo>
                  <a:lnTo>
                    <a:pt x="188256" y="503539"/>
                  </a:lnTo>
                  <a:lnTo>
                    <a:pt x="188256" y="732543"/>
                  </a:lnTo>
                  <a:lnTo>
                    <a:pt x="511388" y="732543"/>
                  </a:lnTo>
                  <a:close/>
                </a:path>
              </a:pathLst>
            </a:custGeom>
            <a:grpFill/>
            <a:ln w="7133" cap="flat">
              <a:noFill/>
              <a:prstDash val="solid"/>
              <a:miter/>
            </a:ln>
          </p:spPr>
          <p:txBody>
            <a:bodyPr rtlCol="0" anchor="ctr"/>
            <a:lstStyle/>
            <a:p>
              <a:endParaRPr lang="en-ID" sz="1350"/>
            </a:p>
          </p:txBody>
        </p:sp>
        <p:sp>
          <p:nvSpPr>
            <p:cNvPr id="12" name="Freeform: Shape 11">
              <a:extLst>
                <a:ext uri="{FF2B5EF4-FFF2-40B4-BE49-F238E27FC236}">
                  <a16:creationId xmlns:a16="http://schemas.microsoft.com/office/drawing/2014/main" id="{363A5CA8-D724-410F-B2D0-573845AC9809}"/>
                </a:ext>
              </a:extLst>
            </p:cNvPr>
            <p:cNvSpPr/>
            <p:nvPr/>
          </p:nvSpPr>
          <p:spPr>
            <a:xfrm>
              <a:off x="8076683" y="3437706"/>
              <a:ext cx="709635" cy="888043"/>
            </a:xfrm>
            <a:custGeom>
              <a:avLst/>
              <a:gdLst>
                <a:gd name="connsiteX0" fmla="*/ 188327 w 709635"/>
                <a:gd name="connsiteY0" fmla="*/ 547284 h 888043"/>
                <a:gd name="connsiteX1" fmla="*/ 188327 w 709635"/>
                <a:gd name="connsiteY1" fmla="*/ 888043 h 888043"/>
                <a:gd name="connsiteX2" fmla="*/ 0 w 709635"/>
                <a:gd name="connsiteY2" fmla="*/ 888043 h 888043"/>
                <a:gd name="connsiteX3" fmla="*/ 0 w 709635"/>
                <a:gd name="connsiteY3" fmla="*/ 0 h 888043"/>
                <a:gd name="connsiteX4" fmla="*/ 258763 w 709635"/>
                <a:gd name="connsiteY4" fmla="*/ 0 h 888043"/>
                <a:gd name="connsiteX5" fmla="*/ 526589 w 709635"/>
                <a:gd name="connsiteY5" fmla="*/ 65868 h 888043"/>
                <a:gd name="connsiteX6" fmla="*/ 613366 w 709635"/>
                <a:gd name="connsiteY6" fmla="*/ 266042 h 888043"/>
                <a:gd name="connsiteX7" fmla="*/ 570549 w 709635"/>
                <a:gd name="connsiteY7" fmla="*/ 405414 h 888043"/>
                <a:gd name="connsiteX8" fmla="*/ 448518 w 709635"/>
                <a:gd name="connsiteY8" fmla="*/ 501112 h 888043"/>
                <a:gd name="connsiteX9" fmla="*/ 709635 w 709635"/>
                <a:gd name="connsiteY9" fmla="*/ 888043 h 888043"/>
                <a:gd name="connsiteX10" fmla="*/ 500470 w 709635"/>
                <a:gd name="connsiteY10" fmla="*/ 888043 h 888043"/>
                <a:gd name="connsiteX11" fmla="*/ 288521 w 709635"/>
                <a:gd name="connsiteY11" fmla="*/ 547284 h 888043"/>
                <a:gd name="connsiteX12" fmla="*/ 188327 w 709635"/>
                <a:gd name="connsiteY12" fmla="*/ 394210 h 888043"/>
                <a:gd name="connsiteX13" fmla="*/ 249414 w 709635"/>
                <a:gd name="connsiteY13" fmla="*/ 394210 h 888043"/>
                <a:gd name="connsiteX14" fmla="*/ 381222 w 709635"/>
                <a:gd name="connsiteY14" fmla="*/ 364452 h 888043"/>
                <a:gd name="connsiteX15" fmla="*/ 424040 w 709635"/>
                <a:gd name="connsiteY15" fmla="*/ 270895 h 888043"/>
                <a:gd name="connsiteX16" fmla="*/ 380651 w 709635"/>
                <a:gd name="connsiteY16" fmla="*/ 180977 h 888043"/>
                <a:gd name="connsiteX17" fmla="*/ 246131 w 709635"/>
                <a:gd name="connsiteY17" fmla="*/ 154287 h 888043"/>
                <a:gd name="connsiteX18" fmla="*/ 189041 w 709635"/>
                <a:gd name="connsiteY18" fmla="*/ 154287 h 88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9635" h="888043">
                  <a:moveTo>
                    <a:pt x="188327" y="547284"/>
                  </a:moveTo>
                  <a:lnTo>
                    <a:pt x="188327" y="888043"/>
                  </a:lnTo>
                  <a:lnTo>
                    <a:pt x="0" y="888043"/>
                  </a:lnTo>
                  <a:lnTo>
                    <a:pt x="0" y="0"/>
                  </a:lnTo>
                  <a:lnTo>
                    <a:pt x="258763" y="0"/>
                  </a:lnTo>
                  <a:cubicBezTo>
                    <a:pt x="379460" y="0"/>
                    <a:pt x="468735" y="21958"/>
                    <a:pt x="526589" y="65868"/>
                  </a:cubicBezTo>
                  <a:cubicBezTo>
                    <a:pt x="584443" y="109778"/>
                    <a:pt x="613366" y="176503"/>
                    <a:pt x="613366" y="266042"/>
                  </a:cubicBezTo>
                  <a:cubicBezTo>
                    <a:pt x="614195" y="315861"/>
                    <a:pt x="599208" y="364658"/>
                    <a:pt x="570549" y="405414"/>
                  </a:cubicBezTo>
                  <a:cubicBezTo>
                    <a:pt x="542003" y="446184"/>
                    <a:pt x="501326" y="478083"/>
                    <a:pt x="448518" y="501112"/>
                  </a:cubicBezTo>
                  <a:cubicBezTo>
                    <a:pt x="582109" y="700929"/>
                    <a:pt x="669151" y="829904"/>
                    <a:pt x="709635" y="888043"/>
                  </a:cubicBezTo>
                  <a:lnTo>
                    <a:pt x="500470" y="888043"/>
                  </a:lnTo>
                  <a:lnTo>
                    <a:pt x="288521" y="547284"/>
                  </a:lnTo>
                  <a:close/>
                  <a:moveTo>
                    <a:pt x="188327" y="394210"/>
                  </a:moveTo>
                  <a:lnTo>
                    <a:pt x="249414" y="394210"/>
                  </a:lnTo>
                  <a:cubicBezTo>
                    <a:pt x="308931" y="394210"/>
                    <a:pt x="352870" y="384291"/>
                    <a:pt x="381222" y="364452"/>
                  </a:cubicBezTo>
                  <a:cubicBezTo>
                    <a:pt x="409575" y="344613"/>
                    <a:pt x="423847" y="313427"/>
                    <a:pt x="424040" y="270895"/>
                  </a:cubicBezTo>
                  <a:cubicBezTo>
                    <a:pt x="424040" y="228791"/>
                    <a:pt x="409575" y="198818"/>
                    <a:pt x="380651" y="180977"/>
                  </a:cubicBezTo>
                  <a:cubicBezTo>
                    <a:pt x="351728" y="163136"/>
                    <a:pt x="306883" y="154237"/>
                    <a:pt x="246131" y="154287"/>
                  </a:cubicBezTo>
                  <a:lnTo>
                    <a:pt x="189041" y="154287"/>
                  </a:lnTo>
                  <a:close/>
                </a:path>
              </a:pathLst>
            </a:custGeom>
            <a:grpFill/>
            <a:ln w="7133" cap="flat">
              <a:noFill/>
              <a:prstDash val="solid"/>
              <a:miter/>
            </a:ln>
          </p:spPr>
          <p:txBody>
            <a:bodyPr rtlCol="0" anchor="ctr"/>
            <a:lstStyle/>
            <a:p>
              <a:endParaRPr lang="en-ID" sz="1350"/>
            </a:p>
          </p:txBody>
        </p:sp>
        <p:sp>
          <p:nvSpPr>
            <p:cNvPr id="13" name="Freeform: Shape 12">
              <a:extLst>
                <a:ext uri="{FF2B5EF4-FFF2-40B4-BE49-F238E27FC236}">
                  <a16:creationId xmlns:a16="http://schemas.microsoft.com/office/drawing/2014/main" id="{9AD1BC94-C3FD-4AB3-A30A-5342F215F341}"/>
                </a:ext>
              </a:extLst>
            </p:cNvPr>
            <p:cNvSpPr/>
            <p:nvPr/>
          </p:nvSpPr>
          <p:spPr>
            <a:xfrm>
              <a:off x="6439684" y="3425431"/>
              <a:ext cx="513244" cy="912735"/>
            </a:xfrm>
            <a:custGeom>
              <a:avLst/>
              <a:gdLst>
                <a:gd name="connsiteX0" fmla="*/ 513244 w 513244"/>
                <a:gd name="connsiteY0" fmla="*/ 0 h 912735"/>
                <a:gd name="connsiteX1" fmla="*/ 172913 w 513244"/>
                <a:gd name="connsiteY1" fmla="*/ 912735 h 912735"/>
                <a:gd name="connsiteX2" fmla="*/ 0 w 513244"/>
                <a:gd name="connsiteY2" fmla="*/ 912735 h 912735"/>
                <a:gd name="connsiteX3" fmla="*/ 340331 w 513244"/>
                <a:gd name="connsiteY3" fmla="*/ 0 h 912735"/>
              </a:gdLst>
              <a:ahLst/>
              <a:cxnLst>
                <a:cxn ang="0">
                  <a:pos x="connsiteX0" y="connsiteY0"/>
                </a:cxn>
                <a:cxn ang="0">
                  <a:pos x="connsiteX1" y="connsiteY1"/>
                </a:cxn>
                <a:cxn ang="0">
                  <a:pos x="connsiteX2" y="connsiteY2"/>
                </a:cxn>
                <a:cxn ang="0">
                  <a:pos x="connsiteX3" y="connsiteY3"/>
                </a:cxn>
              </a:cxnLst>
              <a:rect l="l" t="t" r="r" b="b"/>
              <a:pathLst>
                <a:path w="513244" h="912735">
                  <a:moveTo>
                    <a:pt x="513244" y="0"/>
                  </a:moveTo>
                  <a:lnTo>
                    <a:pt x="172913" y="912735"/>
                  </a:lnTo>
                  <a:lnTo>
                    <a:pt x="0" y="912735"/>
                  </a:lnTo>
                  <a:lnTo>
                    <a:pt x="340331" y="0"/>
                  </a:lnTo>
                  <a:close/>
                </a:path>
              </a:pathLst>
            </a:custGeom>
            <a:grpFill/>
            <a:ln w="7133" cap="flat">
              <a:noFill/>
              <a:prstDash val="solid"/>
              <a:miter/>
            </a:ln>
          </p:spPr>
          <p:txBody>
            <a:bodyPr rtlCol="0" anchor="ctr"/>
            <a:lstStyle/>
            <a:p>
              <a:endParaRPr lang="en-ID" sz="1350"/>
            </a:p>
          </p:txBody>
        </p:sp>
      </p:grpSp>
      <p:sp>
        <p:nvSpPr>
          <p:cNvPr id="15" name="Footer Placeholder 4">
            <a:extLst>
              <a:ext uri="{FF2B5EF4-FFF2-40B4-BE49-F238E27FC236}">
                <a16:creationId xmlns:a16="http://schemas.microsoft.com/office/drawing/2014/main" id="{EF617896-20EC-414B-9AB4-77CA5CE2EE66}"/>
              </a:ext>
            </a:extLst>
          </p:cNvPr>
          <p:cNvSpPr>
            <a:spLocks noGrp="1"/>
          </p:cNvSpPr>
          <p:nvPr>
            <p:ph type="ftr" sz="quarter" idx="3"/>
          </p:nvPr>
        </p:nvSpPr>
        <p:spPr>
          <a:xfrm>
            <a:off x="1245517" y="6331711"/>
            <a:ext cx="2649827" cy="246888"/>
          </a:xfrm>
          <a:prstGeom prst="rect">
            <a:avLst/>
          </a:prstGeom>
        </p:spPr>
        <p:txBody>
          <a:bodyPr vert="horz" lIns="91440" tIns="45720" rIns="91440" bIns="45720" rtlCol="0" anchor="ctr"/>
          <a:lstStyle>
            <a:lvl1pPr algn="l">
              <a:defRPr sz="750">
                <a:solidFill>
                  <a:schemeClr val="bg2">
                    <a:lumMod val="85000"/>
                  </a:schemeClr>
                </a:solidFill>
              </a:defRPr>
            </a:lvl1pPr>
          </a:lstStyle>
          <a:p>
            <a:endParaRPr lang="en-ID" dirty="0"/>
          </a:p>
        </p:txBody>
      </p:sp>
      <p:sp>
        <p:nvSpPr>
          <p:cNvPr id="19" name="Freeform: Shape 18">
            <a:extLst>
              <a:ext uri="{FF2B5EF4-FFF2-40B4-BE49-F238E27FC236}">
                <a16:creationId xmlns:a16="http://schemas.microsoft.com/office/drawing/2014/main" id="{49CA96E2-62EC-4FAC-9FD2-F07FBECEBCF9}"/>
              </a:ext>
            </a:extLst>
          </p:cNvPr>
          <p:cNvSpPr/>
          <p:nvPr userDrawn="1"/>
        </p:nvSpPr>
        <p:spPr>
          <a:xfrm>
            <a:off x="9474620" y="4276636"/>
            <a:ext cx="1572768" cy="2909147"/>
          </a:xfrm>
          <a:custGeom>
            <a:avLst/>
            <a:gdLst>
              <a:gd name="connsiteX0" fmla="*/ 0 w 988165"/>
              <a:gd name="connsiteY0" fmla="*/ 1208535 h 2762753"/>
              <a:gd name="connsiteX1" fmla="*/ 326273 w 988165"/>
              <a:gd name="connsiteY1" fmla="*/ 903529 h 2762753"/>
              <a:gd name="connsiteX2" fmla="*/ 326273 w 988165"/>
              <a:gd name="connsiteY2" fmla="*/ 556633 h 2762753"/>
              <a:gd name="connsiteX3" fmla="*/ 888971 w 988165"/>
              <a:gd name="connsiteY3" fmla="*/ 0 h 2762753"/>
              <a:gd name="connsiteX4" fmla="*/ 988166 w 988165"/>
              <a:gd name="connsiteY4" fmla="*/ 0 h 2762753"/>
              <a:gd name="connsiteX5" fmla="*/ 988166 w 988165"/>
              <a:gd name="connsiteY5" fmla="*/ 306433 h 2762753"/>
              <a:gd name="connsiteX6" fmla="*/ 946633 w 988165"/>
              <a:gd name="connsiteY6" fmla="*/ 306433 h 2762753"/>
              <a:gd name="connsiteX7" fmla="*/ 720911 w 988165"/>
              <a:gd name="connsiteY7" fmla="*/ 588318 h 2762753"/>
              <a:gd name="connsiteX8" fmla="*/ 720911 w 988165"/>
              <a:gd name="connsiteY8" fmla="*/ 902316 h 2762753"/>
              <a:gd name="connsiteX9" fmla="*/ 381936 w 988165"/>
              <a:gd name="connsiteY9" fmla="*/ 1372385 h 2762753"/>
              <a:gd name="connsiteX10" fmla="*/ 720911 w 988165"/>
              <a:gd name="connsiteY10" fmla="*/ 1850518 h 2762753"/>
              <a:gd name="connsiteX11" fmla="*/ 720911 w 988165"/>
              <a:gd name="connsiteY11" fmla="*/ 2164873 h 2762753"/>
              <a:gd name="connsiteX12" fmla="*/ 955053 w 988165"/>
              <a:gd name="connsiteY12" fmla="*/ 2456320 h 2762753"/>
              <a:gd name="connsiteX13" fmla="*/ 988166 w 988165"/>
              <a:gd name="connsiteY13" fmla="*/ 2456320 h 2762753"/>
              <a:gd name="connsiteX14" fmla="*/ 988166 w 988165"/>
              <a:gd name="connsiteY14" fmla="*/ 2762754 h 2762753"/>
              <a:gd name="connsiteX15" fmla="*/ 888971 w 988165"/>
              <a:gd name="connsiteY15" fmla="*/ 2762754 h 2762753"/>
              <a:gd name="connsiteX16" fmla="*/ 326273 w 988165"/>
              <a:gd name="connsiteY16" fmla="*/ 2211330 h 2762753"/>
              <a:gd name="connsiteX17" fmla="*/ 326273 w 988165"/>
              <a:gd name="connsiteY17" fmla="*/ 1850590 h 2762753"/>
              <a:gd name="connsiteX18" fmla="*/ 0 w 988165"/>
              <a:gd name="connsiteY18" fmla="*/ 1548295 h 276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165" h="2762753">
                <a:moveTo>
                  <a:pt x="0" y="1208535"/>
                </a:moveTo>
                <a:cubicBezTo>
                  <a:pt x="285881" y="1208535"/>
                  <a:pt x="326273" y="1100777"/>
                  <a:pt x="326273" y="903529"/>
                </a:cubicBezTo>
                <a:lnTo>
                  <a:pt x="326273" y="556633"/>
                </a:lnTo>
                <a:cubicBezTo>
                  <a:pt x="326273" y="171272"/>
                  <a:pt x="575473" y="0"/>
                  <a:pt x="888971" y="0"/>
                </a:cubicBezTo>
                <a:lnTo>
                  <a:pt x="988166" y="0"/>
                </a:lnTo>
                <a:lnTo>
                  <a:pt x="988166" y="306433"/>
                </a:lnTo>
                <a:lnTo>
                  <a:pt x="946633" y="306433"/>
                </a:lnTo>
                <a:cubicBezTo>
                  <a:pt x="766369" y="306433"/>
                  <a:pt x="720911" y="416261"/>
                  <a:pt x="720911" y="588318"/>
                </a:cubicBezTo>
                <a:lnTo>
                  <a:pt x="720911" y="902316"/>
                </a:lnTo>
                <a:cubicBezTo>
                  <a:pt x="720911" y="1152729"/>
                  <a:pt x="626640" y="1332279"/>
                  <a:pt x="381936" y="1372385"/>
                </a:cubicBezTo>
                <a:cubicBezTo>
                  <a:pt x="635061" y="1413490"/>
                  <a:pt x="720911" y="1592469"/>
                  <a:pt x="720911" y="1850518"/>
                </a:cubicBezTo>
                <a:lnTo>
                  <a:pt x="720911" y="2164873"/>
                </a:lnTo>
                <a:cubicBezTo>
                  <a:pt x="720911" y="2339499"/>
                  <a:pt x="785138" y="2456320"/>
                  <a:pt x="955053" y="2456320"/>
                </a:cubicBezTo>
                <a:lnTo>
                  <a:pt x="988166" y="2456320"/>
                </a:lnTo>
                <a:lnTo>
                  <a:pt x="988166" y="2762754"/>
                </a:lnTo>
                <a:lnTo>
                  <a:pt x="888971" y="2762754"/>
                </a:lnTo>
                <a:cubicBezTo>
                  <a:pt x="605516" y="2762754"/>
                  <a:pt x="326273" y="2621883"/>
                  <a:pt x="326273" y="2211330"/>
                </a:cubicBezTo>
                <a:lnTo>
                  <a:pt x="326273" y="1850590"/>
                </a:lnTo>
                <a:cubicBezTo>
                  <a:pt x="326273" y="1665545"/>
                  <a:pt x="287665" y="1550864"/>
                  <a:pt x="0" y="1548295"/>
                </a:cubicBezTo>
                <a:close/>
              </a:path>
            </a:pathLst>
          </a:custGeom>
          <a:solidFill>
            <a:schemeClr val="tx1">
              <a:alpha val="4000"/>
            </a:schemeClr>
          </a:solidFill>
          <a:ln w="12700" cap="flat">
            <a:noFill/>
            <a:prstDash val="solid"/>
            <a:miter/>
          </a:ln>
        </p:spPr>
        <p:txBody>
          <a:bodyPr rtlCol="0" anchor="ctr"/>
          <a:lstStyle/>
          <a:p>
            <a:endParaRPr lang="en-ID" sz="1350"/>
          </a:p>
        </p:txBody>
      </p:sp>
      <p:sp>
        <p:nvSpPr>
          <p:cNvPr id="4" name="Rectangle 3">
            <a:extLst>
              <a:ext uri="{FF2B5EF4-FFF2-40B4-BE49-F238E27FC236}">
                <a16:creationId xmlns:a16="http://schemas.microsoft.com/office/drawing/2014/main" id="{E66CDE2F-4B83-4B79-81F6-1E3640559167}"/>
              </a:ext>
            </a:extLst>
          </p:cNvPr>
          <p:cNvSpPr/>
          <p:nvPr userDrawn="1"/>
        </p:nvSpPr>
        <p:spPr>
          <a:xfrm>
            <a:off x="0" y="0"/>
            <a:ext cx="731520" cy="548640"/>
          </a:xfrm>
          <a:prstGeom prst="rect">
            <a:avLst/>
          </a:prstGeom>
          <a:gradFill>
            <a:gsLst>
              <a:gs pos="0">
                <a:schemeClr val="accent1"/>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Tree>
    <p:extLst>
      <p:ext uri="{BB962C8B-B14F-4D97-AF65-F5344CB8AC3E}">
        <p14:creationId xmlns:p14="http://schemas.microsoft.com/office/powerpoint/2010/main" val="1603145283"/>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62" r:id="rId6"/>
    <p:sldLayoutId id="2147483664" r:id="rId7"/>
    <p:sldLayoutId id="2147483665" r:id="rId8"/>
    <p:sldLayoutId id="2147483666" r:id="rId9"/>
    <p:sldLayoutId id="2147483667" r:id="rId10"/>
    <p:sldLayoutId id="2147483668" r:id="rId11"/>
    <p:sldLayoutId id="2147483670" r:id="rId12"/>
    <p:sldLayoutId id="2147483671" r:id="rId13"/>
    <p:sldLayoutId id="2147483672" r:id="rId14"/>
    <p:sldLayoutId id="2147483673" r:id="rId15"/>
    <p:sldLayoutId id="2147483675" r:id="rId16"/>
    <p:sldLayoutId id="2147483677" r:id="rId17"/>
    <p:sldLayoutId id="2147483676" r:id="rId18"/>
    <p:sldLayoutId id="2147483678" r:id="rId19"/>
    <p:sldLayoutId id="2147483698" r:id="rId20"/>
    <p:sldLayoutId id="2147483699" r:id="rId21"/>
    <p:sldLayoutId id="2147483712" r:id="rId22"/>
    <p:sldLayoutId id="2147483713" r:id="rId23"/>
    <p:sldLayoutId id="2147483714" r:id="rId24"/>
    <p:sldLayoutId id="2147483715" r:id="rId25"/>
    <p:sldLayoutId id="2147483716" r:id="rId26"/>
    <p:sldLayoutId id="2147483717" r:id="rId27"/>
  </p:sldLayoutIdLst>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up)">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4" grpId="0" animBg="1"/>
    </p:bld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person taking a selfie&#10;&#10;Description automatically generated">
            <a:extLst>
              <a:ext uri="{FF2B5EF4-FFF2-40B4-BE49-F238E27FC236}">
                <a16:creationId xmlns:a16="http://schemas.microsoft.com/office/drawing/2014/main" id="{EC3D27B5-FFA3-FA32-D1CB-5BC9614BD526}"/>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13029" b="13029"/>
          <a:stretch>
            <a:fillRect/>
          </a:stretch>
        </p:blipFill>
        <p:spPr>
          <a:xfrm>
            <a:off x="5955338" y="1750884"/>
            <a:ext cx="4538255" cy="3356232"/>
          </a:xfrm>
        </p:spPr>
      </p:pic>
      <p:sp>
        <p:nvSpPr>
          <p:cNvPr id="6" name="Title 5">
            <a:extLst>
              <a:ext uri="{FF2B5EF4-FFF2-40B4-BE49-F238E27FC236}">
                <a16:creationId xmlns:a16="http://schemas.microsoft.com/office/drawing/2014/main" id="{DD17EC14-0606-4A71-A22F-132E270E9BFE}"/>
              </a:ext>
            </a:extLst>
          </p:cNvPr>
          <p:cNvSpPr>
            <a:spLocks noGrp="1"/>
          </p:cNvSpPr>
          <p:nvPr>
            <p:ph type="title"/>
          </p:nvPr>
        </p:nvSpPr>
        <p:spPr>
          <a:xfrm>
            <a:off x="1035592" y="1596089"/>
            <a:ext cx="4267929" cy="1444752"/>
          </a:xfrm>
        </p:spPr>
        <p:txBody>
          <a:bodyPr>
            <a:normAutofit fontScale="90000"/>
          </a:bodyPr>
          <a:lstStyle/>
          <a:p>
            <a:r>
              <a:rPr lang="en-US" dirty="0"/>
              <a:t>Hello, Welcome </a:t>
            </a:r>
            <a:br>
              <a:rPr lang="en-US" dirty="0"/>
            </a:br>
            <a:r>
              <a:rPr lang="en-US" dirty="0"/>
              <a:t>To The Automation With Ansible Course</a:t>
            </a:r>
            <a:endParaRPr lang="en-ID" dirty="0"/>
          </a:p>
        </p:txBody>
      </p:sp>
      <p:sp>
        <p:nvSpPr>
          <p:cNvPr id="31" name="TextBox 30">
            <a:extLst>
              <a:ext uri="{FF2B5EF4-FFF2-40B4-BE49-F238E27FC236}">
                <a16:creationId xmlns:a16="http://schemas.microsoft.com/office/drawing/2014/main" id="{72D62B3F-7033-49CD-BD69-983781230DDC}"/>
              </a:ext>
            </a:extLst>
          </p:cNvPr>
          <p:cNvSpPr txBox="1"/>
          <p:nvPr/>
        </p:nvSpPr>
        <p:spPr>
          <a:xfrm>
            <a:off x="1356819" y="3564789"/>
            <a:ext cx="3578829" cy="901144"/>
          </a:xfrm>
          <a:prstGeom prst="rect">
            <a:avLst/>
          </a:prstGeom>
          <a:noFill/>
        </p:spPr>
        <p:txBody>
          <a:bodyPr wrap="square" rtlCol="0" anchor="ctr">
            <a:spAutoFit/>
          </a:bodyPr>
          <a:lstStyle/>
          <a:p>
            <a:pPr>
              <a:lnSpc>
                <a:spcPct val="150000"/>
              </a:lnSpc>
            </a:pPr>
            <a:r>
              <a:rPr lang="en-US" sz="900" dirty="0"/>
              <a:t>Red Hat Certified Engineer</a:t>
            </a:r>
          </a:p>
          <a:p>
            <a:pPr>
              <a:lnSpc>
                <a:spcPct val="150000"/>
              </a:lnSpc>
            </a:pPr>
            <a:r>
              <a:rPr lang="en-US" sz="900" dirty="0"/>
              <a:t>Red Hat Certified System Administrator</a:t>
            </a:r>
          </a:p>
          <a:p>
            <a:pPr>
              <a:lnSpc>
                <a:spcPct val="150000"/>
              </a:lnSpc>
            </a:pPr>
            <a:r>
              <a:rPr lang="en-US" sz="900" dirty="0" err="1"/>
              <a:t>Comptia</a:t>
            </a:r>
            <a:r>
              <a:rPr lang="en-US" sz="900" dirty="0"/>
              <a:t> Security + Certified</a:t>
            </a:r>
          </a:p>
          <a:p>
            <a:pPr>
              <a:lnSpc>
                <a:spcPct val="150000"/>
              </a:lnSpc>
            </a:pPr>
            <a:r>
              <a:rPr lang="en-US" sz="900" dirty="0"/>
              <a:t>Mile2 CISSO Certified</a:t>
            </a:r>
          </a:p>
        </p:txBody>
      </p:sp>
      <p:sp>
        <p:nvSpPr>
          <p:cNvPr id="32" name="TextBox 31">
            <a:extLst>
              <a:ext uri="{FF2B5EF4-FFF2-40B4-BE49-F238E27FC236}">
                <a16:creationId xmlns:a16="http://schemas.microsoft.com/office/drawing/2014/main" id="{FB7F0F3E-3EC8-4D82-94B9-2ACCE1FA6E9B}"/>
              </a:ext>
            </a:extLst>
          </p:cNvPr>
          <p:cNvSpPr txBox="1"/>
          <p:nvPr/>
        </p:nvSpPr>
        <p:spPr>
          <a:xfrm>
            <a:off x="1356821" y="3267418"/>
            <a:ext cx="3196489" cy="323165"/>
          </a:xfrm>
          <a:prstGeom prst="rect">
            <a:avLst/>
          </a:prstGeom>
          <a:noFill/>
        </p:spPr>
        <p:txBody>
          <a:bodyPr wrap="square" rtlCol="0" anchor="ctr">
            <a:spAutoFit/>
          </a:bodyPr>
          <a:lstStyle/>
          <a:p>
            <a:pPr fontAlgn="base"/>
            <a:r>
              <a:rPr lang="en-ID" sz="1500" b="1" dirty="0">
                <a:latin typeface="+mj-lt"/>
              </a:rPr>
              <a:t>RHCE &amp; RHCSA</a:t>
            </a:r>
          </a:p>
        </p:txBody>
      </p:sp>
      <p:sp>
        <p:nvSpPr>
          <p:cNvPr id="34" name="Rectangle 33">
            <a:extLst>
              <a:ext uri="{FF2B5EF4-FFF2-40B4-BE49-F238E27FC236}">
                <a16:creationId xmlns:a16="http://schemas.microsoft.com/office/drawing/2014/main" id="{7B98B99F-1F05-4A26-B96E-0530036F1499}"/>
              </a:ext>
            </a:extLst>
          </p:cNvPr>
          <p:cNvSpPr/>
          <p:nvPr/>
        </p:nvSpPr>
        <p:spPr>
          <a:xfrm>
            <a:off x="1134204" y="3374857"/>
            <a:ext cx="108284" cy="1082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35" name="Group 34">
            <a:extLst>
              <a:ext uri="{FF2B5EF4-FFF2-40B4-BE49-F238E27FC236}">
                <a16:creationId xmlns:a16="http://schemas.microsoft.com/office/drawing/2014/main" id="{D7454D57-BD97-4BAD-99DB-7F64DC0A9233}"/>
              </a:ext>
            </a:extLst>
          </p:cNvPr>
          <p:cNvGrpSpPr/>
          <p:nvPr/>
        </p:nvGrpSpPr>
        <p:grpSpPr>
          <a:xfrm rot="5400000">
            <a:off x="3081016" y="2969764"/>
            <a:ext cx="49601" cy="3363718"/>
            <a:chOff x="983460" y="-33106"/>
            <a:chExt cx="66134" cy="4484957"/>
          </a:xfrm>
        </p:grpSpPr>
        <p:cxnSp>
          <p:nvCxnSpPr>
            <p:cNvPr id="36" name="Straight Connector 35">
              <a:extLst>
                <a:ext uri="{FF2B5EF4-FFF2-40B4-BE49-F238E27FC236}">
                  <a16:creationId xmlns:a16="http://schemas.microsoft.com/office/drawing/2014/main" id="{5C64689B-605E-4C90-B337-343E2D333F88}"/>
                </a:ext>
              </a:extLst>
            </p:cNvPr>
            <p:cNvCxnSpPr>
              <a:cxnSpLocks/>
            </p:cNvCxnSpPr>
            <p:nvPr/>
          </p:nvCxnSpPr>
          <p:spPr>
            <a:xfrm rot="16200000" flipH="1">
              <a:off x="-1159818" y="2209373"/>
              <a:ext cx="435269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44DB18C-7015-45A1-9C42-C8E9589CBD96}"/>
                </a:ext>
              </a:extLst>
            </p:cNvPr>
            <p:cNvSpPr/>
            <p:nvPr/>
          </p:nvSpPr>
          <p:spPr>
            <a:xfrm>
              <a:off x="983460" y="-33106"/>
              <a:ext cx="66134" cy="66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Rectangle 37">
              <a:extLst>
                <a:ext uri="{FF2B5EF4-FFF2-40B4-BE49-F238E27FC236}">
                  <a16:creationId xmlns:a16="http://schemas.microsoft.com/office/drawing/2014/main" id="{289E8C35-4055-4DC9-A848-33F38D5FFB2D}"/>
                </a:ext>
              </a:extLst>
            </p:cNvPr>
            <p:cNvSpPr/>
            <p:nvPr/>
          </p:nvSpPr>
          <p:spPr>
            <a:xfrm>
              <a:off x="983460" y="4385718"/>
              <a:ext cx="66134" cy="66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D2AE6751-3843-A093-671F-FCED705D9B08}"/>
                  </a:ext>
                </a:extLst>
              </p14:cNvPr>
              <p14:cNvContentPartPr/>
              <p14:nvPr/>
            </p14:nvContentPartPr>
            <p14:xfrm>
              <a:off x="-1186905" y="3569691"/>
              <a:ext cx="360" cy="360"/>
            </p14:xfrm>
          </p:contentPart>
        </mc:Choice>
        <mc:Fallback xmlns="">
          <p:pic>
            <p:nvPicPr>
              <p:cNvPr id="8" name="Ink 7">
                <a:extLst>
                  <a:ext uri="{FF2B5EF4-FFF2-40B4-BE49-F238E27FC236}">
                    <a16:creationId xmlns:a16="http://schemas.microsoft.com/office/drawing/2014/main" id="{D2AE6751-3843-A093-671F-FCED705D9B08}"/>
                  </a:ext>
                </a:extLst>
              </p:cNvPr>
              <p:cNvPicPr/>
              <p:nvPr/>
            </p:nvPicPr>
            <p:blipFill>
              <a:blip r:embed="rId5"/>
              <a:stretch>
                <a:fillRect/>
              </a:stretch>
            </p:blipFill>
            <p:spPr>
              <a:xfrm>
                <a:off x="-1195905" y="3560691"/>
                <a:ext cx="18000" cy="18000"/>
              </a:xfrm>
              <a:prstGeom prst="rect">
                <a:avLst/>
              </a:prstGeom>
            </p:spPr>
          </p:pic>
        </mc:Fallback>
      </mc:AlternateContent>
      <p:sp>
        <p:nvSpPr>
          <p:cNvPr id="9" name="Rectangle 8">
            <a:extLst>
              <a:ext uri="{FF2B5EF4-FFF2-40B4-BE49-F238E27FC236}">
                <a16:creationId xmlns:a16="http://schemas.microsoft.com/office/drawing/2014/main" id="{66B618F2-330E-551D-DE24-709B72C0AE1C}"/>
              </a:ext>
            </a:extLst>
          </p:cNvPr>
          <p:cNvSpPr/>
          <p:nvPr/>
        </p:nvSpPr>
        <p:spPr>
          <a:xfrm>
            <a:off x="349655" y="6309360"/>
            <a:ext cx="1028999" cy="476994"/>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298314"/>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Placeholder 36" descr="Icon&#10;&#10;Description automatically generated">
            <a:extLst>
              <a:ext uri="{FF2B5EF4-FFF2-40B4-BE49-F238E27FC236}">
                <a16:creationId xmlns:a16="http://schemas.microsoft.com/office/drawing/2014/main" id="{39967E3F-444E-13FC-2862-F1E0491656AE}"/>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10139" r="10139"/>
          <a:stretch>
            <a:fillRect/>
          </a:stretch>
        </p:blipFill>
        <p:spPr/>
      </p:pic>
      <p:sp>
        <p:nvSpPr>
          <p:cNvPr id="20" name="Rectangle 19">
            <a:extLst>
              <a:ext uri="{FF2B5EF4-FFF2-40B4-BE49-F238E27FC236}">
                <a16:creationId xmlns:a16="http://schemas.microsoft.com/office/drawing/2014/main" id="{2C071969-0608-4709-9DEF-FC6691C83285}"/>
              </a:ext>
            </a:extLst>
          </p:cNvPr>
          <p:cNvSpPr/>
          <p:nvPr/>
        </p:nvSpPr>
        <p:spPr>
          <a:xfrm>
            <a:off x="6567452" y="5776034"/>
            <a:ext cx="4100548" cy="1081966"/>
          </a:xfrm>
          <a:prstGeom prst="rect">
            <a:avLst/>
          </a:prstGeom>
          <a:gradFill>
            <a:gsLst>
              <a:gs pos="0">
                <a:schemeClr val="accent1">
                  <a:alpha val="78000"/>
                </a:schemeClr>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22" name="TextBox 21">
            <a:extLst>
              <a:ext uri="{FF2B5EF4-FFF2-40B4-BE49-F238E27FC236}">
                <a16:creationId xmlns:a16="http://schemas.microsoft.com/office/drawing/2014/main" id="{F597C239-6D87-4D7C-9DAE-64996E12F4DC}"/>
              </a:ext>
            </a:extLst>
          </p:cNvPr>
          <p:cNvSpPr txBox="1"/>
          <p:nvPr/>
        </p:nvSpPr>
        <p:spPr>
          <a:xfrm>
            <a:off x="7245376" y="6289329"/>
            <a:ext cx="3180029" cy="277897"/>
          </a:xfrm>
          <a:prstGeom prst="rect">
            <a:avLst/>
          </a:prstGeom>
          <a:noFill/>
        </p:spPr>
        <p:txBody>
          <a:bodyPr wrap="square" rtlCol="0" anchor="ctr">
            <a:spAutoFit/>
          </a:bodyPr>
          <a:lstStyle/>
          <a:p>
            <a:pPr>
              <a:lnSpc>
                <a:spcPct val="150000"/>
              </a:lnSpc>
            </a:pPr>
            <a:r>
              <a:rPr lang="en-US" sz="900" dirty="0">
                <a:solidFill>
                  <a:schemeClr val="bg2"/>
                </a:solidFill>
              </a:rPr>
              <a:t>Because making things faster is sometimes better</a:t>
            </a:r>
          </a:p>
        </p:txBody>
      </p:sp>
      <p:sp>
        <p:nvSpPr>
          <p:cNvPr id="23" name="TextBox 22">
            <a:extLst>
              <a:ext uri="{FF2B5EF4-FFF2-40B4-BE49-F238E27FC236}">
                <a16:creationId xmlns:a16="http://schemas.microsoft.com/office/drawing/2014/main" id="{6CA1B8BC-707D-49C6-900D-F189C61BCCDE}"/>
              </a:ext>
            </a:extLst>
          </p:cNvPr>
          <p:cNvSpPr txBox="1"/>
          <p:nvPr/>
        </p:nvSpPr>
        <p:spPr>
          <a:xfrm>
            <a:off x="7245375" y="5929535"/>
            <a:ext cx="2503170" cy="323165"/>
          </a:xfrm>
          <a:prstGeom prst="rect">
            <a:avLst/>
          </a:prstGeom>
          <a:noFill/>
        </p:spPr>
        <p:txBody>
          <a:bodyPr wrap="square" rtlCol="0" anchor="ctr">
            <a:spAutoFit/>
          </a:bodyPr>
          <a:lstStyle/>
          <a:p>
            <a:r>
              <a:rPr lang="en-US" sz="1500" b="1" dirty="0">
                <a:solidFill>
                  <a:schemeClr val="bg2"/>
                </a:solidFill>
                <a:latin typeface="+mj-lt"/>
              </a:rPr>
              <a:t>Why Ansible?</a:t>
            </a:r>
            <a:endParaRPr lang="en-ID" sz="1500" b="1" dirty="0">
              <a:solidFill>
                <a:schemeClr val="bg2"/>
              </a:solidFill>
              <a:latin typeface="+mj-lt"/>
            </a:endParaRPr>
          </a:p>
        </p:txBody>
      </p:sp>
      <p:sp>
        <p:nvSpPr>
          <p:cNvPr id="6" name="Rectangle 5">
            <a:extLst>
              <a:ext uri="{FF2B5EF4-FFF2-40B4-BE49-F238E27FC236}">
                <a16:creationId xmlns:a16="http://schemas.microsoft.com/office/drawing/2014/main" id="{AC8F6EB2-4EB6-4CCA-AF6B-354BC2D9FE59}"/>
              </a:ext>
            </a:extLst>
          </p:cNvPr>
          <p:cNvSpPr>
            <a:spLocks noChangeArrowheads="1"/>
          </p:cNvSpPr>
          <p:nvPr/>
        </p:nvSpPr>
        <p:spPr bwMode="auto">
          <a:xfrm>
            <a:off x="6243600" y="5452182"/>
            <a:ext cx="647704" cy="647705"/>
          </a:xfrm>
          <a:prstGeom prst="rect">
            <a:avLst/>
          </a:prstGeom>
          <a:solidFill>
            <a:schemeClr val="accent1"/>
          </a:solidFill>
          <a:ln w="19050" cap="flat">
            <a:solidFill>
              <a:schemeClr val="bg2"/>
            </a:solidFill>
            <a:prstDash val="solid"/>
            <a:miter lim="800000"/>
            <a:headEnd/>
            <a:tailEnd/>
          </a:ln>
        </p:spPr>
        <p:txBody>
          <a:bodyPr vert="horz" wrap="square" lIns="68580" tIns="34290" rIns="68580" bIns="34290" numCol="1" anchor="t" anchorCtr="0" compatLnSpc="1">
            <a:prstTxWarp prst="textNoShape">
              <a:avLst/>
            </a:prstTxWarp>
          </a:bodyPr>
          <a:lstStyle/>
          <a:p>
            <a:endParaRPr lang="en-ID" sz="1350" dirty="0"/>
          </a:p>
        </p:txBody>
      </p:sp>
      <p:grpSp>
        <p:nvGrpSpPr>
          <p:cNvPr id="32" name="Group 31">
            <a:extLst>
              <a:ext uri="{FF2B5EF4-FFF2-40B4-BE49-F238E27FC236}">
                <a16:creationId xmlns:a16="http://schemas.microsoft.com/office/drawing/2014/main" id="{C3FE5ADF-507B-4FA8-82BB-46F55583B39A}"/>
              </a:ext>
            </a:extLst>
          </p:cNvPr>
          <p:cNvGrpSpPr/>
          <p:nvPr/>
        </p:nvGrpSpPr>
        <p:grpSpPr>
          <a:xfrm>
            <a:off x="6445199" y="5635891"/>
            <a:ext cx="244504" cy="280287"/>
            <a:chOff x="5769995" y="3057525"/>
            <a:chExt cx="649143" cy="744144"/>
          </a:xfrm>
          <a:solidFill>
            <a:schemeClr val="bg2"/>
          </a:solidFill>
        </p:grpSpPr>
        <p:sp>
          <p:nvSpPr>
            <p:cNvPr id="18" name="Freeform: Shape 17">
              <a:extLst>
                <a:ext uri="{FF2B5EF4-FFF2-40B4-BE49-F238E27FC236}">
                  <a16:creationId xmlns:a16="http://schemas.microsoft.com/office/drawing/2014/main" id="{190ED1A2-B634-4172-A4FD-E2FE9286575C}"/>
                </a:ext>
              </a:extLst>
            </p:cNvPr>
            <p:cNvSpPr/>
            <p:nvPr/>
          </p:nvSpPr>
          <p:spPr>
            <a:xfrm>
              <a:off x="5769995" y="3057525"/>
              <a:ext cx="649143" cy="744144"/>
            </a:xfrm>
            <a:custGeom>
              <a:avLst/>
              <a:gdLst>
                <a:gd name="connsiteX0" fmla="*/ 325052 w 649143"/>
                <a:gd name="connsiteY0" fmla="*/ 685800 h 744144"/>
                <a:gd name="connsiteX1" fmla="*/ 58352 w 649143"/>
                <a:gd name="connsiteY1" fmla="*/ 419100 h 744144"/>
                <a:gd name="connsiteX2" fmla="*/ 325052 w 649143"/>
                <a:gd name="connsiteY2" fmla="*/ 152400 h 744144"/>
                <a:gd name="connsiteX3" fmla="*/ 591752 w 649143"/>
                <a:gd name="connsiteY3" fmla="*/ 419100 h 744144"/>
                <a:gd name="connsiteX4" fmla="*/ 591752 w 649143"/>
                <a:gd name="connsiteY4" fmla="*/ 419100 h 744144"/>
                <a:gd name="connsiteX5" fmla="*/ 325052 w 649143"/>
                <a:gd name="connsiteY5" fmla="*/ 685800 h 744144"/>
                <a:gd name="connsiteX6" fmla="*/ 550794 w 649143"/>
                <a:gd name="connsiteY6" fmla="*/ 186690 h 744144"/>
                <a:gd name="connsiteX7" fmla="*/ 579369 w 649143"/>
                <a:gd name="connsiteY7" fmla="*/ 158115 h 744144"/>
                <a:gd name="connsiteX8" fmla="*/ 578417 w 649143"/>
                <a:gd name="connsiteY8" fmla="*/ 118110 h 744144"/>
                <a:gd name="connsiteX9" fmla="*/ 538412 w 649143"/>
                <a:gd name="connsiteY9" fmla="*/ 117157 h 744144"/>
                <a:gd name="connsiteX10" fmla="*/ 506027 w 649143"/>
                <a:gd name="connsiteY10" fmla="*/ 150495 h 744144"/>
                <a:gd name="connsiteX11" fmla="*/ 353627 w 649143"/>
                <a:gd name="connsiteY11" fmla="*/ 97155 h 744144"/>
                <a:gd name="connsiteX12" fmla="*/ 353627 w 649143"/>
                <a:gd name="connsiteY12" fmla="*/ 57150 h 744144"/>
                <a:gd name="connsiteX13" fmla="*/ 439352 w 649143"/>
                <a:gd name="connsiteY13" fmla="*/ 57150 h 744144"/>
                <a:gd name="connsiteX14" fmla="*/ 439352 w 649143"/>
                <a:gd name="connsiteY14" fmla="*/ 0 h 744144"/>
                <a:gd name="connsiteX15" fmla="*/ 210752 w 649143"/>
                <a:gd name="connsiteY15" fmla="*/ 0 h 744144"/>
                <a:gd name="connsiteX16" fmla="*/ 210752 w 649143"/>
                <a:gd name="connsiteY16" fmla="*/ 57150 h 744144"/>
                <a:gd name="connsiteX17" fmla="*/ 296477 w 649143"/>
                <a:gd name="connsiteY17" fmla="*/ 57150 h 744144"/>
                <a:gd name="connsiteX18" fmla="*/ 296477 w 649143"/>
                <a:gd name="connsiteY18" fmla="*/ 96203 h 744144"/>
                <a:gd name="connsiteX19" fmla="*/ 1202 w 649143"/>
                <a:gd name="connsiteY19" fmla="*/ 447675 h 744144"/>
                <a:gd name="connsiteX20" fmla="*/ 352674 w 649143"/>
                <a:gd name="connsiteY20" fmla="*/ 742950 h 744144"/>
                <a:gd name="connsiteX21" fmla="*/ 647949 w 649143"/>
                <a:gd name="connsiteY21" fmla="*/ 391478 h 744144"/>
                <a:gd name="connsiteX22" fmla="*/ 550794 w 649143"/>
                <a:gd name="connsiteY22" fmla="*/ 186690 h 74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9143" h="744144">
                  <a:moveTo>
                    <a:pt x="325052" y="685800"/>
                  </a:moveTo>
                  <a:cubicBezTo>
                    <a:pt x="177414" y="685800"/>
                    <a:pt x="58352" y="566738"/>
                    <a:pt x="58352" y="419100"/>
                  </a:cubicBezTo>
                  <a:cubicBezTo>
                    <a:pt x="58352" y="271463"/>
                    <a:pt x="177414" y="152400"/>
                    <a:pt x="325052" y="152400"/>
                  </a:cubicBezTo>
                  <a:cubicBezTo>
                    <a:pt x="472689" y="152400"/>
                    <a:pt x="591752" y="271463"/>
                    <a:pt x="591752" y="419100"/>
                  </a:cubicBezTo>
                  <a:lnTo>
                    <a:pt x="591752" y="419100"/>
                  </a:lnTo>
                  <a:cubicBezTo>
                    <a:pt x="591752" y="566738"/>
                    <a:pt x="472689" y="685800"/>
                    <a:pt x="325052" y="685800"/>
                  </a:cubicBezTo>
                  <a:close/>
                  <a:moveTo>
                    <a:pt x="550794" y="186690"/>
                  </a:moveTo>
                  <a:lnTo>
                    <a:pt x="579369" y="158115"/>
                  </a:lnTo>
                  <a:cubicBezTo>
                    <a:pt x="589847" y="146685"/>
                    <a:pt x="589847" y="128588"/>
                    <a:pt x="578417" y="118110"/>
                  </a:cubicBezTo>
                  <a:cubicBezTo>
                    <a:pt x="566987" y="107632"/>
                    <a:pt x="549842" y="106680"/>
                    <a:pt x="538412" y="117157"/>
                  </a:cubicBezTo>
                  <a:lnTo>
                    <a:pt x="506027" y="150495"/>
                  </a:lnTo>
                  <a:cubicBezTo>
                    <a:pt x="460307" y="120015"/>
                    <a:pt x="407919" y="100965"/>
                    <a:pt x="353627" y="97155"/>
                  </a:cubicBezTo>
                  <a:lnTo>
                    <a:pt x="353627" y="57150"/>
                  </a:lnTo>
                  <a:lnTo>
                    <a:pt x="439352" y="57150"/>
                  </a:lnTo>
                  <a:lnTo>
                    <a:pt x="439352" y="0"/>
                  </a:lnTo>
                  <a:lnTo>
                    <a:pt x="210752" y="0"/>
                  </a:lnTo>
                  <a:lnTo>
                    <a:pt x="210752" y="57150"/>
                  </a:lnTo>
                  <a:lnTo>
                    <a:pt x="296477" y="57150"/>
                  </a:lnTo>
                  <a:lnTo>
                    <a:pt x="296477" y="96203"/>
                  </a:lnTo>
                  <a:cubicBezTo>
                    <a:pt x="117407" y="111443"/>
                    <a:pt x="-14038" y="269558"/>
                    <a:pt x="1202" y="447675"/>
                  </a:cubicBezTo>
                  <a:cubicBezTo>
                    <a:pt x="16442" y="625793"/>
                    <a:pt x="174557" y="758190"/>
                    <a:pt x="352674" y="742950"/>
                  </a:cubicBezTo>
                  <a:cubicBezTo>
                    <a:pt x="530792" y="727710"/>
                    <a:pt x="663189" y="569595"/>
                    <a:pt x="647949" y="391478"/>
                  </a:cubicBezTo>
                  <a:cubicBezTo>
                    <a:pt x="641282" y="313373"/>
                    <a:pt x="606992" y="240983"/>
                    <a:pt x="550794" y="186690"/>
                  </a:cubicBezTo>
                  <a:close/>
                </a:path>
              </a:pathLst>
            </a:custGeom>
            <a:grpFill/>
            <a:ln w="9525" cap="flat">
              <a:noFill/>
              <a:prstDash val="solid"/>
              <a:miter/>
            </a:ln>
          </p:spPr>
          <p:txBody>
            <a:bodyPr rtlCol="0" anchor="ctr"/>
            <a:lstStyle/>
            <a:p>
              <a:endParaRPr lang="en-ID" sz="1350"/>
            </a:p>
          </p:txBody>
        </p:sp>
        <p:sp>
          <p:nvSpPr>
            <p:cNvPr id="19" name="Freeform: Shape 18">
              <a:extLst>
                <a:ext uri="{FF2B5EF4-FFF2-40B4-BE49-F238E27FC236}">
                  <a16:creationId xmlns:a16="http://schemas.microsoft.com/office/drawing/2014/main" id="{DF53A27B-2218-4FEF-A0E6-9B1152C0A9F3}"/>
                </a:ext>
              </a:extLst>
            </p:cNvPr>
            <p:cNvSpPr/>
            <p:nvPr/>
          </p:nvSpPr>
          <p:spPr>
            <a:xfrm>
              <a:off x="5866597" y="3248977"/>
              <a:ext cx="456899" cy="456916"/>
            </a:xfrm>
            <a:custGeom>
              <a:avLst/>
              <a:gdLst>
                <a:gd name="connsiteX0" fmla="*/ 390375 w 456899"/>
                <a:gd name="connsiteY0" fmla="*/ 65723 h 456916"/>
                <a:gd name="connsiteX1" fmla="*/ 247500 w 456899"/>
                <a:gd name="connsiteY1" fmla="*/ 0 h 456916"/>
                <a:gd name="connsiteX2" fmla="*/ 247500 w 456899"/>
                <a:gd name="connsiteY2" fmla="*/ 227648 h 456916"/>
                <a:gd name="connsiteX3" fmla="*/ 209400 w 456899"/>
                <a:gd name="connsiteY3" fmla="*/ 227648 h 456916"/>
                <a:gd name="connsiteX4" fmla="*/ 209400 w 456899"/>
                <a:gd name="connsiteY4" fmla="*/ 0 h 456916"/>
                <a:gd name="connsiteX5" fmla="*/ 802 w 456899"/>
                <a:gd name="connsiteY5" fmla="*/ 246698 h 456916"/>
                <a:gd name="connsiteX6" fmla="*/ 247500 w 456899"/>
                <a:gd name="connsiteY6" fmla="*/ 456248 h 456916"/>
                <a:gd name="connsiteX7" fmla="*/ 456097 w 456899"/>
                <a:gd name="connsiteY7" fmla="*/ 209550 h 456916"/>
                <a:gd name="connsiteX8" fmla="*/ 390375 w 456899"/>
                <a:gd name="connsiteY8" fmla="*/ 65723 h 4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899" h="456916">
                  <a:moveTo>
                    <a:pt x="390375" y="65723"/>
                  </a:moveTo>
                  <a:cubicBezTo>
                    <a:pt x="352275" y="27622"/>
                    <a:pt x="301792" y="3810"/>
                    <a:pt x="247500" y="0"/>
                  </a:cubicBezTo>
                  <a:lnTo>
                    <a:pt x="247500" y="227648"/>
                  </a:lnTo>
                  <a:lnTo>
                    <a:pt x="209400" y="227648"/>
                  </a:lnTo>
                  <a:lnTo>
                    <a:pt x="209400" y="0"/>
                  </a:lnTo>
                  <a:cubicBezTo>
                    <a:pt x="83670" y="10478"/>
                    <a:pt x="-9675" y="120967"/>
                    <a:pt x="802" y="246698"/>
                  </a:cubicBezTo>
                  <a:cubicBezTo>
                    <a:pt x="11280" y="372427"/>
                    <a:pt x="121770" y="465773"/>
                    <a:pt x="247500" y="456248"/>
                  </a:cubicBezTo>
                  <a:cubicBezTo>
                    <a:pt x="373230" y="446723"/>
                    <a:pt x="466575" y="335280"/>
                    <a:pt x="456097" y="209550"/>
                  </a:cubicBezTo>
                  <a:cubicBezTo>
                    <a:pt x="452287" y="155258"/>
                    <a:pt x="428475" y="104775"/>
                    <a:pt x="390375" y="65723"/>
                  </a:cubicBezTo>
                  <a:close/>
                </a:path>
              </a:pathLst>
            </a:custGeom>
            <a:grpFill/>
            <a:ln w="9525" cap="flat">
              <a:noFill/>
              <a:prstDash val="solid"/>
              <a:miter/>
            </a:ln>
          </p:spPr>
          <p:txBody>
            <a:bodyPr rtlCol="0" anchor="ctr"/>
            <a:lstStyle/>
            <a:p>
              <a:endParaRPr lang="en-ID" sz="1350"/>
            </a:p>
          </p:txBody>
        </p:sp>
      </p:grpSp>
      <p:sp>
        <p:nvSpPr>
          <p:cNvPr id="38" name="Rectangle 37">
            <a:extLst>
              <a:ext uri="{FF2B5EF4-FFF2-40B4-BE49-F238E27FC236}">
                <a16:creationId xmlns:a16="http://schemas.microsoft.com/office/drawing/2014/main" id="{8304C635-1934-3E27-4350-F90539B899AC}"/>
              </a:ext>
            </a:extLst>
          </p:cNvPr>
          <p:cNvSpPr/>
          <p:nvPr/>
        </p:nvSpPr>
        <p:spPr>
          <a:xfrm>
            <a:off x="1650135" y="6248400"/>
            <a:ext cx="1028999" cy="476994"/>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3466A5-FEC1-7825-1AC7-756959E7A1C7}"/>
              </a:ext>
            </a:extLst>
          </p:cNvPr>
          <p:cNvSpPr/>
          <p:nvPr/>
        </p:nvSpPr>
        <p:spPr>
          <a:xfrm>
            <a:off x="349655" y="6309360"/>
            <a:ext cx="1028999" cy="476994"/>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BD38050-11A9-E09E-1908-E9149CD33459}"/>
              </a:ext>
            </a:extLst>
          </p:cNvPr>
          <p:cNvSpPr>
            <a:spLocks noGrp="1"/>
          </p:cNvSpPr>
          <p:nvPr>
            <p:ph type="title"/>
          </p:nvPr>
        </p:nvSpPr>
        <p:spPr/>
        <p:txBody>
          <a:bodyPr/>
          <a:lstStyle/>
          <a:p>
            <a:r>
              <a:rPr lang="en-US" dirty="0"/>
              <a:t>What is Ansible?</a:t>
            </a:r>
          </a:p>
        </p:txBody>
      </p:sp>
    </p:spTree>
    <p:extLst>
      <p:ext uri="{BB962C8B-B14F-4D97-AF65-F5344CB8AC3E}">
        <p14:creationId xmlns:p14="http://schemas.microsoft.com/office/powerpoint/2010/main" val="2592491253"/>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childTnLst>
                          </p:cTn>
                        </p:par>
                        <p:par>
                          <p:cTn id="20" fill="hold">
                            <p:stCondLst>
                              <p:cond delay="1500"/>
                            </p:stCondLst>
                            <p:childTnLst>
                              <p:par>
                                <p:cTn id="21" presetID="22" presetClass="entr" presetSubtype="8"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p:bldP spid="23"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99EE2A35-E5CD-4D10-8C54-E570E7B535D2}"/>
              </a:ext>
            </a:extLst>
          </p:cNvPr>
          <p:cNvSpPr txBox="1"/>
          <p:nvPr/>
        </p:nvSpPr>
        <p:spPr>
          <a:xfrm>
            <a:off x="1789852" y="3429000"/>
            <a:ext cx="2667644" cy="1724831"/>
          </a:xfrm>
          <a:prstGeom prst="rect">
            <a:avLst/>
          </a:prstGeom>
          <a:noFill/>
        </p:spPr>
        <p:txBody>
          <a:bodyPr wrap="square" rtlCol="0" anchor="ctr">
            <a:spAutoFit/>
          </a:bodyPr>
          <a:lstStyle/>
          <a:p>
            <a:pPr>
              <a:lnSpc>
                <a:spcPct val="150000"/>
              </a:lnSpc>
            </a:pPr>
            <a:r>
              <a:rPr lang="en-US" sz="1200" dirty="0"/>
              <a:t>Ansible is an open-source IT automation engine that automates provisioning, configuration management, application deployment, orchestration, and many other IT processes.</a:t>
            </a:r>
          </a:p>
        </p:txBody>
      </p:sp>
      <p:sp>
        <p:nvSpPr>
          <p:cNvPr id="46" name="TextBox 45">
            <a:extLst>
              <a:ext uri="{FF2B5EF4-FFF2-40B4-BE49-F238E27FC236}">
                <a16:creationId xmlns:a16="http://schemas.microsoft.com/office/drawing/2014/main" id="{870118AA-D085-44C3-8EC1-A719C64C9F1D}"/>
              </a:ext>
            </a:extLst>
          </p:cNvPr>
          <p:cNvSpPr txBox="1"/>
          <p:nvPr/>
        </p:nvSpPr>
        <p:spPr>
          <a:xfrm>
            <a:off x="2040790" y="3048101"/>
            <a:ext cx="1420745" cy="323165"/>
          </a:xfrm>
          <a:prstGeom prst="rect">
            <a:avLst/>
          </a:prstGeom>
          <a:noFill/>
        </p:spPr>
        <p:txBody>
          <a:bodyPr wrap="square" rtlCol="0" anchor="ctr">
            <a:spAutoFit/>
          </a:bodyPr>
          <a:lstStyle/>
          <a:p>
            <a:r>
              <a:rPr lang="en-US" sz="1500" b="1" dirty="0">
                <a:latin typeface="+mj-lt"/>
              </a:rPr>
              <a:t>Automation</a:t>
            </a:r>
            <a:endParaRPr lang="en-ID" sz="1500" b="1" dirty="0">
              <a:latin typeface="+mj-lt"/>
            </a:endParaRPr>
          </a:p>
        </p:txBody>
      </p:sp>
      <p:sp>
        <p:nvSpPr>
          <p:cNvPr id="54" name="TextBox 53">
            <a:extLst>
              <a:ext uri="{FF2B5EF4-FFF2-40B4-BE49-F238E27FC236}">
                <a16:creationId xmlns:a16="http://schemas.microsoft.com/office/drawing/2014/main" id="{B4A3CE8C-A8A8-4813-BD5C-EE30DF4B73C0}"/>
              </a:ext>
            </a:extLst>
          </p:cNvPr>
          <p:cNvSpPr txBox="1"/>
          <p:nvPr/>
        </p:nvSpPr>
        <p:spPr>
          <a:xfrm>
            <a:off x="4714032" y="3423201"/>
            <a:ext cx="1746842" cy="1447832"/>
          </a:xfrm>
          <a:prstGeom prst="rect">
            <a:avLst/>
          </a:prstGeom>
          <a:noFill/>
        </p:spPr>
        <p:txBody>
          <a:bodyPr wrap="square" rtlCol="0" anchor="ctr">
            <a:spAutoFit/>
          </a:bodyPr>
          <a:lstStyle/>
          <a:p>
            <a:pPr>
              <a:lnSpc>
                <a:spcPct val="150000"/>
              </a:lnSpc>
            </a:pPr>
            <a:r>
              <a:rPr lang="en-US" sz="1200" dirty="0"/>
              <a:t>Ansible is both an automation language and an automation engine running Playbooks</a:t>
            </a:r>
          </a:p>
        </p:txBody>
      </p:sp>
      <p:sp>
        <p:nvSpPr>
          <p:cNvPr id="55" name="TextBox 54">
            <a:extLst>
              <a:ext uri="{FF2B5EF4-FFF2-40B4-BE49-F238E27FC236}">
                <a16:creationId xmlns:a16="http://schemas.microsoft.com/office/drawing/2014/main" id="{42F4E049-E281-45ED-A91D-3C178547A1C9}"/>
              </a:ext>
            </a:extLst>
          </p:cNvPr>
          <p:cNvSpPr txBox="1"/>
          <p:nvPr/>
        </p:nvSpPr>
        <p:spPr>
          <a:xfrm>
            <a:off x="4994109" y="3048101"/>
            <a:ext cx="2067250" cy="323165"/>
          </a:xfrm>
          <a:prstGeom prst="rect">
            <a:avLst/>
          </a:prstGeom>
          <a:noFill/>
        </p:spPr>
        <p:txBody>
          <a:bodyPr wrap="square" rtlCol="0" anchor="ctr">
            <a:spAutoFit/>
          </a:bodyPr>
          <a:lstStyle/>
          <a:p>
            <a:r>
              <a:rPr lang="en-US" sz="1500" b="1" dirty="0">
                <a:latin typeface="+mj-lt"/>
              </a:rPr>
              <a:t>Language</a:t>
            </a:r>
            <a:endParaRPr lang="en-ID" sz="1500" b="1" dirty="0">
              <a:latin typeface="+mj-lt"/>
            </a:endParaRPr>
          </a:p>
        </p:txBody>
      </p:sp>
      <p:sp>
        <p:nvSpPr>
          <p:cNvPr id="66" name="TextBox 65">
            <a:extLst>
              <a:ext uri="{FF2B5EF4-FFF2-40B4-BE49-F238E27FC236}">
                <a16:creationId xmlns:a16="http://schemas.microsoft.com/office/drawing/2014/main" id="{C5AAB194-A454-466E-A10A-06F752C89031}"/>
              </a:ext>
            </a:extLst>
          </p:cNvPr>
          <p:cNvSpPr txBox="1"/>
          <p:nvPr/>
        </p:nvSpPr>
        <p:spPr>
          <a:xfrm>
            <a:off x="7292404" y="3423201"/>
            <a:ext cx="2917961" cy="2001830"/>
          </a:xfrm>
          <a:prstGeom prst="rect">
            <a:avLst/>
          </a:prstGeom>
          <a:noFill/>
        </p:spPr>
        <p:txBody>
          <a:bodyPr wrap="square" rtlCol="0" anchor="ctr">
            <a:spAutoFit/>
          </a:bodyPr>
          <a:lstStyle/>
          <a:p>
            <a:pPr>
              <a:lnSpc>
                <a:spcPct val="150000"/>
              </a:lnSpc>
            </a:pPr>
            <a:r>
              <a:rPr lang="en-US" sz="1200" dirty="0"/>
              <a:t>The idea that the maintenance of server and client infrastructure should be treated the same as software development with proven, and executable solutions capable of running an organization regardless of changes.</a:t>
            </a:r>
          </a:p>
        </p:txBody>
      </p:sp>
      <p:sp>
        <p:nvSpPr>
          <p:cNvPr id="67" name="TextBox 66">
            <a:extLst>
              <a:ext uri="{FF2B5EF4-FFF2-40B4-BE49-F238E27FC236}">
                <a16:creationId xmlns:a16="http://schemas.microsoft.com/office/drawing/2014/main" id="{2CE55968-B200-4466-9C61-4C6C23606FD0}"/>
              </a:ext>
            </a:extLst>
          </p:cNvPr>
          <p:cNvSpPr txBox="1"/>
          <p:nvPr/>
        </p:nvSpPr>
        <p:spPr>
          <a:xfrm>
            <a:off x="7752058" y="3048101"/>
            <a:ext cx="1420745" cy="323165"/>
          </a:xfrm>
          <a:prstGeom prst="rect">
            <a:avLst/>
          </a:prstGeom>
          <a:noFill/>
        </p:spPr>
        <p:txBody>
          <a:bodyPr wrap="square" rtlCol="0" anchor="ctr">
            <a:spAutoFit/>
          </a:bodyPr>
          <a:lstStyle/>
          <a:p>
            <a:r>
              <a:rPr lang="en-US" sz="1500" b="1" dirty="0">
                <a:latin typeface="+mj-lt"/>
              </a:rPr>
              <a:t>I.A.C</a:t>
            </a:r>
            <a:endParaRPr lang="en-ID" sz="1500" b="1" dirty="0">
              <a:latin typeface="+mj-lt"/>
            </a:endParaRPr>
          </a:p>
        </p:txBody>
      </p:sp>
      <p:grpSp>
        <p:nvGrpSpPr>
          <p:cNvPr id="88" name="Group 87">
            <a:extLst>
              <a:ext uri="{FF2B5EF4-FFF2-40B4-BE49-F238E27FC236}">
                <a16:creationId xmlns:a16="http://schemas.microsoft.com/office/drawing/2014/main" id="{515333D1-1982-45E4-9F66-B56BE4A865FA}"/>
              </a:ext>
            </a:extLst>
          </p:cNvPr>
          <p:cNvGrpSpPr>
            <a:grpSpLocks noChangeAspect="1"/>
          </p:cNvGrpSpPr>
          <p:nvPr/>
        </p:nvGrpSpPr>
        <p:grpSpPr>
          <a:xfrm>
            <a:off x="1839426" y="3134762"/>
            <a:ext cx="121278" cy="164592"/>
            <a:chOff x="5829300" y="3067050"/>
            <a:chExt cx="533400" cy="723900"/>
          </a:xfrm>
          <a:solidFill>
            <a:schemeClr val="accent1"/>
          </a:solidFill>
        </p:grpSpPr>
        <p:sp>
          <p:nvSpPr>
            <p:cNvPr id="89" name="Freeform: Shape 88">
              <a:extLst>
                <a:ext uri="{FF2B5EF4-FFF2-40B4-BE49-F238E27FC236}">
                  <a16:creationId xmlns:a16="http://schemas.microsoft.com/office/drawing/2014/main" id="{95C8AC84-4E70-429C-8F2D-C6DC3483111E}"/>
                </a:ext>
              </a:extLst>
            </p:cNvPr>
            <p:cNvSpPr/>
            <p:nvPr/>
          </p:nvSpPr>
          <p:spPr>
            <a:xfrm>
              <a:off x="5829300" y="3067050"/>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grpFill/>
            <a:ln w="9525" cap="flat">
              <a:noFill/>
              <a:prstDash val="solid"/>
              <a:miter/>
            </a:ln>
          </p:spPr>
          <p:txBody>
            <a:bodyPr rtlCol="0" anchor="ctr"/>
            <a:lstStyle/>
            <a:p>
              <a:endParaRPr lang="en-ID" sz="1350"/>
            </a:p>
          </p:txBody>
        </p:sp>
        <p:sp>
          <p:nvSpPr>
            <p:cNvPr id="90" name="Freeform: Shape 89">
              <a:extLst>
                <a:ext uri="{FF2B5EF4-FFF2-40B4-BE49-F238E27FC236}">
                  <a16:creationId xmlns:a16="http://schemas.microsoft.com/office/drawing/2014/main" id="{4E90100E-B19D-4E71-A3D7-258C9FCF4468}"/>
                </a:ext>
              </a:extLst>
            </p:cNvPr>
            <p:cNvSpPr/>
            <p:nvPr/>
          </p:nvSpPr>
          <p:spPr>
            <a:xfrm>
              <a:off x="5829300" y="3181350"/>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ID" sz="1350"/>
            </a:p>
          </p:txBody>
        </p:sp>
        <p:sp>
          <p:nvSpPr>
            <p:cNvPr id="91" name="Freeform: Shape 90">
              <a:extLst>
                <a:ext uri="{FF2B5EF4-FFF2-40B4-BE49-F238E27FC236}">
                  <a16:creationId xmlns:a16="http://schemas.microsoft.com/office/drawing/2014/main" id="{AB786227-9256-4884-B312-F0AC1D6F75F0}"/>
                </a:ext>
              </a:extLst>
            </p:cNvPr>
            <p:cNvSpPr/>
            <p:nvPr/>
          </p:nvSpPr>
          <p:spPr>
            <a:xfrm>
              <a:off x="5829300" y="3371850"/>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ID" sz="1350"/>
            </a:p>
          </p:txBody>
        </p:sp>
        <p:sp>
          <p:nvSpPr>
            <p:cNvPr id="92" name="Freeform: Shape 91">
              <a:extLst>
                <a:ext uri="{FF2B5EF4-FFF2-40B4-BE49-F238E27FC236}">
                  <a16:creationId xmlns:a16="http://schemas.microsoft.com/office/drawing/2014/main" id="{EF5FE210-B501-4EEA-887E-7AF19085F5FB}"/>
                </a:ext>
              </a:extLst>
            </p:cNvPr>
            <p:cNvSpPr/>
            <p:nvPr/>
          </p:nvSpPr>
          <p:spPr>
            <a:xfrm>
              <a:off x="5829300" y="3562350"/>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ID" sz="1350"/>
            </a:p>
          </p:txBody>
        </p:sp>
      </p:grpSp>
      <p:grpSp>
        <p:nvGrpSpPr>
          <p:cNvPr id="114" name="Group 113">
            <a:extLst>
              <a:ext uri="{FF2B5EF4-FFF2-40B4-BE49-F238E27FC236}">
                <a16:creationId xmlns:a16="http://schemas.microsoft.com/office/drawing/2014/main" id="{671C563D-8D85-48C1-ADBE-CC4245234353}"/>
              </a:ext>
            </a:extLst>
          </p:cNvPr>
          <p:cNvGrpSpPr>
            <a:grpSpLocks noChangeAspect="1"/>
          </p:cNvGrpSpPr>
          <p:nvPr/>
        </p:nvGrpSpPr>
        <p:grpSpPr>
          <a:xfrm>
            <a:off x="4810367" y="3134762"/>
            <a:ext cx="127559" cy="164592"/>
            <a:chOff x="7579161" y="2915241"/>
            <a:chExt cx="590550" cy="762000"/>
          </a:xfrm>
          <a:solidFill>
            <a:schemeClr val="accent2"/>
          </a:solidFill>
        </p:grpSpPr>
        <p:sp>
          <p:nvSpPr>
            <p:cNvPr id="108" name="Freeform: Shape 107">
              <a:extLst>
                <a:ext uri="{FF2B5EF4-FFF2-40B4-BE49-F238E27FC236}">
                  <a16:creationId xmlns:a16="http://schemas.microsoft.com/office/drawing/2014/main" id="{44AD23C9-E785-417E-BCED-CBD9154CAFEE}"/>
                </a:ext>
              </a:extLst>
            </p:cNvPr>
            <p:cNvSpPr/>
            <p:nvPr/>
          </p:nvSpPr>
          <p:spPr>
            <a:xfrm>
              <a:off x="7579161" y="2915241"/>
              <a:ext cx="590550" cy="762000"/>
            </a:xfrm>
            <a:custGeom>
              <a:avLst/>
              <a:gdLst>
                <a:gd name="connsiteX0" fmla="*/ 57150 w 590550"/>
                <a:gd name="connsiteY0" fmla="*/ 704850 h 762000"/>
                <a:gd name="connsiteX1" fmla="*/ 57150 w 590550"/>
                <a:gd name="connsiteY1" fmla="*/ 57150 h 762000"/>
                <a:gd name="connsiteX2" fmla="*/ 295275 w 590550"/>
                <a:gd name="connsiteY2" fmla="*/ 57150 h 762000"/>
                <a:gd name="connsiteX3" fmla="*/ 295275 w 590550"/>
                <a:gd name="connsiteY3" fmla="*/ 257175 h 762000"/>
                <a:gd name="connsiteX4" fmla="*/ 533400 w 590550"/>
                <a:gd name="connsiteY4" fmla="*/ 257175 h 762000"/>
                <a:gd name="connsiteX5" fmla="*/ 533400 w 590550"/>
                <a:gd name="connsiteY5" fmla="*/ 704850 h 762000"/>
                <a:gd name="connsiteX6" fmla="*/ 57150 w 590550"/>
                <a:gd name="connsiteY6" fmla="*/ 704850 h 762000"/>
                <a:gd name="connsiteX7" fmla="*/ 352425 w 590550"/>
                <a:gd name="connsiteY7" fmla="*/ 80963 h 762000"/>
                <a:gd name="connsiteX8" fmla="*/ 471488 w 590550"/>
                <a:gd name="connsiteY8" fmla="*/ 200025 h 762000"/>
                <a:gd name="connsiteX9" fmla="*/ 352425 w 590550"/>
                <a:gd name="connsiteY9" fmla="*/ 200025 h 762000"/>
                <a:gd name="connsiteX10" fmla="*/ 352425 w 590550"/>
                <a:gd name="connsiteY10" fmla="*/ 80963 h 762000"/>
                <a:gd name="connsiteX11" fmla="*/ 352425 w 590550"/>
                <a:gd name="connsiteY11" fmla="*/ 0 h 762000"/>
                <a:gd name="connsiteX12" fmla="*/ 0 w 590550"/>
                <a:gd name="connsiteY12" fmla="*/ 0 h 762000"/>
                <a:gd name="connsiteX13" fmla="*/ 0 w 590550"/>
                <a:gd name="connsiteY13" fmla="*/ 762000 h 762000"/>
                <a:gd name="connsiteX14" fmla="*/ 590550 w 590550"/>
                <a:gd name="connsiteY14" fmla="*/ 762000 h 762000"/>
                <a:gd name="connsiteX15" fmla="*/ 590550 w 590550"/>
                <a:gd name="connsiteY15" fmla="*/ 209550 h 762000"/>
                <a:gd name="connsiteX16" fmla="*/ 352425 w 590550"/>
                <a:gd name="connsiteY16" fmla="*/ 0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90550" h="762000">
                  <a:moveTo>
                    <a:pt x="57150" y="704850"/>
                  </a:moveTo>
                  <a:lnTo>
                    <a:pt x="57150" y="57150"/>
                  </a:lnTo>
                  <a:lnTo>
                    <a:pt x="295275" y="57150"/>
                  </a:lnTo>
                  <a:lnTo>
                    <a:pt x="295275" y="257175"/>
                  </a:lnTo>
                  <a:lnTo>
                    <a:pt x="533400" y="257175"/>
                  </a:lnTo>
                  <a:lnTo>
                    <a:pt x="533400" y="704850"/>
                  </a:lnTo>
                  <a:lnTo>
                    <a:pt x="57150" y="704850"/>
                  </a:lnTo>
                  <a:close/>
                  <a:moveTo>
                    <a:pt x="352425" y="80963"/>
                  </a:moveTo>
                  <a:lnTo>
                    <a:pt x="471488" y="200025"/>
                  </a:lnTo>
                  <a:lnTo>
                    <a:pt x="352425" y="200025"/>
                  </a:lnTo>
                  <a:lnTo>
                    <a:pt x="352425" y="80963"/>
                  </a:lnTo>
                  <a:close/>
                  <a:moveTo>
                    <a:pt x="352425" y="0"/>
                  </a:moveTo>
                  <a:lnTo>
                    <a:pt x="0" y="0"/>
                  </a:lnTo>
                  <a:lnTo>
                    <a:pt x="0" y="762000"/>
                  </a:lnTo>
                  <a:lnTo>
                    <a:pt x="590550" y="762000"/>
                  </a:lnTo>
                  <a:lnTo>
                    <a:pt x="590550" y="209550"/>
                  </a:lnTo>
                  <a:lnTo>
                    <a:pt x="352425" y="0"/>
                  </a:lnTo>
                  <a:close/>
                </a:path>
              </a:pathLst>
            </a:custGeom>
            <a:grpFill/>
            <a:ln w="9525" cap="flat">
              <a:noFill/>
              <a:prstDash val="solid"/>
              <a:miter/>
            </a:ln>
          </p:spPr>
          <p:txBody>
            <a:bodyPr rtlCol="0" anchor="ctr"/>
            <a:lstStyle/>
            <a:p>
              <a:endParaRPr lang="en-ID" sz="1350"/>
            </a:p>
          </p:txBody>
        </p:sp>
        <p:sp>
          <p:nvSpPr>
            <p:cNvPr id="109" name="Freeform: Shape 108">
              <a:extLst>
                <a:ext uri="{FF2B5EF4-FFF2-40B4-BE49-F238E27FC236}">
                  <a16:creationId xmlns:a16="http://schemas.microsoft.com/office/drawing/2014/main" id="{8A414F4A-0392-4021-B14B-27953D46BDD2}"/>
                </a:ext>
              </a:extLst>
            </p:cNvPr>
            <p:cNvSpPr/>
            <p:nvPr/>
          </p:nvSpPr>
          <p:spPr>
            <a:xfrm>
              <a:off x="7693461" y="3267666"/>
              <a:ext cx="361950" cy="38100"/>
            </a:xfrm>
            <a:custGeom>
              <a:avLst/>
              <a:gdLst>
                <a:gd name="connsiteX0" fmla="*/ 0 w 361950"/>
                <a:gd name="connsiteY0" fmla="*/ 0 h 38100"/>
                <a:gd name="connsiteX1" fmla="*/ 361950 w 361950"/>
                <a:gd name="connsiteY1" fmla="*/ 0 h 38100"/>
                <a:gd name="connsiteX2" fmla="*/ 361950 w 361950"/>
                <a:gd name="connsiteY2" fmla="*/ 38100 h 38100"/>
                <a:gd name="connsiteX3" fmla="*/ 0 w 3619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361950" h="38100">
                  <a:moveTo>
                    <a:pt x="0" y="0"/>
                  </a:moveTo>
                  <a:lnTo>
                    <a:pt x="361950" y="0"/>
                  </a:lnTo>
                  <a:lnTo>
                    <a:pt x="361950" y="38100"/>
                  </a:lnTo>
                  <a:lnTo>
                    <a:pt x="0" y="38100"/>
                  </a:lnTo>
                  <a:close/>
                </a:path>
              </a:pathLst>
            </a:custGeom>
            <a:grpFill/>
            <a:ln w="9525" cap="flat">
              <a:noFill/>
              <a:prstDash val="solid"/>
              <a:miter/>
            </a:ln>
          </p:spPr>
          <p:txBody>
            <a:bodyPr rtlCol="0" anchor="ctr"/>
            <a:lstStyle/>
            <a:p>
              <a:endParaRPr lang="en-ID" sz="1350"/>
            </a:p>
          </p:txBody>
        </p:sp>
        <p:sp>
          <p:nvSpPr>
            <p:cNvPr id="110" name="Freeform: Shape 109">
              <a:extLst>
                <a:ext uri="{FF2B5EF4-FFF2-40B4-BE49-F238E27FC236}">
                  <a16:creationId xmlns:a16="http://schemas.microsoft.com/office/drawing/2014/main" id="{9394DC06-DD88-48D1-BE72-20CB79C7A78A}"/>
                </a:ext>
              </a:extLst>
            </p:cNvPr>
            <p:cNvSpPr/>
            <p:nvPr/>
          </p:nvSpPr>
          <p:spPr>
            <a:xfrm>
              <a:off x="7693461" y="3191466"/>
              <a:ext cx="123825" cy="38100"/>
            </a:xfrm>
            <a:custGeom>
              <a:avLst/>
              <a:gdLst>
                <a:gd name="connsiteX0" fmla="*/ 0 w 123825"/>
                <a:gd name="connsiteY0" fmla="*/ 0 h 38100"/>
                <a:gd name="connsiteX1" fmla="*/ 123825 w 123825"/>
                <a:gd name="connsiteY1" fmla="*/ 0 h 38100"/>
                <a:gd name="connsiteX2" fmla="*/ 123825 w 123825"/>
                <a:gd name="connsiteY2" fmla="*/ 38100 h 38100"/>
                <a:gd name="connsiteX3" fmla="*/ 0 w 123825"/>
                <a:gd name="connsiteY3" fmla="*/ 38100 h 38100"/>
              </a:gdLst>
              <a:ahLst/>
              <a:cxnLst>
                <a:cxn ang="0">
                  <a:pos x="connsiteX0" y="connsiteY0"/>
                </a:cxn>
                <a:cxn ang="0">
                  <a:pos x="connsiteX1" y="connsiteY1"/>
                </a:cxn>
                <a:cxn ang="0">
                  <a:pos x="connsiteX2" y="connsiteY2"/>
                </a:cxn>
                <a:cxn ang="0">
                  <a:pos x="connsiteX3" y="connsiteY3"/>
                </a:cxn>
              </a:cxnLst>
              <a:rect l="l" t="t" r="r" b="b"/>
              <a:pathLst>
                <a:path w="123825" h="38100">
                  <a:moveTo>
                    <a:pt x="0" y="0"/>
                  </a:moveTo>
                  <a:lnTo>
                    <a:pt x="123825" y="0"/>
                  </a:lnTo>
                  <a:lnTo>
                    <a:pt x="123825" y="38100"/>
                  </a:lnTo>
                  <a:lnTo>
                    <a:pt x="0" y="38100"/>
                  </a:lnTo>
                  <a:close/>
                </a:path>
              </a:pathLst>
            </a:custGeom>
            <a:grpFill/>
            <a:ln w="9525" cap="flat">
              <a:noFill/>
              <a:prstDash val="solid"/>
              <a:miter/>
            </a:ln>
          </p:spPr>
          <p:txBody>
            <a:bodyPr rtlCol="0" anchor="ctr"/>
            <a:lstStyle/>
            <a:p>
              <a:endParaRPr lang="en-ID" sz="1350"/>
            </a:p>
          </p:txBody>
        </p:sp>
        <p:sp>
          <p:nvSpPr>
            <p:cNvPr id="111" name="Freeform: Shape 110">
              <a:extLst>
                <a:ext uri="{FF2B5EF4-FFF2-40B4-BE49-F238E27FC236}">
                  <a16:creationId xmlns:a16="http://schemas.microsoft.com/office/drawing/2014/main" id="{352F9A58-8C7D-4591-94D4-2E5E9E3DEDA1}"/>
                </a:ext>
              </a:extLst>
            </p:cNvPr>
            <p:cNvSpPr/>
            <p:nvPr/>
          </p:nvSpPr>
          <p:spPr>
            <a:xfrm>
              <a:off x="7693461" y="3343866"/>
              <a:ext cx="361950" cy="38100"/>
            </a:xfrm>
            <a:custGeom>
              <a:avLst/>
              <a:gdLst>
                <a:gd name="connsiteX0" fmla="*/ 0 w 361950"/>
                <a:gd name="connsiteY0" fmla="*/ 0 h 38100"/>
                <a:gd name="connsiteX1" fmla="*/ 361950 w 361950"/>
                <a:gd name="connsiteY1" fmla="*/ 0 h 38100"/>
                <a:gd name="connsiteX2" fmla="*/ 361950 w 361950"/>
                <a:gd name="connsiteY2" fmla="*/ 38100 h 38100"/>
                <a:gd name="connsiteX3" fmla="*/ 0 w 3619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361950" h="38100">
                  <a:moveTo>
                    <a:pt x="0" y="0"/>
                  </a:moveTo>
                  <a:lnTo>
                    <a:pt x="361950" y="0"/>
                  </a:lnTo>
                  <a:lnTo>
                    <a:pt x="361950" y="38100"/>
                  </a:lnTo>
                  <a:lnTo>
                    <a:pt x="0" y="38100"/>
                  </a:lnTo>
                  <a:close/>
                </a:path>
              </a:pathLst>
            </a:custGeom>
            <a:grpFill/>
            <a:ln w="9525" cap="flat">
              <a:noFill/>
              <a:prstDash val="solid"/>
              <a:miter/>
            </a:ln>
          </p:spPr>
          <p:txBody>
            <a:bodyPr rtlCol="0" anchor="ctr"/>
            <a:lstStyle/>
            <a:p>
              <a:endParaRPr lang="en-ID" sz="1350"/>
            </a:p>
          </p:txBody>
        </p:sp>
        <p:sp>
          <p:nvSpPr>
            <p:cNvPr id="112" name="Freeform: Shape 111">
              <a:extLst>
                <a:ext uri="{FF2B5EF4-FFF2-40B4-BE49-F238E27FC236}">
                  <a16:creationId xmlns:a16="http://schemas.microsoft.com/office/drawing/2014/main" id="{B313058F-1031-41CF-B32E-93FAFE6C5D8B}"/>
                </a:ext>
              </a:extLst>
            </p:cNvPr>
            <p:cNvSpPr/>
            <p:nvPr/>
          </p:nvSpPr>
          <p:spPr>
            <a:xfrm>
              <a:off x="7693461" y="3420066"/>
              <a:ext cx="361950" cy="38100"/>
            </a:xfrm>
            <a:custGeom>
              <a:avLst/>
              <a:gdLst>
                <a:gd name="connsiteX0" fmla="*/ 0 w 361950"/>
                <a:gd name="connsiteY0" fmla="*/ 0 h 38100"/>
                <a:gd name="connsiteX1" fmla="*/ 361950 w 361950"/>
                <a:gd name="connsiteY1" fmla="*/ 0 h 38100"/>
                <a:gd name="connsiteX2" fmla="*/ 361950 w 361950"/>
                <a:gd name="connsiteY2" fmla="*/ 38100 h 38100"/>
                <a:gd name="connsiteX3" fmla="*/ 0 w 3619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361950" h="38100">
                  <a:moveTo>
                    <a:pt x="0" y="0"/>
                  </a:moveTo>
                  <a:lnTo>
                    <a:pt x="361950" y="0"/>
                  </a:lnTo>
                  <a:lnTo>
                    <a:pt x="361950" y="38100"/>
                  </a:lnTo>
                  <a:lnTo>
                    <a:pt x="0" y="38100"/>
                  </a:lnTo>
                  <a:close/>
                </a:path>
              </a:pathLst>
            </a:custGeom>
            <a:grpFill/>
            <a:ln w="9525" cap="flat">
              <a:noFill/>
              <a:prstDash val="solid"/>
              <a:miter/>
            </a:ln>
          </p:spPr>
          <p:txBody>
            <a:bodyPr rtlCol="0" anchor="ctr"/>
            <a:lstStyle/>
            <a:p>
              <a:endParaRPr lang="en-ID" sz="1350"/>
            </a:p>
          </p:txBody>
        </p:sp>
        <p:sp>
          <p:nvSpPr>
            <p:cNvPr id="113" name="Freeform: Shape 112">
              <a:extLst>
                <a:ext uri="{FF2B5EF4-FFF2-40B4-BE49-F238E27FC236}">
                  <a16:creationId xmlns:a16="http://schemas.microsoft.com/office/drawing/2014/main" id="{46F98AF2-9E90-4978-B330-7EB360C0A43D}"/>
                </a:ext>
              </a:extLst>
            </p:cNvPr>
            <p:cNvSpPr/>
            <p:nvPr/>
          </p:nvSpPr>
          <p:spPr>
            <a:xfrm>
              <a:off x="7693461" y="3496266"/>
              <a:ext cx="361950" cy="38100"/>
            </a:xfrm>
            <a:custGeom>
              <a:avLst/>
              <a:gdLst>
                <a:gd name="connsiteX0" fmla="*/ 0 w 361950"/>
                <a:gd name="connsiteY0" fmla="*/ 0 h 38100"/>
                <a:gd name="connsiteX1" fmla="*/ 361950 w 361950"/>
                <a:gd name="connsiteY1" fmla="*/ 0 h 38100"/>
                <a:gd name="connsiteX2" fmla="*/ 361950 w 361950"/>
                <a:gd name="connsiteY2" fmla="*/ 38100 h 38100"/>
                <a:gd name="connsiteX3" fmla="*/ 0 w 361950"/>
                <a:gd name="connsiteY3" fmla="*/ 38100 h 38100"/>
              </a:gdLst>
              <a:ahLst/>
              <a:cxnLst>
                <a:cxn ang="0">
                  <a:pos x="connsiteX0" y="connsiteY0"/>
                </a:cxn>
                <a:cxn ang="0">
                  <a:pos x="connsiteX1" y="connsiteY1"/>
                </a:cxn>
                <a:cxn ang="0">
                  <a:pos x="connsiteX2" y="connsiteY2"/>
                </a:cxn>
                <a:cxn ang="0">
                  <a:pos x="connsiteX3" y="connsiteY3"/>
                </a:cxn>
              </a:cxnLst>
              <a:rect l="l" t="t" r="r" b="b"/>
              <a:pathLst>
                <a:path w="361950" h="38100">
                  <a:moveTo>
                    <a:pt x="0" y="0"/>
                  </a:moveTo>
                  <a:lnTo>
                    <a:pt x="361950" y="0"/>
                  </a:lnTo>
                  <a:lnTo>
                    <a:pt x="361950" y="38100"/>
                  </a:lnTo>
                  <a:lnTo>
                    <a:pt x="0" y="38100"/>
                  </a:lnTo>
                  <a:close/>
                </a:path>
              </a:pathLst>
            </a:custGeom>
            <a:grpFill/>
            <a:ln w="9525" cap="flat">
              <a:noFill/>
              <a:prstDash val="solid"/>
              <a:miter/>
            </a:ln>
          </p:spPr>
          <p:txBody>
            <a:bodyPr rtlCol="0" anchor="ctr"/>
            <a:lstStyle/>
            <a:p>
              <a:endParaRPr lang="en-ID" sz="1350"/>
            </a:p>
          </p:txBody>
        </p:sp>
      </p:grpSp>
      <p:grpSp>
        <p:nvGrpSpPr>
          <p:cNvPr id="124" name="Group 123">
            <a:extLst>
              <a:ext uri="{FF2B5EF4-FFF2-40B4-BE49-F238E27FC236}">
                <a16:creationId xmlns:a16="http://schemas.microsoft.com/office/drawing/2014/main" id="{730530CC-0A2B-49E3-BE16-127304852D26}"/>
              </a:ext>
            </a:extLst>
          </p:cNvPr>
          <p:cNvGrpSpPr/>
          <p:nvPr/>
        </p:nvGrpSpPr>
        <p:grpSpPr>
          <a:xfrm>
            <a:off x="4538172" y="3078291"/>
            <a:ext cx="49601" cy="2043552"/>
            <a:chOff x="983460" y="2649135"/>
            <a:chExt cx="66134" cy="2724736"/>
          </a:xfrm>
        </p:grpSpPr>
        <p:cxnSp>
          <p:nvCxnSpPr>
            <p:cNvPr id="125" name="Straight Connector 124">
              <a:extLst>
                <a:ext uri="{FF2B5EF4-FFF2-40B4-BE49-F238E27FC236}">
                  <a16:creationId xmlns:a16="http://schemas.microsoft.com/office/drawing/2014/main" id="{1DD86249-BFC2-47B7-A945-5601F65779C0}"/>
                </a:ext>
              </a:extLst>
            </p:cNvPr>
            <p:cNvCxnSpPr>
              <a:cxnSpLocks/>
            </p:cNvCxnSpPr>
            <p:nvPr/>
          </p:nvCxnSpPr>
          <p:spPr>
            <a:xfrm>
              <a:off x="1016527" y="2715268"/>
              <a:ext cx="0" cy="259247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26" name="Rectangle 125">
              <a:extLst>
                <a:ext uri="{FF2B5EF4-FFF2-40B4-BE49-F238E27FC236}">
                  <a16:creationId xmlns:a16="http://schemas.microsoft.com/office/drawing/2014/main" id="{E4CF3081-E2CA-469E-BB8E-9753995BB84D}"/>
                </a:ext>
              </a:extLst>
            </p:cNvPr>
            <p:cNvSpPr/>
            <p:nvPr/>
          </p:nvSpPr>
          <p:spPr>
            <a:xfrm>
              <a:off x="983460" y="2649135"/>
              <a:ext cx="66134" cy="66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27" name="Rectangle 126">
              <a:extLst>
                <a:ext uri="{FF2B5EF4-FFF2-40B4-BE49-F238E27FC236}">
                  <a16:creationId xmlns:a16="http://schemas.microsoft.com/office/drawing/2014/main" id="{CD334E9A-2994-49F0-9A59-CF3FC62D1559}"/>
                </a:ext>
              </a:extLst>
            </p:cNvPr>
            <p:cNvSpPr/>
            <p:nvPr/>
          </p:nvSpPr>
          <p:spPr>
            <a:xfrm>
              <a:off x="983460" y="5307738"/>
              <a:ext cx="66134" cy="661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grpSp>
        <p:nvGrpSpPr>
          <p:cNvPr id="133" name="Group 132">
            <a:extLst>
              <a:ext uri="{FF2B5EF4-FFF2-40B4-BE49-F238E27FC236}">
                <a16:creationId xmlns:a16="http://schemas.microsoft.com/office/drawing/2014/main" id="{656EF179-0922-4B89-B02D-7B66B426A248}"/>
              </a:ext>
            </a:extLst>
          </p:cNvPr>
          <p:cNvGrpSpPr>
            <a:grpSpLocks noChangeAspect="1"/>
          </p:cNvGrpSpPr>
          <p:nvPr/>
        </p:nvGrpSpPr>
        <p:grpSpPr>
          <a:xfrm>
            <a:off x="7501726" y="3134762"/>
            <a:ext cx="143579" cy="164592"/>
            <a:chOff x="5769995" y="3057525"/>
            <a:chExt cx="649143" cy="744144"/>
          </a:xfrm>
          <a:solidFill>
            <a:schemeClr val="accent1"/>
          </a:solidFill>
        </p:grpSpPr>
        <p:sp>
          <p:nvSpPr>
            <p:cNvPr id="134" name="Freeform: Shape 133">
              <a:extLst>
                <a:ext uri="{FF2B5EF4-FFF2-40B4-BE49-F238E27FC236}">
                  <a16:creationId xmlns:a16="http://schemas.microsoft.com/office/drawing/2014/main" id="{A1737D34-5B00-4266-AAFB-59A20687C965}"/>
                </a:ext>
              </a:extLst>
            </p:cNvPr>
            <p:cNvSpPr/>
            <p:nvPr/>
          </p:nvSpPr>
          <p:spPr>
            <a:xfrm>
              <a:off x="5769995" y="3057525"/>
              <a:ext cx="649143" cy="744144"/>
            </a:xfrm>
            <a:custGeom>
              <a:avLst/>
              <a:gdLst>
                <a:gd name="connsiteX0" fmla="*/ 325052 w 649143"/>
                <a:gd name="connsiteY0" fmla="*/ 685800 h 744144"/>
                <a:gd name="connsiteX1" fmla="*/ 58352 w 649143"/>
                <a:gd name="connsiteY1" fmla="*/ 419100 h 744144"/>
                <a:gd name="connsiteX2" fmla="*/ 325052 w 649143"/>
                <a:gd name="connsiteY2" fmla="*/ 152400 h 744144"/>
                <a:gd name="connsiteX3" fmla="*/ 591752 w 649143"/>
                <a:gd name="connsiteY3" fmla="*/ 419100 h 744144"/>
                <a:gd name="connsiteX4" fmla="*/ 591752 w 649143"/>
                <a:gd name="connsiteY4" fmla="*/ 419100 h 744144"/>
                <a:gd name="connsiteX5" fmla="*/ 325052 w 649143"/>
                <a:gd name="connsiteY5" fmla="*/ 685800 h 744144"/>
                <a:gd name="connsiteX6" fmla="*/ 550794 w 649143"/>
                <a:gd name="connsiteY6" fmla="*/ 186690 h 744144"/>
                <a:gd name="connsiteX7" fmla="*/ 579369 w 649143"/>
                <a:gd name="connsiteY7" fmla="*/ 158115 h 744144"/>
                <a:gd name="connsiteX8" fmla="*/ 578417 w 649143"/>
                <a:gd name="connsiteY8" fmla="*/ 118110 h 744144"/>
                <a:gd name="connsiteX9" fmla="*/ 538412 w 649143"/>
                <a:gd name="connsiteY9" fmla="*/ 117157 h 744144"/>
                <a:gd name="connsiteX10" fmla="*/ 506027 w 649143"/>
                <a:gd name="connsiteY10" fmla="*/ 150495 h 744144"/>
                <a:gd name="connsiteX11" fmla="*/ 353627 w 649143"/>
                <a:gd name="connsiteY11" fmla="*/ 97155 h 744144"/>
                <a:gd name="connsiteX12" fmla="*/ 353627 w 649143"/>
                <a:gd name="connsiteY12" fmla="*/ 57150 h 744144"/>
                <a:gd name="connsiteX13" fmla="*/ 439352 w 649143"/>
                <a:gd name="connsiteY13" fmla="*/ 57150 h 744144"/>
                <a:gd name="connsiteX14" fmla="*/ 439352 w 649143"/>
                <a:gd name="connsiteY14" fmla="*/ 0 h 744144"/>
                <a:gd name="connsiteX15" fmla="*/ 210752 w 649143"/>
                <a:gd name="connsiteY15" fmla="*/ 0 h 744144"/>
                <a:gd name="connsiteX16" fmla="*/ 210752 w 649143"/>
                <a:gd name="connsiteY16" fmla="*/ 57150 h 744144"/>
                <a:gd name="connsiteX17" fmla="*/ 296477 w 649143"/>
                <a:gd name="connsiteY17" fmla="*/ 57150 h 744144"/>
                <a:gd name="connsiteX18" fmla="*/ 296477 w 649143"/>
                <a:gd name="connsiteY18" fmla="*/ 96203 h 744144"/>
                <a:gd name="connsiteX19" fmla="*/ 1202 w 649143"/>
                <a:gd name="connsiteY19" fmla="*/ 447675 h 744144"/>
                <a:gd name="connsiteX20" fmla="*/ 352674 w 649143"/>
                <a:gd name="connsiteY20" fmla="*/ 742950 h 744144"/>
                <a:gd name="connsiteX21" fmla="*/ 647949 w 649143"/>
                <a:gd name="connsiteY21" fmla="*/ 391478 h 744144"/>
                <a:gd name="connsiteX22" fmla="*/ 550794 w 649143"/>
                <a:gd name="connsiteY22" fmla="*/ 186690 h 74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9143" h="744144">
                  <a:moveTo>
                    <a:pt x="325052" y="685800"/>
                  </a:moveTo>
                  <a:cubicBezTo>
                    <a:pt x="177414" y="685800"/>
                    <a:pt x="58352" y="566738"/>
                    <a:pt x="58352" y="419100"/>
                  </a:cubicBezTo>
                  <a:cubicBezTo>
                    <a:pt x="58352" y="271463"/>
                    <a:pt x="177414" y="152400"/>
                    <a:pt x="325052" y="152400"/>
                  </a:cubicBezTo>
                  <a:cubicBezTo>
                    <a:pt x="472689" y="152400"/>
                    <a:pt x="591752" y="271463"/>
                    <a:pt x="591752" y="419100"/>
                  </a:cubicBezTo>
                  <a:lnTo>
                    <a:pt x="591752" y="419100"/>
                  </a:lnTo>
                  <a:cubicBezTo>
                    <a:pt x="591752" y="566738"/>
                    <a:pt x="472689" y="685800"/>
                    <a:pt x="325052" y="685800"/>
                  </a:cubicBezTo>
                  <a:close/>
                  <a:moveTo>
                    <a:pt x="550794" y="186690"/>
                  </a:moveTo>
                  <a:lnTo>
                    <a:pt x="579369" y="158115"/>
                  </a:lnTo>
                  <a:cubicBezTo>
                    <a:pt x="589847" y="146685"/>
                    <a:pt x="589847" y="128588"/>
                    <a:pt x="578417" y="118110"/>
                  </a:cubicBezTo>
                  <a:cubicBezTo>
                    <a:pt x="566987" y="107632"/>
                    <a:pt x="549842" y="106680"/>
                    <a:pt x="538412" y="117157"/>
                  </a:cubicBezTo>
                  <a:lnTo>
                    <a:pt x="506027" y="150495"/>
                  </a:lnTo>
                  <a:cubicBezTo>
                    <a:pt x="460307" y="120015"/>
                    <a:pt x="407919" y="100965"/>
                    <a:pt x="353627" y="97155"/>
                  </a:cubicBezTo>
                  <a:lnTo>
                    <a:pt x="353627" y="57150"/>
                  </a:lnTo>
                  <a:lnTo>
                    <a:pt x="439352" y="57150"/>
                  </a:lnTo>
                  <a:lnTo>
                    <a:pt x="439352" y="0"/>
                  </a:lnTo>
                  <a:lnTo>
                    <a:pt x="210752" y="0"/>
                  </a:lnTo>
                  <a:lnTo>
                    <a:pt x="210752" y="57150"/>
                  </a:lnTo>
                  <a:lnTo>
                    <a:pt x="296477" y="57150"/>
                  </a:lnTo>
                  <a:lnTo>
                    <a:pt x="296477" y="96203"/>
                  </a:lnTo>
                  <a:cubicBezTo>
                    <a:pt x="117407" y="111443"/>
                    <a:pt x="-14038" y="269558"/>
                    <a:pt x="1202" y="447675"/>
                  </a:cubicBezTo>
                  <a:cubicBezTo>
                    <a:pt x="16442" y="625793"/>
                    <a:pt x="174557" y="758190"/>
                    <a:pt x="352674" y="742950"/>
                  </a:cubicBezTo>
                  <a:cubicBezTo>
                    <a:pt x="530792" y="727710"/>
                    <a:pt x="663189" y="569595"/>
                    <a:pt x="647949" y="391478"/>
                  </a:cubicBezTo>
                  <a:cubicBezTo>
                    <a:pt x="641282" y="313373"/>
                    <a:pt x="606992" y="240983"/>
                    <a:pt x="550794" y="186690"/>
                  </a:cubicBezTo>
                  <a:close/>
                </a:path>
              </a:pathLst>
            </a:custGeom>
            <a:grpFill/>
            <a:ln w="9525" cap="flat">
              <a:noFill/>
              <a:prstDash val="solid"/>
              <a:miter/>
            </a:ln>
          </p:spPr>
          <p:txBody>
            <a:bodyPr rtlCol="0" anchor="ctr"/>
            <a:lstStyle/>
            <a:p>
              <a:endParaRPr lang="en-ID" sz="1350"/>
            </a:p>
          </p:txBody>
        </p:sp>
        <p:sp>
          <p:nvSpPr>
            <p:cNvPr id="135" name="Freeform: Shape 134">
              <a:extLst>
                <a:ext uri="{FF2B5EF4-FFF2-40B4-BE49-F238E27FC236}">
                  <a16:creationId xmlns:a16="http://schemas.microsoft.com/office/drawing/2014/main" id="{E413E592-F0E7-4F93-B075-32B73B92FA5E}"/>
                </a:ext>
              </a:extLst>
            </p:cNvPr>
            <p:cNvSpPr/>
            <p:nvPr/>
          </p:nvSpPr>
          <p:spPr>
            <a:xfrm>
              <a:off x="5866597" y="3248977"/>
              <a:ext cx="456899" cy="456916"/>
            </a:xfrm>
            <a:custGeom>
              <a:avLst/>
              <a:gdLst>
                <a:gd name="connsiteX0" fmla="*/ 390375 w 456899"/>
                <a:gd name="connsiteY0" fmla="*/ 65723 h 456916"/>
                <a:gd name="connsiteX1" fmla="*/ 247500 w 456899"/>
                <a:gd name="connsiteY1" fmla="*/ 0 h 456916"/>
                <a:gd name="connsiteX2" fmla="*/ 247500 w 456899"/>
                <a:gd name="connsiteY2" fmla="*/ 227648 h 456916"/>
                <a:gd name="connsiteX3" fmla="*/ 209400 w 456899"/>
                <a:gd name="connsiteY3" fmla="*/ 227648 h 456916"/>
                <a:gd name="connsiteX4" fmla="*/ 209400 w 456899"/>
                <a:gd name="connsiteY4" fmla="*/ 0 h 456916"/>
                <a:gd name="connsiteX5" fmla="*/ 802 w 456899"/>
                <a:gd name="connsiteY5" fmla="*/ 246698 h 456916"/>
                <a:gd name="connsiteX6" fmla="*/ 247500 w 456899"/>
                <a:gd name="connsiteY6" fmla="*/ 456248 h 456916"/>
                <a:gd name="connsiteX7" fmla="*/ 456097 w 456899"/>
                <a:gd name="connsiteY7" fmla="*/ 209550 h 456916"/>
                <a:gd name="connsiteX8" fmla="*/ 390375 w 456899"/>
                <a:gd name="connsiteY8" fmla="*/ 65723 h 4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899" h="456916">
                  <a:moveTo>
                    <a:pt x="390375" y="65723"/>
                  </a:moveTo>
                  <a:cubicBezTo>
                    <a:pt x="352275" y="27622"/>
                    <a:pt x="301792" y="3810"/>
                    <a:pt x="247500" y="0"/>
                  </a:cubicBezTo>
                  <a:lnTo>
                    <a:pt x="247500" y="227648"/>
                  </a:lnTo>
                  <a:lnTo>
                    <a:pt x="209400" y="227648"/>
                  </a:lnTo>
                  <a:lnTo>
                    <a:pt x="209400" y="0"/>
                  </a:lnTo>
                  <a:cubicBezTo>
                    <a:pt x="83670" y="10478"/>
                    <a:pt x="-9675" y="120967"/>
                    <a:pt x="802" y="246698"/>
                  </a:cubicBezTo>
                  <a:cubicBezTo>
                    <a:pt x="11280" y="372427"/>
                    <a:pt x="121770" y="465773"/>
                    <a:pt x="247500" y="456248"/>
                  </a:cubicBezTo>
                  <a:cubicBezTo>
                    <a:pt x="373230" y="446723"/>
                    <a:pt x="466575" y="335280"/>
                    <a:pt x="456097" y="209550"/>
                  </a:cubicBezTo>
                  <a:cubicBezTo>
                    <a:pt x="452287" y="155258"/>
                    <a:pt x="428475" y="104775"/>
                    <a:pt x="390375" y="65723"/>
                  </a:cubicBezTo>
                  <a:close/>
                </a:path>
              </a:pathLst>
            </a:custGeom>
            <a:grpFill/>
            <a:ln w="9525" cap="flat">
              <a:noFill/>
              <a:prstDash val="solid"/>
              <a:miter/>
            </a:ln>
          </p:spPr>
          <p:txBody>
            <a:bodyPr rtlCol="0" anchor="ctr"/>
            <a:lstStyle/>
            <a:p>
              <a:endParaRPr lang="en-ID" sz="1350"/>
            </a:p>
          </p:txBody>
        </p:sp>
      </p:grpSp>
      <p:grpSp>
        <p:nvGrpSpPr>
          <p:cNvPr id="138" name="Group 137">
            <a:extLst>
              <a:ext uri="{FF2B5EF4-FFF2-40B4-BE49-F238E27FC236}">
                <a16:creationId xmlns:a16="http://schemas.microsoft.com/office/drawing/2014/main" id="{CE4D545B-611B-4A46-99A3-6B35CE06FFBA}"/>
              </a:ext>
            </a:extLst>
          </p:cNvPr>
          <p:cNvGrpSpPr/>
          <p:nvPr/>
        </p:nvGrpSpPr>
        <p:grpSpPr>
          <a:xfrm>
            <a:off x="7126772" y="3078291"/>
            <a:ext cx="49601" cy="2043552"/>
            <a:chOff x="983460" y="2649135"/>
            <a:chExt cx="66134" cy="2724736"/>
          </a:xfrm>
        </p:grpSpPr>
        <p:cxnSp>
          <p:nvCxnSpPr>
            <p:cNvPr id="139" name="Straight Connector 138">
              <a:extLst>
                <a:ext uri="{FF2B5EF4-FFF2-40B4-BE49-F238E27FC236}">
                  <a16:creationId xmlns:a16="http://schemas.microsoft.com/office/drawing/2014/main" id="{A343178B-F78E-4A54-891C-FA64259998EB}"/>
                </a:ext>
              </a:extLst>
            </p:cNvPr>
            <p:cNvCxnSpPr>
              <a:cxnSpLocks/>
            </p:cNvCxnSpPr>
            <p:nvPr/>
          </p:nvCxnSpPr>
          <p:spPr>
            <a:xfrm>
              <a:off x="1016527" y="2715268"/>
              <a:ext cx="0" cy="259247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0" name="Rectangle 139">
              <a:extLst>
                <a:ext uri="{FF2B5EF4-FFF2-40B4-BE49-F238E27FC236}">
                  <a16:creationId xmlns:a16="http://schemas.microsoft.com/office/drawing/2014/main" id="{ED1297C1-A5BB-42F7-9B69-E39C623C905F}"/>
                </a:ext>
              </a:extLst>
            </p:cNvPr>
            <p:cNvSpPr/>
            <p:nvPr/>
          </p:nvSpPr>
          <p:spPr>
            <a:xfrm>
              <a:off x="983460" y="2649135"/>
              <a:ext cx="66134" cy="661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141" name="Rectangle 140">
              <a:extLst>
                <a:ext uri="{FF2B5EF4-FFF2-40B4-BE49-F238E27FC236}">
                  <a16:creationId xmlns:a16="http://schemas.microsoft.com/office/drawing/2014/main" id="{7D740FCC-B6FB-4274-BF59-7B739A9C3E73}"/>
                </a:ext>
              </a:extLst>
            </p:cNvPr>
            <p:cNvSpPr/>
            <p:nvPr/>
          </p:nvSpPr>
          <p:spPr>
            <a:xfrm>
              <a:off x="983460" y="5307738"/>
              <a:ext cx="66134" cy="6613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sp>
        <p:nvSpPr>
          <p:cNvPr id="51" name="Rectangle 50">
            <a:extLst>
              <a:ext uri="{FF2B5EF4-FFF2-40B4-BE49-F238E27FC236}">
                <a16:creationId xmlns:a16="http://schemas.microsoft.com/office/drawing/2014/main" id="{FA20B0B0-699C-69A6-1A92-4260123124EB}"/>
              </a:ext>
            </a:extLst>
          </p:cNvPr>
          <p:cNvSpPr/>
          <p:nvPr/>
        </p:nvSpPr>
        <p:spPr>
          <a:xfrm>
            <a:off x="217575" y="6381006"/>
            <a:ext cx="1028999" cy="476994"/>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1F9D71A3-B64E-C369-1F88-4270C35DA6DC}"/>
              </a:ext>
            </a:extLst>
          </p:cNvPr>
          <p:cNvSpPr>
            <a:spLocks noGrp="1"/>
          </p:cNvSpPr>
          <p:nvPr>
            <p:ph type="title"/>
          </p:nvPr>
        </p:nvSpPr>
        <p:spPr/>
        <p:txBody>
          <a:bodyPr/>
          <a:lstStyle/>
          <a:p>
            <a:r>
              <a:rPr lang="en-US" dirty="0"/>
              <a:t>What is Ansible?</a:t>
            </a:r>
          </a:p>
        </p:txBody>
      </p:sp>
      <p:pic>
        <p:nvPicPr>
          <p:cNvPr id="36" name="Picture Placeholder 2" descr="Icon&#10;&#10;Description automatically generated">
            <a:extLst>
              <a:ext uri="{FF2B5EF4-FFF2-40B4-BE49-F238E27FC236}">
                <a16:creationId xmlns:a16="http://schemas.microsoft.com/office/drawing/2014/main" id="{294A3047-D328-5DF8-5BA2-7D06A57A0442}"/>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3960" b="23960"/>
          <a:stretch>
            <a:fillRect/>
          </a:stretch>
        </p:blipFill>
        <p:spPr>
          <a:xfrm>
            <a:off x="7670750" y="823208"/>
            <a:ext cx="3004106" cy="1564203"/>
          </a:xfrm>
        </p:spPr>
      </p:pic>
    </p:spTree>
    <p:extLst>
      <p:ext uri="{BB962C8B-B14F-4D97-AF65-F5344CB8AC3E}">
        <p14:creationId xmlns:p14="http://schemas.microsoft.com/office/powerpoint/2010/main" val="1841729971"/>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 calcmode="lin" valueType="num">
                                      <p:cBhvr>
                                        <p:cTn id="7" dur="500" fill="hold"/>
                                        <p:tgtEl>
                                          <p:spTgt spid="88"/>
                                        </p:tgtEl>
                                        <p:attrNameLst>
                                          <p:attrName>ppt_w</p:attrName>
                                        </p:attrNameLst>
                                      </p:cBhvr>
                                      <p:tavLst>
                                        <p:tav tm="0">
                                          <p:val>
                                            <p:fltVal val="0"/>
                                          </p:val>
                                        </p:tav>
                                        <p:tav tm="100000">
                                          <p:val>
                                            <p:strVal val="#ppt_w"/>
                                          </p:val>
                                        </p:tav>
                                      </p:tavLst>
                                    </p:anim>
                                    <p:anim calcmode="lin" valueType="num">
                                      <p:cBhvr>
                                        <p:cTn id="8" dur="500" fill="hold"/>
                                        <p:tgtEl>
                                          <p:spTgt spid="88"/>
                                        </p:tgtEl>
                                        <p:attrNameLst>
                                          <p:attrName>ppt_h</p:attrName>
                                        </p:attrNameLst>
                                      </p:cBhvr>
                                      <p:tavLst>
                                        <p:tav tm="0">
                                          <p:val>
                                            <p:fltVal val="0"/>
                                          </p:val>
                                        </p:tav>
                                        <p:tav tm="100000">
                                          <p:val>
                                            <p:strVal val="#ppt_h"/>
                                          </p:val>
                                        </p:tav>
                                      </p:tavLst>
                                    </p:anim>
                                    <p:animEffect transition="in" filter="fade">
                                      <p:cBhvr>
                                        <p:cTn id="9" dur="500"/>
                                        <p:tgtEl>
                                          <p:spTgt spid="88"/>
                                        </p:tgtEl>
                                      </p:cBhvr>
                                    </p:animEffect>
                                  </p:childTnLst>
                                </p:cTn>
                              </p:par>
                              <p:par>
                                <p:cTn id="10" presetID="53" presetClass="entr" presetSubtype="16" fill="hold" nodeType="withEffect">
                                  <p:stCondLst>
                                    <p:cond delay="0"/>
                                  </p:stCondLst>
                                  <p:childTnLst>
                                    <p:set>
                                      <p:cBhvr>
                                        <p:cTn id="11" dur="1" fill="hold">
                                          <p:stCondLst>
                                            <p:cond delay="0"/>
                                          </p:stCondLst>
                                        </p:cTn>
                                        <p:tgtEl>
                                          <p:spTgt spid="114"/>
                                        </p:tgtEl>
                                        <p:attrNameLst>
                                          <p:attrName>style.visibility</p:attrName>
                                        </p:attrNameLst>
                                      </p:cBhvr>
                                      <p:to>
                                        <p:strVal val="visible"/>
                                      </p:to>
                                    </p:set>
                                    <p:anim calcmode="lin" valueType="num">
                                      <p:cBhvr>
                                        <p:cTn id="12" dur="500" fill="hold"/>
                                        <p:tgtEl>
                                          <p:spTgt spid="114"/>
                                        </p:tgtEl>
                                        <p:attrNameLst>
                                          <p:attrName>ppt_w</p:attrName>
                                        </p:attrNameLst>
                                      </p:cBhvr>
                                      <p:tavLst>
                                        <p:tav tm="0">
                                          <p:val>
                                            <p:fltVal val="0"/>
                                          </p:val>
                                        </p:tav>
                                        <p:tav tm="100000">
                                          <p:val>
                                            <p:strVal val="#ppt_w"/>
                                          </p:val>
                                        </p:tav>
                                      </p:tavLst>
                                    </p:anim>
                                    <p:anim calcmode="lin" valueType="num">
                                      <p:cBhvr>
                                        <p:cTn id="13" dur="500" fill="hold"/>
                                        <p:tgtEl>
                                          <p:spTgt spid="114"/>
                                        </p:tgtEl>
                                        <p:attrNameLst>
                                          <p:attrName>ppt_h</p:attrName>
                                        </p:attrNameLst>
                                      </p:cBhvr>
                                      <p:tavLst>
                                        <p:tav tm="0">
                                          <p:val>
                                            <p:fltVal val="0"/>
                                          </p:val>
                                        </p:tav>
                                        <p:tav tm="100000">
                                          <p:val>
                                            <p:strVal val="#ppt_h"/>
                                          </p:val>
                                        </p:tav>
                                      </p:tavLst>
                                    </p:anim>
                                    <p:animEffect transition="in" filter="fade">
                                      <p:cBhvr>
                                        <p:cTn id="14" dur="500"/>
                                        <p:tgtEl>
                                          <p:spTgt spid="114"/>
                                        </p:tgtEl>
                                      </p:cBhvr>
                                    </p:animEffect>
                                  </p:childTnLst>
                                </p:cTn>
                              </p:par>
                              <p:par>
                                <p:cTn id="15" presetID="53" presetClass="entr" presetSubtype="16" fill="hold" nodeType="withEffect">
                                  <p:stCondLst>
                                    <p:cond delay="0"/>
                                  </p:stCondLst>
                                  <p:childTnLst>
                                    <p:set>
                                      <p:cBhvr>
                                        <p:cTn id="16" dur="1" fill="hold">
                                          <p:stCondLst>
                                            <p:cond delay="0"/>
                                          </p:stCondLst>
                                        </p:cTn>
                                        <p:tgtEl>
                                          <p:spTgt spid="133"/>
                                        </p:tgtEl>
                                        <p:attrNameLst>
                                          <p:attrName>style.visibility</p:attrName>
                                        </p:attrNameLst>
                                      </p:cBhvr>
                                      <p:to>
                                        <p:strVal val="visible"/>
                                      </p:to>
                                    </p:set>
                                    <p:anim calcmode="lin" valueType="num">
                                      <p:cBhvr>
                                        <p:cTn id="17" dur="500" fill="hold"/>
                                        <p:tgtEl>
                                          <p:spTgt spid="133"/>
                                        </p:tgtEl>
                                        <p:attrNameLst>
                                          <p:attrName>ppt_w</p:attrName>
                                        </p:attrNameLst>
                                      </p:cBhvr>
                                      <p:tavLst>
                                        <p:tav tm="0">
                                          <p:val>
                                            <p:fltVal val="0"/>
                                          </p:val>
                                        </p:tav>
                                        <p:tav tm="100000">
                                          <p:val>
                                            <p:strVal val="#ppt_w"/>
                                          </p:val>
                                        </p:tav>
                                      </p:tavLst>
                                    </p:anim>
                                    <p:anim calcmode="lin" valueType="num">
                                      <p:cBhvr>
                                        <p:cTn id="18" dur="500" fill="hold"/>
                                        <p:tgtEl>
                                          <p:spTgt spid="133"/>
                                        </p:tgtEl>
                                        <p:attrNameLst>
                                          <p:attrName>ppt_h</p:attrName>
                                        </p:attrNameLst>
                                      </p:cBhvr>
                                      <p:tavLst>
                                        <p:tav tm="0">
                                          <p:val>
                                            <p:fltVal val="0"/>
                                          </p:val>
                                        </p:tav>
                                        <p:tav tm="100000">
                                          <p:val>
                                            <p:strVal val="#ppt_h"/>
                                          </p:val>
                                        </p:tav>
                                      </p:tavLst>
                                    </p:anim>
                                    <p:animEffect transition="in" filter="fade">
                                      <p:cBhvr>
                                        <p:cTn id="19" dur="500"/>
                                        <p:tgtEl>
                                          <p:spTgt spid="133"/>
                                        </p:tgtEl>
                                      </p:cBhvr>
                                    </p:animEffect>
                                  </p:childTnLst>
                                </p:cTn>
                              </p:par>
                            </p:childTnLst>
                          </p:cTn>
                        </p:par>
                        <p:par>
                          <p:cTn id="20" fill="hold">
                            <p:stCondLst>
                              <p:cond delay="500"/>
                            </p:stCondLst>
                            <p:childTnLst>
                              <p:par>
                                <p:cTn id="21" presetID="22" presetClass="entr" presetSubtype="8" fill="hold" grpId="0" nodeType="afterEffect">
                                  <p:stCondLst>
                                    <p:cond delay="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5"/>
                                        </p:tgtEl>
                                        <p:attrNameLst>
                                          <p:attrName>style.visibility</p:attrName>
                                        </p:attrNameLst>
                                      </p:cBhvr>
                                      <p:to>
                                        <p:strVal val="visible"/>
                                      </p:to>
                                    </p:set>
                                    <p:animEffect transition="in" filter="wipe(left)">
                                      <p:cBhvr>
                                        <p:cTn id="26" dur="500"/>
                                        <p:tgtEl>
                                          <p:spTgt spid="55"/>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67"/>
                                        </p:tgtEl>
                                        <p:attrNameLst>
                                          <p:attrName>style.visibility</p:attrName>
                                        </p:attrNameLst>
                                      </p:cBhvr>
                                      <p:to>
                                        <p:strVal val="visible"/>
                                      </p:to>
                                    </p:set>
                                    <p:animEffect transition="in" filter="wipe(left)">
                                      <p:cBhvr>
                                        <p:cTn id="29" dur="500"/>
                                        <p:tgtEl>
                                          <p:spTgt spid="67"/>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24"/>
                                        </p:tgtEl>
                                        <p:attrNameLst>
                                          <p:attrName>style.visibility</p:attrName>
                                        </p:attrNameLst>
                                      </p:cBhvr>
                                      <p:to>
                                        <p:strVal val="visible"/>
                                      </p:to>
                                    </p:set>
                                    <p:animEffect transition="in" filter="wipe(up)">
                                      <p:cBhvr>
                                        <p:cTn id="33" dur="500"/>
                                        <p:tgtEl>
                                          <p:spTgt spid="124"/>
                                        </p:tgtEl>
                                      </p:cBhvr>
                                    </p:animEffect>
                                  </p:childTnLst>
                                </p:cTn>
                              </p:par>
                              <p:par>
                                <p:cTn id="34" presetID="22" presetClass="entr" presetSubtype="1" fill="hold" nodeType="withEffect">
                                  <p:stCondLst>
                                    <p:cond delay="0"/>
                                  </p:stCondLst>
                                  <p:childTnLst>
                                    <p:set>
                                      <p:cBhvr>
                                        <p:cTn id="35" dur="1" fill="hold">
                                          <p:stCondLst>
                                            <p:cond delay="0"/>
                                          </p:stCondLst>
                                        </p:cTn>
                                        <p:tgtEl>
                                          <p:spTgt spid="138"/>
                                        </p:tgtEl>
                                        <p:attrNameLst>
                                          <p:attrName>style.visibility</p:attrName>
                                        </p:attrNameLst>
                                      </p:cBhvr>
                                      <p:to>
                                        <p:strVal val="visible"/>
                                      </p:to>
                                    </p:set>
                                    <p:animEffect transition="in" filter="wipe(up)">
                                      <p:cBhvr>
                                        <p:cTn id="36" dur="500"/>
                                        <p:tgtEl>
                                          <p:spTgt spid="138"/>
                                        </p:tgtEl>
                                      </p:cBhvr>
                                    </p:animEffect>
                                  </p:childTnLst>
                                </p:cTn>
                              </p:par>
                            </p:childTnLst>
                          </p:cTn>
                        </p:par>
                        <p:par>
                          <p:cTn id="37" fill="hold">
                            <p:stCondLst>
                              <p:cond delay="1500"/>
                            </p:stCondLst>
                            <p:childTnLst>
                              <p:par>
                                <p:cTn id="38" presetID="22" presetClass="entr" presetSubtype="1" fill="hold" grpId="0" nodeType="after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up)">
                                      <p:cBhvr>
                                        <p:cTn id="40" dur="500"/>
                                        <p:tgtEl>
                                          <p:spTgt spid="45"/>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up)">
                                      <p:cBhvr>
                                        <p:cTn id="43" dur="500"/>
                                        <p:tgtEl>
                                          <p:spTgt spid="54"/>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wipe(up)">
                                      <p:cBhvr>
                                        <p:cTn id="4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54" grpId="0"/>
      <p:bldP spid="55" grpId="0"/>
      <p:bldP spid="66" grpId="0"/>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descr="Icon&#10;&#10;Description automatically generated">
            <a:extLst>
              <a:ext uri="{FF2B5EF4-FFF2-40B4-BE49-F238E27FC236}">
                <a16:creationId xmlns:a16="http://schemas.microsoft.com/office/drawing/2014/main" id="{91570FB3-BA5F-E68E-FB6A-870FD4F2267C}"/>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3960" b="23960"/>
          <a:stretch>
            <a:fillRect/>
          </a:stretch>
        </p:blipFill>
        <p:spPr>
          <a:xfrm>
            <a:off x="4338597" y="1074296"/>
            <a:ext cx="3004106" cy="1564203"/>
          </a:xfrm>
        </p:spPr>
      </p:pic>
      <p:sp>
        <p:nvSpPr>
          <p:cNvPr id="4" name="TextBox 3">
            <a:extLst>
              <a:ext uri="{FF2B5EF4-FFF2-40B4-BE49-F238E27FC236}">
                <a16:creationId xmlns:a16="http://schemas.microsoft.com/office/drawing/2014/main" id="{27335027-F1BE-44EC-8E42-11E2E4D2D1A7}"/>
              </a:ext>
            </a:extLst>
          </p:cNvPr>
          <p:cNvSpPr txBox="1"/>
          <p:nvPr/>
        </p:nvSpPr>
        <p:spPr>
          <a:xfrm>
            <a:off x="1232334" y="3597694"/>
            <a:ext cx="1782705" cy="276999"/>
          </a:xfrm>
          <a:prstGeom prst="rect">
            <a:avLst/>
          </a:prstGeom>
          <a:noFill/>
        </p:spPr>
        <p:txBody>
          <a:bodyPr wrap="square" rtlCol="0">
            <a:spAutoFit/>
          </a:bodyPr>
          <a:lstStyle/>
          <a:p>
            <a:r>
              <a:rPr lang="en-US" sz="1200" b="1" dirty="0">
                <a:latin typeface="+mj-lt"/>
              </a:rPr>
              <a:t>01. Powerful</a:t>
            </a:r>
            <a:endParaRPr lang="en-ID" sz="1200" b="1" dirty="0">
              <a:latin typeface="+mj-lt"/>
            </a:endParaRPr>
          </a:p>
        </p:txBody>
      </p:sp>
      <p:sp>
        <p:nvSpPr>
          <p:cNvPr id="6" name="TextBox 5">
            <a:extLst>
              <a:ext uri="{FF2B5EF4-FFF2-40B4-BE49-F238E27FC236}">
                <a16:creationId xmlns:a16="http://schemas.microsoft.com/office/drawing/2014/main" id="{E29BF773-C87F-4F06-8907-32890C2B605D}"/>
              </a:ext>
            </a:extLst>
          </p:cNvPr>
          <p:cNvSpPr txBox="1"/>
          <p:nvPr/>
        </p:nvSpPr>
        <p:spPr>
          <a:xfrm>
            <a:off x="1232334" y="4002768"/>
            <a:ext cx="1782705" cy="276999"/>
          </a:xfrm>
          <a:prstGeom prst="rect">
            <a:avLst/>
          </a:prstGeom>
          <a:noFill/>
        </p:spPr>
        <p:txBody>
          <a:bodyPr wrap="square" rtlCol="0">
            <a:spAutoFit/>
          </a:bodyPr>
          <a:lstStyle/>
          <a:p>
            <a:r>
              <a:rPr lang="en-US" sz="1200" b="1" dirty="0">
                <a:latin typeface="+mj-lt"/>
              </a:rPr>
              <a:t>02. Simple</a:t>
            </a:r>
            <a:endParaRPr lang="en-ID" sz="1200" b="1" dirty="0">
              <a:latin typeface="+mj-lt"/>
            </a:endParaRPr>
          </a:p>
        </p:txBody>
      </p:sp>
      <p:sp>
        <p:nvSpPr>
          <p:cNvPr id="8" name="TextBox 7">
            <a:extLst>
              <a:ext uri="{FF2B5EF4-FFF2-40B4-BE49-F238E27FC236}">
                <a16:creationId xmlns:a16="http://schemas.microsoft.com/office/drawing/2014/main" id="{4BD5931B-2A35-4488-B09E-BB3BB4974C74}"/>
              </a:ext>
            </a:extLst>
          </p:cNvPr>
          <p:cNvSpPr txBox="1"/>
          <p:nvPr/>
        </p:nvSpPr>
        <p:spPr>
          <a:xfrm>
            <a:off x="1232334" y="4407843"/>
            <a:ext cx="1782705" cy="276999"/>
          </a:xfrm>
          <a:prstGeom prst="rect">
            <a:avLst/>
          </a:prstGeom>
          <a:noFill/>
        </p:spPr>
        <p:txBody>
          <a:bodyPr wrap="square" rtlCol="0">
            <a:spAutoFit/>
          </a:bodyPr>
          <a:lstStyle/>
          <a:p>
            <a:r>
              <a:rPr lang="en-US" sz="1200" b="1" dirty="0">
                <a:latin typeface="+mj-lt"/>
              </a:rPr>
              <a:t>03. Agentless</a:t>
            </a:r>
            <a:endParaRPr lang="en-ID" sz="1200" b="1" dirty="0">
              <a:latin typeface="+mj-lt"/>
            </a:endParaRPr>
          </a:p>
        </p:txBody>
      </p:sp>
      <p:sp>
        <p:nvSpPr>
          <p:cNvPr id="10" name="TextBox 9">
            <a:extLst>
              <a:ext uri="{FF2B5EF4-FFF2-40B4-BE49-F238E27FC236}">
                <a16:creationId xmlns:a16="http://schemas.microsoft.com/office/drawing/2014/main" id="{8488D553-1898-4148-A796-2DB880E66855}"/>
              </a:ext>
            </a:extLst>
          </p:cNvPr>
          <p:cNvSpPr txBox="1"/>
          <p:nvPr/>
        </p:nvSpPr>
        <p:spPr>
          <a:xfrm>
            <a:off x="1232334" y="4812917"/>
            <a:ext cx="1782705" cy="276999"/>
          </a:xfrm>
          <a:prstGeom prst="rect">
            <a:avLst/>
          </a:prstGeom>
          <a:noFill/>
        </p:spPr>
        <p:txBody>
          <a:bodyPr wrap="square" rtlCol="0">
            <a:spAutoFit/>
          </a:bodyPr>
          <a:lstStyle/>
          <a:p>
            <a:r>
              <a:rPr lang="en-US" sz="1200" b="1" dirty="0">
                <a:latin typeface="+mj-lt"/>
              </a:rPr>
              <a:t>04. Versatile</a:t>
            </a:r>
            <a:endParaRPr lang="en-ID" sz="1200" b="1" dirty="0">
              <a:latin typeface="+mj-lt"/>
            </a:endParaRPr>
          </a:p>
        </p:txBody>
      </p:sp>
      <p:cxnSp>
        <p:nvCxnSpPr>
          <p:cNvPr id="18" name="Straight Connector 17">
            <a:extLst>
              <a:ext uri="{FF2B5EF4-FFF2-40B4-BE49-F238E27FC236}">
                <a16:creationId xmlns:a16="http://schemas.microsoft.com/office/drawing/2014/main" id="{202E22D3-14DF-45DA-AD8F-3A0588569B7C}"/>
              </a:ext>
            </a:extLst>
          </p:cNvPr>
          <p:cNvCxnSpPr>
            <a:cxnSpLocks/>
          </p:cNvCxnSpPr>
          <p:nvPr/>
        </p:nvCxnSpPr>
        <p:spPr>
          <a:xfrm flipH="1">
            <a:off x="2623235" y="3763836"/>
            <a:ext cx="1031784"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79DA0A8-4BF9-47F7-B532-DC5686B76508}"/>
              </a:ext>
            </a:extLst>
          </p:cNvPr>
          <p:cNvCxnSpPr>
            <a:cxnSpLocks/>
          </p:cNvCxnSpPr>
          <p:nvPr/>
        </p:nvCxnSpPr>
        <p:spPr>
          <a:xfrm flipH="1">
            <a:off x="2623235" y="4166246"/>
            <a:ext cx="1031784"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F328157C-18A4-491D-8B1E-C0343F98AE42}"/>
              </a:ext>
            </a:extLst>
          </p:cNvPr>
          <p:cNvGrpSpPr>
            <a:grpSpLocks noChangeAspect="1"/>
          </p:cNvGrpSpPr>
          <p:nvPr/>
        </p:nvGrpSpPr>
        <p:grpSpPr>
          <a:xfrm>
            <a:off x="3793192" y="4010089"/>
            <a:ext cx="131695" cy="156158"/>
            <a:chOff x="4611437" y="4483490"/>
            <a:chExt cx="647985" cy="768352"/>
          </a:xfrm>
          <a:solidFill>
            <a:schemeClr val="accent2"/>
          </a:solidFill>
        </p:grpSpPr>
        <p:sp>
          <p:nvSpPr>
            <p:cNvPr id="26" name="Freeform: Shape 25">
              <a:extLst>
                <a:ext uri="{FF2B5EF4-FFF2-40B4-BE49-F238E27FC236}">
                  <a16:creationId xmlns:a16="http://schemas.microsoft.com/office/drawing/2014/main" id="{D020633D-A09C-4D0D-954D-55ACC9F5BB4B}"/>
                </a:ext>
              </a:extLst>
            </p:cNvPr>
            <p:cNvSpPr/>
            <p:nvPr/>
          </p:nvSpPr>
          <p:spPr>
            <a:xfrm>
              <a:off x="4611437" y="4483490"/>
              <a:ext cx="647985" cy="768352"/>
            </a:xfrm>
            <a:custGeom>
              <a:avLst/>
              <a:gdLst>
                <a:gd name="connsiteX0" fmla="*/ 638366 w 647985"/>
                <a:gd name="connsiteY0" fmla="*/ 415927 h 768352"/>
                <a:gd name="connsiteX1" fmla="*/ 572643 w 647985"/>
                <a:gd name="connsiteY1" fmla="*/ 301627 h 768352"/>
                <a:gd name="connsiteX2" fmla="*/ 572643 w 647985"/>
                <a:gd name="connsiteY2" fmla="*/ 296865 h 768352"/>
                <a:gd name="connsiteX3" fmla="*/ 296861 w 647985"/>
                <a:gd name="connsiteY3" fmla="*/ 194 h 768352"/>
                <a:gd name="connsiteX4" fmla="*/ 191 w 647985"/>
                <a:gd name="connsiteY4" fmla="*/ 275976 h 768352"/>
                <a:gd name="connsiteX5" fmla="*/ 191 w 647985"/>
                <a:gd name="connsiteY5" fmla="*/ 296865 h 768352"/>
                <a:gd name="connsiteX6" fmla="*/ 112586 w 647985"/>
                <a:gd name="connsiteY6" fmla="*/ 527370 h 768352"/>
                <a:gd name="connsiteX7" fmla="*/ 112586 w 647985"/>
                <a:gd name="connsiteY7" fmla="*/ 768353 h 768352"/>
                <a:gd name="connsiteX8" fmla="*/ 413576 w 647985"/>
                <a:gd name="connsiteY8" fmla="*/ 768353 h 768352"/>
                <a:gd name="connsiteX9" fmla="*/ 413576 w 647985"/>
                <a:gd name="connsiteY9" fmla="*/ 654053 h 768352"/>
                <a:gd name="connsiteX10" fmla="*/ 460248 w 647985"/>
                <a:gd name="connsiteY10" fmla="*/ 654053 h 768352"/>
                <a:gd name="connsiteX11" fmla="*/ 572659 w 647985"/>
                <a:gd name="connsiteY11" fmla="*/ 541674 h 768352"/>
                <a:gd name="connsiteX12" fmla="*/ 572643 w 647985"/>
                <a:gd name="connsiteY12" fmla="*/ 539752 h 768352"/>
                <a:gd name="connsiteX13" fmla="*/ 572643 w 647985"/>
                <a:gd name="connsiteY13" fmla="*/ 482602 h 768352"/>
                <a:gd name="connsiteX14" fmla="*/ 614553 w 647985"/>
                <a:gd name="connsiteY14" fmla="*/ 482602 h 768352"/>
                <a:gd name="connsiteX15" fmla="*/ 638366 w 647985"/>
                <a:gd name="connsiteY15" fmla="*/ 415927 h 768352"/>
                <a:gd name="connsiteX16" fmla="*/ 375600 w 647985"/>
                <a:gd name="connsiteY16" fmla="*/ 127539 h 768352"/>
                <a:gd name="connsiteX17" fmla="*/ 399745 w 647985"/>
                <a:gd name="connsiteY17" fmla="*/ 103384 h 768352"/>
                <a:gd name="connsiteX18" fmla="*/ 416890 w 647985"/>
                <a:gd name="connsiteY18" fmla="*/ 103384 h 768352"/>
                <a:gd name="connsiteX19" fmla="*/ 416890 w 647985"/>
                <a:gd name="connsiteY19" fmla="*/ 120529 h 768352"/>
                <a:gd name="connsiteX20" fmla="*/ 392764 w 647985"/>
                <a:gd name="connsiteY20" fmla="*/ 144703 h 768352"/>
                <a:gd name="connsiteX21" fmla="*/ 375619 w 647985"/>
                <a:gd name="connsiteY21" fmla="*/ 145450 h 768352"/>
                <a:gd name="connsiteX22" fmla="*/ 374872 w 647985"/>
                <a:gd name="connsiteY22" fmla="*/ 128305 h 768352"/>
                <a:gd name="connsiteX23" fmla="*/ 375619 w 647985"/>
                <a:gd name="connsiteY23" fmla="*/ 127558 h 768352"/>
                <a:gd name="connsiteX24" fmla="*/ 262966 w 647985"/>
                <a:gd name="connsiteY24" fmla="*/ 54330 h 768352"/>
                <a:gd name="connsiteX25" fmla="*/ 275111 w 647985"/>
                <a:gd name="connsiteY25" fmla="*/ 42186 h 768352"/>
                <a:gd name="connsiteX26" fmla="*/ 287255 w 647985"/>
                <a:gd name="connsiteY26" fmla="*/ 54330 h 768352"/>
                <a:gd name="connsiteX27" fmla="*/ 287255 w 647985"/>
                <a:gd name="connsiteY27" fmla="*/ 88487 h 768352"/>
                <a:gd name="connsiteX28" fmla="*/ 275111 w 647985"/>
                <a:gd name="connsiteY28" fmla="*/ 100631 h 768352"/>
                <a:gd name="connsiteX29" fmla="*/ 262966 w 647985"/>
                <a:gd name="connsiteY29" fmla="*/ 88487 h 768352"/>
                <a:gd name="connsiteX30" fmla="*/ 133426 w 647985"/>
                <a:gd name="connsiteY30" fmla="*/ 101526 h 768352"/>
                <a:gd name="connsiteX31" fmla="*/ 150571 w 647985"/>
                <a:gd name="connsiteY31" fmla="*/ 101526 h 768352"/>
                <a:gd name="connsiteX32" fmla="*/ 174727 w 647985"/>
                <a:gd name="connsiteY32" fmla="*/ 125682 h 768352"/>
                <a:gd name="connsiteX33" fmla="*/ 173716 w 647985"/>
                <a:gd name="connsiteY33" fmla="*/ 142827 h 768352"/>
                <a:gd name="connsiteX34" fmla="*/ 157582 w 647985"/>
                <a:gd name="connsiteY34" fmla="*/ 142827 h 768352"/>
                <a:gd name="connsiteX35" fmla="*/ 133436 w 647985"/>
                <a:gd name="connsiteY35" fmla="*/ 118747 h 768352"/>
                <a:gd name="connsiteX36" fmla="*/ 133416 w 647985"/>
                <a:gd name="connsiteY36" fmla="*/ 101546 h 768352"/>
                <a:gd name="connsiteX37" fmla="*/ 133436 w 647985"/>
                <a:gd name="connsiteY37" fmla="*/ 101526 h 768352"/>
                <a:gd name="connsiteX38" fmla="*/ 89364 w 647985"/>
                <a:gd name="connsiteY38" fmla="*/ 249478 h 768352"/>
                <a:gd name="connsiteX39" fmla="*/ 77219 w 647985"/>
                <a:gd name="connsiteY39" fmla="*/ 237334 h 768352"/>
                <a:gd name="connsiteX40" fmla="*/ 89364 w 647985"/>
                <a:gd name="connsiteY40" fmla="*/ 225189 h 768352"/>
                <a:gd name="connsiteX41" fmla="*/ 123520 w 647985"/>
                <a:gd name="connsiteY41" fmla="*/ 225189 h 768352"/>
                <a:gd name="connsiteX42" fmla="*/ 135665 w 647985"/>
                <a:gd name="connsiteY42" fmla="*/ 237334 h 768352"/>
                <a:gd name="connsiteX43" fmla="*/ 123520 w 647985"/>
                <a:gd name="connsiteY43" fmla="*/ 249478 h 768352"/>
                <a:gd name="connsiteX44" fmla="*/ 174765 w 647985"/>
                <a:gd name="connsiteY44" fmla="*/ 348643 h 768352"/>
                <a:gd name="connsiteX45" fmla="*/ 150638 w 647985"/>
                <a:gd name="connsiteY45" fmla="*/ 372798 h 768352"/>
                <a:gd name="connsiteX46" fmla="*/ 133493 w 647985"/>
                <a:gd name="connsiteY46" fmla="*/ 371788 h 768352"/>
                <a:gd name="connsiteX47" fmla="*/ 133493 w 647985"/>
                <a:gd name="connsiteY47" fmla="*/ 355653 h 768352"/>
                <a:gd name="connsiteX48" fmla="*/ 157649 w 647985"/>
                <a:gd name="connsiteY48" fmla="*/ 331498 h 768352"/>
                <a:gd name="connsiteX49" fmla="*/ 174794 w 647985"/>
                <a:gd name="connsiteY49" fmla="*/ 331498 h 768352"/>
                <a:gd name="connsiteX50" fmla="*/ 174794 w 647985"/>
                <a:gd name="connsiteY50" fmla="*/ 348643 h 768352"/>
                <a:gd name="connsiteX51" fmla="*/ 274149 w 647985"/>
                <a:gd name="connsiteY51" fmla="*/ 465858 h 768352"/>
                <a:gd name="connsiteX52" fmla="*/ 243669 w 647985"/>
                <a:gd name="connsiteY52" fmla="*/ 437692 h 768352"/>
                <a:gd name="connsiteX53" fmla="*/ 304629 w 647985"/>
                <a:gd name="connsiteY53" fmla="*/ 437692 h 768352"/>
                <a:gd name="connsiteX54" fmla="*/ 274149 w 647985"/>
                <a:gd name="connsiteY54" fmla="*/ 465858 h 768352"/>
                <a:gd name="connsiteX55" fmla="*/ 316145 w 647985"/>
                <a:gd name="connsiteY55" fmla="*/ 418166 h 768352"/>
                <a:gd name="connsiteX56" fmla="*/ 232153 w 647985"/>
                <a:gd name="connsiteY56" fmla="*/ 418166 h 768352"/>
                <a:gd name="connsiteX57" fmla="*/ 218094 w 647985"/>
                <a:gd name="connsiteY57" fmla="*/ 404107 h 768352"/>
                <a:gd name="connsiteX58" fmla="*/ 232153 w 647985"/>
                <a:gd name="connsiteY58" fmla="*/ 390048 h 768352"/>
                <a:gd name="connsiteX59" fmla="*/ 316145 w 647985"/>
                <a:gd name="connsiteY59" fmla="*/ 390048 h 768352"/>
                <a:gd name="connsiteX60" fmla="*/ 330203 w 647985"/>
                <a:gd name="connsiteY60" fmla="*/ 404107 h 768352"/>
                <a:gd name="connsiteX61" fmla="*/ 316145 w 647985"/>
                <a:gd name="connsiteY61" fmla="*/ 418166 h 768352"/>
                <a:gd name="connsiteX62" fmla="*/ 337814 w 647985"/>
                <a:gd name="connsiteY62" fmla="*/ 365321 h 768352"/>
                <a:gd name="connsiteX63" fmla="*/ 329422 w 647985"/>
                <a:gd name="connsiteY63" fmla="*/ 370522 h 768352"/>
                <a:gd name="connsiteX64" fmla="*/ 218875 w 647985"/>
                <a:gd name="connsiteY64" fmla="*/ 370522 h 768352"/>
                <a:gd name="connsiteX65" fmla="*/ 210484 w 647985"/>
                <a:gd name="connsiteY65" fmla="*/ 365321 h 768352"/>
                <a:gd name="connsiteX66" fmla="*/ 181909 w 647985"/>
                <a:gd name="connsiteY66" fmla="*/ 318963 h 768352"/>
                <a:gd name="connsiteX67" fmla="*/ 160725 w 647985"/>
                <a:gd name="connsiteY67" fmla="*/ 284273 h 768352"/>
                <a:gd name="connsiteX68" fmla="*/ 152238 w 647985"/>
                <a:gd name="connsiteY68" fmla="*/ 242087 h 768352"/>
                <a:gd name="connsiteX69" fmla="*/ 152238 w 647985"/>
                <a:gd name="connsiteY69" fmla="*/ 237867 h 768352"/>
                <a:gd name="connsiteX70" fmla="*/ 274139 w 647985"/>
                <a:gd name="connsiteY70" fmla="*/ 117395 h 768352"/>
                <a:gd name="connsiteX71" fmla="*/ 274139 w 647985"/>
                <a:gd name="connsiteY71" fmla="*/ 117395 h 768352"/>
                <a:gd name="connsiteX72" fmla="*/ 396059 w 647985"/>
                <a:gd name="connsiteY72" fmla="*/ 237867 h 768352"/>
                <a:gd name="connsiteX73" fmla="*/ 396059 w 647985"/>
                <a:gd name="connsiteY73" fmla="*/ 242087 h 768352"/>
                <a:gd name="connsiteX74" fmla="*/ 387572 w 647985"/>
                <a:gd name="connsiteY74" fmla="*/ 284273 h 768352"/>
                <a:gd name="connsiteX75" fmla="*/ 366389 w 647985"/>
                <a:gd name="connsiteY75" fmla="*/ 318963 h 768352"/>
                <a:gd name="connsiteX76" fmla="*/ 337814 w 647985"/>
                <a:gd name="connsiteY76" fmla="*/ 365321 h 768352"/>
                <a:gd name="connsiteX77" fmla="*/ 416919 w 647985"/>
                <a:gd name="connsiteY77" fmla="*/ 370950 h 768352"/>
                <a:gd name="connsiteX78" fmla="*/ 399774 w 647985"/>
                <a:gd name="connsiteY78" fmla="*/ 370950 h 768352"/>
                <a:gd name="connsiteX79" fmla="*/ 375628 w 647985"/>
                <a:gd name="connsiteY79" fmla="*/ 346795 h 768352"/>
                <a:gd name="connsiteX80" fmla="*/ 375628 w 647985"/>
                <a:gd name="connsiteY80" fmla="*/ 329650 h 768352"/>
                <a:gd name="connsiteX81" fmla="*/ 392773 w 647985"/>
                <a:gd name="connsiteY81" fmla="*/ 329650 h 768352"/>
                <a:gd name="connsiteX82" fmla="*/ 416929 w 647985"/>
                <a:gd name="connsiteY82" fmla="*/ 353805 h 768352"/>
                <a:gd name="connsiteX83" fmla="*/ 416929 w 647985"/>
                <a:gd name="connsiteY83" fmla="*/ 370950 h 768352"/>
                <a:gd name="connsiteX84" fmla="*/ 459029 w 647985"/>
                <a:gd name="connsiteY84" fmla="*/ 249145 h 768352"/>
                <a:gd name="connsiteX85" fmla="*/ 424872 w 647985"/>
                <a:gd name="connsiteY85" fmla="*/ 249145 h 768352"/>
                <a:gd name="connsiteX86" fmla="*/ 412728 w 647985"/>
                <a:gd name="connsiteY86" fmla="*/ 237000 h 768352"/>
                <a:gd name="connsiteX87" fmla="*/ 424872 w 647985"/>
                <a:gd name="connsiteY87" fmla="*/ 224856 h 768352"/>
                <a:gd name="connsiteX88" fmla="*/ 459029 w 647985"/>
                <a:gd name="connsiteY88" fmla="*/ 224856 h 768352"/>
                <a:gd name="connsiteX89" fmla="*/ 471173 w 647985"/>
                <a:gd name="connsiteY89" fmla="*/ 237000 h 768352"/>
                <a:gd name="connsiteX90" fmla="*/ 459029 w 647985"/>
                <a:gd name="connsiteY90" fmla="*/ 249145 h 768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647985" h="768352">
                  <a:moveTo>
                    <a:pt x="638366" y="415927"/>
                  </a:moveTo>
                  <a:lnTo>
                    <a:pt x="572643" y="301627"/>
                  </a:lnTo>
                  <a:lnTo>
                    <a:pt x="572643" y="296865"/>
                  </a:lnTo>
                  <a:cubicBezTo>
                    <a:pt x="578412" y="138786"/>
                    <a:pt x="454940" y="5962"/>
                    <a:pt x="296861" y="194"/>
                  </a:cubicBezTo>
                  <a:cubicBezTo>
                    <a:pt x="138783" y="-5574"/>
                    <a:pt x="5959" y="117898"/>
                    <a:pt x="191" y="275976"/>
                  </a:cubicBezTo>
                  <a:cubicBezTo>
                    <a:pt x="-64" y="282937"/>
                    <a:pt x="-64" y="289904"/>
                    <a:pt x="191" y="296865"/>
                  </a:cubicBezTo>
                  <a:cubicBezTo>
                    <a:pt x="-179" y="386987"/>
                    <a:pt x="41353" y="472162"/>
                    <a:pt x="112586" y="527370"/>
                  </a:cubicBezTo>
                  <a:lnTo>
                    <a:pt x="112586" y="768353"/>
                  </a:lnTo>
                  <a:lnTo>
                    <a:pt x="413576" y="768353"/>
                  </a:lnTo>
                  <a:lnTo>
                    <a:pt x="413576" y="654053"/>
                  </a:lnTo>
                  <a:lnTo>
                    <a:pt x="460248" y="654053"/>
                  </a:lnTo>
                  <a:cubicBezTo>
                    <a:pt x="522323" y="654061"/>
                    <a:pt x="572651" y="603748"/>
                    <a:pt x="572659" y="541674"/>
                  </a:cubicBezTo>
                  <a:cubicBezTo>
                    <a:pt x="572659" y="541034"/>
                    <a:pt x="572654" y="540393"/>
                    <a:pt x="572643" y="539752"/>
                  </a:cubicBezTo>
                  <a:lnTo>
                    <a:pt x="572643" y="482602"/>
                  </a:lnTo>
                  <a:lnTo>
                    <a:pt x="614553" y="482602"/>
                  </a:lnTo>
                  <a:cubicBezTo>
                    <a:pt x="639318" y="479745"/>
                    <a:pt x="661226" y="451170"/>
                    <a:pt x="638366" y="415927"/>
                  </a:cubicBezTo>
                  <a:close/>
                  <a:moveTo>
                    <a:pt x="375600" y="127539"/>
                  </a:moveTo>
                  <a:lnTo>
                    <a:pt x="399745" y="103384"/>
                  </a:lnTo>
                  <a:cubicBezTo>
                    <a:pt x="404537" y="98787"/>
                    <a:pt x="412099" y="98787"/>
                    <a:pt x="416890" y="103384"/>
                  </a:cubicBezTo>
                  <a:cubicBezTo>
                    <a:pt x="421613" y="108123"/>
                    <a:pt x="421613" y="115789"/>
                    <a:pt x="416890" y="120529"/>
                  </a:cubicBezTo>
                  <a:lnTo>
                    <a:pt x="392764" y="144703"/>
                  </a:lnTo>
                  <a:cubicBezTo>
                    <a:pt x="388235" y="149644"/>
                    <a:pt x="380559" y="149978"/>
                    <a:pt x="375619" y="145450"/>
                  </a:cubicBezTo>
                  <a:cubicBezTo>
                    <a:pt x="370678" y="140922"/>
                    <a:pt x="370344" y="133246"/>
                    <a:pt x="374872" y="128305"/>
                  </a:cubicBezTo>
                  <a:cubicBezTo>
                    <a:pt x="375110" y="128046"/>
                    <a:pt x="375359" y="127796"/>
                    <a:pt x="375619" y="127558"/>
                  </a:cubicBezTo>
                  <a:close/>
                  <a:moveTo>
                    <a:pt x="262966" y="54330"/>
                  </a:moveTo>
                  <a:cubicBezTo>
                    <a:pt x="262966" y="47622"/>
                    <a:pt x="268403" y="42186"/>
                    <a:pt x="275111" y="42186"/>
                  </a:cubicBezTo>
                  <a:cubicBezTo>
                    <a:pt x="281818" y="42186"/>
                    <a:pt x="287255" y="47622"/>
                    <a:pt x="287255" y="54330"/>
                  </a:cubicBezTo>
                  <a:lnTo>
                    <a:pt x="287255" y="88487"/>
                  </a:lnTo>
                  <a:cubicBezTo>
                    <a:pt x="287255" y="95194"/>
                    <a:pt x="281818" y="100631"/>
                    <a:pt x="275111" y="100631"/>
                  </a:cubicBezTo>
                  <a:cubicBezTo>
                    <a:pt x="268403" y="100631"/>
                    <a:pt x="262966" y="95194"/>
                    <a:pt x="262966" y="88487"/>
                  </a:cubicBezTo>
                  <a:close/>
                  <a:moveTo>
                    <a:pt x="133426" y="101526"/>
                  </a:moveTo>
                  <a:cubicBezTo>
                    <a:pt x="138170" y="96814"/>
                    <a:pt x="145828" y="96814"/>
                    <a:pt x="150571" y="101526"/>
                  </a:cubicBezTo>
                  <a:lnTo>
                    <a:pt x="174727" y="125682"/>
                  </a:lnTo>
                  <a:cubicBezTo>
                    <a:pt x="179183" y="130695"/>
                    <a:pt x="178730" y="138371"/>
                    <a:pt x="173716" y="142827"/>
                  </a:cubicBezTo>
                  <a:cubicBezTo>
                    <a:pt x="169116" y="146916"/>
                    <a:pt x="162182" y="146916"/>
                    <a:pt x="157582" y="142827"/>
                  </a:cubicBezTo>
                  <a:lnTo>
                    <a:pt x="133436" y="118747"/>
                  </a:lnTo>
                  <a:cubicBezTo>
                    <a:pt x="128680" y="114003"/>
                    <a:pt x="128672" y="106301"/>
                    <a:pt x="133416" y="101546"/>
                  </a:cubicBezTo>
                  <a:cubicBezTo>
                    <a:pt x="133423" y="101540"/>
                    <a:pt x="133429" y="101533"/>
                    <a:pt x="133436" y="101526"/>
                  </a:cubicBezTo>
                  <a:close/>
                  <a:moveTo>
                    <a:pt x="89364" y="249478"/>
                  </a:moveTo>
                  <a:cubicBezTo>
                    <a:pt x="82656" y="249478"/>
                    <a:pt x="77219" y="244041"/>
                    <a:pt x="77219" y="237334"/>
                  </a:cubicBezTo>
                  <a:cubicBezTo>
                    <a:pt x="77219" y="230626"/>
                    <a:pt x="82656" y="225189"/>
                    <a:pt x="89364" y="225189"/>
                  </a:cubicBezTo>
                  <a:lnTo>
                    <a:pt x="123520" y="225189"/>
                  </a:lnTo>
                  <a:cubicBezTo>
                    <a:pt x="130228" y="225189"/>
                    <a:pt x="135665" y="230626"/>
                    <a:pt x="135665" y="237334"/>
                  </a:cubicBezTo>
                  <a:cubicBezTo>
                    <a:pt x="135665" y="244041"/>
                    <a:pt x="130228" y="249478"/>
                    <a:pt x="123520" y="249478"/>
                  </a:cubicBezTo>
                  <a:close/>
                  <a:moveTo>
                    <a:pt x="174765" y="348643"/>
                  </a:moveTo>
                  <a:lnTo>
                    <a:pt x="150638" y="372798"/>
                  </a:lnTo>
                  <a:cubicBezTo>
                    <a:pt x="145625" y="377254"/>
                    <a:pt x="137949" y="376802"/>
                    <a:pt x="133493" y="371788"/>
                  </a:cubicBezTo>
                  <a:cubicBezTo>
                    <a:pt x="129404" y="367187"/>
                    <a:pt x="129404" y="360254"/>
                    <a:pt x="133493" y="355653"/>
                  </a:cubicBezTo>
                  <a:lnTo>
                    <a:pt x="157649" y="331498"/>
                  </a:lnTo>
                  <a:cubicBezTo>
                    <a:pt x="162440" y="326901"/>
                    <a:pt x="170002" y="326901"/>
                    <a:pt x="174794" y="331498"/>
                  </a:cubicBezTo>
                  <a:cubicBezTo>
                    <a:pt x="179516" y="336238"/>
                    <a:pt x="179516" y="343903"/>
                    <a:pt x="174794" y="348643"/>
                  </a:cubicBezTo>
                  <a:close/>
                  <a:moveTo>
                    <a:pt x="274149" y="465858"/>
                  </a:moveTo>
                  <a:cubicBezTo>
                    <a:pt x="258193" y="465867"/>
                    <a:pt x="244918" y="453599"/>
                    <a:pt x="243669" y="437692"/>
                  </a:cubicBezTo>
                  <a:lnTo>
                    <a:pt x="304629" y="437692"/>
                  </a:lnTo>
                  <a:cubicBezTo>
                    <a:pt x="303376" y="453596"/>
                    <a:pt x="290102" y="465862"/>
                    <a:pt x="274149" y="465858"/>
                  </a:cubicBezTo>
                  <a:close/>
                  <a:moveTo>
                    <a:pt x="316145" y="418166"/>
                  </a:moveTo>
                  <a:lnTo>
                    <a:pt x="232153" y="418166"/>
                  </a:lnTo>
                  <a:cubicBezTo>
                    <a:pt x="224388" y="418166"/>
                    <a:pt x="218094" y="411872"/>
                    <a:pt x="218094" y="404107"/>
                  </a:cubicBezTo>
                  <a:cubicBezTo>
                    <a:pt x="218094" y="396342"/>
                    <a:pt x="224388" y="390048"/>
                    <a:pt x="232153" y="390048"/>
                  </a:cubicBezTo>
                  <a:lnTo>
                    <a:pt x="316145" y="390048"/>
                  </a:lnTo>
                  <a:cubicBezTo>
                    <a:pt x="323909" y="390048"/>
                    <a:pt x="330203" y="396342"/>
                    <a:pt x="330203" y="404107"/>
                  </a:cubicBezTo>
                  <a:cubicBezTo>
                    <a:pt x="330203" y="411872"/>
                    <a:pt x="323909" y="418166"/>
                    <a:pt x="316145" y="418166"/>
                  </a:cubicBezTo>
                  <a:close/>
                  <a:moveTo>
                    <a:pt x="337814" y="365321"/>
                  </a:moveTo>
                  <a:cubicBezTo>
                    <a:pt x="336227" y="368503"/>
                    <a:pt x="332979" y="370517"/>
                    <a:pt x="329422" y="370522"/>
                  </a:cubicBezTo>
                  <a:lnTo>
                    <a:pt x="218875" y="370522"/>
                  </a:lnTo>
                  <a:cubicBezTo>
                    <a:pt x="215319" y="370517"/>
                    <a:pt x="212071" y="368503"/>
                    <a:pt x="210484" y="365321"/>
                  </a:cubicBezTo>
                  <a:cubicBezTo>
                    <a:pt x="202802" y="348806"/>
                    <a:pt x="193211" y="333247"/>
                    <a:pt x="181909" y="318963"/>
                  </a:cubicBezTo>
                  <a:cubicBezTo>
                    <a:pt x="172840" y="308752"/>
                    <a:pt x="165667" y="297004"/>
                    <a:pt x="160725" y="284273"/>
                  </a:cubicBezTo>
                  <a:cubicBezTo>
                    <a:pt x="155563" y="270783"/>
                    <a:pt x="152695" y="256524"/>
                    <a:pt x="152238" y="242087"/>
                  </a:cubicBezTo>
                  <a:lnTo>
                    <a:pt x="152238" y="237867"/>
                  </a:lnTo>
                  <a:cubicBezTo>
                    <a:pt x="153457" y="171287"/>
                    <a:pt x="207550" y="117828"/>
                    <a:pt x="274139" y="117395"/>
                  </a:cubicBezTo>
                  <a:lnTo>
                    <a:pt x="274139" y="117395"/>
                  </a:lnTo>
                  <a:cubicBezTo>
                    <a:pt x="340734" y="117823"/>
                    <a:pt x="394835" y="171283"/>
                    <a:pt x="396059" y="237867"/>
                  </a:cubicBezTo>
                  <a:lnTo>
                    <a:pt x="396059" y="242087"/>
                  </a:lnTo>
                  <a:cubicBezTo>
                    <a:pt x="395603" y="256524"/>
                    <a:pt x="392735" y="270783"/>
                    <a:pt x="387572" y="284273"/>
                  </a:cubicBezTo>
                  <a:cubicBezTo>
                    <a:pt x="382631" y="297004"/>
                    <a:pt x="375458" y="308752"/>
                    <a:pt x="366389" y="318963"/>
                  </a:cubicBezTo>
                  <a:cubicBezTo>
                    <a:pt x="355087" y="333247"/>
                    <a:pt x="345496" y="348806"/>
                    <a:pt x="337814" y="365321"/>
                  </a:cubicBezTo>
                  <a:close/>
                  <a:moveTo>
                    <a:pt x="416919" y="370950"/>
                  </a:moveTo>
                  <a:cubicBezTo>
                    <a:pt x="412177" y="375668"/>
                    <a:pt x="404516" y="375668"/>
                    <a:pt x="399774" y="370950"/>
                  </a:cubicBezTo>
                  <a:lnTo>
                    <a:pt x="375628" y="346795"/>
                  </a:lnTo>
                  <a:cubicBezTo>
                    <a:pt x="370916" y="342052"/>
                    <a:pt x="370916" y="334393"/>
                    <a:pt x="375628" y="329650"/>
                  </a:cubicBezTo>
                  <a:cubicBezTo>
                    <a:pt x="380431" y="325083"/>
                    <a:pt x="387971" y="325083"/>
                    <a:pt x="392773" y="329650"/>
                  </a:cubicBezTo>
                  <a:lnTo>
                    <a:pt x="416929" y="353805"/>
                  </a:lnTo>
                  <a:cubicBezTo>
                    <a:pt x="421646" y="358547"/>
                    <a:pt x="421646" y="366209"/>
                    <a:pt x="416929" y="370950"/>
                  </a:cubicBezTo>
                  <a:close/>
                  <a:moveTo>
                    <a:pt x="459029" y="249145"/>
                  </a:moveTo>
                  <a:lnTo>
                    <a:pt x="424872" y="249145"/>
                  </a:lnTo>
                  <a:cubicBezTo>
                    <a:pt x="418165" y="249145"/>
                    <a:pt x="412728" y="243708"/>
                    <a:pt x="412728" y="237000"/>
                  </a:cubicBezTo>
                  <a:cubicBezTo>
                    <a:pt x="412728" y="230293"/>
                    <a:pt x="418165" y="224856"/>
                    <a:pt x="424872" y="224856"/>
                  </a:cubicBezTo>
                  <a:lnTo>
                    <a:pt x="459029" y="224856"/>
                  </a:lnTo>
                  <a:cubicBezTo>
                    <a:pt x="465737" y="224856"/>
                    <a:pt x="471173" y="230293"/>
                    <a:pt x="471173" y="237000"/>
                  </a:cubicBezTo>
                  <a:cubicBezTo>
                    <a:pt x="471173" y="243708"/>
                    <a:pt x="465737" y="249145"/>
                    <a:pt x="459029" y="249145"/>
                  </a:cubicBezTo>
                  <a:close/>
                </a:path>
              </a:pathLst>
            </a:custGeom>
            <a:grpFill/>
            <a:ln w="9525" cap="flat">
              <a:noFill/>
              <a:prstDash val="solid"/>
              <a:miter/>
            </a:ln>
          </p:spPr>
          <p:txBody>
            <a:bodyPr rtlCol="0" anchor="ctr"/>
            <a:lstStyle/>
            <a:p>
              <a:endParaRPr lang="en-ID" sz="1350"/>
            </a:p>
          </p:txBody>
        </p:sp>
        <p:sp>
          <p:nvSpPr>
            <p:cNvPr id="27" name="Freeform: Shape 26">
              <a:extLst>
                <a:ext uri="{FF2B5EF4-FFF2-40B4-BE49-F238E27FC236}">
                  <a16:creationId xmlns:a16="http://schemas.microsoft.com/office/drawing/2014/main" id="{AB1C0DA5-C2BA-4014-8BE2-71F7750FD618}"/>
                </a:ext>
              </a:extLst>
            </p:cNvPr>
            <p:cNvSpPr/>
            <p:nvPr/>
          </p:nvSpPr>
          <p:spPr>
            <a:xfrm>
              <a:off x="4791841" y="4629012"/>
              <a:ext cx="187499" cy="196881"/>
            </a:xfrm>
            <a:custGeom>
              <a:avLst/>
              <a:gdLst>
                <a:gd name="connsiteX0" fmla="*/ 93745 w 187499"/>
                <a:gd name="connsiteY0" fmla="*/ 0 h 196881"/>
                <a:gd name="connsiteX1" fmla="*/ 93745 w 187499"/>
                <a:gd name="connsiteY1" fmla="*/ 0 h 196881"/>
                <a:gd name="connsiteX2" fmla="*/ 0 w 187499"/>
                <a:gd name="connsiteY2" fmla="*/ 92583 h 196881"/>
                <a:gd name="connsiteX3" fmla="*/ 0 w 187499"/>
                <a:gd name="connsiteY3" fmla="*/ 96098 h 196881"/>
                <a:gd name="connsiteX4" fmla="*/ 6668 w 187499"/>
                <a:gd name="connsiteY4" fmla="*/ 128911 h 196881"/>
                <a:gd name="connsiteX5" fmla="*/ 22508 w 187499"/>
                <a:gd name="connsiteY5" fmla="*/ 154686 h 196881"/>
                <a:gd name="connsiteX6" fmla="*/ 49930 w 187499"/>
                <a:gd name="connsiteY6" fmla="*/ 196882 h 196881"/>
                <a:gd name="connsiteX7" fmla="*/ 137503 w 187499"/>
                <a:gd name="connsiteY7" fmla="*/ 196882 h 196881"/>
                <a:gd name="connsiteX8" fmla="*/ 164925 w 187499"/>
                <a:gd name="connsiteY8" fmla="*/ 154686 h 196881"/>
                <a:gd name="connsiteX9" fmla="*/ 180765 w 187499"/>
                <a:gd name="connsiteY9" fmla="*/ 128911 h 196881"/>
                <a:gd name="connsiteX10" fmla="*/ 187500 w 187499"/>
                <a:gd name="connsiteY10" fmla="*/ 96098 h 196881"/>
                <a:gd name="connsiteX11" fmla="*/ 187500 w 187499"/>
                <a:gd name="connsiteY11" fmla="*/ 92583 h 196881"/>
                <a:gd name="connsiteX12" fmla="*/ 93745 w 187499"/>
                <a:gd name="connsiteY12" fmla="*/ 0 h 196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7499" h="196881">
                  <a:moveTo>
                    <a:pt x="93745" y="0"/>
                  </a:moveTo>
                  <a:lnTo>
                    <a:pt x="93745" y="0"/>
                  </a:lnTo>
                  <a:cubicBezTo>
                    <a:pt x="42543" y="291"/>
                    <a:pt x="930" y="41389"/>
                    <a:pt x="0" y="92583"/>
                  </a:cubicBezTo>
                  <a:lnTo>
                    <a:pt x="0" y="96098"/>
                  </a:lnTo>
                  <a:cubicBezTo>
                    <a:pt x="408" y="107328"/>
                    <a:pt x="2660" y="118413"/>
                    <a:pt x="6668" y="128911"/>
                  </a:cubicBezTo>
                  <a:cubicBezTo>
                    <a:pt x="10381" y="138373"/>
                    <a:pt x="15745" y="147099"/>
                    <a:pt x="22508" y="154686"/>
                  </a:cubicBezTo>
                  <a:cubicBezTo>
                    <a:pt x="33251" y="167642"/>
                    <a:pt x="42454" y="181802"/>
                    <a:pt x="49930" y="196882"/>
                  </a:cubicBezTo>
                  <a:lnTo>
                    <a:pt x="137503" y="196882"/>
                  </a:lnTo>
                  <a:cubicBezTo>
                    <a:pt x="144979" y="181802"/>
                    <a:pt x="154182" y="167642"/>
                    <a:pt x="164925" y="154686"/>
                  </a:cubicBezTo>
                  <a:cubicBezTo>
                    <a:pt x="171688" y="147099"/>
                    <a:pt x="177052" y="138373"/>
                    <a:pt x="180765" y="128911"/>
                  </a:cubicBezTo>
                  <a:cubicBezTo>
                    <a:pt x="184795" y="118417"/>
                    <a:pt x="187070" y="107331"/>
                    <a:pt x="187500" y="96098"/>
                  </a:cubicBezTo>
                  <a:lnTo>
                    <a:pt x="187500" y="92583"/>
                  </a:lnTo>
                  <a:cubicBezTo>
                    <a:pt x="186569" y="41385"/>
                    <a:pt x="144950" y="287"/>
                    <a:pt x="93745" y="0"/>
                  </a:cubicBezTo>
                  <a:close/>
                </a:path>
              </a:pathLst>
            </a:custGeom>
            <a:grpFill/>
            <a:ln w="9525" cap="flat">
              <a:noFill/>
              <a:prstDash val="solid"/>
              <a:miter/>
            </a:ln>
          </p:spPr>
          <p:txBody>
            <a:bodyPr rtlCol="0" anchor="ctr"/>
            <a:lstStyle/>
            <a:p>
              <a:endParaRPr lang="en-ID" sz="1350"/>
            </a:p>
          </p:txBody>
        </p:sp>
      </p:grpSp>
      <p:cxnSp>
        <p:nvCxnSpPr>
          <p:cNvPr id="28" name="Straight Connector 27">
            <a:extLst>
              <a:ext uri="{FF2B5EF4-FFF2-40B4-BE49-F238E27FC236}">
                <a16:creationId xmlns:a16="http://schemas.microsoft.com/office/drawing/2014/main" id="{8DD0AC9C-9870-47BE-9CA5-CC64496C8A56}"/>
              </a:ext>
            </a:extLst>
          </p:cNvPr>
          <p:cNvCxnSpPr>
            <a:cxnSpLocks/>
          </p:cNvCxnSpPr>
          <p:nvPr/>
        </p:nvCxnSpPr>
        <p:spPr>
          <a:xfrm flipH="1">
            <a:off x="2623235" y="4578979"/>
            <a:ext cx="1031784"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54A0AF3-7D35-4F0C-890F-90538302F643}"/>
              </a:ext>
            </a:extLst>
          </p:cNvPr>
          <p:cNvCxnSpPr>
            <a:cxnSpLocks/>
          </p:cNvCxnSpPr>
          <p:nvPr/>
        </p:nvCxnSpPr>
        <p:spPr>
          <a:xfrm flipH="1">
            <a:off x="2623235" y="4978555"/>
            <a:ext cx="1031784"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5ADBD1E-4554-4614-BD8C-F015AAE1AE87}"/>
              </a:ext>
            </a:extLst>
          </p:cNvPr>
          <p:cNvGrpSpPr>
            <a:grpSpLocks noChangeAspect="1"/>
          </p:cNvGrpSpPr>
          <p:nvPr/>
        </p:nvGrpSpPr>
        <p:grpSpPr>
          <a:xfrm>
            <a:off x="3800926" y="3607603"/>
            <a:ext cx="116225" cy="157734"/>
            <a:chOff x="5829300" y="3067050"/>
            <a:chExt cx="533400" cy="723900"/>
          </a:xfrm>
          <a:solidFill>
            <a:schemeClr val="accent1"/>
          </a:solidFill>
        </p:grpSpPr>
        <p:sp>
          <p:nvSpPr>
            <p:cNvPr id="42" name="Freeform: Shape 41">
              <a:extLst>
                <a:ext uri="{FF2B5EF4-FFF2-40B4-BE49-F238E27FC236}">
                  <a16:creationId xmlns:a16="http://schemas.microsoft.com/office/drawing/2014/main" id="{D9A662B8-2187-4A37-9C3B-431EC85D8BA3}"/>
                </a:ext>
              </a:extLst>
            </p:cNvPr>
            <p:cNvSpPr/>
            <p:nvPr/>
          </p:nvSpPr>
          <p:spPr>
            <a:xfrm>
              <a:off x="5829300" y="3067050"/>
              <a:ext cx="533400" cy="152400"/>
            </a:xfrm>
            <a:custGeom>
              <a:avLst/>
              <a:gdLst>
                <a:gd name="connsiteX0" fmla="*/ 533400 w 533400"/>
                <a:gd name="connsiteY0" fmla="*/ 76200 h 152400"/>
                <a:gd name="connsiteX1" fmla="*/ 266700 w 533400"/>
                <a:gd name="connsiteY1" fmla="*/ 152400 h 152400"/>
                <a:gd name="connsiteX2" fmla="*/ 0 w 533400"/>
                <a:gd name="connsiteY2" fmla="*/ 76200 h 152400"/>
                <a:gd name="connsiteX3" fmla="*/ 266700 w 533400"/>
                <a:gd name="connsiteY3" fmla="*/ 0 h 152400"/>
                <a:gd name="connsiteX4" fmla="*/ 533400 w 533400"/>
                <a:gd name="connsiteY4" fmla="*/ 7620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3400" h="152400">
                  <a:moveTo>
                    <a:pt x="533400" y="76200"/>
                  </a:moveTo>
                  <a:cubicBezTo>
                    <a:pt x="533400" y="118284"/>
                    <a:pt x="413994" y="152400"/>
                    <a:pt x="266700" y="152400"/>
                  </a:cubicBezTo>
                  <a:cubicBezTo>
                    <a:pt x="119406" y="152400"/>
                    <a:pt x="0" y="118284"/>
                    <a:pt x="0" y="76200"/>
                  </a:cubicBezTo>
                  <a:cubicBezTo>
                    <a:pt x="0" y="34116"/>
                    <a:pt x="119406" y="0"/>
                    <a:pt x="266700" y="0"/>
                  </a:cubicBezTo>
                  <a:cubicBezTo>
                    <a:pt x="413994" y="0"/>
                    <a:pt x="533400" y="34116"/>
                    <a:pt x="533400" y="76200"/>
                  </a:cubicBezTo>
                  <a:close/>
                </a:path>
              </a:pathLst>
            </a:custGeom>
            <a:grpFill/>
            <a:ln w="9525" cap="flat">
              <a:noFill/>
              <a:prstDash val="solid"/>
              <a:miter/>
            </a:ln>
          </p:spPr>
          <p:txBody>
            <a:bodyPr rtlCol="0" anchor="ctr"/>
            <a:lstStyle/>
            <a:p>
              <a:endParaRPr lang="en-ID" sz="1350"/>
            </a:p>
          </p:txBody>
        </p:sp>
        <p:sp>
          <p:nvSpPr>
            <p:cNvPr id="43" name="Freeform: Shape 42">
              <a:extLst>
                <a:ext uri="{FF2B5EF4-FFF2-40B4-BE49-F238E27FC236}">
                  <a16:creationId xmlns:a16="http://schemas.microsoft.com/office/drawing/2014/main" id="{7708D8D7-60B1-42C8-8422-A814DED8E6AC}"/>
                </a:ext>
              </a:extLst>
            </p:cNvPr>
            <p:cNvSpPr/>
            <p:nvPr/>
          </p:nvSpPr>
          <p:spPr>
            <a:xfrm>
              <a:off x="5829300" y="3181350"/>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ID" sz="1350"/>
            </a:p>
          </p:txBody>
        </p:sp>
        <p:sp>
          <p:nvSpPr>
            <p:cNvPr id="44" name="Freeform: Shape 43">
              <a:extLst>
                <a:ext uri="{FF2B5EF4-FFF2-40B4-BE49-F238E27FC236}">
                  <a16:creationId xmlns:a16="http://schemas.microsoft.com/office/drawing/2014/main" id="{4E4FD385-90F7-407D-A641-9A1B89D36C82}"/>
                </a:ext>
              </a:extLst>
            </p:cNvPr>
            <p:cNvSpPr/>
            <p:nvPr/>
          </p:nvSpPr>
          <p:spPr>
            <a:xfrm>
              <a:off x="5829300" y="3371850"/>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ID" sz="1350"/>
            </a:p>
          </p:txBody>
        </p:sp>
        <p:sp>
          <p:nvSpPr>
            <p:cNvPr id="45" name="Freeform: Shape 44">
              <a:extLst>
                <a:ext uri="{FF2B5EF4-FFF2-40B4-BE49-F238E27FC236}">
                  <a16:creationId xmlns:a16="http://schemas.microsoft.com/office/drawing/2014/main" id="{087B0CC9-60F7-45B6-864A-0EA52E2876F0}"/>
                </a:ext>
              </a:extLst>
            </p:cNvPr>
            <p:cNvSpPr/>
            <p:nvPr/>
          </p:nvSpPr>
          <p:spPr>
            <a:xfrm>
              <a:off x="5829300" y="3562350"/>
              <a:ext cx="533400" cy="228600"/>
            </a:xfrm>
            <a:custGeom>
              <a:avLst/>
              <a:gdLst>
                <a:gd name="connsiteX0" fmla="*/ 457200 w 533400"/>
                <a:gd name="connsiteY0" fmla="*/ 152400 h 228600"/>
                <a:gd name="connsiteX1" fmla="*/ 438150 w 533400"/>
                <a:gd name="connsiteY1" fmla="*/ 133350 h 228600"/>
                <a:gd name="connsiteX2" fmla="*/ 457200 w 533400"/>
                <a:gd name="connsiteY2" fmla="*/ 114300 h 228600"/>
                <a:gd name="connsiteX3" fmla="*/ 476250 w 533400"/>
                <a:gd name="connsiteY3" fmla="*/ 133350 h 228600"/>
                <a:gd name="connsiteX4" fmla="*/ 457200 w 533400"/>
                <a:gd name="connsiteY4" fmla="*/ 152400 h 228600"/>
                <a:gd name="connsiteX5" fmla="*/ 266700 w 533400"/>
                <a:gd name="connsiteY5" fmla="*/ 76200 h 228600"/>
                <a:gd name="connsiteX6" fmla="*/ 0 w 533400"/>
                <a:gd name="connsiteY6" fmla="*/ 0 h 228600"/>
                <a:gd name="connsiteX7" fmla="*/ 0 w 533400"/>
                <a:gd name="connsiteY7" fmla="*/ 152400 h 228600"/>
                <a:gd name="connsiteX8" fmla="*/ 266700 w 533400"/>
                <a:gd name="connsiteY8" fmla="*/ 228600 h 228600"/>
                <a:gd name="connsiteX9" fmla="*/ 533400 w 533400"/>
                <a:gd name="connsiteY9" fmla="*/ 152400 h 228600"/>
                <a:gd name="connsiteX10" fmla="*/ 533400 w 533400"/>
                <a:gd name="connsiteY10" fmla="*/ 0 h 228600"/>
                <a:gd name="connsiteX11" fmla="*/ 266700 w 533400"/>
                <a:gd name="connsiteY11" fmla="*/ 762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3400" h="228600">
                  <a:moveTo>
                    <a:pt x="457200" y="152400"/>
                  </a:moveTo>
                  <a:cubicBezTo>
                    <a:pt x="445770" y="152400"/>
                    <a:pt x="438150" y="144780"/>
                    <a:pt x="438150" y="133350"/>
                  </a:cubicBezTo>
                  <a:cubicBezTo>
                    <a:pt x="438150" y="121920"/>
                    <a:pt x="445770" y="114300"/>
                    <a:pt x="457200" y="114300"/>
                  </a:cubicBezTo>
                  <a:cubicBezTo>
                    <a:pt x="468630" y="114300"/>
                    <a:pt x="476250" y="121920"/>
                    <a:pt x="476250" y="133350"/>
                  </a:cubicBezTo>
                  <a:cubicBezTo>
                    <a:pt x="476250" y="144780"/>
                    <a:pt x="468630" y="152400"/>
                    <a:pt x="457200" y="152400"/>
                  </a:cubicBezTo>
                  <a:close/>
                  <a:moveTo>
                    <a:pt x="266700" y="76200"/>
                  </a:moveTo>
                  <a:cubicBezTo>
                    <a:pt x="120015" y="76200"/>
                    <a:pt x="0" y="41910"/>
                    <a:pt x="0" y="0"/>
                  </a:cubicBezTo>
                  <a:lnTo>
                    <a:pt x="0" y="152400"/>
                  </a:lnTo>
                  <a:cubicBezTo>
                    <a:pt x="0" y="194310"/>
                    <a:pt x="120015" y="228600"/>
                    <a:pt x="266700" y="228600"/>
                  </a:cubicBezTo>
                  <a:cubicBezTo>
                    <a:pt x="413385" y="228600"/>
                    <a:pt x="533400" y="194310"/>
                    <a:pt x="533400" y="152400"/>
                  </a:cubicBezTo>
                  <a:lnTo>
                    <a:pt x="533400" y="0"/>
                  </a:lnTo>
                  <a:cubicBezTo>
                    <a:pt x="533400" y="41910"/>
                    <a:pt x="413385" y="76200"/>
                    <a:pt x="266700" y="76200"/>
                  </a:cubicBezTo>
                  <a:close/>
                </a:path>
              </a:pathLst>
            </a:custGeom>
            <a:grpFill/>
            <a:ln w="9525" cap="flat">
              <a:noFill/>
              <a:prstDash val="solid"/>
              <a:miter/>
            </a:ln>
          </p:spPr>
          <p:txBody>
            <a:bodyPr rtlCol="0" anchor="ctr"/>
            <a:lstStyle/>
            <a:p>
              <a:endParaRPr lang="en-ID" sz="1350"/>
            </a:p>
          </p:txBody>
        </p:sp>
      </p:grpSp>
      <p:sp>
        <p:nvSpPr>
          <p:cNvPr id="47" name="Graphic 40" descr="Coins">
            <a:extLst>
              <a:ext uri="{FF2B5EF4-FFF2-40B4-BE49-F238E27FC236}">
                <a16:creationId xmlns:a16="http://schemas.microsoft.com/office/drawing/2014/main" id="{A65D2B50-CE5C-4145-BF62-1D1FA8C6251D}"/>
              </a:ext>
            </a:extLst>
          </p:cNvPr>
          <p:cNvSpPr>
            <a:spLocks noChangeAspect="1"/>
          </p:cNvSpPr>
          <p:nvPr/>
        </p:nvSpPr>
        <p:spPr>
          <a:xfrm>
            <a:off x="3780170" y="4443787"/>
            <a:ext cx="157734" cy="135192"/>
          </a:xfrm>
          <a:custGeom>
            <a:avLst/>
            <a:gdLst>
              <a:gd name="connsiteX0" fmla="*/ 743903 w 800151"/>
              <a:gd name="connsiteY0" fmla="*/ 571500 h 685800"/>
              <a:gd name="connsiteX1" fmla="*/ 705803 w 800151"/>
              <a:gd name="connsiteY1" fmla="*/ 603885 h 685800"/>
              <a:gd name="connsiteX2" fmla="*/ 705803 w 800151"/>
              <a:gd name="connsiteY2" fmla="*/ 569595 h 685800"/>
              <a:gd name="connsiteX3" fmla="*/ 743903 w 800151"/>
              <a:gd name="connsiteY3" fmla="*/ 554355 h 685800"/>
              <a:gd name="connsiteX4" fmla="*/ 743903 w 800151"/>
              <a:gd name="connsiteY4" fmla="*/ 571500 h 685800"/>
              <a:gd name="connsiteX5" fmla="*/ 667703 w 800151"/>
              <a:gd name="connsiteY5" fmla="*/ 508635 h 685800"/>
              <a:gd name="connsiteX6" fmla="*/ 667703 w 800151"/>
              <a:gd name="connsiteY6" fmla="*/ 474345 h 685800"/>
              <a:gd name="connsiteX7" fmla="*/ 705803 w 800151"/>
              <a:gd name="connsiteY7" fmla="*/ 459105 h 685800"/>
              <a:gd name="connsiteX8" fmla="*/ 705803 w 800151"/>
              <a:gd name="connsiteY8" fmla="*/ 476250 h 685800"/>
              <a:gd name="connsiteX9" fmla="*/ 667703 w 800151"/>
              <a:gd name="connsiteY9" fmla="*/ 508635 h 685800"/>
              <a:gd name="connsiteX10" fmla="*/ 667703 w 800151"/>
              <a:gd name="connsiteY10" fmla="*/ 615315 h 685800"/>
              <a:gd name="connsiteX11" fmla="*/ 629603 w 800151"/>
              <a:gd name="connsiteY11" fmla="*/ 621983 h 685800"/>
              <a:gd name="connsiteX12" fmla="*/ 629603 w 800151"/>
              <a:gd name="connsiteY12" fmla="*/ 584835 h 685800"/>
              <a:gd name="connsiteX13" fmla="*/ 667703 w 800151"/>
              <a:gd name="connsiteY13" fmla="*/ 579120 h 685800"/>
              <a:gd name="connsiteX14" fmla="*/ 667703 w 800151"/>
              <a:gd name="connsiteY14" fmla="*/ 615315 h 685800"/>
              <a:gd name="connsiteX15" fmla="*/ 591503 w 800151"/>
              <a:gd name="connsiteY15" fmla="*/ 489585 h 685800"/>
              <a:gd name="connsiteX16" fmla="*/ 629603 w 800151"/>
              <a:gd name="connsiteY16" fmla="*/ 483870 h 685800"/>
              <a:gd name="connsiteX17" fmla="*/ 629603 w 800151"/>
              <a:gd name="connsiteY17" fmla="*/ 520065 h 685800"/>
              <a:gd name="connsiteX18" fmla="*/ 591503 w 800151"/>
              <a:gd name="connsiteY18" fmla="*/ 526733 h 685800"/>
              <a:gd name="connsiteX19" fmla="*/ 591503 w 800151"/>
              <a:gd name="connsiteY19" fmla="*/ 489585 h 685800"/>
              <a:gd name="connsiteX20" fmla="*/ 591503 w 800151"/>
              <a:gd name="connsiteY20" fmla="*/ 626745 h 685800"/>
              <a:gd name="connsiteX21" fmla="*/ 553403 w 800151"/>
              <a:gd name="connsiteY21" fmla="*/ 628650 h 685800"/>
              <a:gd name="connsiteX22" fmla="*/ 553403 w 800151"/>
              <a:gd name="connsiteY22" fmla="*/ 590550 h 685800"/>
              <a:gd name="connsiteX23" fmla="*/ 591503 w 800151"/>
              <a:gd name="connsiteY23" fmla="*/ 588645 h 685800"/>
              <a:gd name="connsiteX24" fmla="*/ 591503 w 800151"/>
              <a:gd name="connsiteY24" fmla="*/ 626745 h 685800"/>
              <a:gd name="connsiteX25" fmla="*/ 515303 w 800151"/>
              <a:gd name="connsiteY25" fmla="*/ 533400 h 685800"/>
              <a:gd name="connsiteX26" fmla="*/ 515303 w 800151"/>
              <a:gd name="connsiteY26" fmla="*/ 495300 h 685800"/>
              <a:gd name="connsiteX27" fmla="*/ 553403 w 800151"/>
              <a:gd name="connsiteY27" fmla="*/ 493395 h 685800"/>
              <a:gd name="connsiteX28" fmla="*/ 553403 w 800151"/>
              <a:gd name="connsiteY28" fmla="*/ 531495 h 685800"/>
              <a:gd name="connsiteX29" fmla="*/ 515303 w 800151"/>
              <a:gd name="connsiteY29" fmla="*/ 533400 h 685800"/>
              <a:gd name="connsiteX30" fmla="*/ 515303 w 800151"/>
              <a:gd name="connsiteY30" fmla="*/ 628650 h 685800"/>
              <a:gd name="connsiteX31" fmla="*/ 477203 w 800151"/>
              <a:gd name="connsiteY31" fmla="*/ 626745 h 685800"/>
              <a:gd name="connsiteX32" fmla="*/ 477203 w 800151"/>
              <a:gd name="connsiteY32" fmla="*/ 590550 h 685800"/>
              <a:gd name="connsiteX33" fmla="*/ 496253 w 800151"/>
              <a:gd name="connsiteY33" fmla="*/ 590550 h 685800"/>
              <a:gd name="connsiteX34" fmla="*/ 515303 w 800151"/>
              <a:gd name="connsiteY34" fmla="*/ 590550 h 685800"/>
              <a:gd name="connsiteX35" fmla="*/ 515303 w 800151"/>
              <a:gd name="connsiteY35" fmla="*/ 628650 h 685800"/>
              <a:gd name="connsiteX36" fmla="*/ 439103 w 800151"/>
              <a:gd name="connsiteY36" fmla="*/ 493395 h 685800"/>
              <a:gd name="connsiteX37" fmla="*/ 477203 w 800151"/>
              <a:gd name="connsiteY37" fmla="*/ 495300 h 685800"/>
              <a:gd name="connsiteX38" fmla="*/ 477203 w 800151"/>
              <a:gd name="connsiteY38" fmla="*/ 533400 h 685800"/>
              <a:gd name="connsiteX39" fmla="*/ 439103 w 800151"/>
              <a:gd name="connsiteY39" fmla="*/ 531495 h 685800"/>
              <a:gd name="connsiteX40" fmla="*/ 439103 w 800151"/>
              <a:gd name="connsiteY40" fmla="*/ 493395 h 685800"/>
              <a:gd name="connsiteX41" fmla="*/ 439103 w 800151"/>
              <a:gd name="connsiteY41" fmla="*/ 621983 h 685800"/>
              <a:gd name="connsiteX42" fmla="*/ 401003 w 800151"/>
              <a:gd name="connsiteY42" fmla="*/ 615315 h 685800"/>
              <a:gd name="connsiteX43" fmla="*/ 401003 w 800151"/>
              <a:gd name="connsiteY43" fmla="*/ 584835 h 685800"/>
              <a:gd name="connsiteX44" fmla="*/ 439103 w 800151"/>
              <a:gd name="connsiteY44" fmla="*/ 588645 h 685800"/>
              <a:gd name="connsiteX45" fmla="*/ 439103 w 800151"/>
              <a:gd name="connsiteY45" fmla="*/ 621983 h 685800"/>
              <a:gd name="connsiteX46" fmla="*/ 362903 w 800151"/>
              <a:gd name="connsiteY46" fmla="*/ 520065 h 685800"/>
              <a:gd name="connsiteX47" fmla="*/ 362903 w 800151"/>
              <a:gd name="connsiteY47" fmla="*/ 482918 h 685800"/>
              <a:gd name="connsiteX48" fmla="*/ 401003 w 800151"/>
              <a:gd name="connsiteY48" fmla="*/ 488633 h 685800"/>
              <a:gd name="connsiteX49" fmla="*/ 401003 w 800151"/>
              <a:gd name="connsiteY49" fmla="*/ 526733 h 685800"/>
              <a:gd name="connsiteX50" fmla="*/ 362903 w 800151"/>
              <a:gd name="connsiteY50" fmla="*/ 520065 h 685800"/>
              <a:gd name="connsiteX51" fmla="*/ 362903 w 800151"/>
              <a:gd name="connsiteY51" fmla="*/ 603885 h 685800"/>
              <a:gd name="connsiteX52" fmla="*/ 324803 w 800151"/>
              <a:gd name="connsiteY52" fmla="*/ 571500 h 685800"/>
              <a:gd name="connsiteX53" fmla="*/ 324803 w 800151"/>
              <a:gd name="connsiteY53" fmla="*/ 569595 h 685800"/>
              <a:gd name="connsiteX54" fmla="*/ 325755 w 800151"/>
              <a:gd name="connsiteY54" fmla="*/ 569595 h 685800"/>
              <a:gd name="connsiteX55" fmla="*/ 333375 w 800151"/>
              <a:gd name="connsiteY55" fmla="*/ 571500 h 685800"/>
              <a:gd name="connsiteX56" fmla="*/ 362903 w 800151"/>
              <a:gd name="connsiteY56" fmla="*/ 578168 h 685800"/>
              <a:gd name="connsiteX57" fmla="*/ 362903 w 800151"/>
              <a:gd name="connsiteY57" fmla="*/ 603885 h 685800"/>
              <a:gd name="connsiteX58" fmla="*/ 210503 w 800151"/>
              <a:gd name="connsiteY58" fmla="*/ 474345 h 685800"/>
              <a:gd name="connsiteX59" fmla="*/ 229553 w 800151"/>
              <a:gd name="connsiteY59" fmla="*/ 475298 h 685800"/>
              <a:gd name="connsiteX60" fmla="*/ 229553 w 800151"/>
              <a:gd name="connsiteY60" fmla="*/ 476250 h 685800"/>
              <a:gd name="connsiteX61" fmla="*/ 239078 w 800151"/>
              <a:gd name="connsiteY61" fmla="*/ 513398 h 685800"/>
              <a:gd name="connsiteX62" fmla="*/ 210503 w 800151"/>
              <a:gd name="connsiteY62" fmla="*/ 511492 h 685800"/>
              <a:gd name="connsiteX63" fmla="*/ 210503 w 800151"/>
              <a:gd name="connsiteY63" fmla="*/ 474345 h 685800"/>
              <a:gd name="connsiteX64" fmla="*/ 172403 w 800151"/>
              <a:gd name="connsiteY64" fmla="*/ 360045 h 685800"/>
              <a:gd name="connsiteX65" fmla="*/ 210503 w 800151"/>
              <a:gd name="connsiteY65" fmla="*/ 365760 h 685800"/>
              <a:gd name="connsiteX66" fmla="*/ 210503 w 800151"/>
              <a:gd name="connsiteY66" fmla="*/ 403860 h 685800"/>
              <a:gd name="connsiteX67" fmla="*/ 172403 w 800151"/>
              <a:gd name="connsiteY67" fmla="*/ 397193 h 685800"/>
              <a:gd name="connsiteX68" fmla="*/ 172403 w 800151"/>
              <a:gd name="connsiteY68" fmla="*/ 360045 h 685800"/>
              <a:gd name="connsiteX69" fmla="*/ 172403 w 800151"/>
              <a:gd name="connsiteY69" fmla="*/ 507683 h 685800"/>
              <a:gd name="connsiteX70" fmla="*/ 134303 w 800151"/>
              <a:gd name="connsiteY70" fmla="*/ 501015 h 685800"/>
              <a:gd name="connsiteX71" fmla="*/ 134303 w 800151"/>
              <a:gd name="connsiteY71" fmla="*/ 463868 h 685800"/>
              <a:gd name="connsiteX72" fmla="*/ 172403 w 800151"/>
              <a:gd name="connsiteY72" fmla="*/ 469583 h 685800"/>
              <a:gd name="connsiteX73" fmla="*/ 172403 w 800151"/>
              <a:gd name="connsiteY73" fmla="*/ 507683 h 685800"/>
              <a:gd name="connsiteX74" fmla="*/ 96203 w 800151"/>
              <a:gd name="connsiteY74" fmla="*/ 352425 h 685800"/>
              <a:gd name="connsiteX75" fmla="*/ 96203 w 800151"/>
              <a:gd name="connsiteY75" fmla="*/ 335280 h 685800"/>
              <a:gd name="connsiteX76" fmla="*/ 134303 w 800151"/>
              <a:gd name="connsiteY76" fmla="*/ 349568 h 685800"/>
              <a:gd name="connsiteX77" fmla="*/ 134303 w 800151"/>
              <a:gd name="connsiteY77" fmla="*/ 384810 h 685800"/>
              <a:gd name="connsiteX78" fmla="*/ 96203 w 800151"/>
              <a:gd name="connsiteY78" fmla="*/ 352425 h 685800"/>
              <a:gd name="connsiteX79" fmla="*/ 96203 w 800151"/>
              <a:gd name="connsiteY79" fmla="*/ 489585 h 685800"/>
              <a:gd name="connsiteX80" fmla="*/ 58103 w 800151"/>
              <a:gd name="connsiteY80" fmla="*/ 457200 h 685800"/>
              <a:gd name="connsiteX81" fmla="*/ 58103 w 800151"/>
              <a:gd name="connsiteY81" fmla="*/ 440055 h 685800"/>
              <a:gd name="connsiteX82" fmla="*/ 96203 w 800151"/>
              <a:gd name="connsiteY82" fmla="*/ 454343 h 685800"/>
              <a:gd name="connsiteX83" fmla="*/ 96203 w 800151"/>
              <a:gd name="connsiteY83" fmla="*/ 489585 h 685800"/>
              <a:gd name="connsiteX84" fmla="*/ 58103 w 800151"/>
              <a:gd name="connsiteY84" fmla="*/ 192405 h 685800"/>
              <a:gd name="connsiteX85" fmla="*/ 96203 w 800151"/>
              <a:gd name="connsiteY85" fmla="*/ 206693 h 685800"/>
              <a:gd name="connsiteX86" fmla="*/ 96203 w 800151"/>
              <a:gd name="connsiteY86" fmla="*/ 241935 h 685800"/>
              <a:gd name="connsiteX87" fmla="*/ 58103 w 800151"/>
              <a:gd name="connsiteY87" fmla="*/ 209550 h 685800"/>
              <a:gd name="connsiteX88" fmla="*/ 58103 w 800151"/>
              <a:gd name="connsiteY88" fmla="*/ 192405 h 685800"/>
              <a:gd name="connsiteX89" fmla="*/ 172403 w 800151"/>
              <a:gd name="connsiteY89" fmla="*/ 222885 h 685800"/>
              <a:gd name="connsiteX90" fmla="*/ 172403 w 800151"/>
              <a:gd name="connsiteY90" fmla="*/ 260985 h 685800"/>
              <a:gd name="connsiteX91" fmla="*/ 134303 w 800151"/>
              <a:gd name="connsiteY91" fmla="*/ 254318 h 685800"/>
              <a:gd name="connsiteX92" fmla="*/ 134303 w 800151"/>
              <a:gd name="connsiteY92" fmla="*/ 217170 h 685800"/>
              <a:gd name="connsiteX93" fmla="*/ 172403 w 800151"/>
              <a:gd name="connsiteY93" fmla="*/ 222885 h 685800"/>
              <a:gd name="connsiteX94" fmla="*/ 267653 w 800151"/>
              <a:gd name="connsiteY94" fmla="*/ 57150 h 685800"/>
              <a:gd name="connsiteX95" fmla="*/ 477203 w 800151"/>
              <a:gd name="connsiteY95" fmla="*/ 114300 h 685800"/>
              <a:gd name="connsiteX96" fmla="*/ 267653 w 800151"/>
              <a:gd name="connsiteY96" fmla="*/ 171450 h 685800"/>
              <a:gd name="connsiteX97" fmla="*/ 58103 w 800151"/>
              <a:gd name="connsiteY97" fmla="*/ 114300 h 685800"/>
              <a:gd name="connsiteX98" fmla="*/ 267653 w 800151"/>
              <a:gd name="connsiteY98" fmla="*/ 57150 h 685800"/>
              <a:gd name="connsiteX99" fmla="*/ 324803 w 800151"/>
              <a:gd name="connsiteY99" fmla="*/ 508635 h 685800"/>
              <a:gd name="connsiteX100" fmla="*/ 286703 w 800151"/>
              <a:gd name="connsiteY100" fmla="*/ 476250 h 685800"/>
              <a:gd name="connsiteX101" fmla="*/ 286703 w 800151"/>
              <a:gd name="connsiteY101" fmla="*/ 459105 h 685800"/>
              <a:gd name="connsiteX102" fmla="*/ 324803 w 800151"/>
              <a:gd name="connsiteY102" fmla="*/ 473393 h 685800"/>
              <a:gd name="connsiteX103" fmla="*/ 324803 w 800151"/>
              <a:gd name="connsiteY103" fmla="*/ 508635 h 685800"/>
              <a:gd name="connsiteX104" fmla="*/ 439103 w 800151"/>
              <a:gd name="connsiteY104" fmla="*/ 241935 h 685800"/>
              <a:gd name="connsiteX105" fmla="*/ 439103 w 800151"/>
              <a:gd name="connsiteY105" fmla="*/ 207645 h 685800"/>
              <a:gd name="connsiteX106" fmla="*/ 477203 w 800151"/>
              <a:gd name="connsiteY106" fmla="*/ 192405 h 685800"/>
              <a:gd name="connsiteX107" fmla="*/ 477203 w 800151"/>
              <a:gd name="connsiteY107" fmla="*/ 209550 h 685800"/>
              <a:gd name="connsiteX108" fmla="*/ 439103 w 800151"/>
              <a:gd name="connsiteY108" fmla="*/ 241935 h 685800"/>
              <a:gd name="connsiteX109" fmla="*/ 362903 w 800151"/>
              <a:gd name="connsiteY109" fmla="*/ 260033 h 685800"/>
              <a:gd name="connsiteX110" fmla="*/ 362903 w 800151"/>
              <a:gd name="connsiteY110" fmla="*/ 222885 h 685800"/>
              <a:gd name="connsiteX111" fmla="*/ 401003 w 800151"/>
              <a:gd name="connsiteY111" fmla="*/ 217170 h 685800"/>
              <a:gd name="connsiteX112" fmla="*/ 401003 w 800151"/>
              <a:gd name="connsiteY112" fmla="*/ 253365 h 685800"/>
              <a:gd name="connsiteX113" fmla="*/ 362903 w 800151"/>
              <a:gd name="connsiteY113" fmla="*/ 260033 h 685800"/>
              <a:gd name="connsiteX114" fmla="*/ 286703 w 800151"/>
              <a:gd name="connsiteY114" fmla="*/ 266700 h 685800"/>
              <a:gd name="connsiteX115" fmla="*/ 286703 w 800151"/>
              <a:gd name="connsiteY115" fmla="*/ 228600 h 685800"/>
              <a:gd name="connsiteX116" fmla="*/ 324803 w 800151"/>
              <a:gd name="connsiteY116" fmla="*/ 226695 h 685800"/>
              <a:gd name="connsiteX117" fmla="*/ 324803 w 800151"/>
              <a:gd name="connsiteY117" fmla="*/ 264795 h 685800"/>
              <a:gd name="connsiteX118" fmla="*/ 286703 w 800151"/>
              <a:gd name="connsiteY118" fmla="*/ 266700 h 685800"/>
              <a:gd name="connsiteX119" fmla="*/ 210503 w 800151"/>
              <a:gd name="connsiteY119" fmla="*/ 264795 h 685800"/>
              <a:gd name="connsiteX120" fmla="*/ 210503 w 800151"/>
              <a:gd name="connsiteY120" fmla="*/ 226695 h 685800"/>
              <a:gd name="connsiteX121" fmla="*/ 248603 w 800151"/>
              <a:gd name="connsiteY121" fmla="*/ 228600 h 685800"/>
              <a:gd name="connsiteX122" fmla="*/ 248603 w 800151"/>
              <a:gd name="connsiteY122" fmla="*/ 266700 h 685800"/>
              <a:gd name="connsiteX123" fmla="*/ 210503 w 800151"/>
              <a:gd name="connsiteY123" fmla="*/ 264795 h 685800"/>
              <a:gd name="connsiteX124" fmla="*/ 705803 w 800151"/>
              <a:gd name="connsiteY124" fmla="*/ 381000 h 685800"/>
              <a:gd name="connsiteX125" fmla="*/ 496253 w 800151"/>
              <a:gd name="connsiteY125" fmla="*/ 438150 h 685800"/>
              <a:gd name="connsiteX126" fmla="*/ 286703 w 800151"/>
              <a:gd name="connsiteY126" fmla="*/ 381000 h 685800"/>
              <a:gd name="connsiteX127" fmla="*/ 496253 w 800151"/>
              <a:gd name="connsiteY127" fmla="*/ 323850 h 685800"/>
              <a:gd name="connsiteX128" fmla="*/ 705803 w 800151"/>
              <a:gd name="connsiteY128" fmla="*/ 381000 h 685800"/>
              <a:gd name="connsiteX129" fmla="*/ 762953 w 800151"/>
              <a:gd name="connsiteY129" fmla="*/ 409575 h 685800"/>
              <a:gd name="connsiteX130" fmla="*/ 762953 w 800151"/>
              <a:gd name="connsiteY130" fmla="*/ 381000 h 685800"/>
              <a:gd name="connsiteX131" fmla="*/ 659130 w 800151"/>
              <a:gd name="connsiteY131" fmla="*/ 285750 h 685800"/>
              <a:gd name="connsiteX132" fmla="*/ 570548 w 800151"/>
              <a:gd name="connsiteY132" fmla="*/ 270510 h 685800"/>
              <a:gd name="connsiteX133" fmla="*/ 571500 w 800151"/>
              <a:gd name="connsiteY133" fmla="*/ 257175 h 685800"/>
              <a:gd name="connsiteX134" fmla="*/ 533400 w 800151"/>
              <a:gd name="connsiteY134" fmla="*/ 190500 h 685800"/>
              <a:gd name="connsiteX135" fmla="*/ 533400 w 800151"/>
              <a:gd name="connsiteY135" fmla="*/ 114300 h 685800"/>
              <a:gd name="connsiteX136" fmla="*/ 429578 w 800151"/>
              <a:gd name="connsiteY136" fmla="*/ 19050 h 685800"/>
              <a:gd name="connsiteX137" fmla="*/ 266700 w 800151"/>
              <a:gd name="connsiteY137" fmla="*/ 0 h 685800"/>
              <a:gd name="connsiteX138" fmla="*/ 0 w 800151"/>
              <a:gd name="connsiteY138" fmla="*/ 114300 h 685800"/>
              <a:gd name="connsiteX139" fmla="*/ 0 w 800151"/>
              <a:gd name="connsiteY139" fmla="*/ 209550 h 685800"/>
              <a:gd name="connsiteX140" fmla="*/ 38100 w 800151"/>
              <a:gd name="connsiteY140" fmla="*/ 276225 h 685800"/>
              <a:gd name="connsiteX141" fmla="*/ 38100 w 800151"/>
              <a:gd name="connsiteY141" fmla="*/ 294323 h 685800"/>
              <a:gd name="connsiteX142" fmla="*/ 0 w 800151"/>
              <a:gd name="connsiteY142" fmla="*/ 361950 h 685800"/>
              <a:gd name="connsiteX143" fmla="*/ 0 w 800151"/>
              <a:gd name="connsiteY143" fmla="*/ 457200 h 685800"/>
              <a:gd name="connsiteX144" fmla="*/ 103822 w 800151"/>
              <a:gd name="connsiteY144" fmla="*/ 552450 h 685800"/>
              <a:gd name="connsiteX145" fmla="*/ 266700 w 800151"/>
              <a:gd name="connsiteY145" fmla="*/ 571500 h 685800"/>
              <a:gd name="connsiteX146" fmla="*/ 370523 w 800151"/>
              <a:gd name="connsiteY146" fmla="*/ 666750 h 685800"/>
              <a:gd name="connsiteX147" fmla="*/ 533400 w 800151"/>
              <a:gd name="connsiteY147" fmla="*/ 685800 h 685800"/>
              <a:gd name="connsiteX148" fmla="*/ 800100 w 800151"/>
              <a:gd name="connsiteY148" fmla="*/ 571500 h 685800"/>
              <a:gd name="connsiteX149" fmla="*/ 800100 w 800151"/>
              <a:gd name="connsiteY149" fmla="*/ 476250 h 685800"/>
              <a:gd name="connsiteX150" fmla="*/ 762953 w 800151"/>
              <a:gd name="connsiteY150" fmla="*/ 409575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800151" h="685800">
                <a:moveTo>
                  <a:pt x="743903" y="571500"/>
                </a:moveTo>
                <a:cubicBezTo>
                  <a:pt x="743903" y="583883"/>
                  <a:pt x="729615" y="595313"/>
                  <a:pt x="705803" y="603885"/>
                </a:cubicBezTo>
                <a:lnTo>
                  <a:pt x="705803" y="569595"/>
                </a:lnTo>
                <a:cubicBezTo>
                  <a:pt x="719138" y="565785"/>
                  <a:pt x="732473" y="560070"/>
                  <a:pt x="743903" y="554355"/>
                </a:cubicBezTo>
                <a:lnTo>
                  <a:pt x="743903" y="571500"/>
                </a:lnTo>
                <a:close/>
                <a:moveTo>
                  <a:pt x="667703" y="508635"/>
                </a:moveTo>
                <a:lnTo>
                  <a:pt x="667703" y="474345"/>
                </a:lnTo>
                <a:cubicBezTo>
                  <a:pt x="681038" y="470535"/>
                  <a:pt x="694373" y="464820"/>
                  <a:pt x="705803" y="459105"/>
                </a:cubicBezTo>
                <a:lnTo>
                  <a:pt x="705803" y="476250"/>
                </a:lnTo>
                <a:cubicBezTo>
                  <a:pt x="705803" y="488633"/>
                  <a:pt x="691515" y="500063"/>
                  <a:pt x="667703" y="508635"/>
                </a:cubicBezTo>
                <a:close/>
                <a:moveTo>
                  <a:pt x="667703" y="615315"/>
                </a:moveTo>
                <a:cubicBezTo>
                  <a:pt x="656273" y="618173"/>
                  <a:pt x="642938" y="620078"/>
                  <a:pt x="629603" y="621983"/>
                </a:cubicBezTo>
                <a:lnTo>
                  <a:pt x="629603" y="584835"/>
                </a:lnTo>
                <a:cubicBezTo>
                  <a:pt x="641985" y="582930"/>
                  <a:pt x="655320" y="581025"/>
                  <a:pt x="667703" y="579120"/>
                </a:cubicBezTo>
                <a:lnTo>
                  <a:pt x="667703" y="615315"/>
                </a:lnTo>
                <a:close/>
                <a:moveTo>
                  <a:pt x="591503" y="489585"/>
                </a:moveTo>
                <a:cubicBezTo>
                  <a:pt x="603885" y="487680"/>
                  <a:pt x="617220" y="485775"/>
                  <a:pt x="629603" y="483870"/>
                </a:cubicBezTo>
                <a:lnTo>
                  <a:pt x="629603" y="520065"/>
                </a:lnTo>
                <a:cubicBezTo>
                  <a:pt x="618173" y="522923"/>
                  <a:pt x="604838" y="524828"/>
                  <a:pt x="591503" y="526733"/>
                </a:cubicBezTo>
                <a:lnTo>
                  <a:pt x="591503" y="489585"/>
                </a:lnTo>
                <a:close/>
                <a:moveTo>
                  <a:pt x="591503" y="626745"/>
                </a:moveTo>
                <a:cubicBezTo>
                  <a:pt x="579120" y="627698"/>
                  <a:pt x="566738" y="628650"/>
                  <a:pt x="553403" y="628650"/>
                </a:cubicBezTo>
                <a:lnTo>
                  <a:pt x="553403" y="590550"/>
                </a:lnTo>
                <a:cubicBezTo>
                  <a:pt x="564833" y="590550"/>
                  <a:pt x="578168" y="589598"/>
                  <a:pt x="591503" y="588645"/>
                </a:cubicBezTo>
                <a:lnTo>
                  <a:pt x="591503" y="626745"/>
                </a:lnTo>
                <a:close/>
                <a:moveTo>
                  <a:pt x="515303" y="533400"/>
                </a:moveTo>
                <a:lnTo>
                  <a:pt x="515303" y="495300"/>
                </a:lnTo>
                <a:cubicBezTo>
                  <a:pt x="526733" y="495300"/>
                  <a:pt x="540068" y="494348"/>
                  <a:pt x="553403" y="493395"/>
                </a:cubicBezTo>
                <a:lnTo>
                  <a:pt x="553403" y="531495"/>
                </a:lnTo>
                <a:cubicBezTo>
                  <a:pt x="541020" y="532448"/>
                  <a:pt x="528638" y="532448"/>
                  <a:pt x="515303" y="533400"/>
                </a:cubicBezTo>
                <a:close/>
                <a:moveTo>
                  <a:pt x="515303" y="628650"/>
                </a:moveTo>
                <a:cubicBezTo>
                  <a:pt x="501968" y="628650"/>
                  <a:pt x="489585" y="627698"/>
                  <a:pt x="477203" y="626745"/>
                </a:cubicBezTo>
                <a:lnTo>
                  <a:pt x="477203" y="590550"/>
                </a:lnTo>
                <a:cubicBezTo>
                  <a:pt x="483870" y="590550"/>
                  <a:pt x="489585" y="590550"/>
                  <a:pt x="496253" y="590550"/>
                </a:cubicBezTo>
                <a:cubicBezTo>
                  <a:pt x="501968" y="590550"/>
                  <a:pt x="508635" y="590550"/>
                  <a:pt x="515303" y="590550"/>
                </a:cubicBezTo>
                <a:lnTo>
                  <a:pt x="515303" y="628650"/>
                </a:lnTo>
                <a:close/>
                <a:moveTo>
                  <a:pt x="439103" y="493395"/>
                </a:moveTo>
                <a:cubicBezTo>
                  <a:pt x="451485" y="494348"/>
                  <a:pt x="463868" y="495300"/>
                  <a:pt x="477203" y="495300"/>
                </a:cubicBezTo>
                <a:lnTo>
                  <a:pt x="477203" y="533400"/>
                </a:lnTo>
                <a:cubicBezTo>
                  <a:pt x="463868" y="533400"/>
                  <a:pt x="451485" y="532448"/>
                  <a:pt x="439103" y="531495"/>
                </a:cubicBezTo>
                <a:lnTo>
                  <a:pt x="439103" y="493395"/>
                </a:lnTo>
                <a:close/>
                <a:moveTo>
                  <a:pt x="439103" y="621983"/>
                </a:moveTo>
                <a:cubicBezTo>
                  <a:pt x="425768" y="620078"/>
                  <a:pt x="412433" y="618173"/>
                  <a:pt x="401003" y="615315"/>
                </a:cubicBezTo>
                <a:lnTo>
                  <a:pt x="401003" y="584835"/>
                </a:lnTo>
                <a:cubicBezTo>
                  <a:pt x="413385" y="586740"/>
                  <a:pt x="425768" y="587693"/>
                  <a:pt x="439103" y="588645"/>
                </a:cubicBezTo>
                <a:lnTo>
                  <a:pt x="439103" y="621983"/>
                </a:lnTo>
                <a:close/>
                <a:moveTo>
                  <a:pt x="362903" y="520065"/>
                </a:moveTo>
                <a:lnTo>
                  <a:pt x="362903" y="482918"/>
                </a:lnTo>
                <a:cubicBezTo>
                  <a:pt x="375285" y="484823"/>
                  <a:pt x="387668" y="487680"/>
                  <a:pt x="401003" y="488633"/>
                </a:cubicBezTo>
                <a:lnTo>
                  <a:pt x="401003" y="526733"/>
                </a:lnTo>
                <a:cubicBezTo>
                  <a:pt x="387668" y="524828"/>
                  <a:pt x="374333" y="522923"/>
                  <a:pt x="362903" y="520065"/>
                </a:cubicBezTo>
                <a:close/>
                <a:moveTo>
                  <a:pt x="362903" y="603885"/>
                </a:moveTo>
                <a:cubicBezTo>
                  <a:pt x="339090" y="594360"/>
                  <a:pt x="324803" y="582930"/>
                  <a:pt x="324803" y="571500"/>
                </a:cubicBezTo>
                <a:lnTo>
                  <a:pt x="324803" y="569595"/>
                </a:lnTo>
                <a:cubicBezTo>
                  <a:pt x="324803" y="569595"/>
                  <a:pt x="324803" y="569595"/>
                  <a:pt x="325755" y="569595"/>
                </a:cubicBezTo>
                <a:cubicBezTo>
                  <a:pt x="328613" y="570548"/>
                  <a:pt x="330518" y="571500"/>
                  <a:pt x="333375" y="571500"/>
                </a:cubicBezTo>
                <a:cubicBezTo>
                  <a:pt x="342900" y="574358"/>
                  <a:pt x="352425" y="576263"/>
                  <a:pt x="362903" y="578168"/>
                </a:cubicBezTo>
                <a:lnTo>
                  <a:pt x="362903" y="603885"/>
                </a:lnTo>
                <a:close/>
                <a:moveTo>
                  <a:pt x="210503" y="474345"/>
                </a:moveTo>
                <a:cubicBezTo>
                  <a:pt x="217170" y="474345"/>
                  <a:pt x="222885" y="475298"/>
                  <a:pt x="229553" y="475298"/>
                </a:cubicBezTo>
                <a:lnTo>
                  <a:pt x="229553" y="476250"/>
                </a:lnTo>
                <a:cubicBezTo>
                  <a:pt x="229553" y="489585"/>
                  <a:pt x="232410" y="502920"/>
                  <a:pt x="239078" y="513398"/>
                </a:cubicBezTo>
                <a:cubicBezTo>
                  <a:pt x="229553" y="513398"/>
                  <a:pt x="220028" y="512445"/>
                  <a:pt x="210503" y="511492"/>
                </a:cubicBezTo>
                <a:lnTo>
                  <a:pt x="210503" y="474345"/>
                </a:lnTo>
                <a:close/>
                <a:moveTo>
                  <a:pt x="172403" y="360045"/>
                </a:moveTo>
                <a:cubicBezTo>
                  <a:pt x="184785" y="361950"/>
                  <a:pt x="197168" y="364808"/>
                  <a:pt x="210503" y="365760"/>
                </a:cubicBezTo>
                <a:lnTo>
                  <a:pt x="210503" y="403860"/>
                </a:lnTo>
                <a:cubicBezTo>
                  <a:pt x="197168" y="401955"/>
                  <a:pt x="183833" y="400050"/>
                  <a:pt x="172403" y="397193"/>
                </a:cubicBezTo>
                <a:lnTo>
                  <a:pt x="172403" y="360045"/>
                </a:lnTo>
                <a:close/>
                <a:moveTo>
                  <a:pt x="172403" y="507683"/>
                </a:moveTo>
                <a:cubicBezTo>
                  <a:pt x="159068" y="505778"/>
                  <a:pt x="145733" y="503873"/>
                  <a:pt x="134303" y="501015"/>
                </a:cubicBezTo>
                <a:lnTo>
                  <a:pt x="134303" y="463868"/>
                </a:lnTo>
                <a:cubicBezTo>
                  <a:pt x="146685" y="465773"/>
                  <a:pt x="159068" y="468630"/>
                  <a:pt x="172403" y="469583"/>
                </a:cubicBezTo>
                <a:lnTo>
                  <a:pt x="172403" y="507683"/>
                </a:lnTo>
                <a:close/>
                <a:moveTo>
                  <a:pt x="96203" y="352425"/>
                </a:moveTo>
                <a:lnTo>
                  <a:pt x="96203" y="335280"/>
                </a:lnTo>
                <a:cubicBezTo>
                  <a:pt x="107633" y="340995"/>
                  <a:pt x="120015" y="345758"/>
                  <a:pt x="134303" y="349568"/>
                </a:cubicBezTo>
                <a:lnTo>
                  <a:pt x="134303" y="384810"/>
                </a:lnTo>
                <a:cubicBezTo>
                  <a:pt x="110490" y="376238"/>
                  <a:pt x="96203" y="364808"/>
                  <a:pt x="96203" y="352425"/>
                </a:cubicBezTo>
                <a:close/>
                <a:moveTo>
                  <a:pt x="96203" y="489585"/>
                </a:moveTo>
                <a:cubicBezTo>
                  <a:pt x="72390" y="480060"/>
                  <a:pt x="58103" y="468630"/>
                  <a:pt x="58103" y="457200"/>
                </a:cubicBezTo>
                <a:lnTo>
                  <a:pt x="58103" y="440055"/>
                </a:lnTo>
                <a:cubicBezTo>
                  <a:pt x="69533" y="445770"/>
                  <a:pt x="81915" y="450533"/>
                  <a:pt x="96203" y="454343"/>
                </a:cubicBezTo>
                <a:lnTo>
                  <a:pt x="96203" y="489585"/>
                </a:lnTo>
                <a:close/>
                <a:moveTo>
                  <a:pt x="58103" y="192405"/>
                </a:moveTo>
                <a:cubicBezTo>
                  <a:pt x="69533" y="198120"/>
                  <a:pt x="81915" y="202883"/>
                  <a:pt x="96203" y="206693"/>
                </a:cubicBezTo>
                <a:lnTo>
                  <a:pt x="96203" y="241935"/>
                </a:lnTo>
                <a:cubicBezTo>
                  <a:pt x="72390" y="232410"/>
                  <a:pt x="58103" y="220980"/>
                  <a:pt x="58103" y="209550"/>
                </a:cubicBezTo>
                <a:lnTo>
                  <a:pt x="58103" y="192405"/>
                </a:lnTo>
                <a:close/>
                <a:moveTo>
                  <a:pt x="172403" y="222885"/>
                </a:moveTo>
                <a:lnTo>
                  <a:pt x="172403" y="260985"/>
                </a:lnTo>
                <a:cubicBezTo>
                  <a:pt x="159068" y="259080"/>
                  <a:pt x="145733" y="257175"/>
                  <a:pt x="134303" y="254318"/>
                </a:cubicBezTo>
                <a:lnTo>
                  <a:pt x="134303" y="217170"/>
                </a:lnTo>
                <a:cubicBezTo>
                  <a:pt x="146685" y="219075"/>
                  <a:pt x="159068" y="220980"/>
                  <a:pt x="172403" y="222885"/>
                </a:cubicBezTo>
                <a:close/>
                <a:moveTo>
                  <a:pt x="267653" y="57150"/>
                </a:moveTo>
                <a:cubicBezTo>
                  <a:pt x="383858" y="57150"/>
                  <a:pt x="477203" y="82868"/>
                  <a:pt x="477203" y="114300"/>
                </a:cubicBezTo>
                <a:cubicBezTo>
                  <a:pt x="477203" y="145733"/>
                  <a:pt x="383858" y="171450"/>
                  <a:pt x="267653" y="171450"/>
                </a:cubicBezTo>
                <a:cubicBezTo>
                  <a:pt x="151447" y="171450"/>
                  <a:pt x="58103" y="145733"/>
                  <a:pt x="58103" y="114300"/>
                </a:cubicBezTo>
                <a:cubicBezTo>
                  <a:pt x="58103" y="82868"/>
                  <a:pt x="151447" y="57150"/>
                  <a:pt x="267653" y="57150"/>
                </a:cubicBezTo>
                <a:close/>
                <a:moveTo>
                  <a:pt x="324803" y="508635"/>
                </a:moveTo>
                <a:cubicBezTo>
                  <a:pt x="300990" y="499110"/>
                  <a:pt x="286703" y="487680"/>
                  <a:pt x="286703" y="476250"/>
                </a:cubicBezTo>
                <a:lnTo>
                  <a:pt x="286703" y="459105"/>
                </a:lnTo>
                <a:cubicBezTo>
                  <a:pt x="298133" y="464820"/>
                  <a:pt x="310515" y="469583"/>
                  <a:pt x="324803" y="473393"/>
                </a:cubicBezTo>
                <a:lnTo>
                  <a:pt x="324803" y="508635"/>
                </a:lnTo>
                <a:close/>
                <a:moveTo>
                  <a:pt x="439103" y="241935"/>
                </a:moveTo>
                <a:lnTo>
                  <a:pt x="439103" y="207645"/>
                </a:lnTo>
                <a:cubicBezTo>
                  <a:pt x="452438" y="203835"/>
                  <a:pt x="465773" y="198120"/>
                  <a:pt x="477203" y="192405"/>
                </a:cubicBezTo>
                <a:lnTo>
                  <a:pt x="477203" y="209550"/>
                </a:lnTo>
                <a:cubicBezTo>
                  <a:pt x="477203" y="221933"/>
                  <a:pt x="462915" y="233363"/>
                  <a:pt x="439103" y="241935"/>
                </a:cubicBezTo>
                <a:close/>
                <a:moveTo>
                  <a:pt x="362903" y="260033"/>
                </a:moveTo>
                <a:lnTo>
                  <a:pt x="362903" y="222885"/>
                </a:lnTo>
                <a:cubicBezTo>
                  <a:pt x="375285" y="220980"/>
                  <a:pt x="388620" y="219075"/>
                  <a:pt x="401003" y="217170"/>
                </a:cubicBezTo>
                <a:lnTo>
                  <a:pt x="401003" y="253365"/>
                </a:lnTo>
                <a:cubicBezTo>
                  <a:pt x="389573" y="256223"/>
                  <a:pt x="376238" y="258127"/>
                  <a:pt x="362903" y="260033"/>
                </a:cubicBezTo>
                <a:close/>
                <a:moveTo>
                  <a:pt x="286703" y="266700"/>
                </a:moveTo>
                <a:lnTo>
                  <a:pt x="286703" y="228600"/>
                </a:lnTo>
                <a:cubicBezTo>
                  <a:pt x="298133" y="228600"/>
                  <a:pt x="311468" y="227648"/>
                  <a:pt x="324803" y="226695"/>
                </a:cubicBezTo>
                <a:lnTo>
                  <a:pt x="324803" y="264795"/>
                </a:lnTo>
                <a:cubicBezTo>
                  <a:pt x="312420" y="265748"/>
                  <a:pt x="300038" y="265748"/>
                  <a:pt x="286703" y="266700"/>
                </a:cubicBezTo>
                <a:close/>
                <a:moveTo>
                  <a:pt x="210503" y="264795"/>
                </a:moveTo>
                <a:lnTo>
                  <a:pt x="210503" y="226695"/>
                </a:lnTo>
                <a:cubicBezTo>
                  <a:pt x="222885" y="227648"/>
                  <a:pt x="235267" y="228600"/>
                  <a:pt x="248603" y="228600"/>
                </a:cubicBezTo>
                <a:lnTo>
                  <a:pt x="248603" y="266700"/>
                </a:lnTo>
                <a:cubicBezTo>
                  <a:pt x="235267" y="265748"/>
                  <a:pt x="222885" y="265748"/>
                  <a:pt x="210503" y="264795"/>
                </a:cubicBezTo>
                <a:close/>
                <a:moveTo>
                  <a:pt x="705803" y="381000"/>
                </a:moveTo>
                <a:cubicBezTo>
                  <a:pt x="705803" y="412433"/>
                  <a:pt x="612458" y="438150"/>
                  <a:pt x="496253" y="438150"/>
                </a:cubicBezTo>
                <a:cubicBezTo>
                  <a:pt x="380048" y="438150"/>
                  <a:pt x="286703" y="412433"/>
                  <a:pt x="286703" y="381000"/>
                </a:cubicBezTo>
                <a:cubicBezTo>
                  <a:pt x="286703" y="349568"/>
                  <a:pt x="380048" y="323850"/>
                  <a:pt x="496253" y="323850"/>
                </a:cubicBezTo>
                <a:cubicBezTo>
                  <a:pt x="612458" y="323850"/>
                  <a:pt x="705803" y="349568"/>
                  <a:pt x="705803" y="381000"/>
                </a:cubicBezTo>
                <a:close/>
                <a:moveTo>
                  <a:pt x="762953" y="409575"/>
                </a:moveTo>
                <a:lnTo>
                  <a:pt x="762953" y="381000"/>
                </a:lnTo>
                <a:cubicBezTo>
                  <a:pt x="762953" y="336233"/>
                  <a:pt x="727710" y="303848"/>
                  <a:pt x="659130" y="285750"/>
                </a:cubicBezTo>
                <a:cubicBezTo>
                  <a:pt x="633413" y="279083"/>
                  <a:pt x="603885" y="273368"/>
                  <a:pt x="570548" y="270510"/>
                </a:cubicBezTo>
                <a:cubicBezTo>
                  <a:pt x="571500" y="266700"/>
                  <a:pt x="571500" y="261938"/>
                  <a:pt x="571500" y="257175"/>
                </a:cubicBezTo>
                <a:cubicBezTo>
                  <a:pt x="571500" y="230505"/>
                  <a:pt x="559118" y="207645"/>
                  <a:pt x="533400" y="190500"/>
                </a:cubicBezTo>
                <a:lnTo>
                  <a:pt x="533400" y="114300"/>
                </a:lnTo>
                <a:cubicBezTo>
                  <a:pt x="533400" y="69532"/>
                  <a:pt x="498158" y="37147"/>
                  <a:pt x="429578" y="19050"/>
                </a:cubicBezTo>
                <a:cubicBezTo>
                  <a:pt x="384810" y="6667"/>
                  <a:pt x="327660" y="0"/>
                  <a:pt x="266700" y="0"/>
                </a:cubicBezTo>
                <a:cubicBezTo>
                  <a:pt x="186690" y="0"/>
                  <a:pt x="0" y="11430"/>
                  <a:pt x="0" y="114300"/>
                </a:cubicBezTo>
                <a:lnTo>
                  <a:pt x="0" y="209550"/>
                </a:lnTo>
                <a:cubicBezTo>
                  <a:pt x="0" y="236220"/>
                  <a:pt x="12382" y="259080"/>
                  <a:pt x="38100" y="276225"/>
                </a:cubicBezTo>
                <a:lnTo>
                  <a:pt x="38100" y="294323"/>
                </a:lnTo>
                <a:cubicBezTo>
                  <a:pt x="15240" y="310515"/>
                  <a:pt x="0" y="332423"/>
                  <a:pt x="0" y="361950"/>
                </a:cubicBezTo>
                <a:lnTo>
                  <a:pt x="0" y="457200"/>
                </a:lnTo>
                <a:cubicBezTo>
                  <a:pt x="0" y="501967"/>
                  <a:pt x="35243" y="534353"/>
                  <a:pt x="103822" y="552450"/>
                </a:cubicBezTo>
                <a:cubicBezTo>
                  <a:pt x="148590" y="564833"/>
                  <a:pt x="205740" y="571500"/>
                  <a:pt x="266700" y="571500"/>
                </a:cubicBezTo>
                <a:cubicBezTo>
                  <a:pt x="266700" y="616268"/>
                  <a:pt x="301943" y="648653"/>
                  <a:pt x="370523" y="666750"/>
                </a:cubicBezTo>
                <a:cubicBezTo>
                  <a:pt x="415290" y="679133"/>
                  <a:pt x="472440" y="685800"/>
                  <a:pt x="533400" y="685800"/>
                </a:cubicBezTo>
                <a:cubicBezTo>
                  <a:pt x="613410" y="685800"/>
                  <a:pt x="800100" y="674370"/>
                  <a:pt x="800100" y="571500"/>
                </a:cubicBezTo>
                <a:lnTo>
                  <a:pt x="800100" y="476250"/>
                </a:lnTo>
                <a:cubicBezTo>
                  <a:pt x="801053" y="449580"/>
                  <a:pt x="788670" y="426720"/>
                  <a:pt x="762953" y="409575"/>
                </a:cubicBezTo>
                <a:close/>
              </a:path>
            </a:pathLst>
          </a:custGeom>
          <a:solidFill>
            <a:schemeClr val="accent2"/>
          </a:solidFill>
          <a:ln w="9525" cap="flat">
            <a:noFill/>
            <a:prstDash val="solid"/>
            <a:miter/>
          </a:ln>
        </p:spPr>
        <p:txBody>
          <a:bodyPr rtlCol="0" anchor="ctr"/>
          <a:lstStyle/>
          <a:p>
            <a:endParaRPr lang="en-ID" sz="1350"/>
          </a:p>
        </p:txBody>
      </p:sp>
      <p:sp>
        <p:nvSpPr>
          <p:cNvPr id="54" name="TextBox 53">
            <a:extLst>
              <a:ext uri="{FF2B5EF4-FFF2-40B4-BE49-F238E27FC236}">
                <a16:creationId xmlns:a16="http://schemas.microsoft.com/office/drawing/2014/main" id="{70606DB9-4FF9-411A-A28C-98F3E6CF090D}"/>
              </a:ext>
            </a:extLst>
          </p:cNvPr>
          <p:cNvSpPr txBox="1"/>
          <p:nvPr/>
        </p:nvSpPr>
        <p:spPr>
          <a:xfrm>
            <a:off x="6331707" y="3779863"/>
            <a:ext cx="1665870" cy="573106"/>
          </a:xfrm>
          <a:prstGeom prst="rect">
            <a:avLst/>
          </a:prstGeom>
          <a:noFill/>
        </p:spPr>
        <p:txBody>
          <a:bodyPr wrap="square" rtlCol="0" anchor="t">
            <a:spAutoFit/>
          </a:bodyPr>
          <a:lstStyle/>
          <a:p>
            <a:pPr>
              <a:lnSpc>
                <a:spcPct val="150000"/>
              </a:lnSpc>
            </a:pPr>
            <a:r>
              <a:rPr lang="en-US" sz="1100" dirty="0"/>
              <a:t>You can use it for everything</a:t>
            </a:r>
          </a:p>
        </p:txBody>
      </p:sp>
      <p:sp>
        <p:nvSpPr>
          <p:cNvPr id="55" name="TextBox 54">
            <a:extLst>
              <a:ext uri="{FF2B5EF4-FFF2-40B4-BE49-F238E27FC236}">
                <a16:creationId xmlns:a16="http://schemas.microsoft.com/office/drawing/2014/main" id="{1EC611EF-354F-483F-B3CC-C4EE4878A8DD}"/>
              </a:ext>
            </a:extLst>
          </p:cNvPr>
          <p:cNvSpPr txBox="1"/>
          <p:nvPr/>
        </p:nvSpPr>
        <p:spPr>
          <a:xfrm>
            <a:off x="6331709" y="3512434"/>
            <a:ext cx="1420745" cy="323165"/>
          </a:xfrm>
          <a:prstGeom prst="rect">
            <a:avLst/>
          </a:prstGeom>
          <a:noFill/>
        </p:spPr>
        <p:txBody>
          <a:bodyPr wrap="square" rtlCol="0" anchor="ctr">
            <a:spAutoFit/>
          </a:bodyPr>
          <a:lstStyle/>
          <a:p>
            <a:r>
              <a:rPr lang="en-US" sz="1500" b="1" dirty="0">
                <a:latin typeface="+mj-lt"/>
              </a:rPr>
              <a:t>Powerful</a:t>
            </a:r>
            <a:endParaRPr lang="en-ID" sz="1500" b="1" dirty="0">
              <a:latin typeface="+mj-lt"/>
            </a:endParaRPr>
          </a:p>
        </p:txBody>
      </p:sp>
      <p:sp>
        <p:nvSpPr>
          <p:cNvPr id="56" name="Rectangle 55">
            <a:extLst>
              <a:ext uri="{FF2B5EF4-FFF2-40B4-BE49-F238E27FC236}">
                <a16:creationId xmlns:a16="http://schemas.microsoft.com/office/drawing/2014/main" id="{C5592BA8-7731-406B-AFBB-770474FB3764}"/>
              </a:ext>
            </a:extLst>
          </p:cNvPr>
          <p:cNvSpPr/>
          <p:nvPr/>
        </p:nvSpPr>
        <p:spPr>
          <a:xfrm>
            <a:off x="5840651" y="3588915"/>
            <a:ext cx="342900" cy="342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7" name="TextBox 56">
            <a:extLst>
              <a:ext uri="{FF2B5EF4-FFF2-40B4-BE49-F238E27FC236}">
                <a16:creationId xmlns:a16="http://schemas.microsoft.com/office/drawing/2014/main" id="{77CEC762-BB7A-4DA9-A0EF-E8FC8F3B2D78}"/>
              </a:ext>
            </a:extLst>
          </p:cNvPr>
          <p:cNvSpPr txBox="1"/>
          <p:nvPr/>
        </p:nvSpPr>
        <p:spPr>
          <a:xfrm>
            <a:off x="8647567" y="3779864"/>
            <a:ext cx="1665870" cy="827021"/>
          </a:xfrm>
          <a:prstGeom prst="rect">
            <a:avLst/>
          </a:prstGeom>
          <a:noFill/>
        </p:spPr>
        <p:txBody>
          <a:bodyPr wrap="square" rtlCol="0" anchor="t">
            <a:spAutoFit/>
          </a:bodyPr>
          <a:lstStyle/>
          <a:p>
            <a:pPr>
              <a:lnSpc>
                <a:spcPct val="150000"/>
              </a:lnSpc>
            </a:pPr>
            <a:r>
              <a:rPr lang="en-US" sz="1100" dirty="0"/>
              <a:t>Playbooks are easy to work with and understand</a:t>
            </a:r>
          </a:p>
        </p:txBody>
      </p:sp>
      <p:sp>
        <p:nvSpPr>
          <p:cNvPr id="58" name="TextBox 57">
            <a:extLst>
              <a:ext uri="{FF2B5EF4-FFF2-40B4-BE49-F238E27FC236}">
                <a16:creationId xmlns:a16="http://schemas.microsoft.com/office/drawing/2014/main" id="{47880D7A-3FDB-4261-B6A7-31036AD54F34}"/>
              </a:ext>
            </a:extLst>
          </p:cNvPr>
          <p:cNvSpPr txBox="1"/>
          <p:nvPr/>
        </p:nvSpPr>
        <p:spPr>
          <a:xfrm>
            <a:off x="8647568" y="3512434"/>
            <a:ext cx="1420745" cy="323165"/>
          </a:xfrm>
          <a:prstGeom prst="rect">
            <a:avLst/>
          </a:prstGeom>
          <a:noFill/>
        </p:spPr>
        <p:txBody>
          <a:bodyPr wrap="square" rtlCol="0" anchor="ctr">
            <a:spAutoFit/>
          </a:bodyPr>
          <a:lstStyle/>
          <a:p>
            <a:r>
              <a:rPr lang="en-US" sz="1500" b="1" dirty="0">
                <a:latin typeface="+mj-lt"/>
              </a:rPr>
              <a:t>Simple</a:t>
            </a:r>
            <a:endParaRPr lang="en-ID" sz="1500" b="1" dirty="0">
              <a:latin typeface="+mj-lt"/>
            </a:endParaRPr>
          </a:p>
        </p:txBody>
      </p:sp>
      <p:sp>
        <p:nvSpPr>
          <p:cNvPr id="59" name="Rectangle 58">
            <a:extLst>
              <a:ext uri="{FF2B5EF4-FFF2-40B4-BE49-F238E27FC236}">
                <a16:creationId xmlns:a16="http://schemas.microsoft.com/office/drawing/2014/main" id="{1042F7BB-0C14-457B-BE5A-3943639CEE45}"/>
              </a:ext>
            </a:extLst>
          </p:cNvPr>
          <p:cNvSpPr/>
          <p:nvPr/>
        </p:nvSpPr>
        <p:spPr>
          <a:xfrm>
            <a:off x="8156510" y="3588915"/>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0" name="TextBox 59">
            <a:extLst>
              <a:ext uri="{FF2B5EF4-FFF2-40B4-BE49-F238E27FC236}">
                <a16:creationId xmlns:a16="http://schemas.microsoft.com/office/drawing/2014/main" id="{6147246C-24AD-4D4B-AF2A-611BB3CEE4FC}"/>
              </a:ext>
            </a:extLst>
          </p:cNvPr>
          <p:cNvSpPr txBox="1"/>
          <p:nvPr/>
        </p:nvSpPr>
        <p:spPr>
          <a:xfrm>
            <a:off x="6331707" y="5026816"/>
            <a:ext cx="1665870" cy="827021"/>
          </a:xfrm>
          <a:prstGeom prst="rect">
            <a:avLst/>
          </a:prstGeom>
          <a:noFill/>
        </p:spPr>
        <p:txBody>
          <a:bodyPr wrap="square" rtlCol="0" anchor="t">
            <a:spAutoFit/>
          </a:bodyPr>
          <a:lstStyle/>
          <a:p>
            <a:pPr>
              <a:lnSpc>
                <a:spcPct val="150000"/>
              </a:lnSpc>
            </a:pPr>
            <a:r>
              <a:rPr lang="en-US" sz="1100" dirty="0"/>
              <a:t>No need to install any agents on managed hosts</a:t>
            </a:r>
          </a:p>
        </p:txBody>
      </p:sp>
      <p:sp>
        <p:nvSpPr>
          <p:cNvPr id="61" name="TextBox 60">
            <a:extLst>
              <a:ext uri="{FF2B5EF4-FFF2-40B4-BE49-F238E27FC236}">
                <a16:creationId xmlns:a16="http://schemas.microsoft.com/office/drawing/2014/main" id="{6FFF037A-2886-491A-9B58-961AA8BFE589}"/>
              </a:ext>
            </a:extLst>
          </p:cNvPr>
          <p:cNvSpPr txBox="1"/>
          <p:nvPr/>
        </p:nvSpPr>
        <p:spPr>
          <a:xfrm>
            <a:off x="6331709" y="4759386"/>
            <a:ext cx="1420745" cy="323165"/>
          </a:xfrm>
          <a:prstGeom prst="rect">
            <a:avLst/>
          </a:prstGeom>
          <a:noFill/>
        </p:spPr>
        <p:txBody>
          <a:bodyPr wrap="square" rtlCol="0" anchor="ctr">
            <a:spAutoFit/>
          </a:bodyPr>
          <a:lstStyle/>
          <a:p>
            <a:r>
              <a:rPr lang="en-US" sz="1500" b="1" dirty="0">
                <a:latin typeface="+mj-lt"/>
              </a:rPr>
              <a:t>Agentless</a:t>
            </a:r>
            <a:endParaRPr lang="en-ID" sz="1500" b="1" dirty="0">
              <a:latin typeface="+mj-lt"/>
            </a:endParaRPr>
          </a:p>
        </p:txBody>
      </p:sp>
      <p:sp>
        <p:nvSpPr>
          <p:cNvPr id="62" name="Rectangle 61">
            <a:extLst>
              <a:ext uri="{FF2B5EF4-FFF2-40B4-BE49-F238E27FC236}">
                <a16:creationId xmlns:a16="http://schemas.microsoft.com/office/drawing/2014/main" id="{DF0E9000-549C-40DC-B8E3-6457219861B7}"/>
              </a:ext>
            </a:extLst>
          </p:cNvPr>
          <p:cNvSpPr/>
          <p:nvPr/>
        </p:nvSpPr>
        <p:spPr>
          <a:xfrm>
            <a:off x="5840651" y="4835867"/>
            <a:ext cx="342900" cy="342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TextBox 62">
            <a:extLst>
              <a:ext uri="{FF2B5EF4-FFF2-40B4-BE49-F238E27FC236}">
                <a16:creationId xmlns:a16="http://schemas.microsoft.com/office/drawing/2014/main" id="{8022FBDA-2112-40B4-81CE-254244C98C3F}"/>
              </a:ext>
            </a:extLst>
          </p:cNvPr>
          <p:cNvSpPr txBox="1"/>
          <p:nvPr/>
        </p:nvSpPr>
        <p:spPr>
          <a:xfrm>
            <a:off x="8647566" y="5026816"/>
            <a:ext cx="1776593" cy="827021"/>
          </a:xfrm>
          <a:prstGeom prst="rect">
            <a:avLst/>
          </a:prstGeom>
          <a:noFill/>
        </p:spPr>
        <p:txBody>
          <a:bodyPr wrap="square" rtlCol="0" anchor="t">
            <a:spAutoFit/>
          </a:bodyPr>
          <a:lstStyle/>
          <a:p>
            <a:pPr>
              <a:lnSpc>
                <a:spcPct val="150000"/>
              </a:lnSpc>
            </a:pPr>
            <a:r>
              <a:rPr lang="en-US" sz="1100" dirty="0"/>
              <a:t>You can manage machines running </a:t>
            </a:r>
            <a:r>
              <a:rPr lang="en-US" sz="1100" dirty="0" err="1"/>
              <a:t>Windows,Linux</a:t>
            </a:r>
            <a:r>
              <a:rPr lang="en-US" sz="1100" dirty="0"/>
              <a:t> or Unix</a:t>
            </a:r>
          </a:p>
        </p:txBody>
      </p:sp>
      <p:sp>
        <p:nvSpPr>
          <p:cNvPr id="64" name="TextBox 63">
            <a:extLst>
              <a:ext uri="{FF2B5EF4-FFF2-40B4-BE49-F238E27FC236}">
                <a16:creationId xmlns:a16="http://schemas.microsoft.com/office/drawing/2014/main" id="{F7B16AA2-7FF0-4883-A140-4CC3ACB7E574}"/>
              </a:ext>
            </a:extLst>
          </p:cNvPr>
          <p:cNvSpPr txBox="1"/>
          <p:nvPr/>
        </p:nvSpPr>
        <p:spPr>
          <a:xfrm>
            <a:off x="8647568" y="4759386"/>
            <a:ext cx="1420745" cy="323165"/>
          </a:xfrm>
          <a:prstGeom prst="rect">
            <a:avLst/>
          </a:prstGeom>
          <a:noFill/>
        </p:spPr>
        <p:txBody>
          <a:bodyPr wrap="square" rtlCol="0" anchor="ctr">
            <a:spAutoFit/>
          </a:bodyPr>
          <a:lstStyle/>
          <a:p>
            <a:r>
              <a:rPr lang="en-US" sz="1500" b="1" dirty="0">
                <a:latin typeface="+mj-lt"/>
              </a:rPr>
              <a:t>Versatile</a:t>
            </a:r>
            <a:endParaRPr lang="en-ID" sz="1500" b="1" dirty="0">
              <a:latin typeface="+mj-lt"/>
            </a:endParaRPr>
          </a:p>
        </p:txBody>
      </p:sp>
      <p:sp>
        <p:nvSpPr>
          <p:cNvPr id="65" name="Rectangle 64">
            <a:extLst>
              <a:ext uri="{FF2B5EF4-FFF2-40B4-BE49-F238E27FC236}">
                <a16:creationId xmlns:a16="http://schemas.microsoft.com/office/drawing/2014/main" id="{514E9FFA-817B-42CB-9EA5-9FBE080DC2D1}"/>
              </a:ext>
            </a:extLst>
          </p:cNvPr>
          <p:cNvSpPr/>
          <p:nvPr/>
        </p:nvSpPr>
        <p:spPr>
          <a:xfrm>
            <a:off x="8156510" y="4835867"/>
            <a:ext cx="3429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grpSp>
        <p:nvGrpSpPr>
          <p:cNvPr id="67" name="Group 66">
            <a:extLst>
              <a:ext uri="{FF2B5EF4-FFF2-40B4-BE49-F238E27FC236}">
                <a16:creationId xmlns:a16="http://schemas.microsoft.com/office/drawing/2014/main" id="{6149C84E-0209-4CAF-B6FA-EBD684A24367}"/>
              </a:ext>
            </a:extLst>
          </p:cNvPr>
          <p:cNvGrpSpPr>
            <a:grpSpLocks noChangeAspect="1"/>
          </p:cNvGrpSpPr>
          <p:nvPr/>
        </p:nvGrpSpPr>
        <p:grpSpPr>
          <a:xfrm>
            <a:off x="3790240" y="4818219"/>
            <a:ext cx="137597" cy="157734"/>
            <a:chOff x="5769995" y="3057525"/>
            <a:chExt cx="649143" cy="744144"/>
          </a:xfrm>
          <a:solidFill>
            <a:schemeClr val="accent1"/>
          </a:solidFill>
        </p:grpSpPr>
        <p:sp>
          <p:nvSpPr>
            <p:cNvPr id="68" name="Freeform: Shape 67">
              <a:extLst>
                <a:ext uri="{FF2B5EF4-FFF2-40B4-BE49-F238E27FC236}">
                  <a16:creationId xmlns:a16="http://schemas.microsoft.com/office/drawing/2014/main" id="{2E3C9F83-29DC-40FD-9BA3-E909D7C4FBFC}"/>
                </a:ext>
              </a:extLst>
            </p:cNvPr>
            <p:cNvSpPr/>
            <p:nvPr/>
          </p:nvSpPr>
          <p:spPr>
            <a:xfrm>
              <a:off x="5769995" y="3057525"/>
              <a:ext cx="649143" cy="744144"/>
            </a:xfrm>
            <a:custGeom>
              <a:avLst/>
              <a:gdLst>
                <a:gd name="connsiteX0" fmla="*/ 325052 w 649143"/>
                <a:gd name="connsiteY0" fmla="*/ 685800 h 744144"/>
                <a:gd name="connsiteX1" fmla="*/ 58352 w 649143"/>
                <a:gd name="connsiteY1" fmla="*/ 419100 h 744144"/>
                <a:gd name="connsiteX2" fmla="*/ 325052 w 649143"/>
                <a:gd name="connsiteY2" fmla="*/ 152400 h 744144"/>
                <a:gd name="connsiteX3" fmla="*/ 591752 w 649143"/>
                <a:gd name="connsiteY3" fmla="*/ 419100 h 744144"/>
                <a:gd name="connsiteX4" fmla="*/ 591752 w 649143"/>
                <a:gd name="connsiteY4" fmla="*/ 419100 h 744144"/>
                <a:gd name="connsiteX5" fmla="*/ 325052 w 649143"/>
                <a:gd name="connsiteY5" fmla="*/ 685800 h 744144"/>
                <a:gd name="connsiteX6" fmla="*/ 550794 w 649143"/>
                <a:gd name="connsiteY6" fmla="*/ 186690 h 744144"/>
                <a:gd name="connsiteX7" fmla="*/ 579369 w 649143"/>
                <a:gd name="connsiteY7" fmla="*/ 158115 h 744144"/>
                <a:gd name="connsiteX8" fmla="*/ 578417 w 649143"/>
                <a:gd name="connsiteY8" fmla="*/ 118110 h 744144"/>
                <a:gd name="connsiteX9" fmla="*/ 538412 w 649143"/>
                <a:gd name="connsiteY9" fmla="*/ 117157 h 744144"/>
                <a:gd name="connsiteX10" fmla="*/ 506027 w 649143"/>
                <a:gd name="connsiteY10" fmla="*/ 150495 h 744144"/>
                <a:gd name="connsiteX11" fmla="*/ 353627 w 649143"/>
                <a:gd name="connsiteY11" fmla="*/ 97155 h 744144"/>
                <a:gd name="connsiteX12" fmla="*/ 353627 w 649143"/>
                <a:gd name="connsiteY12" fmla="*/ 57150 h 744144"/>
                <a:gd name="connsiteX13" fmla="*/ 439352 w 649143"/>
                <a:gd name="connsiteY13" fmla="*/ 57150 h 744144"/>
                <a:gd name="connsiteX14" fmla="*/ 439352 w 649143"/>
                <a:gd name="connsiteY14" fmla="*/ 0 h 744144"/>
                <a:gd name="connsiteX15" fmla="*/ 210752 w 649143"/>
                <a:gd name="connsiteY15" fmla="*/ 0 h 744144"/>
                <a:gd name="connsiteX16" fmla="*/ 210752 w 649143"/>
                <a:gd name="connsiteY16" fmla="*/ 57150 h 744144"/>
                <a:gd name="connsiteX17" fmla="*/ 296477 w 649143"/>
                <a:gd name="connsiteY17" fmla="*/ 57150 h 744144"/>
                <a:gd name="connsiteX18" fmla="*/ 296477 w 649143"/>
                <a:gd name="connsiteY18" fmla="*/ 96203 h 744144"/>
                <a:gd name="connsiteX19" fmla="*/ 1202 w 649143"/>
                <a:gd name="connsiteY19" fmla="*/ 447675 h 744144"/>
                <a:gd name="connsiteX20" fmla="*/ 352674 w 649143"/>
                <a:gd name="connsiteY20" fmla="*/ 742950 h 744144"/>
                <a:gd name="connsiteX21" fmla="*/ 647949 w 649143"/>
                <a:gd name="connsiteY21" fmla="*/ 391478 h 744144"/>
                <a:gd name="connsiteX22" fmla="*/ 550794 w 649143"/>
                <a:gd name="connsiteY22" fmla="*/ 186690 h 744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9143" h="744144">
                  <a:moveTo>
                    <a:pt x="325052" y="685800"/>
                  </a:moveTo>
                  <a:cubicBezTo>
                    <a:pt x="177414" y="685800"/>
                    <a:pt x="58352" y="566738"/>
                    <a:pt x="58352" y="419100"/>
                  </a:cubicBezTo>
                  <a:cubicBezTo>
                    <a:pt x="58352" y="271463"/>
                    <a:pt x="177414" y="152400"/>
                    <a:pt x="325052" y="152400"/>
                  </a:cubicBezTo>
                  <a:cubicBezTo>
                    <a:pt x="472689" y="152400"/>
                    <a:pt x="591752" y="271463"/>
                    <a:pt x="591752" y="419100"/>
                  </a:cubicBezTo>
                  <a:lnTo>
                    <a:pt x="591752" y="419100"/>
                  </a:lnTo>
                  <a:cubicBezTo>
                    <a:pt x="591752" y="566738"/>
                    <a:pt x="472689" y="685800"/>
                    <a:pt x="325052" y="685800"/>
                  </a:cubicBezTo>
                  <a:close/>
                  <a:moveTo>
                    <a:pt x="550794" y="186690"/>
                  </a:moveTo>
                  <a:lnTo>
                    <a:pt x="579369" y="158115"/>
                  </a:lnTo>
                  <a:cubicBezTo>
                    <a:pt x="589847" y="146685"/>
                    <a:pt x="589847" y="128588"/>
                    <a:pt x="578417" y="118110"/>
                  </a:cubicBezTo>
                  <a:cubicBezTo>
                    <a:pt x="566987" y="107632"/>
                    <a:pt x="549842" y="106680"/>
                    <a:pt x="538412" y="117157"/>
                  </a:cubicBezTo>
                  <a:lnTo>
                    <a:pt x="506027" y="150495"/>
                  </a:lnTo>
                  <a:cubicBezTo>
                    <a:pt x="460307" y="120015"/>
                    <a:pt x="407919" y="100965"/>
                    <a:pt x="353627" y="97155"/>
                  </a:cubicBezTo>
                  <a:lnTo>
                    <a:pt x="353627" y="57150"/>
                  </a:lnTo>
                  <a:lnTo>
                    <a:pt x="439352" y="57150"/>
                  </a:lnTo>
                  <a:lnTo>
                    <a:pt x="439352" y="0"/>
                  </a:lnTo>
                  <a:lnTo>
                    <a:pt x="210752" y="0"/>
                  </a:lnTo>
                  <a:lnTo>
                    <a:pt x="210752" y="57150"/>
                  </a:lnTo>
                  <a:lnTo>
                    <a:pt x="296477" y="57150"/>
                  </a:lnTo>
                  <a:lnTo>
                    <a:pt x="296477" y="96203"/>
                  </a:lnTo>
                  <a:cubicBezTo>
                    <a:pt x="117407" y="111443"/>
                    <a:pt x="-14038" y="269558"/>
                    <a:pt x="1202" y="447675"/>
                  </a:cubicBezTo>
                  <a:cubicBezTo>
                    <a:pt x="16442" y="625793"/>
                    <a:pt x="174557" y="758190"/>
                    <a:pt x="352674" y="742950"/>
                  </a:cubicBezTo>
                  <a:cubicBezTo>
                    <a:pt x="530792" y="727710"/>
                    <a:pt x="663189" y="569595"/>
                    <a:pt x="647949" y="391478"/>
                  </a:cubicBezTo>
                  <a:cubicBezTo>
                    <a:pt x="641282" y="313373"/>
                    <a:pt x="606992" y="240983"/>
                    <a:pt x="550794" y="186690"/>
                  </a:cubicBezTo>
                  <a:close/>
                </a:path>
              </a:pathLst>
            </a:custGeom>
            <a:grpFill/>
            <a:ln w="9525" cap="flat">
              <a:noFill/>
              <a:prstDash val="solid"/>
              <a:miter/>
            </a:ln>
          </p:spPr>
          <p:txBody>
            <a:bodyPr rtlCol="0" anchor="ctr"/>
            <a:lstStyle/>
            <a:p>
              <a:endParaRPr lang="en-ID" sz="1350"/>
            </a:p>
          </p:txBody>
        </p:sp>
        <p:sp>
          <p:nvSpPr>
            <p:cNvPr id="69" name="Freeform: Shape 68">
              <a:extLst>
                <a:ext uri="{FF2B5EF4-FFF2-40B4-BE49-F238E27FC236}">
                  <a16:creationId xmlns:a16="http://schemas.microsoft.com/office/drawing/2014/main" id="{9EF51A53-6211-4E99-A2FB-E7749C95FD12}"/>
                </a:ext>
              </a:extLst>
            </p:cNvPr>
            <p:cNvSpPr/>
            <p:nvPr/>
          </p:nvSpPr>
          <p:spPr>
            <a:xfrm>
              <a:off x="5866597" y="3248977"/>
              <a:ext cx="456899" cy="456916"/>
            </a:xfrm>
            <a:custGeom>
              <a:avLst/>
              <a:gdLst>
                <a:gd name="connsiteX0" fmla="*/ 390375 w 456899"/>
                <a:gd name="connsiteY0" fmla="*/ 65723 h 456916"/>
                <a:gd name="connsiteX1" fmla="*/ 247500 w 456899"/>
                <a:gd name="connsiteY1" fmla="*/ 0 h 456916"/>
                <a:gd name="connsiteX2" fmla="*/ 247500 w 456899"/>
                <a:gd name="connsiteY2" fmla="*/ 227648 h 456916"/>
                <a:gd name="connsiteX3" fmla="*/ 209400 w 456899"/>
                <a:gd name="connsiteY3" fmla="*/ 227648 h 456916"/>
                <a:gd name="connsiteX4" fmla="*/ 209400 w 456899"/>
                <a:gd name="connsiteY4" fmla="*/ 0 h 456916"/>
                <a:gd name="connsiteX5" fmla="*/ 802 w 456899"/>
                <a:gd name="connsiteY5" fmla="*/ 246698 h 456916"/>
                <a:gd name="connsiteX6" fmla="*/ 247500 w 456899"/>
                <a:gd name="connsiteY6" fmla="*/ 456248 h 456916"/>
                <a:gd name="connsiteX7" fmla="*/ 456097 w 456899"/>
                <a:gd name="connsiteY7" fmla="*/ 209550 h 456916"/>
                <a:gd name="connsiteX8" fmla="*/ 390375 w 456899"/>
                <a:gd name="connsiteY8" fmla="*/ 65723 h 456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6899" h="456916">
                  <a:moveTo>
                    <a:pt x="390375" y="65723"/>
                  </a:moveTo>
                  <a:cubicBezTo>
                    <a:pt x="352275" y="27622"/>
                    <a:pt x="301792" y="3810"/>
                    <a:pt x="247500" y="0"/>
                  </a:cubicBezTo>
                  <a:lnTo>
                    <a:pt x="247500" y="227648"/>
                  </a:lnTo>
                  <a:lnTo>
                    <a:pt x="209400" y="227648"/>
                  </a:lnTo>
                  <a:lnTo>
                    <a:pt x="209400" y="0"/>
                  </a:lnTo>
                  <a:cubicBezTo>
                    <a:pt x="83670" y="10478"/>
                    <a:pt x="-9675" y="120967"/>
                    <a:pt x="802" y="246698"/>
                  </a:cubicBezTo>
                  <a:cubicBezTo>
                    <a:pt x="11280" y="372427"/>
                    <a:pt x="121770" y="465773"/>
                    <a:pt x="247500" y="456248"/>
                  </a:cubicBezTo>
                  <a:cubicBezTo>
                    <a:pt x="373230" y="446723"/>
                    <a:pt x="466575" y="335280"/>
                    <a:pt x="456097" y="209550"/>
                  </a:cubicBezTo>
                  <a:cubicBezTo>
                    <a:pt x="452287" y="155258"/>
                    <a:pt x="428475" y="104775"/>
                    <a:pt x="390375" y="65723"/>
                  </a:cubicBezTo>
                  <a:close/>
                </a:path>
              </a:pathLst>
            </a:custGeom>
            <a:grpFill/>
            <a:ln w="9525" cap="flat">
              <a:noFill/>
              <a:prstDash val="solid"/>
              <a:miter/>
            </a:ln>
          </p:spPr>
          <p:txBody>
            <a:bodyPr rtlCol="0" anchor="ctr"/>
            <a:lstStyle/>
            <a:p>
              <a:endParaRPr lang="en-ID" sz="1350"/>
            </a:p>
          </p:txBody>
        </p:sp>
      </p:grpSp>
      <p:sp>
        <p:nvSpPr>
          <p:cNvPr id="71" name="TextBox 70">
            <a:extLst>
              <a:ext uri="{FF2B5EF4-FFF2-40B4-BE49-F238E27FC236}">
                <a16:creationId xmlns:a16="http://schemas.microsoft.com/office/drawing/2014/main" id="{74553DA3-1C96-4A06-A385-81D6683CEAB9}"/>
              </a:ext>
            </a:extLst>
          </p:cNvPr>
          <p:cNvSpPr txBox="1"/>
          <p:nvPr/>
        </p:nvSpPr>
        <p:spPr>
          <a:xfrm>
            <a:off x="5840650" y="3641461"/>
            <a:ext cx="342900" cy="253916"/>
          </a:xfrm>
          <a:prstGeom prst="rect">
            <a:avLst/>
          </a:prstGeom>
          <a:noFill/>
        </p:spPr>
        <p:txBody>
          <a:bodyPr wrap="square" rtlCol="0">
            <a:spAutoFit/>
          </a:bodyPr>
          <a:lstStyle/>
          <a:p>
            <a:pPr algn="ctr"/>
            <a:r>
              <a:rPr lang="en-US" sz="1050" b="1" dirty="0">
                <a:solidFill>
                  <a:schemeClr val="bg2"/>
                </a:solidFill>
                <a:latin typeface="+mj-lt"/>
              </a:rPr>
              <a:t>01</a:t>
            </a:r>
            <a:endParaRPr lang="en-ID" sz="1050" b="1" dirty="0">
              <a:solidFill>
                <a:schemeClr val="bg2"/>
              </a:solidFill>
              <a:latin typeface="+mj-lt"/>
            </a:endParaRPr>
          </a:p>
        </p:txBody>
      </p:sp>
      <p:sp>
        <p:nvSpPr>
          <p:cNvPr id="72" name="TextBox 71">
            <a:extLst>
              <a:ext uri="{FF2B5EF4-FFF2-40B4-BE49-F238E27FC236}">
                <a16:creationId xmlns:a16="http://schemas.microsoft.com/office/drawing/2014/main" id="{89E4CF57-8ED5-4B5E-B885-C1F3792AAF3C}"/>
              </a:ext>
            </a:extLst>
          </p:cNvPr>
          <p:cNvSpPr txBox="1"/>
          <p:nvPr/>
        </p:nvSpPr>
        <p:spPr>
          <a:xfrm>
            <a:off x="5840650" y="4891900"/>
            <a:ext cx="342900" cy="253916"/>
          </a:xfrm>
          <a:prstGeom prst="rect">
            <a:avLst/>
          </a:prstGeom>
          <a:noFill/>
        </p:spPr>
        <p:txBody>
          <a:bodyPr wrap="square" rtlCol="0">
            <a:spAutoFit/>
          </a:bodyPr>
          <a:lstStyle/>
          <a:p>
            <a:pPr algn="ctr"/>
            <a:r>
              <a:rPr lang="en-US" sz="1050" b="1" dirty="0">
                <a:solidFill>
                  <a:schemeClr val="bg2"/>
                </a:solidFill>
                <a:latin typeface="+mj-lt"/>
              </a:rPr>
              <a:t>03</a:t>
            </a:r>
            <a:endParaRPr lang="en-ID" sz="1050" b="1" dirty="0">
              <a:solidFill>
                <a:schemeClr val="bg2"/>
              </a:solidFill>
              <a:latin typeface="+mj-lt"/>
            </a:endParaRPr>
          </a:p>
        </p:txBody>
      </p:sp>
      <p:sp>
        <p:nvSpPr>
          <p:cNvPr id="73" name="TextBox 72">
            <a:extLst>
              <a:ext uri="{FF2B5EF4-FFF2-40B4-BE49-F238E27FC236}">
                <a16:creationId xmlns:a16="http://schemas.microsoft.com/office/drawing/2014/main" id="{B7E6B7ED-71C0-4BB5-8888-D57B5CA414B9}"/>
              </a:ext>
            </a:extLst>
          </p:cNvPr>
          <p:cNvSpPr txBox="1"/>
          <p:nvPr/>
        </p:nvSpPr>
        <p:spPr>
          <a:xfrm>
            <a:off x="8154290" y="3641461"/>
            <a:ext cx="342900" cy="253916"/>
          </a:xfrm>
          <a:prstGeom prst="rect">
            <a:avLst/>
          </a:prstGeom>
          <a:noFill/>
        </p:spPr>
        <p:txBody>
          <a:bodyPr wrap="square" rtlCol="0">
            <a:spAutoFit/>
          </a:bodyPr>
          <a:lstStyle/>
          <a:p>
            <a:pPr algn="ctr"/>
            <a:r>
              <a:rPr lang="en-US" sz="1050" b="1" dirty="0">
                <a:solidFill>
                  <a:schemeClr val="bg2"/>
                </a:solidFill>
                <a:latin typeface="+mj-lt"/>
              </a:rPr>
              <a:t>02</a:t>
            </a:r>
            <a:endParaRPr lang="en-ID" sz="1050" b="1" dirty="0">
              <a:solidFill>
                <a:schemeClr val="bg2"/>
              </a:solidFill>
              <a:latin typeface="+mj-lt"/>
            </a:endParaRPr>
          </a:p>
        </p:txBody>
      </p:sp>
      <p:sp>
        <p:nvSpPr>
          <p:cNvPr id="74" name="TextBox 73">
            <a:extLst>
              <a:ext uri="{FF2B5EF4-FFF2-40B4-BE49-F238E27FC236}">
                <a16:creationId xmlns:a16="http://schemas.microsoft.com/office/drawing/2014/main" id="{10B53A46-2400-4721-AA32-A38DF1A73525}"/>
              </a:ext>
            </a:extLst>
          </p:cNvPr>
          <p:cNvSpPr txBox="1"/>
          <p:nvPr/>
        </p:nvSpPr>
        <p:spPr>
          <a:xfrm>
            <a:off x="8154290" y="4891900"/>
            <a:ext cx="342900" cy="253916"/>
          </a:xfrm>
          <a:prstGeom prst="rect">
            <a:avLst/>
          </a:prstGeom>
          <a:noFill/>
        </p:spPr>
        <p:txBody>
          <a:bodyPr wrap="square" rtlCol="0">
            <a:spAutoFit/>
          </a:bodyPr>
          <a:lstStyle/>
          <a:p>
            <a:pPr algn="ctr"/>
            <a:r>
              <a:rPr lang="en-US" sz="1050" b="1" dirty="0">
                <a:solidFill>
                  <a:schemeClr val="bg2"/>
                </a:solidFill>
                <a:latin typeface="+mj-lt"/>
              </a:rPr>
              <a:t>04</a:t>
            </a:r>
            <a:endParaRPr lang="en-ID" sz="1050" b="1" dirty="0">
              <a:solidFill>
                <a:schemeClr val="bg2"/>
              </a:solidFill>
              <a:latin typeface="+mj-lt"/>
            </a:endParaRPr>
          </a:p>
        </p:txBody>
      </p:sp>
      <p:sp>
        <p:nvSpPr>
          <p:cNvPr id="46" name="Rectangle 45">
            <a:extLst>
              <a:ext uri="{FF2B5EF4-FFF2-40B4-BE49-F238E27FC236}">
                <a16:creationId xmlns:a16="http://schemas.microsoft.com/office/drawing/2014/main" id="{9CC4414D-A852-0649-03CA-374E7B285B3D}"/>
              </a:ext>
            </a:extLst>
          </p:cNvPr>
          <p:cNvSpPr/>
          <p:nvPr/>
        </p:nvSpPr>
        <p:spPr>
          <a:xfrm>
            <a:off x="369975" y="6283096"/>
            <a:ext cx="1028999" cy="476994"/>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CEFCDA7-27F9-997E-1277-F8173E7E1CE2}"/>
              </a:ext>
            </a:extLst>
          </p:cNvPr>
          <p:cNvSpPr>
            <a:spLocks noGrp="1"/>
          </p:cNvSpPr>
          <p:nvPr>
            <p:ph type="title"/>
          </p:nvPr>
        </p:nvSpPr>
        <p:spPr/>
        <p:txBody>
          <a:bodyPr/>
          <a:lstStyle/>
          <a:p>
            <a:r>
              <a:rPr lang="en-US" dirty="0"/>
              <a:t>Ansible is:</a:t>
            </a:r>
          </a:p>
        </p:txBody>
      </p:sp>
    </p:spTree>
    <p:extLst>
      <p:ext uri="{BB962C8B-B14F-4D97-AF65-F5344CB8AC3E}">
        <p14:creationId xmlns:p14="http://schemas.microsoft.com/office/powerpoint/2010/main" val="4227566856"/>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par>
                                <p:cTn id="21" presetID="22" presetClass="entr" presetSubtype="8"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par>
                                <p:cTn id="24" presetID="22" presetClass="entr" presetSubtype="8" fill="hold"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wipe(left)">
                                      <p:cBhvr>
                                        <p:cTn id="26" dur="500"/>
                                        <p:tgtEl>
                                          <p:spTgt spid="28"/>
                                        </p:tgtEl>
                                      </p:cBhvr>
                                    </p:animEffect>
                                  </p:childTnLst>
                                </p:cTn>
                              </p:par>
                              <p:par>
                                <p:cTn id="27" presetID="22" presetClass="entr" presetSubtype="8"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wipe(left)">
                                      <p:cBhvr>
                                        <p:cTn id="29" dur="500"/>
                                        <p:tgtEl>
                                          <p:spTgt spid="32"/>
                                        </p:tgtEl>
                                      </p:cBhvr>
                                    </p:animEffect>
                                  </p:childTnLst>
                                </p:cTn>
                              </p:par>
                            </p:childTnLst>
                          </p:cTn>
                        </p:par>
                        <p:par>
                          <p:cTn id="30" fill="hold">
                            <p:stCondLst>
                              <p:cond delay="1000"/>
                            </p:stCondLst>
                            <p:childTnLst>
                              <p:par>
                                <p:cTn id="31" presetID="53" presetClass="entr" presetSubtype="16" fill="hold" nodeType="afterEffect">
                                  <p:stCondLst>
                                    <p:cond delay="0"/>
                                  </p:stCondLst>
                                  <p:childTnLst>
                                    <p:set>
                                      <p:cBhvr>
                                        <p:cTn id="32" dur="1" fill="hold">
                                          <p:stCondLst>
                                            <p:cond delay="0"/>
                                          </p:stCondLst>
                                        </p:cTn>
                                        <p:tgtEl>
                                          <p:spTgt spid="41"/>
                                        </p:tgtEl>
                                        <p:attrNameLst>
                                          <p:attrName>style.visibility</p:attrName>
                                        </p:attrNameLst>
                                      </p:cBhvr>
                                      <p:to>
                                        <p:strVal val="visible"/>
                                      </p:to>
                                    </p:set>
                                    <p:anim calcmode="lin" valueType="num">
                                      <p:cBhvr>
                                        <p:cTn id="33" dur="500" fill="hold"/>
                                        <p:tgtEl>
                                          <p:spTgt spid="41"/>
                                        </p:tgtEl>
                                        <p:attrNameLst>
                                          <p:attrName>ppt_w</p:attrName>
                                        </p:attrNameLst>
                                      </p:cBhvr>
                                      <p:tavLst>
                                        <p:tav tm="0">
                                          <p:val>
                                            <p:fltVal val="0"/>
                                          </p:val>
                                        </p:tav>
                                        <p:tav tm="100000">
                                          <p:val>
                                            <p:strVal val="#ppt_w"/>
                                          </p:val>
                                        </p:tav>
                                      </p:tavLst>
                                    </p:anim>
                                    <p:anim calcmode="lin" valueType="num">
                                      <p:cBhvr>
                                        <p:cTn id="34" dur="500" fill="hold"/>
                                        <p:tgtEl>
                                          <p:spTgt spid="41"/>
                                        </p:tgtEl>
                                        <p:attrNameLst>
                                          <p:attrName>ppt_h</p:attrName>
                                        </p:attrNameLst>
                                      </p:cBhvr>
                                      <p:tavLst>
                                        <p:tav tm="0">
                                          <p:val>
                                            <p:fltVal val="0"/>
                                          </p:val>
                                        </p:tav>
                                        <p:tav tm="100000">
                                          <p:val>
                                            <p:strVal val="#ppt_h"/>
                                          </p:val>
                                        </p:tav>
                                      </p:tavLst>
                                    </p:anim>
                                    <p:animEffect transition="in" filter="fade">
                                      <p:cBhvr>
                                        <p:cTn id="35" dur="500"/>
                                        <p:tgtEl>
                                          <p:spTgt spid="41"/>
                                        </p:tgtEl>
                                      </p:cBhvr>
                                    </p:animEffect>
                                  </p:childTnLst>
                                </p:cTn>
                              </p:par>
                              <p:par>
                                <p:cTn id="36" presetID="53" presetClass="entr" presetSubtype="16" fill="hold" nodeType="withEffect">
                                  <p:stCondLst>
                                    <p:cond delay="0"/>
                                  </p:stCondLst>
                                  <p:childTnLst>
                                    <p:set>
                                      <p:cBhvr>
                                        <p:cTn id="37" dur="1" fill="hold">
                                          <p:stCondLst>
                                            <p:cond delay="0"/>
                                          </p:stCondLst>
                                        </p:cTn>
                                        <p:tgtEl>
                                          <p:spTgt spid="25"/>
                                        </p:tgtEl>
                                        <p:attrNameLst>
                                          <p:attrName>style.visibility</p:attrName>
                                        </p:attrNameLst>
                                      </p:cBhvr>
                                      <p:to>
                                        <p:strVal val="visible"/>
                                      </p:to>
                                    </p:set>
                                    <p:anim calcmode="lin" valueType="num">
                                      <p:cBhvr>
                                        <p:cTn id="38" dur="500" fill="hold"/>
                                        <p:tgtEl>
                                          <p:spTgt spid="25"/>
                                        </p:tgtEl>
                                        <p:attrNameLst>
                                          <p:attrName>ppt_w</p:attrName>
                                        </p:attrNameLst>
                                      </p:cBhvr>
                                      <p:tavLst>
                                        <p:tav tm="0">
                                          <p:val>
                                            <p:fltVal val="0"/>
                                          </p:val>
                                        </p:tav>
                                        <p:tav tm="100000">
                                          <p:val>
                                            <p:strVal val="#ppt_w"/>
                                          </p:val>
                                        </p:tav>
                                      </p:tavLst>
                                    </p:anim>
                                    <p:anim calcmode="lin" valueType="num">
                                      <p:cBhvr>
                                        <p:cTn id="39" dur="500" fill="hold"/>
                                        <p:tgtEl>
                                          <p:spTgt spid="25"/>
                                        </p:tgtEl>
                                        <p:attrNameLst>
                                          <p:attrName>ppt_h</p:attrName>
                                        </p:attrNameLst>
                                      </p:cBhvr>
                                      <p:tavLst>
                                        <p:tav tm="0">
                                          <p:val>
                                            <p:fltVal val="0"/>
                                          </p:val>
                                        </p:tav>
                                        <p:tav tm="100000">
                                          <p:val>
                                            <p:strVal val="#ppt_h"/>
                                          </p:val>
                                        </p:tav>
                                      </p:tavLst>
                                    </p:anim>
                                    <p:animEffect transition="in" filter="fade">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p:cTn id="43" dur="500" fill="hold"/>
                                        <p:tgtEl>
                                          <p:spTgt spid="47"/>
                                        </p:tgtEl>
                                        <p:attrNameLst>
                                          <p:attrName>ppt_w</p:attrName>
                                        </p:attrNameLst>
                                      </p:cBhvr>
                                      <p:tavLst>
                                        <p:tav tm="0">
                                          <p:val>
                                            <p:fltVal val="0"/>
                                          </p:val>
                                        </p:tav>
                                        <p:tav tm="100000">
                                          <p:val>
                                            <p:strVal val="#ppt_w"/>
                                          </p:val>
                                        </p:tav>
                                      </p:tavLst>
                                    </p:anim>
                                    <p:anim calcmode="lin" valueType="num">
                                      <p:cBhvr>
                                        <p:cTn id="44" dur="500" fill="hold"/>
                                        <p:tgtEl>
                                          <p:spTgt spid="47"/>
                                        </p:tgtEl>
                                        <p:attrNameLst>
                                          <p:attrName>ppt_h</p:attrName>
                                        </p:attrNameLst>
                                      </p:cBhvr>
                                      <p:tavLst>
                                        <p:tav tm="0">
                                          <p:val>
                                            <p:fltVal val="0"/>
                                          </p:val>
                                        </p:tav>
                                        <p:tav tm="100000">
                                          <p:val>
                                            <p:strVal val="#ppt_h"/>
                                          </p:val>
                                        </p:tav>
                                      </p:tavLst>
                                    </p:anim>
                                    <p:animEffect transition="in" filter="fade">
                                      <p:cBhvr>
                                        <p:cTn id="45" dur="500"/>
                                        <p:tgtEl>
                                          <p:spTgt spid="47"/>
                                        </p:tgtEl>
                                      </p:cBhvr>
                                    </p:animEffect>
                                  </p:childTnLst>
                                </p:cTn>
                              </p:par>
                              <p:par>
                                <p:cTn id="46" presetID="53" presetClass="entr" presetSubtype="16" fill="hold" nodeType="withEffect">
                                  <p:stCondLst>
                                    <p:cond delay="0"/>
                                  </p:stCondLst>
                                  <p:childTnLst>
                                    <p:set>
                                      <p:cBhvr>
                                        <p:cTn id="47" dur="1" fill="hold">
                                          <p:stCondLst>
                                            <p:cond delay="0"/>
                                          </p:stCondLst>
                                        </p:cTn>
                                        <p:tgtEl>
                                          <p:spTgt spid="67"/>
                                        </p:tgtEl>
                                        <p:attrNameLst>
                                          <p:attrName>style.visibility</p:attrName>
                                        </p:attrNameLst>
                                      </p:cBhvr>
                                      <p:to>
                                        <p:strVal val="visible"/>
                                      </p:to>
                                    </p:set>
                                    <p:anim calcmode="lin" valueType="num">
                                      <p:cBhvr>
                                        <p:cTn id="48" dur="500" fill="hold"/>
                                        <p:tgtEl>
                                          <p:spTgt spid="67"/>
                                        </p:tgtEl>
                                        <p:attrNameLst>
                                          <p:attrName>ppt_w</p:attrName>
                                        </p:attrNameLst>
                                      </p:cBhvr>
                                      <p:tavLst>
                                        <p:tav tm="0">
                                          <p:val>
                                            <p:fltVal val="0"/>
                                          </p:val>
                                        </p:tav>
                                        <p:tav tm="100000">
                                          <p:val>
                                            <p:strVal val="#ppt_w"/>
                                          </p:val>
                                        </p:tav>
                                      </p:tavLst>
                                    </p:anim>
                                    <p:anim calcmode="lin" valueType="num">
                                      <p:cBhvr>
                                        <p:cTn id="49" dur="500" fill="hold"/>
                                        <p:tgtEl>
                                          <p:spTgt spid="67"/>
                                        </p:tgtEl>
                                        <p:attrNameLst>
                                          <p:attrName>ppt_h</p:attrName>
                                        </p:attrNameLst>
                                      </p:cBhvr>
                                      <p:tavLst>
                                        <p:tav tm="0">
                                          <p:val>
                                            <p:fltVal val="0"/>
                                          </p:val>
                                        </p:tav>
                                        <p:tav tm="100000">
                                          <p:val>
                                            <p:strVal val="#ppt_h"/>
                                          </p:val>
                                        </p:tav>
                                      </p:tavLst>
                                    </p:anim>
                                    <p:animEffect transition="in" filter="fade">
                                      <p:cBhvr>
                                        <p:cTn id="50" dur="500"/>
                                        <p:tgtEl>
                                          <p:spTgt spid="67"/>
                                        </p:tgtEl>
                                      </p:cBhvr>
                                    </p:animEffect>
                                  </p:childTnLst>
                                </p:cTn>
                              </p:par>
                            </p:childTnLst>
                          </p:cTn>
                        </p:par>
                        <p:par>
                          <p:cTn id="51" fill="hold">
                            <p:stCondLst>
                              <p:cond delay="1500"/>
                            </p:stCondLst>
                            <p:childTnLst>
                              <p:par>
                                <p:cTn id="52" presetID="53" presetClass="entr" presetSubtype="16"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p:cTn id="54" dur="500" fill="hold"/>
                                        <p:tgtEl>
                                          <p:spTgt spid="56"/>
                                        </p:tgtEl>
                                        <p:attrNameLst>
                                          <p:attrName>ppt_w</p:attrName>
                                        </p:attrNameLst>
                                      </p:cBhvr>
                                      <p:tavLst>
                                        <p:tav tm="0">
                                          <p:val>
                                            <p:fltVal val="0"/>
                                          </p:val>
                                        </p:tav>
                                        <p:tav tm="100000">
                                          <p:val>
                                            <p:strVal val="#ppt_w"/>
                                          </p:val>
                                        </p:tav>
                                      </p:tavLst>
                                    </p:anim>
                                    <p:anim calcmode="lin" valueType="num">
                                      <p:cBhvr>
                                        <p:cTn id="55" dur="500" fill="hold"/>
                                        <p:tgtEl>
                                          <p:spTgt spid="56"/>
                                        </p:tgtEl>
                                        <p:attrNameLst>
                                          <p:attrName>ppt_h</p:attrName>
                                        </p:attrNameLst>
                                      </p:cBhvr>
                                      <p:tavLst>
                                        <p:tav tm="0">
                                          <p:val>
                                            <p:fltVal val="0"/>
                                          </p:val>
                                        </p:tav>
                                        <p:tav tm="100000">
                                          <p:val>
                                            <p:strVal val="#ppt_h"/>
                                          </p:val>
                                        </p:tav>
                                      </p:tavLst>
                                    </p:anim>
                                    <p:animEffect transition="in" filter="fade">
                                      <p:cBhvr>
                                        <p:cTn id="56" dur="500"/>
                                        <p:tgtEl>
                                          <p:spTgt spid="56"/>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p:cTn id="59" dur="500" fill="hold"/>
                                        <p:tgtEl>
                                          <p:spTgt spid="62"/>
                                        </p:tgtEl>
                                        <p:attrNameLst>
                                          <p:attrName>ppt_w</p:attrName>
                                        </p:attrNameLst>
                                      </p:cBhvr>
                                      <p:tavLst>
                                        <p:tav tm="0">
                                          <p:val>
                                            <p:fltVal val="0"/>
                                          </p:val>
                                        </p:tav>
                                        <p:tav tm="100000">
                                          <p:val>
                                            <p:strVal val="#ppt_w"/>
                                          </p:val>
                                        </p:tav>
                                      </p:tavLst>
                                    </p:anim>
                                    <p:anim calcmode="lin" valueType="num">
                                      <p:cBhvr>
                                        <p:cTn id="60" dur="500" fill="hold"/>
                                        <p:tgtEl>
                                          <p:spTgt spid="62"/>
                                        </p:tgtEl>
                                        <p:attrNameLst>
                                          <p:attrName>ppt_h</p:attrName>
                                        </p:attrNameLst>
                                      </p:cBhvr>
                                      <p:tavLst>
                                        <p:tav tm="0">
                                          <p:val>
                                            <p:fltVal val="0"/>
                                          </p:val>
                                        </p:tav>
                                        <p:tav tm="100000">
                                          <p:val>
                                            <p:strVal val="#ppt_h"/>
                                          </p:val>
                                        </p:tav>
                                      </p:tavLst>
                                    </p:anim>
                                    <p:animEffect transition="in" filter="fade">
                                      <p:cBhvr>
                                        <p:cTn id="61" dur="500"/>
                                        <p:tgtEl>
                                          <p:spTgt spid="62"/>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65"/>
                                        </p:tgtEl>
                                        <p:attrNameLst>
                                          <p:attrName>style.visibility</p:attrName>
                                        </p:attrNameLst>
                                      </p:cBhvr>
                                      <p:to>
                                        <p:strVal val="visible"/>
                                      </p:to>
                                    </p:set>
                                    <p:anim calcmode="lin" valueType="num">
                                      <p:cBhvr>
                                        <p:cTn id="69" dur="500" fill="hold"/>
                                        <p:tgtEl>
                                          <p:spTgt spid="65"/>
                                        </p:tgtEl>
                                        <p:attrNameLst>
                                          <p:attrName>ppt_w</p:attrName>
                                        </p:attrNameLst>
                                      </p:cBhvr>
                                      <p:tavLst>
                                        <p:tav tm="0">
                                          <p:val>
                                            <p:fltVal val="0"/>
                                          </p:val>
                                        </p:tav>
                                        <p:tav tm="100000">
                                          <p:val>
                                            <p:strVal val="#ppt_w"/>
                                          </p:val>
                                        </p:tav>
                                      </p:tavLst>
                                    </p:anim>
                                    <p:anim calcmode="lin" valueType="num">
                                      <p:cBhvr>
                                        <p:cTn id="70" dur="500" fill="hold"/>
                                        <p:tgtEl>
                                          <p:spTgt spid="65"/>
                                        </p:tgtEl>
                                        <p:attrNameLst>
                                          <p:attrName>ppt_h</p:attrName>
                                        </p:attrNameLst>
                                      </p:cBhvr>
                                      <p:tavLst>
                                        <p:tav tm="0">
                                          <p:val>
                                            <p:fltVal val="0"/>
                                          </p:val>
                                        </p:tav>
                                        <p:tav tm="100000">
                                          <p:val>
                                            <p:strVal val="#ppt_h"/>
                                          </p:val>
                                        </p:tav>
                                      </p:tavLst>
                                    </p:anim>
                                    <p:animEffect transition="in" filter="fade">
                                      <p:cBhvr>
                                        <p:cTn id="71" dur="500"/>
                                        <p:tgtEl>
                                          <p:spTgt spid="65"/>
                                        </p:tgtEl>
                                      </p:cBhvr>
                                    </p:animEffect>
                                  </p:childTnLst>
                                </p:cTn>
                              </p:par>
                            </p:childTnLst>
                          </p:cTn>
                        </p:par>
                        <p:par>
                          <p:cTn id="72" fill="hold">
                            <p:stCondLst>
                              <p:cond delay="2000"/>
                            </p:stCondLst>
                            <p:childTnLst>
                              <p:par>
                                <p:cTn id="73" presetID="22" presetClass="entr" presetSubtype="8" fill="hold" grpId="0" nodeType="afterEffect">
                                  <p:stCondLst>
                                    <p:cond delay="0"/>
                                  </p:stCondLst>
                                  <p:childTnLst>
                                    <p:set>
                                      <p:cBhvr>
                                        <p:cTn id="74" dur="1" fill="hold">
                                          <p:stCondLst>
                                            <p:cond delay="0"/>
                                          </p:stCondLst>
                                        </p:cTn>
                                        <p:tgtEl>
                                          <p:spTgt spid="71"/>
                                        </p:tgtEl>
                                        <p:attrNameLst>
                                          <p:attrName>style.visibility</p:attrName>
                                        </p:attrNameLst>
                                      </p:cBhvr>
                                      <p:to>
                                        <p:strVal val="visible"/>
                                      </p:to>
                                    </p:set>
                                    <p:animEffect transition="in" filter="wipe(left)">
                                      <p:cBhvr>
                                        <p:cTn id="75" dur="500"/>
                                        <p:tgtEl>
                                          <p:spTgt spid="71"/>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wipe(left)">
                                      <p:cBhvr>
                                        <p:cTn id="78" dur="500"/>
                                        <p:tgtEl>
                                          <p:spTgt spid="72"/>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animEffect transition="in" filter="wipe(left)">
                                      <p:cBhvr>
                                        <p:cTn id="81" dur="500"/>
                                        <p:tgtEl>
                                          <p:spTgt spid="73"/>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childTnLst>
                          </p:cTn>
                        </p:par>
                        <p:par>
                          <p:cTn id="85" fill="hold">
                            <p:stCondLst>
                              <p:cond delay="2500"/>
                            </p:stCondLst>
                            <p:childTnLst>
                              <p:par>
                                <p:cTn id="86" presetID="22" presetClass="entr" presetSubtype="8" fill="hold" grpId="0" nodeType="afterEffect">
                                  <p:stCondLst>
                                    <p:cond delay="0"/>
                                  </p:stCondLst>
                                  <p:childTnLst>
                                    <p:set>
                                      <p:cBhvr>
                                        <p:cTn id="87" dur="1" fill="hold">
                                          <p:stCondLst>
                                            <p:cond delay="0"/>
                                          </p:stCondLst>
                                        </p:cTn>
                                        <p:tgtEl>
                                          <p:spTgt spid="55"/>
                                        </p:tgtEl>
                                        <p:attrNameLst>
                                          <p:attrName>style.visibility</p:attrName>
                                        </p:attrNameLst>
                                      </p:cBhvr>
                                      <p:to>
                                        <p:strVal val="visible"/>
                                      </p:to>
                                    </p:set>
                                    <p:animEffect transition="in" filter="wipe(left)">
                                      <p:cBhvr>
                                        <p:cTn id="88" dur="500"/>
                                        <p:tgtEl>
                                          <p:spTgt spid="55"/>
                                        </p:tgtEl>
                                      </p:cBhvr>
                                    </p:animEffect>
                                  </p:childTnLst>
                                </p:cTn>
                              </p:par>
                              <p:par>
                                <p:cTn id="89" presetID="22" presetClass="entr" presetSubtype="8"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animEffect transition="in" filter="wipe(left)">
                                      <p:cBhvr>
                                        <p:cTn id="91" dur="500"/>
                                        <p:tgtEl>
                                          <p:spTgt spid="58"/>
                                        </p:tgtEl>
                                      </p:cBhvr>
                                    </p:animEffect>
                                  </p:childTnLst>
                                </p:cTn>
                              </p:par>
                              <p:par>
                                <p:cTn id="92" presetID="22" presetClass="entr" presetSubtype="8" fill="hold" grpId="0" nodeType="withEffect">
                                  <p:stCondLst>
                                    <p:cond delay="0"/>
                                  </p:stCondLst>
                                  <p:childTnLst>
                                    <p:set>
                                      <p:cBhvr>
                                        <p:cTn id="93" dur="1" fill="hold">
                                          <p:stCondLst>
                                            <p:cond delay="0"/>
                                          </p:stCondLst>
                                        </p:cTn>
                                        <p:tgtEl>
                                          <p:spTgt spid="61"/>
                                        </p:tgtEl>
                                        <p:attrNameLst>
                                          <p:attrName>style.visibility</p:attrName>
                                        </p:attrNameLst>
                                      </p:cBhvr>
                                      <p:to>
                                        <p:strVal val="visible"/>
                                      </p:to>
                                    </p:set>
                                    <p:animEffect transition="in" filter="wipe(left)">
                                      <p:cBhvr>
                                        <p:cTn id="94" dur="500"/>
                                        <p:tgtEl>
                                          <p:spTgt spid="61"/>
                                        </p:tgtEl>
                                      </p:cBhvr>
                                    </p:animEffect>
                                  </p:childTnLst>
                                </p:cTn>
                              </p:par>
                              <p:par>
                                <p:cTn id="95" presetID="22" presetClass="entr" presetSubtype="8"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animEffect transition="in" filter="wipe(left)">
                                      <p:cBhvr>
                                        <p:cTn id="97" dur="500"/>
                                        <p:tgtEl>
                                          <p:spTgt spid="64"/>
                                        </p:tgtEl>
                                      </p:cBhvr>
                                    </p:animEffect>
                                  </p:childTnLst>
                                </p:cTn>
                              </p:par>
                            </p:childTnLst>
                          </p:cTn>
                        </p:par>
                        <p:par>
                          <p:cTn id="98" fill="hold">
                            <p:stCondLst>
                              <p:cond delay="3000"/>
                            </p:stCondLst>
                            <p:childTnLst>
                              <p:par>
                                <p:cTn id="99" presetID="22" presetClass="entr" presetSubtype="8"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left)">
                                      <p:cBhvr>
                                        <p:cTn id="101" dur="500"/>
                                        <p:tgtEl>
                                          <p:spTgt spid="54"/>
                                        </p:tgtEl>
                                      </p:cBhvr>
                                    </p:animEffect>
                                  </p:childTnLst>
                                </p:cTn>
                              </p:par>
                              <p:par>
                                <p:cTn id="102" presetID="22" presetClass="entr" presetSubtype="8" fill="hold" grpId="0" nodeType="with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left)">
                                      <p:cBhvr>
                                        <p:cTn id="104" dur="500"/>
                                        <p:tgtEl>
                                          <p:spTgt spid="60"/>
                                        </p:tgtEl>
                                      </p:cBhvr>
                                    </p:animEffect>
                                  </p:childTnLst>
                                </p:cTn>
                              </p:par>
                              <p:par>
                                <p:cTn id="105" presetID="22" presetClass="entr" presetSubtype="8" fill="hold" grpId="0" nodeType="withEffect">
                                  <p:stCondLst>
                                    <p:cond delay="0"/>
                                  </p:stCondLst>
                                  <p:childTnLst>
                                    <p:set>
                                      <p:cBhvr>
                                        <p:cTn id="106" dur="1" fill="hold">
                                          <p:stCondLst>
                                            <p:cond delay="0"/>
                                          </p:stCondLst>
                                        </p:cTn>
                                        <p:tgtEl>
                                          <p:spTgt spid="57"/>
                                        </p:tgtEl>
                                        <p:attrNameLst>
                                          <p:attrName>style.visibility</p:attrName>
                                        </p:attrNameLst>
                                      </p:cBhvr>
                                      <p:to>
                                        <p:strVal val="visible"/>
                                      </p:to>
                                    </p:set>
                                    <p:animEffect transition="in" filter="wipe(left)">
                                      <p:cBhvr>
                                        <p:cTn id="107" dur="500"/>
                                        <p:tgtEl>
                                          <p:spTgt spid="57"/>
                                        </p:tgtEl>
                                      </p:cBhvr>
                                    </p:animEffect>
                                  </p:childTnLst>
                                </p:cTn>
                              </p:par>
                              <p:par>
                                <p:cTn id="108" presetID="22" presetClass="entr" presetSubtype="8" fill="hold" grpId="0" nodeType="withEffect">
                                  <p:stCondLst>
                                    <p:cond delay="0"/>
                                  </p:stCondLst>
                                  <p:childTnLst>
                                    <p:set>
                                      <p:cBhvr>
                                        <p:cTn id="109" dur="1" fill="hold">
                                          <p:stCondLst>
                                            <p:cond delay="0"/>
                                          </p:stCondLst>
                                        </p:cTn>
                                        <p:tgtEl>
                                          <p:spTgt spid="63"/>
                                        </p:tgtEl>
                                        <p:attrNameLst>
                                          <p:attrName>style.visibility</p:attrName>
                                        </p:attrNameLst>
                                      </p:cBhvr>
                                      <p:to>
                                        <p:strVal val="visible"/>
                                      </p:to>
                                    </p:set>
                                    <p:animEffect transition="in" filter="wipe(left)">
                                      <p:cBhvr>
                                        <p:cTn id="11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47" grpId="0" animBg="1"/>
      <p:bldP spid="54" grpId="0"/>
      <p:bldP spid="55" grpId="0"/>
      <p:bldP spid="56" grpId="0" animBg="1"/>
      <p:bldP spid="57" grpId="0"/>
      <p:bldP spid="58" grpId="0"/>
      <p:bldP spid="59" grpId="0" animBg="1"/>
      <p:bldP spid="60" grpId="0"/>
      <p:bldP spid="61" grpId="0"/>
      <p:bldP spid="62" grpId="0" animBg="1"/>
      <p:bldP spid="63" grpId="0"/>
      <p:bldP spid="64" grpId="0"/>
      <p:bldP spid="65" grpId="0" animBg="1"/>
      <p:bldP spid="71" grpId="0"/>
      <p:bldP spid="72" grpId="0"/>
      <p:bldP spid="73" grpId="0"/>
      <p:bldP spid="7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hevron 3">
            <a:extLst>
              <a:ext uri="{FF2B5EF4-FFF2-40B4-BE49-F238E27FC236}">
                <a16:creationId xmlns:a16="http://schemas.microsoft.com/office/drawing/2014/main" id="{1198F804-FC06-4F26-BE31-1B1636EB0388}"/>
              </a:ext>
            </a:extLst>
          </p:cNvPr>
          <p:cNvSpPr/>
          <p:nvPr/>
        </p:nvSpPr>
        <p:spPr>
          <a:xfrm>
            <a:off x="5854375" y="2351554"/>
            <a:ext cx="1992818" cy="1002491"/>
          </a:xfrm>
          <a:prstGeom prst="chevron">
            <a:avLst>
              <a:gd name="adj" fmla="val 2075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horz" lIns="68580" tIns="0" rIns="0" bIns="0" rtlCol="0" anchor="ctr" anchorCtr="0"/>
          <a:lstStyle/>
          <a:p>
            <a:pPr lvl="0" algn="ctr"/>
            <a:endParaRPr lang="en-US" sz="900" dirty="0">
              <a:solidFill>
                <a:srgbClr val="FFFFFF"/>
              </a:solidFill>
            </a:endParaRPr>
          </a:p>
        </p:txBody>
      </p:sp>
      <p:cxnSp>
        <p:nvCxnSpPr>
          <p:cNvPr id="13" name="Straight Connector 12">
            <a:extLst>
              <a:ext uri="{FF2B5EF4-FFF2-40B4-BE49-F238E27FC236}">
                <a16:creationId xmlns:a16="http://schemas.microsoft.com/office/drawing/2014/main" id="{97AA3868-EC0E-4818-BAB2-ECB849E66086}"/>
              </a:ext>
            </a:extLst>
          </p:cNvPr>
          <p:cNvCxnSpPr>
            <a:cxnSpLocks/>
          </p:cNvCxnSpPr>
          <p:nvPr/>
        </p:nvCxnSpPr>
        <p:spPr>
          <a:xfrm flipV="1">
            <a:off x="6979692" y="3171624"/>
            <a:ext cx="146" cy="5277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4" name="Chevron 5">
            <a:extLst>
              <a:ext uri="{FF2B5EF4-FFF2-40B4-BE49-F238E27FC236}">
                <a16:creationId xmlns:a16="http://schemas.microsoft.com/office/drawing/2014/main" id="{1499AB79-7C19-4419-AA8E-AF359DF05813}"/>
              </a:ext>
            </a:extLst>
          </p:cNvPr>
          <p:cNvSpPr/>
          <p:nvPr/>
        </p:nvSpPr>
        <p:spPr>
          <a:xfrm>
            <a:off x="4388457" y="2351554"/>
            <a:ext cx="1992672" cy="1002491"/>
          </a:xfrm>
          <a:prstGeom prst="chevron">
            <a:avLst>
              <a:gd name="adj" fmla="val 2075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lIns="68580" tIns="0" rIns="0" bIns="0" rtlCol="0" anchor="ctr" anchorCtr="0"/>
          <a:lstStyle/>
          <a:p>
            <a:pPr lvl="0" algn="ctr"/>
            <a:endParaRPr lang="en-US" sz="900" dirty="0">
              <a:solidFill>
                <a:srgbClr val="FFFFFF"/>
              </a:solidFill>
            </a:endParaRPr>
          </a:p>
        </p:txBody>
      </p:sp>
      <p:cxnSp>
        <p:nvCxnSpPr>
          <p:cNvPr id="15" name="Straight Connector 14">
            <a:extLst>
              <a:ext uri="{FF2B5EF4-FFF2-40B4-BE49-F238E27FC236}">
                <a16:creationId xmlns:a16="http://schemas.microsoft.com/office/drawing/2014/main" id="{ACBE7475-B370-4DC2-B874-5FC92D538BF0}"/>
              </a:ext>
            </a:extLst>
          </p:cNvPr>
          <p:cNvCxnSpPr>
            <a:cxnSpLocks/>
          </p:cNvCxnSpPr>
          <p:nvPr/>
        </p:nvCxnSpPr>
        <p:spPr>
          <a:xfrm>
            <a:off x="5516306" y="3171624"/>
            <a:ext cx="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6" name="Chevron 7">
            <a:extLst>
              <a:ext uri="{FF2B5EF4-FFF2-40B4-BE49-F238E27FC236}">
                <a16:creationId xmlns:a16="http://schemas.microsoft.com/office/drawing/2014/main" id="{F3661ACC-292F-4DB9-8BE2-BA9F61A7BFA1}"/>
              </a:ext>
            </a:extLst>
          </p:cNvPr>
          <p:cNvSpPr/>
          <p:nvPr/>
        </p:nvSpPr>
        <p:spPr>
          <a:xfrm>
            <a:off x="2920981" y="2351554"/>
            <a:ext cx="1772342" cy="1004575"/>
          </a:xfrm>
          <a:prstGeom prst="chevron">
            <a:avLst>
              <a:gd name="adj" fmla="val 2075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horz" lIns="68580" tIns="0" rIns="0" bIns="0" rtlCol="0" anchor="ctr" anchorCtr="0"/>
          <a:lstStyle/>
          <a:p>
            <a:pPr lvl="0" algn="ctr"/>
            <a:endParaRPr lang="en-US" sz="900" dirty="0">
              <a:solidFill>
                <a:srgbClr val="FFFFFF"/>
              </a:solidFill>
            </a:endParaRPr>
          </a:p>
        </p:txBody>
      </p:sp>
      <p:cxnSp>
        <p:nvCxnSpPr>
          <p:cNvPr id="17" name="Straight Connector 16">
            <a:extLst>
              <a:ext uri="{FF2B5EF4-FFF2-40B4-BE49-F238E27FC236}">
                <a16:creationId xmlns:a16="http://schemas.microsoft.com/office/drawing/2014/main" id="{9271C76E-78A8-4374-9EB9-E1F521790B50}"/>
              </a:ext>
            </a:extLst>
          </p:cNvPr>
          <p:cNvCxnSpPr>
            <a:cxnSpLocks/>
          </p:cNvCxnSpPr>
          <p:nvPr/>
        </p:nvCxnSpPr>
        <p:spPr>
          <a:xfrm flipV="1">
            <a:off x="4029018" y="3173708"/>
            <a:ext cx="146" cy="5277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Pentagon 9">
            <a:extLst>
              <a:ext uri="{FF2B5EF4-FFF2-40B4-BE49-F238E27FC236}">
                <a16:creationId xmlns:a16="http://schemas.microsoft.com/office/drawing/2014/main" id="{EFEA6B6F-BBB3-4952-9573-0D900E874873}"/>
              </a:ext>
            </a:extLst>
          </p:cNvPr>
          <p:cNvSpPr/>
          <p:nvPr/>
        </p:nvSpPr>
        <p:spPr>
          <a:xfrm>
            <a:off x="1812006" y="2351554"/>
            <a:ext cx="1651796" cy="1002491"/>
          </a:xfrm>
          <a:prstGeom prst="homePlate">
            <a:avLst>
              <a:gd name="adj" fmla="val 20699"/>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ctr" anchorCtr="0"/>
          <a:lstStyle/>
          <a:p>
            <a:pPr lvl="0" algn="ctr"/>
            <a:endParaRPr lang="en-US" sz="900" dirty="0">
              <a:solidFill>
                <a:srgbClr val="FFFFFF"/>
              </a:solidFill>
            </a:endParaRPr>
          </a:p>
        </p:txBody>
      </p:sp>
      <p:cxnSp>
        <p:nvCxnSpPr>
          <p:cNvPr id="19" name="Straight Connector 18">
            <a:extLst>
              <a:ext uri="{FF2B5EF4-FFF2-40B4-BE49-F238E27FC236}">
                <a16:creationId xmlns:a16="http://schemas.microsoft.com/office/drawing/2014/main" id="{B8AD3A26-D30A-40D8-8C62-59643B61451A}"/>
              </a:ext>
            </a:extLst>
          </p:cNvPr>
          <p:cNvCxnSpPr>
            <a:cxnSpLocks/>
          </p:cNvCxnSpPr>
          <p:nvPr/>
        </p:nvCxnSpPr>
        <p:spPr>
          <a:xfrm flipV="1">
            <a:off x="2556477" y="3171624"/>
            <a:ext cx="146" cy="5277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A967E82-AFCA-4C1F-9CE9-12CB9CAC4C84}"/>
              </a:ext>
            </a:extLst>
          </p:cNvPr>
          <p:cNvSpPr txBox="1"/>
          <p:nvPr/>
        </p:nvSpPr>
        <p:spPr>
          <a:xfrm>
            <a:off x="1886462" y="2585265"/>
            <a:ext cx="1393565" cy="323165"/>
          </a:xfrm>
          <a:prstGeom prst="rect">
            <a:avLst/>
          </a:prstGeom>
          <a:noFill/>
        </p:spPr>
        <p:txBody>
          <a:bodyPr wrap="square" rtlCol="0" anchor="ctr">
            <a:spAutoFit/>
          </a:bodyPr>
          <a:lstStyle/>
          <a:p>
            <a:pPr algn="ctr"/>
            <a:r>
              <a:rPr lang="en-US" sz="1500" b="1" dirty="0">
                <a:solidFill>
                  <a:schemeClr val="bg2"/>
                </a:solidFill>
                <a:latin typeface="+mj-lt"/>
              </a:rPr>
              <a:t>Subscription</a:t>
            </a:r>
          </a:p>
        </p:txBody>
      </p:sp>
      <p:sp>
        <p:nvSpPr>
          <p:cNvPr id="22" name="TextBox 21">
            <a:extLst>
              <a:ext uri="{FF2B5EF4-FFF2-40B4-BE49-F238E27FC236}">
                <a16:creationId xmlns:a16="http://schemas.microsoft.com/office/drawing/2014/main" id="{1A15CAC9-9EA1-46F4-99FF-B02111927936}"/>
              </a:ext>
            </a:extLst>
          </p:cNvPr>
          <p:cNvSpPr txBox="1"/>
          <p:nvPr/>
        </p:nvSpPr>
        <p:spPr>
          <a:xfrm>
            <a:off x="3284712" y="2587350"/>
            <a:ext cx="1393565" cy="323165"/>
          </a:xfrm>
          <a:prstGeom prst="rect">
            <a:avLst/>
          </a:prstGeom>
          <a:noFill/>
        </p:spPr>
        <p:txBody>
          <a:bodyPr wrap="square" rtlCol="0" anchor="ctr">
            <a:spAutoFit/>
          </a:bodyPr>
          <a:lstStyle/>
          <a:p>
            <a:pPr algn="ctr"/>
            <a:r>
              <a:rPr lang="en-US" sz="1500" b="1" dirty="0">
                <a:solidFill>
                  <a:schemeClr val="bg2"/>
                </a:solidFill>
                <a:latin typeface="+mj-lt"/>
              </a:rPr>
              <a:t>Python</a:t>
            </a:r>
          </a:p>
        </p:txBody>
      </p:sp>
      <p:sp>
        <p:nvSpPr>
          <p:cNvPr id="24" name="TextBox 23">
            <a:extLst>
              <a:ext uri="{FF2B5EF4-FFF2-40B4-BE49-F238E27FC236}">
                <a16:creationId xmlns:a16="http://schemas.microsoft.com/office/drawing/2014/main" id="{637850B9-9041-4E77-ACCB-4AEAE42E5886}"/>
              </a:ext>
            </a:extLst>
          </p:cNvPr>
          <p:cNvSpPr txBox="1"/>
          <p:nvPr/>
        </p:nvSpPr>
        <p:spPr>
          <a:xfrm>
            <a:off x="4780987" y="2585266"/>
            <a:ext cx="1393463" cy="323165"/>
          </a:xfrm>
          <a:prstGeom prst="rect">
            <a:avLst/>
          </a:prstGeom>
          <a:noFill/>
        </p:spPr>
        <p:txBody>
          <a:bodyPr wrap="square" rtlCol="0" anchor="ctr">
            <a:spAutoFit/>
          </a:bodyPr>
          <a:lstStyle/>
          <a:p>
            <a:pPr algn="ctr"/>
            <a:r>
              <a:rPr lang="en-US" sz="1500" b="1" dirty="0">
                <a:solidFill>
                  <a:schemeClr val="bg2"/>
                </a:solidFill>
                <a:latin typeface="+mj-lt"/>
              </a:rPr>
              <a:t>Enable Repo</a:t>
            </a:r>
          </a:p>
        </p:txBody>
      </p:sp>
      <p:sp>
        <p:nvSpPr>
          <p:cNvPr id="26" name="TextBox 25">
            <a:extLst>
              <a:ext uri="{FF2B5EF4-FFF2-40B4-BE49-F238E27FC236}">
                <a16:creationId xmlns:a16="http://schemas.microsoft.com/office/drawing/2014/main" id="{C00A0230-862C-4165-82A1-4FB81A6381A9}"/>
              </a:ext>
            </a:extLst>
          </p:cNvPr>
          <p:cNvSpPr txBox="1"/>
          <p:nvPr/>
        </p:nvSpPr>
        <p:spPr>
          <a:xfrm>
            <a:off x="6194112" y="2586231"/>
            <a:ext cx="1393565" cy="323165"/>
          </a:xfrm>
          <a:prstGeom prst="rect">
            <a:avLst/>
          </a:prstGeom>
          <a:noFill/>
        </p:spPr>
        <p:txBody>
          <a:bodyPr wrap="square" rtlCol="0" anchor="ctr">
            <a:spAutoFit/>
          </a:bodyPr>
          <a:lstStyle/>
          <a:p>
            <a:pPr algn="ctr"/>
            <a:r>
              <a:rPr lang="en-US" sz="1500" b="1" dirty="0">
                <a:solidFill>
                  <a:schemeClr val="bg2"/>
                </a:solidFill>
                <a:latin typeface="+mj-lt"/>
              </a:rPr>
              <a:t>Install</a:t>
            </a:r>
          </a:p>
        </p:txBody>
      </p:sp>
      <p:sp>
        <p:nvSpPr>
          <p:cNvPr id="28" name="TextBox 27">
            <a:extLst>
              <a:ext uri="{FF2B5EF4-FFF2-40B4-BE49-F238E27FC236}">
                <a16:creationId xmlns:a16="http://schemas.microsoft.com/office/drawing/2014/main" id="{BC19224E-A80F-4165-900B-032167D7BC8F}"/>
              </a:ext>
            </a:extLst>
          </p:cNvPr>
          <p:cNvSpPr txBox="1"/>
          <p:nvPr/>
        </p:nvSpPr>
        <p:spPr>
          <a:xfrm>
            <a:off x="1635863" y="4260801"/>
            <a:ext cx="1651797" cy="1293559"/>
          </a:xfrm>
          <a:prstGeom prst="rect">
            <a:avLst/>
          </a:prstGeom>
          <a:noFill/>
        </p:spPr>
        <p:txBody>
          <a:bodyPr wrap="square" rtlCol="0">
            <a:spAutoFit/>
          </a:bodyPr>
          <a:lstStyle/>
          <a:p>
            <a:pPr algn="ctr">
              <a:lnSpc>
                <a:spcPct val="150000"/>
              </a:lnSpc>
            </a:pPr>
            <a:r>
              <a:rPr lang="en-US" sz="1100" dirty="0"/>
              <a:t>You need a valid Red Hat Automation Platform subscription on the control node</a:t>
            </a:r>
          </a:p>
          <a:p>
            <a:pPr algn="ctr">
              <a:lnSpc>
                <a:spcPct val="150000"/>
              </a:lnSpc>
            </a:pPr>
            <a:endParaRPr lang="en-US" sz="900" dirty="0"/>
          </a:p>
        </p:txBody>
      </p:sp>
      <p:sp>
        <p:nvSpPr>
          <p:cNvPr id="29" name="TextBox 28">
            <a:extLst>
              <a:ext uri="{FF2B5EF4-FFF2-40B4-BE49-F238E27FC236}">
                <a16:creationId xmlns:a16="http://schemas.microsoft.com/office/drawing/2014/main" id="{328CB96D-17E5-4BDB-AD7B-AE1C71481C68}"/>
              </a:ext>
            </a:extLst>
          </p:cNvPr>
          <p:cNvSpPr txBox="1"/>
          <p:nvPr/>
        </p:nvSpPr>
        <p:spPr>
          <a:xfrm>
            <a:off x="3114262" y="4262884"/>
            <a:ext cx="1651797" cy="1334853"/>
          </a:xfrm>
          <a:prstGeom prst="rect">
            <a:avLst/>
          </a:prstGeom>
          <a:noFill/>
        </p:spPr>
        <p:txBody>
          <a:bodyPr wrap="square" rtlCol="0">
            <a:spAutoFit/>
          </a:bodyPr>
          <a:lstStyle/>
          <a:p>
            <a:pPr algn="ctr">
              <a:lnSpc>
                <a:spcPct val="150000"/>
              </a:lnSpc>
            </a:pPr>
            <a:r>
              <a:rPr lang="en-US" sz="1100" dirty="0"/>
              <a:t>Managed hosts running Linux need to have Python 3.6(or later) or Python 2.7(or later) installed</a:t>
            </a:r>
          </a:p>
        </p:txBody>
      </p:sp>
      <p:sp>
        <p:nvSpPr>
          <p:cNvPr id="30" name="TextBox 29">
            <a:extLst>
              <a:ext uri="{FF2B5EF4-FFF2-40B4-BE49-F238E27FC236}">
                <a16:creationId xmlns:a16="http://schemas.microsoft.com/office/drawing/2014/main" id="{023170C7-6A31-46DE-9D9E-AC2E253F7DC0}"/>
              </a:ext>
            </a:extLst>
          </p:cNvPr>
          <p:cNvSpPr txBox="1"/>
          <p:nvPr/>
        </p:nvSpPr>
        <p:spPr>
          <a:xfrm>
            <a:off x="4609403" y="4262884"/>
            <a:ext cx="1651676" cy="1080937"/>
          </a:xfrm>
          <a:prstGeom prst="rect">
            <a:avLst/>
          </a:prstGeom>
          <a:noFill/>
        </p:spPr>
        <p:txBody>
          <a:bodyPr wrap="square" rtlCol="0">
            <a:spAutoFit/>
          </a:bodyPr>
          <a:lstStyle/>
          <a:p>
            <a:pPr algn="ctr">
              <a:lnSpc>
                <a:spcPct val="150000"/>
              </a:lnSpc>
            </a:pPr>
            <a:r>
              <a:rPr lang="en-US" sz="1100" dirty="0"/>
              <a:t>Enable the ansible-2.9-for-rhel-8-x86_64-rpms repository on the control node</a:t>
            </a:r>
          </a:p>
        </p:txBody>
      </p:sp>
      <p:sp>
        <p:nvSpPr>
          <p:cNvPr id="31" name="TextBox 30">
            <a:extLst>
              <a:ext uri="{FF2B5EF4-FFF2-40B4-BE49-F238E27FC236}">
                <a16:creationId xmlns:a16="http://schemas.microsoft.com/office/drawing/2014/main" id="{A6B0D36A-B334-4420-8BEB-C2D03D9C8EF7}"/>
              </a:ext>
            </a:extLst>
          </p:cNvPr>
          <p:cNvSpPr txBox="1"/>
          <p:nvPr/>
        </p:nvSpPr>
        <p:spPr>
          <a:xfrm>
            <a:off x="6064997" y="4260799"/>
            <a:ext cx="1651797" cy="573106"/>
          </a:xfrm>
          <a:prstGeom prst="rect">
            <a:avLst/>
          </a:prstGeom>
          <a:noFill/>
        </p:spPr>
        <p:txBody>
          <a:bodyPr wrap="square" rtlCol="0">
            <a:spAutoFit/>
          </a:bodyPr>
          <a:lstStyle/>
          <a:p>
            <a:pPr algn="ctr">
              <a:lnSpc>
                <a:spcPct val="150000"/>
              </a:lnSpc>
            </a:pPr>
            <a:r>
              <a:rPr lang="en-US" sz="1100" dirty="0"/>
              <a:t>Install Ansible on the control node </a:t>
            </a:r>
          </a:p>
        </p:txBody>
      </p:sp>
      <p:sp>
        <p:nvSpPr>
          <p:cNvPr id="32" name="Rectangle 31">
            <a:extLst>
              <a:ext uri="{FF2B5EF4-FFF2-40B4-BE49-F238E27FC236}">
                <a16:creationId xmlns:a16="http://schemas.microsoft.com/office/drawing/2014/main" id="{FC8FA294-174E-4649-AD1D-86AC2AD7D17C}"/>
              </a:ext>
            </a:extLst>
          </p:cNvPr>
          <p:cNvSpPr/>
          <p:nvPr/>
        </p:nvSpPr>
        <p:spPr>
          <a:xfrm>
            <a:off x="2317036" y="3696316"/>
            <a:ext cx="424613" cy="47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6" name="Rectangle 35">
            <a:extLst>
              <a:ext uri="{FF2B5EF4-FFF2-40B4-BE49-F238E27FC236}">
                <a16:creationId xmlns:a16="http://schemas.microsoft.com/office/drawing/2014/main" id="{7529E058-243D-4F11-BFB4-7522DD38CEF3}"/>
              </a:ext>
            </a:extLst>
          </p:cNvPr>
          <p:cNvSpPr/>
          <p:nvPr/>
        </p:nvSpPr>
        <p:spPr>
          <a:xfrm>
            <a:off x="3792748" y="3701457"/>
            <a:ext cx="424613" cy="472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7" name="Rectangle 36">
            <a:extLst>
              <a:ext uri="{FF2B5EF4-FFF2-40B4-BE49-F238E27FC236}">
                <a16:creationId xmlns:a16="http://schemas.microsoft.com/office/drawing/2014/main" id="{367A0B50-4952-4963-9538-708485E7D236}"/>
              </a:ext>
            </a:extLst>
          </p:cNvPr>
          <p:cNvSpPr/>
          <p:nvPr/>
        </p:nvSpPr>
        <p:spPr>
          <a:xfrm>
            <a:off x="5280051" y="3696316"/>
            <a:ext cx="424582" cy="47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38" name="Rectangle 37">
            <a:extLst>
              <a:ext uri="{FF2B5EF4-FFF2-40B4-BE49-F238E27FC236}">
                <a16:creationId xmlns:a16="http://schemas.microsoft.com/office/drawing/2014/main" id="{EDC00747-C4B7-4823-B666-512634647A7C}"/>
              </a:ext>
            </a:extLst>
          </p:cNvPr>
          <p:cNvSpPr/>
          <p:nvPr/>
        </p:nvSpPr>
        <p:spPr>
          <a:xfrm>
            <a:off x="6743522" y="3696316"/>
            <a:ext cx="424613" cy="472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3" name="TextBox 52">
            <a:extLst>
              <a:ext uri="{FF2B5EF4-FFF2-40B4-BE49-F238E27FC236}">
                <a16:creationId xmlns:a16="http://schemas.microsoft.com/office/drawing/2014/main" id="{5BB9BC37-7738-4BD4-9267-2BB2EE719540}"/>
              </a:ext>
            </a:extLst>
          </p:cNvPr>
          <p:cNvSpPr txBox="1"/>
          <p:nvPr/>
        </p:nvSpPr>
        <p:spPr>
          <a:xfrm>
            <a:off x="2316059" y="3782382"/>
            <a:ext cx="424613" cy="300082"/>
          </a:xfrm>
          <a:prstGeom prst="rect">
            <a:avLst/>
          </a:prstGeom>
          <a:noFill/>
        </p:spPr>
        <p:txBody>
          <a:bodyPr wrap="square" rtlCol="0" anchor="ctr">
            <a:spAutoFit/>
          </a:bodyPr>
          <a:lstStyle/>
          <a:p>
            <a:pPr algn="ctr"/>
            <a:r>
              <a:rPr lang="en-US" sz="1350" b="1" dirty="0">
                <a:solidFill>
                  <a:schemeClr val="bg2"/>
                </a:solidFill>
                <a:latin typeface="+mj-lt"/>
              </a:rPr>
              <a:t>01</a:t>
            </a:r>
          </a:p>
        </p:txBody>
      </p:sp>
      <p:sp>
        <p:nvSpPr>
          <p:cNvPr id="54" name="TextBox 53">
            <a:extLst>
              <a:ext uri="{FF2B5EF4-FFF2-40B4-BE49-F238E27FC236}">
                <a16:creationId xmlns:a16="http://schemas.microsoft.com/office/drawing/2014/main" id="{45CA8A59-9C00-4518-8F77-AE5AD11B5650}"/>
              </a:ext>
            </a:extLst>
          </p:cNvPr>
          <p:cNvSpPr txBox="1"/>
          <p:nvPr/>
        </p:nvSpPr>
        <p:spPr>
          <a:xfrm>
            <a:off x="3785068" y="3784466"/>
            <a:ext cx="424613" cy="300082"/>
          </a:xfrm>
          <a:prstGeom prst="rect">
            <a:avLst/>
          </a:prstGeom>
          <a:noFill/>
        </p:spPr>
        <p:txBody>
          <a:bodyPr wrap="square" rtlCol="0" anchor="ctr">
            <a:spAutoFit/>
          </a:bodyPr>
          <a:lstStyle/>
          <a:p>
            <a:pPr algn="ctr"/>
            <a:r>
              <a:rPr lang="en-US" sz="1350" b="1" dirty="0">
                <a:solidFill>
                  <a:schemeClr val="bg2"/>
                </a:solidFill>
                <a:latin typeface="+mj-lt"/>
              </a:rPr>
              <a:t>02</a:t>
            </a:r>
          </a:p>
        </p:txBody>
      </p:sp>
      <p:sp>
        <p:nvSpPr>
          <p:cNvPr id="55" name="TextBox 54">
            <a:extLst>
              <a:ext uri="{FF2B5EF4-FFF2-40B4-BE49-F238E27FC236}">
                <a16:creationId xmlns:a16="http://schemas.microsoft.com/office/drawing/2014/main" id="{2E0BE13A-EFA5-4C7C-8534-C4225F7C31F3}"/>
              </a:ext>
            </a:extLst>
          </p:cNvPr>
          <p:cNvSpPr txBox="1"/>
          <p:nvPr/>
        </p:nvSpPr>
        <p:spPr>
          <a:xfrm>
            <a:off x="5279727" y="3780203"/>
            <a:ext cx="424582" cy="300082"/>
          </a:xfrm>
          <a:prstGeom prst="rect">
            <a:avLst/>
          </a:prstGeom>
          <a:noFill/>
        </p:spPr>
        <p:txBody>
          <a:bodyPr wrap="square" rtlCol="0" anchor="ctr">
            <a:spAutoFit/>
          </a:bodyPr>
          <a:lstStyle/>
          <a:p>
            <a:pPr algn="ctr"/>
            <a:r>
              <a:rPr lang="en-US" sz="1350" b="1" dirty="0">
                <a:solidFill>
                  <a:schemeClr val="bg2"/>
                </a:solidFill>
                <a:latin typeface="+mj-lt"/>
              </a:rPr>
              <a:t>03</a:t>
            </a:r>
          </a:p>
        </p:txBody>
      </p:sp>
      <p:sp>
        <p:nvSpPr>
          <p:cNvPr id="56" name="TextBox 55">
            <a:extLst>
              <a:ext uri="{FF2B5EF4-FFF2-40B4-BE49-F238E27FC236}">
                <a16:creationId xmlns:a16="http://schemas.microsoft.com/office/drawing/2014/main" id="{4ACDA161-F500-4F12-BCAE-823D88879FDE}"/>
              </a:ext>
            </a:extLst>
          </p:cNvPr>
          <p:cNvSpPr txBox="1"/>
          <p:nvPr/>
        </p:nvSpPr>
        <p:spPr>
          <a:xfrm>
            <a:off x="6743035" y="3780203"/>
            <a:ext cx="424613" cy="300082"/>
          </a:xfrm>
          <a:prstGeom prst="rect">
            <a:avLst/>
          </a:prstGeom>
          <a:noFill/>
        </p:spPr>
        <p:txBody>
          <a:bodyPr wrap="square" rtlCol="0" anchor="ctr">
            <a:spAutoFit/>
          </a:bodyPr>
          <a:lstStyle/>
          <a:p>
            <a:pPr algn="ctr"/>
            <a:r>
              <a:rPr lang="en-US" sz="1350" b="1" dirty="0">
                <a:solidFill>
                  <a:schemeClr val="bg2"/>
                </a:solidFill>
                <a:latin typeface="+mj-lt"/>
              </a:rPr>
              <a:t>04</a:t>
            </a:r>
          </a:p>
        </p:txBody>
      </p:sp>
      <p:sp>
        <p:nvSpPr>
          <p:cNvPr id="44" name="Chevron 5">
            <a:extLst>
              <a:ext uri="{FF2B5EF4-FFF2-40B4-BE49-F238E27FC236}">
                <a16:creationId xmlns:a16="http://schemas.microsoft.com/office/drawing/2014/main" id="{05405212-53D9-75AF-9700-9235B3480AC7}"/>
              </a:ext>
            </a:extLst>
          </p:cNvPr>
          <p:cNvSpPr/>
          <p:nvPr/>
        </p:nvSpPr>
        <p:spPr>
          <a:xfrm>
            <a:off x="7293478" y="2351554"/>
            <a:ext cx="1714767" cy="1002491"/>
          </a:xfrm>
          <a:prstGeom prst="chevron">
            <a:avLst>
              <a:gd name="adj" fmla="val 20758"/>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vert="horz" lIns="68580" tIns="0" rIns="0" bIns="0" rtlCol="0" anchor="ctr" anchorCtr="0"/>
          <a:lstStyle/>
          <a:p>
            <a:pPr lvl="0" algn="ctr"/>
            <a:endParaRPr lang="en-US" sz="900" dirty="0">
              <a:solidFill>
                <a:srgbClr val="FFFFFF"/>
              </a:solidFill>
            </a:endParaRPr>
          </a:p>
        </p:txBody>
      </p:sp>
      <p:cxnSp>
        <p:nvCxnSpPr>
          <p:cNvPr id="45" name="Straight Connector 44">
            <a:extLst>
              <a:ext uri="{FF2B5EF4-FFF2-40B4-BE49-F238E27FC236}">
                <a16:creationId xmlns:a16="http://schemas.microsoft.com/office/drawing/2014/main" id="{0096B2B2-98DC-3235-83DC-DF40EDD0B169}"/>
              </a:ext>
            </a:extLst>
          </p:cNvPr>
          <p:cNvCxnSpPr>
            <a:cxnSpLocks/>
          </p:cNvCxnSpPr>
          <p:nvPr/>
        </p:nvCxnSpPr>
        <p:spPr>
          <a:xfrm flipV="1">
            <a:off x="5477571" y="3164208"/>
            <a:ext cx="146" cy="5277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9A48B53-FBE4-39CD-EAAA-4933E3A2D28C}"/>
              </a:ext>
            </a:extLst>
          </p:cNvPr>
          <p:cNvSpPr txBox="1"/>
          <p:nvPr/>
        </p:nvSpPr>
        <p:spPr>
          <a:xfrm>
            <a:off x="7405943" y="2585266"/>
            <a:ext cx="1393565" cy="323165"/>
          </a:xfrm>
          <a:prstGeom prst="rect">
            <a:avLst/>
          </a:prstGeom>
          <a:noFill/>
        </p:spPr>
        <p:txBody>
          <a:bodyPr wrap="square" rtlCol="0" anchor="ctr">
            <a:spAutoFit/>
          </a:bodyPr>
          <a:lstStyle/>
          <a:p>
            <a:pPr algn="ctr"/>
            <a:r>
              <a:rPr lang="en-US" sz="1500" b="1" dirty="0">
                <a:solidFill>
                  <a:schemeClr val="bg2"/>
                </a:solidFill>
                <a:latin typeface="+mj-lt"/>
              </a:rPr>
              <a:t>User</a:t>
            </a:r>
          </a:p>
        </p:txBody>
      </p:sp>
      <p:cxnSp>
        <p:nvCxnSpPr>
          <p:cNvPr id="51" name="Straight Connector 50">
            <a:extLst>
              <a:ext uri="{FF2B5EF4-FFF2-40B4-BE49-F238E27FC236}">
                <a16:creationId xmlns:a16="http://schemas.microsoft.com/office/drawing/2014/main" id="{3EF1A69A-3A2F-A21D-5CE7-2F701731F61B}"/>
              </a:ext>
            </a:extLst>
          </p:cNvPr>
          <p:cNvCxnSpPr>
            <a:cxnSpLocks/>
          </p:cNvCxnSpPr>
          <p:nvPr/>
        </p:nvCxnSpPr>
        <p:spPr>
          <a:xfrm>
            <a:off x="8393446" y="3149558"/>
            <a:ext cx="0" cy="0"/>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397C3E4-1074-2411-9668-24BBC4BF0D1F}"/>
              </a:ext>
            </a:extLst>
          </p:cNvPr>
          <p:cNvSpPr txBox="1"/>
          <p:nvPr/>
        </p:nvSpPr>
        <p:spPr>
          <a:xfrm>
            <a:off x="7486543" y="4240818"/>
            <a:ext cx="1651676" cy="1334853"/>
          </a:xfrm>
          <a:prstGeom prst="rect">
            <a:avLst/>
          </a:prstGeom>
          <a:noFill/>
        </p:spPr>
        <p:txBody>
          <a:bodyPr wrap="square" rtlCol="0">
            <a:spAutoFit/>
          </a:bodyPr>
          <a:lstStyle/>
          <a:p>
            <a:pPr algn="ctr">
              <a:lnSpc>
                <a:spcPct val="150000"/>
              </a:lnSpc>
            </a:pPr>
            <a:r>
              <a:rPr lang="en-US" sz="1100" dirty="0"/>
              <a:t>Create a user with administrative privileges on the managed hosts to be used by Ansible</a:t>
            </a:r>
          </a:p>
        </p:txBody>
      </p:sp>
      <p:sp>
        <p:nvSpPr>
          <p:cNvPr id="57" name="Rectangle 56">
            <a:extLst>
              <a:ext uri="{FF2B5EF4-FFF2-40B4-BE49-F238E27FC236}">
                <a16:creationId xmlns:a16="http://schemas.microsoft.com/office/drawing/2014/main" id="{B127ECF1-B310-0487-F518-028DF23140BF}"/>
              </a:ext>
            </a:extLst>
          </p:cNvPr>
          <p:cNvSpPr/>
          <p:nvPr/>
        </p:nvSpPr>
        <p:spPr>
          <a:xfrm>
            <a:off x="8157191" y="3674250"/>
            <a:ext cx="424582" cy="47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58" name="TextBox 57">
            <a:extLst>
              <a:ext uri="{FF2B5EF4-FFF2-40B4-BE49-F238E27FC236}">
                <a16:creationId xmlns:a16="http://schemas.microsoft.com/office/drawing/2014/main" id="{A4B56551-D621-A835-6DFF-34CF67A9B904}"/>
              </a:ext>
            </a:extLst>
          </p:cNvPr>
          <p:cNvSpPr txBox="1"/>
          <p:nvPr/>
        </p:nvSpPr>
        <p:spPr>
          <a:xfrm>
            <a:off x="8156867" y="3758137"/>
            <a:ext cx="424582" cy="300082"/>
          </a:xfrm>
          <a:prstGeom prst="rect">
            <a:avLst/>
          </a:prstGeom>
          <a:noFill/>
        </p:spPr>
        <p:txBody>
          <a:bodyPr wrap="square" rtlCol="0" anchor="ctr">
            <a:spAutoFit/>
          </a:bodyPr>
          <a:lstStyle/>
          <a:p>
            <a:pPr algn="ctr"/>
            <a:r>
              <a:rPr lang="en-US" sz="1350" b="1" dirty="0">
                <a:solidFill>
                  <a:schemeClr val="bg2"/>
                </a:solidFill>
                <a:latin typeface="+mj-lt"/>
              </a:rPr>
              <a:t>05</a:t>
            </a:r>
          </a:p>
        </p:txBody>
      </p:sp>
      <p:cxnSp>
        <p:nvCxnSpPr>
          <p:cNvPr id="59" name="Straight Connector 58">
            <a:extLst>
              <a:ext uri="{FF2B5EF4-FFF2-40B4-BE49-F238E27FC236}">
                <a16:creationId xmlns:a16="http://schemas.microsoft.com/office/drawing/2014/main" id="{562CFB66-211A-FA24-A88B-23CD86C0CCDB}"/>
              </a:ext>
            </a:extLst>
          </p:cNvPr>
          <p:cNvCxnSpPr>
            <a:cxnSpLocks/>
          </p:cNvCxnSpPr>
          <p:nvPr/>
        </p:nvCxnSpPr>
        <p:spPr>
          <a:xfrm flipV="1">
            <a:off x="8354711" y="3142142"/>
            <a:ext cx="146" cy="5277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0" name="Chevron 3">
            <a:extLst>
              <a:ext uri="{FF2B5EF4-FFF2-40B4-BE49-F238E27FC236}">
                <a16:creationId xmlns:a16="http://schemas.microsoft.com/office/drawing/2014/main" id="{69CA525D-7762-9248-51A1-9E56274B6101}"/>
              </a:ext>
            </a:extLst>
          </p:cNvPr>
          <p:cNvSpPr/>
          <p:nvPr/>
        </p:nvSpPr>
        <p:spPr>
          <a:xfrm>
            <a:off x="8648910" y="2351554"/>
            <a:ext cx="1938679" cy="1002491"/>
          </a:xfrm>
          <a:prstGeom prst="chevron">
            <a:avLst>
              <a:gd name="adj" fmla="val 20758"/>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vert="horz" lIns="68580" tIns="0" rIns="0" bIns="0" rtlCol="0" anchor="ctr" anchorCtr="0"/>
          <a:lstStyle/>
          <a:p>
            <a:pPr lvl="0" algn="ctr"/>
            <a:endParaRPr lang="en-US" sz="900" dirty="0">
              <a:solidFill>
                <a:srgbClr val="FFFFFF"/>
              </a:solidFill>
            </a:endParaRPr>
          </a:p>
        </p:txBody>
      </p:sp>
      <p:sp>
        <p:nvSpPr>
          <p:cNvPr id="61" name="TextBox 60">
            <a:extLst>
              <a:ext uri="{FF2B5EF4-FFF2-40B4-BE49-F238E27FC236}">
                <a16:creationId xmlns:a16="http://schemas.microsoft.com/office/drawing/2014/main" id="{54478282-93D6-798C-01D1-0AE9C95E4A7D}"/>
              </a:ext>
            </a:extLst>
          </p:cNvPr>
          <p:cNvSpPr txBox="1"/>
          <p:nvPr/>
        </p:nvSpPr>
        <p:spPr>
          <a:xfrm>
            <a:off x="8945900" y="2585265"/>
            <a:ext cx="1393565" cy="323165"/>
          </a:xfrm>
          <a:prstGeom prst="rect">
            <a:avLst/>
          </a:prstGeom>
          <a:noFill/>
        </p:spPr>
        <p:txBody>
          <a:bodyPr wrap="square" rtlCol="0" anchor="ctr">
            <a:spAutoFit/>
          </a:bodyPr>
          <a:lstStyle/>
          <a:p>
            <a:pPr algn="ctr"/>
            <a:r>
              <a:rPr lang="en-US" sz="1500" b="1" dirty="0">
                <a:solidFill>
                  <a:schemeClr val="bg2"/>
                </a:solidFill>
                <a:latin typeface="+mj-lt"/>
              </a:rPr>
              <a:t>Key Auth</a:t>
            </a:r>
          </a:p>
        </p:txBody>
      </p:sp>
      <p:sp>
        <p:nvSpPr>
          <p:cNvPr id="62" name="Rectangle 61">
            <a:extLst>
              <a:ext uri="{FF2B5EF4-FFF2-40B4-BE49-F238E27FC236}">
                <a16:creationId xmlns:a16="http://schemas.microsoft.com/office/drawing/2014/main" id="{00A4A402-6529-B7A5-1386-E86AEFEB15DD}"/>
              </a:ext>
            </a:extLst>
          </p:cNvPr>
          <p:cNvSpPr/>
          <p:nvPr/>
        </p:nvSpPr>
        <p:spPr>
          <a:xfrm>
            <a:off x="9529864" y="3678877"/>
            <a:ext cx="424613" cy="472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a:p>
        </p:txBody>
      </p:sp>
      <p:sp>
        <p:nvSpPr>
          <p:cNvPr id="63" name="TextBox 62">
            <a:extLst>
              <a:ext uri="{FF2B5EF4-FFF2-40B4-BE49-F238E27FC236}">
                <a16:creationId xmlns:a16="http://schemas.microsoft.com/office/drawing/2014/main" id="{23E66081-D34A-A6CC-FF8E-93B04E30EA3E}"/>
              </a:ext>
            </a:extLst>
          </p:cNvPr>
          <p:cNvSpPr txBox="1"/>
          <p:nvPr/>
        </p:nvSpPr>
        <p:spPr>
          <a:xfrm>
            <a:off x="9529864" y="3758137"/>
            <a:ext cx="424613" cy="300082"/>
          </a:xfrm>
          <a:prstGeom prst="rect">
            <a:avLst/>
          </a:prstGeom>
          <a:noFill/>
        </p:spPr>
        <p:txBody>
          <a:bodyPr wrap="square" rtlCol="0" anchor="ctr">
            <a:spAutoFit/>
          </a:bodyPr>
          <a:lstStyle/>
          <a:p>
            <a:pPr algn="ctr"/>
            <a:r>
              <a:rPr lang="en-US" sz="1350" b="1" dirty="0">
                <a:solidFill>
                  <a:schemeClr val="bg2"/>
                </a:solidFill>
                <a:latin typeface="+mj-lt"/>
              </a:rPr>
              <a:t>06</a:t>
            </a:r>
          </a:p>
        </p:txBody>
      </p:sp>
      <p:cxnSp>
        <p:nvCxnSpPr>
          <p:cNvPr id="64" name="Straight Connector 63">
            <a:extLst>
              <a:ext uri="{FF2B5EF4-FFF2-40B4-BE49-F238E27FC236}">
                <a16:creationId xmlns:a16="http://schemas.microsoft.com/office/drawing/2014/main" id="{64A76BE4-448B-6DBE-11E2-E9AB75168841}"/>
              </a:ext>
            </a:extLst>
          </p:cNvPr>
          <p:cNvCxnSpPr>
            <a:cxnSpLocks/>
          </p:cNvCxnSpPr>
          <p:nvPr/>
        </p:nvCxnSpPr>
        <p:spPr>
          <a:xfrm flipV="1">
            <a:off x="9711006" y="3127588"/>
            <a:ext cx="146" cy="527748"/>
          </a:xfrm>
          <a:prstGeom prst="line">
            <a:avLst/>
          </a:prstGeom>
          <a:ln w="1270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1B49BE10-424D-BB5D-9492-C77335A6FD26}"/>
              </a:ext>
            </a:extLst>
          </p:cNvPr>
          <p:cNvSpPr txBox="1"/>
          <p:nvPr/>
        </p:nvSpPr>
        <p:spPr>
          <a:xfrm>
            <a:off x="8885168" y="4230355"/>
            <a:ext cx="1651676" cy="1080937"/>
          </a:xfrm>
          <a:prstGeom prst="rect">
            <a:avLst/>
          </a:prstGeom>
          <a:noFill/>
        </p:spPr>
        <p:txBody>
          <a:bodyPr wrap="square" rtlCol="0">
            <a:spAutoFit/>
          </a:bodyPr>
          <a:lstStyle/>
          <a:p>
            <a:pPr algn="ctr">
              <a:lnSpc>
                <a:spcPct val="150000"/>
              </a:lnSpc>
            </a:pPr>
            <a:r>
              <a:rPr lang="en-US" sz="1100" dirty="0"/>
              <a:t>Setup key-based authentication through SSH for that user</a:t>
            </a:r>
          </a:p>
        </p:txBody>
      </p:sp>
      <p:sp>
        <p:nvSpPr>
          <p:cNvPr id="66" name="Rectangle 65">
            <a:extLst>
              <a:ext uri="{FF2B5EF4-FFF2-40B4-BE49-F238E27FC236}">
                <a16:creationId xmlns:a16="http://schemas.microsoft.com/office/drawing/2014/main" id="{0EFFB9FC-B2C0-39DB-36DD-2705BF68B080}"/>
              </a:ext>
            </a:extLst>
          </p:cNvPr>
          <p:cNvSpPr/>
          <p:nvPr/>
        </p:nvSpPr>
        <p:spPr>
          <a:xfrm>
            <a:off x="339679" y="6106160"/>
            <a:ext cx="1028999" cy="476994"/>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A825CE6-73A6-DA21-3075-656CC729F869}"/>
              </a:ext>
            </a:extLst>
          </p:cNvPr>
          <p:cNvSpPr>
            <a:spLocks noGrp="1"/>
          </p:cNvSpPr>
          <p:nvPr>
            <p:ph type="title"/>
          </p:nvPr>
        </p:nvSpPr>
        <p:spPr/>
        <p:txBody>
          <a:bodyPr/>
          <a:lstStyle/>
          <a:p>
            <a:r>
              <a:rPr lang="en-US" dirty="0"/>
              <a:t>Installing Ansible on RHEL</a:t>
            </a:r>
          </a:p>
        </p:txBody>
      </p:sp>
    </p:spTree>
    <p:extLst>
      <p:ext uri="{BB962C8B-B14F-4D97-AF65-F5344CB8AC3E}">
        <p14:creationId xmlns:p14="http://schemas.microsoft.com/office/powerpoint/2010/main" val="3326321341"/>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ipe(up)">
                                      <p:cBhvr>
                                        <p:cTn id="33" dur="500"/>
                                        <p:tgtEl>
                                          <p:spTgt spid="19"/>
                                        </p:tgtEl>
                                      </p:cBhvr>
                                    </p:animEffect>
                                  </p:childTnLst>
                                </p:cTn>
                              </p:par>
                              <p:par>
                                <p:cTn id="34" presetID="22" presetClass="entr" presetSubtype="1" fill="hold"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up)">
                                      <p:cBhvr>
                                        <p:cTn id="36" dur="500"/>
                                        <p:tgtEl>
                                          <p:spTgt spid="17"/>
                                        </p:tgtEl>
                                      </p:cBhvr>
                                    </p:animEffect>
                                  </p:childTnLst>
                                </p:cTn>
                              </p:par>
                              <p:par>
                                <p:cTn id="37" presetID="22" presetClass="entr" presetSubtype="1"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wipe(up)">
                                      <p:cBhvr>
                                        <p:cTn id="39" dur="500"/>
                                        <p:tgtEl>
                                          <p:spTgt spid="15"/>
                                        </p:tgtEl>
                                      </p:cBhvr>
                                    </p:animEffect>
                                  </p:childTnLst>
                                </p:cTn>
                              </p:par>
                              <p:par>
                                <p:cTn id="40" presetID="22" presetClass="entr" presetSubtype="1"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up)">
                                      <p:cBhvr>
                                        <p:cTn id="42" dur="500"/>
                                        <p:tgtEl>
                                          <p:spTgt spid="13"/>
                                        </p:tgtEl>
                                      </p:cBhvr>
                                    </p:animEffect>
                                  </p:childTnLst>
                                </p:cTn>
                              </p:par>
                            </p:childTnLst>
                          </p:cTn>
                        </p:par>
                        <p:par>
                          <p:cTn id="43" fill="hold">
                            <p:stCondLst>
                              <p:cond delay="1500"/>
                            </p:stCondLst>
                            <p:childTnLst>
                              <p:par>
                                <p:cTn id="44" presetID="53" presetClass="entr" presetSubtype="16"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anim calcmode="lin" valueType="num">
                                      <p:cBhvr>
                                        <p:cTn id="51" dur="500" fill="hold"/>
                                        <p:tgtEl>
                                          <p:spTgt spid="36"/>
                                        </p:tgtEl>
                                        <p:attrNameLst>
                                          <p:attrName>ppt_w</p:attrName>
                                        </p:attrNameLst>
                                      </p:cBhvr>
                                      <p:tavLst>
                                        <p:tav tm="0">
                                          <p:val>
                                            <p:fltVal val="0"/>
                                          </p:val>
                                        </p:tav>
                                        <p:tav tm="100000">
                                          <p:val>
                                            <p:strVal val="#ppt_w"/>
                                          </p:val>
                                        </p:tav>
                                      </p:tavLst>
                                    </p:anim>
                                    <p:anim calcmode="lin" valueType="num">
                                      <p:cBhvr>
                                        <p:cTn id="52" dur="500" fill="hold"/>
                                        <p:tgtEl>
                                          <p:spTgt spid="36"/>
                                        </p:tgtEl>
                                        <p:attrNameLst>
                                          <p:attrName>ppt_h</p:attrName>
                                        </p:attrNameLst>
                                      </p:cBhvr>
                                      <p:tavLst>
                                        <p:tav tm="0">
                                          <p:val>
                                            <p:fltVal val="0"/>
                                          </p:val>
                                        </p:tav>
                                        <p:tav tm="100000">
                                          <p:val>
                                            <p:strVal val="#ppt_h"/>
                                          </p:val>
                                        </p:tav>
                                      </p:tavLst>
                                    </p:anim>
                                    <p:animEffect transition="in" filter="fade">
                                      <p:cBhvr>
                                        <p:cTn id="53" dur="500"/>
                                        <p:tgtEl>
                                          <p:spTgt spid="36"/>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anim calcmode="lin" valueType="num">
                                      <p:cBhvr>
                                        <p:cTn id="56" dur="500" fill="hold"/>
                                        <p:tgtEl>
                                          <p:spTgt spid="37"/>
                                        </p:tgtEl>
                                        <p:attrNameLst>
                                          <p:attrName>ppt_w</p:attrName>
                                        </p:attrNameLst>
                                      </p:cBhvr>
                                      <p:tavLst>
                                        <p:tav tm="0">
                                          <p:val>
                                            <p:fltVal val="0"/>
                                          </p:val>
                                        </p:tav>
                                        <p:tav tm="100000">
                                          <p:val>
                                            <p:strVal val="#ppt_w"/>
                                          </p:val>
                                        </p:tav>
                                      </p:tavLst>
                                    </p:anim>
                                    <p:anim calcmode="lin" valueType="num">
                                      <p:cBhvr>
                                        <p:cTn id="57" dur="500" fill="hold"/>
                                        <p:tgtEl>
                                          <p:spTgt spid="37"/>
                                        </p:tgtEl>
                                        <p:attrNameLst>
                                          <p:attrName>ppt_h</p:attrName>
                                        </p:attrNameLst>
                                      </p:cBhvr>
                                      <p:tavLst>
                                        <p:tav tm="0">
                                          <p:val>
                                            <p:fltVal val="0"/>
                                          </p:val>
                                        </p:tav>
                                        <p:tav tm="100000">
                                          <p:val>
                                            <p:strVal val="#ppt_h"/>
                                          </p:val>
                                        </p:tav>
                                      </p:tavLst>
                                    </p:anim>
                                    <p:animEffect transition="in" filter="fade">
                                      <p:cBhvr>
                                        <p:cTn id="58" dur="500"/>
                                        <p:tgtEl>
                                          <p:spTgt spid="37"/>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p:cTn id="61" dur="500" fill="hold"/>
                                        <p:tgtEl>
                                          <p:spTgt spid="38"/>
                                        </p:tgtEl>
                                        <p:attrNameLst>
                                          <p:attrName>ppt_w</p:attrName>
                                        </p:attrNameLst>
                                      </p:cBhvr>
                                      <p:tavLst>
                                        <p:tav tm="0">
                                          <p:val>
                                            <p:fltVal val="0"/>
                                          </p:val>
                                        </p:tav>
                                        <p:tav tm="100000">
                                          <p:val>
                                            <p:strVal val="#ppt_w"/>
                                          </p:val>
                                        </p:tav>
                                      </p:tavLst>
                                    </p:anim>
                                    <p:anim calcmode="lin" valueType="num">
                                      <p:cBhvr>
                                        <p:cTn id="62" dur="500" fill="hold"/>
                                        <p:tgtEl>
                                          <p:spTgt spid="38"/>
                                        </p:tgtEl>
                                        <p:attrNameLst>
                                          <p:attrName>ppt_h</p:attrName>
                                        </p:attrNameLst>
                                      </p:cBhvr>
                                      <p:tavLst>
                                        <p:tav tm="0">
                                          <p:val>
                                            <p:fltVal val="0"/>
                                          </p:val>
                                        </p:tav>
                                        <p:tav tm="100000">
                                          <p:val>
                                            <p:strVal val="#ppt_h"/>
                                          </p:val>
                                        </p:tav>
                                      </p:tavLst>
                                    </p:anim>
                                    <p:animEffect transition="in" filter="fade">
                                      <p:cBhvr>
                                        <p:cTn id="63" dur="500"/>
                                        <p:tgtEl>
                                          <p:spTgt spid="38"/>
                                        </p:tgtEl>
                                      </p:cBhvr>
                                    </p:animEffect>
                                  </p:childTnLst>
                                </p:cTn>
                              </p:par>
                            </p:childTnLst>
                          </p:cTn>
                        </p:par>
                        <p:par>
                          <p:cTn id="64" fill="hold">
                            <p:stCondLst>
                              <p:cond delay="2000"/>
                            </p:stCondLst>
                            <p:childTnLst>
                              <p:par>
                                <p:cTn id="65" presetID="22" presetClass="entr" presetSubtype="8" fill="hold" grpId="0" nodeType="afterEffect">
                                  <p:stCondLst>
                                    <p:cond delay="0"/>
                                  </p:stCondLst>
                                  <p:childTnLst>
                                    <p:set>
                                      <p:cBhvr>
                                        <p:cTn id="66" dur="1" fill="hold">
                                          <p:stCondLst>
                                            <p:cond delay="0"/>
                                          </p:stCondLst>
                                        </p:cTn>
                                        <p:tgtEl>
                                          <p:spTgt spid="53"/>
                                        </p:tgtEl>
                                        <p:attrNameLst>
                                          <p:attrName>style.visibility</p:attrName>
                                        </p:attrNameLst>
                                      </p:cBhvr>
                                      <p:to>
                                        <p:strVal val="visible"/>
                                      </p:to>
                                    </p:set>
                                    <p:animEffect transition="in" filter="wipe(left)">
                                      <p:cBhvr>
                                        <p:cTn id="67" dur="500"/>
                                        <p:tgtEl>
                                          <p:spTgt spid="53"/>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wipe(left)">
                                      <p:cBhvr>
                                        <p:cTn id="70" dur="500"/>
                                        <p:tgtEl>
                                          <p:spTgt spid="54"/>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5"/>
                                        </p:tgtEl>
                                        <p:attrNameLst>
                                          <p:attrName>style.visibility</p:attrName>
                                        </p:attrNameLst>
                                      </p:cBhvr>
                                      <p:to>
                                        <p:strVal val="visible"/>
                                      </p:to>
                                    </p:set>
                                    <p:animEffect transition="in" filter="wipe(left)">
                                      <p:cBhvr>
                                        <p:cTn id="73" dur="500"/>
                                        <p:tgtEl>
                                          <p:spTgt spid="55"/>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6"/>
                                        </p:tgtEl>
                                        <p:attrNameLst>
                                          <p:attrName>style.visibility</p:attrName>
                                        </p:attrNameLst>
                                      </p:cBhvr>
                                      <p:to>
                                        <p:strVal val="visible"/>
                                      </p:to>
                                    </p:set>
                                    <p:animEffect transition="in" filter="wipe(left)">
                                      <p:cBhvr>
                                        <p:cTn id="76" dur="500"/>
                                        <p:tgtEl>
                                          <p:spTgt spid="56"/>
                                        </p:tgtEl>
                                      </p:cBhvr>
                                    </p:animEffect>
                                  </p:childTnLst>
                                </p:cTn>
                              </p:par>
                            </p:childTnLst>
                          </p:cTn>
                        </p:par>
                        <p:par>
                          <p:cTn id="77" fill="hold">
                            <p:stCondLst>
                              <p:cond delay="2500"/>
                            </p:stCondLst>
                            <p:childTnLst>
                              <p:par>
                                <p:cTn id="78" presetID="22" presetClass="entr" presetSubtype="1" fill="hold" grpId="0" nodeType="after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wipe(up)">
                                      <p:cBhvr>
                                        <p:cTn id="80" dur="500"/>
                                        <p:tgtEl>
                                          <p:spTgt spid="28"/>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wipe(up)">
                                      <p:cBhvr>
                                        <p:cTn id="83" dur="500"/>
                                        <p:tgtEl>
                                          <p:spTgt spid="29"/>
                                        </p:tgtEl>
                                      </p:cBhvr>
                                    </p:animEffect>
                                  </p:childTnLst>
                                </p:cTn>
                              </p:par>
                              <p:par>
                                <p:cTn id="84" presetID="22" presetClass="entr" presetSubtype="1"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wipe(up)">
                                      <p:cBhvr>
                                        <p:cTn id="86" dur="500"/>
                                        <p:tgtEl>
                                          <p:spTgt spid="30"/>
                                        </p:tgtEl>
                                      </p:cBhvr>
                                    </p:animEffect>
                                  </p:childTnLst>
                                </p:cTn>
                              </p:par>
                              <p:par>
                                <p:cTn id="87" presetID="22" presetClass="entr" presetSubtype="1"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Effect transition="in" filter="wipe(up)">
                                      <p:cBhvr>
                                        <p:cTn id="89" dur="500"/>
                                        <p:tgtEl>
                                          <p:spTgt spid="31"/>
                                        </p:tgtEl>
                                      </p:cBhvr>
                                    </p:animEffect>
                                  </p:childTnLst>
                                </p:cTn>
                              </p:par>
                              <p:par>
                                <p:cTn id="90" presetID="22" presetClass="entr" presetSubtype="8" fill="hold" grpId="0" nodeType="withEffect">
                                  <p:stCondLst>
                                    <p:cond delay="0"/>
                                  </p:stCondLst>
                                  <p:childTnLst>
                                    <p:set>
                                      <p:cBhvr>
                                        <p:cTn id="91" dur="1" fill="hold">
                                          <p:stCondLst>
                                            <p:cond delay="0"/>
                                          </p:stCondLst>
                                        </p:cTn>
                                        <p:tgtEl>
                                          <p:spTgt spid="44"/>
                                        </p:tgtEl>
                                        <p:attrNameLst>
                                          <p:attrName>style.visibility</p:attrName>
                                        </p:attrNameLst>
                                      </p:cBhvr>
                                      <p:to>
                                        <p:strVal val="visible"/>
                                      </p:to>
                                    </p:set>
                                    <p:animEffect transition="in" filter="wipe(left)">
                                      <p:cBhvr>
                                        <p:cTn id="92" dur="500"/>
                                        <p:tgtEl>
                                          <p:spTgt spid="44"/>
                                        </p:tgtEl>
                                      </p:cBhvr>
                                    </p:animEffect>
                                  </p:childTnLst>
                                </p:cTn>
                              </p:par>
                              <p:par>
                                <p:cTn id="93" presetID="22" presetClass="entr" presetSubtype="1" fill="hold" nodeType="withEffect">
                                  <p:stCondLst>
                                    <p:cond delay="0"/>
                                  </p:stCondLst>
                                  <p:childTnLst>
                                    <p:set>
                                      <p:cBhvr>
                                        <p:cTn id="94" dur="1" fill="hold">
                                          <p:stCondLst>
                                            <p:cond delay="0"/>
                                          </p:stCondLst>
                                        </p:cTn>
                                        <p:tgtEl>
                                          <p:spTgt spid="45"/>
                                        </p:tgtEl>
                                        <p:attrNameLst>
                                          <p:attrName>style.visibility</p:attrName>
                                        </p:attrNameLst>
                                      </p:cBhvr>
                                      <p:to>
                                        <p:strVal val="visible"/>
                                      </p:to>
                                    </p:set>
                                    <p:animEffect transition="in" filter="wipe(up)">
                                      <p:cBhvr>
                                        <p:cTn id="95" dur="500"/>
                                        <p:tgtEl>
                                          <p:spTgt spid="45"/>
                                        </p:tgtEl>
                                      </p:cBhvr>
                                    </p:animEffect>
                                  </p:childTnLst>
                                </p:cTn>
                              </p:par>
                              <p:par>
                                <p:cTn id="96" presetID="22" presetClass="entr" presetSubtype="8" fill="hold" grpId="0" nodeType="withEffect">
                                  <p:stCondLst>
                                    <p:cond delay="0"/>
                                  </p:stCondLst>
                                  <p:childTnLst>
                                    <p:set>
                                      <p:cBhvr>
                                        <p:cTn id="97" dur="1" fill="hold">
                                          <p:stCondLst>
                                            <p:cond delay="0"/>
                                          </p:stCondLst>
                                        </p:cTn>
                                        <p:tgtEl>
                                          <p:spTgt spid="46"/>
                                        </p:tgtEl>
                                        <p:attrNameLst>
                                          <p:attrName>style.visibility</p:attrName>
                                        </p:attrNameLst>
                                      </p:cBhvr>
                                      <p:to>
                                        <p:strVal val="visible"/>
                                      </p:to>
                                    </p:set>
                                    <p:animEffect transition="in" filter="wipe(left)">
                                      <p:cBhvr>
                                        <p:cTn id="98" dur="500"/>
                                        <p:tgtEl>
                                          <p:spTgt spid="46"/>
                                        </p:tgtEl>
                                      </p:cBhvr>
                                    </p:animEffect>
                                  </p:childTnLst>
                                </p:cTn>
                              </p:par>
                              <p:par>
                                <p:cTn id="99" presetID="22" presetClass="entr" presetSubtype="1" fill="hold" nodeType="with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wipe(up)">
                                      <p:cBhvr>
                                        <p:cTn id="101" dur="500"/>
                                        <p:tgtEl>
                                          <p:spTgt spid="51"/>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57"/>
                                        </p:tgtEl>
                                        <p:attrNameLst>
                                          <p:attrName>style.visibility</p:attrName>
                                        </p:attrNameLst>
                                      </p:cBhvr>
                                      <p:to>
                                        <p:strVal val="visible"/>
                                      </p:to>
                                    </p:set>
                                    <p:anim calcmode="lin" valueType="num">
                                      <p:cBhvr>
                                        <p:cTn id="104" dur="500" fill="hold"/>
                                        <p:tgtEl>
                                          <p:spTgt spid="57"/>
                                        </p:tgtEl>
                                        <p:attrNameLst>
                                          <p:attrName>ppt_w</p:attrName>
                                        </p:attrNameLst>
                                      </p:cBhvr>
                                      <p:tavLst>
                                        <p:tav tm="0">
                                          <p:val>
                                            <p:fltVal val="0"/>
                                          </p:val>
                                        </p:tav>
                                        <p:tav tm="100000">
                                          <p:val>
                                            <p:strVal val="#ppt_w"/>
                                          </p:val>
                                        </p:tav>
                                      </p:tavLst>
                                    </p:anim>
                                    <p:anim calcmode="lin" valueType="num">
                                      <p:cBhvr>
                                        <p:cTn id="105" dur="500" fill="hold"/>
                                        <p:tgtEl>
                                          <p:spTgt spid="57"/>
                                        </p:tgtEl>
                                        <p:attrNameLst>
                                          <p:attrName>ppt_h</p:attrName>
                                        </p:attrNameLst>
                                      </p:cBhvr>
                                      <p:tavLst>
                                        <p:tav tm="0">
                                          <p:val>
                                            <p:fltVal val="0"/>
                                          </p:val>
                                        </p:tav>
                                        <p:tav tm="100000">
                                          <p:val>
                                            <p:strVal val="#ppt_h"/>
                                          </p:val>
                                        </p:tav>
                                      </p:tavLst>
                                    </p:anim>
                                    <p:animEffect transition="in" filter="fade">
                                      <p:cBhvr>
                                        <p:cTn id="106" dur="500"/>
                                        <p:tgtEl>
                                          <p:spTgt spid="57"/>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58"/>
                                        </p:tgtEl>
                                        <p:attrNameLst>
                                          <p:attrName>style.visibility</p:attrName>
                                        </p:attrNameLst>
                                      </p:cBhvr>
                                      <p:to>
                                        <p:strVal val="visible"/>
                                      </p:to>
                                    </p:set>
                                    <p:animEffect transition="in" filter="wipe(left)">
                                      <p:cBhvr>
                                        <p:cTn id="109" dur="500"/>
                                        <p:tgtEl>
                                          <p:spTgt spid="58"/>
                                        </p:tgtEl>
                                      </p:cBhvr>
                                    </p:animEffect>
                                  </p:childTnLst>
                                </p:cTn>
                              </p:par>
                              <p:par>
                                <p:cTn id="110" presetID="22" presetClass="entr" presetSubtype="1" fill="hold" grpId="0" nodeType="withEffect">
                                  <p:stCondLst>
                                    <p:cond delay="0"/>
                                  </p:stCondLst>
                                  <p:childTnLst>
                                    <p:set>
                                      <p:cBhvr>
                                        <p:cTn id="111" dur="1" fill="hold">
                                          <p:stCondLst>
                                            <p:cond delay="0"/>
                                          </p:stCondLst>
                                        </p:cTn>
                                        <p:tgtEl>
                                          <p:spTgt spid="52"/>
                                        </p:tgtEl>
                                        <p:attrNameLst>
                                          <p:attrName>style.visibility</p:attrName>
                                        </p:attrNameLst>
                                      </p:cBhvr>
                                      <p:to>
                                        <p:strVal val="visible"/>
                                      </p:to>
                                    </p:set>
                                    <p:animEffect transition="in" filter="wipe(up)">
                                      <p:cBhvr>
                                        <p:cTn id="112" dur="500"/>
                                        <p:tgtEl>
                                          <p:spTgt spid="52"/>
                                        </p:tgtEl>
                                      </p:cBhvr>
                                    </p:animEffect>
                                  </p:childTnLst>
                                </p:cTn>
                              </p:par>
                              <p:par>
                                <p:cTn id="113" presetID="22" presetClass="entr" presetSubtype="1" fill="hold" nodeType="withEffect">
                                  <p:stCondLst>
                                    <p:cond delay="0"/>
                                  </p:stCondLst>
                                  <p:childTnLst>
                                    <p:set>
                                      <p:cBhvr>
                                        <p:cTn id="114" dur="1" fill="hold">
                                          <p:stCondLst>
                                            <p:cond delay="0"/>
                                          </p:stCondLst>
                                        </p:cTn>
                                        <p:tgtEl>
                                          <p:spTgt spid="59"/>
                                        </p:tgtEl>
                                        <p:attrNameLst>
                                          <p:attrName>style.visibility</p:attrName>
                                        </p:attrNameLst>
                                      </p:cBhvr>
                                      <p:to>
                                        <p:strVal val="visible"/>
                                      </p:to>
                                    </p:set>
                                    <p:animEffect transition="in" filter="wipe(up)">
                                      <p:cBhvr>
                                        <p:cTn id="115" dur="500"/>
                                        <p:tgtEl>
                                          <p:spTgt spid="59"/>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wipe(left)">
                                      <p:cBhvr>
                                        <p:cTn id="118" dur="500"/>
                                        <p:tgtEl>
                                          <p:spTgt spid="60"/>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61"/>
                                        </p:tgtEl>
                                        <p:attrNameLst>
                                          <p:attrName>style.visibility</p:attrName>
                                        </p:attrNameLst>
                                      </p:cBhvr>
                                      <p:to>
                                        <p:strVal val="visible"/>
                                      </p:to>
                                    </p:set>
                                    <p:animEffect transition="in" filter="wipe(left)">
                                      <p:cBhvr>
                                        <p:cTn id="121" dur="500"/>
                                        <p:tgtEl>
                                          <p:spTgt spid="61"/>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62"/>
                                        </p:tgtEl>
                                        <p:attrNameLst>
                                          <p:attrName>style.visibility</p:attrName>
                                        </p:attrNameLst>
                                      </p:cBhvr>
                                      <p:to>
                                        <p:strVal val="visible"/>
                                      </p:to>
                                    </p:set>
                                    <p:anim calcmode="lin" valueType="num">
                                      <p:cBhvr>
                                        <p:cTn id="124" dur="500" fill="hold"/>
                                        <p:tgtEl>
                                          <p:spTgt spid="62"/>
                                        </p:tgtEl>
                                        <p:attrNameLst>
                                          <p:attrName>ppt_w</p:attrName>
                                        </p:attrNameLst>
                                      </p:cBhvr>
                                      <p:tavLst>
                                        <p:tav tm="0">
                                          <p:val>
                                            <p:fltVal val="0"/>
                                          </p:val>
                                        </p:tav>
                                        <p:tav tm="100000">
                                          <p:val>
                                            <p:strVal val="#ppt_w"/>
                                          </p:val>
                                        </p:tav>
                                      </p:tavLst>
                                    </p:anim>
                                    <p:anim calcmode="lin" valueType="num">
                                      <p:cBhvr>
                                        <p:cTn id="125" dur="500" fill="hold"/>
                                        <p:tgtEl>
                                          <p:spTgt spid="62"/>
                                        </p:tgtEl>
                                        <p:attrNameLst>
                                          <p:attrName>ppt_h</p:attrName>
                                        </p:attrNameLst>
                                      </p:cBhvr>
                                      <p:tavLst>
                                        <p:tav tm="0">
                                          <p:val>
                                            <p:fltVal val="0"/>
                                          </p:val>
                                        </p:tav>
                                        <p:tav tm="100000">
                                          <p:val>
                                            <p:strVal val="#ppt_h"/>
                                          </p:val>
                                        </p:tav>
                                      </p:tavLst>
                                    </p:anim>
                                    <p:animEffect transition="in" filter="fade">
                                      <p:cBhvr>
                                        <p:cTn id="126" dur="500"/>
                                        <p:tgtEl>
                                          <p:spTgt spid="62"/>
                                        </p:tgtEl>
                                      </p:cBhvr>
                                    </p:animEffect>
                                  </p:childTnLst>
                                </p:cTn>
                              </p:par>
                              <p:par>
                                <p:cTn id="127" presetID="22" presetClass="entr" presetSubtype="8"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wipe(left)">
                                      <p:cBhvr>
                                        <p:cTn id="129" dur="500"/>
                                        <p:tgtEl>
                                          <p:spTgt spid="63"/>
                                        </p:tgtEl>
                                      </p:cBhvr>
                                    </p:animEffect>
                                  </p:childTnLst>
                                </p:cTn>
                              </p:par>
                              <p:par>
                                <p:cTn id="130" presetID="22" presetClass="entr" presetSubtype="1" fill="hold" nodeType="with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wipe(up)">
                                      <p:cBhvr>
                                        <p:cTn id="132" dur="500"/>
                                        <p:tgtEl>
                                          <p:spTgt spid="64"/>
                                        </p:tgtEl>
                                      </p:cBhvr>
                                    </p:animEffect>
                                  </p:childTnLst>
                                </p:cTn>
                              </p:par>
                              <p:par>
                                <p:cTn id="133" presetID="22" presetClass="entr" presetSubtype="1" fill="hold" grpId="0" nodeType="with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wipe(up)">
                                      <p:cBhvr>
                                        <p:cTn id="13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6" grpId="0" animBg="1"/>
      <p:bldP spid="18" grpId="0" animBg="1"/>
      <p:bldP spid="20" grpId="0"/>
      <p:bldP spid="22" grpId="0"/>
      <p:bldP spid="24" grpId="0"/>
      <p:bldP spid="26" grpId="0"/>
      <p:bldP spid="28" grpId="0"/>
      <p:bldP spid="29" grpId="0"/>
      <p:bldP spid="30" grpId="0"/>
      <p:bldP spid="31" grpId="0"/>
      <p:bldP spid="32" grpId="0" animBg="1"/>
      <p:bldP spid="36" grpId="0" animBg="1"/>
      <p:bldP spid="37" grpId="0" animBg="1"/>
      <p:bldP spid="38" grpId="0" animBg="1"/>
      <p:bldP spid="53" grpId="0"/>
      <p:bldP spid="54" grpId="0"/>
      <p:bldP spid="55" grpId="0"/>
      <p:bldP spid="56" grpId="0"/>
      <p:bldP spid="44" grpId="0" animBg="1"/>
      <p:bldP spid="46" grpId="0"/>
      <p:bldP spid="52" grpId="0"/>
      <p:bldP spid="57" grpId="0" animBg="1"/>
      <p:bldP spid="58" grpId="0"/>
      <p:bldP spid="60" grpId="0" animBg="1"/>
      <p:bldP spid="61" grpId="0"/>
      <p:bldP spid="62" grpId="0" animBg="1"/>
      <p:bldP spid="63"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Straight Connector 26"/>
          <p:cNvCxnSpPr>
            <a:cxnSpLocks/>
          </p:cNvCxnSpPr>
          <p:nvPr/>
        </p:nvCxnSpPr>
        <p:spPr>
          <a:xfrm>
            <a:off x="4277766" y="3668481"/>
            <a:ext cx="1714026" cy="0"/>
          </a:xfrm>
          <a:prstGeom prst="line">
            <a:avLst/>
          </a:prstGeom>
          <a:ln w="50800" cap="rnd">
            <a:solidFill>
              <a:schemeClr val="tx1">
                <a:alpha val="70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887267" y="3105835"/>
            <a:ext cx="1417321" cy="323165"/>
          </a:xfrm>
          <a:prstGeom prst="rect">
            <a:avLst/>
          </a:prstGeom>
          <a:noFill/>
        </p:spPr>
        <p:txBody>
          <a:bodyPr wrap="square" rtlCol="0">
            <a:spAutoFit/>
          </a:bodyPr>
          <a:lstStyle/>
          <a:p>
            <a:pPr algn="ctr" defTabSz="685669"/>
            <a:r>
              <a:rPr lang="en-US" sz="1500" b="1" dirty="0">
                <a:latin typeface="PS TT Commons DemiBold" charset="0"/>
                <a:ea typeface="PS TT Commons DemiBold" charset="0"/>
                <a:cs typeface="PS TT Commons DemiBold" charset="0"/>
              </a:rPr>
              <a:t>Switch</a:t>
            </a:r>
          </a:p>
        </p:txBody>
      </p:sp>
      <p:sp>
        <p:nvSpPr>
          <p:cNvPr id="2" name="Title 1"/>
          <p:cNvSpPr>
            <a:spLocks noGrp="1"/>
          </p:cNvSpPr>
          <p:nvPr>
            <p:ph type="title"/>
          </p:nvPr>
        </p:nvSpPr>
        <p:spPr>
          <a:xfrm>
            <a:off x="2152650" y="1162748"/>
            <a:ext cx="7886700" cy="407874"/>
          </a:xfrm>
        </p:spPr>
        <p:txBody>
          <a:bodyPr>
            <a:normAutofit fontScale="90000"/>
          </a:bodyPr>
          <a:lstStyle/>
          <a:p>
            <a:r>
              <a:rPr lang="en-US" dirty="0"/>
              <a:t>Lab Architecture</a:t>
            </a:r>
          </a:p>
        </p:txBody>
      </p:sp>
      <p:pic>
        <p:nvPicPr>
          <p:cNvPr id="9" name="Picture 8" descr="Icon&#10;&#10;Description automatically generated with medium confidence">
            <a:extLst>
              <a:ext uri="{FF2B5EF4-FFF2-40B4-BE49-F238E27FC236}">
                <a16:creationId xmlns:a16="http://schemas.microsoft.com/office/drawing/2014/main" id="{3F2B18C1-4E52-4FF1-986B-3FA8F410608D}"/>
              </a:ext>
            </a:extLst>
          </p:cNvPr>
          <p:cNvPicPr>
            <a:picLocks noChangeAspect="1"/>
          </p:cNvPicPr>
          <p:nvPr/>
        </p:nvPicPr>
        <p:blipFill>
          <a:blip r:embed="rId3"/>
          <a:stretch>
            <a:fillRect/>
          </a:stretch>
        </p:blipFill>
        <p:spPr>
          <a:xfrm>
            <a:off x="6070383" y="3429000"/>
            <a:ext cx="1051090" cy="541209"/>
          </a:xfrm>
          <a:prstGeom prst="rect">
            <a:avLst/>
          </a:prstGeom>
        </p:spPr>
      </p:pic>
      <p:cxnSp>
        <p:nvCxnSpPr>
          <p:cNvPr id="42" name="Straight Connector 41">
            <a:extLst>
              <a:ext uri="{FF2B5EF4-FFF2-40B4-BE49-F238E27FC236}">
                <a16:creationId xmlns:a16="http://schemas.microsoft.com/office/drawing/2014/main" id="{BECE946B-623B-49AF-9897-37D897C4F2C0}"/>
              </a:ext>
            </a:extLst>
          </p:cNvPr>
          <p:cNvCxnSpPr>
            <a:cxnSpLocks/>
          </p:cNvCxnSpPr>
          <p:nvPr/>
        </p:nvCxnSpPr>
        <p:spPr>
          <a:xfrm>
            <a:off x="7225997" y="3831188"/>
            <a:ext cx="531156" cy="554809"/>
          </a:xfrm>
          <a:prstGeom prst="line">
            <a:avLst/>
          </a:prstGeom>
          <a:ln w="50800" cap="rnd">
            <a:solidFill>
              <a:schemeClr val="tx1">
                <a:alpha val="70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F031BEFB-8B7B-43E8-AF3C-D932A116F7A8}"/>
              </a:ext>
            </a:extLst>
          </p:cNvPr>
          <p:cNvCxnSpPr>
            <a:cxnSpLocks/>
          </p:cNvCxnSpPr>
          <p:nvPr/>
        </p:nvCxnSpPr>
        <p:spPr>
          <a:xfrm flipV="1">
            <a:off x="7225997" y="3017368"/>
            <a:ext cx="531156" cy="500096"/>
          </a:xfrm>
          <a:prstGeom prst="line">
            <a:avLst/>
          </a:prstGeom>
          <a:ln w="50800" cap="rnd">
            <a:solidFill>
              <a:schemeClr val="tx1">
                <a:alpha val="70000"/>
              </a:schemeClr>
            </a:solidFill>
            <a:prstDash val="sysDot"/>
            <a:headEnd type="none"/>
            <a:tailEnd type="none"/>
          </a:ln>
          <a:effectLst/>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67281C3D-712F-43AD-B929-A7462CCFA793}"/>
              </a:ext>
            </a:extLst>
          </p:cNvPr>
          <p:cNvSpPr txBox="1"/>
          <p:nvPr/>
        </p:nvSpPr>
        <p:spPr>
          <a:xfrm>
            <a:off x="7728002" y="2318858"/>
            <a:ext cx="1417321" cy="323165"/>
          </a:xfrm>
          <a:prstGeom prst="rect">
            <a:avLst/>
          </a:prstGeom>
          <a:noFill/>
        </p:spPr>
        <p:txBody>
          <a:bodyPr wrap="square" rtlCol="0">
            <a:spAutoFit/>
          </a:bodyPr>
          <a:lstStyle/>
          <a:p>
            <a:pPr algn="ctr" defTabSz="685669"/>
            <a:r>
              <a:rPr lang="en-US" sz="1500" b="1" dirty="0" err="1">
                <a:latin typeface="PS TT Commons DemiBold" charset="0"/>
                <a:ea typeface="PS TT Commons DemiBold" charset="0"/>
                <a:cs typeface="PS TT Commons DemiBold" charset="0"/>
              </a:rPr>
              <a:t>Servera</a:t>
            </a:r>
            <a:endParaRPr lang="en-US" sz="1500" b="1" dirty="0">
              <a:latin typeface="PS TT Commons DemiBold" charset="0"/>
              <a:ea typeface="PS TT Commons DemiBold" charset="0"/>
              <a:cs typeface="PS TT Commons DemiBold" charset="0"/>
            </a:endParaRPr>
          </a:p>
        </p:txBody>
      </p:sp>
      <p:sp>
        <p:nvSpPr>
          <p:cNvPr id="48" name="TextBox 47">
            <a:extLst>
              <a:ext uri="{FF2B5EF4-FFF2-40B4-BE49-F238E27FC236}">
                <a16:creationId xmlns:a16="http://schemas.microsoft.com/office/drawing/2014/main" id="{361DD53F-D83E-4F64-A557-DB82DE91F602}"/>
              </a:ext>
            </a:extLst>
          </p:cNvPr>
          <p:cNvSpPr txBox="1"/>
          <p:nvPr/>
        </p:nvSpPr>
        <p:spPr>
          <a:xfrm>
            <a:off x="7728001" y="3808627"/>
            <a:ext cx="1417321" cy="323165"/>
          </a:xfrm>
          <a:prstGeom prst="rect">
            <a:avLst/>
          </a:prstGeom>
          <a:noFill/>
        </p:spPr>
        <p:txBody>
          <a:bodyPr wrap="square" rtlCol="0">
            <a:spAutoFit/>
          </a:bodyPr>
          <a:lstStyle/>
          <a:p>
            <a:pPr algn="ctr" defTabSz="685669"/>
            <a:r>
              <a:rPr lang="en-US" sz="1500" b="1" dirty="0" err="1">
                <a:latin typeface="PS TT Commons DemiBold" charset="0"/>
                <a:ea typeface="PS TT Commons DemiBold" charset="0"/>
                <a:cs typeface="PS TT Commons DemiBold" charset="0"/>
              </a:rPr>
              <a:t>Serverb</a:t>
            </a:r>
            <a:endParaRPr lang="en-US" sz="1500" b="1" dirty="0">
              <a:latin typeface="PS TT Commons DemiBold" charset="0"/>
              <a:ea typeface="PS TT Commons DemiBold" charset="0"/>
              <a:cs typeface="PS TT Commons DemiBold" charset="0"/>
            </a:endParaRPr>
          </a:p>
        </p:txBody>
      </p:sp>
      <p:pic>
        <p:nvPicPr>
          <p:cNvPr id="35" name="Picture 34" descr="Shape&#10;&#10;Description automatically generated">
            <a:extLst>
              <a:ext uri="{FF2B5EF4-FFF2-40B4-BE49-F238E27FC236}">
                <a16:creationId xmlns:a16="http://schemas.microsoft.com/office/drawing/2014/main" id="{CBC5967A-85B4-47FD-856C-E7FE289337F0}"/>
              </a:ext>
            </a:extLst>
          </p:cNvPr>
          <p:cNvPicPr>
            <a:picLocks noChangeAspect="1"/>
          </p:cNvPicPr>
          <p:nvPr/>
        </p:nvPicPr>
        <p:blipFill>
          <a:blip r:embed="rId4"/>
          <a:stretch>
            <a:fillRect/>
          </a:stretch>
        </p:blipFill>
        <p:spPr>
          <a:xfrm>
            <a:off x="3206389" y="3368225"/>
            <a:ext cx="992786" cy="614582"/>
          </a:xfrm>
          <a:prstGeom prst="rect">
            <a:avLst/>
          </a:prstGeom>
        </p:spPr>
      </p:pic>
      <p:sp>
        <p:nvSpPr>
          <p:cNvPr id="54" name="TextBox 53">
            <a:extLst>
              <a:ext uri="{FF2B5EF4-FFF2-40B4-BE49-F238E27FC236}">
                <a16:creationId xmlns:a16="http://schemas.microsoft.com/office/drawing/2014/main" id="{8652F3DE-0F7C-4B83-87C9-764A75248697}"/>
              </a:ext>
            </a:extLst>
          </p:cNvPr>
          <p:cNvSpPr txBox="1"/>
          <p:nvPr/>
        </p:nvSpPr>
        <p:spPr>
          <a:xfrm>
            <a:off x="2994123" y="4060708"/>
            <a:ext cx="1417321" cy="323165"/>
          </a:xfrm>
          <a:prstGeom prst="rect">
            <a:avLst/>
          </a:prstGeom>
          <a:noFill/>
        </p:spPr>
        <p:txBody>
          <a:bodyPr wrap="square" rtlCol="0">
            <a:spAutoFit/>
          </a:bodyPr>
          <a:lstStyle/>
          <a:p>
            <a:pPr algn="ctr" defTabSz="685669"/>
            <a:r>
              <a:rPr lang="en-US" sz="1500" b="1" dirty="0">
                <a:latin typeface="PS TT Commons DemiBold" charset="0"/>
                <a:ea typeface="PS TT Commons DemiBold" charset="0"/>
                <a:cs typeface="PS TT Commons DemiBold" charset="0"/>
              </a:rPr>
              <a:t>Control Node</a:t>
            </a:r>
          </a:p>
        </p:txBody>
      </p:sp>
      <p:pic>
        <p:nvPicPr>
          <p:cNvPr id="21" name="Picture 20" descr="Shape&#10;&#10;Description automatically generated">
            <a:extLst>
              <a:ext uri="{FF2B5EF4-FFF2-40B4-BE49-F238E27FC236}">
                <a16:creationId xmlns:a16="http://schemas.microsoft.com/office/drawing/2014/main" id="{DCAB2721-32F4-4925-9ACF-9DCE209AE49A}"/>
              </a:ext>
            </a:extLst>
          </p:cNvPr>
          <p:cNvPicPr>
            <a:picLocks noChangeAspect="1"/>
          </p:cNvPicPr>
          <p:nvPr/>
        </p:nvPicPr>
        <p:blipFill>
          <a:blip r:embed="rId4"/>
          <a:stretch>
            <a:fillRect/>
          </a:stretch>
        </p:blipFill>
        <p:spPr>
          <a:xfrm>
            <a:off x="7940266" y="2652834"/>
            <a:ext cx="992786" cy="614582"/>
          </a:xfrm>
          <a:prstGeom prst="rect">
            <a:avLst/>
          </a:prstGeom>
        </p:spPr>
      </p:pic>
      <p:pic>
        <p:nvPicPr>
          <p:cNvPr id="22" name="Picture 21" descr="Shape&#10;&#10;Description automatically generated">
            <a:extLst>
              <a:ext uri="{FF2B5EF4-FFF2-40B4-BE49-F238E27FC236}">
                <a16:creationId xmlns:a16="http://schemas.microsoft.com/office/drawing/2014/main" id="{F7BF2402-94FD-44D2-BC36-8BDD67DCD1C4}"/>
              </a:ext>
            </a:extLst>
          </p:cNvPr>
          <p:cNvPicPr>
            <a:picLocks noChangeAspect="1"/>
          </p:cNvPicPr>
          <p:nvPr/>
        </p:nvPicPr>
        <p:blipFill>
          <a:blip r:embed="rId4"/>
          <a:stretch>
            <a:fillRect/>
          </a:stretch>
        </p:blipFill>
        <p:spPr>
          <a:xfrm>
            <a:off x="7940268" y="4108590"/>
            <a:ext cx="992786" cy="614582"/>
          </a:xfrm>
          <a:prstGeom prst="rect">
            <a:avLst/>
          </a:prstGeom>
        </p:spPr>
      </p:pic>
      <p:sp>
        <p:nvSpPr>
          <p:cNvPr id="14" name="Rectangle 13">
            <a:extLst>
              <a:ext uri="{FF2B5EF4-FFF2-40B4-BE49-F238E27FC236}">
                <a16:creationId xmlns:a16="http://schemas.microsoft.com/office/drawing/2014/main" id="{E513C721-8088-D6A5-D813-8CF5C6717C75}"/>
              </a:ext>
            </a:extLst>
          </p:cNvPr>
          <p:cNvSpPr/>
          <p:nvPr/>
        </p:nvSpPr>
        <p:spPr>
          <a:xfrm>
            <a:off x="369975" y="6268720"/>
            <a:ext cx="1028999" cy="476994"/>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899787"/>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childTnLst>
                                  <p:subTnLst>
                                    <p:animClr clrSpc="rgb" dir="cw">
                                      <p:cBhvr override="childStyle">
                                        <p:cTn dur="1" fill="hold" display="0" masterRel="nextClick" afterEffect="1"/>
                                        <p:tgtEl>
                                          <p:spTgt spid="27"/>
                                        </p:tgtEl>
                                        <p:attrNameLst>
                                          <p:attrName>ppt_c</p:attrName>
                                        </p:attrNameLst>
                                      </p:cBhvr>
                                      <p:to>
                                        <a:schemeClr val="tx2"/>
                                      </p:to>
                                    </p:animClr>
                                  </p:sub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subTnLst>
                                    <p:animClr clrSpc="rgb" dir="cw">
                                      <p:cBhvr override="childStyle">
                                        <p:cTn dur="1" fill="hold" display="0" masterRel="nextClick" afterEffect="1"/>
                                        <p:tgtEl>
                                          <p:spTgt spid="68"/>
                                        </p:tgtEl>
                                        <p:attrNameLst>
                                          <p:attrName>ppt_c</p:attrName>
                                        </p:attrNameLst>
                                      </p:cBhvr>
                                      <p:to>
                                        <a:schemeClr val="tx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subTnLst>
                                    <p:animClr clrSpc="rgb" dir="cw">
                                      <p:cBhvr override="childStyle">
                                        <p:cTn dur="1" fill="hold" display="0" masterRel="nextClick" afterEffect="1"/>
                                        <p:tgtEl>
                                          <p:spTgt spid="42"/>
                                        </p:tgtEl>
                                        <p:attrNameLst>
                                          <p:attrName>ppt_c</p:attrName>
                                        </p:attrNameLst>
                                      </p:cBhvr>
                                      <p:to>
                                        <a:schemeClr val="tx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subTnLst>
                                    <p:animClr clrSpc="rgb" dir="cw">
                                      <p:cBhvr override="childStyle">
                                        <p:cTn dur="1" fill="hold" display="0" masterRel="nextClick" afterEffect="1"/>
                                        <p:tgtEl>
                                          <p:spTgt spid="43"/>
                                        </p:tgtEl>
                                        <p:attrNameLst>
                                          <p:attrName>ppt_c</p:attrName>
                                        </p:attrNameLst>
                                      </p:cBhvr>
                                      <p:to>
                                        <a:schemeClr val="tx2"/>
                                      </p:to>
                                    </p:animClr>
                                  </p:sub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subTnLst>
                                    <p:animClr clrSpc="rgb" dir="cw">
                                      <p:cBhvr override="childStyle">
                                        <p:cTn dur="1" fill="hold" display="0" masterRel="nextClick" afterEffect="1"/>
                                        <p:tgtEl>
                                          <p:spTgt spid="47"/>
                                        </p:tgtEl>
                                        <p:attrNameLst>
                                          <p:attrName>ppt_c</p:attrName>
                                        </p:attrNameLst>
                                      </p:cBhvr>
                                      <p:to>
                                        <a:schemeClr val="tx2"/>
                                      </p:to>
                                    </p:animClr>
                                  </p:sub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subTnLst>
                                    <p:animClr clrSpc="rgb" dir="cw">
                                      <p:cBhvr override="childStyle">
                                        <p:cTn dur="1" fill="hold" display="0" masterRel="nextClick" afterEffect="1"/>
                                        <p:tgtEl>
                                          <p:spTgt spid="48"/>
                                        </p:tgtEl>
                                        <p:attrNameLst>
                                          <p:attrName>ppt_c</p:attrName>
                                        </p:attrNameLst>
                                      </p:cBhvr>
                                      <p:to>
                                        <a:schemeClr val="tx2"/>
                                      </p:to>
                                    </p:animClr>
                                  </p:sub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subTnLst>
                                    <p:animClr clrSpc="rgb" dir="cw">
                                      <p:cBhvr override="childStyle">
                                        <p:cTn dur="1" fill="hold" display="0" masterRel="nextClick" afterEffect="1"/>
                                        <p:tgtEl>
                                          <p:spTgt spid="54"/>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47" grpId="0"/>
      <p:bldP spid="48" grpId="0"/>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75F27E4-64FB-4EC5-8C8D-863BFDB478B4}"/>
              </a:ext>
            </a:extLst>
          </p:cNvPr>
          <p:cNvSpPr>
            <a:spLocks noGrp="1"/>
          </p:cNvSpPr>
          <p:nvPr>
            <p:ph type="pic" sz="quarter" idx="10"/>
          </p:nvPr>
        </p:nvSpPr>
        <p:spPr/>
      </p:sp>
      <p:sp>
        <p:nvSpPr>
          <p:cNvPr id="18" name="Freeform: Shape 17">
            <a:extLst>
              <a:ext uri="{FF2B5EF4-FFF2-40B4-BE49-F238E27FC236}">
                <a16:creationId xmlns:a16="http://schemas.microsoft.com/office/drawing/2014/main" id="{D0C03DCA-FE5C-48FD-A481-DA3F6E4BFEFB}"/>
              </a:ext>
            </a:extLst>
          </p:cNvPr>
          <p:cNvSpPr/>
          <p:nvPr/>
        </p:nvSpPr>
        <p:spPr>
          <a:xfrm>
            <a:off x="8897885" y="4710421"/>
            <a:ext cx="1022972" cy="2194039"/>
          </a:xfrm>
          <a:custGeom>
            <a:avLst/>
            <a:gdLst>
              <a:gd name="connsiteX0" fmla="*/ 1205272 w 1339761"/>
              <a:gd name="connsiteY0" fmla="*/ 0 h 2873476"/>
              <a:gd name="connsiteX1" fmla="*/ 1339761 w 1339761"/>
              <a:gd name="connsiteY1" fmla="*/ 0 h 2873476"/>
              <a:gd name="connsiteX2" fmla="*/ 1339761 w 1339761"/>
              <a:gd name="connsiteY2" fmla="*/ 415464 h 2873476"/>
              <a:gd name="connsiteX3" fmla="*/ 1283451 w 1339761"/>
              <a:gd name="connsiteY3" fmla="*/ 415464 h 2873476"/>
              <a:gd name="connsiteX4" fmla="*/ 977415 w 1339761"/>
              <a:gd name="connsiteY4" fmla="*/ 797645 h 2873476"/>
              <a:gd name="connsiteX5" fmla="*/ 977415 w 1339761"/>
              <a:gd name="connsiteY5" fmla="*/ 1223366 h 2873476"/>
              <a:gd name="connsiteX6" fmla="*/ 517831 w 1339761"/>
              <a:gd name="connsiteY6" fmla="*/ 1860688 h 2873476"/>
              <a:gd name="connsiteX7" fmla="*/ 977415 w 1339761"/>
              <a:gd name="connsiteY7" fmla="*/ 2508943 h 2873476"/>
              <a:gd name="connsiteX8" fmla="*/ 977415 w 1339761"/>
              <a:gd name="connsiteY8" fmla="*/ 2873476 h 2873476"/>
              <a:gd name="connsiteX9" fmla="*/ 442363 w 1339761"/>
              <a:gd name="connsiteY9" fmla="*/ 2873476 h 2873476"/>
              <a:gd name="connsiteX10" fmla="*/ 442363 w 1339761"/>
              <a:gd name="connsiteY10" fmla="*/ 2509041 h 2873476"/>
              <a:gd name="connsiteX11" fmla="*/ 0 w 1339761"/>
              <a:gd name="connsiteY11" fmla="*/ 2099188 h 2873476"/>
              <a:gd name="connsiteX12" fmla="*/ 0 w 1339761"/>
              <a:gd name="connsiteY12" fmla="*/ 1638539 h 2873476"/>
              <a:gd name="connsiteX13" fmla="*/ 442363 w 1339761"/>
              <a:gd name="connsiteY13" fmla="*/ 1225010 h 2873476"/>
              <a:gd name="connsiteX14" fmla="*/ 442363 w 1339761"/>
              <a:gd name="connsiteY14" fmla="*/ 754687 h 2873476"/>
              <a:gd name="connsiteX15" fmla="*/ 1205272 w 1339761"/>
              <a:gd name="connsiteY15" fmla="*/ 0 h 287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9761" h="2873476">
                <a:moveTo>
                  <a:pt x="1205272" y="0"/>
                </a:moveTo>
                <a:lnTo>
                  <a:pt x="1339761" y="0"/>
                </a:lnTo>
                <a:lnTo>
                  <a:pt x="1339761" y="415464"/>
                </a:lnTo>
                <a:lnTo>
                  <a:pt x="1283451" y="415464"/>
                </a:lnTo>
                <a:cubicBezTo>
                  <a:pt x="1039048" y="415464"/>
                  <a:pt x="977415" y="564369"/>
                  <a:pt x="977415" y="797645"/>
                </a:cubicBezTo>
                <a:lnTo>
                  <a:pt x="977415" y="1223366"/>
                </a:lnTo>
                <a:cubicBezTo>
                  <a:pt x="977415" y="1562877"/>
                  <a:pt x="849602" y="1806312"/>
                  <a:pt x="517831" y="1860688"/>
                </a:cubicBezTo>
                <a:cubicBezTo>
                  <a:pt x="861020" y="1916418"/>
                  <a:pt x="977415" y="2159079"/>
                  <a:pt x="977415" y="2508943"/>
                </a:cubicBezTo>
                <a:lnTo>
                  <a:pt x="977415" y="2873476"/>
                </a:lnTo>
                <a:lnTo>
                  <a:pt x="442363" y="2873476"/>
                </a:lnTo>
                <a:lnTo>
                  <a:pt x="442363" y="2509041"/>
                </a:lnTo>
                <a:cubicBezTo>
                  <a:pt x="442363" y="2258156"/>
                  <a:pt x="390018" y="2102671"/>
                  <a:pt x="0" y="2099188"/>
                </a:cubicBezTo>
                <a:lnTo>
                  <a:pt x="0" y="1638539"/>
                </a:lnTo>
                <a:cubicBezTo>
                  <a:pt x="387599" y="1638539"/>
                  <a:pt x="442363" y="1492440"/>
                  <a:pt x="442363" y="1225010"/>
                </a:cubicBezTo>
                <a:lnTo>
                  <a:pt x="442363" y="754687"/>
                </a:lnTo>
                <a:cubicBezTo>
                  <a:pt x="442363" y="232212"/>
                  <a:pt x="780230" y="0"/>
                  <a:pt x="1205272" y="0"/>
                </a:cubicBezTo>
                <a:close/>
              </a:path>
            </a:pathLst>
          </a:cu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a:p>
        </p:txBody>
      </p:sp>
      <p:sp>
        <p:nvSpPr>
          <p:cNvPr id="28" name="Freeform: Shape 27">
            <a:extLst>
              <a:ext uri="{FF2B5EF4-FFF2-40B4-BE49-F238E27FC236}">
                <a16:creationId xmlns:a16="http://schemas.microsoft.com/office/drawing/2014/main" id="{BB0417FA-8D17-4B90-8CEC-777DBB83EA22}"/>
              </a:ext>
            </a:extLst>
          </p:cNvPr>
          <p:cNvSpPr/>
          <p:nvPr/>
        </p:nvSpPr>
        <p:spPr>
          <a:xfrm rot="10800000">
            <a:off x="2271144" y="-46655"/>
            <a:ext cx="1022972" cy="2194039"/>
          </a:xfrm>
          <a:custGeom>
            <a:avLst/>
            <a:gdLst>
              <a:gd name="connsiteX0" fmla="*/ 1205272 w 1339761"/>
              <a:gd name="connsiteY0" fmla="*/ 0 h 2873476"/>
              <a:gd name="connsiteX1" fmla="*/ 1339761 w 1339761"/>
              <a:gd name="connsiteY1" fmla="*/ 0 h 2873476"/>
              <a:gd name="connsiteX2" fmla="*/ 1339761 w 1339761"/>
              <a:gd name="connsiteY2" fmla="*/ 415464 h 2873476"/>
              <a:gd name="connsiteX3" fmla="*/ 1283451 w 1339761"/>
              <a:gd name="connsiteY3" fmla="*/ 415464 h 2873476"/>
              <a:gd name="connsiteX4" fmla="*/ 977415 w 1339761"/>
              <a:gd name="connsiteY4" fmla="*/ 797645 h 2873476"/>
              <a:gd name="connsiteX5" fmla="*/ 977415 w 1339761"/>
              <a:gd name="connsiteY5" fmla="*/ 1223366 h 2873476"/>
              <a:gd name="connsiteX6" fmla="*/ 517831 w 1339761"/>
              <a:gd name="connsiteY6" fmla="*/ 1860688 h 2873476"/>
              <a:gd name="connsiteX7" fmla="*/ 977415 w 1339761"/>
              <a:gd name="connsiteY7" fmla="*/ 2508943 h 2873476"/>
              <a:gd name="connsiteX8" fmla="*/ 977415 w 1339761"/>
              <a:gd name="connsiteY8" fmla="*/ 2873476 h 2873476"/>
              <a:gd name="connsiteX9" fmla="*/ 442363 w 1339761"/>
              <a:gd name="connsiteY9" fmla="*/ 2873476 h 2873476"/>
              <a:gd name="connsiteX10" fmla="*/ 442363 w 1339761"/>
              <a:gd name="connsiteY10" fmla="*/ 2509041 h 2873476"/>
              <a:gd name="connsiteX11" fmla="*/ 0 w 1339761"/>
              <a:gd name="connsiteY11" fmla="*/ 2099188 h 2873476"/>
              <a:gd name="connsiteX12" fmla="*/ 0 w 1339761"/>
              <a:gd name="connsiteY12" fmla="*/ 1638539 h 2873476"/>
              <a:gd name="connsiteX13" fmla="*/ 442363 w 1339761"/>
              <a:gd name="connsiteY13" fmla="*/ 1225010 h 2873476"/>
              <a:gd name="connsiteX14" fmla="*/ 442363 w 1339761"/>
              <a:gd name="connsiteY14" fmla="*/ 754687 h 2873476"/>
              <a:gd name="connsiteX15" fmla="*/ 1205272 w 1339761"/>
              <a:gd name="connsiteY15" fmla="*/ 0 h 287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9761" h="2873476">
                <a:moveTo>
                  <a:pt x="1205272" y="0"/>
                </a:moveTo>
                <a:lnTo>
                  <a:pt x="1339761" y="0"/>
                </a:lnTo>
                <a:lnTo>
                  <a:pt x="1339761" y="415464"/>
                </a:lnTo>
                <a:lnTo>
                  <a:pt x="1283451" y="415464"/>
                </a:lnTo>
                <a:cubicBezTo>
                  <a:pt x="1039048" y="415464"/>
                  <a:pt x="977415" y="564369"/>
                  <a:pt x="977415" y="797645"/>
                </a:cubicBezTo>
                <a:lnTo>
                  <a:pt x="977415" y="1223366"/>
                </a:lnTo>
                <a:cubicBezTo>
                  <a:pt x="977415" y="1562877"/>
                  <a:pt x="849602" y="1806312"/>
                  <a:pt x="517831" y="1860688"/>
                </a:cubicBezTo>
                <a:cubicBezTo>
                  <a:pt x="861020" y="1916418"/>
                  <a:pt x="977415" y="2159079"/>
                  <a:pt x="977415" y="2508943"/>
                </a:cubicBezTo>
                <a:lnTo>
                  <a:pt x="977415" y="2873476"/>
                </a:lnTo>
                <a:lnTo>
                  <a:pt x="442363" y="2873476"/>
                </a:lnTo>
                <a:lnTo>
                  <a:pt x="442363" y="2509041"/>
                </a:lnTo>
                <a:cubicBezTo>
                  <a:pt x="442363" y="2258156"/>
                  <a:pt x="390018" y="2102671"/>
                  <a:pt x="0" y="2099188"/>
                </a:cubicBezTo>
                <a:lnTo>
                  <a:pt x="0" y="1638539"/>
                </a:lnTo>
                <a:cubicBezTo>
                  <a:pt x="387599" y="1638539"/>
                  <a:pt x="442363" y="1492440"/>
                  <a:pt x="442363" y="1225010"/>
                </a:cubicBezTo>
                <a:lnTo>
                  <a:pt x="442363" y="754687"/>
                </a:lnTo>
                <a:cubicBezTo>
                  <a:pt x="442363" y="232212"/>
                  <a:pt x="780230" y="0"/>
                  <a:pt x="1205272" y="0"/>
                </a:cubicBezTo>
                <a:close/>
              </a:path>
            </a:pathLst>
          </a:custGeom>
          <a:solidFill>
            <a:schemeClr val="bg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a:p>
        </p:txBody>
      </p:sp>
      <p:sp>
        <p:nvSpPr>
          <p:cNvPr id="9" name="Rectangle 8">
            <a:extLst>
              <a:ext uri="{FF2B5EF4-FFF2-40B4-BE49-F238E27FC236}">
                <a16:creationId xmlns:a16="http://schemas.microsoft.com/office/drawing/2014/main" id="{B262321B-C499-FD73-8FDA-B605B34B174D}"/>
              </a:ext>
            </a:extLst>
          </p:cNvPr>
          <p:cNvSpPr/>
          <p:nvPr/>
        </p:nvSpPr>
        <p:spPr>
          <a:xfrm>
            <a:off x="349655" y="6309360"/>
            <a:ext cx="1028999" cy="476994"/>
          </a:xfrm>
          <a:prstGeom prst="rect">
            <a:avLst/>
          </a:prstGeom>
          <a:solidFill>
            <a:srgbClr val="3C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B78C1A-FC68-194D-DB48-D9D2B87C0645}"/>
              </a:ext>
            </a:extLst>
          </p:cNvPr>
          <p:cNvSpPr/>
          <p:nvPr/>
        </p:nvSpPr>
        <p:spPr>
          <a:xfrm>
            <a:off x="0" y="-193"/>
            <a:ext cx="12192000" cy="6857999"/>
          </a:xfrm>
          <a:prstGeom prst="rect">
            <a:avLst/>
          </a:prstGeom>
          <a:gradFill>
            <a:gsLst>
              <a:gs pos="0">
                <a:schemeClr val="accent1">
                  <a:alpha val="80000"/>
                </a:schemeClr>
              </a:gs>
              <a:gs pos="100000">
                <a:schemeClr val="accent2"/>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350" dirty="0"/>
          </a:p>
        </p:txBody>
      </p:sp>
      <p:sp>
        <p:nvSpPr>
          <p:cNvPr id="11" name="Title 38">
            <a:extLst>
              <a:ext uri="{FF2B5EF4-FFF2-40B4-BE49-F238E27FC236}">
                <a16:creationId xmlns:a16="http://schemas.microsoft.com/office/drawing/2014/main" id="{C8B71295-6F3B-C406-18B9-7482605ADED6}"/>
              </a:ext>
            </a:extLst>
          </p:cNvPr>
          <p:cNvSpPr txBox="1">
            <a:spLocks/>
          </p:cNvSpPr>
          <p:nvPr/>
        </p:nvSpPr>
        <p:spPr>
          <a:xfrm>
            <a:off x="1911270" y="2147385"/>
            <a:ext cx="8369460" cy="1569660"/>
          </a:xfrm>
          <a:prstGeom prst="rect">
            <a:avLst/>
          </a:prstGeom>
        </p:spPr>
        <p:txBody>
          <a:bodyPr anchor="ctr"/>
          <a:lstStyle>
            <a:lvl1pPr algn="ctr" defTabSz="685800" rtl="0" eaLnBrk="1" latinLnBrk="0" hangingPunct="1">
              <a:lnSpc>
                <a:spcPct val="100000"/>
              </a:lnSpc>
              <a:spcBef>
                <a:spcPct val="0"/>
              </a:spcBef>
              <a:buNone/>
              <a:defRPr sz="3600" b="1" kern="1200">
                <a:solidFill>
                  <a:schemeClr val="bg2"/>
                </a:solidFill>
                <a:latin typeface="+mj-lt"/>
                <a:ea typeface="+mj-ea"/>
                <a:cs typeface="+mj-cs"/>
              </a:defRPr>
            </a:lvl1pPr>
          </a:lstStyle>
          <a:p>
            <a:r>
              <a:rPr lang="en-US" dirty="0"/>
              <a:t>Demo: Installing Ansible</a:t>
            </a:r>
            <a:endParaRPr lang="en-ID" dirty="0"/>
          </a:p>
        </p:txBody>
      </p:sp>
    </p:spTree>
    <p:extLst>
      <p:ext uri="{BB962C8B-B14F-4D97-AF65-F5344CB8AC3E}">
        <p14:creationId xmlns:p14="http://schemas.microsoft.com/office/powerpoint/2010/main" val="4123335229"/>
      </p:ext>
    </p:extLst>
  </p:cSld>
  <p:clrMapOvr>
    <a:masterClrMapping/>
  </p:clrMapOvr>
  <mc:AlternateContent xmlns:mc="http://schemas.openxmlformats.org/markup-compatibility/2006">
    <mc:Choice xmlns:p14="http://schemas.microsoft.com/office/powerpoint/2010/main" Requires="p14">
      <p:transition p14:dur="0" advClick="0" advTm="20000"/>
    </mc:Choice>
    <mc:Fallback>
      <p:transition advClick="0"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up)">
                                      <p:cBhvr>
                                        <p:cTn id="11" dur="500"/>
                                        <p:tgtEl>
                                          <p:spTgt spid="28"/>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up)">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P spid="10" grpId="0" animBg="1"/>
      <p:bldP spid="11" grpId="0"/>
    </p:bldLst>
  </p:timing>
</p:sld>
</file>

<file path=ppt/theme/theme1.xml><?xml version="1.0" encoding="utf-8"?>
<a:theme xmlns:a="http://schemas.openxmlformats.org/drawingml/2006/main" name="Custom Design">
  <a:themeElements>
    <a:clrScheme name="Blue Green 1 Dark">
      <a:dk1>
        <a:srgbClr val="FFFFFF"/>
      </a:dk1>
      <a:lt1>
        <a:srgbClr val="3C3C3C"/>
      </a:lt1>
      <a:dk2>
        <a:srgbClr val="313C41"/>
      </a:dk2>
      <a:lt2>
        <a:srgbClr val="FFFFFF"/>
      </a:lt2>
      <a:accent1>
        <a:srgbClr val="01BDD5"/>
      </a:accent1>
      <a:accent2>
        <a:srgbClr val="20A892"/>
      </a:accent2>
      <a:accent3>
        <a:srgbClr val="01A8BF"/>
      </a:accent3>
      <a:accent4>
        <a:srgbClr val="1C9480"/>
      </a:accent4>
      <a:accent5>
        <a:srgbClr val="0190A3"/>
      </a:accent5>
      <a:accent6>
        <a:srgbClr val="177767"/>
      </a:accent6>
      <a:hlink>
        <a:srgbClr val="0563C1"/>
      </a:hlink>
      <a:folHlink>
        <a:srgbClr val="954F72"/>
      </a:folHlink>
    </a:clrScheme>
    <a:fontScheme name="Open Sans &amp; Open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1160</TotalTime>
  <Words>280</Words>
  <Application>Microsoft Office PowerPoint</Application>
  <PresentationFormat>Widescreen</PresentationFormat>
  <Paragraphs>58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Open Sans</vt:lpstr>
      <vt:lpstr>PS TT Commons DemiBold</vt:lpstr>
      <vt:lpstr>Custom Design</vt:lpstr>
      <vt:lpstr>Hello, Welcome  To The Automation With Ansible Course</vt:lpstr>
      <vt:lpstr>What is Ansible?</vt:lpstr>
      <vt:lpstr>What is Ansible?</vt:lpstr>
      <vt:lpstr>Ansible is:</vt:lpstr>
      <vt:lpstr>Installing Ansible on RHEL</vt:lpstr>
      <vt:lpstr>Lab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Septhania Rosandi</dc:creator>
  <cp:lastModifiedBy>Andrei Balint</cp:lastModifiedBy>
  <cp:revision>172</cp:revision>
  <dcterms:created xsi:type="dcterms:W3CDTF">2020-09-25T12:38:18Z</dcterms:created>
  <dcterms:modified xsi:type="dcterms:W3CDTF">2022-06-02T09:00:08Z</dcterms:modified>
</cp:coreProperties>
</file>