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sldIdLst>
    <p:sldId id="291" r:id="rId2"/>
    <p:sldId id="292" r:id="rId3"/>
    <p:sldId id="293" r:id="rId4"/>
    <p:sldId id="384" r:id="rId5"/>
    <p:sldId id="385" r:id="rId6"/>
    <p:sldId id="387" r:id="rId7"/>
    <p:sldId id="388" r:id="rId8"/>
    <p:sldId id="386" r:id="rId9"/>
    <p:sldId id="389" r:id="rId10"/>
    <p:sldId id="390" r:id="rId11"/>
    <p:sldId id="391" r:id="rId12"/>
    <p:sldId id="1384" r:id="rId13"/>
    <p:sldId id="1385" r:id="rId14"/>
    <p:sldId id="261" r:id="rId15"/>
    <p:sldId id="1387" r:id="rId16"/>
    <p:sldId id="1392" r:id="rId17"/>
    <p:sldId id="1393" r:id="rId18"/>
    <p:sldId id="1394" r:id="rId19"/>
    <p:sldId id="1391" r:id="rId20"/>
    <p:sldId id="1388" r:id="rId21"/>
    <p:sldId id="1389" r:id="rId22"/>
    <p:sldId id="1390" r:id="rId23"/>
    <p:sldId id="3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128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22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02/06/2022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5369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77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3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15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46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508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26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746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59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4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2822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56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9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6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418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94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25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43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971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21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257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1233996"/>
            <a:ext cx="4053840" cy="43900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9" y="1750884"/>
            <a:ext cx="4538255" cy="33562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632014"/>
            <a:ext cx="4945899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3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1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09725-2B38-4E4A-81C4-A4B72650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9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9" y="2775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9" y="489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9" y="5061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211DE3-4D01-42DC-8100-D2D80A7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3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8" y="526965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E14ED-76B4-419D-9422-33A3617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052" y="648073"/>
            <a:ext cx="5223027" cy="272544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15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4535C-06FD-47D1-8741-81F632D6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686760"/>
            <a:ext cx="5557421" cy="230819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22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46A6A-541F-41B5-A9B5-0F2F8FE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71" y="1580225"/>
            <a:ext cx="2375301" cy="386179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7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9" y="1837115"/>
            <a:ext cx="3154969" cy="318377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4" y="1837116"/>
            <a:ext cx="3154969" cy="318377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83913A-95FE-45C0-AFB6-EE9899F7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7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3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71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705239-4AD7-4B92-8D35-D1AB3F44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210089"/>
            <a:ext cx="1618488" cy="1216152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550417"/>
            <a:ext cx="5449800" cy="549941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5" y="152654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4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4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3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91" y="304800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3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7" y="304800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267335" indent="-179388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400" b="0" i="0" baseline="0">
                <a:solidFill>
                  <a:schemeClr val="tx1"/>
                </a:solidFill>
                <a:latin typeface="+mn-lt"/>
                <a:ea typeface="PS TT Commons Medium" charset="0"/>
                <a:cs typeface="PS TT Commons Medium" charset="0"/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0859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8" y="2192757"/>
            <a:ext cx="6726867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963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53668" y="651000"/>
            <a:ext cx="10712000" cy="54544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755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4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4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517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6" y="4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675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4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4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497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4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4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384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6" y="4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343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8" y="2192757"/>
            <a:ext cx="6726867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555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4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4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3"/>
            <a:ext cx="5528264" cy="307110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4" y="330196"/>
            <a:ext cx="4635083" cy="370026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779611-CE82-4396-BDC9-2E2C1B0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5" y="0"/>
            <a:ext cx="519176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6C9B0E-E2F1-49BB-A6D9-1E0138F4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6" y="4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8" y="2"/>
            <a:ext cx="6989684" cy="200279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6" y="274756"/>
            <a:ext cx="6623345" cy="31542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2ADC8-0F77-4D62-B082-0CFDA093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8" y="2"/>
            <a:ext cx="6989684" cy="19639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7" y="274759"/>
            <a:ext cx="6258172" cy="32585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49D1E-7441-4411-A992-686D485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0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8" y="4741303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9" y="1428103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3" y="-1"/>
            <a:ext cx="4537736" cy="657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4" y="6409503"/>
            <a:ext cx="689183" cy="91440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331711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474620" y="4276638"/>
            <a:ext cx="1572768" cy="290914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5486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701" r:id="rId20"/>
    <p:sldLayoutId id="2147483702" r:id="rId21"/>
    <p:sldLayoutId id="2147483703" r:id="rId22"/>
    <p:sldLayoutId id="2147483716" r:id="rId23"/>
    <p:sldLayoutId id="2147483717" r:id="rId24"/>
    <p:sldLayoutId id="2147483731" r:id="rId25"/>
    <p:sldLayoutId id="2147483732" r:id="rId26"/>
    <p:sldLayoutId id="2147483734" r:id="rId27"/>
    <p:sldLayoutId id="2147483736" r:id="rId28"/>
  </p:sldLayoutIdLst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8" y="6289331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Keeping track of everything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7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Inventories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4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3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F30A0-CC16-8613-7D54-F89CECB3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Inventories</a:t>
            </a:r>
          </a:p>
        </p:txBody>
      </p:sp>
    </p:spTree>
    <p:extLst>
      <p:ext uri="{BB962C8B-B14F-4D97-AF65-F5344CB8AC3E}">
        <p14:creationId xmlns:p14="http://schemas.microsoft.com/office/powerpoint/2010/main" val="19246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1" b="26781"/>
          <a:stretch>
            <a:fillRect/>
          </a:stretch>
        </p:blipFill>
        <p:spPr/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1650137" y="3413119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1650137" y="3879372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1650137" y="4343716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1650137" y="4808059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3667207" y="3364464"/>
            <a:ext cx="197124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Used for single use tasks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1953557" y="3322211"/>
            <a:ext cx="15598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01. Single Use</a:t>
            </a:r>
            <a:endParaRPr lang="en-ID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3667207" y="3744171"/>
            <a:ext cx="23704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They are usually used for testing certain things or quick changes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1953560" y="3786555"/>
            <a:ext cx="143039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02. Testing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3667203" y="4208516"/>
            <a:ext cx="40976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Ad-hoc commands have their limitation and if you want to use the full power of Ansible than you go for Playbooks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1953556" y="4250898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03. Limited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3667207" y="4672860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Using Ansible ad-hoc commands makes system administration quicker in some cases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1953556" y="4715242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04. Quicker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1650133" y="3715019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1650133" y="4175932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1650133" y="4641402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70637-008F-7189-8F9C-494FBDFF5F85}"/>
              </a:ext>
            </a:extLst>
          </p:cNvPr>
          <p:cNvSpPr/>
          <p:nvPr/>
        </p:nvSpPr>
        <p:spPr>
          <a:xfrm>
            <a:off x="481737" y="616712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86E75-5BFB-DDFC-E565-63875D10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Commands</a:t>
            </a:r>
          </a:p>
        </p:txBody>
      </p:sp>
    </p:spTree>
    <p:extLst>
      <p:ext uri="{BB962C8B-B14F-4D97-AF65-F5344CB8AC3E}">
        <p14:creationId xmlns:p14="http://schemas.microsoft.com/office/powerpoint/2010/main" val="358880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9942" y="851852"/>
            <a:ext cx="4504108" cy="46405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sz="1400" dirty="0">
                <a:solidFill>
                  <a:schemeClr val="tx1"/>
                </a:solidFill>
              </a:rPr>
              <a:t>Ansible ad-hoc commands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 &lt;hosts&gt; -m &lt;module&gt; -a ‘&lt;arguments&gt; -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&lt;inventory&gt; -u &lt;user&gt;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9250" y="945139"/>
            <a:ext cx="4438750" cy="46405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the standard pattern for Ansible ad-hoc command</a:t>
            </a:r>
          </a:p>
          <a:p>
            <a:pPr marL="0" indent="0">
              <a:buNone/>
            </a:pPr>
            <a:r>
              <a:rPr lang="en-US" dirty="0"/>
              <a:t>We first have to choose the hosts the command will target. These </a:t>
            </a:r>
            <a:r>
              <a:rPr lang="en-US" b="1" dirty="0"/>
              <a:t>hosts/groups </a:t>
            </a:r>
            <a:r>
              <a:rPr lang="en-US" dirty="0"/>
              <a:t>should be present in the inventory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“-m” </a:t>
            </a:r>
            <a:r>
              <a:rPr lang="en-US" dirty="0"/>
              <a:t>option will stands for module and we shall need to specify the module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“-a” </a:t>
            </a:r>
            <a:r>
              <a:rPr lang="en-US" dirty="0"/>
              <a:t>option stands for arguments and we can use this in order to send arguments to the module we are using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“-</a:t>
            </a:r>
            <a:r>
              <a:rPr lang="en-US" b="1" dirty="0" err="1"/>
              <a:t>i</a:t>
            </a:r>
            <a:r>
              <a:rPr lang="en-US" b="1" dirty="0"/>
              <a:t>” </a:t>
            </a:r>
            <a:r>
              <a:rPr lang="en-US" dirty="0"/>
              <a:t>option stands for inventory and we it can use to specify an inventory file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“-u” </a:t>
            </a:r>
            <a:r>
              <a:rPr lang="en-US" dirty="0"/>
              <a:t>option stands for user allowing us to specify as which user Ansible will connect </a:t>
            </a:r>
          </a:p>
          <a:p>
            <a:pPr marL="0" indent="0">
              <a:buNone/>
            </a:pPr>
            <a:r>
              <a:rPr lang="en-US" dirty="0"/>
              <a:t>For the &lt;hosts&gt; argument we can also use the </a:t>
            </a:r>
            <a:r>
              <a:rPr lang="en-US" b="1" dirty="0"/>
              <a:t>“all” </a:t>
            </a:r>
            <a:r>
              <a:rPr lang="en-US" dirty="0"/>
              <a:t>option which will target all hosts within the inventory or the </a:t>
            </a:r>
            <a:r>
              <a:rPr lang="en-US" b="1" dirty="0"/>
              <a:t>“ungrouped” </a:t>
            </a:r>
            <a:r>
              <a:rPr lang="en-US" dirty="0"/>
              <a:t>option which will target all ungrouped hosts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B5941-B038-FA06-C37A-8DF6C33719E4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3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0422" y="973772"/>
            <a:ext cx="4504108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#Sample Ansible ad-hoc commands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 all –m ping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 </a:t>
            </a:r>
            <a:r>
              <a:rPr lang="en-US" sz="1400" dirty="0" err="1">
                <a:solidFill>
                  <a:schemeClr val="tx1"/>
                </a:solidFill>
              </a:rPr>
              <a:t>servera</a:t>
            </a:r>
            <a:r>
              <a:rPr lang="en-US" sz="1400" dirty="0">
                <a:solidFill>
                  <a:schemeClr val="tx1"/>
                </a:solidFill>
              </a:rPr>
              <a:t> –m copy -a ‘content=“Hello world”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=/home/automation/</a:t>
            </a:r>
            <a:r>
              <a:rPr lang="en-US" sz="1400" dirty="0" err="1">
                <a:solidFill>
                  <a:schemeClr val="tx1"/>
                </a:solidFill>
              </a:rPr>
              <a:t>helloworld</a:t>
            </a:r>
            <a:r>
              <a:rPr lang="en-US" sz="1400" dirty="0">
                <a:solidFill>
                  <a:schemeClr val="tx1"/>
                </a:solidFill>
              </a:rPr>
              <a:t>’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 servers -m command –a “hostname”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 </a:t>
            </a:r>
            <a:r>
              <a:rPr lang="en-US" sz="1400" dirty="0" err="1">
                <a:solidFill>
                  <a:schemeClr val="tx1"/>
                </a:solidFill>
              </a:rPr>
              <a:t>serverb</a:t>
            </a:r>
            <a:r>
              <a:rPr lang="en-US" sz="1400" dirty="0">
                <a:solidFill>
                  <a:schemeClr val="tx1"/>
                </a:solidFill>
              </a:rPr>
              <a:t> -m user -a ‘name=test state=present’ -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 /home/automation/inventory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Ansible-doc user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9250" y="1085850"/>
            <a:ext cx="4438750" cy="46405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command will ping all hosts within the inventory</a:t>
            </a:r>
          </a:p>
          <a:p>
            <a:r>
              <a:rPr lang="en-US" dirty="0"/>
              <a:t>This command will copy the content “Hello world” to a file stored at /home/automation/</a:t>
            </a:r>
            <a:r>
              <a:rPr lang="en-US" dirty="0" err="1"/>
              <a:t>helloworld</a:t>
            </a:r>
            <a:r>
              <a:rPr lang="en-US" dirty="0"/>
              <a:t> on </a:t>
            </a:r>
            <a:r>
              <a:rPr lang="en-US" dirty="0" err="1"/>
              <a:t>servera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command will run the </a:t>
            </a:r>
            <a:r>
              <a:rPr lang="en-US"/>
              <a:t>command “hostname” </a:t>
            </a:r>
            <a:r>
              <a:rPr lang="en-US" dirty="0"/>
              <a:t>on the group called “servers” defined in the inventory</a:t>
            </a:r>
          </a:p>
          <a:p>
            <a:endParaRPr lang="en-US" dirty="0"/>
          </a:p>
          <a:p>
            <a:r>
              <a:rPr lang="en-US" dirty="0"/>
              <a:t>This command will create an user called test on “</a:t>
            </a:r>
            <a:r>
              <a:rPr lang="en-US" dirty="0" err="1"/>
              <a:t>serverb</a:t>
            </a:r>
            <a:r>
              <a:rPr lang="en-US" dirty="0"/>
              <a:t>” using the inventory file present at /home/automation/inventory</a:t>
            </a:r>
          </a:p>
          <a:p>
            <a:endParaRPr lang="en-US" dirty="0"/>
          </a:p>
          <a:p>
            <a:r>
              <a:rPr lang="en-US" dirty="0"/>
              <a:t>This will give us information on the “user” module and how to use it. You can also check online if you have internet </a:t>
            </a:r>
            <a:r>
              <a:rPr lang="en-US" dirty="0">
                <a:sym typeface="Wingdings" panose="05000000000000000000" pitchFamily="2" charset="2"/>
              </a:rPr>
              <a:t>as Red Hat provides good documentation 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3C8B3-159E-83BF-4642-5E601703E15D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4ACFB3FD-C167-D376-C3A7-BE1EFF8535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6" b="36946"/>
          <a:stretch>
            <a:fillRect/>
          </a:stretch>
        </p:blipFill>
        <p:spPr>
          <a:xfrm>
            <a:off x="6512559" y="274758"/>
            <a:ext cx="5313099" cy="18419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2815195" y="3316235"/>
            <a:ext cx="1746842" cy="319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User Management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815198" y="287321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User</a:t>
            </a:r>
            <a:endParaRPr lang="en-ID" sz="15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879BFF-0BD5-47F0-9B17-08C6DEA7F9AB}"/>
              </a:ext>
            </a:extLst>
          </p:cNvPr>
          <p:cNvSpPr txBox="1"/>
          <p:nvPr/>
        </p:nvSpPr>
        <p:spPr>
          <a:xfrm>
            <a:off x="2815195" y="4552854"/>
            <a:ext cx="1746842" cy="319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Package Management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981B7-6CE8-4B5D-9CDF-65C3922402D2}"/>
              </a:ext>
            </a:extLst>
          </p:cNvPr>
          <p:cNvSpPr txBox="1"/>
          <p:nvPr/>
        </p:nvSpPr>
        <p:spPr>
          <a:xfrm>
            <a:off x="2815198" y="410983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Yum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5362427" y="3316235"/>
            <a:ext cx="1746842" cy="319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Service management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362431" y="287321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Service</a:t>
            </a:r>
            <a:endParaRPr lang="en-ID" sz="1500" b="1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C71A07-5027-4E21-BE60-9ED79AB9365F}"/>
              </a:ext>
            </a:extLst>
          </p:cNvPr>
          <p:cNvSpPr txBox="1"/>
          <p:nvPr/>
        </p:nvSpPr>
        <p:spPr>
          <a:xfrm>
            <a:off x="5362427" y="4552854"/>
            <a:ext cx="1746842" cy="319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File Management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3153BC-743E-4DBA-AB0B-B45915A55625}"/>
              </a:ext>
            </a:extLst>
          </p:cNvPr>
          <p:cNvSpPr txBox="1"/>
          <p:nvPr/>
        </p:nvSpPr>
        <p:spPr>
          <a:xfrm>
            <a:off x="5362431" y="410983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File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909661" y="3154853"/>
            <a:ext cx="2214256" cy="827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Copy a file to the managed host but can also be used to create content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15268" y="287321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Copy</a:t>
            </a:r>
            <a:endParaRPr lang="en-ID" sz="1500" b="1" dirty="0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8F6297-B7D2-4B6D-B262-B86E3E034CFC}"/>
              </a:ext>
            </a:extLst>
          </p:cNvPr>
          <p:cNvSpPr txBox="1"/>
          <p:nvPr/>
        </p:nvSpPr>
        <p:spPr>
          <a:xfrm>
            <a:off x="7915264" y="4425896"/>
            <a:ext cx="1746842" cy="573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Manage </a:t>
            </a:r>
            <a:r>
              <a:rPr lang="en-US" sz="1100" dirty="0" err="1"/>
              <a:t>Firewalld</a:t>
            </a:r>
            <a:r>
              <a:rPr lang="en-US" sz="1100" dirty="0"/>
              <a:t> configuration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27885-B82A-46A2-87E5-282203417E58}"/>
              </a:ext>
            </a:extLst>
          </p:cNvPr>
          <p:cNvSpPr txBox="1"/>
          <p:nvPr/>
        </p:nvSpPr>
        <p:spPr>
          <a:xfrm>
            <a:off x="7915268" y="410983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 err="1">
                <a:latin typeface="+mj-lt"/>
              </a:rPr>
              <a:t>Firewalld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591500" y="295987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1C576E3-D373-4E8D-907F-33AAA728CDCB}"/>
              </a:ext>
            </a:extLst>
          </p:cNvPr>
          <p:cNvGrpSpPr>
            <a:grpSpLocks noChangeAspect="1"/>
          </p:cNvGrpSpPr>
          <p:nvPr/>
        </p:nvGrpSpPr>
        <p:grpSpPr>
          <a:xfrm>
            <a:off x="2569843" y="4195995"/>
            <a:ext cx="164592" cy="195166"/>
            <a:chOff x="4611437" y="4483490"/>
            <a:chExt cx="647985" cy="768352"/>
          </a:xfrm>
          <a:solidFill>
            <a:schemeClr val="accent2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AF34296-449D-4020-915B-20062EF808DD}"/>
                </a:ext>
              </a:extLst>
            </p:cNvPr>
            <p:cNvSpPr/>
            <p:nvPr/>
          </p:nvSpPr>
          <p:spPr>
            <a:xfrm>
              <a:off x="4611437" y="4483490"/>
              <a:ext cx="647985" cy="768352"/>
            </a:xfrm>
            <a:custGeom>
              <a:avLst/>
              <a:gdLst>
                <a:gd name="connsiteX0" fmla="*/ 638366 w 647985"/>
                <a:gd name="connsiteY0" fmla="*/ 415927 h 768352"/>
                <a:gd name="connsiteX1" fmla="*/ 572643 w 647985"/>
                <a:gd name="connsiteY1" fmla="*/ 301627 h 768352"/>
                <a:gd name="connsiteX2" fmla="*/ 572643 w 647985"/>
                <a:gd name="connsiteY2" fmla="*/ 296865 h 768352"/>
                <a:gd name="connsiteX3" fmla="*/ 296861 w 647985"/>
                <a:gd name="connsiteY3" fmla="*/ 194 h 768352"/>
                <a:gd name="connsiteX4" fmla="*/ 191 w 647985"/>
                <a:gd name="connsiteY4" fmla="*/ 275976 h 768352"/>
                <a:gd name="connsiteX5" fmla="*/ 191 w 647985"/>
                <a:gd name="connsiteY5" fmla="*/ 296865 h 768352"/>
                <a:gd name="connsiteX6" fmla="*/ 112586 w 647985"/>
                <a:gd name="connsiteY6" fmla="*/ 527370 h 768352"/>
                <a:gd name="connsiteX7" fmla="*/ 112586 w 647985"/>
                <a:gd name="connsiteY7" fmla="*/ 768353 h 768352"/>
                <a:gd name="connsiteX8" fmla="*/ 413576 w 647985"/>
                <a:gd name="connsiteY8" fmla="*/ 768353 h 768352"/>
                <a:gd name="connsiteX9" fmla="*/ 413576 w 647985"/>
                <a:gd name="connsiteY9" fmla="*/ 654053 h 768352"/>
                <a:gd name="connsiteX10" fmla="*/ 460248 w 647985"/>
                <a:gd name="connsiteY10" fmla="*/ 654053 h 768352"/>
                <a:gd name="connsiteX11" fmla="*/ 572659 w 647985"/>
                <a:gd name="connsiteY11" fmla="*/ 541674 h 768352"/>
                <a:gd name="connsiteX12" fmla="*/ 572643 w 647985"/>
                <a:gd name="connsiteY12" fmla="*/ 539752 h 768352"/>
                <a:gd name="connsiteX13" fmla="*/ 572643 w 647985"/>
                <a:gd name="connsiteY13" fmla="*/ 482602 h 768352"/>
                <a:gd name="connsiteX14" fmla="*/ 614553 w 647985"/>
                <a:gd name="connsiteY14" fmla="*/ 482602 h 768352"/>
                <a:gd name="connsiteX15" fmla="*/ 638366 w 647985"/>
                <a:gd name="connsiteY15" fmla="*/ 415927 h 768352"/>
                <a:gd name="connsiteX16" fmla="*/ 375600 w 647985"/>
                <a:gd name="connsiteY16" fmla="*/ 127539 h 768352"/>
                <a:gd name="connsiteX17" fmla="*/ 399745 w 647985"/>
                <a:gd name="connsiteY17" fmla="*/ 103384 h 768352"/>
                <a:gd name="connsiteX18" fmla="*/ 416890 w 647985"/>
                <a:gd name="connsiteY18" fmla="*/ 103384 h 768352"/>
                <a:gd name="connsiteX19" fmla="*/ 416890 w 647985"/>
                <a:gd name="connsiteY19" fmla="*/ 120529 h 768352"/>
                <a:gd name="connsiteX20" fmla="*/ 392764 w 647985"/>
                <a:gd name="connsiteY20" fmla="*/ 144703 h 768352"/>
                <a:gd name="connsiteX21" fmla="*/ 375619 w 647985"/>
                <a:gd name="connsiteY21" fmla="*/ 145450 h 768352"/>
                <a:gd name="connsiteX22" fmla="*/ 374872 w 647985"/>
                <a:gd name="connsiteY22" fmla="*/ 128305 h 768352"/>
                <a:gd name="connsiteX23" fmla="*/ 375619 w 647985"/>
                <a:gd name="connsiteY23" fmla="*/ 127558 h 768352"/>
                <a:gd name="connsiteX24" fmla="*/ 262966 w 647985"/>
                <a:gd name="connsiteY24" fmla="*/ 54330 h 768352"/>
                <a:gd name="connsiteX25" fmla="*/ 275111 w 647985"/>
                <a:gd name="connsiteY25" fmla="*/ 42186 h 768352"/>
                <a:gd name="connsiteX26" fmla="*/ 287255 w 647985"/>
                <a:gd name="connsiteY26" fmla="*/ 54330 h 768352"/>
                <a:gd name="connsiteX27" fmla="*/ 287255 w 647985"/>
                <a:gd name="connsiteY27" fmla="*/ 88487 h 768352"/>
                <a:gd name="connsiteX28" fmla="*/ 275111 w 647985"/>
                <a:gd name="connsiteY28" fmla="*/ 100631 h 768352"/>
                <a:gd name="connsiteX29" fmla="*/ 262966 w 647985"/>
                <a:gd name="connsiteY29" fmla="*/ 88487 h 768352"/>
                <a:gd name="connsiteX30" fmla="*/ 133426 w 647985"/>
                <a:gd name="connsiteY30" fmla="*/ 101526 h 768352"/>
                <a:gd name="connsiteX31" fmla="*/ 150571 w 647985"/>
                <a:gd name="connsiteY31" fmla="*/ 101526 h 768352"/>
                <a:gd name="connsiteX32" fmla="*/ 174727 w 647985"/>
                <a:gd name="connsiteY32" fmla="*/ 125682 h 768352"/>
                <a:gd name="connsiteX33" fmla="*/ 173716 w 647985"/>
                <a:gd name="connsiteY33" fmla="*/ 142827 h 768352"/>
                <a:gd name="connsiteX34" fmla="*/ 157582 w 647985"/>
                <a:gd name="connsiteY34" fmla="*/ 142827 h 768352"/>
                <a:gd name="connsiteX35" fmla="*/ 133436 w 647985"/>
                <a:gd name="connsiteY35" fmla="*/ 118747 h 768352"/>
                <a:gd name="connsiteX36" fmla="*/ 133416 w 647985"/>
                <a:gd name="connsiteY36" fmla="*/ 101546 h 768352"/>
                <a:gd name="connsiteX37" fmla="*/ 133436 w 647985"/>
                <a:gd name="connsiteY37" fmla="*/ 101526 h 768352"/>
                <a:gd name="connsiteX38" fmla="*/ 89364 w 647985"/>
                <a:gd name="connsiteY38" fmla="*/ 249478 h 768352"/>
                <a:gd name="connsiteX39" fmla="*/ 77219 w 647985"/>
                <a:gd name="connsiteY39" fmla="*/ 237334 h 768352"/>
                <a:gd name="connsiteX40" fmla="*/ 89364 w 647985"/>
                <a:gd name="connsiteY40" fmla="*/ 225189 h 768352"/>
                <a:gd name="connsiteX41" fmla="*/ 123520 w 647985"/>
                <a:gd name="connsiteY41" fmla="*/ 225189 h 768352"/>
                <a:gd name="connsiteX42" fmla="*/ 135665 w 647985"/>
                <a:gd name="connsiteY42" fmla="*/ 237334 h 768352"/>
                <a:gd name="connsiteX43" fmla="*/ 123520 w 647985"/>
                <a:gd name="connsiteY43" fmla="*/ 249478 h 768352"/>
                <a:gd name="connsiteX44" fmla="*/ 174765 w 647985"/>
                <a:gd name="connsiteY44" fmla="*/ 348643 h 768352"/>
                <a:gd name="connsiteX45" fmla="*/ 150638 w 647985"/>
                <a:gd name="connsiteY45" fmla="*/ 372798 h 768352"/>
                <a:gd name="connsiteX46" fmla="*/ 133493 w 647985"/>
                <a:gd name="connsiteY46" fmla="*/ 371788 h 768352"/>
                <a:gd name="connsiteX47" fmla="*/ 133493 w 647985"/>
                <a:gd name="connsiteY47" fmla="*/ 355653 h 768352"/>
                <a:gd name="connsiteX48" fmla="*/ 157649 w 647985"/>
                <a:gd name="connsiteY48" fmla="*/ 331498 h 768352"/>
                <a:gd name="connsiteX49" fmla="*/ 174794 w 647985"/>
                <a:gd name="connsiteY49" fmla="*/ 331498 h 768352"/>
                <a:gd name="connsiteX50" fmla="*/ 174794 w 647985"/>
                <a:gd name="connsiteY50" fmla="*/ 348643 h 768352"/>
                <a:gd name="connsiteX51" fmla="*/ 274149 w 647985"/>
                <a:gd name="connsiteY51" fmla="*/ 465858 h 768352"/>
                <a:gd name="connsiteX52" fmla="*/ 243669 w 647985"/>
                <a:gd name="connsiteY52" fmla="*/ 437692 h 768352"/>
                <a:gd name="connsiteX53" fmla="*/ 304629 w 647985"/>
                <a:gd name="connsiteY53" fmla="*/ 437692 h 768352"/>
                <a:gd name="connsiteX54" fmla="*/ 274149 w 647985"/>
                <a:gd name="connsiteY54" fmla="*/ 465858 h 768352"/>
                <a:gd name="connsiteX55" fmla="*/ 316145 w 647985"/>
                <a:gd name="connsiteY55" fmla="*/ 418166 h 768352"/>
                <a:gd name="connsiteX56" fmla="*/ 232153 w 647985"/>
                <a:gd name="connsiteY56" fmla="*/ 418166 h 768352"/>
                <a:gd name="connsiteX57" fmla="*/ 218094 w 647985"/>
                <a:gd name="connsiteY57" fmla="*/ 404107 h 768352"/>
                <a:gd name="connsiteX58" fmla="*/ 232153 w 647985"/>
                <a:gd name="connsiteY58" fmla="*/ 390048 h 768352"/>
                <a:gd name="connsiteX59" fmla="*/ 316145 w 647985"/>
                <a:gd name="connsiteY59" fmla="*/ 390048 h 768352"/>
                <a:gd name="connsiteX60" fmla="*/ 330203 w 647985"/>
                <a:gd name="connsiteY60" fmla="*/ 404107 h 768352"/>
                <a:gd name="connsiteX61" fmla="*/ 316145 w 647985"/>
                <a:gd name="connsiteY61" fmla="*/ 418166 h 768352"/>
                <a:gd name="connsiteX62" fmla="*/ 337814 w 647985"/>
                <a:gd name="connsiteY62" fmla="*/ 365321 h 768352"/>
                <a:gd name="connsiteX63" fmla="*/ 329422 w 647985"/>
                <a:gd name="connsiteY63" fmla="*/ 370522 h 768352"/>
                <a:gd name="connsiteX64" fmla="*/ 218875 w 647985"/>
                <a:gd name="connsiteY64" fmla="*/ 370522 h 768352"/>
                <a:gd name="connsiteX65" fmla="*/ 210484 w 647985"/>
                <a:gd name="connsiteY65" fmla="*/ 365321 h 768352"/>
                <a:gd name="connsiteX66" fmla="*/ 181909 w 647985"/>
                <a:gd name="connsiteY66" fmla="*/ 318963 h 768352"/>
                <a:gd name="connsiteX67" fmla="*/ 160725 w 647985"/>
                <a:gd name="connsiteY67" fmla="*/ 284273 h 768352"/>
                <a:gd name="connsiteX68" fmla="*/ 152238 w 647985"/>
                <a:gd name="connsiteY68" fmla="*/ 242087 h 768352"/>
                <a:gd name="connsiteX69" fmla="*/ 152238 w 647985"/>
                <a:gd name="connsiteY69" fmla="*/ 237867 h 768352"/>
                <a:gd name="connsiteX70" fmla="*/ 274139 w 647985"/>
                <a:gd name="connsiteY70" fmla="*/ 117395 h 768352"/>
                <a:gd name="connsiteX71" fmla="*/ 274139 w 647985"/>
                <a:gd name="connsiteY71" fmla="*/ 117395 h 768352"/>
                <a:gd name="connsiteX72" fmla="*/ 396059 w 647985"/>
                <a:gd name="connsiteY72" fmla="*/ 237867 h 768352"/>
                <a:gd name="connsiteX73" fmla="*/ 396059 w 647985"/>
                <a:gd name="connsiteY73" fmla="*/ 242087 h 768352"/>
                <a:gd name="connsiteX74" fmla="*/ 387572 w 647985"/>
                <a:gd name="connsiteY74" fmla="*/ 284273 h 768352"/>
                <a:gd name="connsiteX75" fmla="*/ 366389 w 647985"/>
                <a:gd name="connsiteY75" fmla="*/ 318963 h 768352"/>
                <a:gd name="connsiteX76" fmla="*/ 337814 w 647985"/>
                <a:gd name="connsiteY76" fmla="*/ 365321 h 768352"/>
                <a:gd name="connsiteX77" fmla="*/ 416919 w 647985"/>
                <a:gd name="connsiteY77" fmla="*/ 370950 h 768352"/>
                <a:gd name="connsiteX78" fmla="*/ 399774 w 647985"/>
                <a:gd name="connsiteY78" fmla="*/ 370950 h 768352"/>
                <a:gd name="connsiteX79" fmla="*/ 375628 w 647985"/>
                <a:gd name="connsiteY79" fmla="*/ 346795 h 768352"/>
                <a:gd name="connsiteX80" fmla="*/ 375628 w 647985"/>
                <a:gd name="connsiteY80" fmla="*/ 329650 h 768352"/>
                <a:gd name="connsiteX81" fmla="*/ 392773 w 647985"/>
                <a:gd name="connsiteY81" fmla="*/ 329650 h 768352"/>
                <a:gd name="connsiteX82" fmla="*/ 416929 w 647985"/>
                <a:gd name="connsiteY82" fmla="*/ 353805 h 768352"/>
                <a:gd name="connsiteX83" fmla="*/ 416929 w 647985"/>
                <a:gd name="connsiteY83" fmla="*/ 370950 h 768352"/>
                <a:gd name="connsiteX84" fmla="*/ 459029 w 647985"/>
                <a:gd name="connsiteY84" fmla="*/ 249145 h 768352"/>
                <a:gd name="connsiteX85" fmla="*/ 424872 w 647985"/>
                <a:gd name="connsiteY85" fmla="*/ 249145 h 768352"/>
                <a:gd name="connsiteX86" fmla="*/ 412728 w 647985"/>
                <a:gd name="connsiteY86" fmla="*/ 237000 h 768352"/>
                <a:gd name="connsiteX87" fmla="*/ 424872 w 647985"/>
                <a:gd name="connsiteY87" fmla="*/ 224856 h 768352"/>
                <a:gd name="connsiteX88" fmla="*/ 459029 w 647985"/>
                <a:gd name="connsiteY88" fmla="*/ 224856 h 768352"/>
                <a:gd name="connsiteX89" fmla="*/ 471173 w 647985"/>
                <a:gd name="connsiteY89" fmla="*/ 237000 h 768352"/>
                <a:gd name="connsiteX90" fmla="*/ 459029 w 647985"/>
                <a:gd name="connsiteY90" fmla="*/ 249145 h 7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47985" h="768352">
                  <a:moveTo>
                    <a:pt x="638366" y="415927"/>
                  </a:moveTo>
                  <a:lnTo>
                    <a:pt x="572643" y="301627"/>
                  </a:lnTo>
                  <a:lnTo>
                    <a:pt x="572643" y="296865"/>
                  </a:lnTo>
                  <a:cubicBezTo>
                    <a:pt x="578412" y="138786"/>
                    <a:pt x="454940" y="5962"/>
                    <a:pt x="296861" y="194"/>
                  </a:cubicBezTo>
                  <a:cubicBezTo>
                    <a:pt x="138783" y="-5574"/>
                    <a:pt x="5959" y="117898"/>
                    <a:pt x="191" y="275976"/>
                  </a:cubicBezTo>
                  <a:cubicBezTo>
                    <a:pt x="-64" y="282937"/>
                    <a:pt x="-64" y="289904"/>
                    <a:pt x="191" y="296865"/>
                  </a:cubicBezTo>
                  <a:cubicBezTo>
                    <a:pt x="-179" y="386987"/>
                    <a:pt x="41353" y="472162"/>
                    <a:pt x="112586" y="527370"/>
                  </a:cubicBezTo>
                  <a:lnTo>
                    <a:pt x="112586" y="768353"/>
                  </a:lnTo>
                  <a:lnTo>
                    <a:pt x="413576" y="768353"/>
                  </a:lnTo>
                  <a:lnTo>
                    <a:pt x="413576" y="654053"/>
                  </a:lnTo>
                  <a:lnTo>
                    <a:pt x="460248" y="654053"/>
                  </a:lnTo>
                  <a:cubicBezTo>
                    <a:pt x="522323" y="654061"/>
                    <a:pt x="572651" y="603748"/>
                    <a:pt x="572659" y="541674"/>
                  </a:cubicBezTo>
                  <a:cubicBezTo>
                    <a:pt x="572659" y="541034"/>
                    <a:pt x="572654" y="540393"/>
                    <a:pt x="572643" y="539752"/>
                  </a:cubicBezTo>
                  <a:lnTo>
                    <a:pt x="572643" y="482602"/>
                  </a:lnTo>
                  <a:lnTo>
                    <a:pt x="614553" y="482602"/>
                  </a:lnTo>
                  <a:cubicBezTo>
                    <a:pt x="639318" y="479745"/>
                    <a:pt x="661226" y="451170"/>
                    <a:pt x="638366" y="415927"/>
                  </a:cubicBezTo>
                  <a:close/>
                  <a:moveTo>
                    <a:pt x="375600" y="127539"/>
                  </a:moveTo>
                  <a:lnTo>
                    <a:pt x="399745" y="103384"/>
                  </a:lnTo>
                  <a:cubicBezTo>
                    <a:pt x="404537" y="98787"/>
                    <a:pt x="412099" y="98787"/>
                    <a:pt x="416890" y="103384"/>
                  </a:cubicBezTo>
                  <a:cubicBezTo>
                    <a:pt x="421613" y="108123"/>
                    <a:pt x="421613" y="115789"/>
                    <a:pt x="416890" y="120529"/>
                  </a:cubicBezTo>
                  <a:lnTo>
                    <a:pt x="392764" y="144703"/>
                  </a:lnTo>
                  <a:cubicBezTo>
                    <a:pt x="388235" y="149644"/>
                    <a:pt x="380559" y="149978"/>
                    <a:pt x="375619" y="145450"/>
                  </a:cubicBezTo>
                  <a:cubicBezTo>
                    <a:pt x="370678" y="140922"/>
                    <a:pt x="370344" y="133246"/>
                    <a:pt x="374872" y="128305"/>
                  </a:cubicBezTo>
                  <a:cubicBezTo>
                    <a:pt x="375110" y="128046"/>
                    <a:pt x="375359" y="127796"/>
                    <a:pt x="375619" y="127558"/>
                  </a:cubicBezTo>
                  <a:close/>
                  <a:moveTo>
                    <a:pt x="262966" y="54330"/>
                  </a:moveTo>
                  <a:cubicBezTo>
                    <a:pt x="262966" y="47622"/>
                    <a:pt x="268403" y="42186"/>
                    <a:pt x="275111" y="42186"/>
                  </a:cubicBezTo>
                  <a:cubicBezTo>
                    <a:pt x="281818" y="42186"/>
                    <a:pt x="287255" y="47622"/>
                    <a:pt x="287255" y="54330"/>
                  </a:cubicBezTo>
                  <a:lnTo>
                    <a:pt x="287255" y="88487"/>
                  </a:lnTo>
                  <a:cubicBezTo>
                    <a:pt x="287255" y="95194"/>
                    <a:pt x="281818" y="100631"/>
                    <a:pt x="275111" y="100631"/>
                  </a:cubicBezTo>
                  <a:cubicBezTo>
                    <a:pt x="268403" y="100631"/>
                    <a:pt x="262966" y="95194"/>
                    <a:pt x="262966" y="88487"/>
                  </a:cubicBezTo>
                  <a:close/>
                  <a:moveTo>
                    <a:pt x="133426" y="101526"/>
                  </a:moveTo>
                  <a:cubicBezTo>
                    <a:pt x="138170" y="96814"/>
                    <a:pt x="145828" y="96814"/>
                    <a:pt x="150571" y="101526"/>
                  </a:cubicBezTo>
                  <a:lnTo>
                    <a:pt x="174727" y="125682"/>
                  </a:lnTo>
                  <a:cubicBezTo>
                    <a:pt x="179183" y="130695"/>
                    <a:pt x="178730" y="138371"/>
                    <a:pt x="173716" y="142827"/>
                  </a:cubicBezTo>
                  <a:cubicBezTo>
                    <a:pt x="169116" y="146916"/>
                    <a:pt x="162182" y="146916"/>
                    <a:pt x="157582" y="142827"/>
                  </a:cubicBezTo>
                  <a:lnTo>
                    <a:pt x="133436" y="118747"/>
                  </a:lnTo>
                  <a:cubicBezTo>
                    <a:pt x="128680" y="114003"/>
                    <a:pt x="128672" y="106301"/>
                    <a:pt x="133416" y="101546"/>
                  </a:cubicBezTo>
                  <a:cubicBezTo>
                    <a:pt x="133423" y="101540"/>
                    <a:pt x="133429" y="101533"/>
                    <a:pt x="133436" y="101526"/>
                  </a:cubicBezTo>
                  <a:close/>
                  <a:moveTo>
                    <a:pt x="89364" y="249478"/>
                  </a:moveTo>
                  <a:cubicBezTo>
                    <a:pt x="82656" y="249478"/>
                    <a:pt x="77219" y="244041"/>
                    <a:pt x="77219" y="237334"/>
                  </a:cubicBezTo>
                  <a:cubicBezTo>
                    <a:pt x="77219" y="230626"/>
                    <a:pt x="82656" y="225189"/>
                    <a:pt x="89364" y="225189"/>
                  </a:cubicBezTo>
                  <a:lnTo>
                    <a:pt x="123520" y="225189"/>
                  </a:lnTo>
                  <a:cubicBezTo>
                    <a:pt x="130228" y="225189"/>
                    <a:pt x="135665" y="230626"/>
                    <a:pt x="135665" y="237334"/>
                  </a:cubicBezTo>
                  <a:cubicBezTo>
                    <a:pt x="135665" y="244041"/>
                    <a:pt x="130228" y="249478"/>
                    <a:pt x="123520" y="249478"/>
                  </a:cubicBezTo>
                  <a:close/>
                  <a:moveTo>
                    <a:pt x="174765" y="348643"/>
                  </a:moveTo>
                  <a:lnTo>
                    <a:pt x="150638" y="372798"/>
                  </a:lnTo>
                  <a:cubicBezTo>
                    <a:pt x="145625" y="377254"/>
                    <a:pt x="137949" y="376802"/>
                    <a:pt x="133493" y="371788"/>
                  </a:cubicBezTo>
                  <a:cubicBezTo>
                    <a:pt x="129404" y="367187"/>
                    <a:pt x="129404" y="360254"/>
                    <a:pt x="133493" y="355653"/>
                  </a:cubicBezTo>
                  <a:lnTo>
                    <a:pt x="157649" y="331498"/>
                  </a:lnTo>
                  <a:cubicBezTo>
                    <a:pt x="162440" y="326901"/>
                    <a:pt x="170002" y="326901"/>
                    <a:pt x="174794" y="331498"/>
                  </a:cubicBezTo>
                  <a:cubicBezTo>
                    <a:pt x="179516" y="336238"/>
                    <a:pt x="179516" y="343903"/>
                    <a:pt x="174794" y="348643"/>
                  </a:cubicBezTo>
                  <a:close/>
                  <a:moveTo>
                    <a:pt x="274149" y="465858"/>
                  </a:moveTo>
                  <a:cubicBezTo>
                    <a:pt x="258193" y="465867"/>
                    <a:pt x="244918" y="453599"/>
                    <a:pt x="243669" y="437692"/>
                  </a:cubicBezTo>
                  <a:lnTo>
                    <a:pt x="304629" y="437692"/>
                  </a:lnTo>
                  <a:cubicBezTo>
                    <a:pt x="303376" y="453596"/>
                    <a:pt x="290102" y="465862"/>
                    <a:pt x="274149" y="465858"/>
                  </a:cubicBezTo>
                  <a:close/>
                  <a:moveTo>
                    <a:pt x="316145" y="418166"/>
                  </a:moveTo>
                  <a:lnTo>
                    <a:pt x="232153" y="418166"/>
                  </a:lnTo>
                  <a:cubicBezTo>
                    <a:pt x="224388" y="418166"/>
                    <a:pt x="218094" y="411872"/>
                    <a:pt x="218094" y="404107"/>
                  </a:cubicBezTo>
                  <a:cubicBezTo>
                    <a:pt x="218094" y="396342"/>
                    <a:pt x="224388" y="390048"/>
                    <a:pt x="232153" y="390048"/>
                  </a:cubicBezTo>
                  <a:lnTo>
                    <a:pt x="316145" y="390048"/>
                  </a:lnTo>
                  <a:cubicBezTo>
                    <a:pt x="323909" y="390048"/>
                    <a:pt x="330203" y="396342"/>
                    <a:pt x="330203" y="404107"/>
                  </a:cubicBezTo>
                  <a:cubicBezTo>
                    <a:pt x="330203" y="411872"/>
                    <a:pt x="323909" y="418166"/>
                    <a:pt x="316145" y="418166"/>
                  </a:cubicBezTo>
                  <a:close/>
                  <a:moveTo>
                    <a:pt x="337814" y="365321"/>
                  </a:moveTo>
                  <a:cubicBezTo>
                    <a:pt x="336227" y="368503"/>
                    <a:pt x="332979" y="370517"/>
                    <a:pt x="329422" y="370522"/>
                  </a:cubicBezTo>
                  <a:lnTo>
                    <a:pt x="218875" y="370522"/>
                  </a:lnTo>
                  <a:cubicBezTo>
                    <a:pt x="215319" y="370517"/>
                    <a:pt x="212071" y="368503"/>
                    <a:pt x="210484" y="365321"/>
                  </a:cubicBezTo>
                  <a:cubicBezTo>
                    <a:pt x="202802" y="348806"/>
                    <a:pt x="193211" y="333247"/>
                    <a:pt x="181909" y="318963"/>
                  </a:cubicBezTo>
                  <a:cubicBezTo>
                    <a:pt x="172840" y="308752"/>
                    <a:pt x="165667" y="297004"/>
                    <a:pt x="160725" y="284273"/>
                  </a:cubicBezTo>
                  <a:cubicBezTo>
                    <a:pt x="155563" y="270783"/>
                    <a:pt x="152695" y="256524"/>
                    <a:pt x="152238" y="242087"/>
                  </a:cubicBezTo>
                  <a:lnTo>
                    <a:pt x="152238" y="237867"/>
                  </a:lnTo>
                  <a:cubicBezTo>
                    <a:pt x="153457" y="171287"/>
                    <a:pt x="207550" y="117828"/>
                    <a:pt x="274139" y="117395"/>
                  </a:cubicBezTo>
                  <a:lnTo>
                    <a:pt x="274139" y="117395"/>
                  </a:lnTo>
                  <a:cubicBezTo>
                    <a:pt x="340734" y="117823"/>
                    <a:pt x="394835" y="171283"/>
                    <a:pt x="396059" y="237867"/>
                  </a:cubicBezTo>
                  <a:lnTo>
                    <a:pt x="396059" y="242087"/>
                  </a:lnTo>
                  <a:cubicBezTo>
                    <a:pt x="395603" y="256524"/>
                    <a:pt x="392735" y="270783"/>
                    <a:pt x="387572" y="284273"/>
                  </a:cubicBezTo>
                  <a:cubicBezTo>
                    <a:pt x="382631" y="297004"/>
                    <a:pt x="375458" y="308752"/>
                    <a:pt x="366389" y="318963"/>
                  </a:cubicBezTo>
                  <a:cubicBezTo>
                    <a:pt x="355087" y="333247"/>
                    <a:pt x="345496" y="348806"/>
                    <a:pt x="337814" y="365321"/>
                  </a:cubicBezTo>
                  <a:close/>
                  <a:moveTo>
                    <a:pt x="416919" y="370950"/>
                  </a:moveTo>
                  <a:cubicBezTo>
                    <a:pt x="412177" y="375668"/>
                    <a:pt x="404516" y="375668"/>
                    <a:pt x="399774" y="370950"/>
                  </a:cubicBezTo>
                  <a:lnTo>
                    <a:pt x="375628" y="346795"/>
                  </a:lnTo>
                  <a:cubicBezTo>
                    <a:pt x="370916" y="342052"/>
                    <a:pt x="370916" y="334393"/>
                    <a:pt x="375628" y="329650"/>
                  </a:cubicBezTo>
                  <a:cubicBezTo>
                    <a:pt x="380431" y="325083"/>
                    <a:pt x="387971" y="325083"/>
                    <a:pt x="392773" y="329650"/>
                  </a:cubicBezTo>
                  <a:lnTo>
                    <a:pt x="416929" y="353805"/>
                  </a:lnTo>
                  <a:cubicBezTo>
                    <a:pt x="421646" y="358547"/>
                    <a:pt x="421646" y="366209"/>
                    <a:pt x="416929" y="370950"/>
                  </a:cubicBezTo>
                  <a:close/>
                  <a:moveTo>
                    <a:pt x="459029" y="249145"/>
                  </a:moveTo>
                  <a:lnTo>
                    <a:pt x="424872" y="249145"/>
                  </a:lnTo>
                  <a:cubicBezTo>
                    <a:pt x="418165" y="249145"/>
                    <a:pt x="412728" y="243708"/>
                    <a:pt x="412728" y="237000"/>
                  </a:cubicBezTo>
                  <a:cubicBezTo>
                    <a:pt x="412728" y="230293"/>
                    <a:pt x="418165" y="224856"/>
                    <a:pt x="424872" y="224856"/>
                  </a:cubicBezTo>
                  <a:lnTo>
                    <a:pt x="459029" y="224856"/>
                  </a:lnTo>
                  <a:cubicBezTo>
                    <a:pt x="465737" y="224856"/>
                    <a:pt x="471173" y="230293"/>
                    <a:pt x="471173" y="237000"/>
                  </a:cubicBezTo>
                  <a:cubicBezTo>
                    <a:pt x="471173" y="243708"/>
                    <a:pt x="465737" y="249145"/>
                    <a:pt x="459029" y="249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C21AEC-A4C7-496E-81FF-4FBEC68E0A2D}"/>
                </a:ext>
              </a:extLst>
            </p:cNvPr>
            <p:cNvSpPr/>
            <p:nvPr/>
          </p:nvSpPr>
          <p:spPr>
            <a:xfrm>
              <a:off x="4791841" y="4629012"/>
              <a:ext cx="187499" cy="196881"/>
            </a:xfrm>
            <a:custGeom>
              <a:avLst/>
              <a:gdLst>
                <a:gd name="connsiteX0" fmla="*/ 93745 w 187499"/>
                <a:gd name="connsiteY0" fmla="*/ 0 h 196881"/>
                <a:gd name="connsiteX1" fmla="*/ 93745 w 187499"/>
                <a:gd name="connsiteY1" fmla="*/ 0 h 196881"/>
                <a:gd name="connsiteX2" fmla="*/ 0 w 187499"/>
                <a:gd name="connsiteY2" fmla="*/ 92583 h 196881"/>
                <a:gd name="connsiteX3" fmla="*/ 0 w 187499"/>
                <a:gd name="connsiteY3" fmla="*/ 96098 h 196881"/>
                <a:gd name="connsiteX4" fmla="*/ 6668 w 187499"/>
                <a:gd name="connsiteY4" fmla="*/ 128911 h 196881"/>
                <a:gd name="connsiteX5" fmla="*/ 22508 w 187499"/>
                <a:gd name="connsiteY5" fmla="*/ 154686 h 196881"/>
                <a:gd name="connsiteX6" fmla="*/ 49930 w 187499"/>
                <a:gd name="connsiteY6" fmla="*/ 196882 h 196881"/>
                <a:gd name="connsiteX7" fmla="*/ 137503 w 187499"/>
                <a:gd name="connsiteY7" fmla="*/ 196882 h 196881"/>
                <a:gd name="connsiteX8" fmla="*/ 164925 w 187499"/>
                <a:gd name="connsiteY8" fmla="*/ 154686 h 196881"/>
                <a:gd name="connsiteX9" fmla="*/ 180765 w 187499"/>
                <a:gd name="connsiteY9" fmla="*/ 128911 h 196881"/>
                <a:gd name="connsiteX10" fmla="*/ 187500 w 187499"/>
                <a:gd name="connsiteY10" fmla="*/ 96098 h 196881"/>
                <a:gd name="connsiteX11" fmla="*/ 187500 w 187499"/>
                <a:gd name="connsiteY11" fmla="*/ 92583 h 196881"/>
                <a:gd name="connsiteX12" fmla="*/ 93745 w 187499"/>
                <a:gd name="connsiteY12" fmla="*/ 0 h 19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499" h="196881">
                  <a:moveTo>
                    <a:pt x="93745" y="0"/>
                  </a:moveTo>
                  <a:lnTo>
                    <a:pt x="93745" y="0"/>
                  </a:lnTo>
                  <a:cubicBezTo>
                    <a:pt x="42543" y="291"/>
                    <a:pt x="930" y="41389"/>
                    <a:pt x="0" y="92583"/>
                  </a:cubicBezTo>
                  <a:lnTo>
                    <a:pt x="0" y="96098"/>
                  </a:lnTo>
                  <a:cubicBezTo>
                    <a:pt x="408" y="107328"/>
                    <a:pt x="2660" y="118413"/>
                    <a:pt x="6668" y="128911"/>
                  </a:cubicBezTo>
                  <a:cubicBezTo>
                    <a:pt x="10381" y="138373"/>
                    <a:pt x="15745" y="147099"/>
                    <a:pt x="22508" y="154686"/>
                  </a:cubicBezTo>
                  <a:cubicBezTo>
                    <a:pt x="33251" y="167642"/>
                    <a:pt x="42454" y="181802"/>
                    <a:pt x="49930" y="196882"/>
                  </a:cubicBezTo>
                  <a:lnTo>
                    <a:pt x="137503" y="196882"/>
                  </a:lnTo>
                  <a:cubicBezTo>
                    <a:pt x="144979" y="181802"/>
                    <a:pt x="154182" y="167642"/>
                    <a:pt x="164925" y="154686"/>
                  </a:cubicBezTo>
                  <a:cubicBezTo>
                    <a:pt x="171688" y="147099"/>
                    <a:pt x="177052" y="138373"/>
                    <a:pt x="180765" y="128911"/>
                  </a:cubicBezTo>
                  <a:cubicBezTo>
                    <a:pt x="184795" y="118417"/>
                    <a:pt x="187070" y="107331"/>
                    <a:pt x="187500" y="96098"/>
                  </a:cubicBezTo>
                  <a:lnTo>
                    <a:pt x="187500" y="92583"/>
                  </a:lnTo>
                  <a:cubicBezTo>
                    <a:pt x="186569" y="41385"/>
                    <a:pt x="144950" y="287"/>
                    <a:pt x="937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C9BE0D1-8870-45CF-AC6C-56963BCF35B0}"/>
              </a:ext>
            </a:extLst>
          </p:cNvPr>
          <p:cNvGrpSpPr>
            <a:grpSpLocks noChangeAspect="1"/>
          </p:cNvGrpSpPr>
          <p:nvPr/>
        </p:nvGrpSpPr>
        <p:grpSpPr>
          <a:xfrm>
            <a:off x="5132175" y="4203097"/>
            <a:ext cx="139363" cy="164592"/>
            <a:chOff x="7558110" y="4136956"/>
            <a:chExt cx="637132" cy="752474"/>
          </a:xfrm>
          <a:solidFill>
            <a:schemeClr val="accent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D4C113E-A01F-4691-9EA3-7A0AB1CA0A53}"/>
                </a:ext>
              </a:extLst>
            </p:cNvPr>
            <p:cNvSpPr/>
            <p:nvPr/>
          </p:nvSpPr>
          <p:spPr>
            <a:xfrm>
              <a:off x="7558110" y="4724743"/>
              <a:ext cx="330054" cy="164687"/>
            </a:xfrm>
            <a:custGeom>
              <a:avLst/>
              <a:gdLst>
                <a:gd name="connsiteX0" fmla="*/ 330041 w 330054"/>
                <a:gd name="connsiteY0" fmla="*/ 164688 h 164687"/>
                <a:gd name="connsiteX1" fmla="*/ 330041 w 330054"/>
                <a:gd name="connsiteY1" fmla="*/ 82106 h 164687"/>
                <a:gd name="connsiteX2" fmla="*/ 313468 w 330054"/>
                <a:gd name="connsiteY2" fmla="*/ 49054 h 164687"/>
                <a:gd name="connsiteX3" fmla="*/ 232696 w 330054"/>
                <a:gd name="connsiteY3" fmla="*/ 10954 h 164687"/>
                <a:gd name="connsiteX4" fmla="*/ 164783 w 330054"/>
                <a:gd name="connsiteY4" fmla="*/ 1 h 164687"/>
                <a:gd name="connsiteX5" fmla="*/ 97250 w 330054"/>
                <a:gd name="connsiteY5" fmla="*/ 10478 h 164687"/>
                <a:gd name="connsiteX6" fmla="*/ 16478 w 330054"/>
                <a:gd name="connsiteY6" fmla="*/ 48578 h 164687"/>
                <a:gd name="connsiteX7" fmla="*/ 0 w 330054"/>
                <a:gd name="connsiteY7" fmla="*/ 81630 h 164687"/>
                <a:gd name="connsiteX8" fmla="*/ 0 w 330054"/>
                <a:gd name="connsiteY8" fmla="*/ 164688 h 1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054" h="164687">
                  <a:moveTo>
                    <a:pt x="330041" y="164688"/>
                  </a:moveTo>
                  <a:lnTo>
                    <a:pt x="330041" y="82106"/>
                  </a:lnTo>
                  <a:cubicBezTo>
                    <a:pt x="330378" y="69014"/>
                    <a:pt x="324161" y="56615"/>
                    <a:pt x="313468" y="49054"/>
                  </a:cubicBezTo>
                  <a:cubicBezTo>
                    <a:pt x="289668" y="30578"/>
                    <a:pt x="262091" y="17569"/>
                    <a:pt x="232696" y="10954"/>
                  </a:cubicBezTo>
                  <a:cubicBezTo>
                    <a:pt x="210638" y="4333"/>
                    <a:pt x="187803" y="649"/>
                    <a:pt x="164783" y="1"/>
                  </a:cubicBezTo>
                  <a:cubicBezTo>
                    <a:pt x="141863" y="-52"/>
                    <a:pt x="119077" y="3484"/>
                    <a:pt x="97250" y="10478"/>
                  </a:cubicBezTo>
                  <a:cubicBezTo>
                    <a:pt x="68273" y="18270"/>
                    <a:pt x="40920" y="31173"/>
                    <a:pt x="16478" y="48578"/>
                  </a:cubicBezTo>
                  <a:cubicBezTo>
                    <a:pt x="6154" y="56441"/>
                    <a:pt x="66" y="68652"/>
                    <a:pt x="0" y="81630"/>
                  </a:cubicBezTo>
                  <a:lnTo>
                    <a:pt x="0" y="1646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9A9CB1A-B408-4E3F-9131-C4C2CAB70C01}"/>
                </a:ext>
              </a:extLst>
            </p:cNvPr>
            <p:cNvSpPr/>
            <p:nvPr/>
          </p:nvSpPr>
          <p:spPr>
            <a:xfrm>
              <a:off x="7640311" y="4537006"/>
              <a:ext cx="165163" cy="165163"/>
            </a:xfrm>
            <a:custGeom>
              <a:avLst/>
              <a:gdLst>
                <a:gd name="connsiteX0" fmla="*/ 165163 w 165163"/>
                <a:gd name="connsiteY0" fmla="*/ 82582 h 165163"/>
                <a:gd name="connsiteX1" fmla="*/ 82582 w 165163"/>
                <a:gd name="connsiteY1" fmla="*/ 165163 h 165163"/>
                <a:gd name="connsiteX2" fmla="*/ 0 w 165163"/>
                <a:gd name="connsiteY2" fmla="*/ 82582 h 165163"/>
                <a:gd name="connsiteX3" fmla="*/ 82582 w 165163"/>
                <a:gd name="connsiteY3" fmla="*/ 0 h 165163"/>
                <a:gd name="connsiteX4" fmla="*/ 165163 w 165163"/>
                <a:gd name="connsiteY4" fmla="*/ 82582 h 16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5163">
                  <a:moveTo>
                    <a:pt x="165163" y="82582"/>
                  </a:moveTo>
                  <a:cubicBezTo>
                    <a:pt x="165163" y="128190"/>
                    <a:pt x="128190" y="165163"/>
                    <a:pt x="82582" y="165163"/>
                  </a:cubicBezTo>
                  <a:cubicBezTo>
                    <a:pt x="36973" y="165163"/>
                    <a:pt x="0" y="128190"/>
                    <a:pt x="0" y="82582"/>
                  </a:cubicBezTo>
                  <a:cubicBezTo>
                    <a:pt x="0" y="36973"/>
                    <a:pt x="36973" y="0"/>
                    <a:pt x="82582" y="0"/>
                  </a:cubicBezTo>
                  <a:cubicBezTo>
                    <a:pt x="128190" y="0"/>
                    <a:pt x="165163" y="36973"/>
                    <a:pt x="165163" y="82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58B658B-ADCE-4CF0-9433-EBF931E18CB3}"/>
                </a:ext>
              </a:extLst>
            </p:cNvPr>
            <p:cNvSpPr/>
            <p:nvPr/>
          </p:nvSpPr>
          <p:spPr>
            <a:xfrm>
              <a:off x="7757848" y="4136956"/>
              <a:ext cx="437394" cy="448532"/>
            </a:xfrm>
            <a:custGeom>
              <a:avLst/>
              <a:gdLst>
                <a:gd name="connsiteX0" fmla="*/ 414435 w 437394"/>
                <a:gd name="connsiteY0" fmla="*/ 0 h 448532"/>
                <a:gd name="connsiteX1" fmla="*/ 22957 w 437394"/>
                <a:gd name="connsiteY1" fmla="*/ 0 h 448532"/>
                <a:gd name="connsiteX2" fmla="*/ 2 w 437394"/>
                <a:gd name="connsiteY2" fmla="*/ 23241 h 448532"/>
                <a:gd name="connsiteX3" fmla="*/ 2 w 437394"/>
                <a:gd name="connsiteY3" fmla="*/ 329184 h 448532"/>
                <a:gd name="connsiteX4" fmla="*/ 22668 w 437394"/>
                <a:gd name="connsiteY4" fmla="*/ 352424 h 448532"/>
                <a:gd name="connsiteX5" fmla="*/ 22767 w 437394"/>
                <a:gd name="connsiteY5" fmla="*/ 352425 h 448532"/>
                <a:gd name="connsiteX6" fmla="*/ 95157 w 437394"/>
                <a:gd name="connsiteY6" fmla="*/ 352425 h 448532"/>
                <a:gd name="connsiteX7" fmla="*/ 95157 w 437394"/>
                <a:gd name="connsiteY7" fmla="*/ 448532 h 448532"/>
                <a:gd name="connsiteX8" fmla="*/ 182501 w 437394"/>
                <a:gd name="connsiteY8" fmla="*/ 352425 h 448532"/>
                <a:gd name="connsiteX9" fmla="*/ 413958 w 437394"/>
                <a:gd name="connsiteY9" fmla="*/ 352425 h 448532"/>
                <a:gd name="connsiteX10" fmla="*/ 436915 w 437394"/>
                <a:gd name="connsiteY10" fmla="*/ 329280 h 448532"/>
                <a:gd name="connsiteX11" fmla="*/ 436914 w 437394"/>
                <a:gd name="connsiteY11" fmla="*/ 329184 h 448532"/>
                <a:gd name="connsiteX12" fmla="*/ 437390 w 437394"/>
                <a:gd name="connsiteY12" fmla="*/ 23527 h 448532"/>
                <a:gd name="connsiteX13" fmla="*/ 414820 w 437394"/>
                <a:gd name="connsiteY13" fmla="*/ 5 h 448532"/>
                <a:gd name="connsiteX14" fmla="*/ 414435 w 437394"/>
                <a:gd name="connsiteY14" fmla="*/ 0 h 448532"/>
                <a:gd name="connsiteX15" fmla="*/ 281085 w 437394"/>
                <a:gd name="connsiteY15" fmla="*/ 89440 h 448532"/>
                <a:gd name="connsiteX16" fmla="*/ 295848 w 437394"/>
                <a:gd name="connsiteY16" fmla="*/ 74676 h 448532"/>
                <a:gd name="connsiteX17" fmla="*/ 304284 w 437394"/>
                <a:gd name="connsiteY17" fmla="*/ 75607 h 448532"/>
                <a:gd name="connsiteX18" fmla="*/ 304326 w 437394"/>
                <a:gd name="connsiteY18" fmla="*/ 83058 h 448532"/>
                <a:gd name="connsiteX19" fmla="*/ 289562 w 437394"/>
                <a:gd name="connsiteY19" fmla="*/ 97822 h 448532"/>
                <a:gd name="connsiteX20" fmla="*/ 285371 w 437394"/>
                <a:gd name="connsiteY20" fmla="*/ 99536 h 448532"/>
                <a:gd name="connsiteX21" fmla="*/ 281085 w 437394"/>
                <a:gd name="connsiteY21" fmla="*/ 97822 h 448532"/>
                <a:gd name="connsiteX22" fmla="*/ 281370 w 437394"/>
                <a:gd name="connsiteY22" fmla="*/ 89821 h 448532"/>
                <a:gd name="connsiteX23" fmla="*/ 212790 w 437394"/>
                <a:gd name="connsiteY23" fmla="*/ 43720 h 448532"/>
                <a:gd name="connsiteX24" fmla="*/ 217989 w 437394"/>
                <a:gd name="connsiteY24" fmla="*/ 37012 h 448532"/>
                <a:gd name="connsiteX25" fmla="*/ 224697 w 437394"/>
                <a:gd name="connsiteY25" fmla="*/ 42211 h 448532"/>
                <a:gd name="connsiteX26" fmla="*/ 224697 w 437394"/>
                <a:gd name="connsiteY26" fmla="*/ 43720 h 448532"/>
                <a:gd name="connsiteX27" fmla="*/ 224697 w 437394"/>
                <a:gd name="connsiteY27" fmla="*/ 64484 h 448532"/>
                <a:gd name="connsiteX28" fmla="*/ 219498 w 437394"/>
                <a:gd name="connsiteY28" fmla="*/ 71192 h 448532"/>
                <a:gd name="connsiteX29" fmla="*/ 212790 w 437394"/>
                <a:gd name="connsiteY29" fmla="*/ 65993 h 448532"/>
                <a:gd name="connsiteX30" fmla="*/ 212790 w 437394"/>
                <a:gd name="connsiteY30" fmla="*/ 64484 h 448532"/>
                <a:gd name="connsiteX31" fmla="*/ 133352 w 437394"/>
                <a:gd name="connsiteY31" fmla="*/ 73533 h 448532"/>
                <a:gd name="connsiteX32" fmla="*/ 141567 w 437394"/>
                <a:gd name="connsiteY32" fmla="*/ 73366 h 448532"/>
                <a:gd name="connsiteX33" fmla="*/ 141734 w 437394"/>
                <a:gd name="connsiteY33" fmla="*/ 73533 h 448532"/>
                <a:gd name="connsiteX34" fmla="*/ 156498 w 437394"/>
                <a:gd name="connsiteY34" fmla="*/ 88297 h 448532"/>
                <a:gd name="connsiteX35" fmla="*/ 156498 w 437394"/>
                <a:gd name="connsiteY35" fmla="*/ 96679 h 448532"/>
                <a:gd name="connsiteX36" fmla="*/ 152307 w 437394"/>
                <a:gd name="connsiteY36" fmla="*/ 98393 h 448532"/>
                <a:gd name="connsiteX37" fmla="*/ 148020 w 437394"/>
                <a:gd name="connsiteY37" fmla="*/ 96679 h 448532"/>
                <a:gd name="connsiteX38" fmla="*/ 133352 w 437394"/>
                <a:gd name="connsiteY38" fmla="*/ 81915 h 448532"/>
                <a:gd name="connsiteX39" fmla="*/ 133638 w 437394"/>
                <a:gd name="connsiteY39" fmla="*/ 73914 h 448532"/>
                <a:gd name="connsiteX40" fmla="*/ 126113 w 437394"/>
                <a:gd name="connsiteY40" fmla="*/ 161925 h 448532"/>
                <a:gd name="connsiteX41" fmla="*/ 105634 w 437394"/>
                <a:gd name="connsiteY41" fmla="*/ 161925 h 448532"/>
                <a:gd name="connsiteX42" fmla="*/ 100435 w 437394"/>
                <a:gd name="connsiteY42" fmla="*/ 155217 h 448532"/>
                <a:gd name="connsiteX43" fmla="*/ 105634 w 437394"/>
                <a:gd name="connsiteY43" fmla="*/ 150019 h 448532"/>
                <a:gd name="connsiteX44" fmla="*/ 126113 w 437394"/>
                <a:gd name="connsiteY44" fmla="*/ 150019 h 448532"/>
                <a:gd name="connsiteX45" fmla="*/ 132820 w 437394"/>
                <a:gd name="connsiteY45" fmla="*/ 155217 h 448532"/>
                <a:gd name="connsiteX46" fmla="*/ 127622 w 437394"/>
                <a:gd name="connsiteY46" fmla="*/ 161925 h 448532"/>
                <a:gd name="connsiteX47" fmla="*/ 126113 w 437394"/>
                <a:gd name="connsiteY47" fmla="*/ 161925 h 448532"/>
                <a:gd name="connsiteX48" fmla="*/ 156402 w 437394"/>
                <a:gd name="connsiteY48" fmla="*/ 222885 h 448532"/>
                <a:gd name="connsiteX49" fmla="*/ 141639 w 437394"/>
                <a:gd name="connsiteY49" fmla="*/ 237649 h 448532"/>
                <a:gd name="connsiteX50" fmla="*/ 133215 w 437394"/>
                <a:gd name="connsiteY50" fmla="*/ 236623 h 448532"/>
                <a:gd name="connsiteX51" fmla="*/ 133257 w 437394"/>
                <a:gd name="connsiteY51" fmla="*/ 229172 h 448532"/>
                <a:gd name="connsiteX52" fmla="*/ 147925 w 437394"/>
                <a:gd name="connsiteY52" fmla="*/ 214503 h 448532"/>
                <a:gd name="connsiteX53" fmla="*/ 156360 w 437394"/>
                <a:gd name="connsiteY53" fmla="*/ 215434 h 448532"/>
                <a:gd name="connsiteX54" fmla="*/ 156402 w 437394"/>
                <a:gd name="connsiteY54" fmla="*/ 222885 h 448532"/>
                <a:gd name="connsiteX55" fmla="*/ 218505 w 437394"/>
                <a:gd name="connsiteY55" fmla="*/ 290513 h 448532"/>
                <a:gd name="connsiteX56" fmla="*/ 199455 w 437394"/>
                <a:gd name="connsiteY56" fmla="*/ 273272 h 448532"/>
                <a:gd name="connsiteX57" fmla="*/ 236698 w 437394"/>
                <a:gd name="connsiteY57" fmla="*/ 273272 h 448532"/>
                <a:gd name="connsiteX58" fmla="*/ 218505 w 437394"/>
                <a:gd name="connsiteY58" fmla="*/ 290513 h 448532"/>
                <a:gd name="connsiteX59" fmla="*/ 241746 w 437394"/>
                <a:gd name="connsiteY59" fmla="*/ 261366 h 448532"/>
                <a:gd name="connsiteX60" fmla="*/ 195169 w 437394"/>
                <a:gd name="connsiteY60" fmla="*/ 261366 h 448532"/>
                <a:gd name="connsiteX61" fmla="*/ 186597 w 437394"/>
                <a:gd name="connsiteY61" fmla="*/ 252794 h 448532"/>
                <a:gd name="connsiteX62" fmla="*/ 195169 w 437394"/>
                <a:gd name="connsiteY62" fmla="*/ 244221 h 448532"/>
                <a:gd name="connsiteX63" fmla="*/ 241746 w 437394"/>
                <a:gd name="connsiteY63" fmla="*/ 244221 h 448532"/>
                <a:gd name="connsiteX64" fmla="*/ 250319 w 437394"/>
                <a:gd name="connsiteY64" fmla="*/ 252794 h 448532"/>
                <a:gd name="connsiteX65" fmla="*/ 241746 w 437394"/>
                <a:gd name="connsiteY65" fmla="*/ 261366 h 448532"/>
                <a:gd name="connsiteX66" fmla="*/ 253081 w 437394"/>
                <a:gd name="connsiteY66" fmla="*/ 231743 h 448532"/>
                <a:gd name="connsiteX67" fmla="*/ 252224 w 437394"/>
                <a:gd name="connsiteY67" fmla="*/ 232315 h 448532"/>
                <a:gd name="connsiteX68" fmla="*/ 184692 w 437394"/>
                <a:gd name="connsiteY68" fmla="*/ 232315 h 448532"/>
                <a:gd name="connsiteX69" fmla="*/ 183834 w 437394"/>
                <a:gd name="connsiteY69" fmla="*/ 232315 h 448532"/>
                <a:gd name="connsiteX70" fmla="*/ 165737 w 437394"/>
                <a:gd name="connsiteY70" fmla="*/ 202883 h 448532"/>
                <a:gd name="connsiteX71" fmla="*/ 153735 w 437394"/>
                <a:gd name="connsiteY71" fmla="*/ 183166 h 448532"/>
                <a:gd name="connsiteX72" fmla="*/ 148782 w 437394"/>
                <a:gd name="connsiteY72" fmla="*/ 159163 h 448532"/>
                <a:gd name="connsiteX73" fmla="*/ 148782 w 437394"/>
                <a:gd name="connsiteY73" fmla="*/ 156210 h 448532"/>
                <a:gd name="connsiteX74" fmla="*/ 221034 w 437394"/>
                <a:gd name="connsiteY74" fmla="*/ 89111 h 448532"/>
                <a:gd name="connsiteX75" fmla="*/ 288133 w 437394"/>
                <a:gd name="connsiteY75" fmla="*/ 156210 h 448532"/>
                <a:gd name="connsiteX76" fmla="*/ 288133 w 437394"/>
                <a:gd name="connsiteY76" fmla="*/ 158687 h 448532"/>
                <a:gd name="connsiteX77" fmla="*/ 283275 w 437394"/>
                <a:gd name="connsiteY77" fmla="*/ 182785 h 448532"/>
                <a:gd name="connsiteX78" fmla="*/ 271274 w 437394"/>
                <a:gd name="connsiteY78" fmla="*/ 202502 h 448532"/>
                <a:gd name="connsiteX79" fmla="*/ 253081 w 437394"/>
                <a:gd name="connsiteY79" fmla="*/ 231743 h 448532"/>
                <a:gd name="connsiteX80" fmla="*/ 304611 w 437394"/>
                <a:gd name="connsiteY80" fmla="*/ 236315 h 448532"/>
                <a:gd name="connsiteX81" fmla="*/ 300420 w 437394"/>
                <a:gd name="connsiteY81" fmla="*/ 238030 h 448532"/>
                <a:gd name="connsiteX82" fmla="*/ 296134 w 437394"/>
                <a:gd name="connsiteY82" fmla="*/ 236315 h 448532"/>
                <a:gd name="connsiteX83" fmla="*/ 281370 w 437394"/>
                <a:gd name="connsiteY83" fmla="*/ 221551 h 448532"/>
                <a:gd name="connsiteX84" fmla="*/ 282396 w 437394"/>
                <a:gd name="connsiteY84" fmla="*/ 213128 h 448532"/>
                <a:gd name="connsiteX85" fmla="*/ 289848 w 437394"/>
                <a:gd name="connsiteY85" fmla="*/ 213169 h 448532"/>
                <a:gd name="connsiteX86" fmla="*/ 304611 w 437394"/>
                <a:gd name="connsiteY86" fmla="*/ 227838 h 448532"/>
                <a:gd name="connsiteX87" fmla="*/ 304611 w 437394"/>
                <a:gd name="connsiteY87" fmla="*/ 236315 h 448532"/>
                <a:gd name="connsiteX88" fmla="*/ 331281 w 437394"/>
                <a:gd name="connsiteY88" fmla="*/ 161925 h 448532"/>
                <a:gd name="connsiteX89" fmla="*/ 310517 w 437394"/>
                <a:gd name="connsiteY89" fmla="*/ 161925 h 448532"/>
                <a:gd name="connsiteX90" fmla="*/ 303809 w 437394"/>
                <a:gd name="connsiteY90" fmla="*/ 156726 h 448532"/>
                <a:gd name="connsiteX91" fmla="*/ 309008 w 437394"/>
                <a:gd name="connsiteY91" fmla="*/ 150019 h 448532"/>
                <a:gd name="connsiteX92" fmla="*/ 310517 w 437394"/>
                <a:gd name="connsiteY92" fmla="*/ 150019 h 448532"/>
                <a:gd name="connsiteX93" fmla="*/ 331281 w 437394"/>
                <a:gd name="connsiteY93" fmla="*/ 150019 h 448532"/>
                <a:gd name="connsiteX94" fmla="*/ 337989 w 437394"/>
                <a:gd name="connsiteY94" fmla="*/ 155217 h 448532"/>
                <a:gd name="connsiteX95" fmla="*/ 332790 w 437394"/>
                <a:gd name="connsiteY95" fmla="*/ 161925 h 448532"/>
                <a:gd name="connsiteX96" fmla="*/ 331281 w 437394"/>
                <a:gd name="connsiteY96" fmla="*/ 161925 h 44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7394" h="448532">
                  <a:moveTo>
                    <a:pt x="414435" y="0"/>
                  </a:moveTo>
                  <a:lnTo>
                    <a:pt x="22957" y="0"/>
                  </a:lnTo>
                  <a:cubicBezTo>
                    <a:pt x="10212" y="105"/>
                    <a:pt x="-52" y="10495"/>
                    <a:pt x="2" y="23241"/>
                  </a:cubicBezTo>
                  <a:lnTo>
                    <a:pt x="2" y="329184"/>
                  </a:lnTo>
                  <a:cubicBezTo>
                    <a:pt x="-156" y="341861"/>
                    <a:pt x="9992" y="352266"/>
                    <a:pt x="22668" y="352424"/>
                  </a:cubicBezTo>
                  <a:cubicBezTo>
                    <a:pt x="22702" y="352424"/>
                    <a:pt x="22734" y="352425"/>
                    <a:pt x="22767" y="352425"/>
                  </a:cubicBezTo>
                  <a:lnTo>
                    <a:pt x="95157" y="352425"/>
                  </a:lnTo>
                  <a:lnTo>
                    <a:pt x="95157" y="448532"/>
                  </a:lnTo>
                  <a:lnTo>
                    <a:pt x="182501" y="352425"/>
                  </a:lnTo>
                  <a:lnTo>
                    <a:pt x="413958" y="352425"/>
                  </a:lnTo>
                  <a:cubicBezTo>
                    <a:pt x="426689" y="352373"/>
                    <a:pt x="436966" y="342010"/>
                    <a:pt x="436915" y="329280"/>
                  </a:cubicBezTo>
                  <a:cubicBezTo>
                    <a:pt x="436915" y="329248"/>
                    <a:pt x="436914" y="329216"/>
                    <a:pt x="436914" y="329184"/>
                  </a:cubicBezTo>
                  <a:lnTo>
                    <a:pt x="437390" y="23527"/>
                  </a:lnTo>
                  <a:cubicBezTo>
                    <a:pt x="437653" y="10799"/>
                    <a:pt x="427549" y="268"/>
                    <a:pt x="414820" y="5"/>
                  </a:cubicBezTo>
                  <a:cubicBezTo>
                    <a:pt x="414692" y="2"/>
                    <a:pt x="414563" y="0"/>
                    <a:pt x="414435" y="0"/>
                  </a:cubicBezTo>
                  <a:close/>
                  <a:moveTo>
                    <a:pt x="281085" y="89440"/>
                  </a:moveTo>
                  <a:lnTo>
                    <a:pt x="295848" y="74676"/>
                  </a:lnTo>
                  <a:cubicBezTo>
                    <a:pt x="298434" y="72603"/>
                    <a:pt x="302211" y="73021"/>
                    <a:pt x="304284" y="75607"/>
                  </a:cubicBezTo>
                  <a:cubicBezTo>
                    <a:pt x="306025" y="77780"/>
                    <a:pt x="306042" y="80865"/>
                    <a:pt x="304326" y="83058"/>
                  </a:cubicBezTo>
                  <a:lnTo>
                    <a:pt x="289562" y="97822"/>
                  </a:lnTo>
                  <a:cubicBezTo>
                    <a:pt x="288448" y="98928"/>
                    <a:pt x="286941" y="99544"/>
                    <a:pt x="285371" y="99536"/>
                  </a:cubicBezTo>
                  <a:cubicBezTo>
                    <a:pt x="283776" y="99529"/>
                    <a:pt x="282244" y="98916"/>
                    <a:pt x="281085" y="97822"/>
                  </a:cubicBezTo>
                  <a:cubicBezTo>
                    <a:pt x="279127" y="95472"/>
                    <a:pt x="279250" y="92025"/>
                    <a:pt x="281370" y="89821"/>
                  </a:cubicBezTo>
                  <a:close/>
                  <a:moveTo>
                    <a:pt x="212790" y="43720"/>
                  </a:moveTo>
                  <a:cubicBezTo>
                    <a:pt x="212373" y="40432"/>
                    <a:pt x="214701" y="37428"/>
                    <a:pt x="217989" y="37012"/>
                  </a:cubicBezTo>
                  <a:cubicBezTo>
                    <a:pt x="221277" y="36595"/>
                    <a:pt x="224279" y="38923"/>
                    <a:pt x="224697" y="42211"/>
                  </a:cubicBezTo>
                  <a:cubicBezTo>
                    <a:pt x="224760" y="42712"/>
                    <a:pt x="224760" y="43219"/>
                    <a:pt x="224697" y="43720"/>
                  </a:cubicBezTo>
                  <a:lnTo>
                    <a:pt x="224697" y="64484"/>
                  </a:lnTo>
                  <a:cubicBezTo>
                    <a:pt x="225113" y="67772"/>
                    <a:pt x="222786" y="70776"/>
                    <a:pt x="219498" y="71192"/>
                  </a:cubicBezTo>
                  <a:cubicBezTo>
                    <a:pt x="216210" y="71609"/>
                    <a:pt x="213207" y="69281"/>
                    <a:pt x="212790" y="65993"/>
                  </a:cubicBezTo>
                  <a:cubicBezTo>
                    <a:pt x="212727" y="65492"/>
                    <a:pt x="212727" y="64985"/>
                    <a:pt x="212790" y="64484"/>
                  </a:cubicBezTo>
                  <a:close/>
                  <a:moveTo>
                    <a:pt x="133352" y="73533"/>
                  </a:moveTo>
                  <a:cubicBezTo>
                    <a:pt x="135574" y="71218"/>
                    <a:pt x="139253" y="71144"/>
                    <a:pt x="141567" y="73366"/>
                  </a:cubicBezTo>
                  <a:cubicBezTo>
                    <a:pt x="141623" y="73421"/>
                    <a:pt x="141680" y="73476"/>
                    <a:pt x="141734" y="73533"/>
                  </a:cubicBezTo>
                  <a:lnTo>
                    <a:pt x="156498" y="88297"/>
                  </a:lnTo>
                  <a:cubicBezTo>
                    <a:pt x="158772" y="90628"/>
                    <a:pt x="158772" y="94348"/>
                    <a:pt x="156498" y="96679"/>
                  </a:cubicBezTo>
                  <a:cubicBezTo>
                    <a:pt x="155384" y="97785"/>
                    <a:pt x="153876" y="98401"/>
                    <a:pt x="152307" y="98393"/>
                  </a:cubicBezTo>
                  <a:cubicBezTo>
                    <a:pt x="150712" y="98386"/>
                    <a:pt x="149180" y="97773"/>
                    <a:pt x="148020" y="96679"/>
                  </a:cubicBezTo>
                  <a:lnTo>
                    <a:pt x="133352" y="81915"/>
                  </a:lnTo>
                  <a:cubicBezTo>
                    <a:pt x="131301" y="79598"/>
                    <a:pt x="131427" y="76079"/>
                    <a:pt x="133638" y="73914"/>
                  </a:cubicBezTo>
                  <a:close/>
                  <a:moveTo>
                    <a:pt x="126113" y="161925"/>
                  </a:moveTo>
                  <a:lnTo>
                    <a:pt x="105634" y="161925"/>
                  </a:lnTo>
                  <a:cubicBezTo>
                    <a:pt x="102346" y="161509"/>
                    <a:pt x="100019" y="158506"/>
                    <a:pt x="100435" y="155217"/>
                  </a:cubicBezTo>
                  <a:cubicBezTo>
                    <a:pt x="100780" y="152502"/>
                    <a:pt x="102919" y="150363"/>
                    <a:pt x="105634" y="150019"/>
                  </a:cubicBezTo>
                  <a:lnTo>
                    <a:pt x="126113" y="150019"/>
                  </a:lnTo>
                  <a:cubicBezTo>
                    <a:pt x="129401" y="149603"/>
                    <a:pt x="132404" y="151929"/>
                    <a:pt x="132820" y="155217"/>
                  </a:cubicBezTo>
                  <a:cubicBezTo>
                    <a:pt x="133238" y="158506"/>
                    <a:pt x="130910" y="161509"/>
                    <a:pt x="127622" y="161925"/>
                  </a:cubicBezTo>
                  <a:cubicBezTo>
                    <a:pt x="127121" y="161989"/>
                    <a:pt x="126614" y="161989"/>
                    <a:pt x="126113" y="161925"/>
                  </a:cubicBezTo>
                  <a:close/>
                  <a:moveTo>
                    <a:pt x="156402" y="222885"/>
                  </a:moveTo>
                  <a:lnTo>
                    <a:pt x="141639" y="237649"/>
                  </a:lnTo>
                  <a:cubicBezTo>
                    <a:pt x="139029" y="239692"/>
                    <a:pt x="135258" y="239233"/>
                    <a:pt x="133215" y="236623"/>
                  </a:cubicBezTo>
                  <a:cubicBezTo>
                    <a:pt x="131498" y="234430"/>
                    <a:pt x="131515" y="231345"/>
                    <a:pt x="133257" y="229172"/>
                  </a:cubicBezTo>
                  <a:lnTo>
                    <a:pt x="147925" y="214503"/>
                  </a:lnTo>
                  <a:cubicBezTo>
                    <a:pt x="150511" y="212430"/>
                    <a:pt x="154288" y="212848"/>
                    <a:pt x="156360" y="215434"/>
                  </a:cubicBezTo>
                  <a:cubicBezTo>
                    <a:pt x="158102" y="217607"/>
                    <a:pt x="158119" y="220692"/>
                    <a:pt x="156402" y="222885"/>
                  </a:cubicBezTo>
                  <a:close/>
                  <a:moveTo>
                    <a:pt x="218505" y="290513"/>
                  </a:moveTo>
                  <a:cubicBezTo>
                    <a:pt x="208653" y="290557"/>
                    <a:pt x="200392" y="283081"/>
                    <a:pt x="199455" y="273272"/>
                  </a:cubicBezTo>
                  <a:lnTo>
                    <a:pt x="236698" y="273272"/>
                  </a:lnTo>
                  <a:cubicBezTo>
                    <a:pt x="235801" y="282761"/>
                    <a:pt x="228028" y="290126"/>
                    <a:pt x="218505" y="290513"/>
                  </a:cubicBezTo>
                  <a:close/>
                  <a:moveTo>
                    <a:pt x="241746" y="261366"/>
                  </a:moveTo>
                  <a:lnTo>
                    <a:pt x="195169" y="261366"/>
                  </a:lnTo>
                  <a:cubicBezTo>
                    <a:pt x="190434" y="261366"/>
                    <a:pt x="186597" y="257528"/>
                    <a:pt x="186597" y="252794"/>
                  </a:cubicBezTo>
                  <a:cubicBezTo>
                    <a:pt x="186597" y="248059"/>
                    <a:pt x="190434" y="244221"/>
                    <a:pt x="195169" y="244221"/>
                  </a:cubicBezTo>
                  <a:lnTo>
                    <a:pt x="241746" y="244221"/>
                  </a:lnTo>
                  <a:cubicBezTo>
                    <a:pt x="246481" y="244221"/>
                    <a:pt x="250319" y="248059"/>
                    <a:pt x="250319" y="252794"/>
                  </a:cubicBezTo>
                  <a:cubicBezTo>
                    <a:pt x="250319" y="257528"/>
                    <a:pt x="246481" y="261366"/>
                    <a:pt x="241746" y="261366"/>
                  </a:cubicBezTo>
                  <a:close/>
                  <a:moveTo>
                    <a:pt x="253081" y="231743"/>
                  </a:moveTo>
                  <a:cubicBezTo>
                    <a:pt x="252932" y="232085"/>
                    <a:pt x="252597" y="232309"/>
                    <a:pt x="252224" y="232315"/>
                  </a:cubicBezTo>
                  <a:lnTo>
                    <a:pt x="184692" y="232315"/>
                  </a:lnTo>
                  <a:cubicBezTo>
                    <a:pt x="184416" y="232426"/>
                    <a:pt x="184110" y="232426"/>
                    <a:pt x="183834" y="232315"/>
                  </a:cubicBezTo>
                  <a:cubicBezTo>
                    <a:pt x="179022" y="221804"/>
                    <a:pt x="172944" y="211920"/>
                    <a:pt x="165737" y="202883"/>
                  </a:cubicBezTo>
                  <a:cubicBezTo>
                    <a:pt x="160583" y="197086"/>
                    <a:pt x="156518" y="190407"/>
                    <a:pt x="153735" y="183166"/>
                  </a:cubicBezTo>
                  <a:cubicBezTo>
                    <a:pt x="150724" y="175507"/>
                    <a:pt x="149050" y="167388"/>
                    <a:pt x="148782" y="159163"/>
                  </a:cubicBezTo>
                  <a:lnTo>
                    <a:pt x="148782" y="156210"/>
                  </a:lnTo>
                  <a:cubicBezTo>
                    <a:pt x="150205" y="117729"/>
                    <a:pt x="182553" y="87688"/>
                    <a:pt x="221034" y="89111"/>
                  </a:cubicBezTo>
                  <a:cubicBezTo>
                    <a:pt x="257519" y="90461"/>
                    <a:pt x="286784" y="119725"/>
                    <a:pt x="288133" y="156210"/>
                  </a:cubicBezTo>
                  <a:lnTo>
                    <a:pt x="288133" y="158687"/>
                  </a:lnTo>
                  <a:cubicBezTo>
                    <a:pt x="287862" y="166933"/>
                    <a:pt x="286220" y="175077"/>
                    <a:pt x="283275" y="182785"/>
                  </a:cubicBezTo>
                  <a:cubicBezTo>
                    <a:pt x="280451" y="190005"/>
                    <a:pt x="276391" y="196677"/>
                    <a:pt x="271274" y="202502"/>
                  </a:cubicBezTo>
                  <a:cubicBezTo>
                    <a:pt x="264067" y="211489"/>
                    <a:pt x="257960" y="221307"/>
                    <a:pt x="253081" y="231743"/>
                  </a:cubicBezTo>
                  <a:close/>
                  <a:moveTo>
                    <a:pt x="304611" y="236315"/>
                  </a:moveTo>
                  <a:cubicBezTo>
                    <a:pt x="303498" y="237421"/>
                    <a:pt x="301990" y="238037"/>
                    <a:pt x="300420" y="238030"/>
                  </a:cubicBezTo>
                  <a:cubicBezTo>
                    <a:pt x="298826" y="238022"/>
                    <a:pt x="297293" y="237410"/>
                    <a:pt x="296134" y="236315"/>
                  </a:cubicBezTo>
                  <a:lnTo>
                    <a:pt x="281370" y="221551"/>
                  </a:lnTo>
                  <a:cubicBezTo>
                    <a:pt x="279327" y="218942"/>
                    <a:pt x="279786" y="215171"/>
                    <a:pt x="282396" y="213128"/>
                  </a:cubicBezTo>
                  <a:cubicBezTo>
                    <a:pt x="284589" y="211411"/>
                    <a:pt x="287675" y="211428"/>
                    <a:pt x="289848" y="213169"/>
                  </a:cubicBezTo>
                  <a:lnTo>
                    <a:pt x="304611" y="227838"/>
                  </a:lnTo>
                  <a:cubicBezTo>
                    <a:pt x="306897" y="230201"/>
                    <a:pt x="306897" y="233952"/>
                    <a:pt x="304611" y="236315"/>
                  </a:cubicBezTo>
                  <a:close/>
                  <a:moveTo>
                    <a:pt x="331281" y="161925"/>
                  </a:moveTo>
                  <a:lnTo>
                    <a:pt x="310517" y="161925"/>
                  </a:lnTo>
                  <a:cubicBezTo>
                    <a:pt x="307229" y="162341"/>
                    <a:pt x="304226" y="160014"/>
                    <a:pt x="303809" y="156726"/>
                  </a:cubicBezTo>
                  <a:cubicBezTo>
                    <a:pt x="303392" y="153438"/>
                    <a:pt x="305720" y="150435"/>
                    <a:pt x="309008" y="150019"/>
                  </a:cubicBezTo>
                  <a:cubicBezTo>
                    <a:pt x="309509" y="149955"/>
                    <a:pt x="310016" y="149955"/>
                    <a:pt x="310517" y="150019"/>
                  </a:cubicBezTo>
                  <a:lnTo>
                    <a:pt x="331281" y="150019"/>
                  </a:lnTo>
                  <a:cubicBezTo>
                    <a:pt x="334569" y="149603"/>
                    <a:pt x="337573" y="151929"/>
                    <a:pt x="337989" y="155217"/>
                  </a:cubicBezTo>
                  <a:cubicBezTo>
                    <a:pt x="338406" y="158506"/>
                    <a:pt x="336078" y="161509"/>
                    <a:pt x="332790" y="161925"/>
                  </a:cubicBezTo>
                  <a:cubicBezTo>
                    <a:pt x="332289" y="161989"/>
                    <a:pt x="331782" y="161989"/>
                    <a:pt x="33128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5138076" y="295987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6497" y="2961504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37" name="Graphic 40" descr="Coins">
            <a:extLst>
              <a:ext uri="{FF2B5EF4-FFF2-40B4-BE49-F238E27FC236}">
                <a16:creationId xmlns:a16="http://schemas.microsoft.com/office/drawing/2014/main" id="{0AA4E92B-4986-4C27-8312-41E91E7E8033}"/>
              </a:ext>
            </a:extLst>
          </p:cNvPr>
          <p:cNvSpPr/>
          <p:nvPr/>
        </p:nvSpPr>
        <p:spPr>
          <a:xfrm>
            <a:off x="7667209" y="4199881"/>
            <a:ext cx="182153" cy="156121"/>
          </a:xfrm>
          <a:custGeom>
            <a:avLst/>
            <a:gdLst>
              <a:gd name="connsiteX0" fmla="*/ 743903 w 800151"/>
              <a:gd name="connsiteY0" fmla="*/ 571500 h 685800"/>
              <a:gd name="connsiteX1" fmla="*/ 705803 w 800151"/>
              <a:gd name="connsiteY1" fmla="*/ 603885 h 685800"/>
              <a:gd name="connsiteX2" fmla="*/ 705803 w 800151"/>
              <a:gd name="connsiteY2" fmla="*/ 569595 h 685800"/>
              <a:gd name="connsiteX3" fmla="*/ 743903 w 800151"/>
              <a:gd name="connsiteY3" fmla="*/ 554355 h 685800"/>
              <a:gd name="connsiteX4" fmla="*/ 743903 w 800151"/>
              <a:gd name="connsiteY4" fmla="*/ 571500 h 685800"/>
              <a:gd name="connsiteX5" fmla="*/ 667703 w 800151"/>
              <a:gd name="connsiteY5" fmla="*/ 508635 h 685800"/>
              <a:gd name="connsiteX6" fmla="*/ 667703 w 800151"/>
              <a:gd name="connsiteY6" fmla="*/ 474345 h 685800"/>
              <a:gd name="connsiteX7" fmla="*/ 705803 w 800151"/>
              <a:gd name="connsiteY7" fmla="*/ 459105 h 685800"/>
              <a:gd name="connsiteX8" fmla="*/ 705803 w 800151"/>
              <a:gd name="connsiteY8" fmla="*/ 476250 h 685800"/>
              <a:gd name="connsiteX9" fmla="*/ 667703 w 800151"/>
              <a:gd name="connsiteY9" fmla="*/ 508635 h 685800"/>
              <a:gd name="connsiteX10" fmla="*/ 667703 w 800151"/>
              <a:gd name="connsiteY10" fmla="*/ 615315 h 685800"/>
              <a:gd name="connsiteX11" fmla="*/ 629603 w 800151"/>
              <a:gd name="connsiteY11" fmla="*/ 621983 h 685800"/>
              <a:gd name="connsiteX12" fmla="*/ 629603 w 800151"/>
              <a:gd name="connsiteY12" fmla="*/ 584835 h 685800"/>
              <a:gd name="connsiteX13" fmla="*/ 667703 w 800151"/>
              <a:gd name="connsiteY13" fmla="*/ 579120 h 685800"/>
              <a:gd name="connsiteX14" fmla="*/ 667703 w 800151"/>
              <a:gd name="connsiteY14" fmla="*/ 615315 h 685800"/>
              <a:gd name="connsiteX15" fmla="*/ 591503 w 800151"/>
              <a:gd name="connsiteY15" fmla="*/ 489585 h 685800"/>
              <a:gd name="connsiteX16" fmla="*/ 629603 w 800151"/>
              <a:gd name="connsiteY16" fmla="*/ 483870 h 685800"/>
              <a:gd name="connsiteX17" fmla="*/ 629603 w 800151"/>
              <a:gd name="connsiteY17" fmla="*/ 520065 h 685800"/>
              <a:gd name="connsiteX18" fmla="*/ 591503 w 800151"/>
              <a:gd name="connsiteY18" fmla="*/ 526733 h 685800"/>
              <a:gd name="connsiteX19" fmla="*/ 591503 w 800151"/>
              <a:gd name="connsiteY19" fmla="*/ 489585 h 685800"/>
              <a:gd name="connsiteX20" fmla="*/ 591503 w 800151"/>
              <a:gd name="connsiteY20" fmla="*/ 626745 h 685800"/>
              <a:gd name="connsiteX21" fmla="*/ 553403 w 800151"/>
              <a:gd name="connsiteY21" fmla="*/ 628650 h 685800"/>
              <a:gd name="connsiteX22" fmla="*/ 553403 w 800151"/>
              <a:gd name="connsiteY22" fmla="*/ 590550 h 685800"/>
              <a:gd name="connsiteX23" fmla="*/ 591503 w 800151"/>
              <a:gd name="connsiteY23" fmla="*/ 588645 h 685800"/>
              <a:gd name="connsiteX24" fmla="*/ 591503 w 800151"/>
              <a:gd name="connsiteY24" fmla="*/ 626745 h 685800"/>
              <a:gd name="connsiteX25" fmla="*/ 515303 w 800151"/>
              <a:gd name="connsiteY25" fmla="*/ 533400 h 685800"/>
              <a:gd name="connsiteX26" fmla="*/ 515303 w 800151"/>
              <a:gd name="connsiteY26" fmla="*/ 495300 h 685800"/>
              <a:gd name="connsiteX27" fmla="*/ 553403 w 800151"/>
              <a:gd name="connsiteY27" fmla="*/ 493395 h 685800"/>
              <a:gd name="connsiteX28" fmla="*/ 553403 w 800151"/>
              <a:gd name="connsiteY28" fmla="*/ 531495 h 685800"/>
              <a:gd name="connsiteX29" fmla="*/ 515303 w 800151"/>
              <a:gd name="connsiteY29" fmla="*/ 533400 h 685800"/>
              <a:gd name="connsiteX30" fmla="*/ 515303 w 800151"/>
              <a:gd name="connsiteY30" fmla="*/ 628650 h 685800"/>
              <a:gd name="connsiteX31" fmla="*/ 477203 w 800151"/>
              <a:gd name="connsiteY31" fmla="*/ 626745 h 685800"/>
              <a:gd name="connsiteX32" fmla="*/ 477203 w 800151"/>
              <a:gd name="connsiteY32" fmla="*/ 590550 h 685800"/>
              <a:gd name="connsiteX33" fmla="*/ 496253 w 800151"/>
              <a:gd name="connsiteY33" fmla="*/ 590550 h 685800"/>
              <a:gd name="connsiteX34" fmla="*/ 515303 w 800151"/>
              <a:gd name="connsiteY34" fmla="*/ 590550 h 685800"/>
              <a:gd name="connsiteX35" fmla="*/ 515303 w 800151"/>
              <a:gd name="connsiteY35" fmla="*/ 628650 h 685800"/>
              <a:gd name="connsiteX36" fmla="*/ 439103 w 800151"/>
              <a:gd name="connsiteY36" fmla="*/ 493395 h 685800"/>
              <a:gd name="connsiteX37" fmla="*/ 477203 w 800151"/>
              <a:gd name="connsiteY37" fmla="*/ 495300 h 685800"/>
              <a:gd name="connsiteX38" fmla="*/ 477203 w 800151"/>
              <a:gd name="connsiteY38" fmla="*/ 533400 h 685800"/>
              <a:gd name="connsiteX39" fmla="*/ 439103 w 800151"/>
              <a:gd name="connsiteY39" fmla="*/ 531495 h 685800"/>
              <a:gd name="connsiteX40" fmla="*/ 439103 w 800151"/>
              <a:gd name="connsiteY40" fmla="*/ 493395 h 685800"/>
              <a:gd name="connsiteX41" fmla="*/ 439103 w 800151"/>
              <a:gd name="connsiteY41" fmla="*/ 621983 h 685800"/>
              <a:gd name="connsiteX42" fmla="*/ 401003 w 800151"/>
              <a:gd name="connsiteY42" fmla="*/ 615315 h 685800"/>
              <a:gd name="connsiteX43" fmla="*/ 401003 w 800151"/>
              <a:gd name="connsiteY43" fmla="*/ 584835 h 685800"/>
              <a:gd name="connsiteX44" fmla="*/ 439103 w 800151"/>
              <a:gd name="connsiteY44" fmla="*/ 588645 h 685800"/>
              <a:gd name="connsiteX45" fmla="*/ 439103 w 800151"/>
              <a:gd name="connsiteY45" fmla="*/ 621983 h 685800"/>
              <a:gd name="connsiteX46" fmla="*/ 362903 w 800151"/>
              <a:gd name="connsiteY46" fmla="*/ 520065 h 685800"/>
              <a:gd name="connsiteX47" fmla="*/ 362903 w 800151"/>
              <a:gd name="connsiteY47" fmla="*/ 482918 h 685800"/>
              <a:gd name="connsiteX48" fmla="*/ 401003 w 800151"/>
              <a:gd name="connsiteY48" fmla="*/ 488633 h 685800"/>
              <a:gd name="connsiteX49" fmla="*/ 401003 w 800151"/>
              <a:gd name="connsiteY49" fmla="*/ 526733 h 685800"/>
              <a:gd name="connsiteX50" fmla="*/ 362903 w 800151"/>
              <a:gd name="connsiteY50" fmla="*/ 520065 h 685800"/>
              <a:gd name="connsiteX51" fmla="*/ 362903 w 800151"/>
              <a:gd name="connsiteY51" fmla="*/ 603885 h 685800"/>
              <a:gd name="connsiteX52" fmla="*/ 324803 w 800151"/>
              <a:gd name="connsiteY52" fmla="*/ 571500 h 685800"/>
              <a:gd name="connsiteX53" fmla="*/ 324803 w 800151"/>
              <a:gd name="connsiteY53" fmla="*/ 569595 h 685800"/>
              <a:gd name="connsiteX54" fmla="*/ 325755 w 800151"/>
              <a:gd name="connsiteY54" fmla="*/ 569595 h 685800"/>
              <a:gd name="connsiteX55" fmla="*/ 333375 w 800151"/>
              <a:gd name="connsiteY55" fmla="*/ 571500 h 685800"/>
              <a:gd name="connsiteX56" fmla="*/ 362903 w 800151"/>
              <a:gd name="connsiteY56" fmla="*/ 578168 h 685800"/>
              <a:gd name="connsiteX57" fmla="*/ 362903 w 800151"/>
              <a:gd name="connsiteY57" fmla="*/ 603885 h 685800"/>
              <a:gd name="connsiteX58" fmla="*/ 210503 w 800151"/>
              <a:gd name="connsiteY58" fmla="*/ 474345 h 685800"/>
              <a:gd name="connsiteX59" fmla="*/ 229553 w 800151"/>
              <a:gd name="connsiteY59" fmla="*/ 475298 h 685800"/>
              <a:gd name="connsiteX60" fmla="*/ 229553 w 800151"/>
              <a:gd name="connsiteY60" fmla="*/ 476250 h 685800"/>
              <a:gd name="connsiteX61" fmla="*/ 239078 w 800151"/>
              <a:gd name="connsiteY61" fmla="*/ 513398 h 685800"/>
              <a:gd name="connsiteX62" fmla="*/ 210503 w 800151"/>
              <a:gd name="connsiteY62" fmla="*/ 511492 h 685800"/>
              <a:gd name="connsiteX63" fmla="*/ 210503 w 800151"/>
              <a:gd name="connsiteY63" fmla="*/ 474345 h 685800"/>
              <a:gd name="connsiteX64" fmla="*/ 172403 w 800151"/>
              <a:gd name="connsiteY64" fmla="*/ 360045 h 685800"/>
              <a:gd name="connsiteX65" fmla="*/ 210503 w 800151"/>
              <a:gd name="connsiteY65" fmla="*/ 365760 h 685800"/>
              <a:gd name="connsiteX66" fmla="*/ 210503 w 800151"/>
              <a:gd name="connsiteY66" fmla="*/ 403860 h 685800"/>
              <a:gd name="connsiteX67" fmla="*/ 172403 w 800151"/>
              <a:gd name="connsiteY67" fmla="*/ 397193 h 685800"/>
              <a:gd name="connsiteX68" fmla="*/ 172403 w 800151"/>
              <a:gd name="connsiteY68" fmla="*/ 360045 h 685800"/>
              <a:gd name="connsiteX69" fmla="*/ 172403 w 800151"/>
              <a:gd name="connsiteY69" fmla="*/ 507683 h 685800"/>
              <a:gd name="connsiteX70" fmla="*/ 134303 w 800151"/>
              <a:gd name="connsiteY70" fmla="*/ 501015 h 685800"/>
              <a:gd name="connsiteX71" fmla="*/ 134303 w 800151"/>
              <a:gd name="connsiteY71" fmla="*/ 463868 h 685800"/>
              <a:gd name="connsiteX72" fmla="*/ 172403 w 800151"/>
              <a:gd name="connsiteY72" fmla="*/ 469583 h 685800"/>
              <a:gd name="connsiteX73" fmla="*/ 172403 w 800151"/>
              <a:gd name="connsiteY73" fmla="*/ 507683 h 685800"/>
              <a:gd name="connsiteX74" fmla="*/ 96203 w 800151"/>
              <a:gd name="connsiteY74" fmla="*/ 352425 h 685800"/>
              <a:gd name="connsiteX75" fmla="*/ 96203 w 800151"/>
              <a:gd name="connsiteY75" fmla="*/ 335280 h 685800"/>
              <a:gd name="connsiteX76" fmla="*/ 134303 w 800151"/>
              <a:gd name="connsiteY76" fmla="*/ 349568 h 685800"/>
              <a:gd name="connsiteX77" fmla="*/ 134303 w 800151"/>
              <a:gd name="connsiteY77" fmla="*/ 384810 h 685800"/>
              <a:gd name="connsiteX78" fmla="*/ 96203 w 800151"/>
              <a:gd name="connsiteY78" fmla="*/ 352425 h 685800"/>
              <a:gd name="connsiteX79" fmla="*/ 96203 w 800151"/>
              <a:gd name="connsiteY79" fmla="*/ 489585 h 685800"/>
              <a:gd name="connsiteX80" fmla="*/ 58103 w 800151"/>
              <a:gd name="connsiteY80" fmla="*/ 457200 h 685800"/>
              <a:gd name="connsiteX81" fmla="*/ 58103 w 800151"/>
              <a:gd name="connsiteY81" fmla="*/ 440055 h 685800"/>
              <a:gd name="connsiteX82" fmla="*/ 96203 w 800151"/>
              <a:gd name="connsiteY82" fmla="*/ 454343 h 685800"/>
              <a:gd name="connsiteX83" fmla="*/ 96203 w 800151"/>
              <a:gd name="connsiteY83" fmla="*/ 489585 h 685800"/>
              <a:gd name="connsiteX84" fmla="*/ 58103 w 800151"/>
              <a:gd name="connsiteY84" fmla="*/ 192405 h 685800"/>
              <a:gd name="connsiteX85" fmla="*/ 96203 w 800151"/>
              <a:gd name="connsiteY85" fmla="*/ 206693 h 685800"/>
              <a:gd name="connsiteX86" fmla="*/ 96203 w 800151"/>
              <a:gd name="connsiteY86" fmla="*/ 241935 h 685800"/>
              <a:gd name="connsiteX87" fmla="*/ 58103 w 800151"/>
              <a:gd name="connsiteY87" fmla="*/ 209550 h 685800"/>
              <a:gd name="connsiteX88" fmla="*/ 58103 w 800151"/>
              <a:gd name="connsiteY88" fmla="*/ 192405 h 685800"/>
              <a:gd name="connsiteX89" fmla="*/ 172403 w 800151"/>
              <a:gd name="connsiteY89" fmla="*/ 222885 h 685800"/>
              <a:gd name="connsiteX90" fmla="*/ 172403 w 800151"/>
              <a:gd name="connsiteY90" fmla="*/ 260985 h 685800"/>
              <a:gd name="connsiteX91" fmla="*/ 134303 w 800151"/>
              <a:gd name="connsiteY91" fmla="*/ 254318 h 685800"/>
              <a:gd name="connsiteX92" fmla="*/ 134303 w 800151"/>
              <a:gd name="connsiteY92" fmla="*/ 217170 h 685800"/>
              <a:gd name="connsiteX93" fmla="*/ 172403 w 800151"/>
              <a:gd name="connsiteY93" fmla="*/ 222885 h 685800"/>
              <a:gd name="connsiteX94" fmla="*/ 267653 w 800151"/>
              <a:gd name="connsiteY94" fmla="*/ 57150 h 685800"/>
              <a:gd name="connsiteX95" fmla="*/ 477203 w 800151"/>
              <a:gd name="connsiteY95" fmla="*/ 114300 h 685800"/>
              <a:gd name="connsiteX96" fmla="*/ 267653 w 800151"/>
              <a:gd name="connsiteY96" fmla="*/ 171450 h 685800"/>
              <a:gd name="connsiteX97" fmla="*/ 58103 w 800151"/>
              <a:gd name="connsiteY97" fmla="*/ 114300 h 685800"/>
              <a:gd name="connsiteX98" fmla="*/ 267653 w 800151"/>
              <a:gd name="connsiteY98" fmla="*/ 57150 h 685800"/>
              <a:gd name="connsiteX99" fmla="*/ 324803 w 800151"/>
              <a:gd name="connsiteY99" fmla="*/ 508635 h 685800"/>
              <a:gd name="connsiteX100" fmla="*/ 286703 w 800151"/>
              <a:gd name="connsiteY100" fmla="*/ 476250 h 685800"/>
              <a:gd name="connsiteX101" fmla="*/ 286703 w 800151"/>
              <a:gd name="connsiteY101" fmla="*/ 459105 h 685800"/>
              <a:gd name="connsiteX102" fmla="*/ 324803 w 800151"/>
              <a:gd name="connsiteY102" fmla="*/ 473393 h 685800"/>
              <a:gd name="connsiteX103" fmla="*/ 324803 w 800151"/>
              <a:gd name="connsiteY103" fmla="*/ 508635 h 685800"/>
              <a:gd name="connsiteX104" fmla="*/ 439103 w 800151"/>
              <a:gd name="connsiteY104" fmla="*/ 241935 h 685800"/>
              <a:gd name="connsiteX105" fmla="*/ 439103 w 800151"/>
              <a:gd name="connsiteY105" fmla="*/ 207645 h 685800"/>
              <a:gd name="connsiteX106" fmla="*/ 477203 w 800151"/>
              <a:gd name="connsiteY106" fmla="*/ 192405 h 685800"/>
              <a:gd name="connsiteX107" fmla="*/ 477203 w 800151"/>
              <a:gd name="connsiteY107" fmla="*/ 209550 h 685800"/>
              <a:gd name="connsiteX108" fmla="*/ 439103 w 800151"/>
              <a:gd name="connsiteY108" fmla="*/ 241935 h 685800"/>
              <a:gd name="connsiteX109" fmla="*/ 362903 w 800151"/>
              <a:gd name="connsiteY109" fmla="*/ 260033 h 685800"/>
              <a:gd name="connsiteX110" fmla="*/ 362903 w 800151"/>
              <a:gd name="connsiteY110" fmla="*/ 222885 h 685800"/>
              <a:gd name="connsiteX111" fmla="*/ 401003 w 800151"/>
              <a:gd name="connsiteY111" fmla="*/ 217170 h 685800"/>
              <a:gd name="connsiteX112" fmla="*/ 401003 w 800151"/>
              <a:gd name="connsiteY112" fmla="*/ 253365 h 685800"/>
              <a:gd name="connsiteX113" fmla="*/ 362903 w 800151"/>
              <a:gd name="connsiteY113" fmla="*/ 260033 h 685800"/>
              <a:gd name="connsiteX114" fmla="*/ 286703 w 800151"/>
              <a:gd name="connsiteY114" fmla="*/ 266700 h 685800"/>
              <a:gd name="connsiteX115" fmla="*/ 286703 w 800151"/>
              <a:gd name="connsiteY115" fmla="*/ 228600 h 685800"/>
              <a:gd name="connsiteX116" fmla="*/ 324803 w 800151"/>
              <a:gd name="connsiteY116" fmla="*/ 226695 h 685800"/>
              <a:gd name="connsiteX117" fmla="*/ 324803 w 800151"/>
              <a:gd name="connsiteY117" fmla="*/ 264795 h 685800"/>
              <a:gd name="connsiteX118" fmla="*/ 286703 w 800151"/>
              <a:gd name="connsiteY118" fmla="*/ 266700 h 685800"/>
              <a:gd name="connsiteX119" fmla="*/ 210503 w 800151"/>
              <a:gd name="connsiteY119" fmla="*/ 264795 h 685800"/>
              <a:gd name="connsiteX120" fmla="*/ 210503 w 800151"/>
              <a:gd name="connsiteY120" fmla="*/ 226695 h 685800"/>
              <a:gd name="connsiteX121" fmla="*/ 248603 w 800151"/>
              <a:gd name="connsiteY121" fmla="*/ 228600 h 685800"/>
              <a:gd name="connsiteX122" fmla="*/ 248603 w 800151"/>
              <a:gd name="connsiteY122" fmla="*/ 266700 h 685800"/>
              <a:gd name="connsiteX123" fmla="*/ 210503 w 800151"/>
              <a:gd name="connsiteY123" fmla="*/ 264795 h 685800"/>
              <a:gd name="connsiteX124" fmla="*/ 705803 w 800151"/>
              <a:gd name="connsiteY124" fmla="*/ 381000 h 685800"/>
              <a:gd name="connsiteX125" fmla="*/ 496253 w 800151"/>
              <a:gd name="connsiteY125" fmla="*/ 438150 h 685800"/>
              <a:gd name="connsiteX126" fmla="*/ 286703 w 800151"/>
              <a:gd name="connsiteY126" fmla="*/ 381000 h 685800"/>
              <a:gd name="connsiteX127" fmla="*/ 496253 w 800151"/>
              <a:gd name="connsiteY127" fmla="*/ 323850 h 685800"/>
              <a:gd name="connsiteX128" fmla="*/ 705803 w 800151"/>
              <a:gd name="connsiteY128" fmla="*/ 381000 h 685800"/>
              <a:gd name="connsiteX129" fmla="*/ 762953 w 800151"/>
              <a:gd name="connsiteY129" fmla="*/ 409575 h 685800"/>
              <a:gd name="connsiteX130" fmla="*/ 762953 w 800151"/>
              <a:gd name="connsiteY130" fmla="*/ 381000 h 685800"/>
              <a:gd name="connsiteX131" fmla="*/ 659130 w 800151"/>
              <a:gd name="connsiteY131" fmla="*/ 285750 h 685800"/>
              <a:gd name="connsiteX132" fmla="*/ 570548 w 800151"/>
              <a:gd name="connsiteY132" fmla="*/ 270510 h 685800"/>
              <a:gd name="connsiteX133" fmla="*/ 571500 w 800151"/>
              <a:gd name="connsiteY133" fmla="*/ 257175 h 685800"/>
              <a:gd name="connsiteX134" fmla="*/ 533400 w 800151"/>
              <a:gd name="connsiteY134" fmla="*/ 190500 h 685800"/>
              <a:gd name="connsiteX135" fmla="*/ 533400 w 800151"/>
              <a:gd name="connsiteY135" fmla="*/ 114300 h 685800"/>
              <a:gd name="connsiteX136" fmla="*/ 429578 w 800151"/>
              <a:gd name="connsiteY136" fmla="*/ 19050 h 685800"/>
              <a:gd name="connsiteX137" fmla="*/ 266700 w 800151"/>
              <a:gd name="connsiteY137" fmla="*/ 0 h 685800"/>
              <a:gd name="connsiteX138" fmla="*/ 0 w 800151"/>
              <a:gd name="connsiteY138" fmla="*/ 114300 h 685800"/>
              <a:gd name="connsiteX139" fmla="*/ 0 w 800151"/>
              <a:gd name="connsiteY139" fmla="*/ 209550 h 685800"/>
              <a:gd name="connsiteX140" fmla="*/ 38100 w 800151"/>
              <a:gd name="connsiteY140" fmla="*/ 276225 h 685800"/>
              <a:gd name="connsiteX141" fmla="*/ 38100 w 800151"/>
              <a:gd name="connsiteY141" fmla="*/ 294323 h 685800"/>
              <a:gd name="connsiteX142" fmla="*/ 0 w 800151"/>
              <a:gd name="connsiteY142" fmla="*/ 361950 h 685800"/>
              <a:gd name="connsiteX143" fmla="*/ 0 w 800151"/>
              <a:gd name="connsiteY143" fmla="*/ 457200 h 685800"/>
              <a:gd name="connsiteX144" fmla="*/ 103822 w 800151"/>
              <a:gd name="connsiteY144" fmla="*/ 552450 h 685800"/>
              <a:gd name="connsiteX145" fmla="*/ 266700 w 800151"/>
              <a:gd name="connsiteY145" fmla="*/ 571500 h 685800"/>
              <a:gd name="connsiteX146" fmla="*/ 370523 w 800151"/>
              <a:gd name="connsiteY146" fmla="*/ 666750 h 685800"/>
              <a:gd name="connsiteX147" fmla="*/ 533400 w 800151"/>
              <a:gd name="connsiteY147" fmla="*/ 685800 h 685800"/>
              <a:gd name="connsiteX148" fmla="*/ 800100 w 800151"/>
              <a:gd name="connsiteY148" fmla="*/ 571500 h 685800"/>
              <a:gd name="connsiteX149" fmla="*/ 800100 w 800151"/>
              <a:gd name="connsiteY149" fmla="*/ 476250 h 685800"/>
              <a:gd name="connsiteX150" fmla="*/ 762953 w 800151"/>
              <a:gd name="connsiteY150" fmla="*/ 4095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800151" h="685800">
                <a:moveTo>
                  <a:pt x="743903" y="571500"/>
                </a:moveTo>
                <a:cubicBezTo>
                  <a:pt x="743903" y="583883"/>
                  <a:pt x="729615" y="595313"/>
                  <a:pt x="705803" y="603885"/>
                </a:cubicBezTo>
                <a:lnTo>
                  <a:pt x="705803" y="569595"/>
                </a:lnTo>
                <a:cubicBezTo>
                  <a:pt x="719138" y="565785"/>
                  <a:pt x="732473" y="560070"/>
                  <a:pt x="743903" y="554355"/>
                </a:cubicBezTo>
                <a:lnTo>
                  <a:pt x="743903" y="571500"/>
                </a:lnTo>
                <a:close/>
                <a:moveTo>
                  <a:pt x="667703" y="508635"/>
                </a:moveTo>
                <a:lnTo>
                  <a:pt x="667703" y="474345"/>
                </a:lnTo>
                <a:cubicBezTo>
                  <a:pt x="681038" y="470535"/>
                  <a:pt x="694373" y="464820"/>
                  <a:pt x="705803" y="459105"/>
                </a:cubicBezTo>
                <a:lnTo>
                  <a:pt x="705803" y="476250"/>
                </a:lnTo>
                <a:cubicBezTo>
                  <a:pt x="705803" y="488633"/>
                  <a:pt x="691515" y="500063"/>
                  <a:pt x="667703" y="508635"/>
                </a:cubicBezTo>
                <a:close/>
                <a:moveTo>
                  <a:pt x="667703" y="615315"/>
                </a:moveTo>
                <a:cubicBezTo>
                  <a:pt x="656273" y="618173"/>
                  <a:pt x="642938" y="620078"/>
                  <a:pt x="629603" y="621983"/>
                </a:cubicBezTo>
                <a:lnTo>
                  <a:pt x="629603" y="584835"/>
                </a:lnTo>
                <a:cubicBezTo>
                  <a:pt x="641985" y="582930"/>
                  <a:pt x="655320" y="581025"/>
                  <a:pt x="667703" y="579120"/>
                </a:cubicBezTo>
                <a:lnTo>
                  <a:pt x="667703" y="615315"/>
                </a:lnTo>
                <a:close/>
                <a:moveTo>
                  <a:pt x="591503" y="489585"/>
                </a:moveTo>
                <a:cubicBezTo>
                  <a:pt x="603885" y="487680"/>
                  <a:pt x="617220" y="485775"/>
                  <a:pt x="629603" y="483870"/>
                </a:cubicBezTo>
                <a:lnTo>
                  <a:pt x="629603" y="520065"/>
                </a:lnTo>
                <a:cubicBezTo>
                  <a:pt x="618173" y="522923"/>
                  <a:pt x="604838" y="524828"/>
                  <a:pt x="591503" y="526733"/>
                </a:cubicBezTo>
                <a:lnTo>
                  <a:pt x="591503" y="489585"/>
                </a:lnTo>
                <a:close/>
                <a:moveTo>
                  <a:pt x="591503" y="626745"/>
                </a:moveTo>
                <a:cubicBezTo>
                  <a:pt x="579120" y="627698"/>
                  <a:pt x="566738" y="628650"/>
                  <a:pt x="553403" y="628650"/>
                </a:cubicBezTo>
                <a:lnTo>
                  <a:pt x="553403" y="590550"/>
                </a:lnTo>
                <a:cubicBezTo>
                  <a:pt x="564833" y="590550"/>
                  <a:pt x="578168" y="589598"/>
                  <a:pt x="591503" y="588645"/>
                </a:cubicBezTo>
                <a:lnTo>
                  <a:pt x="591503" y="626745"/>
                </a:lnTo>
                <a:close/>
                <a:moveTo>
                  <a:pt x="515303" y="533400"/>
                </a:moveTo>
                <a:lnTo>
                  <a:pt x="515303" y="495300"/>
                </a:lnTo>
                <a:cubicBezTo>
                  <a:pt x="526733" y="495300"/>
                  <a:pt x="540068" y="494348"/>
                  <a:pt x="553403" y="493395"/>
                </a:cubicBezTo>
                <a:lnTo>
                  <a:pt x="553403" y="531495"/>
                </a:lnTo>
                <a:cubicBezTo>
                  <a:pt x="541020" y="532448"/>
                  <a:pt x="528638" y="532448"/>
                  <a:pt x="515303" y="533400"/>
                </a:cubicBezTo>
                <a:close/>
                <a:moveTo>
                  <a:pt x="515303" y="628650"/>
                </a:moveTo>
                <a:cubicBezTo>
                  <a:pt x="501968" y="628650"/>
                  <a:pt x="489585" y="627698"/>
                  <a:pt x="477203" y="626745"/>
                </a:cubicBezTo>
                <a:lnTo>
                  <a:pt x="477203" y="590550"/>
                </a:lnTo>
                <a:cubicBezTo>
                  <a:pt x="483870" y="590550"/>
                  <a:pt x="489585" y="590550"/>
                  <a:pt x="496253" y="590550"/>
                </a:cubicBezTo>
                <a:cubicBezTo>
                  <a:pt x="501968" y="590550"/>
                  <a:pt x="508635" y="590550"/>
                  <a:pt x="515303" y="590550"/>
                </a:cubicBezTo>
                <a:lnTo>
                  <a:pt x="515303" y="628650"/>
                </a:lnTo>
                <a:close/>
                <a:moveTo>
                  <a:pt x="439103" y="493395"/>
                </a:moveTo>
                <a:cubicBezTo>
                  <a:pt x="451485" y="494348"/>
                  <a:pt x="463868" y="495300"/>
                  <a:pt x="477203" y="495300"/>
                </a:cubicBezTo>
                <a:lnTo>
                  <a:pt x="477203" y="533400"/>
                </a:lnTo>
                <a:cubicBezTo>
                  <a:pt x="463868" y="533400"/>
                  <a:pt x="451485" y="532448"/>
                  <a:pt x="439103" y="531495"/>
                </a:cubicBezTo>
                <a:lnTo>
                  <a:pt x="439103" y="493395"/>
                </a:lnTo>
                <a:close/>
                <a:moveTo>
                  <a:pt x="439103" y="621983"/>
                </a:moveTo>
                <a:cubicBezTo>
                  <a:pt x="425768" y="620078"/>
                  <a:pt x="412433" y="618173"/>
                  <a:pt x="401003" y="615315"/>
                </a:cubicBezTo>
                <a:lnTo>
                  <a:pt x="401003" y="584835"/>
                </a:lnTo>
                <a:cubicBezTo>
                  <a:pt x="413385" y="586740"/>
                  <a:pt x="425768" y="587693"/>
                  <a:pt x="439103" y="588645"/>
                </a:cubicBezTo>
                <a:lnTo>
                  <a:pt x="439103" y="621983"/>
                </a:lnTo>
                <a:close/>
                <a:moveTo>
                  <a:pt x="362903" y="520065"/>
                </a:moveTo>
                <a:lnTo>
                  <a:pt x="362903" y="482918"/>
                </a:lnTo>
                <a:cubicBezTo>
                  <a:pt x="375285" y="484823"/>
                  <a:pt x="387668" y="487680"/>
                  <a:pt x="401003" y="488633"/>
                </a:cubicBezTo>
                <a:lnTo>
                  <a:pt x="401003" y="526733"/>
                </a:lnTo>
                <a:cubicBezTo>
                  <a:pt x="387668" y="524828"/>
                  <a:pt x="374333" y="522923"/>
                  <a:pt x="362903" y="520065"/>
                </a:cubicBezTo>
                <a:close/>
                <a:moveTo>
                  <a:pt x="362903" y="603885"/>
                </a:moveTo>
                <a:cubicBezTo>
                  <a:pt x="339090" y="594360"/>
                  <a:pt x="324803" y="582930"/>
                  <a:pt x="324803" y="571500"/>
                </a:cubicBezTo>
                <a:lnTo>
                  <a:pt x="324803" y="569595"/>
                </a:lnTo>
                <a:cubicBezTo>
                  <a:pt x="324803" y="569595"/>
                  <a:pt x="324803" y="569595"/>
                  <a:pt x="325755" y="569595"/>
                </a:cubicBezTo>
                <a:cubicBezTo>
                  <a:pt x="328613" y="570548"/>
                  <a:pt x="330518" y="571500"/>
                  <a:pt x="333375" y="571500"/>
                </a:cubicBezTo>
                <a:cubicBezTo>
                  <a:pt x="342900" y="574358"/>
                  <a:pt x="352425" y="576263"/>
                  <a:pt x="362903" y="578168"/>
                </a:cubicBezTo>
                <a:lnTo>
                  <a:pt x="362903" y="603885"/>
                </a:lnTo>
                <a:close/>
                <a:moveTo>
                  <a:pt x="210503" y="474345"/>
                </a:moveTo>
                <a:cubicBezTo>
                  <a:pt x="217170" y="474345"/>
                  <a:pt x="222885" y="475298"/>
                  <a:pt x="229553" y="475298"/>
                </a:cubicBezTo>
                <a:lnTo>
                  <a:pt x="229553" y="476250"/>
                </a:lnTo>
                <a:cubicBezTo>
                  <a:pt x="229553" y="489585"/>
                  <a:pt x="232410" y="502920"/>
                  <a:pt x="239078" y="513398"/>
                </a:cubicBezTo>
                <a:cubicBezTo>
                  <a:pt x="229553" y="513398"/>
                  <a:pt x="220028" y="512445"/>
                  <a:pt x="210503" y="511492"/>
                </a:cubicBezTo>
                <a:lnTo>
                  <a:pt x="210503" y="474345"/>
                </a:lnTo>
                <a:close/>
                <a:moveTo>
                  <a:pt x="172403" y="360045"/>
                </a:moveTo>
                <a:cubicBezTo>
                  <a:pt x="184785" y="361950"/>
                  <a:pt x="197168" y="364808"/>
                  <a:pt x="210503" y="365760"/>
                </a:cubicBezTo>
                <a:lnTo>
                  <a:pt x="210503" y="403860"/>
                </a:lnTo>
                <a:cubicBezTo>
                  <a:pt x="197168" y="401955"/>
                  <a:pt x="183833" y="400050"/>
                  <a:pt x="172403" y="397193"/>
                </a:cubicBezTo>
                <a:lnTo>
                  <a:pt x="172403" y="360045"/>
                </a:lnTo>
                <a:close/>
                <a:moveTo>
                  <a:pt x="172403" y="507683"/>
                </a:moveTo>
                <a:cubicBezTo>
                  <a:pt x="159068" y="505778"/>
                  <a:pt x="145733" y="503873"/>
                  <a:pt x="134303" y="501015"/>
                </a:cubicBezTo>
                <a:lnTo>
                  <a:pt x="134303" y="463868"/>
                </a:lnTo>
                <a:cubicBezTo>
                  <a:pt x="146685" y="465773"/>
                  <a:pt x="159068" y="468630"/>
                  <a:pt x="172403" y="469583"/>
                </a:cubicBezTo>
                <a:lnTo>
                  <a:pt x="172403" y="507683"/>
                </a:lnTo>
                <a:close/>
                <a:moveTo>
                  <a:pt x="96203" y="352425"/>
                </a:moveTo>
                <a:lnTo>
                  <a:pt x="96203" y="335280"/>
                </a:lnTo>
                <a:cubicBezTo>
                  <a:pt x="107633" y="340995"/>
                  <a:pt x="120015" y="345758"/>
                  <a:pt x="134303" y="349568"/>
                </a:cubicBezTo>
                <a:lnTo>
                  <a:pt x="134303" y="384810"/>
                </a:lnTo>
                <a:cubicBezTo>
                  <a:pt x="110490" y="376238"/>
                  <a:pt x="96203" y="364808"/>
                  <a:pt x="96203" y="352425"/>
                </a:cubicBezTo>
                <a:close/>
                <a:moveTo>
                  <a:pt x="96203" y="489585"/>
                </a:moveTo>
                <a:cubicBezTo>
                  <a:pt x="72390" y="480060"/>
                  <a:pt x="58103" y="468630"/>
                  <a:pt x="58103" y="457200"/>
                </a:cubicBezTo>
                <a:lnTo>
                  <a:pt x="58103" y="440055"/>
                </a:lnTo>
                <a:cubicBezTo>
                  <a:pt x="69533" y="445770"/>
                  <a:pt x="81915" y="450533"/>
                  <a:pt x="96203" y="454343"/>
                </a:cubicBezTo>
                <a:lnTo>
                  <a:pt x="96203" y="489585"/>
                </a:lnTo>
                <a:close/>
                <a:moveTo>
                  <a:pt x="58103" y="192405"/>
                </a:moveTo>
                <a:cubicBezTo>
                  <a:pt x="69533" y="198120"/>
                  <a:pt x="81915" y="202883"/>
                  <a:pt x="96203" y="206693"/>
                </a:cubicBezTo>
                <a:lnTo>
                  <a:pt x="96203" y="241935"/>
                </a:lnTo>
                <a:cubicBezTo>
                  <a:pt x="72390" y="232410"/>
                  <a:pt x="58103" y="220980"/>
                  <a:pt x="58103" y="209550"/>
                </a:cubicBezTo>
                <a:lnTo>
                  <a:pt x="58103" y="192405"/>
                </a:lnTo>
                <a:close/>
                <a:moveTo>
                  <a:pt x="172403" y="222885"/>
                </a:moveTo>
                <a:lnTo>
                  <a:pt x="172403" y="260985"/>
                </a:lnTo>
                <a:cubicBezTo>
                  <a:pt x="159068" y="259080"/>
                  <a:pt x="145733" y="257175"/>
                  <a:pt x="134303" y="254318"/>
                </a:cubicBezTo>
                <a:lnTo>
                  <a:pt x="134303" y="217170"/>
                </a:lnTo>
                <a:cubicBezTo>
                  <a:pt x="146685" y="219075"/>
                  <a:pt x="159068" y="220980"/>
                  <a:pt x="172403" y="222885"/>
                </a:cubicBezTo>
                <a:close/>
                <a:moveTo>
                  <a:pt x="267653" y="57150"/>
                </a:moveTo>
                <a:cubicBezTo>
                  <a:pt x="383858" y="57150"/>
                  <a:pt x="477203" y="82868"/>
                  <a:pt x="477203" y="114300"/>
                </a:cubicBezTo>
                <a:cubicBezTo>
                  <a:pt x="477203" y="145733"/>
                  <a:pt x="383858" y="171450"/>
                  <a:pt x="267653" y="171450"/>
                </a:cubicBezTo>
                <a:cubicBezTo>
                  <a:pt x="151447" y="171450"/>
                  <a:pt x="58103" y="145733"/>
                  <a:pt x="58103" y="114300"/>
                </a:cubicBezTo>
                <a:cubicBezTo>
                  <a:pt x="58103" y="82868"/>
                  <a:pt x="151447" y="57150"/>
                  <a:pt x="267653" y="57150"/>
                </a:cubicBezTo>
                <a:close/>
                <a:moveTo>
                  <a:pt x="324803" y="508635"/>
                </a:moveTo>
                <a:cubicBezTo>
                  <a:pt x="300990" y="499110"/>
                  <a:pt x="286703" y="487680"/>
                  <a:pt x="286703" y="476250"/>
                </a:cubicBezTo>
                <a:lnTo>
                  <a:pt x="286703" y="459105"/>
                </a:lnTo>
                <a:cubicBezTo>
                  <a:pt x="298133" y="464820"/>
                  <a:pt x="310515" y="469583"/>
                  <a:pt x="324803" y="473393"/>
                </a:cubicBezTo>
                <a:lnTo>
                  <a:pt x="324803" y="508635"/>
                </a:lnTo>
                <a:close/>
                <a:moveTo>
                  <a:pt x="439103" y="241935"/>
                </a:moveTo>
                <a:lnTo>
                  <a:pt x="439103" y="207645"/>
                </a:lnTo>
                <a:cubicBezTo>
                  <a:pt x="452438" y="203835"/>
                  <a:pt x="465773" y="198120"/>
                  <a:pt x="477203" y="192405"/>
                </a:cubicBezTo>
                <a:lnTo>
                  <a:pt x="477203" y="209550"/>
                </a:lnTo>
                <a:cubicBezTo>
                  <a:pt x="477203" y="221933"/>
                  <a:pt x="462915" y="233363"/>
                  <a:pt x="439103" y="241935"/>
                </a:cubicBezTo>
                <a:close/>
                <a:moveTo>
                  <a:pt x="362903" y="260033"/>
                </a:moveTo>
                <a:lnTo>
                  <a:pt x="362903" y="222885"/>
                </a:lnTo>
                <a:cubicBezTo>
                  <a:pt x="375285" y="220980"/>
                  <a:pt x="388620" y="219075"/>
                  <a:pt x="401003" y="217170"/>
                </a:cubicBezTo>
                <a:lnTo>
                  <a:pt x="401003" y="253365"/>
                </a:lnTo>
                <a:cubicBezTo>
                  <a:pt x="389573" y="256223"/>
                  <a:pt x="376238" y="258127"/>
                  <a:pt x="362903" y="260033"/>
                </a:cubicBezTo>
                <a:close/>
                <a:moveTo>
                  <a:pt x="286703" y="266700"/>
                </a:moveTo>
                <a:lnTo>
                  <a:pt x="286703" y="228600"/>
                </a:lnTo>
                <a:cubicBezTo>
                  <a:pt x="298133" y="228600"/>
                  <a:pt x="311468" y="227648"/>
                  <a:pt x="324803" y="226695"/>
                </a:cubicBezTo>
                <a:lnTo>
                  <a:pt x="324803" y="264795"/>
                </a:lnTo>
                <a:cubicBezTo>
                  <a:pt x="312420" y="265748"/>
                  <a:pt x="300038" y="265748"/>
                  <a:pt x="286703" y="266700"/>
                </a:cubicBezTo>
                <a:close/>
                <a:moveTo>
                  <a:pt x="210503" y="264795"/>
                </a:moveTo>
                <a:lnTo>
                  <a:pt x="210503" y="226695"/>
                </a:lnTo>
                <a:cubicBezTo>
                  <a:pt x="222885" y="227648"/>
                  <a:pt x="235267" y="228600"/>
                  <a:pt x="248603" y="228600"/>
                </a:cubicBezTo>
                <a:lnTo>
                  <a:pt x="248603" y="266700"/>
                </a:lnTo>
                <a:cubicBezTo>
                  <a:pt x="235267" y="265748"/>
                  <a:pt x="222885" y="265748"/>
                  <a:pt x="210503" y="264795"/>
                </a:cubicBezTo>
                <a:close/>
                <a:moveTo>
                  <a:pt x="705803" y="381000"/>
                </a:moveTo>
                <a:cubicBezTo>
                  <a:pt x="705803" y="412433"/>
                  <a:pt x="612458" y="438150"/>
                  <a:pt x="496253" y="438150"/>
                </a:cubicBezTo>
                <a:cubicBezTo>
                  <a:pt x="380048" y="438150"/>
                  <a:pt x="286703" y="412433"/>
                  <a:pt x="286703" y="381000"/>
                </a:cubicBezTo>
                <a:cubicBezTo>
                  <a:pt x="286703" y="349568"/>
                  <a:pt x="380048" y="323850"/>
                  <a:pt x="496253" y="323850"/>
                </a:cubicBezTo>
                <a:cubicBezTo>
                  <a:pt x="612458" y="323850"/>
                  <a:pt x="705803" y="349568"/>
                  <a:pt x="705803" y="381000"/>
                </a:cubicBezTo>
                <a:close/>
                <a:moveTo>
                  <a:pt x="762953" y="409575"/>
                </a:moveTo>
                <a:lnTo>
                  <a:pt x="762953" y="381000"/>
                </a:lnTo>
                <a:cubicBezTo>
                  <a:pt x="762953" y="336233"/>
                  <a:pt x="727710" y="303848"/>
                  <a:pt x="659130" y="285750"/>
                </a:cubicBezTo>
                <a:cubicBezTo>
                  <a:pt x="633413" y="279083"/>
                  <a:pt x="603885" y="273368"/>
                  <a:pt x="570548" y="270510"/>
                </a:cubicBezTo>
                <a:cubicBezTo>
                  <a:pt x="571500" y="266700"/>
                  <a:pt x="571500" y="261938"/>
                  <a:pt x="571500" y="257175"/>
                </a:cubicBezTo>
                <a:cubicBezTo>
                  <a:pt x="571500" y="230505"/>
                  <a:pt x="559118" y="207645"/>
                  <a:pt x="533400" y="190500"/>
                </a:cubicBezTo>
                <a:lnTo>
                  <a:pt x="533400" y="114300"/>
                </a:lnTo>
                <a:cubicBezTo>
                  <a:pt x="533400" y="69532"/>
                  <a:pt x="498158" y="37147"/>
                  <a:pt x="429578" y="19050"/>
                </a:cubicBezTo>
                <a:cubicBezTo>
                  <a:pt x="384810" y="6667"/>
                  <a:pt x="327660" y="0"/>
                  <a:pt x="266700" y="0"/>
                </a:cubicBezTo>
                <a:cubicBezTo>
                  <a:pt x="186690" y="0"/>
                  <a:pt x="0" y="11430"/>
                  <a:pt x="0" y="114300"/>
                </a:cubicBezTo>
                <a:lnTo>
                  <a:pt x="0" y="209550"/>
                </a:lnTo>
                <a:cubicBezTo>
                  <a:pt x="0" y="236220"/>
                  <a:pt x="12382" y="259080"/>
                  <a:pt x="38100" y="276225"/>
                </a:cubicBezTo>
                <a:lnTo>
                  <a:pt x="38100" y="294323"/>
                </a:lnTo>
                <a:cubicBezTo>
                  <a:pt x="15240" y="310515"/>
                  <a:pt x="0" y="332423"/>
                  <a:pt x="0" y="361950"/>
                </a:cubicBezTo>
                <a:lnTo>
                  <a:pt x="0" y="457200"/>
                </a:lnTo>
                <a:cubicBezTo>
                  <a:pt x="0" y="501967"/>
                  <a:pt x="35243" y="534353"/>
                  <a:pt x="103822" y="552450"/>
                </a:cubicBezTo>
                <a:cubicBezTo>
                  <a:pt x="148590" y="564833"/>
                  <a:pt x="205740" y="571500"/>
                  <a:pt x="266700" y="571500"/>
                </a:cubicBezTo>
                <a:cubicBezTo>
                  <a:pt x="266700" y="616268"/>
                  <a:pt x="301943" y="648653"/>
                  <a:pt x="370523" y="666750"/>
                </a:cubicBezTo>
                <a:cubicBezTo>
                  <a:pt x="415290" y="679133"/>
                  <a:pt x="472440" y="685800"/>
                  <a:pt x="533400" y="685800"/>
                </a:cubicBezTo>
                <a:cubicBezTo>
                  <a:pt x="613410" y="685800"/>
                  <a:pt x="800100" y="674370"/>
                  <a:pt x="800100" y="571500"/>
                </a:cubicBezTo>
                <a:lnTo>
                  <a:pt x="800100" y="476250"/>
                </a:lnTo>
                <a:cubicBezTo>
                  <a:pt x="801053" y="449580"/>
                  <a:pt x="788670" y="426720"/>
                  <a:pt x="762953" y="40957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9E2B6C7-F635-1E77-4B85-343C1C82F672}"/>
              </a:ext>
            </a:extLst>
          </p:cNvPr>
          <p:cNvSpPr/>
          <p:nvPr/>
        </p:nvSpPr>
        <p:spPr>
          <a:xfrm>
            <a:off x="314963" y="622860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0621FE-7516-3098-3B5B-D756402B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to know</a:t>
            </a:r>
          </a:p>
        </p:txBody>
      </p:sp>
    </p:spTree>
    <p:extLst>
      <p:ext uri="{BB962C8B-B14F-4D97-AF65-F5344CB8AC3E}">
        <p14:creationId xmlns:p14="http://schemas.microsoft.com/office/powerpoint/2010/main" val="177318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54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4" r="31614"/>
          <a:stretch/>
        </p:blipFill>
        <p:spPr>
          <a:xfrm>
            <a:off x="6567452" y="0"/>
            <a:ext cx="4100548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3F5EF88-50B6-4845-94D6-DE9ECA3E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1827876"/>
            <a:ext cx="4100548" cy="2304288"/>
          </a:xfrm>
        </p:spPr>
        <p:txBody>
          <a:bodyPr/>
          <a:lstStyle/>
          <a:p>
            <a:r>
              <a:rPr lang="en-US" dirty="0"/>
              <a:t>Playbooks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6099886"/>
            <a:ext cx="4100548" cy="758114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8" y="6411180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bg2"/>
                </a:solidFill>
              </a:rPr>
              <a:t>Kinda</a:t>
            </a:r>
            <a:r>
              <a:rPr lang="en-US" sz="900" dirty="0">
                <a:solidFill>
                  <a:schemeClr val="bg2"/>
                </a:solidFill>
              </a:rPr>
              <a:t> like a game play but with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6159666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Playbooks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776036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959745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185CF-06F2-1900-2A81-D5BD9B9B8C28}"/>
              </a:ext>
            </a:extLst>
          </p:cNvPr>
          <p:cNvSpPr/>
          <p:nvPr/>
        </p:nvSpPr>
        <p:spPr>
          <a:xfrm>
            <a:off x="282175" y="6212083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/>
          <a:stretch/>
        </p:blipFill>
        <p:spPr>
          <a:xfrm>
            <a:off x="6274352" y="330196"/>
            <a:ext cx="3476312" cy="2151932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164636" y="3266723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164636" y="3732976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164636" y="4197320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164636" y="4661663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550641" y="3142283"/>
            <a:ext cx="290770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A play is a sequence of tasks performed on managed hosts from the inventory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468055" y="3134966"/>
            <a:ext cx="2082582" cy="4223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Sequence of plays</a:t>
            </a:r>
            <a:endParaRPr 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550641" y="3606625"/>
            <a:ext cx="23704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Playbooks simplify administrative tasks into easy routines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468059" y="3640159"/>
            <a:ext cx="143039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Simplify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550639" y="4070970"/>
            <a:ext cx="523240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The order in which tasks are executed within the playbook helps them work together and document the steps needed to achieve an intended outcome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468055" y="4104502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Work Together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550641" y="4619949"/>
            <a:ext cx="40976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Playbooks can be used more than once.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468055" y="4568846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Repeatable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164632" y="3568623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164632" y="402953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164632" y="449500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90606-B516-04BA-C66A-ABE40AA837DD}"/>
              </a:ext>
            </a:extLst>
          </p:cNvPr>
          <p:cNvSpPr/>
          <p:nvPr/>
        </p:nvSpPr>
        <p:spPr>
          <a:xfrm>
            <a:off x="33949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D8DF6-5D91-635D-4559-D05BE1CB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to know</a:t>
            </a:r>
          </a:p>
        </p:txBody>
      </p:sp>
    </p:spTree>
    <p:extLst>
      <p:ext uri="{BB962C8B-B14F-4D97-AF65-F5344CB8AC3E}">
        <p14:creationId xmlns:p14="http://schemas.microsoft.com/office/powerpoint/2010/main" val="429318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298894"/>
            <a:ext cx="266764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Playbooks are written in YAML format and saved usually with .</a:t>
            </a:r>
            <a:r>
              <a:rPr lang="en-US" sz="1200" dirty="0" err="1"/>
              <a:t>yaml</a:t>
            </a:r>
            <a:r>
              <a:rPr lang="en-US" sz="1200" dirty="0"/>
              <a:t> or .</a:t>
            </a:r>
            <a:r>
              <a:rPr lang="en-US" sz="1200" dirty="0" err="1"/>
              <a:t>yml</a:t>
            </a:r>
            <a:r>
              <a:rPr lang="en-US" sz="1200" dirty="0"/>
              <a:t> extension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2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Format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09274" y="3298896"/>
            <a:ext cx="2045434" cy="1170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They use spacing for indentation (children more than parents) so keep spacing constant!!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6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Indentation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9" y="3302625"/>
            <a:ext cx="291796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Empty lines do not impact the playbook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40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Empty Lines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9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8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Placeholder 3">
            <a:extLst>
              <a:ext uri="{FF2B5EF4-FFF2-40B4-BE49-F238E27FC236}">
                <a16:creationId xmlns:a16="http://schemas.microsoft.com/office/drawing/2014/main" id="{25B54D79-7B70-410C-9CC3-90FAA89E8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/>
          <a:stretch/>
        </p:blipFill>
        <p:spPr>
          <a:xfrm>
            <a:off x="6274352" y="330196"/>
            <a:ext cx="3476312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3CE132C-8DF3-B61E-8DBB-E48A5DCB5207}"/>
              </a:ext>
            </a:extLst>
          </p:cNvPr>
          <p:cNvSpPr/>
          <p:nvPr/>
        </p:nvSpPr>
        <p:spPr>
          <a:xfrm>
            <a:off x="47157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F70A2F-075E-DCE8-8C4F-21814350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Playbooks</a:t>
            </a:r>
          </a:p>
        </p:txBody>
      </p:sp>
    </p:spTree>
    <p:extLst>
      <p:ext uri="{BB962C8B-B14F-4D97-AF65-F5344CB8AC3E}">
        <p14:creationId xmlns:p14="http://schemas.microsoft.com/office/powerpoint/2010/main" val="352264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90" y="3437393"/>
            <a:ext cx="248091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start of the playbook is “---” (3 lines)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2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Start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14064" y="3482276"/>
            <a:ext cx="2045434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Comments can be added using the “#” character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6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Comments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9" y="3429000"/>
            <a:ext cx="2917961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Strings do not have to be in quotation but it is recommended to use quotation for readability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40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Strings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9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8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Placeholder 3">
            <a:extLst>
              <a:ext uri="{FF2B5EF4-FFF2-40B4-BE49-F238E27FC236}">
                <a16:creationId xmlns:a16="http://schemas.microsoft.com/office/drawing/2014/main" id="{25B54D79-7B70-410C-9CC3-90FAA89E8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/>
          <a:stretch/>
        </p:blipFill>
        <p:spPr>
          <a:xfrm>
            <a:off x="6274352" y="330196"/>
            <a:ext cx="3476312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81B24A-DF1D-7794-7E85-EF05EE3F1188}"/>
              </a:ext>
            </a:extLst>
          </p:cNvPr>
          <p:cNvSpPr/>
          <p:nvPr/>
        </p:nvSpPr>
        <p:spPr>
          <a:xfrm>
            <a:off x="28869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8C71BF-8C8E-AC0E-4761-6101B3DE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Playbooks</a:t>
            </a:r>
          </a:p>
        </p:txBody>
      </p:sp>
    </p:spTree>
    <p:extLst>
      <p:ext uri="{BB962C8B-B14F-4D97-AF65-F5344CB8AC3E}">
        <p14:creationId xmlns:p14="http://schemas.microsoft.com/office/powerpoint/2010/main" val="313772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90" y="3437393"/>
            <a:ext cx="248091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 can write multiple plays within a playbook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2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Plays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14064" y="3482276"/>
            <a:ext cx="2045434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Tasks are executed in order from top to bottom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6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Order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9" y="3429000"/>
            <a:ext cx="2917961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a tasks fails then the playbook will stop and no subsequent task will be run by default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40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Failure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9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8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Placeholder 3">
            <a:extLst>
              <a:ext uri="{FF2B5EF4-FFF2-40B4-BE49-F238E27FC236}">
                <a16:creationId xmlns:a16="http://schemas.microsoft.com/office/drawing/2014/main" id="{25B54D79-7B70-410C-9CC3-90FAA89E8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r="325"/>
          <a:stretch/>
        </p:blipFill>
        <p:spPr>
          <a:xfrm>
            <a:off x="6274352" y="330196"/>
            <a:ext cx="3476312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7898920-D994-E614-E940-CB04182E735A}"/>
              </a:ext>
            </a:extLst>
          </p:cNvPr>
          <p:cNvSpPr/>
          <p:nvPr/>
        </p:nvSpPr>
        <p:spPr>
          <a:xfrm>
            <a:off x="41061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82C5C8-8084-5817-24CC-FDBD9C01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Playbooks</a:t>
            </a:r>
          </a:p>
        </p:txBody>
      </p:sp>
    </p:spTree>
    <p:extLst>
      <p:ext uri="{BB962C8B-B14F-4D97-AF65-F5344CB8AC3E}">
        <p14:creationId xmlns:p14="http://schemas.microsoft.com/office/powerpoint/2010/main" val="100310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4" y="1139865"/>
            <a:ext cx="8368363" cy="4094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Output Color Coding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2443063" y="2799080"/>
            <a:ext cx="2020936" cy="2341880"/>
          </a:xfrm>
          <a:prstGeom prst="roundRect">
            <a:avLst>
              <a:gd name="adj" fmla="val 9447"/>
            </a:avLst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7728001" y="2799080"/>
            <a:ext cx="2020936" cy="2341880"/>
          </a:xfrm>
          <a:prstGeom prst="roundRect">
            <a:avLst>
              <a:gd name="adj" fmla="val 8965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5085532" y="2799080"/>
            <a:ext cx="2020936" cy="2341880"/>
          </a:xfrm>
          <a:prstGeom prst="roundRect">
            <a:avLst>
              <a:gd name="adj" fmla="val 8965"/>
            </a:avLst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2507957" y="2936012"/>
            <a:ext cx="1874980" cy="13864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Green</a:t>
            </a:r>
            <a:endParaRPr lang="en-US" sz="1050" dirty="0">
              <a:latin typeface="+mj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The system is already at the desired state that the task wants to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5158511" y="2936011"/>
            <a:ext cx="1874980" cy="19045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latin typeface="+mj-lt"/>
              </a:rPr>
              <a:t>Yellow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</a:rPr>
              <a:t>A change has been made to the system of the managed host in order to bring it to the desired state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7800981" y="2936011"/>
            <a:ext cx="1874980" cy="12582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latin typeface="+mj-lt"/>
              </a:rPr>
              <a:t>Red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</a:rPr>
              <a:t>Something went wrong and the task could not be done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A304F6-B0B8-D611-B775-8BF276443230}"/>
              </a:ext>
            </a:extLst>
          </p:cNvPr>
          <p:cNvSpPr/>
          <p:nvPr/>
        </p:nvSpPr>
        <p:spPr>
          <a:xfrm>
            <a:off x="1524003" y="638100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39B547-615B-1616-E20B-6BBE5D479D57}"/>
              </a:ext>
            </a:extLst>
          </p:cNvPr>
          <p:cNvSpPr/>
          <p:nvPr/>
        </p:nvSpPr>
        <p:spPr>
          <a:xfrm>
            <a:off x="278537" y="6142509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0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87" y="632014"/>
            <a:ext cx="1783224" cy="17832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27845" y="3298894"/>
            <a:ext cx="2667644" cy="1447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Ansible inventory file defines on which hosts and/or groups of hosts commands, modules, and tasks in a playbook or ad-hoc command are operated 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2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Defines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14065" y="3298897"/>
            <a:ext cx="1746842" cy="2278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inventory file can list individual hosts or user-defined groups of hosts. This enables you to define groups of devices on which to run certain commands.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6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Hosts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359255" y="3298894"/>
            <a:ext cx="291796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default location for the inventory file is /</a:t>
            </a:r>
            <a:r>
              <a:rPr lang="en-US" sz="1200" dirty="0" err="1"/>
              <a:t>etc</a:t>
            </a:r>
            <a:r>
              <a:rPr lang="en-US" sz="1200" dirty="0"/>
              <a:t>/ansible/hosts.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40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Location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9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8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88E38C-AFDD-9767-9ABF-64C41851AFF6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AB42A0-656A-A5D5-C4FE-2F24E25E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Inventories</a:t>
            </a:r>
          </a:p>
        </p:txBody>
      </p:sp>
    </p:spTree>
    <p:extLst>
      <p:ext uri="{BB962C8B-B14F-4D97-AF65-F5344CB8AC3E}">
        <p14:creationId xmlns:p14="http://schemas.microsoft.com/office/powerpoint/2010/main" val="184172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25116" y="1014412"/>
            <a:ext cx="4504108" cy="46405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#Sample playbook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name: Create new user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hosts: </a:t>
            </a:r>
            <a:r>
              <a:rPr lang="en-US" sz="1400" dirty="0" err="1">
                <a:solidFill>
                  <a:schemeClr val="tx1"/>
                </a:solidFill>
              </a:rPr>
              <a:t>servera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- name: Ensure the user is created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user: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name: test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state: present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9250" y="894339"/>
            <a:ext cx="4438750" cy="46405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playbook will make sure the user called “test” exists on </a:t>
            </a:r>
            <a:r>
              <a:rPr lang="en-US" dirty="0" err="1"/>
              <a:t>servera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of playbook with 3 lines</a:t>
            </a:r>
          </a:p>
          <a:p>
            <a:r>
              <a:rPr lang="en-US" dirty="0"/>
              <a:t>Name of play</a:t>
            </a:r>
          </a:p>
          <a:p>
            <a:r>
              <a:rPr lang="en-US" dirty="0"/>
              <a:t>Managed hosts on which this play will run</a:t>
            </a:r>
          </a:p>
          <a:p>
            <a:r>
              <a:rPr lang="en-US" dirty="0"/>
              <a:t>Signal which tasks will be done</a:t>
            </a:r>
          </a:p>
          <a:p>
            <a:r>
              <a:rPr lang="en-US" dirty="0"/>
              <a:t>Name of the task</a:t>
            </a:r>
          </a:p>
          <a:p>
            <a:r>
              <a:rPr lang="en-US" dirty="0"/>
              <a:t>Module which is used</a:t>
            </a:r>
          </a:p>
          <a:p>
            <a:r>
              <a:rPr lang="en-US" dirty="0"/>
              <a:t>Arguments for the module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BCBF9-56C4-4013-5E8A-FC0A1CD57979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1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0582" y="1108710"/>
            <a:ext cx="4504108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#Sample playbook 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name: Start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hosts: </a:t>
            </a:r>
            <a:r>
              <a:rPr lang="en-US" sz="1400" dirty="0" err="1">
                <a:solidFill>
                  <a:schemeClr val="tx1"/>
                </a:solidFill>
              </a:rPr>
              <a:t>serverb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- name: Install service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yum: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name: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state: latest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- name: Start the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r>
              <a:rPr lang="en-US" sz="1400" dirty="0">
                <a:solidFill>
                  <a:schemeClr val="tx1"/>
                </a:solidFill>
              </a:rPr>
              <a:t> service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name: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state: started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9250" y="945139"/>
            <a:ext cx="4438750" cy="46405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playbook consists of 2 tasks on </a:t>
            </a:r>
            <a:r>
              <a:rPr lang="en-US" dirty="0" err="1"/>
              <a:t>serverb</a:t>
            </a:r>
            <a:endParaRPr lang="en-US" dirty="0"/>
          </a:p>
          <a:p>
            <a:r>
              <a:rPr lang="en-US" dirty="0"/>
              <a:t>The first one will install the </a:t>
            </a:r>
            <a:r>
              <a:rPr lang="en-US" dirty="0" err="1"/>
              <a:t>firewalld</a:t>
            </a:r>
            <a:r>
              <a:rPr lang="en-US" dirty="0"/>
              <a:t> service and second will start the </a:t>
            </a:r>
            <a:r>
              <a:rPr lang="en-US" dirty="0" err="1"/>
              <a:t>firewalld</a:t>
            </a:r>
            <a:r>
              <a:rPr lang="en-US" dirty="0"/>
              <a:t> service </a:t>
            </a:r>
          </a:p>
          <a:p>
            <a:r>
              <a:rPr lang="en-US" dirty="0"/>
              <a:t>The spacing is constant!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CED14-6E98-9342-5DD4-B2D83471BA2A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3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9302" y="587692"/>
            <a:ext cx="4504108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#Playbook options, running and checking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name: </a:t>
            </a:r>
            <a:r>
              <a:rPr lang="en-US" sz="1400" dirty="0" err="1">
                <a:solidFill>
                  <a:schemeClr val="tx1"/>
                </a:solidFill>
              </a:rPr>
              <a:t>Myplay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become: true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become_user</a:t>
            </a:r>
            <a:r>
              <a:rPr lang="en-US" sz="1400" dirty="0">
                <a:solidFill>
                  <a:schemeClr val="tx1"/>
                </a:solidFill>
              </a:rPr>
              <a:t>: &lt;user&gt;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become_method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sudo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remote_user</a:t>
            </a:r>
            <a:r>
              <a:rPr lang="en-US" sz="1400" dirty="0">
                <a:solidFill>
                  <a:schemeClr val="tx1"/>
                </a:solidFill>
              </a:rPr>
              <a:t>: &lt;user&gt;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hosts: </a:t>
            </a:r>
            <a:r>
              <a:rPr lang="en-US" sz="1400" dirty="0" err="1">
                <a:solidFill>
                  <a:schemeClr val="tx1"/>
                </a:solidFill>
              </a:rPr>
              <a:t>serverb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tasks: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ansible-playbook &lt;</a:t>
            </a:r>
            <a:r>
              <a:rPr lang="en-US" sz="1400" dirty="0" err="1">
                <a:solidFill>
                  <a:schemeClr val="tx1"/>
                </a:solidFill>
              </a:rPr>
              <a:t>playbookfile.yml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ansible-playbook --syntax-check &lt;</a:t>
            </a:r>
            <a:r>
              <a:rPr lang="en-US" sz="1400" dirty="0" err="1">
                <a:solidFill>
                  <a:schemeClr val="tx1"/>
                </a:solidFill>
              </a:rPr>
              <a:t>playbookfile.yml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ansible-playbook -C &lt;</a:t>
            </a:r>
            <a:r>
              <a:rPr lang="en-US" sz="1400" dirty="0" err="1">
                <a:solidFill>
                  <a:schemeClr val="tx1"/>
                </a:solidFill>
              </a:rPr>
              <a:t>playbookfile.yml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9250" y="1085850"/>
            <a:ext cx="4438750" cy="46405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Options can be overridden within the playbook by specifying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7947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Run a playbook</a:t>
            </a:r>
          </a:p>
          <a:p>
            <a:endParaRPr lang="en-US" dirty="0"/>
          </a:p>
          <a:p>
            <a:r>
              <a:rPr lang="en-US" dirty="0"/>
              <a:t>Verify the syntax of a playbook</a:t>
            </a:r>
          </a:p>
          <a:p>
            <a:endParaRPr lang="en-US" dirty="0"/>
          </a:p>
          <a:p>
            <a:r>
              <a:rPr lang="en-US" dirty="0"/>
              <a:t>Dry run a playbook (see what changes would be made without making them)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39172-353C-640A-34A0-B489DE10F147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1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8897885" y="4710421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2271144" y="-46655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2321B-C499-FD73-8FDA-B605B34B174D}"/>
              </a:ext>
            </a:extLst>
          </p:cNvPr>
          <p:cNvSpPr/>
          <p:nvPr/>
        </p:nvSpPr>
        <p:spPr>
          <a:xfrm>
            <a:off x="349655" y="63093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78C1A-FC68-194D-DB48-D9D2B87C0645}"/>
              </a:ext>
            </a:extLst>
          </p:cNvPr>
          <p:cNvSpPr/>
          <p:nvPr/>
        </p:nvSpPr>
        <p:spPr>
          <a:xfrm>
            <a:off x="0" y="-193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11" name="Title 38">
            <a:extLst>
              <a:ext uri="{FF2B5EF4-FFF2-40B4-BE49-F238E27FC236}">
                <a16:creationId xmlns:a16="http://schemas.microsoft.com/office/drawing/2014/main" id="{C8B71295-6F3B-C406-18B9-7482605ADED6}"/>
              </a:ext>
            </a:extLst>
          </p:cNvPr>
          <p:cNvSpPr txBox="1">
            <a:spLocks/>
          </p:cNvSpPr>
          <p:nvPr/>
        </p:nvSpPr>
        <p:spPr>
          <a:xfrm>
            <a:off x="1911270" y="2147385"/>
            <a:ext cx="8369460" cy="1569660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Variables,Loops</a:t>
            </a:r>
            <a:r>
              <a:rPr lang="en-US" dirty="0"/>
              <a:t> And Conditionals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2333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167" y="615255"/>
            <a:ext cx="1783224" cy="17832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09997" y="3298894"/>
            <a:ext cx="266764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 can create project-specific inventory files in alternate locations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2" y="2923796"/>
            <a:ext cx="2297413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Alternate Locations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14067" y="3298897"/>
            <a:ext cx="2220419" cy="2278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You can create project-specific inventory files in alternate locations which can be specified either in the configuration file, playbook or using the “-</a:t>
            </a:r>
            <a:r>
              <a:rPr lang="en-US" sz="1200" dirty="0" err="1"/>
              <a:t>i</a:t>
            </a:r>
            <a:r>
              <a:rPr lang="en-US" sz="1200" dirty="0"/>
              <a:t>” option for ad-hoc commands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6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Specify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359255" y="3298894"/>
            <a:ext cx="2917961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An inventory can be written in INI or YAML format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40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Format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9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8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B63676-A2C1-F20E-ABA7-82148FBFEBB6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B0157-1719-EC43-E4A2-68BFEC5F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Inventories</a:t>
            </a:r>
          </a:p>
        </p:txBody>
      </p:sp>
    </p:spTree>
    <p:extLst>
      <p:ext uri="{BB962C8B-B14F-4D97-AF65-F5344CB8AC3E}">
        <p14:creationId xmlns:p14="http://schemas.microsoft.com/office/powerpoint/2010/main" val="238696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8669" y="69945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#Inventory file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192.168.0.10</a:t>
            </a:r>
          </a:p>
          <a:p>
            <a:r>
              <a:rPr lang="en-US" sz="1400" dirty="0">
                <a:solidFill>
                  <a:schemeClr val="tx1"/>
                </a:solidFill>
              </a:rPr>
              <a:t>test.com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servera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[group1]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Servera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Serverb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[group2]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Serverc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Serverd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[group21:children]</a:t>
            </a:r>
          </a:p>
          <a:p>
            <a:r>
              <a:rPr lang="en-US" sz="1400" dirty="0">
                <a:solidFill>
                  <a:schemeClr val="tx1"/>
                </a:solidFill>
              </a:rPr>
              <a:t>group1</a:t>
            </a:r>
          </a:p>
          <a:p>
            <a:r>
              <a:rPr lang="en-US" sz="1400" dirty="0">
                <a:solidFill>
                  <a:schemeClr val="tx1"/>
                </a:solidFill>
              </a:rPr>
              <a:t>group2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192.168.0.[1:255]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list hosts by IP or hostname one per each line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group managed hosts by creating a group using “[]”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create a group of groups using the “:children” suffix and specifying the sub-groups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specify ranges in both hostnames or IP addresses. You can specify both numeric or alphabetic ranges.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9903D8-C233-180E-D006-72F2DF64D24E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6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91452" y="0"/>
            <a:ext cx="4100548" cy="41005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8091452" y="4100548"/>
            <a:ext cx="4100548" cy="2757452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8739159" y="5520225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Figures that you need to configure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8739156" y="5160431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Configuration Files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00" y="4555278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7969199" y="4738987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166777" y="61569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BF0C85-CB2F-BC0B-E7CB-6EFC9D8E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45719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3960" y="632014"/>
            <a:ext cx="1783224" cy="17832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298894"/>
            <a:ext cx="2667644" cy="8938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The way Ansible behaves is specified in the Ansible configuration file.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2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Purpose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14065" y="3292980"/>
            <a:ext cx="2045434" cy="1724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By default Ansible has a configuration file located at /</a:t>
            </a:r>
            <a:r>
              <a:rPr lang="en-US" sz="1200" dirty="0" err="1"/>
              <a:t>etc</a:t>
            </a:r>
            <a:r>
              <a:rPr lang="en-US" sz="1200" dirty="0"/>
              <a:t>/ansible/</a:t>
            </a:r>
            <a:r>
              <a:rPr lang="en-US" sz="1200" dirty="0" err="1"/>
              <a:t>ansible.cfg</a:t>
            </a:r>
            <a:r>
              <a:rPr lang="en-US" sz="1200" dirty="0"/>
              <a:t> which is used unless another configuration file takes precedence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6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Location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9" y="3298897"/>
            <a:ext cx="2917961" cy="1170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an .</a:t>
            </a:r>
            <a:r>
              <a:rPr lang="en-US" sz="1200" dirty="0" err="1"/>
              <a:t>ansible.cfg</a:t>
            </a:r>
            <a:r>
              <a:rPr lang="en-US" sz="1200" dirty="0"/>
              <a:t>  exists within the home directory of the user running it will take precedence over the default </a:t>
            </a:r>
            <a:r>
              <a:rPr lang="en-US" sz="1200" dirty="0" err="1"/>
              <a:t>ansible.cfg</a:t>
            </a:r>
            <a:r>
              <a:rPr lang="en-US" sz="1200" dirty="0"/>
              <a:t> file.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40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Precedence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9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8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B3FC09-C049-9772-7098-7CB18C2CA470}"/>
              </a:ext>
            </a:extLst>
          </p:cNvPr>
          <p:cNvSpPr/>
          <p:nvPr/>
        </p:nvSpPr>
        <p:spPr>
          <a:xfrm>
            <a:off x="166777" y="61569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896980-76F2-8304-7C15-770A5676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367311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7259E2B-ADF0-B2DB-08E7-D88020B2F11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4140" y="632014"/>
            <a:ext cx="1783224" cy="178322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885195" y="3292979"/>
            <a:ext cx="2667644" cy="1724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an </a:t>
            </a:r>
            <a:r>
              <a:rPr lang="en-US" sz="1200" dirty="0" err="1"/>
              <a:t>ansible.cfg</a:t>
            </a:r>
            <a:r>
              <a:rPr lang="en-US" sz="1200" dirty="0"/>
              <a:t> file exists in the working directory in which the ansible command is run then that </a:t>
            </a:r>
            <a:r>
              <a:rPr lang="en-US" sz="1200" dirty="0" err="1"/>
              <a:t>ansible.cfg</a:t>
            </a:r>
            <a:r>
              <a:rPr lang="en-US" sz="1200" dirty="0"/>
              <a:t> file will take precedence over the last two stated.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2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Precedence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08528" y="3327471"/>
            <a:ext cx="2045434" cy="1170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the “ANSIBLE_CONFIG” variable is defined then take will take precedence over the last 3 stated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6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Precedence</a:t>
            </a:r>
            <a:endParaRPr lang="en-ID" sz="15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9" y="3289307"/>
            <a:ext cx="2917961" cy="1170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Settings are not cumulated from multiple files so anything not stated within the ansible configuration file will be set to the default value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40" y="2923796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No Addition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9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4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8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4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E0117-5D69-F3EA-4866-0CDCC0FF4915}"/>
              </a:ext>
            </a:extLst>
          </p:cNvPr>
          <p:cNvSpPr/>
          <p:nvPr/>
        </p:nvSpPr>
        <p:spPr>
          <a:xfrm>
            <a:off x="166777" y="61569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F641A6-9339-13B3-A32B-541547B8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243738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9622" y="1186180"/>
            <a:ext cx="4504108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#Ansible Configuration file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[defaults]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#defines the section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inventory= /home/automation/inventory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remote_user</a:t>
            </a:r>
            <a:r>
              <a:rPr lang="en-US" sz="1400" dirty="0">
                <a:solidFill>
                  <a:schemeClr val="tx1"/>
                </a:solidFill>
              </a:rPr>
              <a:t>= automation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ask_pass</a:t>
            </a:r>
            <a:r>
              <a:rPr lang="en-US" sz="1400" dirty="0">
                <a:solidFill>
                  <a:schemeClr val="tx1"/>
                </a:solidFill>
              </a:rPr>
              <a:t>= false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US" sz="1400" dirty="0" err="1">
                <a:solidFill>
                  <a:schemeClr val="tx1"/>
                </a:solidFill>
              </a:rPr>
              <a:t>privilege_escalation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#section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become= true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become_method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sudo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become_user</a:t>
            </a:r>
            <a:r>
              <a:rPr lang="en-US" sz="1400" dirty="0">
                <a:solidFill>
                  <a:schemeClr val="tx1"/>
                </a:solidFill>
              </a:rPr>
              <a:t>= root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become_ask_pass</a:t>
            </a:r>
            <a:r>
              <a:rPr lang="en-US" sz="1400" dirty="0">
                <a:solidFill>
                  <a:schemeClr val="tx1"/>
                </a:solidFill>
              </a:rPr>
              <a:t>= false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9250" y="1278890"/>
            <a:ext cx="4438750" cy="46405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Inventory file to be used</a:t>
            </a:r>
          </a:p>
          <a:p>
            <a:r>
              <a:rPr lang="en-US" dirty="0"/>
              <a:t>Name of the user Ansible shall use to connect to managed hosts</a:t>
            </a:r>
          </a:p>
          <a:p>
            <a:endParaRPr lang="en-US" dirty="0"/>
          </a:p>
          <a:p>
            <a:r>
              <a:rPr lang="en-US" dirty="0"/>
              <a:t>If a password prompt is necessary for connection</a:t>
            </a:r>
          </a:p>
          <a:p>
            <a:endParaRPr lang="en-US" dirty="0"/>
          </a:p>
          <a:p>
            <a:r>
              <a:rPr lang="en-US" dirty="0"/>
              <a:t>If Ansible will switch user after connection</a:t>
            </a:r>
          </a:p>
          <a:p>
            <a:r>
              <a:rPr lang="en-US" dirty="0"/>
              <a:t>How it will switch user</a:t>
            </a:r>
          </a:p>
          <a:p>
            <a:r>
              <a:rPr lang="en-US" dirty="0"/>
              <a:t>To which user will it switch</a:t>
            </a:r>
          </a:p>
          <a:p>
            <a:r>
              <a:rPr lang="en-US" dirty="0"/>
              <a:t>If  a password prompt is necessary for user switch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9DADD-572A-04D2-873C-7FEDCC1BBFA2}"/>
              </a:ext>
            </a:extLst>
          </p:cNvPr>
          <p:cNvSpPr/>
          <p:nvPr/>
        </p:nvSpPr>
        <p:spPr>
          <a:xfrm>
            <a:off x="410617" y="6252702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1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8" y="6289331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One time </a:t>
            </a:r>
            <a:r>
              <a:rPr lang="en-US" sz="900" dirty="0" err="1">
                <a:solidFill>
                  <a:schemeClr val="bg2"/>
                </a:solidFill>
              </a:rPr>
              <a:t>everytime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4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3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1650137" y="62484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9850C-21CC-78E9-726F-D2DC62AA55F9}"/>
              </a:ext>
            </a:extLst>
          </p:cNvPr>
          <p:cNvSpPr/>
          <p:nvPr/>
        </p:nvSpPr>
        <p:spPr>
          <a:xfrm>
            <a:off x="166777" y="61569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6575B-BD12-0F71-F216-87F31990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Ad-Hoc Commands</a:t>
            </a:r>
          </a:p>
        </p:txBody>
      </p:sp>
    </p:spTree>
    <p:extLst>
      <p:ext uri="{BB962C8B-B14F-4D97-AF65-F5344CB8AC3E}">
        <p14:creationId xmlns:p14="http://schemas.microsoft.com/office/powerpoint/2010/main" val="266084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Blue Green 1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01BDD5"/>
      </a:accent1>
      <a:accent2>
        <a:srgbClr val="20A892"/>
      </a:accent2>
      <a:accent3>
        <a:srgbClr val="01A8BF"/>
      </a:accent3>
      <a:accent4>
        <a:srgbClr val="1C9480"/>
      </a:accent4>
      <a:accent5>
        <a:srgbClr val="0190A3"/>
      </a:accent5>
      <a:accent6>
        <a:srgbClr val="177767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1497</Words>
  <Application>Microsoft Office PowerPoint</Application>
  <PresentationFormat>Widescreen</PresentationFormat>
  <Paragraphs>305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Open Sans</vt:lpstr>
      <vt:lpstr>PS TT Commons</vt:lpstr>
      <vt:lpstr>Roboto Mono</vt:lpstr>
      <vt:lpstr>Wingdings</vt:lpstr>
      <vt:lpstr>Wingdings 3</vt:lpstr>
      <vt:lpstr>Custom Design</vt:lpstr>
      <vt:lpstr>Ansible Inventories</vt:lpstr>
      <vt:lpstr>Ansible Inventories</vt:lpstr>
      <vt:lpstr>Ansible Inventories</vt:lpstr>
      <vt:lpstr>PowerPoint Presentation</vt:lpstr>
      <vt:lpstr>Ansible Configuration Files</vt:lpstr>
      <vt:lpstr>Ansible Configuration Files</vt:lpstr>
      <vt:lpstr>Ansible Configuration Files</vt:lpstr>
      <vt:lpstr>PowerPoint Presentation</vt:lpstr>
      <vt:lpstr>Ansible Ad-Hoc Commands</vt:lpstr>
      <vt:lpstr>Ad-Hoc Commands</vt:lpstr>
      <vt:lpstr>PowerPoint Presentation</vt:lpstr>
      <vt:lpstr>PowerPoint Presentation</vt:lpstr>
      <vt:lpstr>Modules to know</vt:lpstr>
      <vt:lpstr>Playbooks</vt:lpstr>
      <vt:lpstr>Modules to know</vt:lpstr>
      <vt:lpstr>Ansible Playbooks</vt:lpstr>
      <vt:lpstr>Ansible Playbooks</vt:lpstr>
      <vt:lpstr>Ansible Playbooks</vt:lpstr>
      <vt:lpstr>Output Color Coding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Andrei Balint</cp:lastModifiedBy>
  <cp:revision>177</cp:revision>
  <dcterms:created xsi:type="dcterms:W3CDTF">2020-09-25T12:38:18Z</dcterms:created>
  <dcterms:modified xsi:type="dcterms:W3CDTF">2022-06-02T10:36:12Z</dcterms:modified>
</cp:coreProperties>
</file>