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sldIdLst>
    <p:sldId id="291" r:id="rId2"/>
    <p:sldId id="1410" r:id="rId3"/>
    <p:sldId id="1411" r:id="rId4"/>
    <p:sldId id="390" r:id="rId5"/>
    <p:sldId id="293" r:id="rId6"/>
    <p:sldId id="384" r:id="rId7"/>
    <p:sldId id="1386" r:id="rId8"/>
    <p:sldId id="1412" r:id="rId9"/>
    <p:sldId id="1413" r:id="rId10"/>
    <p:sldId id="1414" r:id="rId11"/>
    <p:sldId id="34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55" autoAdjust="0"/>
    <p:restoredTop sz="95226" autoAdjust="0"/>
  </p:normalViewPr>
  <p:slideViewPr>
    <p:cSldViewPr snapToGrid="0">
      <p:cViewPr varScale="1">
        <p:scale>
          <a:sx n="75" d="100"/>
          <a:sy n="75" d="100"/>
        </p:scale>
        <p:origin x="1286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622"/>
    </p:cViewPr>
  </p:sorterViewPr>
  <p:notesViewPr>
    <p:cSldViewPr snapToGrid="0">
      <p:cViewPr varScale="1">
        <p:scale>
          <a:sx n="65" d="100"/>
          <a:sy n="65" d="100"/>
        </p:scale>
        <p:origin x="2299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7E98E-9D3C-43DC-9D46-F79317388C42}" type="datetimeFigureOut">
              <a:rPr lang="en-ID" smtClean="0"/>
              <a:t>02/06/2022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04C42-D324-4424-A012-94F32D7A58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9528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1098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98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3038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1343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5671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0909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3777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98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16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0308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0756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B691EB-9E5C-4297-872F-F106F09BA146}"/>
              </a:ext>
            </a:extLst>
          </p:cNvPr>
          <p:cNvSpPr/>
          <p:nvPr userDrawn="1"/>
        </p:nvSpPr>
        <p:spPr>
          <a:xfrm>
            <a:off x="8138160" y="1233996"/>
            <a:ext cx="4053840" cy="439000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1BE721C-2175-4341-8EC6-FB5A856DFB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42458" y="1750884"/>
            <a:ext cx="4538255" cy="335623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53087B-61B8-4DF7-B7C4-DDAD053C7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8" y="632014"/>
            <a:ext cx="4945899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61818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600A9C52-5F38-42AD-8D21-7352DB2ED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13003" y="0"/>
            <a:ext cx="369392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AC02D46-730F-4B58-8DBF-0F81185D3D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81204" y="1918317"/>
            <a:ext cx="1755648" cy="1316736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FB32F5E-7B9C-49E1-B7E5-EC5C2E3AF11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8151" y="1918317"/>
            <a:ext cx="1755648" cy="1316736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3209725-2B38-4E4A-81C4-A4B726507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96470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E25E52-6422-4D9A-93DB-E619D9AE4CDC}"/>
              </a:ext>
            </a:extLst>
          </p:cNvPr>
          <p:cNvSpPr/>
          <p:nvPr userDrawn="1"/>
        </p:nvSpPr>
        <p:spPr>
          <a:xfrm>
            <a:off x="6199299" y="2286000"/>
            <a:ext cx="4620988" cy="2286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E7386521-F03E-47D8-83DE-7CB1A0C21F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99299" y="2775204"/>
            <a:ext cx="1737360" cy="130759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06BEA25-A94F-4CC3-9677-8FA19E6590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9299" y="489204"/>
            <a:ext cx="1737360" cy="130759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49094352-D33E-44FD-AE60-DA812392CD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9299" y="5061204"/>
            <a:ext cx="1737360" cy="130759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211DE3-4D01-42DC-8100-D2D80A7F7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01889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  <p:bldP spid="8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69BB6F-DD27-457F-AD3E-C1EDBB011084}"/>
              </a:ext>
            </a:extLst>
          </p:cNvPr>
          <p:cNvSpPr/>
          <p:nvPr userDrawn="1"/>
        </p:nvSpPr>
        <p:spPr>
          <a:xfrm>
            <a:off x="4937762" y="0"/>
            <a:ext cx="7254239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1579454-E85F-4589-8B5A-F7530EA7F8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68837" y="526964"/>
            <a:ext cx="6192089" cy="633103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FE14ED-76B4-419D-9422-33A3617E6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45773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A7227995-7DDE-4D0B-B319-197F0CE9D1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7051" y="648071"/>
            <a:ext cx="5223027" cy="272544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A5637B8-EB7C-42B3-9C7F-1D0634EB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15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54630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44535C-06FD-47D1-8741-81F632D6F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785B37B-A8C6-40B1-8AA9-E8F5C537B39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88239" y="1686758"/>
            <a:ext cx="5557421" cy="2308195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9338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4318FEC-9F25-4F10-9FF2-103E807453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75621" y="0"/>
            <a:ext cx="541527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0346A6A-541F-41B5-A9B5-0F2F8FEED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A5CF267-33C2-4A30-9D0C-AB2C84A610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87970" y="1580225"/>
            <a:ext cx="2375301" cy="386179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3119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BF2AE66-46A6-4D7A-A4F4-BBF7BC63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5"/>
            <a:ext cx="7466861" cy="76944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3354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9762795-2444-4E20-A9F9-504A32C820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10848" y="1837115"/>
            <a:ext cx="3154969" cy="318377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18A95ED-C84F-448C-8E08-847B34EA436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77022" y="1837114"/>
            <a:ext cx="3154969" cy="3183771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83913A-95FE-45C0-AFB6-EE9899F7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DBBC61E-AA8F-4432-9DE6-3DB2B0E27E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33257" y="1997476"/>
            <a:ext cx="2710147" cy="1309978"/>
          </a:xfrm>
          <a:prstGeom prst="rect">
            <a:avLst/>
          </a:prstGeom>
          <a:solidFill>
            <a:schemeClr val="bg2">
              <a:lumMod val="6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4A78970-C2D6-489F-A74D-0BE394E4BE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599432" y="1997476"/>
            <a:ext cx="2710147" cy="1309978"/>
          </a:xfrm>
          <a:prstGeom prst="rect">
            <a:avLst/>
          </a:prstGeom>
          <a:solidFill>
            <a:schemeClr val="bg2">
              <a:lumMod val="6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3393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E046E433-2328-4A21-8F93-37EA6E80560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58070" y="1818168"/>
            <a:ext cx="5501959" cy="503983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705239-4AD7-4B92-8D35-D1AB3F44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839224E3-649E-40ED-AF3D-2B4E9696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99803" y="1210089"/>
            <a:ext cx="1618488" cy="1216152"/>
          </a:xfrm>
          <a:prstGeom prst="rect">
            <a:avLst/>
          </a:prstGeom>
          <a:solidFill>
            <a:schemeClr val="bg2">
              <a:lumMod val="6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2811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8940F6B-B0E9-4CF4-A31E-C82630DAA0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7716" y="550417"/>
            <a:ext cx="5449800" cy="5499416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8CB9B21-723A-41E6-9FB3-5386E224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815" y="152654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97935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2CD50C-1E00-4D14-AA0B-48D635F048FB}"/>
              </a:ext>
            </a:extLst>
          </p:cNvPr>
          <p:cNvSpPr/>
          <p:nvPr userDrawn="1"/>
        </p:nvSpPr>
        <p:spPr>
          <a:xfrm>
            <a:off x="5887212" y="2"/>
            <a:ext cx="5528264" cy="159997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5ABED4-2453-4DB5-8D6D-3F3A644C94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33803" y="330196"/>
            <a:ext cx="4635083" cy="215193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68770C-EFDB-4A7E-A288-0D18CD25E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07639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de: Dark Half Page Vertical with Points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91" y="304800"/>
            <a:ext cx="5486436" cy="61874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3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7" y="304800"/>
            <a:ext cx="5650992" cy="6187440"/>
          </a:xfrm>
          <a:prstGeom prst="rect">
            <a:avLst/>
          </a:prstGeom>
        </p:spPr>
        <p:txBody>
          <a:bodyPr>
            <a:noAutofit/>
          </a:bodyPr>
          <a:lstStyle>
            <a:lvl1pPr marL="267335" indent="-179388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400" b="0" i="0" baseline="0">
                <a:solidFill>
                  <a:schemeClr val="tx1"/>
                </a:solidFill>
                <a:latin typeface="+mn-lt"/>
                <a:ea typeface="PS TT Commons Medium" charset="0"/>
                <a:cs typeface="PS TT Commons Medium" charset="0"/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3099683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774E30E-77D9-4348-97EE-4AF4707A79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6A2D435-4E6A-44EC-AEEE-BAF1D110B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567" y="2192757"/>
            <a:ext cx="6726867" cy="156966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55635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6D6796A-AB63-4279-90FD-B70505FDD50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24603" y="0"/>
            <a:ext cx="5467397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C278850-E8C3-45C9-8D4B-3F7CAF9B43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5743" y="1807556"/>
            <a:ext cx="4787957" cy="230428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32723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2A82D9-311E-4F31-AB25-1934E4AC4679}"/>
              </a:ext>
            </a:extLst>
          </p:cNvPr>
          <p:cNvSpPr/>
          <p:nvPr userDrawn="1"/>
        </p:nvSpPr>
        <p:spPr>
          <a:xfrm>
            <a:off x="9010835" y="2"/>
            <a:ext cx="3181165" cy="21167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40F89D7C-D3EE-40A4-A6F0-FDC7825DBF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72447" y="274758"/>
            <a:ext cx="7053212" cy="184194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3E2A78-B028-4EB2-B90E-AC3C1E16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06247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2CD50C-1E00-4D14-AA0B-48D635F048FB}"/>
              </a:ext>
            </a:extLst>
          </p:cNvPr>
          <p:cNvSpPr/>
          <p:nvPr userDrawn="1"/>
        </p:nvSpPr>
        <p:spPr>
          <a:xfrm>
            <a:off x="5887212" y="2"/>
            <a:ext cx="5528264" cy="159997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5ABED4-2453-4DB5-8D6D-3F3A644C94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33803" y="330196"/>
            <a:ext cx="4635083" cy="215193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68770C-EFDB-4A7E-A288-0D18CD25E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83898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BF2AE66-46A6-4D7A-A4F4-BBF7BC63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5"/>
            <a:ext cx="7466861" cy="76944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28704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6D6796A-AB63-4279-90FD-B70505FDD50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24603" y="0"/>
            <a:ext cx="5467397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C278850-E8C3-45C9-8D4B-3F7CAF9B43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5743" y="1807556"/>
            <a:ext cx="4787957" cy="230428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16253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F5DDD1-A932-4554-BC0D-F3FCEDC953ED}"/>
              </a:ext>
            </a:extLst>
          </p:cNvPr>
          <p:cNvSpPr/>
          <p:nvPr userDrawn="1"/>
        </p:nvSpPr>
        <p:spPr>
          <a:xfrm>
            <a:off x="5887212" y="1"/>
            <a:ext cx="5528264" cy="3071109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D229985D-ABAE-438D-A425-C9AE06E45F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33803" y="330196"/>
            <a:ext cx="4635083" cy="3700266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779611-CE82-4396-BDC9-2E2C1B091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38074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4824960-1FAB-4796-B4E9-36F01229069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00234" y="0"/>
            <a:ext cx="5191767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6C9B0E-E2F1-49BB-A6D9-1E0138F4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71440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2A82D9-311E-4F31-AB25-1934E4AC4679}"/>
              </a:ext>
            </a:extLst>
          </p:cNvPr>
          <p:cNvSpPr/>
          <p:nvPr userDrawn="1"/>
        </p:nvSpPr>
        <p:spPr>
          <a:xfrm>
            <a:off x="9010835" y="2"/>
            <a:ext cx="3181165" cy="21167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40F89D7C-D3EE-40A4-A6F0-FDC7825DBF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72447" y="274758"/>
            <a:ext cx="7053212" cy="184194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3E2A78-B028-4EB2-B90E-AC3C1E16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94151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2AC6E2-DDA6-466E-9ABE-F95E83FAE342}"/>
              </a:ext>
            </a:extLst>
          </p:cNvPr>
          <p:cNvSpPr/>
          <p:nvPr userDrawn="1"/>
        </p:nvSpPr>
        <p:spPr>
          <a:xfrm>
            <a:off x="5202317" y="2"/>
            <a:ext cx="6989684" cy="2002794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88CDDFC-E22C-452A-8C2A-33126279A7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2314" y="274756"/>
            <a:ext cx="6623345" cy="315424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C2ADC8-0F77-4D62-B082-0CFDA093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80285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6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00B0ED-525A-4CF9-8EE5-7390A80C73C9}"/>
              </a:ext>
            </a:extLst>
          </p:cNvPr>
          <p:cNvSpPr/>
          <p:nvPr userDrawn="1"/>
        </p:nvSpPr>
        <p:spPr>
          <a:xfrm>
            <a:off x="5202317" y="2"/>
            <a:ext cx="6989684" cy="196399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AD10D0-1AF1-4A50-B2E6-908B6EF0C6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67487" y="274757"/>
            <a:ext cx="6258172" cy="325855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349D1E-7441-4411-A992-686D485D2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16386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DCEF00-DC8C-4604-A1E7-CC1030B0D949}"/>
              </a:ext>
            </a:extLst>
          </p:cNvPr>
          <p:cNvSpPr/>
          <p:nvPr userDrawn="1"/>
        </p:nvSpPr>
        <p:spPr>
          <a:xfrm>
            <a:off x="5202317" y="4741301"/>
            <a:ext cx="6989684" cy="21167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CD37956-7D32-4EDF-843E-C11D701D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139" y="1428103"/>
            <a:ext cx="4223128" cy="230428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F486FAE-46E1-42D5-B4A8-059463FC5BD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87923" y="-1"/>
            <a:ext cx="4537736" cy="65786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0321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5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DAF189A-0EFC-4FB0-9B40-DA5CFFE5E3D0}"/>
              </a:ext>
            </a:extLst>
          </p:cNvPr>
          <p:cNvGrpSpPr/>
          <p:nvPr userDrawn="1"/>
        </p:nvGrpSpPr>
        <p:grpSpPr>
          <a:xfrm>
            <a:off x="479233" y="6409503"/>
            <a:ext cx="689183" cy="91440"/>
            <a:chOff x="3386625" y="3424718"/>
            <a:chExt cx="5399693" cy="914162"/>
          </a:xfrm>
          <a:gradFill>
            <a:gsLst>
              <a:gs pos="0">
                <a:schemeClr val="accent1">
                  <a:alpha val="78000"/>
                </a:schemeClr>
              </a:gs>
              <a:gs pos="100000">
                <a:schemeClr val="accent2"/>
              </a:gs>
            </a:gsLst>
            <a:lin ang="6600000" scaled="0"/>
          </a:gra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EEC96EF-B96F-45BB-BFCF-F4880AC2A72B}"/>
                </a:ext>
              </a:extLst>
            </p:cNvPr>
            <p:cNvSpPr/>
            <p:nvPr/>
          </p:nvSpPr>
          <p:spPr>
            <a:xfrm>
              <a:off x="3386625" y="3425217"/>
              <a:ext cx="676522" cy="913011"/>
            </a:xfrm>
            <a:custGeom>
              <a:avLst/>
              <a:gdLst>
                <a:gd name="connsiteX0" fmla="*/ 416904 w 676522"/>
                <a:gd name="connsiteY0" fmla="*/ 156713 h 913011"/>
                <a:gd name="connsiteX1" fmla="*/ 252340 w 676522"/>
                <a:gd name="connsiteY1" fmla="*/ 236640 h 913011"/>
                <a:gd name="connsiteX2" fmla="*/ 193822 w 676522"/>
                <a:gd name="connsiteY2" fmla="*/ 459222 h 913011"/>
                <a:gd name="connsiteX3" fmla="*/ 416690 w 676522"/>
                <a:gd name="connsiteY3" fmla="*/ 756235 h 913011"/>
                <a:gd name="connsiteX4" fmla="*/ 643268 w 676522"/>
                <a:gd name="connsiteY4" fmla="*/ 709493 h 913011"/>
                <a:gd name="connsiteX5" fmla="*/ 643268 w 676522"/>
                <a:gd name="connsiteY5" fmla="*/ 867419 h 913011"/>
                <a:gd name="connsiteX6" fmla="*/ 399134 w 676522"/>
                <a:gd name="connsiteY6" fmla="*/ 912949 h 913011"/>
                <a:gd name="connsiteX7" fmla="*/ 102692 w 676522"/>
                <a:gd name="connsiteY7" fmla="*/ 795414 h 913011"/>
                <a:gd name="connsiteX8" fmla="*/ 0 w 676522"/>
                <a:gd name="connsiteY8" fmla="*/ 458009 h 913011"/>
                <a:gd name="connsiteX9" fmla="*/ 50454 w 676522"/>
                <a:gd name="connsiteY9" fmla="*/ 215374 h 913011"/>
                <a:gd name="connsiteX10" fmla="*/ 195321 w 676522"/>
                <a:gd name="connsiteY10" fmla="*/ 55592 h 913011"/>
                <a:gd name="connsiteX11" fmla="*/ 416547 w 676522"/>
                <a:gd name="connsiteY11" fmla="*/ 0 h 913011"/>
                <a:gd name="connsiteX12" fmla="*/ 676523 w 676522"/>
                <a:gd name="connsiteY12" fmla="*/ 62585 h 913011"/>
                <a:gd name="connsiteX13" fmla="*/ 615793 w 676522"/>
                <a:gd name="connsiteY13" fmla="*/ 215659 h 913011"/>
                <a:gd name="connsiteX14" fmla="*/ 515884 w 676522"/>
                <a:gd name="connsiteY14" fmla="*/ 174340 h 913011"/>
                <a:gd name="connsiteX15" fmla="*/ 416904 w 676522"/>
                <a:gd name="connsiteY15" fmla="*/ 156713 h 91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6522" h="913011">
                  <a:moveTo>
                    <a:pt x="416904" y="156713"/>
                  </a:moveTo>
                  <a:cubicBezTo>
                    <a:pt x="346061" y="156713"/>
                    <a:pt x="291212" y="183353"/>
                    <a:pt x="252340" y="236640"/>
                  </a:cubicBezTo>
                  <a:cubicBezTo>
                    <a:pt x="213469" y="289927"/>
                    <a:pt x="193965" y="364116"/>
                    <a:pt x="193822" y="459222"/>
                  </a:cubicBezTo>
                  <a:cubicBezTo>
                    <a:pt x="193822" y="657276"/>
                    <a:pt x="268111" y="756286"/>
                    <a:pt x="416690" y="756235"/>
                  </a:cubicBezTo>
                  <a:cubicBezTo>
                    <a:pt x="479061" y="756235"/>
                    <a:pt x="554585" y="740657"/>
                    <a:pt x="643268" y="709493"/>
                  </a:cubicBezTo>
                  <a:lnTo>
                    <a:pt x="643268" y="867419"/>
                  </a:lnTo>
                  <a:cubicBezTo>
                    <a:pt x="565717" y="898648"/>
                    <a:pt x="482729" y="914126"/>
                    <a:pt x="399134" y="912949"/>
                  </a:cubicBezTo>
                  <a:cubicBezTo>
                    <a:pt x="269874" y="912949"/>
                    <a:pt x="171058" y="873770"/>
                    <a:pt x="102692" y="795414"/>
                  </a:cubicBezTo>
                  <a:cubicBezTo>
                    <a:pt x="34326" y="717057"/>
                    <a:pt x="93" y="604589"/>
                    <a:pt x="0" y="458009"/>
                  </a:cubicBezTo>
                  <a:cubicBezTo>
                    <a:pt x="0" y="365665"/>
                    <a:pt x="16820" y="284789"/>
                    <a:pt x="50454" y="215374"/>
                  </a:cubicBezTo>
                  <a:cubicBezTo>
                    <a:pt x="81490" y="148699"/>
                    <a:pt x="132001" y="92993"/>
                    <a:pt x="195321" y="55592"/>
                  </a:cubicBezTo>
                  <a:cubicBezTo>
                    <a:pt x="258263" y="18576"/>
                    <a:pt x="332003" y="50"/>
                    <a:pt x="416547" y="0"/>
                  </a:cubicBezTo>
                  <a:cubicBezTo>
                    <a:pt x="502803" y="0"/>
                    <a:pt x="589460" y="20859"/>
                    <a:pt x="676523" y="62585"/>
                  </a:cubicBezTo>
                  <a:lnTo>
                    <a:pt x="615793" y="215659"/>
                  </a:lnTo>
                  <a:cubicBezTo>
                    <a:pt x="583244" y="200124"/>
                    <a:pt x="549896" y="186329"/>
                    <a:pt x="515884" y="174340"/>
                  </a:cubicBezTo>
                  <a:cubicBezTo>
                    <a:pt x="484113" y="162944"/>
                    <a:pt x="450651" y="156985"/>
                    <a:pt x="416904" y="15671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E3FE5B8-DAE4-41EB-A28F-B894AE8D53F7}"/>
                </a:ext>
              </a:extLst>
            </p:cNvPr>
            <p:cNvSpPr/>
            <p:nvPr/>
          </p:nvSpPr>
          <p:spPr>
            <a:xfrm>
              <a:off x="4241699" y="3424718"/>
              <a:ext cx="845510" cy="914162"/>
            </a:xfrm>
            <a:custGeom>
              <a:avLst/>
              <a:gdLst>
                <a:gd name="connsiteX0" fmla="*/ 845511 w 845510"/>
                <a:gd name="connsiteY0" fmla="*/ 456653 h 914162"/>
                <a:gd name="connsiteX1" fmla="*/ 736182 w 845510"/>
                <a:gd name="connsiteY1" fmla="*/ 795628 h 914162"/>
                <a:gd name="connsiteX2" fmla="*/ 422755 w 845510"/>
                <a:gd name="connsiteY2" fmla="*/ 914162 h 914162"/>
                <a:gd name="connsiteX3" fmla="*/ 109328 w 845510"/>
                <a:gd name="connsiteY3" fmla="*/ 795700 h 914162"/>
                <a:gd name="connsiteX4" fmla="*/ 0 w 845510"/>
                <a:gd name="connsiteY4" fmla="*/ 455511 h 914162"/>
                <a:gd name="connsiteX5" fmla="*/ 109685 w 845510"/>
                <a:gd name="connsiteY5" fmla="*/ 116893 h 914162"/>
                <a:gd name="connsiteX6" fmla="*/ 423683 w 845510"/>
                <a:gd name="connsiteY6" fmla="*/ 0 h 914162"/>
                <a:gd name="connsiteX7" fmla="*/ 736825 w 845510"/>
                <a:gd name="connsiteY7" fmla="*/ 117821 h 914162"/>
                <a:gd name="connsiteX8" fmla="*/ 845511 w 845510"/>
                <a:gd name="connsiteY8" fmla="*/ 456653 h 914162"/>
                <a:gd name="connsiteX9" fmla="*/ 197462 w 845510"/>
                <a:gd name="connsiteY9" fmla="*/ 456653 h 914162"/>
                <a:gd name="connsiteX10" fmla="*/ 253910 w 845510"/>
                <a:gd name="connsiteY10" fmla="*/ 680805 h 914162"/>
                <a:gd name="connsiteX11" fmla="*/ 422755 w 845510"/>
                <a:gd name="connsiteY11" fmla="*/ 756164 h 914162"/>
                <a:gd name="connsiteX12" fmla="*/ 648120 w 845510"/>
                <a:gd name="connsiteY12" fmla="*/ 456439 h 914162"/>
                <a:gd name="connsiteX13" fmla="*/ 423969 w 845510"/>
                <a:gd name="connsiteY13" fmla="*/ 156713 h 914162"/>
                <a:gd name="connsiteX14" fmla="*/ 254552 w 845510"/>
                <a:gd name="connsiteY14" fmla="*/ 232359 h 914162"/>
                <a:gd name="connsiteX15" fmla="*/ 197462 w 845510"/>
                <a:gd name="connsiteY15" fmla="*/ 456653 h 9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5510" h="914162">
                  <a:moveTo>
                    <a:pt x="845511" y="456653"/>
                  </a:moveTo>
                  <a:cubicBezTo>
                    <a:pt x="845511" y="603661"/>
                    <a:pt x="809066" y="716650"/>
                    <a:pt x="736182" y="795628"/>
                  </a:cubicBezTo>
                  <a:cubicBezTo>
                    <a:pt x="663299" y="874605"/>
                    <a:pt x="558824" y="914112"/>
                    <a:pt x="422755" y="914162"/>
                  </a:cubicBezTo>
                  <a:cubicBezTo>
                    <a:pt x="286737" y="914162"/>
                    <a:pt x="182262" y="874677"/>
                    <a:pt x="109328" y="795700"/>
                  </a:cubicBezTo>
                  <a:cubicBezTo>
                    <a:pt x="36395" y="716722"/>
                    <a:pt x="-50" y="603326"/>
                    <a:pt x="0" y="455511"/>
                  </a:cubicBezTo>
                  <a:cubicBezTo>
                    <a:pt x="0" y="307697"/>
                    <a:pt x="36559" y="194822"/>
                    <a:pt x="109685" y="116893"/>
                  </a:cubicBezTo>
                  <a:cubicBezTo>
                    <a:pt x="182811" y="38964"/>
                    <a:pt x="287472" y="0"/>
                    <a:pt x="423683" y="0"/>
                  </a:cubicBezTo>
                  <a:cubicBezTo>
                    <a:pt x="560180" y="0"/>
                    <a:pt x="664555" y="39271"/>
                    <a:pt x="736825" y="117821"/>
                  </a:cubicBezTo>
                  <a:cubicBezTo>
                    <a:pt x="809094" y="196370"/>
                    <a:pt x="845318" y="309309"/>
                    <a:pt x="845511" y="456653"/>
                  </a:cubicBezTo>
                  <a:close/>
                  <a:moveTo>
                    <a:pt x="197462" y="456653"/>
                  </a:moveTo>
                  <a:cubicBezTo>
                    <a:pt x="197462" y="555898"/>
                    <a:pt x="216280" y="630615"/>
                    <a:pt x="253910" y="680805"/>
                  </a:cubicBezTo>
                  <a:cubicBezTo>
                    <a:pt x="291540" y="730994"/>
                    <a:pt x="347824" y="756114"/>
                    <a:pt x="422755" y="756164"/>
                  </a:cubicBezTo>
                  <a:cubicBezTo>
                    <a:pt x="573046" y="756164"/>
                    <a:pt x="648170" y="656256"/>
                    <a:pt x="648120" y="456439"/>
                  </a:cubicBezTo>
                  <a:cubicBezTo>
                    <a:pt x="648070" y="256622"/>
                    <a:pt x="573353" y="156713"/>
                    <a:pt x="423969" y="156713"/>
                  </a:cubicBezTo>
                  <a:cubicBezTo>
                    <a:pt x="349087" y="156713"/>
                    <a:pt x="292610" y="181926"/>
                    <a:pt x="254552" y="232359"/>
                  </a:cubicBezTo>
                  <a:cubicBezTo>
                    <a:pt x="216495" y="282791"/>
                    <a:pt x="197462" y="357551"/>
                    <a:pt x="197462" y="45665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955BA18-20FE-4FC9-B737-5CD5D1CFFDC6}"/>
                </a:ext>
              </a:extLst>
            </p:cNvPr>
            <p:cNvSpPr/>
            <p:nvPr/>
          </p:nvSpPr>
          <p:spPr>
            <a:xfrm>
              <a:off x="5333484" y="3437706"/>
              <a:ext cx="736753" cy="888043"/>
            </a:xfrm>
            <a:custGeom>
              <a:avLst/>
              <a:gdLst>
                <a:gd name="connsiteX0" fmla="*/ 736753 w 736753"/>
                <a:gd name="connsiteY0" fmla="*/ 435529 h 888043"/>
                <a:gd name="connsiteX1" fmla="*/ 611939 w 736753"/>
                <a:gd name="connsiteY1" fmla="*/ 771364 h 888043"/>
                <a:gd name="connsiteX2" fmla="*/ 251484 w 736753"/>
                <a:gd name="connsiteY2" fmla="*/ 888043 h 888043"/>
                <a:gd name="connsiteX3" fmla="*/ 0 w 736753"/>
                <a:gd name="connsiteY3" fmla="*/ 888043 h 888043"/>
                <a:gd name="connsiteX4" fmla="*/ 0 w 736753"/>
                <a:gd name="connsiteY4" fmla="*/ 0 h 888043"/>
                <a:gd name="connsiteX5" fmla="*/ 278816 w 736753"/>
                <a:gd name="connsiteY5" fmla="*/ 0 h 888043"/>
                <a:gd name="connsiteX6" fmla="*/ 616506 w 736753"/>
                <a:gd name="connsiteY6" fmla="*/ 114823 h 888043"/>
                <a:gd name="connsiteX7" fmla="*/ 736753 w 736753"/>
                <a:gd name="connsiteY7" fmla="*/ 435529 h 888043"/>
                <a:gd name="connsiteX8" fmla="*/ 541218 w 736753"/>
                <a:gd name="connsiteY8" fmla="*/ 440382 h 888043"/>
                <a:gd name="connsiteX9" fmla="*/ 288521 w 736753"/>
                <a:gd name="connsiteY9" fmla="*/ 154287 h 888043"/>
                <a:gd name="connsiteX10" fmla="*/ 188042 w 736753"/>
                <a:gd name="connsiteY10" fmla="*/ 154287 h 888043"/>
                <a:gd name="connsiteX11" fmla="*/ 188042 w 736753"/>
                <a:gd name="connsiteY11" fmla="*/ 732329 h 888043"/>
                <a:gd name="connsiteX12" fmla="*/ 268825 w 736753"/>
                <a:gd name="connsiteY12" fmla="*/ 732329 h 888043"/>
                <a:gd name="connsiteX13" fmla="*/ 541218 w 736753"/>
                <a:gd name="connsiteY13" fmla="*/ 440382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753" h="888043">
                  <a:moveTo>
                    <a:pt x="736753" y="435529"/>
                  </a:moveTo>
                  <a:cubicBezTo>
                    <a:pt x="736753" y="581681"/>
                    <a:pt x="695149" y="693629"/>
                    <a:pt x="611939" y="771364"/>
                  </a:cubicBezTo>
                  <a:cubicBezTo>
                    <a:pt x="528730" y="849100"/>
                    <a:pt x="408576" y="887993"/>
                    <a:pt x="251484" y="888043"/>
                  </a:cubicBezTo>
                  <a:lnTo>
                    <a:pt x="0" y="888043"/>
                  </a:lnTo>
                  <a:lnTo>
                    <a:pt x="0" y="0"/>
                  </a:lnTo>
                  <a:lnTo>
                    <a:pt x="278816" y="0"/>
                  </a:lnTo>
                  <a:cubicBezTo>
                    <a:pt x="423733" y="0"/>
                    <a:pt x="536294" y="38272"/>
                    <a:pt x="616506" y="114823"/>
                  </a:cubicBezTo>
                  <a:cubicBezTo>
                    <a:pt x="696719" y="191375"/>
                    <a:pt x="736803" y="298277"/>
                    <a:pt x="736753" y="435529"/>
                  </a:cubicBezTo>
                  <a:close/>
                  <a:moveTo>
                    <a:pt x="541218" y="440382"/>
                  </a:moveTo>
                  <a:cubicBezTo>
                    <a:pt x="541218" y="249650"/>
                    <a:pt x="456988" y="154287"/>
                    <a:pt x="288521" y="154287"/>
                  </a:cubicBezTo>
                  <a:lnTo>
                    <a:pt x="188042" y="154287"/>
                  </a:lnTo>
                  <a:lnTo>
                    <a:pt x="188042" y="732329"/>
                  </a:lnTo>
                  <a:lnTo>
                    <a:pt x="268825" y="732329"/>
                  </a:lnTo>
                  <a:cubicBezTo>
                    <a:pt x="450423" y="732471"/>
                    <a:pt x="541218" y="635154"/>
                    <a:pt x="541218" y="440382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C74D486-20C5-43F1-9C91-52F98D944A2F}"/>
                </a:ext>
              </a:extLst>
            </p:cNvPr>
            <p:cNvSpPr/>
            <p:nvPr/>
          </p:nvSpPr>
          <p:spPr>
            <a:xfrm>
              <a:off x="7317808" y="3437706"/>
              <a:ext cx="511388" cy="888043"/>
            </a:xfrm>
            <a:custGeom>
              <a:avLst/>
              <a:gdLst>
                <a:gd name="connsiteX0" fmla="*/ 511388 w 511388"/>
                <a:gd name="connsiteY0" fmla="*/ 888043 h 888043"/>
                <a:gd name="connsiteX1" fmla="*/ 0 w 511388"/>
                <a:gd name="connsiteY1" fmla="*/ 888043 h 888043"/>
                <a:gd name="connsiteX2" fmla="*/ 0 w 511388"/>
                <a:gd name="connsiteY2" fmla="*/ 0 h 888043"/>
                <a:gd name="connsiteX3" fmla="*/ 511388 w 511388"/>
                <a:gd name="connsiteY3" fmla="*/ 0 h 888043"/>
                <a:gd name="connsiteX4" fmla="*/ 511388 w 511388"/>
                <a:gd name="connsiteY4" fmla="*/ 154287 h 888043"/>
                <a:gd name="connsiteX5" fmla="*/ 188256 w 511388"/>
                <a:gd name="connsiteY5" fmla="*/ 154287 h 888043"/>
                <a:gd name="connsiteX6" fmla="*/ 188256 w 511388"/>
                <a:gd name="connsiteY6" fmla="*/ 349251 h 888043"/>
                <a:gd name="connsiteX7" fmla="*/ 488980 w 511388"/>
                <a:gd name="connsiteY7" fmla="*/ 349251 h 888043"/>
                <a:gd name="connsiteX8" fmla="*/ 488980 w 511388"/>
                <a:gd name="connsiteY8" fmla="*/ 503539 h 888043"/>
                <a:gd name="connsiteX9" fmla="*/ 188256 w 511388"/>
                <a:gd name="connsiteY9" fmla="*/ 503539 h 888043"/>
                <a:gd name="connsiteX10" fmla="*/ 188256 w 511388"/>
                <a:gd name="connsiteY10" fmla="*/ 732543 h 888043"/>
                <a:gd name="connsiteX11" fmla="*/ 511388 w 511388"/>
                <a:gd name="connsiteY11" fmla="*/ 732543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1388" h="888043">
                  <a:moveTo>
                    <a:pt x="511388" y="888043"/>
                  </a:moveTo>
                  <a:lnTo>
                    <a:pt x="0" y="888043"/>
                  </a:lnTo>
                  <a:lnTo>
                    <a:pt x="0" y="0"/>
                  </a:lnTo>
                  <a:lnTo>
                    <a:pt x="511388" y="0"/>
                  </a:lnTo>
                  <a:lnTo>
                    <a:pt x="511388" y="154287"/>
                  </a:lnTo>
                  <a:lnTo>
                    <a:pt x="188256" y="154287"/>
                  </a:lnTo>
                  <a:lnTo>
                    <a:pt x="188256" y="349251"/>
                  </a:lnTo>
                  <a:lnTo>
                    <a:pt x="488980" y="349251"/>
                  </a:lnTo>
                  <a:lnTo>
                    <a:pt x="488980" y="503539"/>
                  </a:lnTo>
                  <a:lnTo>
                    <a:pt x="188256" y="503539"/>
                  </a:lnTo>
                  <a:lnTo>
                    <a:pt x="188256" y="732543"/>
                  </a:lnTo>
                  <a:lnTo>
                    <a:pt x="511388" y="732543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63A5CA8-D724-410F-B2D0-573845AC9809}"/>
                </a:ext>
              </a:extLst>
            </p:cNvPr>
            <p:cNvSpPr/>
            <p:nvPr/>
          </p:nvSpPr>
          <p:spPr>
            <a:xfrm>
              <a:off x="8076683" y="3437706"/>
              <a:ext cx="709635" cy="888043"/>
            </a:xfrm>
            <a:custGeom>
              <a:avLst/>
              <a:gdLst>
                <a:gd name="connsiteX0" fmla="*/ 188327 w 709635"/>
                <a:gd name="connsiteY0" fmla="*/ 547284 h 888043"/>
                <a:gd name="connsiteX1" fmla="*/ 188327 w 709635"/>
                <a:gd name="connsiteY1" fmla="*/ 888043 h 888043"/>
                <a:gd name="connsiteX2" fmla="*/ 0 w 709635"/>
                <a:gd name="connsiteY2" fmla="*/ 888043 h 888043"/>
                <a:gd name="connsiteX3" fmla="*/ 0 w 709635"/>
                <a:gd name="connsiteY3" fmla="*/ 0 h 888043"/>
                <a:gd name="connsiteX4" fmla="*/ 258763 w 709635"/>
                <a:gd name="connsiteY4" fmla="*/ 0 h 888043"/>
                <a:gd name="connsiteX5" fmla="*/ 526589 w 709635"/>
                <a:gd name="connsiteY5" fmla="*/ 65868 h 888043"/>
                <a:gd name="connsiteX6" fmla="*/ 613366 w 709635"/>
                <a:gd name="connsiteY6" fmla="*/ 266042 h 888043"/>
                <a:gd name="connsiteX7" fmla="*/ 570549 w 709635"/>
                <a:gd name="connsiteY7" fmla="*/ 405414 h 888043"/>
                <a:gd name="connsiteX8" fmla="*/ 448518 w 709635"/>
                <a:gd name="connsiteY8" fmla="*/ 501112 h 888043"/>
                <a:gd name="connsiteX9" fmla="*/ 709635 w 709635"/>
                <a:gd name="connsiteY9" fmla="*/ 888043 h 888043"/>
                <a:gd name="connsiteX10" fmla="*/ 500470 w 709635"/>
                <a:gd name="connsiteY10" fmla="*/ 888043 h 888043"/>
                <a:gd name="connsiteX11" fmla="*/ 288521 w 709635"/>
                <a:gd name="connsiteY11" fmla="*/ 547284 h 888043"/>
                <a:gd name="connsiteX12" fmla="*/ 188327 w 709635"/>
                <a:gd name="connsiteY12" fmla="*/ 394210 h 888043"/>
                <a:gd name="connsiteX13" fmla="*/ 249414 w 709635"/>
                <a:gd name="connsiteY13" fmla="*/ 394210 h 888043"/>
                <a:gd name="connsiteX14" fmla="*/ 381222 w 709635"/>
                <a:gd name="connsiteY14" fmla="*/ 364452 h 888043"/>
                <a:gd name="connsiteX15" fmla="*/ 424040 w 709635"/>
                <a:gd name="connsiteY15" fmla="*/ 270895 h 888043"/>
                <a:gd name="connsiteX16" fmla="*/ 380651 w 709635"/>
                <a:gd name="connsiteY16" fmla="*/ 180977 h 888043"/>
                <a:gd name="connsiteX17" fmla="*/ 246131 w 709635"/>
                <a:gd name="connsiteY17" fmla="*/ 154287 h 888043"/>
                <a:gd name="connsiteX18" fmla="*/ 189041 w 709635"/>
                <a:gd name="connsiteY18" fmla="*/ 154287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9635" h="888043">
                  <a:moveTo>
                    <a:pt x="188327" y="547284"/>
                  </a:moveTo>
                  <a:lnTo>
                    <a:pt x="188327" y="888043"/>
                  </a:lnTo>
                  <a:lnTo>
                    <a:pt x="0" y="888043"/>
                  </a:lnTo>
                  <a:lnTo>
                    <a:pt x="0" y="0"/>
                  </a:lnTo>
                  <a:lnTo>
                    <a:pt x="258763" y="0"/>
                  </a:lnTo>
                  <a:cubicBezTo>
                    <a:pt x="379460" y="0"/>
                    <a:pt x="468735" y="21958"/>
                    <a:pt x="526589" y="65868"/>
                  </a:cubicBezTo>
                  <a:cubicBezTo>
                    <a:pt x="584443" y="109778"/>
                    <a:pt x="613366" y="176503"/>
                    <a:pt x="613366" y="266042"/>
                  </a:cubicBezTo>
                  <a:cubicBezTo>
                    <a:pt x="614195" y="315861"/>
                    <a:pt x="599208" y="364658"/>
                    <a:pt x="570549" y="405414"/>
                  </a:cubicBezTo>
                  <a:cubicBezTo>
                    <a:pt x="542003" y="446184"/>
                    <a:pt x="501326" y="478083"/>
                    <a:pt x="448518" y="501112"/>
                  </a:cubicBezTo>
                  <a:cubicBezTo>
                    <a:pt x="582109" y="700929"/>
                    <a:pt x="669151" y="829904"/>
                    <a:pt x="709635" y="888043"/>
                  </a:cubicBezTo>
                  <a:lnTo>
                    <a:pt x="500470" y="888043"/>
                  </a:lnTo>
                  <a:lnTo>
                    <a:pt x="288521" y="547284"/>
                  </a:lnTo>
                  <a:close/>
                  <a:moveTo>
                    <a:pt x="188327" y="394210"/>
                  </a:moveTo>
                  <a:lnTo>
                    <a:pt x="249414" y="394210"/>
                  </a:lnTo>
                  <a:cubicBezTo>
                    <a:pt x="308931" y="394210"/>
                    <a:pt x="352870" y="384291"/>
                    <a:pt x="381222" y="364452"/>
                  </a:cubicBezTo>
                  <a:cubicBezTo>
                    <a:pt x="409575" y="344613"/>
                    <a:pt x="423847" y="313427"/>
                    <a:pt x="424040" y="270895"/>
                  </a:cubicBezTo>
                  <a:cubicBezTo>
                    <a:pt x="424040" y="228791"/>
                    <a:pt x="409575" y="198818"/>
                    <a:pt x="380651" y="180977"/>
                  </a:cubicBezTo>
                  <a:cubicBezTo>
                    <a:pt x="351728" y="163136"/>
                    <a:pt x="306883" y="154237"/>
                    <a:pt x="246131" y="154287"/>
                  </a:cubicBezTo>
                  <a:lnTo>
                    <a:pt x="189041" y="154287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AD1BC94-C3FD-4AB3-A30A-5342F215F341}"/>
                </a:ext>
              </a:extLst>
            </p:cNvPr>
            <p:cNvSpPr/>
            <p:nvPr/>
          </p:nvSpPr>
          <p:spPr>
            <a:xfrm>
              <a:off x="6439684" y="3425431"/>
              <a:ext cx="513244" cy="912735"/>
            </a:xfrm>
            <a:custGeom>
              <a:avLst/>
              <a:gdLst>
                <a:gd name="connsiteX0" fmla="*/ 513244 w 513244"/>
                <a:gd name="connsiteY0" fmla="*/ 0 h 912735"/>
                <a:gd name="connsiteX1" fmla="*/ 172913 w 513244"/>
                <a:gd name="connsiteY1" fmla="*/ 912735 h 912735"/>
                <a:gd name="connsiteX2" fmla="*/ 0 w 513244"/>
                <a:gd name="connsiteY2" fmla="*/ 912735 h 912735"/>
                <a:gd name="connsiteX3" fmla="*/ 340331 w 513244"/>
                <a:gd name="connsiteY3" fmla="*/ 0 h 91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244" h="912735">
                  <a:moveTo>
                    <a:pt x="513244" y="0"/>
                  </a:moveTo>
                  <a:lnTo>
                    <a:pt x="172913" y="912735"/>
                  </a:lnTo>
                  <a:lnTo>
                    <a:pt x="0" y="912735"/>
                  </a:lnTo>
                  <a:lnTo>
                    <a:pt x="340331" y="0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F617896-20EC-414B-9AB4-77CA5CE2E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45517" y="6331711"/>
            <a:ext cx="2649827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9CA96E2-62EC-4FAC-9FD2-F07FBECEBCF9}"/>
              </a:ext>
            </a:extLst>
          </p:cNvPr>
          <p:cNvSpPr/>
          <p:nvPr userDrawn="1"/>
        </p:nvSpPr>
        <p:spPr>
          <a:xfrm>
            <a:off x="9474620" y="4276636"/>
            <a:ext cx="1572768" cy="2909147"/>
          </a:xfrm>
          <a:custGeom>
            <a:avLst/>
            <a:gdLst>
              <a:gd name="connsiteX0" fmla="*/ 0 w 988165"/>
              <a:gd name="connsiteY0" fmla="*/ 1208535 h 2762753"/>
              <a:gd name="connsiteX1" fmla="*/ 326273 w 988165"/>
              <a:gd name="connsiteY1" fmla="*/ 903529 h 2762753"/>
              <a:gd name="connsiteX2" fmla="*/ 326273 w 988165"/>
              <a:gd name="connsiteY2" fmla="*/ 556633 h 2762753"/>
              <a:gd name="connsiteX3" fmla="*/ 888971 w 988165"/>
              <a:gd name="connsiteY3" fmla="*/ 0 h 2762753"/>
              <a:gd name="connsiteX4" fmla="*/ 988166 w 988165"/>
              <a:gd name="connsiteY4" fmla="*/ 0 h 2762753"/>
              <a:gd name="connsiteX5" fmla="*/ 988166 w 988165"/>
              <a:gd name="connsiteY5" fmla="*/ 306433 h 2762753"/>
              <a:gd name="connsiteX6" fmla="*/ 946633 w 988165"/>
              <a:gd name="connsiteY6" fmla="*/ 306433 h 2762753"/>
              <a:gd name="connsiteX7" fmla="*/ 720911 w 988165"/>
              <a:gd name="connsiteY7" fmla="*/ 588318 h 2762753"/>
              <a:gd name="connsiteX8" fmla="*/ 720911 w 988165"/>
              <a:gd name="connsiteY8" fmla="*/ 902316 h 2762753"/>
              <a:gd name="connsiteX9" fmla="*/ 381936 w 988165"/>
              <a:gd name="connsiteY9" fmla="*/ 1372385 h 2762753"/>
              <a:gd name="connsiteX10" fmla="*/ 720911 w 988165"/>
              <a:gd name="connsiteY10" fmla="*/ 1850518 h 2762753"/>
              <a:gd name="connsiteX11" fmla="*/ 720911 w 988165"/>
              <a:gd name="connsiteY11" fmla="*/ 2164873 h 2762753"/>
              <a:gd name="connsiteX12" fmla="*/ 955053 w 988165"/>
              <a:gd name="connsiteY12" fmla="*/ 2456320 h 2762753"/>
              <a:gd name="connsiteX13" fmla="*/ 988166 w 988165"/>
              <a:gd name="connsiteY13" fmla="*/ 2456320 h 2762753"/>
              <a:gd name="connsiteX14" fmla="*/ 988166 w 988165"/>
              <a:gd name="connsiteY14" fmla="*/ 2762754 h 2762753"/>
              <a:gd name="connsiteX15" fmla="*/ 888971 w 988165"/>
              <a:gd name="connsiteY15" fmla="*/ 2762754 h 2762753"/>
              <a:gd name="connsiteX16" fmla="*/ 326273 w 988165"/>
              <a:gd name="connsiteY16" fmla="*/ 2211330 h 2762753"/>
              <a:gd name="connsiteX17" fmla="*/ 326273 w 988165"/>
              <a:gd name="connsiteY17" fmla="*/ 1850590 h 2762753"/>
              <a:gd name="connsiteX18" fmla="*/ 0 w 988165"/>
              <a:gd name="connsiteY18" fmla="*/ 1548295 h 27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8165" h="2762753">
                <a:moveTo>
                  <a:pt x="0" y="1208535"/>
                </a:moveTo>
                <a:cubicBezTo>
                  <a:pt x="285881" y="1208535"/>
                  <a:pt x="326273" y="1100777"/>
                  <a:pt x="326273" y="903529"/>
                </a:cubicBezTo>
                <a:lnTo>
                  <a:pt x="326273" y="556633"/>
                </a:lnTo>
                <a:cubicBezTo>
                  <a:pt x="326273" y="171272"/>
                  <a:pt x="575473" y="0"/>
                  <a:pt x="888971" y="0"/>
                </a:cubicBezTo>
                <a:lnTo>
                  <a:pt x="988166" y="0"/>
                </a:lnTo>
                <a:lnTo>
                  <a:pt x="988166" y="306433"/>
                </a:lnTo>
                <a:lnTo>
                  <a:pt x="946633" y="306433"/>
                </a:lnTo>
                <a:cubicBezTo>
                  <a:pt x="766369" y="306433"/>
                  <a:pt x="720911" y="416261"/>
                  <a:pt x="720911" y="588318"/>
                </a:cubicBezTo>
                <a:lnTo>
                  <a:pt x="720911" y="902316"/>
                </a:lnTo>
                <a:cubicBezTo>
                  <a:pt x="720911" y="1152729"/>
                  <a:pt x="626640" y="1332279"/>
                  <a:pt x="381936" y="1372385"/>
                </a:cubicBezTo>
                <a:cubicBezTo>
                  <a:pt x="635061" y="1413490"/>
                  <a:pt x="720911" y="1592469"/>
                  <a:pt x="720911" y="1850518"/>
                </a:cubicBezTo>
                <a:lnTo>
                  <a:pt x="720911" y="2164873"/>
                </a:lnTo>
                <a:cubicBezTo>
                  <a:pt x="720911" y="2339499"/>
                  <a:pt x="785138" y="2456320"/>
                  <a:pt x="955053" y="2456320"/>
                </a:cubicBezTo>
                <a:lnTo>
                  <a:pt x="988166" y="2456320"/>
                </a:lnTo>
                <a:lnTo>
                  <a:pt x="988166" y="2762754"/>
                </a:lnTo>
                <a:lnTo>
                  <a:pt x="888971" y="2762754"/>
                </a:lnTo>
                <a:cubicBezTo>
                  <a:pt x="605516" y="2762754"/>
                  <a:pt x="326273" y="2621883"/>
                  <a:pt x="326273" y="2211330"/>
                </a:cubicBezTo>
                <a:lnTo>
                  <a:pt x="326273" y="1850590"/>
                </a:lnTo>
                <a:cubicBezTo>
                  <a:pt x="326273" y="1665545"/>
                  <a:pt x="287665" y="1550864"/>
                  <a:pt x="0" y="1548295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6CDE2F-4B83-4B79-81F6-1E3640559167}"/>
              </a:ext>
            </a:extLst>
          </p:cNvPr>
          <p:cNvSpPr/>
          <p:nvPr userDrawn="1"/>
        </p:nvSpPr>
        <p:spPr>
          <a:xfrm>
            <a:off x="0" y="0"/>
            <a:ext cx="731520" cy="54864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</p:spTree>
    <p:extLst>
      <p:ext uri="{BB962C8B-B14F-4D97-AF65-F5344CB8AC3E}">
        <p14:creationId xmlns:p14="http://schemas.microsoft.com/office/powerpoint/2010/main" val="160314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62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0" r:id="rId12"/>
    <p:sldLayoutId id="2147483671" r:id="rId13"/>
    <p:sldLayoutId id="2147483672" r:id="rId14"/>
    <p:sldLayoutId id="2147483673" r:id="rId15"/>
    <p:sldLayoutId id="2147483675" r:id="rId16"/>
    <p:sldLayoutId id="2147483677" r:id="rId17"/>
    <p:sldLayoutId id="2147483676" r:id="rId18"/>
    <p:sldLayoutId id="2147483678" r:id="rId19"/>
    <p:sldLayoutId id="2147483723" r:id="rId20"/>
    <p:sldLayoutId id="2147483724" r:id="rId21"/>
    <p:sldLayoutId id="2147483717" r:id="rId22"/>
    <p:sldLayoutId id="2147483718" r:id="rId23"/>
    <p:sldLayoutId id="2147483719" r:id="rId24"/>
    <p:sldLayoutId id="2147483720" r:id="rId25"/>
  </p:sldLayoutIdLst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4" grpId="0" animBg="1"/>
    </p:bldLst>
  </p:timing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Placeholder 36" descr="Icon&#10;&#10;Description automatically generated">
            <a:extLst>
              <a:ext uri="{FF2B5EF4-FFF2-40B4-BE49-F238E27FC236}">
                <a16:creationId xmlns:a16="http://schemas.microsoft.com/office/drawing/2014/main" id="{39967E3F-444E-13FC-2862-F1E0491656A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9" r="10139"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C071969-0608-4709-9DEF-FC6691C83285}"/>
              </a:ext>
            </a:extLst>
          </p:cNvPr>
          <p:cNvSpPr/>
          <p:nvPr/>
        </p:nvSpPr>
        <p:spPr>
          <a:xfrm>
            <a:off x="6567452" y="5776034"/>
            <a:ext cx="4100548" cy="1081966"/>
          </a:xfrm>
          <a:prstGeom prst="rect">
            <a:avLst/>
          </a:prstGeom>
          <a:gradFill>
            <a:gsLst>
              <a:gs pos="0">
                <a:schemeClr val="accent1">
                  <a:alpha val="78000"/>
                </a:schemeClr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97C239-6D87-4D7C-9DAE-64996E12F4DC}"/>
              </a:ext>
            </a:extLst>
          </p:cNvPr>
          <p:cNvSpPr txBox="1"/>
          <p:nvPr/>
        </p:nvSpPr>
        <p:spPr>
          <a:xfrm>
            <a:off x="7245376" y="6289329"/>
            <a:ext cx="3180029" cy="2778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2"/>
                </a:solidFill>
              </a:rPr>
              <a:t>Keep Rolling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A1B8BC-707D-49C6-900D-F189C61BCCDE}"/>
              </a:ext>
            </a:extLst>
          </p:cNvPr>
          <p:cNvSpPr txBox="1"/>
          <p:nvPr/>
        </p:nvSpPr>
        <p:spPr>
          <a:xfrm>
            <a:off x="7245375" y="5929535"/>
            <a:ext cx="250317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solidFill>
                  <a:schemeClr val="bg2"/>
                </a:solidFill>
                <a:latin typeface="+mj-lt"/>
              </a:rPr>
              <a:t>Roles</a:t>
            </a:r>
            <a:endParaRPr lang="en-ID" sz="15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F6EB2-4EB6-4CCA-AF6B-354BC2D9F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600" y="5452182"/>
            <a:ext cx="647704" cy="647705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3FE5ADF-507B-4FA8-82BB-46F55583B39A}"/>
              </a:ext>
            </a:extLst>
          </p:cNvPr>
          <p:cNvGrpSpPr/>
          <p:nvPr/>
        </p:nvGrpSpPr>
        <p:grpSpPr>
          <a:xfrm>
            <a:off x="6445199" y="5635891"/>
            <a:ext cx="244504" cy="280287"/>
            <a:chOff x="5769995" y="3057525"/>
            <a:chExt cx="649143" cy="744144"/>
          </a:xfrm>
          <a:solidFill>
            <a:schemeClr val="bg2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90ED1A2-B634-4172-A4FD-E2FE9286575C}"/>
                </a:ext>
              </a:extLst>
            </p:cNvPr>
            <p:cNvSpPr/>
            <p:nvPr/>
          </p:nvSpPr>
          <p:spPr>
            <a:xfrm>
              <a:off x="5769995" y="3057525"/>
              <a:ext cx="649143" cy="744144"/>
            </a:xfrm>
            <a:custGeom>
              <a:avLst/>
              <a:gdLst>
                <a:gd name="connsiteX0" fmla="*/ 325052 w 649143"/>
                <a:gd name="connsiteY0" fmla="*/ 685800 h 744144"/>
                <a:gd name="connsiteX1" fmla="*/ 58352 w 649143"/>
                <a:gd name="connsiteY1" fmla="*/ 419100 h 744144"/>
                <a:gd name="connsiteX2" fmla="*/ 325052 w 649143"/>
                <a:gd name="connsiteY2" fmla="*/ 152400 h 744144"/>
                <a:gd name="connsiteX3" fmla="*/ 591752 w 649143"/>
                <a:gd name="connsiteY3" fmla="*/ 419100 h 744144"/>
                <a:gd name="connsiteX4" fmla="*/ 591752 w 649143"/>
                <a:gd name="connsiteY4" fmla="*/ 419100 h 744144"/>
                <a:gd name="connsiteX5" fmla="*/ 325052 w 649143"/>
                <a:gd name="connsiteY5" fmla="*/ 685800 h 744144"/>
                <a:gd name="connsiteX6" fmla="*/ 550794 w 649143"/>
                <a:gd name="connsiteY6" fmla="*/ 186690 h 744144"/>
                <a:gd name="connsiteX7" fmla="*/ 579369 w 649143"/>
                <a:gd name="connsiteY7" fmla="*/ 158115 h 744144"/>
                <a:gd name="connsiteX8" fmla="*/ 578417 w 649143"/>
                <a:gd name="connsiteY8" fmla="*/ 118110 h 744144"/>
                <a:gd name="connsiteX9" fmla="*/ 538412 w 649143"/>
                <a:gd name="connsiteY9" fmla="*/ 117157 h 744144"/>
                <a:gd name="connsiteX10" fmla="*/ 506027 w 649143"/>
                <a:gd name="connsiteY10" fmla="*/ 150495 h 744144"/>
                <a:gd name="connsiteX11" fmla="*/ 353627 w 649143"/>
                <a:gd name="connsiteY11" fmla="*/ 97155 h 744144"/>
                <a:gd name="connsiteX12" fmla="*/ 353627 w 649143"/>
                <a:gd name="connsiteY12" fmla="*/ 57150 h 744144"/>
                <a:gd name="connsiteX13" fmla="*/ 439352 w 649143"/>
                <a:gd name="connsiteY13" fmla="*/ 57150 h 744144"/>
                <a:gd name="connsiteX14" fmla="*/ 439352 w 649143"/>
                <a:gd name="connsiteY14" fmla="*/ 0 h 744144"/>
                <a:gd name="connsiteX15" fmla="*/ 210752 w 649143"/>
                <a:gd name="connsiteY15" fmla="*/ 0 h 744144"/>
                <a:gd name="connsiteX16" fmla="*/ 210752 w 649143"/>
                <a:gd name="connsiteY16" fmla="*/ 57150 h 744144"/>
                <a:gd name="connsiteX17" fmla="*/ 296477 w 649143"/>
                <a:gd name="connsiteY17" fmla="*/ 57150 h 744144"/>
                <a:gd name="connsiteX18" fmla="*/ 296477 w 649143"/>
                <a:gd name="connsiteY18" fmla="*/ 96203 h 744144"/>
                <a:gd name="connsiteX19" fmla="*/ 1202 w 649143"/>
                <a:gd name="connsiteY19" fmla="*/ 447675 h 744144"/>
                <a:gd name="connsiteX20" fmla="*/ 352674 w 649143"/>
                <a:gd name="connsiteY20" fmla="*/ 742950 h 744144"/>
                <a:gd name="connsiteX21" fmla="*/ 647949 w 649143"/>
                <a:gd name="connsiteY21" fmla="*/ 391478 h 744144"/>
                <a:gd name="connsiteX22" fmla="*/ 550794 w 649143"/>
                <a:gd name="connsiteY22" fmla="*/ 186690 h 7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9143" h="744144">
                  <a:moveTo>
                    <a:pt x="325052" y="685800"/>
                  </a:moveTo>
                  <a:cubicBezTo>
                    <a:pt x="177414" y="685800"/>
                    <a:pt x="58352" y="566738"/>
                    <a:pt x="58352" y="419100"/>
                  </a:cubicBezTo>
                  <a:cubicBezTo>
                    <a:pt x="58352" y="271463"/>
                    <a:pt x="177414" y="152400"/>
                    <a:pt x="325052" y="152400"/>
                  </a:cubicBezTo>
                  <a:cubicBezTo>
                    <a:pt x="472689" y="152400"/>
                    <a:pt x="591752" y="271463"/>
                    <a:pt x="591752" y="419100"/>
                  </a:cubicBezTo>
                  <a:lnTo>
                    <a:pt x="591752" y="419100"/>
                  </a:lnTo>
                  <a:cubicBezTo>
                    <a:pt x="591752" y="566738"/>
                    <a:pt x="472689" y="685800"/>
                    <a:pt x="325052" y="685800"/>
                  </a:cubicBezTo>
                  <a:close/>
                  <a:moveTo>
                    <a:pt x="550794" y="186690"/>
                  </a:moveTo>
                  <a:lnTo>
                    <a:pt x="579369" y="158115"/>
                  </a:lnTo>
                  <a:cubicBezTo>
                    <a:pt x="589847" y="146685"/>
                    <a:pt x="589847" y="128588"/>
                    <a:pt x="578417" y="118110"/>
                  </a:cubicBezTo>
                  <a:cubicBezTo>
                    <a:pt x="566987" y="107632"/>
                    <a:pt x="549842" y="106680"/>
                    <a:pt x="538412" y="117157"/>
                  </a:cubicBezTo>
                  <a:lnTo>
                    <a:pt x="506027" y="150495"/>
                  </a:lnTo>
                  <a:cubicBezTo>
                    <a:pt x="460307" y="120015"/>
                    <a:pt x="407919" y="100965"/>
                    <a:pt x="353627" y="97155"/>
                  </a:cubicBezTo>
                  <a:lnTo>
                    <a:pt x="353627" y="57150"/>
                  </a:lnTo>
                  <a:lnTo>
                    <a:pt x="439352" y="57150"/>
                  </a:lnTo>
                  <a:lnTo>
                    <a:pt x="439352" y="0"/>
                  </a:lnTo>
                  <a:lnTo>
                    <a:pt x="210752" y="0"/>
                  </a:lnTo>
                  <a:lnTo>
                    <a:pt x="210752" y="57150"/>
                  </a:lnTo>
                  <a:lnTo>
                    <a:pt x="296477" y="57150"/>
                  </a:lnTo>
                  <a:lnTo>
                    <a:pt x="296477" y="96203"/>
                  </a:lnTo>
                  <a:cubicBezTo>
                    <a:pt x="117407" y="111443"/>
                    <a:pt x="-14038" y="269558"/>
                    <a:pt x="1202" y="447675"/>
                  </a:cubicBezTo>
                  <a:cubicBezTo>
                    <a:pt x="16442" y="625793"/>
                    <a:pt x="174557" y="758190"/>
                    <a:pt x="352674" y="742950"/>
                  </a:cubicBezTo>
                  <a:cubicBezTo>
                    <a:pt x="530792" y="727710"/>
                    <a:pt x="663189" y="569595"/>
                    <a:pt x="647949" y="391478"/>
                  </a:cubicBezTo>
                  <a:cubicBezTo>
                    <a:pt x="641282" y="313373"/>
                    <a:pt x="606992" y="240983"/>
                    <a:pt x="550794" y="1866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F53A27B-2218-4FEF-A0E6-9B1152C0A9F3}"/>
                </a:ext>
              </a:extLst>
            </p:cNvPr>
            <p:cNvSpPr/>
            <p:nvPr/>
          </p:nvSpPr>
          <p:spPr>
            <a:xfrm>
              <a:off x="5866597" y="3248977"/>
              <a:ext cx="456899" cy="456916"/>
            </a:xfrm>
            <a:custGeom>
              <a:avLst/>
              <a:gdLst>
                <a:gd name="connsiteX0" fmla="*/ 390375 w 456899"/>
                <a:gd name="connsiteY0" fmla="*/ 65723 h 456916"/>
                <a:gd name="connsiteX1" fmla="*/ 247500 w 456899"/>
                <a:gd name="connsiteY1" fmla="*/ 0 h 456916"/>
                <a:gd name="connsiteX2" fmla="*/ 247500 w 456899"/>
                <a:gd name="connsiteY2" fmla="*/ 227648 h 456916"/>
                <a:gd name="connsiteX3" fmla="*/ 209400 w 456899"/>
                <a:gd name="connsiteY3" fmla="*/ 227648 h 456916"/>
                <a:gd name="connsiteX4" fmla="*/ 209400 w 456899"/>
                <a:gd name="connsiteY4" fmla="*/ 0 h 456916"/>
                <a:gd name="connsiteX5" fmla="*/ 802 w 456899"/>
                <a:gd name="connsiteY5" fmla="*/ 246698 h 456916"/>
                <a:gd name="connsiteX6" fmla="*/ 247500 w 456899"/>
                <a:gd name="connsiteY6" fmla="*/ 456248 h 456916"/>
                <a:gd name="connsiteX7" fmla="*/ 456097 w 456899"/>
                <a:gd name="connsiteY7" fmla="*/ 209550 h 456916"/>
                <a:gd name="connsiteX8" fmla="*/ 390375 w 456899"/>
                <a:gd name="connsiteY8" fmla="*/ 65723 h 45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899" h="456916">
                  <a:moveTo>
                    <a:pt x="390375" y="65723"/>
                  </a:moveTo>
                  <a:cubicBezTo>
                    <a:pt x="352275" y="27622"/>
                    <a:pt x="301792" y="3810"/>
                    <a:pt x="247500" y="0"/>
                  </a:cubicBezTo>
                  <a:lnTo>
                    <a:pt x="247500" y="227648"/>
                  </a:lnTo>
                  <a:lnTo>
                    <a:pt x="209400" y="227648"/>
                  </a:lnTo>
                  <a:lnTo>
                    <a:pt x="209400" y="0"/>
                  </a:lnTo>
                  <a:cubicBezTo>
                    <a:pt x="83670" y="10478"/>
                    <a:pt x="-9675" y="120967"/>
                    <a:pt x="802" y="246698"/>
                  </a:cubicBezTo>
                  <a:cubicBezTo>
                    <a:pt x="11280" y="372427"/>
                    <a:pt x="121770" y="465773"/>
                    <a:pt x="247500" y="456248"/>
                  </a:cubicBezTo>
                  <a:cubicBezTo>
                    <a:pt x="373230" y="446723"/>
                    <a:pt x="466575" y="335280"/>
                    <a:pt x="456097" y="209550"/>
                  </a:cubicBezTo>
                  <a:cubicBezTo>
                    <a:pt x="452287" y="155258"/>
                    <a:pt x="428475" y="104775"/>
                    <a:pt x="390375" y="65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8304C635-1934-3E27-4350-F90539B899AC}"/>
              </a:ext>
            </a:extLst>
          </p:cNvPr>
          <p:cNvSpPr/>
          <p:nvPr/>
        </p:nvSpPr>
        <p:spPr>
          <a:xfrm>
            <a:off x="298855" y="6252700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1D7BD-2ADD-0707-C9DA-9AF79557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Roles</a:t>
            </a:r>
          </a:p>
        </p:txBody>
      </p:sp>
    </p:spTree>
    <p:extLst>
      <p:ext uri="{BB962C8B-B14F-4D97-AF65-F5344CB8AC3E}">
        <p14:creationId xmlns:p14="http://schemas.microsoft.com/office/powerpoint/2010/main" val="192469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23" grpId="0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25144" y="1014412"/>
            <a:ext cx="4114827" cy="464058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#Ansible-Galaxy 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ansible-galaxy search ‘&lt;string&gt;’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ansible-galaxy info ‘&lt;</a:t>
            </a:r>
            <a:r>
              <a:rPr lang="en-US" sz="1400" dirty="0" err="1">
                <a:solidFill>
                  <a:schemeClr val="tx1"/>
                </a:solidFill>
              </a:rPr>
              <a:t>role_name</a:t>
            </a:r>
            <a:r>
              <a:rPr lang="en-US" sz="1400" dirty="0">
                <a:solidFill>
                  <a:schemeClr val="tx1"/>
                </a:solidFill>
              </a:rPr>
              <a:t>&gt;’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ansible-galaxy install &lt;</a:t>
            </a:r>
            <a:r>
              <a:rPr lang="en-US" sz="1400" dirty="0" err="1">
                <a:solidFill>
                  <a:schemeClr val="tx1"/>
                </a:solidFill>
              </a:rPr>
              <a:t>role_name</a:t>
            </a:r>
            <a:r>
              <a:rPr lang="en-US" sz="1400" dirty="0">
                <a:solidFill>
                  <a:schemeClr val="tx1"/>
                </a:solidFill>
              </a:rPr>
              <a:t>&gt; -p &lt;path&gt;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ansible-galaxy install -r &lt;</a:t>
            </a:r>
            <a:r>
              <a:rPr lang="en-US" sz="1400" dirty="0" err="1">
                <a:solidFill>
                  <a:schemeClr val="tx1"/>
                </a:solidFill>
              </a:rPr>
              <a:t>req.yml</a:t>
            </a:r>
            <a:r>
              <a:rPr lang="en-US" sz="1400" dirty="0">
                <a:solidFill>
                  <a:schemeClr val="tx1"/>
                </a:solidFill>
              </a:rPr>
              <a:t>&gt; -p &lt;path&gt;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ansible-galaxy list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ansible-galaxy remove &lt;</a:t>
            </a:r>
            <a:r>
              <a:rPr lang="en-US" sz="1400" dirty="0" err="1">
                <a:solidFill>
                  <a:schemeClr val="tx1"/>
                </a:solidFill>
              </a:rPr>
              <a:t>role_name</a:t>
            </a:r>
            <a:r>
              <a:rPr lang="en-US" sz="1400" dirty="0">
                <a:solidFill>
                  <a:schemeClr val="tx1"/>
                </a:solidFill>
              </a:rPr>
              <a:t>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228613" y="1168400"/>
            <a:ext cx="4238244" cy="618744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Search the ansible-galaxy repository for a specific term</a:t>
            </a:r>
          </a:p>
          <a:p>
            <a:endParaRPr lang="en-US" dirty="0"/>
          </a:p>
          <a:p>
            <a:r>
              <a:rPr lang="en-US" dirty="0"/>
              <a:t>Get detailed information a role</a:t>
            </a:r>
          </a:p>
          <a:p>
            <a:endParaRPr lang="en-US" dirty="0"/>
          </a:p>
          <a:p>
            <a:r>
              <a:rPr lang="en-US" dirty="0"/>
              <a:t>Install a role to a specified path</a:t>
            </a:r>
          </a:p>
          <a:p>
            <a:endParaRPr lang="en-US" dirty="0"/>
          </a:p>
          <a:p>
            <a:r>
              <a:rPr lang="en-US" dirty="0"/>
              <a:t>Install a role using an requirements file to a specified path</a:t>
            </a:r>
          </a:p>
          <a:p>
            <a:endParaRPr lang="en-US" dirty="0"/>
          </a:p>
          <a:p>
            <a:r>
              <a:rPr lang="en-US" dirty="0"/>
              <a:t>List all installed roles</a:t>
            </a:r>
          </a:p>
          <a:p>
            <a:endParaRPr lang="en-US" dirty="0"/>
          </a:p>
          <a:p>
            <a:r>
              <a:rPr lang="en-US" dirty="0"/>
              <a:t>Remove a specific role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789DEB-076B-AB75-78A7-EF9D8181C046}"/>
              </a:ext>
            </a:extLst>
          </p:cNvPr>
          <p:cNvSpPr/>
          <p:nvPr/>
        </p:nvSpPr>
        <p:spPr>
          <a:xfrm>
            <a:off x="451255" y="6225985"/>
            <a:ext cx="1028999" cy="476994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92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F27E4-64FB-4EC5-8C8D-863BFDB478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0C03DCA-FE5C-48FD-A481-DA3F6E4BFEFB}"/>
              </a:ext>
            </a:extLst>
          </p:cNvPr>
          <p:cNvSpPr/>
          <p:nvPr/>
        </p:nvSpPr>
        <p:spPr>
          <a:xfrm>
            <a:off x="8897885" y="4710421"/>
            <a:ext cx="1022972" cy="2194039"/>
          </a:xfrm>
          <a:custGeom>
            <a:avLst/>
            <a:gdLst>
              <a:gd name="connsiteX0" fmla="*/ 1205272 w 1339761"/>
              <a:gd name="connsiteY0" fmla="*/ 0 h 2873476"/>
              <a:gd name="connsiteX1" fmla="*/ 1339761 w 1339761"/>
              <a:gd name="connsiteY1" fmla="*/ 0 h 2873476"/>
              <a:gd name="connsiteX2" fmla="*/ 1339761 w 1339761"/>
              <a:gd name="connsiteY2" fmla="*/ 415464 h 2873476"/>
              <a:gd name="connsiteX3" fmla="*/ 1283451 w 1339761"/>
              <a:gd name="connsiteY3" fmla="*/ 415464 h 2873476"/>
              <a:gd name="connsiteX4" fmla="*/ 977415 w 1339761"/>
              <a:gd name="connsiteY4" fmla="*/ 797645 h 2873476"/>
              <a:gd name="connsiteX5" fmla="*/ 977415 w 1339761"/>
              <a:gd name="connsiteY5" fmla="*/ 1223366 h 2873476"/>
              <a:gd name="connsiteX6" fmla="*/ 517831 w 1339761"/>
              <a:gd name="connsiteY6" fmla="*/ 1860688 h 2873476"/>
              <a:gd name="connsiteX7" fmla="*/ 977415 w 1339761"/>
              <a:gd name="connsiteY7" fmla="*/ 2508943 h 2873476"/>
              <a:gd name="connsiteX8" fmla="*/ 977415 w 1339761"/>
              <a:gd name="connsiteY8" fmla="*/ 2873476 h 2873476"/>
              <a:gd name="connsiteX9" fmla="*/ 442363 w 1339761"/>
              <a:gd name="connsiteY9" fmla="*/ 2873476 h 2873476"/>
              <a:gd name="connsiteX10" fmla="*/ 442363 w 1339761"/>
              <a:gd name="connsiteY10" fmla="*/ 2509041 h 2873476"/>
              <a:gd name="connsiteX11" fmla="*/ 0 w 1339761"/>
              <a:gd name="connsiteY11" fmla="*/ 2099188 h 2873476"/>
              <a:gd name="connsiteX12" fmla="*/ 0 w 1339761"/>
              <a:gd name="connsiteY12" fmla="*/ 1638539 h 2873476"/>
              <a:gd name="connsiteX13" fmla="*/ 442363 w 1339761"/>
              <a:gd name="connsiteY13" fmla="*/ 1225010 h 2873476"/>
              <a:gd name="connsiteX14" fmla="*/ 442363 w 1339761"/>
              <a:gd name="connsiteY14" fmla="*/ 754687 h 2873476"/>
              <a:gd name="connsiteX15" fmla="*/ 1205272 w 1339761"/>
              <a:gd name="connsiteY15" fmla="*/ 0 h 287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39761" h="2873476">
                <a:moveTo>
                  <a:pt x="1205272" y="0"/>
                </a:moveTo>
                <a:lnTo>
                  <a:pt x="1339761" y="0"/>
                </a:lnTo>
                <a:lnTo>
                  <a:pt x="1339761" y="415464"/>
                </a:lnTo>
                <a:lnTo>
                  <a:pt x="1283451" y="415464"/>
                </a:lnTo>
                <a:cubicBezTo>
                  <a:pt x="1039048" y="415464"/>
                  <a:pt x="977415" y="564369"/>
                  <a:pt x="977415" y="797645"/>
                </a:cubicBezTo>
                <a:lnTo>
                  <a:pt x="977415" y="1223366"/>
                </a:lnTo>
                <a:cubicBezTo>
                  <a:pt x="977415" y="1562877"/>
                  <a:pt x="849602" y="1806312"/>
                  <a:pt x="517831" y="1860688"/>
                </a:cubicBezTo>
                <a:cubicBezTo>
                  <a:pt x="861020" y="1916418"/>
                  <a:pt x="977415" y="2159079"/>
                  <a:pt x="977415" y="2508943"/>
                </a:cubicBezTo>
                <a:lnTo>
                  <a:pt x="977415" y="2873476"/>
                </a:lnTo>
                <a:lnTo>
                  <a:pt x="442363" y="2873476"/>
                </a:lnTo>
                <a:lnTo>
                  <a:pt x="442363" y="2509041"/>
                </a:lnTo>
                <a:cubicBezTo>
                  <a:pt x="442363" y="2258156"/>
                  <a:pt x="390018" y="2102671"/>
                  <a:pt x="0" y="2099188"/>
                </a:cubicBezTo>
                <a:lnTo>
                  <a:pt x="0" y="1638539"/>
                </a:lnTo>
                <a:cubicBezTo>
                  <a:pt x="387599" y="1638539"/>
                  <a:pt x="442363" y="1492440"/>
                  <a:pt x="442363" y="1225010"/>
                </a:cubicBezTo>
                <a:lnTo>
                  <a:pt x="442363" y="754687"/>
                </a:lnTo>
                <a:cubicBezTo>
                  <a:pt x="442363" y="232212"/>
                  <a:pt x="780230" y="0"/>
                  <a:pt x="1205272" y="0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35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B0417FA-8D17-4B90-8CEC-777DBB83EA22}"/>
              </a:ext>
            </a:extLst>
          </p:cNvPr>
          <p:cNvSpPr/>
          <p:nvPr/>
        </p:nvSpPr>
        <p:spPr>
          <a:xfrm rot="10800000">
            <a:off x="2271144" y="-46655"/>
            <a:ext cx="1022972" cy="2194039"/>
          </a:xfrm>
          <a:custGeom>
            <a:avLst/>
            <a:gdLst>
              <a:gd name="connsiteX0" fmla="*/ 1205272 w 1339761"/>
              <a:gd name="connsiteY0" fmla="*/ 0 h 2873476"/>
              <a:gd name="connsiteX1" fmla="*/ 1339761 w 1339761"/>
              <a:gd name="connsiteY1" fmla="*/ 0 h 2873476"/>
              <a:gd name="connsiteX2" fmla="*/ 1339761 w 1339761"/>
              <a:gd name="connsiteY2" fmla="*/ 415464 h 2873476"/>
              <a:gd name="connsiteX3" fmla="*/ 1283451 w 1339761"/>
              <a:gd name="connsiteY3" fmla="*/ 415464 h 2873476"/>
              <a:gd name="connsiteX4" fmla="*/ 977415 w 1339761"/>
              <a:gd name="connsiteY4" fmla="*/ 797645 h 2873476"/>
              <a:gd name="connsiteX5" fmla="*/ 977415 w 1339761"/>
              <a:gd name="connsiteY5" fmla="*/ 1223366 h 2873476"/>
              <a:gd name="connsiteX6" fmla="*/ 517831 w 1339761"/>
              <a:gd name="connsiteY6" fmla="*/ 1860688 h 2873476"/>
              <a:gd name="connsiteX7" fmla="*/ 977415 w 1339761"/>
              <a:gd name="connsiteY7" fmla="*/ 2508943 h 2873476"/>
              <a:gd name="connsiteX8" fmla="*/ 977415 w 1339761"/>
              <a:gd name="connsiteY8" fmla="*/ 2873476 h 2873476"/>
              <a:gd name="connsiteX9" fmla="*/ 442363 w 1339761"/>
              <a:gd name="connsiteY9" fmla="*/ 2873476 h 2873476"/>
              <a:gd name="connsiteX10" fmla="*/ 442363 w 1339761"/>
              <a:gd name="connsiteY10" fmla="*/ 2509041 h 2873476"/>
              <a:gd name="connsiteX11" fmla="*/ 0 w 1339761"/>
              <a:gd name="connsiteY11" fmla="*/ 2099188 h 2873476"/>
              <a:gd name="connsiteX12" fmla="*/ 0 w 1339761"/>
              <a:gd name="connsiteY12" fmla="*/ 1638539 h 2873476"/>
              <a:gd name="connsiteX13" fmla="*/ 442363 w 1339761"/>
              <a:gd name="connsiteY13" fmla="*/ 1225010 h 2873476"/>
              <a:gd name="connsiteX14" fmla="*/ 442363 w 1339761"/>
              <a:gd name="connsiteY14" fmla="*/ 754687 h 2873476"/>
              <a:gd name="connsiteX15" fmla="*/ 1205272 w 1339761"/>
              <a:gd name="connsiteY15" fmla="*/ 0 h 287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39761" h="2873476">
                <a:moveTo>
                  <a:pt x="1205272" y="0"/>
                </a:moveTo>
                <a:lnTo>
                  <a:pt x="1339761" y="0"/>
                </a:lnTo>
                <a:lnTo>
                  <a:pt x="1339761" y="415464"/>
                </a:lnTo>
                <a:lnTo>
                  <a:pt x="1283451" y="415464"/>
                </a:lnTo>
                <a:cubicBezTo>
                  <a:pt x="1039048" y="415464"/>
                  <a:pt x="977415" y="564369"/>
                  <a:pt x="977415" y="797645"/>
                </a:cubicBezTo>
                <a:lnTo>
                  <a:pt x="977415" y="1223366"/>
                </a:lnTo>
                <a:cubicBezTo>
                  <a:pt x="977415" y="1562877"/>
                  <a:pt x="849602" y="1806312"/>
                  <a:pt x="517831" y="1860688"/>
                </a:cubicBezTo>
                <a:cubicBezTo>
                  <a:pt x="861020" y="1916418"/>
                  <a:pt x="977415" y="2159079"/>
                  <a:pt x="977415" y="2508943"/>
                </a:cubicBezTo>
                <a:lnTo>
                  <a:pt x="977415" y="2873476"/>
                </a:lnTo>
                <a:lnTo>
                  <a:pt x="442363" y="2873476"/>
                </a:lnTo>
                <a:lnTo>
                  <a:pt x="442363" y="2509041"/>
                </a:lnTo>
                <a:cubicBezTo>
                  <a:pt x="442363" y="2258156"/>
                  <a:pt x="390018" y="2102671"/>
                  <a:pt x="0" y="2099188"/>
                </a:cubicBezTo>
                <a:lnTo>
                  <a:pt x="0" y="1638539"/>
                </a:lnTo>
                <a:cubicBezTo>
                  <a:pt x="387599" y="1638539"/>
                  <a:pt x="442363" y="1492440"/>
                  <a:pt x="442363" y="1225010"/>
                </a:cubicBezTo>
                <a:lnTo>
                  <a:pt x="442363" y="754687"/>
                </a:lnTo>
                <a:cubicBezTo>
                  <a:pt x="442363" y="232212"/>
                  <a:pt x="780230" y="0"/>
                  <a:pt x="1205272" y="0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62321B-C499-FD73-8FDA-B605B34B174D}"/>
              </a:ext>
            </a:extLst>
          </p:cNvPr>
          <p:cNvSpPr/>
          <p:nvPr/>
        </p:nvSpPr>
        <p:spPr>
          <a:xfrm>
            <a:off x="349655" y="6309360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B78C1A-FC68-194D-DB48-D9D2B87C0645}"/>
              </a:ext>
            </a:extLst>
          </p:cNvPr>
          <p:cNvSpPr/>
          <p:nvPr/>
        </p:nvSpPr>
        <p:spPr>
          <a:xfrm>
            <a:off x="0" y="-193"/>
            <a:ext cx="12192000" cy="6857999"/>
          </a:xfrm>
          <a:prstGeom prst="rect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 dirty="0"/>
          </a:p>
        </p:txBody>
      </p:sp>
      <p:sp>
        <p:nvSpPr>
          <p:cNvPr id="11" name="Title 38">
            <a:extLst>
              <a:ext uri="{FF2B5EF4-FFF2-40B4-BE49-F238E27FC236}">
                <a16:creationId xmlns:a16="http://schemas.microsoft.com/office/drawing/2014/main" id="{C8B71295-6F3B-C406-18B9-7482605ADED6}"/>
              </a:ext>
            </a:extLst>
          </p:cNvPr>
          <p:cNvSpPr txBox="1">
            <a:spLocks/>
          </p:cNvSpPr>
          <p:nvPr/>
        </p:nvSpPr>
        <p:spPr>
          <a:xfrm>
            <a:off x="1911270" y="2147385"/>
            <a:ext cx="8369460" cy="1569660"/>
          </a:xfrm>
          <a:prstGeom prst="rect">
            <a:avLst/>
          </a:prstGeom>
        </p:spPr>
        <p:txBody>
          <a:bodyPr anchor="ctr"/>
          <a:lstStyle>
            <a:lvl1pPr algn="ctr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/>
              <a:t>System Administration Tasks</a:t>
            </a:r>
          </a:p>
        </p:txBody>
      </p:sp>
    </p:spTree>
    <p:extLst>
      <p:ext uri="{BB962C8B-B14F-4D97-AF65-F5344CB8AC3E}">
        <p14:creationId xmlns:p14="http://schemas.microsoft.com/office/powerpoint/2010/main" val="4123335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8" grpId="0" animBg="1"/>
      <p:bldP spid="10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99EE2A35-E5CD-4D10-8C54-E570E7B535D2}"/>
              </a:ext>
            </a:extLst>
          </p:cNvPr>
          <p:cNvSpPr txBox="1"/>
          <p:nvPr/>
        </p:nvSpPr>
        <p:spPr>
          <a:xfrm>
            <a:off x="1914787" y="3437393"/>
            <a:ext cx="2667644" cy="6168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Ansible lets you organize tasks in a directory structure called a Role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0118AA-D085-44C3-8EC1-A719C64C9F1D}"/>
              </a:ext>
            </a:extLst>
          </p:cNvPr>
          <p:cNvSpPr txBox="1"/>
          <p:nvPr/>
        </p:nvSpPr>
        <p:spPr>
          <a:xfrm>
            <a:off x="2223670" y="2923794"/>
            <a:ext cx="142074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Structured</a:t>
            </a:r>
            <a:endParaRPr lang="en-ID" sz="1500" b="1" dirty="0">
              <a:latin typeface="+mj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A3CE8C-A8A8-4813-BD5C-EE30DF4B73C0}"/>
              </a:ext>
            </a:extLst>
          </p:cNvPr>
          <p:cNvSpPr txBox="1"/>
          <p:nvPr/>
        </p:nvSpPr>
        <p:spPr>
          <a:xfrm>
            <a:off x="4884493" y="3429000"/>
            <a:ext cx="2045434" cy="1447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Roles allow you to collect templates, static files, and variables along with your tasks in one structured format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2F4E049-E281-45ED-A91D-3C178547A1C9}"/>
              </a:ext>
            </a:extLst>
          </p:cNvPr>
          <p:cNvSpPr txBox="1"/>
          <p:nvPr/>
        </p:nvSpPr>
        <p:spPr>
          <a:xfrm>
            <a:off x="5176989" y="2923794"/>
            <a:ext cx="206725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500" b="1" dirty="0">
                <a:latin typeface="+mj-lt"/>
              </a:rPr>
              <a:t>Everything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AAB194-A454-466E-A10A-06F752C89031}"/>
              </a:ext>
            </a:extLst>
          </p:cNvPr>
          <p:cNvSpPr txBox="1"/>
          <p:nvPr/>
        </p:nvSpPr>
        <p:spPr>
          <a:xfrm>
            <a:off x="7424667" y="3153863"/>
            <a:ext cx="2917961" cy="1447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Roles allow you to break down a complex playbook into separate, smaller chunks that can be coordinated by a central entry point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CE55968-B200-4466-9C61-4C6C23606FD0}"/>
              </a:ext>
            </a:extLst>
          </p:cNvPr>
          <p:cNvSpPr txBox="1"/>
          <p:nvPr/>
        </p:nvSpPr>
        <p:spPr>
          <a:xfrm>
            <a:off x="7934938" y="2923794"/>
            <a:ext cx="158357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Chunks</a:t>
            </a:r>
            <a:endParaRPr lang="en-ID" sz="1500" b="1" dirty="0">
              <a:latin typeface="+mj-lt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15333D1-1982-45E4-9F66-B56BE4A865FA}"/>
              </a:ext>
            </a:extLst>
          </p:cNvPr>
          <p:cNvGrpSpPr>
            <a:grpSpLocks noChangeAspect="1"/>
          </p:cNvGrpSpPr>
          <p:nvPr/>
        </p:nvGrpSpPr>
        <p:grpSpPr>
          <a:xfrm>
            <a:off x="2022306" y="3010455"/>
            <a:ext cx="121278" cy="164592"/>
            <a:chOff x="5829300" y="3067050"/>
            <a:chExt cx="533400" cy="723900"/>
          </a:xfrm>
          <a:solidFill>
            <a:schemeClr val="accent1"/>
          </a:solidFill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5C8AC84-4E70-429C-8F2D-C6DC3483111E}"/>
                </a:ext>
              </a:extLst>
            </p:cNvPr>
            <p:cNvSpPr/>
            <p:nvPr/>
          </p:nvSpPr>
          <p:spPr>
            <a:xfrm>
              <a:off x="5829300" y="3067050"/>
              <a:ext cx="533400" cy="152400"/>
            </a:xfrm>
            <a:custGeom>
              <a:avLst/>
              <a:gdLst>
                <a:gd name="connsiteX0" fmla="*/ 533400 w 533400"/>
                <a:gd name="connsiteY0" fmla="*/ 76200 h 152400"/>
                <a:gd name="connsiteX1" fmla="*/ 266700 w 533400"/>
                <a:gd name="connsiteY1" fmla="*/ 152400 h 152400"/>
                <a:gd name="connsiteX2" fmla="*/ 0 w 533400"/>
                <a:gd name="connsiteY2" fmla="*/ 76200 h 152400"/>
                <a:gd name="connsiteX3" fmla="*/ 266700 w 533400"/>
                <a:gd name="connsiteY3" fmla="*/ 0 h 152400"/>
                <a:gd name="connsiteX4" fmla="*/ 533400 w 533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52400">
                  <a:moveTo>
                    <a:pt x="533400" y="76200"/>
                  </a:moveTo>
                  <a:cubicBezTo>
                    <a:pt x="533400" y="118284"/>
                    <a:pt x="413994" y="152400"/>
                    <a:pt x="266700" y="152400"/>
                  </a:cubicBezTo>
                  <a:cubicBezTo>
                    <a:pt x="119406" y="152400"/>
                    <a:pt x="0" y="118284"/>
                    <a:pt x="0" y="76200"/>
                  </a:cubicBezTo>
                  <a:cubicBezTo>
                    <a:pt x="0" y="34116"/>
                    <a:pt x="119406" y="0"/>
                    <a:pt x="266700" y="0"/>
                  </a:cubicBezTo>
                  <a:cubicBezTo>
                    <a:pt x="413994" y="0"/>
                    <a:pt x="533400" y="34116"/>
                    <a:pt x="533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E90100E-B19D-4E71-A3D7-258C9FCF4468}"/>
                </a:ext>
              </a:extLst>
            </p:cNvPr>
            <p:cNvSpPr/>
            <p:nvPr/>
          </p:nvSpPr>
          <p:spPr>
            <a:xfrm>
              <a:off x="5829300" y="31813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B786227-9256-4884-B312-F0AC1D6F75F0}"/>
                </a:ext>
              </a:extLst>
            </p:cNvPr>
            <p:cNvSpPr/>
            <p:nvPr/>
          </p:nvSpPr>
          <p:spPr>
            <a:xfrm>
              <a:off x="5829300" y="33718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F5FE210-B501-4EEA-887E-7AF19085F5FB}"/>
                </a:ext>
              </a:extLst>
            </p:cNvPr>
            <p:cNvSpPr/>
            <p:nvPr/>
          </p:nvSpPr>
          <p:spPr>
            <a:xfrm>
              <a:off x="5829300" y="35623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71C563D-8D85-48C1-ADBE-CC4245234353}"/>
              </a:ext>
            </a:extLst>
          </p:cNvPr>
          <p:cNvGrpSpPr>
            <a:grpSpLocks noChangeAspect="1"/>
          </p:cNvGrpSpPr>
          <p:nvPr/>
        </p:nvGrpSpPr>
        <p:grpSpPr>
          <a:xfrm>
            <a:off x="4993247" y="3010455"/>
            <a:ext cx="127559" cy="164592"/>
            <a:chOff x="7579161" y="2915241"/>
            <a:chExt cx="590550" cy="762000"/>
          </a:xfrm>
          <a:solidFill>
            <a:schemeClr val="accent2"/>
          </a:solidFill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44AD23C9-E785-417E-BCED-CBD9154CAFEE}"/>
                </a:ext>
              </a:extLst>
            </p:cNvPr>
            <p:cNvSpPr/>
            <p:nvPr/>
          </p:nvSpPr>
          <p:spPr>
            <a:xfrm>
              <a:off x="7579161" y="2915241"/>
              <a:ext cx="590550" cy="762000"/>
            </a:xfrm>
            <a:custGeom>
              <a:avLst/>
              <a:gdLst>
                <a:gd name="connsiteX0" fmla="*/ 57150 w 590550"/>
                <a:gd name="connsiteY0" fmla="*/ 704850 h 762000"/>
                <a:gd name="connsiteX1" fmla="*/ 57150 w 590550"/>
                <a:gd name="connsiteY1" fmla="*/ 57150 h 762000"/>
                <a:gd name="connsiteX2" fmla="*/ 295275 w 590550"/>
                <a:gd name="connsiteY2" fmla="*/ 57150 h 762000"/>
                <a:gd name="connsiteX3" fmla="*/ 295275 w 590550"/>
                <a:gd name="connsiteY3" fmla="*/ 257175 h 762000"/>
                <a:gd name="connsiteX4" fmla="*/ 533400 w 590550"/>
                <a:gd name="connsiteY4" fmla="*/ 257175 h 762000"/>
                <a:gd name="connsiteX5" fmla="*/ 533400 w 590550"/>
                <a:gd name="connsiteY5" fmla="*/ 704850 h 762000"/>
                <a:gd name="connsiteX6" fmla="*/ 57150 w 590550"/>
                <a:gd name="connsiteY6" fmla="*/ 704850 h 762000"/>
                <a:gd name="connsiteX7" fmla="*/ 352425 w 590550"/>
                <a:gd name="connsiteY7" fmla="*/ 80963 h 762000"/>
                <a:gd name="connsiteX8" fmla="*/ 471488 w 590550"/>
                <a:gd name="connsiteY8" fmla="*/ 200025 h 762000"/>
                <a:gd name="connsiteX9" fmla="*/ 352425 w 590550"/>
                <a:gd name="connsiteY9" fmla="*/ 200025 h 762000"/>
                <a:gd name="connsiteX10" fmla="*/ 352425 w 590550"/>
                <a:gd name="connsiteY10" fmla="*/ 80963 h 762000"/>
                <a:gd name="connsiteX11" fmla="*/ 352425 w 590550"/>
                <a:gd name="connsiteY11" fmla="*/ 0 h 762000"/>
                <a:gd name="connsiteX12" fmla="*/ 0 w 590550"/>
                <a:gd name="connsiteY12" fmla="*/ 0 h 762000"/>
                <a:gd name="connsiteX13" fmla="*/ 0 w 590550"/>
                <a:gd name="connsiteY13" fmla="*/ 762000 h 762000"/>
                <a:gd name="connsiteX14" fmla="*/ 590550 w 590550"/>
                <a:gd name="connsiteY14" fmla="*/ 762000 h 762000"/>
                <a:gd name="connsiteX15" fmla="*/ 590550 w 590550"/>
                <a:gd name="connsiteY15" fmla="*/ 209550 h 762000"/>
                <a:gd name="connsiteX16" fmla="*/ 352425 w 590550"/>
                <a:gd name="connsiteY16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762000">
                  <a:moveTo>
                    <a:pt x="57150" y="704850"/>
                  </a:moveTo>
                  <a:lnTo>
                    <a:pt x="57150" y="57150"/>
                  </a:lnTo>
                  <a:lnTo>
                    <a:pt x="295275" y="57150"/>
                  </a:lnTo>
                  <a:lnTo>
                    <a:pt x="295275" y="257175"/>
                  </a:lnTo>
                  <a:lnTo>
                    <a:pt x="533400" y="257175"/>
                  </a:lnTo>
                  <a:lnTo>
                    <a:pt x="533400" y="704850"/>
                  </a:lnTo>
                  <a:lnTo>
                    <a:pt x="57150" y="704850"/>
                  </a:lnTo>
                  <a:close/>
                  <a:moveTo>
                    <a:pt x="352425" y="80963"/>
                  </a:moveTo>
                  <a:lnTo>
                    <a:pt x="471488" y="200025"/>
                  </a:lnTo>
                  <a:lnTo>
                    <a:pt x="352425" y="200025"/>
                  </a:lnTo>
                  <a:lnTo>
                    <a:pt x="352425" y="80963"/>
                  </a:lnTo>
                  <a:close/>
                  <a:moveTo>
                    <a:pt x="352425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590550" y="762000"/>
                  </a:lnTo>
                  <a:lnTo>
                    <a:pt x="590550" y="209550"/>
                  </a:lnTo>
                  <a:lnTo>
                    <a:pt x="35242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A414F4A-0392-4021-B14B-27953D46BDD2}"/>
                </a:ext>
              </a:extLst>
            </p:cNvPr>
            <p:cNvSpPr/>
            <p:nvPr/>
          </p:nvSpPr>
          <p:spPr>
            <a:xfrm>
              <a:off x="7693461" y="32676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394DC06-DD88-48D1-BE72-20CB79C7A78A}"/>
                </a:ext>
              </a:extLst>
            </p:cNvPr>
            <p:cNvSpPr/>
            <p:nvPr/>
          </p:nvSpPr>
          <p:spPr>
            <a:xfrm>
              <a:off x="7693461" y="3191466"/>
              <a:ext cx="123825" cy="38100"/>
            </a:xfrm>
            <a:custGeom>
              <a:avLst/>
              <a:gdLst>
                <a:gd name="connsiteX0" fmla="*/ 0 w 123825"/>
                <a:gd name="connsiteY0" fmla="*/ 0 h 38100"/>
                <a:gd name="connsiteX1" fmla="*/ 123825 w 123825"/>
                <a:gd name="connsiteY1" fmla="*/ 0 h 38100"/>
                <a:gd name="connsiteX2" fmla="*/ 123825 w 123825"/>
                <a:gd name="connsiteY2" fmla="*/ 38100 h 38100"/>
                <a:gd name="connsiteX3" fmla="*/ 0 w 1238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38100">
                  <a:moveTo>
                    <a:pt x="0" y="0"/>
                  </a:moveTo>
                  <a:lnTo>
                    <a:pt x="123825" y="0"/>
                  </a:lnTo>
                  <a:lnTo>
                    <a:pt x="1238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52F9A58-8C7D-4591-94D4-2E5E9E3DEDA1}"/>
                </a:ext>
              </a:extLst>
            </p:cNvPr>
            <p:cNvSpPr/>
            <p:nvPr/>
          </p:nvSpPr>
          <p:spPr>
            <a:xfrm>
              <a:off x="7693461" y="33438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313058F-1031-41CF-B32E-93FAFE6C5D8B}"/>
                </a:ext>
              </a:extLst>
            </p:cNvPr>
            <p:cNvSpPr/>
            <p:nvPr/>
          </p:nvSpPr>
          <p:spPr>
            <a:xfrm>
              <a:off x="7693461" y="34200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6F98AF2-9E90-4978-B330-7EB360C0A43D}"/>
                </a:ext>
              </a:extLst>
            </p:cNvPr>
            <p:cNvSpPr/>
            <p:nvPr/>
          </p:nvSpPr>
          <p:spPr>
            <a:xfrm>
              <a:off x="7693461" y="34962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 dirty="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30530CC-0A2B-49E3-BE16-127304852D26}"/>
              </a:ext>
            </a:extLst>
          </p:cNvPr>
          <p:cNvGrpSpPr/>
          <p:nvPr/>
        </p:nvGrpSpPr>
        <p:grpSpPr>
          <a:xfrm>
            <a:off x="4721052" y="2953984"/>
            <a:ext cx="49601" cy="2043552"/>
            <a:chOff x="983460" y="2649135"/>
            <a:chExt cx="66134" cy="2724736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DD86249-BFC2-47B7-A945-5601F65779C0}"/>
                </a:ext>
              </a:extLst>
            </p:cNvPr>
            <p:cNvCxnSpPr>
              <a:cxnSpLocks/>
            </p:cNvCxnSpPr>
            <p:nvPr/>
          </p:nvCxnSpPr>
          <p:spPr>
            <a:xfrm>
              <a:off x="1016527" y="2715268"/>
              <a:ext cx="0" cy="259247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4CF3081-E2CA-469E-BB8E-9753995BB84D}"/>
                </a:ext>
              </a:extLst>
            </p:cNvPr>
            <p:cNvSpPr/>
            <p:nvPr/>
          </p:nvSpPr>
          <p:spPr>
            <a:xfrm>
              <a:off x="983460" y="2649135"/>
              <a:ext cx="66134" cy="661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D334E9A-2994-49F0-9A59-CF3FC62D1559}"/>
                </a:ext>
              </a:extLst>
            </p:cNvPr>
            <p:cNvSpPr/>
            <p:nvPr/>
          </p:nvSpPr>
          <p:spPr>
            <a:xfrm>
              <a:off x="983460" y="5307738"/>
              <a:ext cx="66134" cy="661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 dirty="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56EF179-0922-4B89-B02D-7B66B426A248}"/>
              </a:ext>
            </a:extLst>
          </p:cNvPr>
          <p:cNvGrpSpPr>
            <a:grpSpLocks noChangeAspect="1"/>
          </p:cNvGrpSpPr>
          <p:nvPr/>
        </p:nvGrpSpPr>
        <p:grpSpPr>
          <a:xfrm>
            <a:off x="7684606" y="3010455"/>
            <a:ext cx="143579" cy="164592"/>
            <a:chOff x="5769995" y="3057525"/>
            <a:chExt cx="649143" cy="744144"/>
          </a:xfrm>
          <a:solidFill>
            <a:schemeClr val="accent1"/>
          </a:solidFill>
        </p:grpSpPr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A1737D34-5B00-4266-AAFB-59A20687C965}"/>
                </a:ext>
              </a:extLst>
            </p:cNvPr>
            <p:cNvSpPr/>
            <p:nvPr/>
          </p:nvSpPr>
          <p:spPr>
            <a:xfrm>
              <a:off x="5769995" y="3057525"/>
              <a:ext cx="649143" cy="744144"/>
            </a:xfrm>
            <a:custGeom>
              <a:avLst/>
              <a:gdLst>
                <a:gd name="connsiteX0" fmla="*/ 325052 w 649143"/>
                <a:gd name="connsiteY0" fmla="*/ 685800 h 744144"/>
                <a:gd name="connsiteX1" fmla="*/ 58352 w 649143"/>
                <a:gd name="connsiteY1" fmla="*/ 419100 h 744144"/>
                <a:gd name="connsiteX2" fmla="*/ 325052 w 649143"/>
                <a:gd name="connsiteY2" fmla="*/ 152400 h 744144"/>
                <a:gd name="connsiteX3" fmla="*/ 591752 w 649143"/>
                <a:gd name="connsiteY3" fmla="*/ 419100 h 744144"/>
                <a:gd name="connsiteX4" fmla="*/ 591752 w 649143"/>
                <a:gd name="connsiteY4" fmla="*/ 419100 h 744144"/>
                <a:gd name="connsiteX5" fmla="*/ 325052 w 649143"/>
                <a:gd name="connsiteY5" fmla="*/ 685800 h 744144"/>
                <a:gd name="connsiteX6" fmla="*/ 550794 w 649143"/>
                <a:gd name="connsiteY6" fmla="*/ 186690 h 744144"/>
                <a:gd name="connsiteX7" fmla="*/ 579369 w 649143"/>
                <a:gd name="connsiteY7" fmla="*/ 158115 h 744144"/>
                <a:gd name="connsiteX8" fmla="*/ 578417 w 649143"/>
                <a:gd name="connsiteY8" fmla="*/ 118110 h 744144"/>
                <a:gd name="connsiteX9" fmla="*/ 538412 w 649143"/>
                <a:gd name="connsiteY9" fmla="*/ 117157 h 744144"/>
                <a:gd name="connsiteX10" fmla="*/ 506027 w 649143"/>
                <a:gd name="connsiteY10" fmla="*/ 150495 h 744144"/>
                <a:gd name="connsiteX11" fmla="*/ 353627 w 649143"/>
                <a:gd name="connsiteY11" fmla="*/ 97155 h 744144"/>
                <a:gd name="connsiteX12" fmla="*/ 353627 w 649143"/>
                <a:gd name="connsiteY12" fmla="*/ 57150 h 744144"/>
                <a:gd name="connsiteX13" fmla="*/ 439352 w 649143"/>
                <a:gd name="connsiteY13" fmla="*/ 57150 h 744144"/>
                <a:gd name="connsiteX14" fmla="*/ 439352 w 649143"/>
                <a:gd name="connsiteY14" fmla="*/ 0 h 744144"/>
                <a:gd name="connsiteX15" fmla="*/ 210752 w 649143"/>
                <a:gd name="connsiteY15" fmla="*/ 0 h 744144"/>
                <a:gd name="connsiteX16" fmla="*/ 210752 w 649143"/>
                <a:gd name="connsiteY16" fmla="*/ 57150 h 744144"/>
                <a:gd name="connsiteX17" fmla="*/ 296477 w 649143"/>
                <a:gd name="connsiteY17" fmla="*/ 57150 h 744144"/>
                <a:gd name="connsiteX18" fmla="*/ 296477 w 649143"/>
                <a:gd name="connsiteY18" fmla="*/ 96203 h 744144"/>
                <a:gd name="connsiteX19" fmla="*/ 1202 w 649143"/>
                <a:gd name="connsiteY19" fmla="*/ 447675 h 744144"/>
                <a:gd name="connsiteX20" fmla="*/ 352674 w 649143"/>
                <a:gd name="connsiteY20" fmla="*/ 742950 h 744144"/>
                <a:gd name="connsiteX21" fmla="*/ 647949 w 649143"/>
                <a:gd name="connsiteY21" fmla="*/ 391478 h 744144"/>
                <a:gd name="connsiteX22" fmla="*/ 550794 w 649143"/>
                <a:gd name="connsiteY22" fmla="*/ 186690 h 7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9143" h="744144">
                  <a:moveTo>
                    <a:pt x="325052" y="685800"/>
                  </a:moveTo>
                  <a:cubicBezTo>
                    <a:pt x="177414" y="685800"/>
                    <a:pt x="58352" y="566738"/>
                    <a:pt x="58352" y="419100"/>
                  </a:cubicBezTo>
                  <a:cubicBezTo>
                    <a:pt x="58352" y="271463"/>
                    <a:pt x="177414" y="152400"/>
                    <a:pt x="325052" y="152400"/>
                  </a:cubicBezTo>
                  <a:cubicBezTo>
                    <a:pt x="472689" y="152400"/>
                    <a:pt x="591752" y="271463"/>
                    <a:pt x="591752" y="419100"/>
                  </a:cubicBezTo>
                  <a:lnTo>
                    <a:pt x="591752" y="419100"/>
                  </a:lnTo>
                  <a:cubicBezTo>
                    <a:pt x="591752" y="566738"/>
                    <a:pt x="472689" y="685800"/>
                    <a:pt x="325052" y="685800"/>
                  </a:cubicBezTo>
                  <a:close/>
                  <a:moveTo>
                    <a:pt x="550794" y="186690"/>
                  </a:moveTo>
                  <a:lnTo>
                    <a:pt x="579369" y="158115"/>
                  </a:lnTo>
                  <a:cubicBezTo>
                    <a:pt x="589847" y="146685"/>
                    <a:pt x="589847" y="128588"/>
                    <a:pt x="578417" y="118110"/>
                  </a:cubicBezTo>
                  <a:cubicBezTo>
                    <a:pt x="566987" y="107632"/>
                    <a:pt x="549842" y="106680"/>
                    <a:pt x="538412" y="117157"/>
                  </a:cubicBezTo>
                  <a:lnTo>
                    <a:pt x="506027" y="150495"/>
                  </a:lnTo>
                  <a:cubicBezTo>
                    <a:pt x="460307" y="120015"/>
                    <a:pt x="407919" y="100965"/>
                    <a:pt x="353627" y="97155"/>
                  </a:cubicBezTo>
                  <a:lnTo>
                    <a:pt x="353627" y="57150"/>
                  </a:lnTo>
                  <a:lnTo>
                    <a:pt x="439352" y="57150"/>
                  </a:lnTo>
                  <a:lnTo>
                    <a:pt x="439352" y="0"/>
                  </a:lnTo>
                  <a:lnTo>
                    <a:pt x="210752" y="0"/>
                  </a:lnTo>
                  <a:lnTo>
                    <a:pt x="210752" y="57150"/>
                  </a:lnTo>
                  <a:lnTo>
                    <a:pt x="296477" y="57150"/>
                  </a:lnTo>
                  <a:lnTo>
                    <a:pt x="296477" y="96203"/>
                  </a:lnTo>
                  <a:cubicBezTo>
                    <a:pt x="117407" y="111443"/>
                    <a:pt x="-14038" y="269558"/>
                    <a:pt x="1202" y="447675"/>
                  </a:cubicBezTo>
                  <a:cubicBezTo>
                    <a:pt x="16442" y="625793"/>
                    <a:pt x="174557" y="758190"/>
                    <a:pt x="352674" y="742950"/>
                  </a:cubicBezTo>
                  <a:cubicBezTo>
                    <a:pt x="530792" y="727710"/>
                    <a:pt x="663189" y="569595"/>
                    <a:pt x="647949" y="391478"/>
                  </a:cubicBezTo>
                  <a:cubicBezTo>
                    <a:pt x="641282" y="313373"/>
                    <a:pt x="606992" y="240983"/>
                    <a:pt x="550794" y="1866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413E592-F0E7-4F93-B075-32B73B92FA5E}"/>
                </a:ext>
              </a:extLst>
            </p:cNvPr>
            <p:cNvSpPr/>
            <p:nvPr/>
          </p:nvSpPr>
          <p:spPr>
            <a:xfrm>
              <a:off x="5866597" y="3248977"/>
              <a:ext cx="456899" cy="456916"/>
            </a:xfrm>
            <a:custGeom>
              <a:avLst/>
              <a:gdLst>
                <a:gd name="connsiteX0" fmla="*/ 390375 w 456899"/>
                <a:gd name="connsiteY0" fmla="*/ 65723 h 456916"/>
                <a:gd name="connsiteX1" fmla="*/ 247500 w 456899"/>
                <a:gd name="connsiteY1" fmla="*/ 0 h 456916"/>
                <a:gd name="connsiteX2" fmla="*/ 247500 w 456899"/>
                <a:gd name="connsiteY2" fmla="*/ 227648 h 456916"/>
                <a:gd name="connsiteX3" fmla="*/ 209400 w 456899"/>
                <a:gd name="connsiteY3" fmla="*/ 227648 h 456916"/>
                <a:gd name="connsiteX4" fmla="*/ 209400 w 456899"/>
                <a:gd name="connsiteY4" fmla="*/ 0 h 456916"/>
                <a:gd name="connsiteX5" fmla="*/ 802 w 456899"/>
                <a:gd name="connsiteY5" fmla="*/ 246698 h 456916"/>
                <a:gd name="connsiteX6" fmla="*/ 247500 w 456899"/>
                <a:gd name="connsiteY6" fmla="*/ 456248 h 456916"/>
                <a:gd name="connsiteX7" fmla="*/ 456097 w 456899"/>
                <a:gd name="connsiteY7" fmla="*/ 209550 h 456916"/>
                <a:gd name="connsiteX8" fmla="*/ 390375 w 456899"/>
                <a:gd name="connsiteY8" fmla="*/ 65723 h 45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899" h="456916">
                  <a:moveTo>
                    <a:pt x="390375" y="65723"/>
                  </a:moveTo>
                  <a:cubicBezTo>
                    <a:pt x="352275" y="27622"/>
                    <a:pt x="301792" y="3810"/>
                    <a:pt x="247500" y="0"/>
                  </a:cubicBezTo>
                  <a:lnTo>
                    <a:pt x="247500" y="227648"/>
                  </a:lnTo>
                  <a:lnTo>
                    <a:pt x="209400" y="227648"/>
                  </a:lnTo>
                  <a:lnTo>
                    <a:pt x="209400" y="0"/>
                  </a:lnTo>
                  <a:cubicBezTo>
                    <a:pt x="83670" y="10478"/>
                    <a:pt x="-9675" y="120967"/>
                    <a:pt x="802" y="246698"/>
                  </a:cubicBezTo>
                  <a:cubicBezTo>
                    <a:pt x="11280" y="372427"/>
                    <a:pt x="121770" y="465773"/>
                    <a:pt x="247500" y="456248"/>
                  </a:cubicBezTo>
                  <a:cubicBezTo>
                    <a:pt x="373230" y="446723"/>
                    <a:pt x="466575" y="335280"/>
                    <a:pt x="456097" y="209550"/>
                  </a:cubicBezTo>
                  <a:cubicBezTo>
                    <a:pt x="452287" y="155258"/>
                    <a:pt x="428475" y="104775"/>
                    <a:pt x="390375" y="65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E4D545B-611B-4A46-99A3-6B35CE06FFBA}"/>
              </a:ext>
            </a:extLst>
          </p:cNvPr>
          <p:cNvGrpSpPr/>
          <p:nvPr/>
        </p:nvGrpSpPr>
        <p:grpSpPr>
          <a:xfrm>
            <a:off x="7309652" y="2953984"/>
            <a:ext cx="49601" cy="2043552"/>
            <a:chOff x="983460" y="2649135"/>
            <a:chExt cx="66134" cy="2724736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343178B-F78E-4A54-891C-FA64259998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6527" y="2715268"/>
              <a:ext cx="0" cy="259247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D1297C1-A5BB-42F7-9B69-E39C623C905F}"/>
                </a:ext>
              </a:extLst>
            </p:cNvPr>
            <p:cNvSpPr/>
            <p:nvPr/>
          </p:nvSpPr>
          <p:spPr>
            <a:xfrm>
              <a:off x="983460" y="2649135"/>
              <a:ext cx="66134" cy="661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 dirty="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7D740FCC-B6FB-4274-BF59-7B739A9C3E73}"/>
                </a:ext>
              </a:extLst>
            </p:cNvPr>
            <p:cNvSpPr/>
            <p:nvPr/>
          </p:nvSpPr>
          <p:spPr>
            <a:xfrm>
              <a:off x="983460" y="5307738"/>
              <a:ext cx="66134" cy="661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 dirty="0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FA20B0B0-699C-69A6-1A92-4260123124EB}"/>
              </a:ext>
            </a:extLst>
          </p:cNvPr>
          <p:cNvSpPr/>
          <p:nvPr/>
        </p:nvSpPr>
        <p:spPr>
          <a:xfrm>
            <a:off x="339679" y="6225986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CFDF71-0CE7-58DD-4F9C-C904FC556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Roles</a:t>
            </a:r>
            <a:endParaRPr lang="en-US" dirty="0"/>
          </a:p>
        </p:txBody>
      </p:sp>
      <p:pic>
        <p:nvPicPr>
          <p:cNvPr id="40" name="Picture Placeholder 3">
            <a:extLst>
              <a:ext uri="{FF2B5EF4-FFF2-40B4-BE49-F238E27FC236}">
                <a16:creationId xmlns:a16="http://schemas.microsoft.com/office/drawing/2014/main" id="{E36B2E34-63A1-99E8-07DA-3C30E194DD5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3" r="21003"/>
          <a:stretch/>
        </p:blipFill>
        <p:spPr>
          <a:xfrm>
            <a:off x="8221113" y="832695"/>
            <a:ext cx="1771479" cy="152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93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54" grpId="0"/>
      <p:bldP spid="55" grpId="0"/>
      <p:bldP spid="66" grpId="0"/>
      <p:bldP spid="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99EE2A35-E5CD-4D10-8C54-E570E7B535D2}"/>
              </a:ext>
            </a:extLst>
          </p:cNvPr>
          <p:cNvSpPr txBox="1"/>
          <p:nvPr/>
        </p:nvSpPr>
        <p:spPr>
          <a:xfrm>
            <a:off x="1939568" y="3429001"/>
            <a:ext cx="2667644" cy="11708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If </a:t>
            </a:r>
            <a:r>
              <a:rPr lang="en-US" sz="1200" dirty="0" err="1"/>
              <a:t>main.yml</a:t>
            </a:r>
            <a:r>
              <a:rPr lang="en-US" sz="1200" dirty="0"/>
              <a:t> exists in a directory, its contents will be automatically added to the playbook that calls the role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0118AA-D085-44C3-8EC1-A719C64C9F1D}"/>
              </a:ext>
            </a:extLst>
          </p:cNvPr>
          <p:cNvSpPr txBox="1"/>
          <p:nvPr/>
        </p:nvSpPr>
        <p:spPr>
          <a:xfrm>
            <a:off x="2223670" y="2923794"/>
            <a:ext cx="142074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 err="1">
                <a:latin typeface="+mj-lt"/>
              </a:rPr>
              <a:t>Main.yml</a:t>
            </a:r>
            <a:endParaRPr lang="en-ID" sz="1500" b="1" dirty="0">
              <a:latin typeface="+mj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A3CE8C-A8A8-4813-BD5C-EE30DF4B73C0}"/>
              </a:ext>
            </a:extLst>
          </p:cNvPr>
          <p:cNvSpPr txBox="1"/>
          <p:nvPr/>
        </p:nvSpPr>
        <p:spPr>
          <a:xfrm>
            <a:off x="4938866" y="3417657"/>
            <a:ext cx="2045434" cy="1724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When you use a roles section to import roles into a play, the roles will run first, before any tasks that you define for that play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2F4E049-E281-45ED-A91D-3C178547A1C9}"/>
              </a:ext>
            </a:extLst>
          </p:cNvPr>
          <p:cNvSpPr txBox="1"/>
          <p:nvPr/>
        </p:nvSpPr>
        <p:spPr>
          <a:xfrm>
            <a:off x="5176989" y="2923794"/>
            <a:ext cx="206725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1500" b="1" dirty="0">
                <a:latin typeface="+mj-lt"/>
              </a:rPr>
              <a:t>Import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AAB194-A454-466E-A10A-06F752C89031}"/>
              </a:ext>
            </a:extLst>
          </p:cNvPr>
          <p:cNvSpPr txBox="1"/>
          <p:nvPr/>
        </p:nvSpPr>
        <p:spPr>
          <a:xfrm>
            <a:off x="7424667" y="3153863"/>
            <a:ext cx="2917961" cy="1447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Playbooks can become complex when they are needed to configure multiple systems with multiple tasks for each system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CE55968-B200-4466-9C61-4C6C23606FD0}"/>
              </a:ext>
            </a:extLst>
          </p:cNvPr>
          <p:cNvSpPr txBox="1"/>
          <p:nvPr/>
        </p:nvSpPr>
        <p:spPr>
          <a:xfrm>
            <a:off x="7934938" y="2923794"/>
            <a:ext cx="158357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Modularity</a:t>
            </a:r>
            <a:endParaRPr lang="en-ID" sz="1500" b="1" dirty="0">
              <a:latin typeface="+mj-lt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15333D1-1982-45E4-9F66-B56BE4A865FA}"/>
              </a:ext>
            </a:extLst>
          </p:cNvPr>
          <p:cNvGrpSpPr>
            <a:grpSpLocks noChangeAspect="1"/>
          </p:cNvGrpSpPr>
          <p:nvPr/>
        </p:nvGrpSpPr>
        <p:grpSpPr>
          <a:xfrm>
            <a:off x="2022306" y="3010455"/>
            <a:ext cx="121278" cy="164592"/>
            <a:chOff x="5829300" y="3067050"/>
            <a:chExt cx="533400" cy="723900"/>
          </a:xfrm>
          <a:solidFill>
            <a:schemeClr val="accent1"/>
          </a:solidFill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5C8AC84-4E70-429C-8F2D-C6DC3483111E}"/>
                </a:ext>
              </a:extLst>
            </p:cNvPr>
            <p:cNvSpPr/>
            <p:nvPr/>
          </p:nvSpPr>
          <p:spPr>
            <a:xfrm>
              <a:off x="5829300" y="3067050"/>
              <a:ext cx="533400" cy="152400"/>
            </a:xfrm>
            <a:custGeom>
              <a:avLst/>
              <a:gdLst>
                <a:gd name="connsiteX0" fmla="*/ 533400 w 533400"/>
                <a:gd name="connsiteY0" fmla="*/ 76200 h 152400"/>
                <a:gd name="connsiteX1" fmla="*/ 266700 w 533400"/>
                <a:gd name="connsiteY1" fmla="*/ 152400 h 152400"/>
                <a:gd name="connsiteX2" fmla="*/ 0 w 533400"/>
                <a:gd name="connsiteY2" fmla="*/ 76200 h 152400"/>
                <a:gd name="connsiteX3" fmla="*/ 266700 w 533400"/>
                <a:gd name="connsiteY3" fmla="*/ 0 h 152400"/>
                <a:gd name="connsiteX4" fmla="*/ 533400 w 533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52400">
                  <a:moveTo>
                    <a:pt x="533400" y="76200"/>
                  </a:moveTo>
                  <a:cubicBezTo>
                    <a:pt x="533400" y="118284"/>
                    <a:pt x="413994" y="152400"/>
                    <a:pt x="266700" y="152400"/>
                  </a:cubicBezTo>
                  <a:cubicBezTo>
                    <a:pt x="119406" y="152400"/>
                    <a:pt x="0" y="118284"/>
                    <a:pt x="0" y="76200"/>
                  </a:cubicBezTo>
                  <a:cubicBezTo>
                    <a:pt x="0" y="34116"/>
                    <a:pt x="119406" y="0"/>
                    <a:pt x="266700" y="0"/>
                  </a:cubicBezTo>
                  <a:cubicBezTo>
                    <a:pt x="413994" y="0"/>
                    <a:pt x="533400" y="34116"/>
                    <a:pt x="533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E90100E-B19D-4E71-A3D7-258C9FCF4468}"/>
                </a:ext>
              </a:extLst>
            </p:cNvPr>
            <p:cNvSpPr/>
            <p:nvPr/>
          </p:nvSpPr>
          <p:spPr>
            <a:xfrm>
              <a:off x="5829300" y="31813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B786227-9256-4884-B312-F0AC1D6F75F0}"/>
                </a:ext>
              </a:extLst>
            </p:cNvPr>
            <p:cNvSpPr/>
            <p:nvPr/>
          </p:nvSpPr>
          <p:spPr>
            <a:xfrm>
              <a:off x="5829300" y="33718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F5FE210-B501-4EEA-887E-7AF19085F5FB}"/>
                </a:ext>
              </a:extLst>
            </p:cNvPr>
            <p:cNvSpPr/>
            <p:nvPr/>
          </p:nvSpPr>
          <p:spPr>
            <a:xfrm>
              <a:off x="5829300" y="3562350"/>
              <a:ext cx="533400" cy="228600"/>
            </a:xfrm>
            <a:custGeom>
              <a:avLst/>
              <a:gdLst>
                <a:gd name="connsiteX0" fmla="*/ 457200 w 533400"/>
                <a:gd name="connsiteY0" fmla="*/ 152400 h 228600"/>
                <a:gd name="connsiteX1" fmla="*/ 438150 w 533400"/>
                <a:gd name="connsiteY1" fmla="*/ 133350 h 228600"/>
                <a:gd name="connsiteX2" fmla="*/ 457200 w 533400"/>
                <a:gd name="connsiteY2" fmla="*/ 114300 h 228600"/>
                <a:gd name="connsiteX3" fmla="*/ 476250 w 533400"/>
                <a:gd name="connsiteY3" fmla="*/ 133350 h 228600"/>
                <a:gd name="connsiteX4" fmla="*/ 457200 w 533400"/>
                <a:gd name="connsiteY4" fmla="*/ 152400 h 228600"/>
                <a:gd name="connsiteX5" fmla="*/ 266700 w 533400"/>
                <a:gd name="connsiteY5" fmla="*/ 76200 h 228600"/>
                <a:gd name="connsiteX6" fmla="*/ 0 w 533400"/>
                <a:gd name="connsiteY6" fmla="*/ 0 h 228600"/>
                <a:gd name="connsiteX7" fmla="*/ 0 w 533400"/>
                <a:gd name="connsiteY7" fmla="*/ 152400 h 228600"/>
                <a:gd name="connsiteX8" fmla="*/ 266700 w 533400"/>
                <a:gd name="connsiteY8" fmla="*/ 228600 h 228600"/>
                <a:gd name="connsiteX9" fmla="*/ 533400 w 533400"/>
                <a:gd name="connsiteY9" fmla="*/ 152400 h 228600"/>
                <a:gd name="connsiteX10" fmla="*/ 533400 w 533400"/>
                <a:gd name="connsiteY10" fmla="*/ 0 h 228600"/>
                <a:gd name="connsiteX11" fmla="*/ 266700 w 533400"/>
                <a:gd name="connsiteY11" fmla="*/ 762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228600">
                  <a:moveTo>
                    <a:pt x="457200" y="152400"/>
                  </a:moveTo>
                  <a:cubicBezTo>
                    <a:pt x="445770" y="152400"/>
                    <a:pt x="438150" y="144780"/>
                    <a:pt x="438150" y="133350"/>
                  </a:cubicBezTo>
                  <a:cubicBezTo>
                    <a:pt x="438150" y="121920"/>
                    <a:pt x="445770" y="114300"/>
                    <a:pt x="457200" y="114300"/>
                  </a:cubicBezTo>
                  <a:cubicBezTo>
                    <a:pt x="468630" y="114300"/>
                    <a:pt x="476250" y="121920"/>
                    <a:pt x="476250" y="133350"/>
                  </a:cubicBezTo>
                  <a:cubicBezTo>
                    <a:pt x="476250" y="144780"/>
                    <a:pt x="468630" y="152400"/>
                    <a:pt x="457200" y="152400"/>
                  </a:cubicBezTo>
                  <a:close/>
                  <a:moveTo>
                    <a:pt x="266700" y="76200"/>
                  </a:moveTo>
                  <a:cubicBezTo>
                    <a:pt x="120015" y="76200"/>
                    <a:pt x="0" y="41910"/>
                    <a:pt x="0" y="0"/>
                  </a:cubicBezTo>
                  <a:lnTo>
                    <a:pt x="0" y="152400"/>
                  </a:lnTo>
                  <a:cubicBezTo>
                    <a:pt x="0" y="194310"/>
                    <a:pt x="120015" y="228600"/>
                    <a:pt x="266700" y="228600"/>
                  </a:cubicBezTo>
                  <a:cubicBezTo>
                    <a:pt x="413385" y="228600"/>
                    <a:pt x="533400" y="194310"/>
                    <a:pt x="533400" y="152400"/>
                  </a:cubicBezTo>
                  <a:lnTo>
                    <a:pt x="533400" y="0"/>
                  </a:lnTo>
                  <a:cubicBezTo>
                    <a:pt x="533400" y="41910"/>
                    <a:pt x="413385" y="76200"/>
                    <a:pt x="2667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71C563D-8D85-48C1-ADBE-CC4245234353}"/>
              </a:ext>
            </a:extLst>
          </p:cNvPr>
          <p:cNvGrpSpPr>
            <a:grpSpLocks noChangeAspect="1"/>
          </p:cNvGrpSpPr>
          <p:nvPr/>
        </p:nvGrpSpPr>
        <p:grpSpPr>
          <a:xfrm>
            <a:off x="4993247" y="3010455"/>
            <a:ext cx="127559" cy="164592"/>
            <a:chOff x="7579161" y="2915241"/>
            <a:chExt cx="590550" cy="762000"/>
          </a:xfrm>
          <a:solidFill>
            <a:schemeClr val="accent2"/>
          </a:solidFill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44AD23C9-E785-417E-BCED-CBD9154CAFEE}"/>
                </a:ext>
              </a:extLst>
            </p:cNvPr>
            <p:cNvSpPr/>
            <p:nvPr/>
          </p:nvSpPr>
          <p:spPr>
            <a:xfrm>
              <a:off x="7579161" y="2915241"/>
              <a:ext cx="590550" cy="762000"/>
            </a:xfrm>
            <a:custGeom>
              <a:avLst/>
              <a:gdLst>
                <a:gd name="connsiteX0" fmla="*/ 57150 w 590550"/>
                <a:gd name="connsiteY0" fmla="*/ 704850 h 762000"/>
                <a:gd name="connsiteX1" fmla="*/ 57150 w 590550"/>
                <a:gd name="connsiteY1" fmla="*/ 57150 h 762000"/>
                <a:gd name="connsiteX2" fmla="*/ 295275 w 590550"/>
                <a:gd name="connsiteY2" fmla="*/ 57150 h 762000"/>
                <a:gd name="connsiteX3" fmla="*/ 295275 w 590550"/>
                <a:gd name="connsiteY3" fmla="*/ 257175 h 762000"/>
                <a:gd name="connsiteX4" fmla="*/ 533400 w 590550"/>
                <a:gd name="connsiteY4" fmla="*/ 257175 h 762000"/>
                <a:gd name="connsiteX5" fmla="*/ 533400 w 590550"/>
                <a:gd name="connsiteY5" fmla="*/ 704850 h 762000"/>
                <a:gd name="connsiteX6" fmla="*/ 57150 w 590550"/>
                <a:gd name="connsiteY6" fmla="*/ 704850 h 762000"/>
                <a:gd name="connsiteX7" fmla="*/ 352425 w 590550"/>
                <a:gd name="connsiteY7" fmla="*/ 80963 h 762000"/>
                <a:gd name="connsiteX8" fmla="*/ 471488 w 590550"/>
                <a:gd name="connsiteY8" fmla="*/ 200025 h 762000"/>
                <a:gd name="connsiteX9" fmla="*/ 352425 w 590550"/>
                <a:gd name="connsiteY9" fmla="*/ 200025 h 762000"/>
                <a:gd name="connsiteX10" fmla="*/ 352425 w 590550"/>
                <a:gd name="connsiteY10" fmla="*/ 80963 h 762000"/>
                <a:gd name="connsiteX11" fmla="*/ 352425 w 590550"/>
                <a:gd name="connsiteY11" fmla="*/ 0 h 762000"/>
                <a:gd name="connsiteX12" fmla="*/ 0 w 590550"/>
                <a:gd name="connsiteY12" fmla="*/ 0 h 762000"/>
                <a:gd name="connsiteX13" fmla="*/ 0 w 590550"/>
                <a:gd name="connsiteY13" fmla="*/ 762000 h 762000"/>
                <a:gd name="connsiteX14" fmla="*/ 590550 w 590550"/>
                <a:gd name="connsiteY14" fmla="*/ 762000 h 762000"/>
                <a:gd name="connsiteX15" fmla="*/ 590550 w 590550"/>
                <a:gd name="connsiteY15" fmla="*/ 209550 h 762000"/>
                <a:gd name="connsiteX16" fmla="*/ 352425 w 590550"/>
                <a:gd name="connsiteY16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762000">
                  <a:moveTo>
                    <a:pt x="57150" y="704850"/>
                  </a:moveTo>
                  <a:lnTo>
                    <a:pt x="57150" y="57150"/>
                  </a:lnTo>
                  <a:lnTo>
                    <a:pt x="295275" y="57150"/>
                  </a:lnTo>
                  <a:lnTo>
                    <a:pt x="295275" y="257175"/>
                  </a:lnTo>
                  <a:lnTo>
                    <a:pt x="533400" y="257175"/>
                  </a:lnTo>
                  <a:lnTo>
                    <a:pt x="533400" y="704850"/>
                  </a:lnTo>
                  <a:lnTo>
                    <a:pt x="57150" y="704850"/>
                  </a:lnTo>
                  <a:close/>
                  <a:moveTo>
                    <a:pt x="352425" y="80963"/>
                  </a:moveTo>
                  <a:lnTo>
                    <a:pt x="471488" y="200025"/>
                  </a:lnTo>
                  <a:lnTo>
                    <a:pt x="352425" y="200025"/>
                  </a:lnTo>
                  <a:lnTo>
                    <a:pt x="352425" y="80963"/>
                  </a:lnTo>
                  <a:close/>
                  <a:moveTo>
                    <a:pt x="352425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590550" y="762000"/>
                  </a:lnTo>
                  <a:lnTo>
                    <a:pt x="590550" y="209550"/>
                  </a:lnTo>
                  <a:lnTo>
                    <a:pt x="35242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A414F4A-0392-4021-B14B-27953D46BDD2}"/>
                </a:ext>
              </a:extLst>
            </p:cNvPr>
            <p:cNvSpPr/>
            <p:nvPr/>
          </p:nvSpPr>
          <p:spPr>
            <a:xfrm>
              <a:off x="7693461" y="32676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394DC06-DD88-48D1-BE72-20CB79C7A78A}"/>
                </a:ext>
              </a:extLst>
            </p:cNvPr>
            <p:cNvSpPr/>
            <p:nvPr/>
          </p:nvSpPr>
          <p:spPr>
            <a:xfrm>
              <a:off x="7693461" y="3191466"/>
              <a:ext cx="123825" cy="38100"/>
            </a:xfrm>
            <a:custGeom>
              <a:avLst/>
              <a:gdLst>
                <a:gd name="connsiteX0" fmla="*/ 0 w 123825"/>
                <a:gd name="connsiteY0" fmla="*/ 0 h 38100"/>
                <a:gd name="connsiteX1" fmla="*/ 123825 w 123825"/>
                <a:gd name="connsiteY1" fmla="*/ 0 h 38100"/>
                <a:gd name="connsiteX2" fmla="*/ 123825 w 123825"/>
                <a:gd name="connsiteY2" fmla="*/ 38100 h 38100"/>
                <a:gd name="connsiteX3" fmla="*/ 0 w 1238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38100">
                  <a:moveTo>
                    <a:pt x="0" y="0"/>
                  </a:moveTo>
                  <a:lnTo>
                    <a:pt x="123825" y="0"/>
                  </a:lnTo>
                  <a:lnTo>
                    <a:pt x="1238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52F9A58-8C7D-4591-94D4-2E5E9E3DEDA1}"/>
                </a:ext>
              </a:extLst>
            </p:cNvPr>
            <p:cNvSpPr/>
            <p:nvPr/>
          </p:nvSpPr>
          <p:spPr>
            <a:xfrm>
              <a:off x="7693461" y="33438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313058F-1031-41CF-B32E-93FAFE6C5D8B}"/>
                </a:ext>
              </a:extLst>
            </p:cNvPr>
            <p:cNvSpPr/>
            <p:nvPr/>
          </p:nvSpPr>
          <p:spPr>
            <a:xfrm>
              <a:off x="7693461" y="34200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6F98AF2-9E90-4978-B330-7EB360C0A43D}"/>
                </a:ext>
              </a:extLst>
            </p:cNvPr>
            <p:cNvSpPr/>
            <p:nvPr/>
          </p:nvSpPr>
          <p:spPr>
            <a:xfrm>
              <a:off x="7693461" y="3496266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30530CC-0A2B-49E3-BE16-127304852D26}"/>
              </a:ext>
            </a:extLst>
          </p:cNvPr>
          <p:cNvGrpSpPr/>
          <p:nvPr/>
        </p:nvGrpSpPr>
        <p:grpSpPr>
          <a:xfrm>
            <a:off x="4721052" y="2953984"/>
            <a:ext cx="49601" cy="2043552"/>
            <a:chOff x="983460" y="2649135"/>
            <a:chExt cx="66134" cy="2724736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DD86249-BFC2-47B7-A945-5601F65779C0}"/>
                </a:ext>
              </a:extLst>
            </p:cNvPr>
            <p:cNvCxnSpPr>
              <a:cxnSpLocks/>
            </p:cNvCxnSpPr>
            <p:nvPr/>
          </p:nvCxnSpPr>
          <p:spPr>
            <a:xfrm>
              <a:off x="1016527" y="2715268"/>
              <a:ext cx="0" cy="259247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4CF3081-E2CA-469E-BB8E-9753995BB84D}"/>
                </a:ext>
              </a:extLst>
            </p:cNvPr>
            <p:cNvSpPr/>
            <p:nvPr/>
          </p:nvSpPr>
          <p:spPr>
            <a:xfrm>
              <a:off x="983460" y="2649135"/>
              <a:ext cx="66134" cy="661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D334E9A-2994-49F0-9A59-CF3FC62D1559}"/>
                </a:ext>
              </a:extLst>
            </p:cNvPr>
            <p:cNvSpPr/>
            <p:nvPr/>
          </p:nvSpPr>
          <p:spPr>
            <a:xfrm>
              <a:off x="983460" y="5307738"/>
              <a:ext cx="66134" cy="661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56EF179-0922-4B89-B02D-7B66B426A248}"/>
              </a:ext>
            </a:extLst>
          </p:cNvPr>
          <p:cNvGrpSpPr>
            <a:grpSpLocks noChangeAspect="1"/>
          </p:cNvGrpSpPr>
          <p:nvPr/>
        </p:nvGrpSpPr>
        <p:grpSpPr>
          <a:xfrm>
            <a:off x="7684606" y="3010455"/>
            <a:ext cx="143579" cy="164592"/>
            <a:chOff x="5769995" y="3057525"/>
            <a:chExt cx="649143" cy="744144"/>
          </a:xfrm>
          <a:solidFill>
            <a:schemeClr val="accent1"/>
          </a:solidFill>
        </p:grpSpPr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A1737D34-5B00-4266-AAFB-59A20687C965}"/>
                </a:ext>
              </a:extLst>
            </p:cNvPr>
            <p:cNvSpPr/>
            <p:nvPr/>
          </p:nvSpPr>
          <p:spPr>
            <a:xfrm>
              <a:off x="5769995" y="3057525"/>
              <a:ext cx="649143" cy="744144"/>
            </a:xfrm>
            <a:custGeom>
              <a:avLst/>
              <a:gdLst>
                <a:gd name="connsiteX0" fmla="*/ 325052 w 649143"/>
                <a:gd name="connsiteY0" fmla="*/ 685800 h 744144"/>
                <a:gd name="connsiteX1" fmla="*/ 58352 w 649143"/>
                <a:gd name="connsiteY1" fmla="*/ 419100 h 744144"/>
                <a:gd name="connsiteX2" fmla="*/ 325052 w 649143"/>
                <a:gd name="connsiteY2" fmla="*/ 152400 h 744144"/>
                <a:gd name="connsiteX3" fmla="*/ 591752 w 649143"/>
                <a:gd name="connsiteY3" fmla="*/ 419100 h 744144"/>
                <a:gd name="connsiteX4" fmla="*/ 591752 w 649143"/>
                <a:gd name="connsiteY4" fmla="*/ 419100 h 744144"/>
                <a:gd name="connsiteX5" fmla="*/ 325052 w 649143"/>
                <a:gd name="connsiteY5" fmla="*/ 685800 h 744144"/>
                <a:gd name="connsiteX6" fmla="*/ 550794 w 649143"/>
                <a:gd name="connsiteY6" fmla="*/ 186690 h 744144"/>
                <a:gd name="connsiteX7" fmla="*/ 579369 w 649143"/>
                <a:gd name="connsiteY7" fmla="*/ 158115 h 744144"/>
                <a:gd name="connsiteX8" fmla="*/ 578417 w 649143"/>
                <a:gd name="connsiteY8" fmla="*/ 118110 h 744144"/>
                <a:gd name="connsiteX9" fmla="*/ 538412 w 649143"/>
                <a:gd name="connsiteY9" fmla="*/ 117157 h 744144"/>
                <a:gd name="connsiteX10" fmla="*/ 506027 w 649143"/>
                <a:gd name="connsiteY10" fmla="*/ 150495 h 744144"/>
                <a:gd name="connsiteX11" fmla="*/ 353627 w 649143"/>
                <a:gd name="connsiteY11" fmla="*/ 97155 h 744144"/>
                <a:gd name="connsiteX12" fmla="*/ 353627 w 649143"/>
                <a:gd name="connsiteY12" fmla="*/ 57150 h 744144"/>
                <a:gd name="connsiteX13" fmla="*/ 439352 w 649143"/>
                <a:gd name="connsiteY13" fmla="*/ 57150 h 744144"/>
                <a:gd name="connsiteX14" fmla="*/ 439352 w 649143"/>
                <a:gd name="connsiteY14" fmla="*/ 0 h 744144"/>
                <a:gd name="connsiteX15" fmla="*/ 210752 w 649143"/>
                <a:gd name="connsiteY15" fmla="*/ 0 h 744144"/>
                <a:gd name="connsiteX16" fmla="*/ 210752 w 649143"/>
                <a:gd name="connsiteY16" fmla="*/ 57150 h 744144"/>
                <a:gd name="connsiteX17" fmla="*/ 296477 w 649143"/>
                <a:gd name="connsiteY17" fmla="*/ 57150 h 744144"/>
                <a:gd name="connsiteX18" fmla="*/ 296477 w 649143"/>
                <a:gd name="connsiteY18" fmla="*/ 96203 h 744144"/>
                <a:gd name="connsiteX19" fmla="*/ 1202 w 649143"/>
                <a:gd name="connsiteY19" fmla="*/ 447675 h 744144"/>
                <a:gd name="connsiteX20" fmla="*/ 352674 w 649143"/>
                <a:gd name="connsiteY20" fmla="*/ 742950 h 744144"/>
                <a:gd name="connsiteX21" fmla="*/ 647949 w 649143"/>
                <a:gd name="connsiteY21" fmla="*/ 391478 h 744144"/>
                <a:gd name="connsiteX22" fmla="*/ 550794 w 649143"/>
                <a:gd name="connsiteY22" fmla="*/ 186690 h 7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9143" h="744144">
                  <a:moveTo>
                    <a:pt x="325052" y="685800"/>
                  </a:moveTo>
                  <a:cubicBezTo>
                    <a:pt x="177414" y="685800"/>
                    <a:pt x="58352" y="566738"/>
                    <a:pt x="58352" y="419100"/>
                  </a:cubicBezTo>
                  <a:cubicBezTo>
                    <a:pt x="58352" y="271463"/>
                    <a:pt x="177414" y="152400"/>
                    <a:pt x="325052" y="152400"/>
                  </a:cubicBezTo>
                  <a:cubicBezTo>
                    <a:pt x="472689" y="152400"/>
                    <a:pt x="591752" y="271463"/>
                    <a:pt x="591752" y="419100"/>
                  </a:cubicBezTo>
                  <a:lnTo>
                    <a:pt x="591752" y="419100"/>
                  </a:lnTo>
                  <a:cubicBezTo>
                    <a:pt x="591752" y="566738"/>
                    <a:pt x="472689" y="685800"/>
                    <a:pt x="325052" y="685800"/>
                  </a:cubicBezTo>
                  <a:close/>
                  <a:moveTo>
                    <a:pt x="550794" y="186690"/>
                  </a:moveTo>
                  <a:lnTo>
                    <a:pt x="579369" y="158115"/>
                  </a:lnTo>
                  <a:cubicBezTo>
                    <a:pt x="589847" y="146685"/>
                    <a:pt x="589847" y="128588"/>
                    <a:pt x="578417" y="118110"/>
                  </a:cubicBezTo>
                  <a:cubicBezTo>
                    <a:pt x="566987" y="107632"/>
                    <a:pt x="549842" y="106680"/>
                    <a:pt x="538412" y="117157"/>
                  </a:cubicBezTo>
                  <a:lnTo>
                    <a:pt x="506027" y="150495"/>
                  </a:lnTo>
                  <a:cubicBezTo>
                    <a:pt x="460307" y="120015"/>
                    <a:pt x="407919" y="100965"/>
                    <a:pt x="353627" y="97155"/>
                  </a:cubicBezTo>
                  <a:lnTo>
                    <a:pt x="353627" y="57150"/>
                  </a:lnTo>
                  <a:lnTo>
                    <a:pt x="439352" y="57150"/>
                  </a:lnTo>
                  <a:lnTo>
                    <a:pt x="439352" y="0"/>
                  </a:lnTo>
                  <a:lnTo>
                    <a:pt x="210752" y="0"/>
                  </a:lnTo>
                  <a:lnTo>
                    <a:pt x="210752" y="57150"/>
                  </a:lnTo>
                  <a:lnTo>
                    <a:pt x="296477" y="57150"/>
                  </a:lnTo>
                  <a:lnTo>
                    <a:pt x="296477" y="96203"/>
                  </a:lnTo>
                  <a:cubicBezTo>
                    <a:pt x="117407" y="111443"/>
                    <a:pt x="-14038" y="269558"/>
                    <a:pt x="1202" y="447675"/>
                  </a:cubicBezTo>
                  <a:cubicBezTo>
                    <a:pt x="16442" y="625793"/>
                    <a:pt x="174557" y="758190"/>
                    <a:pt x="352674" y="742950"/>
                  </a:cubicBezTo>
                  <a:cubicBezTo>
                    <a:pt x="530792" y="727710"/>
                    <a:pt x="663189" y="569595"/>
                    <a:pt x="647949" y="391478"/>
                  </a:cubicBezTo>
                  <a:cubicBezTo>
                    <a:pt x="641282" y="313373"/>
                    <a:pt x="606992" y="240983"/>
                    <a:pt x="550794" y="1866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413E592-F0E7-4F93-B075-32B73B92FA5E}"/>
                </a:ext>
              </a:extLst>
            </p:cNvPr>
            <p:cNvSpPr/>
            <p:nvPr/>
          </p:nvSpPr>
          <p:spPr>
            <a:xfrm>
              <a:off x="5866597" y="3248977"/>
              <a:ext cx="456899" cy="456916"/>
            </a:xfrm>
            <a:custGeom>
              <a:avLst/>
              <a:gdLst>
                <a:gd name="connsiteX0" fmla="*/ 390375 w 456899"/>
                <a:gd name="connsiteY0" fmla="*/ 65723 h 456916"/>
                <a:gd name="connsiteX1" fmla="*/ 247500 w 456899"/>
                <a:gd name="connsiteY1" fmla="*/ 0 h 456916"/>
                <a:gd name="connsiteX2" fmla="*/ 247500 w 456899"/>
                <a:gd name="connsiteY2" fmla="*/ 227648 h 456916"/>
                <a:gd name="connsiteX3" fmla="*/ 209400 w 456899"/>
                <a:gd name="connsiteY3" fmla="*/ 227648 h 456916"/>
                <a:gd name="connsiteX4" fmla="*/ 209400 w 456899"/>
                <a:gd name="connsiteY4" fmla="*/ 0 h 456916"/>
                <a:gd name="connsiteX5" fmla="*/ 802 w 456899"/>
                <a:gd name="connsiteY5" fmla="*/ 246698 h 456916"/>
                <a:gd name="connsiteX6" fmla="*/ 247500 w 456899"/>
                <a:gd name="connsiteY6" fmla="*/ 456248 h 456916"/>
                <a:gd name="connsiteX7" fmla="*/ 456097 w 456899"/>
                <a:gd name="connsiteY7" fmla="*/ 209550 h 456916"/>
                <a:gd name="connsiteX8" fmla="*/ 390375 w 456899"/>
                <a:gd name="connsiteY8" fmla="*/ 65723 h 45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899" h="456916">
                  <a:moveTo>
                    <a:pt x="390375" y="65723"/>
                  </a:moveTo>
                  <a:cubicBezTo>
                    <a:pt x="352275" y="27622"/>
                    <a:pt x="301792" y="3810"/>
                    <a:pt x="247500" y="0"/>
                  </a:cubicBezTo>
                  <a:lnTo>
                    <a:pt x="247500" y="227648"/>
                  </a:lnTo>
                  <a:lnTo>
                    <a:pt x="209400" y="227648"/>
                  </a:lnTo>
                  <a:lnTo>
                    <a:pt x="209400" y="0"/>
                  </a:lnTo>
                  <a:cubicBezTo>
                    <a:pt x="83670" y="10478"/>
                    <a:pt x="-9675" y="120967"/>
                    <a:pt x="802" y="246698"/>
                  </a:cubicBezTo>
                  <a:cubicBezTo>
                    <a:pt x="11280" y="372427"/>
                    <a:pt x="121770" y="465773"/>
                    <a:pt x="247500" y="456248"/>
                  </a:cubicBezTo>
                  <a:cubicBezTo>
                    <a:pt x="373230" y="446723"/>
                    <a:pt x="466575" y="335280"/>
                    <a:pt x="456097" y="209550"/>
                  </a:cubicBezTo>
                  <a:cubicBezTo>
                    <a:pt x="452287" y="155258"/>
                    <a:pt x="428475" y="104775"/>
                    <a:pt x="390375" y="65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E4D545B-611B-4A46-99A3-6B35CE06FFBA}"/>
              </a:ext>
            </a:extLst>
          </p:cNvPr>
          <p:cNvGrpSpPr/>
          <p:nvPr/>
        </p:nvGrpSpPr>
        <p:grpSpPr>
          <a:xfrm>
            <a:off x="7309652" y="2953984"/>
            <a:ext cx="49601" cy="2043552"/>
            <a:chOff x="983460" y="2649135"/>
            <a:chExt cx="66134" cy="2724736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343178B-F78E-4A54-891C-FA64259998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6527" y="2715268"/>
              <a:ext cx="0" cy="259247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D1297C1-A5BB-42F7-9B69-E39C623C905F}"/>
                </a:ext>
              </a:extLst>
            </p:cNvPr>
            <p:cNvSpPr/>
            <p:nvPr/>
          </p:nvSpPr>
          <p:spPr>
            <a:xfrm>
              <a:off x="983460" y="2649135"/>
              <a:ext cx="66134" cy="661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7D740FCC-B6FB-4274-BF59-7B739A9C3E73}"/>
                </a:ext>
              </a:extLst>
            </p:cNvPr>
            <p:cNvSpPr/>
            <p:nvPr/>
          </p:nvSpPr>
          <p:spPr>
            <a:xfrm>
              <a:off x="983460" y="5307738"/>
              <a:ext cx="66134" cy="661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0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FA20B0B0-699C-69A6-1A92-4260123124EB}"/>
              </a:ext>
            </a:extLst>
          </p:cNvPr>
          <p:cNvSpPr/>
          <p:nvPr/>
        </p:nvSpPr>
        <p:spPr>
          <a:xfrm>
            <a:off x="339679" y="6309360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7834BE-B065-9F9B-64AB-BA7F99C7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Roles</a:t>
            </a:r>
            <a:endParaRPr lang="en-US" dirty="0"/>
          </a:p>
        </p:txBody>
      </p:sp>
      <p:pic>
        <p:nvPicPr>
          <p:cNvPr id="43" name="Picture Placeholder 3">
            <a:extLst>
              <a:ext uri="{FF2B5EF4-FFF2-40B4-BE49-F238E27FC236}">
                <a16:creationId xmlns:a16="http://schemas.microsoft.com/office/drawing/2014/main" id="{4875BC64-E2AD-9D5A-322A-1D028AB10C8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3" r="21003"/>
          <a:stretch/>
        </p:blipFill>
        <p:spPr>
          <a:xfrm>
            <a:off x="8221113" y="832695"/>
            <a:ext cx="1771479" cy="152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06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54" grpId="0"/>
      <p:bldP spid="55" grpId="0"/>
      <p:bldP spid="66" grpId="0"/>
      <p:bldP spid="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6DA3A17F-B243-A9BE-A5FE-3EE8406290F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63"/>
          <a:stretch/>
        </p:blipFill>
        <p:spPr>
          <a:xfrm>
            <a:off x="5396258" y="549472"/>
            <a:ext cx="1771479" cy="152729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3E7CD34-57AA-4C77-9628-F36000688C0D}"/>
              </a:ext>
            </a:extLst>
          </p:cNvPr>
          <p:cNvSpPr/>
          <p:nvPr/>
        </p:nvSpPr>
        <p:spPr>
          <a:xfrm>
            <a:off x="2592396" y="2974036"/>
            <a:ext cx="135731" cy="1357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B35892-BB30-4363-A113-64BE444F27A2}"/>
              </a:ext>
            </a:extLst>
          </p:cNvPr>
          <p:cNvSpPr/>
          <p:nvPr/>
        </p:nvSpPr>
        <p:spPr>
          <a:xfrm>
            <a:off x="2592396" y="3440289"/>
            <a:ext cx="135731" cy="1357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DFABFC-44E2-45DA-A3BB-C825FD2CB003}"/>
              </a:ext>
            </a:extLst>
          </p:cNvPr>
          <p:cNvSpPr/>
          <p:nvPr/>
        </p:nvSpPr>
        <p:spPr>
          <a:xfrm>
            <a:off x="2592396" y="3904633"/>
            <a:ext cx="135731" cy="1357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FD20B9-134B-40DA-B2EE-A13E2009B2E2}"/>
              </a:ext>
            </a:extLst>
          </p:cNvPr>
          <p:cNvSpPr/>
          <p:nvPr/>
        </p:nvSpPr>
        <p:spPr>
          <a:xfrm>
            <a:off x="2592396" y="4368976"/>
            <a:ext cx="135731" cy="1357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EF2DCA-1787-424D-8B14-079BD609B4E6}"/>
              </a:ext>
            </a:extLst>
          </p:cNvPr>
          <p:cNvSpPr txBox="1"/>
          <p:nvPr/>
        </p:nvSpPr>
        <p:spPr>
          <a:xfrm>
            <a:off x="4609465" y="2840746"/>
            <a:ext cx="3276644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/>
              <a:t>Contains default variables which be overridden in the playbook or inventory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5C59F9-4E05-45BE-987B-B404FC2E19B7}"/>
              </a:ext>
            </a:extLst>
          </p:cNvPr>
          <p:cNvSpPr txBox="1"/>
          <p:nvPr/>
        </p:nvSpPr>
        <p:spPr>
          <a:xfrm>
            <a:off x="2895818" y="2883128"/>
            <a:ext cx="1849379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01. </a:t>
            </a:r>
            <a:r>
              <a:rPr lang="en-ID" sz="1500" b="1" dirty="0">
                <a:latin typeface="+mj-lt"/>
              </a:rPr>
              <a:t>Defaults</a:t>
            </a:r>
            <a:endParaRPr lang="en-US" sz="1500" b="1" dirty="0"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AAFD4A-84FD-45E6-BE98-916C8157B85D}"/>
              </a:ext>
            </a:extLst>
          </p:cNvPr>
          <p:cNvSpPr txBox="1"/>
          <p:nvPr/>
        </p:nvSpPr>
        <p:spPr>
          <a:xfrm>
            <a:off x="4609466" y="3389726"/>
            <a:ext cx="392493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/>
              <a:t>Contains files or scripts needed for the role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BD42DC-0D1E-42C4-B35E-478500112E6E}"/>
              </a:ext>
            </a:extLst>
          </p:cNvPr>
          <p:cNvSpPr txBox="1"/>
          <p:nvPr/>
        </p:nvSpPr>
        <p:spPr>
          <a:xfrm>
            <a:off x="2895818" y="3347472"/>
            <a:ext cx="1545956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02. Files</a:t>
            </a:r>
            <a:endParaRPr lang="en-ID" sz="1500" b="1" dirty="0"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502290-F226-489E-B15A-03F6B12EF3F3}"/>
              </a:ext>
            </a:extLst>
          </p:cNvPr>
          <p:cNvSpPr txBox="1"/>
          <p:nvPr/>
        </p:nvSpPr>
        <p:spPr>
          <a:xfrm>
            <a:off x="4447012" y="3825719"/>
            <a:ext cx="4707039" cy="3191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/>
              <a:t>Any handlers you would have in a playbook you would place here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A5CF18-22F7-4F01-8D7F-F914DDC37774}"/>
              </a:ext>
            </a:extLst>
          </p:cNvPr>
          <p:cNvSpPr txBox="1"/>
          <p:nvPr/>
        </p:nvSpPr>
        <p:spPr>
          <a:xfrm>
            <a:off x="2895817" y="3811815"/>
            <a:ext cx="1695282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03. Handlers</a:t>
            </a:r>
            <a:endParaRPr lang="en-ID" sz="1500" b="1" dirty="0">
              <a:latin typeface="+mj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85C437-03D3-4939-B18D-D742E8022C27}"/>
              </a:ext>
            </a:extLst>
          </p:cNvPr>
          <p:cNvSpPr txBox="1"/>
          <p:nvPr/>
        </p:nvSpPr>
        <p:spPr>
          <a:xfrm>
            <a:off x="4609466" y="4289625"/>
            <a:ext cx="4849495" cy="3191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/>
              <a:t>This is where template files will reside which will generate files on hosts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9F98B3-AEDA-4F47-94E3-EC2AC82D705F}"/>
              </a:ext>
            </a:extLst>
          </p:cNvPr>
          <p:cNvSpPr txBox="1"/>
          <p:nvPr/>
        </p:nvSpPr>
        <p:spPr>
          <a:xfrm>
            <a:off x="2895817" y="4276159"/>
            <a:ext cx="162789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04. Templates</a:t>
            </a:r>
            <a:endParaRPr lang="en-ID" sz="1500" b="1" dirty="0">
              <a:latin typeface="+mj-lt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CC588F-A08E-4587-ACE0-BB63652DF40C}"/>
              </a:ext>
            </a:extLst>
          </p:cNvPr>
          <p:cNvCxnSpPr>
            <a:cxnSpLocks/>
          </p:cNvCxnSpPr>
          <p:nvPr/>
        </p:nvCxnSpPr>
        <p:spPr>
          <a:xfrm flipH="1">
            <a:off x="2592394" y="3275938"/>
            <a:ext cx="3692118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DE6EC87-CC3D-4785-A9AF-2F8C51153013}"/>
              </a:ext>
            </a:extLst>
          </p:cNvPr>
          <p:cNvCxnSpPr>
            <a:cxnSpLocks/>
          </p:cNvCxnSpPr>
          <p:nvPr/>
        </p:nvCxnSpPr>
        <p:spPr>
          <a:xfrm flipH="1">
            <a:off x="2592394" y="3736851"/>
            <a:ext cx="368960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11A7CCE-5C5C-4FB9-9D36-E47425642CDF}"/>
              </a:ext>
            </a:extLst>
          </p:cNvPr>
          <p:cNvCxnSpPr>
            <a:cxnSpLocks/>
          </p:cNvCxnSpPr>
          <p:nvPr/>
        </p:nvCxnSpPr>
        <p:spPr>
          <a:xfrm flipH="1">
            <a:off x="2592394" y="4202321"/>
            <a:ext cx="368960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406F6CA-FD38-2FAD-3D0C-92E3E72C31FA}"/>
              </a:ext>
            </a:extLst>
          </p:cNvPr>
          <p:cNvSpPr/>
          <p:nvPr/>
        </p:nvSpPr>
        <p:spPr>
          <a:xfrm>
            <a:off x="339679" y="6047087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344A25-407A-094E-EA17-3E99BE057447}"/>
              </a:ext>
            </a:extLst>
          </p:cNvPr>
          <p:cNvSpPr/>
          <p:nvPr/>
        </p:nvSpPr>
        <p:spPr>
          <a:xfrm>
            <a:off x="2592396" y="4848961"/>
            <a:ext cx="135731" cy="1357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303550-D059-0666-8630-6B21FDD1DA68}"/>
              </a:ext>
            </a:extLst>
          </p:cNvPr>
          <p:cNvSpPr txBox="1"/>
          <p:nvPr/>
        </p:nvSpPr>
        <p:spPr>
          <a:xfrm>
            <a:off x="4609466" y="4713761"/>
            <a:ext cx="462597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/>
              <a:t>Files containing tasks will be here. They can reference any variables, handlers or templates without specifying the full path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E11D56-8DDA-0046-3607-F062B947C4F9}"/>
              </a:ext>
            </a:extLst>
          </p:cNvPr>
          <p:cNvSpPr txBox="1"/>
          <p:nvPr/>
        </p:nvSpPr>
        <p:spPr>
          <a:xfrm>
            <a:off x="2895817" y="4756144"/>
            <a:ext cx="162789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05. Tasks</a:t>
            </a:r>
            <a:endParaRPr lang="en-ID" sz="1500" b="1" dirty="0">
              <a:latin typeface="+mj-lt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AA2D51-D6CB-25BD-53CA-2CC03621583A}"/>
              </a:ext>
            </a:extLst>
          </p:cNvPr>
          <p:cNvCxnSpPr>
            <a:cxnSpLocks/>
          </p:cNvCxnSpPr>
          <p:nvPr/>
        </p:nvCxnSpPr>
        <p:spPr>
          <a:xfrm flipH="1">
            <a:off x="2592394" y="4682306"/>
            <a:ext cx="368960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111D-46EC-D8EA-D1F0-42CEC38E7768}"/>
              </a:ext>
            </a:extLst>
          </p:cNvPr>
          <p:cNvSpPr/>
          <p:nvPr/>
        </p:nvSpPr>
        <p:spPr>
          <a:xfrm>
            <a:off x="2592396" y="5311302"/>
            <a:ext cx="135731" cy="1357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BF2CB4-CA0E-C78B-0989-2D99BF56A0FF}"/>
              </a:ext>
            </a:extLst>
          </p:cNvPr>
          <p:cNvSpPr txBox="1"/>
          <p:nvPr/>
        </p:nvSpPr>
        <p:spPr>
          <a:xfrm>
            <a:off x="4609466" y="5176103"/>
            <a:ext cx="409765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/>
              <a:t>Variables for a role can be specified in files inside this directory and then referenced elsewhere in a role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8953FE-5882-746A-760A-9EA58DB85013}"/>
              </a:ext>
            </a:extLst>
          </p:cNvPr>
          <p:cNvSpPr txBox="1"/>
          <p:nvPr/>
        </p:nvSpPr>
        <p:spPr>
          <a:xfrm>
            <a:off x="2895817" y="5218485"/>
            <a:ext cx="162789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06. Vars</a:t>
            </a:r>
            <a:endParaRPr lang="en-ID" sz="1500" b="1" dirty="0">
              <a:latin typeface="+mj-lt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9B74D8B-A01D-5DD2-75F5-8F6A9E1C85CE}"/>
              </a:ext>
            </a:extLst>
          </p:cNvPr>
          <p:cNvCxnSpPr>
            <a:cxnSpLocks/>
          </p:cNvCxnSpPr>
          <p:nvPr/>
        </p:nvCxnSpPr>
        <p:spPr>
          <a:xfrm flipH="1">
            <a:off x="2592394" y="5144647"/>
            <a:ext cx="368960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E5E780C-0875-0A96-FF2E-BB689FB6425D}"/>
              </a:ext>
            </a:extLst>
          </p:cNvPr>
          <p:cNvSpPr/>
          <p:nvPr/>
        </p:nvSpPr>
        <p:spPr>
          <a:xfrm>
            <a:off x="2592396" y="5816739"/>
            <a:ext cx="135731" cy="1357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383D87-ABFC-D279-466B-45CEA7DAEB6A}"/>
              </a:ext>
            </a:extLst>
          </p:cNvPr>
          <p:cNvSpPr txBox="1"/>
          <p:nvPr/>
        </p:nvSpPr>
        <p:spPr>
          <a:xfrm>
            <a:off x="4609466" y="5766178"/>
            <a:ext cx="409765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/>
              <a:t>Used for metadata usually for dependency management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FC1AD9-C7B3-CAB0-43CB-5CBC78DDAED8}"/>
              </a:ext>
            </a:extLst>
          </p:cNvPr>
          <p:cNvSpPr txBox="1"/>
          <p:nvPr/>
        </p:nvSpPr>
        <p:spPr>
          <a:xfrm>
            <a:off x="2895817" y="5723922"/>
            <a:ext cx="162789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07. Meta</a:t>
            </a:r>
            <a:endParaRPr lang="en-ID" sz="1500" b="1" dirty="0">
              <a:latin typeface="+mj-lt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AAE0BA5-76AD-EA4F-37B2-8A565D438651}"/>
              </a:ext>
            </a:extLst>
          </p:cNvPr>
          <p:cNvCxnSpPr>
            <a:cxnSpLocks/>
          </p:cNvCxnSpPr>
          <p:nvPr/>
        </p:nvCxnSpPr>
        <p:spPr>
          <a:xfrm flipH="1">
            <a:off x="2592394" y="5650084"/>
            <a:ext cx="368960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159628B3-A801-3457-C78A-68BD8CA63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Directories</a:t>
            </a:r>
          </a:p>
        </p:txBody>
      </p:sp>
    </p:spTree>
    <p:extLst>
      <p:ext uri="{BB962C8B-B14F-4D97-AF65-F5344CB8AC3E}">
        <p14:creationId xmlns:p14="http://schemas.microsoft.com/office/powerpoint/2010/main" val="3588801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20" grpId="0" animBg="1"/>
      <p:bldP spid="21" grpId="0"/>
      <p:bldP spid="22" grpId="0"/>
      <p:bldP spid="29" grpId="0" animBg="1"/>
      <p:bldP spid="43" grpId="0"/>
      <p:bldP spid="44" grpId="0"/>
      <p:bldP spid="46" grpId="0" animBg="1"/>
      <p:bldP spid="47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hevron 5">
            <a:extLst>
              <a:ext uri="{FF2B5EF4-FFF2-40B4-BE49-F238E27FC236}">
                <a16:creationId xmlns:a16="http://schemas.microsoft.com/office/drawing/2014/main" id="{1499AB79-7C19-4419-AA8E-AF359DF05813}"/>
              </a:ext>
            </a:extLst>
          </p:cNvPr>
          <p:cNvSpPr/>
          <p:nvPr/>
        </p:nvSpPr>
        <p:spPr>
          <a:xfrm>
            <a:off x="6064858" y="2424426"/>
            <a:ext cx="2418743" cy="1002491"/>
          </a:xfrm>
          <a:prstGeom prst="chevron">
            <a:avLst>
              <a:gd name="adj" fmla="val 2075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68580" tIns="0" rIns="0" bIns="0" rtlCol="0" anchor="ctr" anchorCtr="0"/>
          <a:lstStyle/>
          <a:p>
            <a:pPr lvl="0" algn="ctr"/>
            <a:endParaRPr lang="en-US" sz="900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CBE7475-B370-4DC2-B874-5FC92D538BF0}"/>
              </a:ext>
            </a:extLst>
          </p:cNvPr>
          <p:cNvCxnSpPr>
            <a:cxnSpLocks/>
          </p:cNvCxnSpPr>
          <p:nvPr/>
        </p:nvCxnSpPr>
        <p:spPr>
          <a:xfrm>
            <a:off x="7192706" y="3244496"/>
            <a:ext cx="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hevron 7">
            <a:extLst>
              <a:ext uri="{FF2B5EF4-FFF2-40B4-BE49-F238E27FC236}">
                <a16:creationId xmlns:a16="http://schemas.microsoft.com/office/drawing/2014/main" id="{F3661ACC-292F-4DB9-8BE2-BA9F61A7BFA1}"/>
              </a:ext>
            </a:extLst>
          </p:cNvPr>
          <p:cNvSpPr/>
          <p:nvPr/>
        </p:nvSpPr>
        <p:spPr>
          <a:xfrm>
            <a:off x="4597381" y="2424426"/>
            <a:ext cx="2253281" cy="1004575"/>
          </a:xfrm>
          <a:prstGeom prst="chevron">
            <a:avLst>
              <a:gd name="adj" fmla="val 2075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68580" tIns="0" rIns="0" bIns="0" rtlCol="0" anchor="ctr" anchorCtr="0"/>
          <a:lstStyle/>
          <a:p>
            <a:pPr lvl="0" algn="ctr"/>
            <a:endParaRPr lang="en-US" sz="900" dirty="0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71C76E-78A8-4374-9EB9-E1F521790B50}"/>
              </a:ext>
            </a:extLst>
          </p:cNvPr>
          <p:cNvCxnSpPr>
            <a:cxnSpLocks/>
          </p:cNvCxnSpPr>
          <p:nvPr/>
        </p:nvCxnSpPr>
        <p:spPr>
          <a:xfrm flipV="1">
            <a:off x="5866546" y="3262774"/>
            <a:ext cx="146" cy="52774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entagon 9">
            <a:extLst>
              <a:ext uri="{FF2B5EF4-FFF2-40B4-BE49-F238E27FC236}">
                <a16:creationId xmlns:a16="http://schemas.microsoft.com/office/drawing/2014/main" id="{EFEA6B6F-BBB3-4952-9573-0D900E874873}"/>
              </a:ext>
            </a:extLst>
          </p:cNvPr>
          <p:cNvSpPr/>
          <p:nvPr/>
        </p:nvSpPr>
        <p:spPr>
          <a:xfrm>
            <a:off x="3558364" y="2424426"/>
            <a:ext cx="1581837" cy="1002491"/>
          </a:xfrm>
          <a:prstGeom prst="homePlate">
            <a:avLst>
              <a:gd name="adj" fmla="val 2069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lvl="0" algn="ctr"/>
            <a:endParaRPr lang="en-US" sz="900" dirty="0">
              <a:solidFill>
                <a:srgbClr val="FFFFFF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AD3A26-D30A-40D8-8C62-59643B61451A}"/>
              </a:ext>
            </a:extLst>
          </p:cNvPr>
          <p:cNvCxnSpPr>
            <a:cxnSpLocks/>
          </p:cNvCxnSpPr>
          <p:nvPr/>
        </p:nvCxnSpPr>
        <p:spPr>
          <a:xfrm flipV="1">
            <a:off x="4377375" y="3273968"/>
            <a:ext cx="146" cy="52774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A967E82-AFCA-4C1F-9CE9-12CB9CAC4C84}"/>
              </a:ext>
            </a:extLst>
          </p:cNvPr>
          <p:cNvSpPr txBox="1"/>
          <p:nvPr/>
        </p:nvSpPr>
        <p:spPr>
          <a:xfrm>
            <a:off x="3643346" y="2687615"/>
            <a:ext cx="139356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chemeClr val="bg2"/>
                </a:solidFill>
                <a:latin typeface="+mj-lt"/>
              </a:rPr>
              <a:t>Roles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15CAC9-9EA1-46F4-99FF-B02111927936}"/>
              </a:ext>
            </a:extLst>
          </p:cNvPr>
          <p:cNvSpPr txBox="1"/>
          <p:nvPr/>
        </p:nvSpPr>
        <p:spPr>
          <a:xfrm>
            <a:off x="5205823" y="2682018"/>
            <a:ext cx="139356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 err="1">
                <a:solidFill>
                  <a:schemeClr val="bg2"/>
                </a:solidFill>
                <a:latin typeface="+mj-lt"/>
              </a:rPr>
              <a:t>Roles_path</a:t>
            </a:r>
            <a:endParaRPr lang="en-US" sz="15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7850B9-9041-4E77-ACCB-4AEAE42E5886}"/>
              </a:ext>
            </a:extLst>
          </p:cNvPr>
          <p:cNvSpPr txBox="1"/>
          <p:nvPr/>
        </p:nvSpPr>
        <p:spPr>
          <a:xfrm>
            <a:off x="6885898" y="2682019"/>
            <a:ext cx="1393463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b="1" dirty="0">
                <a:solidFill>
                  <a:schemeClr val="bg2"/>
                </a:solidFill>
                <a:latin typeface="+mj-lt"/>
              </a:rPr>
              <a:t>Default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19224E-A80F-4165-900B-032167D7BC8F}"/>
              </a:ext>
            </a:extLst>
          </p:cNvPr>
          <p:cNvSpPr txBox="1"/>
          <p:nvPr/>
        </p:nvSpPr>
        <p:spPr>
          <a:xfrm>
            <a:off x="3488404" y="4322563"/>
            <a:ext cx="1651797" cy="1334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/>
              <a:t>Ansible looks for a directory called “roles” in the same path where your playbook resides</a:t>
            </a:r>
            <a:endParaRPr lang="en-US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8CB96D-17E5-4BDB-AD7B-AE1C71481C68}"/>
              </a:ext>
            </a:extLst>
          </p:cNvPr>
          <p:cNvSpPr txBox="1"/>
          <p:nvPr/>
        </p:nvSpPr>
        <p:spPr>
          <a:xfrm>
            <a:off x="5034332" y="4325114"/>
            <a:ext cx="1651797" cy="1842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/>
              <a:t>If Ansible cannot find the “roles” directory it will look in the paths specified in the Ansible Configuration file under the “</a:t>
            </a:r>
            <a:r>
              <a:rPr lang="en-US" sz="1100" dirty="0" err="1"/>
              <a:t>roles_path</a:t>
            </a:r>
            <a:r>
              <a:rPr lang="en-US" sz="1100" dirty="0"/>
              <a:t>” setting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3170C7-6A31-46DE-9D9E-AC2E253F7DC0}"/>
              </a:ext>
            </a:extLst>
          </p:cNvPr>
          <p:cNvSpPr txBox="1"/>
          <p:nvPr/>
        </p:nvSpPr>
        <p:spPr>
          <a:xfrm>
            <a:off x="6729288" y="4335755"/>
            <a:ext cx="1845077" cy="2096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/>
              <a:t>If the “</a:t>
            </a:r>
            <a:r>
              <a:rPr lang="en-US" sz="1100" dirty="0" err="1"/>
              <a:t>roles_path</a:t>
            </a:r>
            <a:r>
              <a:rPr lang="en-US" sz="1100" dirty="0"/>
              <a:t>” is not specified in the configuration file then it will look in the default paths</a:t>
            </a:r>
          </a:p>
          <a:p>
            <a:pPr algn="ctr">
              <a:lnSpc>
                <a:spcPct val="150000"/>
              </a:lnSpc>
            </a:pPr>
            <a:r>
              <a:rPr lang="en-US" sz="1100" dirty="0"/>
              <a:t>~/.ansible/roles</a:t>
            </a:r>
          </a:p>
          <a:p>
            <a:pPr algn="ctr">
              <a:lnSpc>
                <a:spcPct val="150000"/>
              </a:lnSpc>
            </a:pPr>
            <a:r>
              <a:rPr lang="en-US" sz="1100" dirty="0"/>
              <a:t>:/</a:t>
            </a:r>
            <a:r>
              <a:rPr lang="en-US" sz="1100" dirty="0" err="1"/>
              <a:t>usr</a:t>
            </a:r>
            <a:r>
              <a:rPr lang="en-US" sz="1100" dirty="0"/>
              <a:t>/share/ansible/roles</a:t>
            </a:r>
          </a:p>
          <a:p>
            <a:pPr algn="ctr">
              <a:lnSpc>
                <a:spcPct val="150000"/>
              </a:lnSpc>
            </a:pPr>
            <a:r>
              <a:rPr lang="en-US" sz="1100" dirty="0"/>
              <a:t>:/</a:t>
            </a:r>
            <a:r>
              <a:rPr lang="en-US" sz="1100" dirty="0" err="1"/>
              <a:t>etc</a:t>
            </a:r>
            <a:r>
              <a:rPr lang="en-US" sz="1100" dirty="0"/>
              <a:t>/ansible/roles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8FA294-174E-4649-AD1D-86AC2AD7D17C}"/>
              </a:ext>
            </a:extLst>
          </p:cNvPr>
          <p:cNvSpPr/>
          <p:nvPr/>
        </p:nvSpPr>
        <p:spPr>
          <a:xfrm>
            <a:off x="4173745" y="3787645"/>
            <a:ext cx="424613" cy="47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529E058-243D-4F11-BFB4-7522DD38CEF3}"/>
              </a:ext>
            </a:extLst>
          </p:cNvPr>
          <p:cNvSpPr/>
          <p:nvPr/>
        </p:nvSpPr>
        <p:spPr>
          <a:xfrm>
            <a:off x="5647925" y="3766989"/>
            <a:ext cx="424613" cy="4722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7A0B50-4952-4963-9538-708485E7D236}"/>
              </a:ext>
            </a:extLst>
          </p:cNvPr>
          <p:cNvSpPr/>
          <p:nvPr/>
        </p:nvSpPr>
        <p:spPr>
          <a:xfrm>
            <a:off x="7399936" y="3769188"/>
            <a:ext cx="424582" cy="47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B9BC37-7738-4BD4-9267-2BB2EE719540}"/>
              </a:ext>
            </a:extLst>
          </p:cNvPr>
          <p:cNvSpPr txBox="1"/>
          <p:nvPr/>
        </p:nvSpPr>
        <p:spPr>
          <a:xfrm>
            <a:off x="4172768" y="3873711"/>
            <a:ext cx="424613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50" b="1" dirty="0">
                <a:solidFill>
                  <a:schemeClr val="bg2"/>
                </a:solidFill>
                <a:latin typeface="+mj-lt"/>
              </a:rPr>
              <a:t>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CA8A59-9C00-4518-8F77-AE5AD11B5650}"/>
              </a:ext>
            </a:extLst>
          </p:cNvPr>
          <p:cNvSpPr txBox="1"/>
          <p:nvPr/>
        </p:nvSpPr>
        <p:spPr>
          <a:xfrm>
            <a:off x="5640245" y="3849998"/>
            <a:ext cx="424613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50" b="1" dirty="0">
                <a:solidFill>
                  <a:schemeClr val="bg2"/>
                </a:solidFill>
                <a:latin typeface="+mj-lt"/>
              </a:rPr>
              <a:t>02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0BE13A-EFA5-4C7C-8534-C4225F7C31F3}"/>
              </a:ext>
            </a:extLst>
          </p:cNvPr>
          <p:cNvSpPr txBox="1"/>
          <p:nvPr/>
        </p:nvSpPr>
        <p:spPr>
          <a:xfrm>
            <a:off x="7399612" y="3853075"/>
            <a:ext cx="424582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50" b="1" dirty="0">
                <a:solidFill>
                  <a:schemeClr val="bg2"/>
                </a:solidFill>
                <a:latin typeface="+mj-lt"/>
              </a:rPr>
              <a:t>03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96B2B2-98DC-3235-83DC-DF40EDD0B169}"/>
              </a:ext>
            </a:extLst>
          </p:cNvPr>
          <p:cNvCxnSpPr>
            <a:cxnSpLocks/>
          </p:cNvCxnSpPr>
          <p:nvPr/>
        </p:nvCxnSpPr>
        <p:spPr>
          <a:xfrm flipV="1">
            <a:off x="7604367" y="3259134"/>
            <a:ext cx="146" cy="52774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0EFFB9FC-B2C0-39DB-36DD-2705BF68B080}"/>
              </a:ext>
            </a:extLst>
          </p:cNvPr>
          <p:cNvSpPr/>
          <p:nvPr/>
        </p:nvSpPr>
        <p:spPr>
          <a:xfrm>
            <a:off x="451255" y="6225985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A2112B-CD5D-CD1F-E98B-69E8364AFC2B}"/>
              </a:ext>
            </a:extLst>
          </p:cNvPr>
          <p:cNvSpPr/>
          <p:nvPr/>
        </p:nvSpPr>
        <p:spPr>
          <a:xfrm>
            <a:off x="6567452" y="862"/>
            <a:ext cx="4100548" cy="1081966"/>
          </a:xfrm>
          <a:prstGeom prst="rect">
            <a:avLst/>
          </a:prstGeom>
          <a:gradFill>
            <a:gsLst>
              <a:gs pos="0">
                <a:schemeClr val="accent1">
                  <a:alpha val="78000"/>
                </a:schemeClr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B2848E-DB83-4487-C121-A0E2E167B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Paths</a:t>
            </a:r>
          </a:p>
        </p:txBody>
      </p:sp>
    </p:spTree>
    <p:extLst>
      <p:ext uri="{BB962C8B-B14F-4D97-AF65-F5344CB8AC3E}">
        <p14:creationId xmlns:p14="http://schemas.microsoft.com/office/powerpoint/2010/main" val="3326321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20" grpId="0"/>
      <p:bldP spid="22" grpId="0"/>
      <p:bldP spid="24" grpId="0"/>
      <p:bldP spid="28" grpId="0"/>
      <p:bldP spid="29" grpId="0"/>
      <p:bldP spid="30" grpId="0"/>
      <p:bldP spid="32" grpId="0" animBg="1"/>
      <p:bldP spid="36" grpId="0" animBg="1"/>
      <p:bldP spid="37" grpId="0" animBg="1"/>
      <p:bldP spid="53" grpId="0"/>
      <p:bldP spid="54" grpId="0"/>
      <p:bldP spid="55" grpId="0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25144" y="1014412"/>
            <a:ext cx="4114827" cy="4986338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#Create roles</a:t>
            </a:r>
          </a:p>
          <a:p>
            <a:r>
              <a:rPr lang="en-US" sz="1400" dirty="0">
                <a:solidFill>
                  <a:schemeClr val="tx1"/>
                </a:solidFill>
              </a:rPr>
              <a:t>ansible-galaxy </a:t>
            </a:r>
            <a:r>
              <a:rPr lang="en-US" sz="1400" dirty="0" err="1">
                <a:solidFill>
                  <a:schemeClr val="tx1"/>
                </a:solidFill>
              </a:rPr>
              <a:t>init</a:t>
            </a:r>
            <a:r>
              <a:rPr lang="en-US" sz="1400" dirty="0">
                <a:solidFill>
                  <a:schemeClr val="tx1"/>
                </a:solidFill>
              </a:rPr>
              <a:t> &lt;</a:t>
            </a:r>
            <a:r>
              <a:rPr lang="en-US" sz="1400" dirty="0" err="1">
                <a:solidFill>
                  <a:schemeClr val="tx1"/>
                </a:solidFill>
              </a:rPr>
              <a:t>role_name</a:t>
            </a:r>
            <a:r>
              <a:rPr lang="en-US" sz="1400" dirty="0">
                <a:solidFill>
                  <a:schemeClr val="tx1"/>
                </a:solidFill>
              </a:rPr>
              <a:t>&gt;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#Role Execution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---</a:t>
            </a:r>
          </a:p>
          <a:p>
            <a:r>
              <a:rPr lang="en-US" sz="1400" dirty="0">
                <a:solidFill>
                  <a:schemeClr val="tx1"/>
                </a:solidFill>
              </a:rPr>
              <a:t>- name: role execution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hosts: all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pre_tasks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- name: </a:t>
            </a:r>
            <a:r>
              <a:rPr lang="en-US" sz="1400" dirty="0" err="1">
                <a:solidFill>
                  <a:schemeClr val="tx1"/>
                </a:solidFill>
              </a:rPr>
              <a:t>my_pre_task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    -----------------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notify: role-handler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roles: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- my-role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tasks: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- name: </a:t>
            </a:r>
            <a:r>
              <a:rPr lang="en-US" sz="1400" dirty="0" err="1">
                <a:solidFill>
                  <a:schemeClr val="tx1"/>
                </a:solidFill>
              </a:rPr>
              <a:t>my_task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  -------------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notify: role-handler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</a:t>
            </a:r>
            <a:r>
              <a:rPr lang="en-US" sz="1400" dirty="0" err="1">
                <a:solidFill>
                  <a:schemeClr val="tx1"/>
                </a:solidFill>
              </a:rPr>
              <a:t>post_tasks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- name: </a:t>
            </a:r>
            <a:r>
              <a:rPr lang="en-US" sz="1400" dirty="0" err="1">
                <a:solidFill>
                  <a:schemeClr val="tx1"/>
                </a:solidFill>
              </a:rPr>
              <a:t>my_post_task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     -------------------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handler: </a:t>
            </a:r>
            <a:r>
              <a:rPr lang="en-US" sz="1400" dirty="0" err="1">
                <a:solidFill>
                  <a:schemeClr val="tx1"/>
                </a:solidFill>
              </a:rPr>
              <a:t>role_handler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228612" y="1014412"/>
            <a:ext cx="4238244" cy="471201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Create the role directory skeleton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Pre_task</a:t>
            </a:r>
            <a:r>
              <a:rPr lang="en-US" dirty="0"/>
              <a:t> execute and also the  notified handler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role executes</a:t>
            </a:r>
          </a:p>
          <a:p>
            <a:endParaRPr lang="en-US" dirty="0"/>
          </a:p>
          <a:p>
            <a:r>
              <a:rPr lang="en-US" dirty="0"/>
              <a:t>My tasks execute and also the notified handler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My </a:t>
            </a:r>
            <a:r>
              <a:rPr lang="en-US" dirty="0" err="1"/>
              <a:t>post_tasks</a:t>
            </a:r>
            <a:r>
              <a:rPr lang="en-US" dirty="0"/>
              <a:t> execute and also the notified handler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CEB4A-0F53-FE56-2921-F1687D193535}"/>
              </a:ext>
            </a:extLst>
          </p:cNvPr>
          <p:cNvSpPr/>
          <p:nvPr/>
        </p:nvSpPr>
        <p:spPr>
          <a:xfrm>
            <a:off x="451255" y="6225985"/>
            <a:ext cx="1028999" cy="476994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65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25144" y="1014412"/>
            <a:ext cx="4114827" cy="464058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#Import role</a:t>
            </a:r>
          </a:p>
          <a:p>
            <a:r>
              <a:rPr lang="en-US" sz="1400" dirty="0">
                <a:solidFill>
                  <a:schemeClr val="tx1"/>
                </a:solidFill>
              </a:rPr>
              <a:t>---</a:t>
            </a:r>
          </a:p>
          <a:p>
            <a:r>
              <a:rPr lang="en-US" sz="1400" dirty="0">
                <a:solidFill>
                  <a:schemeClr val="tx1"/>
                </a:solidFill>
              </a:rPr>
              <a:t>- name: Role import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hosts: all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tasks: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- name: import role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</a:t>
            </a:r>
            <a:r>
              <a:rPr lang="en-US" sz="1400" dirty="0" err="1">
                <a:solidFill>
                  <a:schemeClr val="tx1"/>
                </a:solidFill>
              </a:rPr>
              <a:t>import_role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</a:rPr>
              <a:t>myrole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#Include role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 name: Role import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hosts: all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tasks: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- name: import role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include: </a:t>
            </a:r>
            <a:r>
              <a:rPr lang="en-US" sz="1400" dirty="0" err="1">
                <a:solidFill>
                  <a:schemeClr val="tx1"/>
                </a:solidFill>
              </a:rPr>
              <a:t>myrole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228613" y="670560"/>
            <a:ext cx="4238244" cy="618744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Statically import a role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Dinamically</a:t>
            </a:r>
            <a:r>
              <a:rPr lang="en-US" dirty="0"/>
              <a:t> include a role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91C327-DB93-606D-74C9-94BBEEA17D5E}"/>
              </a:ext>
            </a:extLst>
          </p:cNvPr>
          <p:cNvSpPr/>
          <p:nvPr/>
        </p:nvSpPr>
        <p:spPr>
          <a:xfrm>
            <a:off x="451255" y="6225985"/>
            <a:ext cx="1028999" cy="476994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98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Placeholder 36" descr="Icon&#10;&#10;Description automatically generated">
            <a:extLst>
              <a:ext uri="{FF2B5EF4-FFF2-40B4-BE49-F238E27FC236}">
                <a16:creationId xmlns:a16="http://schemas.microsoft.com/office/drawing/2014/main" id="{39967E3F-444E-13FC-2862-F1E0491656A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9" r="10139"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C071969-0608-4709-9DEF-FC6691C83285}"/>
              </a:ext>
            </a:extLst>
          </p:cNvPr>
          <p:cNvSpPr/>
          <p:nvPr/>
        </p:nvSpPr>
        <p:spPr>
          <a:xfrm>
            <a:off x="6567452" y="5776034"/>
            <a:ext cx="4100548" cy="1081966"/>
          </a:xfrm>
          <a:prstGeom prst="rect">
            <a:avLst/>
          </a:prstGeom>
          <a:gradFill>
            <a:gsLst>
              <a:gs pos="0">
                <a:schemeClr val="accent1">
                  <a:alpha val="78000"/>
                </a:schemeClr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97C239-6D87-4D7C-9DAE-64996E12F4DC}"/>
              </a:ext>
            </a:extLst>
          </p:cNvPr>
          <p:cNvSpPr txBox="1"/>
          <p:nvPr/>
        </p:nvSpPr>
        <p:spPr>
          <a:xfrm>
            <a:off x="7245376" y="6289329"/>
            <a:ext cx="3180029" cy="2778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2"/>
                </a:solidFill>
              </a:rPr>
              <a:t>A universe of roles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A1B8BC-707D-49C6-900D-F189C61BCCDE}"/>
              </a:ext>
            </a:extLst>
          </p:cNvPr>
          <p:cNvSpPr txBox="1"/>
          <p:nvPr/>
        </p:nvSpPr>
        <p:spPr>
          <a:xfrm>
            <a:off x="7245375" y="5929535"/>
            <a:ext cx="250317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solidFill>
                  <a:schemeClr val="bg2"/>
                </a:solidFill>
                <a:latin typeface="+mj-lt"/>
              </a:rPr>
              <a:t>Galaxy</a:t>
            </a:r>
            <a:endParaRPr lang="en-ID" sz="15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F6EB2-4EB6-4CCA-AF6B-354BC2D9F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600" y="5452182"/>
            <a:ext cx="647704" cy="647705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3FE5ADF-507B-4FA8-82BB-46F55583B39A}"/>
              </a:ext>
            </a:extLst>
          </p:cNvPr>
          <p:cNvGrpSpPr/>
          <p:nvPr/>
        </p:nvGrpSpPr>
        <p:grpSpPr>
          <a:xfrm>
            <a:off x="6445199" y="5635891"/>
            <a:ext cx="244504" cy="280287"/>
            <a:chOff x="5769995" y="3057525"/>
            <a:chExt cx="649143" cy="744144"/>
          </a:xfrm>
          <a:solidFill>
            <a:schemeClr val="bg2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90ED1A2-B634-4172-A4FD-E2FE9286575C}"/>
                </a:ext>
              </a:extLst>
            </p:cNvPr>
            <p:cNvSpPr/>
            <p:nvPr/>
          </p:nvSpPr>
          <p:spPr>
            <a:xfrm>
              <a:off x="5769995" y="3057525"/>
              <a:ext cx="649143" cy="744144"/>
            </a:xfrm>
            <a:custGeom>
              <a:avLst/>
              <a:gdLst>
                <a:gd name="connsiteX0" fmla="*/ 325052 w 649143"/>
                <a:gd name="connsiteY0" fmla="*/ 685800 h 744144"/>
                <a:gd name="connsiteX1" fmla="*/ 58352 w 649143"/>
                <a:gd name="connsiteY1" fmla="*/ 419100 h 744144"/>
                <a:gd name="connsiteX2" fmla="*/ 325052 w 649143"/>
                <a:gd name="connsiteY2" fmla="*/ 152400 h 744144"/>
                <a:gd name="connsiteX3" fmla="*/ 591752 w 649143"/>
                <a:gd name="connsiteY3" fmla="*/ 419100 h 744144"/>
                <a:gd name="connsiteX4" fmla="*/ 591752 w 649143"/>
                <a:gd name="connsiteY4" fmla="*/ 419100 h 744144"/>
                <a:gd name="connsiteX5" fmla="*/ 325052 w 649143"/>
                <a:gd name="connsiteY5" fmla="*/ 685800 h 744144"/>
                <a:gd name="connsiteX6" fmla="*/ 550794 w 649143"/>
                <a:gd name="connsiteY6" fmla="*/ 186690 h 744144"/>
                <a:gd name="connsiteX7" fmla="*/ 579369 w 649143"/>
                <a:gd name="connsiteY7" fmla="*/ 158115 h 744144"/>
                <a:gd name="connsiteX8" fmla="*/ 578417 w 649143"/>
                <a:gd name="connsiteY8" fmla="*/ 118110 h 744144"/>
                <a:gd name="connsiteX9" fmla="*/ 538412 w 649143"/>
                <a:gd name="connsiteY9" fmla="*/ 117157 h 744144"/>
                <a:gd name="connsiteX10" fmla="*/ 506027 w 649143"/>
                <a:gd name="connsiteY10" fmla="*/ 150495 h 744144"/>
                <a:gd name="connsiteX11" fmla="*/ 353627 w 649143"/>
                <a:gd name="connsiteY11" fmla="*/ 97155 h 744144"/>
                <a:gd name="connsiteX12" fmla="*/ 353627 w 649143"/>
                <a:gd name="connsiteY12" fmla="*/ 57150 h 744144"/>
                <a:gd name="connsiteX13" fmla="*/ 439352 w 649143"/>
                <a:gd name="connsiteY13" fmla="*/ 57150 h 744144"/>
                <a:gd name="connsiteX14" fmla="*/ 439352 w 649143"/>
                <a:gd name="connsiteY14" fmla="*/ 0 h 744144"/>
                <a:gd name="connsiteX15" fmla="*/ 210752 w 649143"/>
                <a:gd name="connsiteY15" fmla="*/ 0 h 744144"/>
                <a:gd name="connsiteX16" fmla="*/ 210752 w 649143"/>
                <a:gd name="connsiteY16" fmla="*/ 57150 h 744144"/>
                <a:gd name="connsiteX17" fmla="*/ 296477 w 649143"/>
                <a:gd name="connsiteY17" fmla="*/ 57150 h 744144"/>
                <a:gd name="connsiteX18" fmla="*/ 296477 w 649143"/>
                <a:gd name="connsiteY18" fmla="*/ 96203 h 744144"/>
                <a:gd name="connsiteX19" fmla="*/ 1202 w 649143"/>
                <a:gd name="connsiteY19" fmla="*/ 447675 h 744144"/>
                <a:gd name="connsiteX20" fmla="*/ 352674 w 649143"/>
                <a:gd name="connsiteY20" fmla="*/ 742950 h 744144"/>
                <a:gd name="connsiteX21" fmla="*/ 647949 w 649143"/>
                <a:gd name="connsiteY21" fmla="*/ 391478 h 744144"/>
                <a:gd name="connsiteX22" fmla="*/ 550794 w 649143"/>
                <a:gd name="connsiteY22" fmla="*/ 186690 h 7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9143" h="744144">
                  <a:moveTo>
                    <a:pt x="325052" y="685800"/>
                  </a:moveTo>
                  <a:cubicBezTo>
                    <a:pt x="177414" y="685800"/>
                    <a:pt x="58352" y="566738"/>
                    <a:pt x="58352" y="419100"/>
                  </a:cubicBezTo>
                  <a:cubicBezTo>
                    <a:pt x="58352" y="271463"/>
                    <a:pt x="177414" y="152400"/>
                    <a:pt x="325052" y="152400"/>
                  </a:cubicBezTo>
                  <a:cubicBezTo>
                    <a:pt x="472689" y="152400"/>
                    <a:pt x="591752" y="271463"/>
                    <a:pt x="591752" y="419100"/>
                  </a:cubicBezTo>
                  <a:lnTo>
                    <a:pt x="591752" y="419100"/>
                  </a:lnTo>
                  <a:cubicBezTo>
                    <a:pt x="591752" y="566738"/>
                    <a:pt x="472689" y="685800"/>
                    <a:pt x="325052" y="685800"/>
                  </a:cubicBezTo>
                  <a:close/>
                  <a:moveTo>
                    <a:pt x="550794" y="186690"/>
                  </a:moveTo>
                  <a:lnTo>
                    <a:pt x="579369" y="158115"/>
                  </a:lnTo>
                  <a:cubicBezTo>
                    <a:pt x="589847" y="146685"/>
                    <a:pt x="589847" y="128588"/>
                    <a:pt x="578417" y="118110"/>
                  </a:cubicBezTo>
                  <a:cubicBezTo>
                    <a:pt x="566987" y="107632"/>
                    <a:pt x="549842" y="106680"/>
                    <a:pt x="538412" y="117157"/>
                  </a:cubicBezTo>
                  <a:lnTo>
                    <a:pt x="506027" y="150495"/>
                  </a:lnTo>
                  <a:cubicBezTo>
                    <a:pt x="460307" y="120015"/>
                    <a:pt x="407919" y="100965"/>
                    <a:pt x="353627" y="97155"/>
                  </a:cubicBezTo>
                  <a:lnTo>
                    <a:pt x="353627" y="57150"/>
                  </a:lnTo>
                  <a:lnTo>
                    <a:pt x="439352" y="57150"/>
                  </a:lnTo>
                  <a:lnTo>
                    <a:pt x="439352" y="0"/>
                  </a:lnTo>
                  <a:lnTo>
                    <a:pt x="210752" y="0"/>
                  </a:lnTo>
                  <a:lnTo>
                    <a:pt x="210752" y="57150"/>
                  </a:lnTo>
                  <a:lnTo>
                    <a:pt x="296477" y="57150"/>
                  </a:lnTo>
                  <a:lnTo>
                    <a:pt x="296477" y="96203"/>
                  </a:lnTo>
                  <a:cubicBezTo>
                    <a:pt x="117407" y="111443"/>
                    <a:pt x="-14038" y="269558"/>
                    <a:pt x="1202" y="447675"/>
                  </a:cubicBezTo>
                  <a:cubicBezTo>
                    <a:pt x="16442" y="625793"/>
                    <a:pt x="174557" y="758190"/>
                    <a:pt x="352674" y="742950"/>
                  </a:cubicBezTo>
                  <a:cubicBezTo>
                    <a:pt x="530792" y="727710"/>
                    <a:pt x="663189" y="569595"/>
                    <a:pt x="647949" y="391478"/>
                  </a:cubicBezTo>
                  <a:cubicBezTo>
                    <a:pt x="641282" y="313373"/>
                    <a:pt x="606992" y="240983"/>
                    <a:pt x="550794" y="1866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F53A27B-2218-4FEF-A0E6-9B1152C0A9F3}"/>
                </a:ext>
              </a:extLst>
            </p:cNvPr>
            <p:cNvSpPr/>
            <p:nvPr/>
          </p:nvSpPr>
          <p:spPr>
            <a:xfrm>
              <a:off x="5866597" y="3248977"/>
              <a:ext cx="456899" cy="456916"/>
            </a:xfrm>
            <a:custGeom>
              <a:avLst/>
              <a:gdLst>
                <a:gd name="connsiteX0" fmla="*/ 390375 w 456899"/>
                <a:gd name="connsiteY0" fmla="*/ 65723 h 456916"/>
                <a:gd name="connsiteX1" fmla="*/ 247500 w 456899"/>
                <a:gd name="connsiteY1" fmla="*/ 0 h 456916"/>
                <a:gd name="connsiteX2" fmla="*/ 247500 w 456899"/>
                <a:gd name="connsiteY2" fmla="*/ 227648 h 456916"/>
                <a:gd name="connsiteX3" fmla="*/ 209400 w 456899"/>
                <a:gd name="connsiteY3" fmla="*/ 227648 h 456916"/>
                <a:gd name="connsiteX4" fmla="*/ 209400 w 456899"/>
                <a:gd name="connsiteY4" fmla="*/ 0 h 456916"/>
                <a:gd name="connsiteX5" fmla="*/ 802 w 456899"/>
                <a:gd name="connsiteY5" fmla="*/ 246698 h 456916"/>
                <a:gd name="connsiteX6" fmla="*/ 247500 w 456899"/>
                <a:gd name="connsiteY6" fmla="*/ 456248 h 456916"/>
                <a:gd name="connsiteX7" fmla="*/ 456097 w 456899"/>
                <a:gd name="connsiteY7" fmla="*/ 209550 h 456916"/>
                <a:gd name="connsiteX8" fmla="*/ 390375 w 456899"/>
                <a:gd name="connsiteY8" fmla="*/ 65723 h 45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899" h="456916">
                  <a:moveTo>
                    <a:pt x="390375" y="65723"/>
                  </a:moveTo>
                  <a:cubicBezTo>
                    <a:pt x="352275" y="27622"/>
                    <a:pt x="301792" y="3810"/>
                    <a:pt x="247500" y="0"/>
                  </a:cubicBezTo>
                  <a:lnTo>
                    <a:pt x="247500" y="227648"/>
                  </a:lnTo>
                  <a:lnTo>
                    <a:pt x="209400" y="227648"/>
                  </a:lnTo>
                  <a:lnTo>
                    <a:pt x="209400" y="0"/>
                  </a:lnTo>
                  <a:cubicBezTo>
                    <a:pt x="83670" y="10478"/>
                    <a:pt x="-9675" y="120967"/>
                    <a:pt x="802" y="246698"/>
                  </a:cubicBezTo>
                  <a:cubicBezTo>
                    <a:pt x="11280" y="372427"/>
                    <a:pt x="121770" y="465773"/>
                    <a:pt x="247500" y="456248"/>
                  </a:cubicBezTo>
                  <a:cubicBezTo>
                    <a:pt x="373230" y="446723"/>
                    <a:pt x="466575" y="335280"/>
                    <a:pt x="456097" y="209550"/>
                  </a:cubicBezTo>
                  <a:cubicBezTo>
                    <a:pt x="452287" y="155258"/>
                    <a:pt x="428475" y="104775"/>
                    <a:pt x="390375" y="65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8304C635-1934-3E27-4350-F90539B899AC}"/>
              </a:ext>
            </a:extLst>
          </p:cNvPr>
          <p:cNvSpPr/>
          <p:nvPr/>
        </p:nvSpPr>
        <p:spPr>
          <a:xfrm>
            <a:off x="390295" y="6189780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F28F96-345B-E066-530F-F0E7FEC9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Galaxy</a:t>
            </a:r>
          </a:p>
        </p:txBody>
      </p:sp>
    </p:spTree>
    <p:extLst>
      <p:ext uri="{BB962C8B-B14F-4D97-AF65-F5344CB8AC3E}">
        <p14:creationId xmlns:p14="http://schemas.microsoft.com/office/powerpoint/2010/main" val="2892756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23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6DA3A17F-B243-A9BE-A5FE-3EE8406290F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3" r="21003"/>
          <a:stretch/>
        </p:blipFill>
        <p:spPr>
          <a:xfrm>
            <a:off x="5904633" y="590743"/>
            <a:ext cx="1771479" cy="152729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3E7CD34-57AA-4C77-9628-F36000688C0D}"/>
              </a:ext>
            </a:extLst>
          </p:cNvPr>
          <p:cNvSpPr/>
          <p:nvPr/>
        </p:nvSpPr>
        <p:spPr>
          <a:xfrm>
            <a:off x="2602556" y="2931441"/>
            <a:ext cx="135731" cy="1357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B35892-BB30-4363-A113-64BE444F27A2}"/>
              </a:ext>
            </a:extLst>
          </p:cNvPr>
          <p:cNvSpPr/>
          <p:nvPr/>
        </p:nvSpPr>
        <p:spPr>
          <a:xfrm>
            <a:off x="2602556" y="3397694"/>
            <a:ext cx="135731" cy="1357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DFABFC-44E2-45DA-A3BB-C825FD2CB003}"/>
              </a:ext>
            </a:extLst>
          </p:cNvPr>
          <p:cNvSpPr/>
          <p:nvPr/>
        </p:nvSpPr>
        <p:spPr>
          <a:xfrm>
            <a:off x="2602556" y="3862038"/>
            <a:ext cx="135731" cy="1357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FD20B9-134B-40DA-B2EE-A13E2009B2E2}"/>
              </a:ext>
            </a:extLst>
          </p:cNvPr>
          <p:cNvSpPr/>
          <p:nvPr/>
        </p:nvSpPr>
        <p:spPr>
          <a:xfrm>
            <a:off x="2602556" y="4326381"/>
            <a:ext cx="135731" cy="1357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EF2DCA-1787-424D-8B14-079BD609B4E6}"/>
              </a:ext>
            </a:extLst>
          </p:cNvPr>
          <p:cNvSpPr txBox="1"/>
          <p:nvPr/>
        </p:nvSpPr>
        <p:spPr>
          <a:xfrm>
            <a:off x="4619625" y="2798151"/>
            <a:ext cx="3276644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/>
              <a:t>Ansible Galaxy is a large public repository of Ansible roles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5C59F9-4E05-45BE-987B-B404FC2E19B7}"/>
              </a:ext>
            </a:extLst>
          </p:cNvPr>
          <p:cNvSpPr txBox="1"/>
          <p:nvPr/>
        </p:nvSpPr>
        <p:spPr>
          <a:xfrm>
            <a:off x="2905978" y="2840533"/>
            <a:ext cx="1849379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01. </a:t>
            </a:r>
            <a:r>
              <a:rPr lang="en-ID" sz="1500" b="1" dirty="0">
                <a:latin typeface="+mj-lt"/>
              </a:rPr>
              <a:t>Repo</a:t>
            </a:r>
            <a:endParaRPr lang="en-US" sz="1500" b="1" dirty="0"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AAFD4A-84FD-45E6-BE98-916C8157B85D}"/>
              </a:ext>
            </a:extLst>
          </p:cNvPr>
          <p:cNvSpPr txBox="1"/>
          <p:nvPr/>
        </p:nvSpPr>
        <p:spPr>
          <a:xfrm>
            <a:off x="4619626" y="3347131"/>
            <a:ext cx="392493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/>
              <a:t>It contains thousands of Ansible roles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BD42DC-0D1E-42C4-B35E-478500112E6E}"/>
              </a:ext>
            </a:extLst>
          </p:cNvPr>
          <p:cNvSpPr txBox="1"/>
          <p:nvPr/>
        </p:nvSpPr>
        <p:spPr>
          <a:xfrm>
            <a:off x="2905978" y="3304877"/>
            <a:ext cx="1545956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02. A lot</a:t>
            </a:r>
            <a:endParaRPr lang="en-ID" sz="1500" b="1" dirty="0"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502290-F226-489E-B15A-03F6B12EF3F3}"/>
              </a:ext>
            </a:extLst>
          </p:cNvPr>
          <p:cNvSpPr txBox="1"/>
          <p:nvPr/>
        </p:nvSpPr>
        <p:spPr>
          <a:xfrm>
            <a:off x="4533876" y="3741594"/>
            <a:ext cx="5611389" cy="3191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/>
              <a:t>It has a searchable database that helps Ansible users identify roles that they need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A5CF18-22F7-4F01-8D7F-F914DDC37774}"/>
              </a:ext>
            </a:extLst>
          </p:cNvPr>
          <p:cNvSpPr txBox="1"/>
          <p:nvPr/>
        </p:nvSpPr>
        <p:spPr>
          <a:xfrm>
            <a:off x="2905977" y="3769220"/>
            <a:ext cx="1695282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03. Searchable</a:t>
            </a:r>
            <a:endParaRPr lang="en-ID" sz="1500" b="1" dirty="0">
              <a:latin typeface="+mj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85C437-03D3-4939-B18D-D742E8022C27}"/>
              </a:ext>
            </a:extLst>
          </p:cNvPr>
          <p:cNvSpPr txBox="1"/>
          <p:nvPr/>
        </p:nvSpPr>
        <p:spPr>
          <a:xfrm>
            <a:off x="4619626" y="4120072"/>
            <a:ext cx="3528695" cy="573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/>
              <a:t>Ansible Galaxy includes links to documentation and videos for new Ansible users and role developers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9F98B3-AEDA-4F47-94E3-EC2AC82D705F}"/>
              </a:ext>
            </a:extLst>
          </p:cNvPr>
          <p:cNvSpPr txBox="1"/>
          <p:nvPr/>
        </p:nvSpPr>
        <p:spPr>
          <a:xfrm>
            <a:off x="2905977" y="4233564"/>
            <a:ext cx="1356436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04. Help</a:t>
            </a:r>
            <a:endParaRPr lang="en-ID" sz="1500" b="1" dirty="0">
              <a:latin typeface="+mj-lt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CC588F-A08E-4587-ACE0-BB63652DF40C}"/>
              </a:ext>
            </a:extLst>
          </p:cNvPr>
          <p:cNvCxnSpPr>
            <a:cxnSpLocks/>
          </p:cNvCxnSpPr>
          <p:nvPr/>
        </p:nvCxnSpPr>
        <p:spPr>
          <a:xfrm flipH="1">
            <a:off x="2602554" y="3233343"/>
            <a:ext cx="3692118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DE6EC87-CC3D-4785-A9AF-2F8C51153013}"/>
              </a:ext>
            </a:extLst>
          </p:cNvPr>
          <p:cNvCxnSpPr>
            <a:cxnSpLocks/>
          </p:cNvCxnSpPr>
          <p:nvPr/>
        </p:nvCxnSpPr>
        <p:spPr>
          <a:xfrm flipH="1">
            <a:off x="2602554" y="3694256"/>
            <a:ext cx="368960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11A7CCE-5C5C-4FB9-9D36-E47425642CDF}"/>
              </a:ext>
            </a:extLst>
          </p:cNvPr>
          <p:cNvCxnSpPr>
            <a:cxnSpLocks/>
          </p:cNvCxnSpPr>
          <p:nvPr/>
        </p:nvCxnSpPr>
        <p:spPr>
          <a:xfrm flipH="1">
            <a:off x="2602554" y="4159726"/>
            <a:ext cx="368960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406F6CA-FD38-2FAD-3D0C-92E3E72C31FA}"/>
              </a:ext>
            </a:extLst>
          </p:cNvPr>
          <p:cNvSpPr/>
          <p:nvPr/>
        </p:nvSpPr>
        <p:spPr>
          <a:xfrm>
            <a:off x="420775" y="6112456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344A25-407A-094E-EA17-3E99BE057447}"/>
              </a:ext>
            </a:extLst>
          </p:cNvPr>
          <p:cNvSpPr/>
          <p:nvPr/>
        </p:nvSpPr>
        <p:spPr>
          <a:xfrm>
            <a:off x="2602556" y="4806366"/>
            <a:ext cx="135731" cy="1357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303550-D059-0666-8630-6B21FDD1DA68}"/>
              </a:ext>
            </a:extLst>
          </p:cNvPr>
          <p:cNvSpPr txBox="1"/>
          <p:nvPr/>
        </p:nvSpPr>
        <p:spPr>
          <a:xfrm>
            <a:off x="4619626" y="4755803"/>
            <a:ext cx="462597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/>
              <a:t>The link is: https://galaxy.ansible.com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E11D56-8DDA-0046-3607-F062B947C4F9}"/>
              </a:ext>
            </a:extLst>
          </p:cNvPr>
          <p:cNvSpPr txBox="1"/>
          <p:nvPr/>
        </p:nvSpPr>
        <p:spPr>
          <a:xfrm>
            <a:off x="2905977" y="4713549"/>
            <a:ext cx="162789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05. Link</a:t>
            </a:r>
            <a:endParaRPr lang="en-ID" sz="1500" b="1" dirty="0">
              <a:latin typeface="+mj-lt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AA2D51-D6CB-25BD-53CA-2CC03621583A}"/>
              </a:ext>
            </a:extLst>
          </p:cNvPr>
          <p:cNvCxnSpPr>
            <a:cxnSpLocks/>
          </p:cNvCxnSpPr>
          <p:nvPr/>
        </p:nvCxnSpPr>
        <p:spPr>
          <a:xfrm flipH="1">
            <a:off x="2602554" y="4639711"/>
            <a:ext cx="368960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111D-46EC-D8EA-D1F0-42CEC38E7768}"/>
              </a:ext>
            </a:extLst>
          </p:cNvPr>
          <p:cNvSpPr/>
          <p:nvPr/>
        </p:nvSpPr>
        <p:spPr>
          <a:xfrm>
            <a:off x="2602556" y="5268707"/>
            <a:ext cx="135731" cy="1357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BF2CB4-CA0E-C78B-0989-2D99BF56A0FF}"/>
              </a:ext>
            </a:extLst>
          </p:cNvPr>
          <p:cNvSpPr txBox="1"/>
          <p:nvPr/>
        </p:nvSpPr>
        <p:spPr>
          <a:xfrm>
            <a:off x="4619626" y="5133508"/>
            <a:ext cx="409765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/>
              <a:t>The ansible-galaxy command line tool can also be used to search,  display, install, remove, list roles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8953FE-5882-746A-760A-9EA58DB85013}"/>
              </a:ext>
            </a:extLst>
          </p:cNvPr>
          <p:cNvSpPr txBox="1"/>
          <p:nvPr/>
        </p:nvSpPr>
        <p:spPr>
          <a:xfrm>
            <a:off x="2905977" y="5175890"/>
            <a:ext cx="162789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06. Command</a:t>
            </a:r>
            <a:endParaRPr lang="en-ID" sz="1500" b="1" dirty="0">
              <a:latin typeface="+mj-lt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9B74D8B-A01D-5DD2-75F5-8F6A9E1C85CE}"/>
              </a:ext>
            </a:extLst>
          </p:cNvPr>
          <p:cNvCxnSpPr>
            <a:cxnSpLocks/>
          </p:cNvCxnSpPr>
          <p:nvPr/>
        </p:nvCxnSpPr>
        <p:spPr>
          <a:xfrm flipH="1">
            <a:off x="2602554" y="5102052"/>
            <a:ext cx="368960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E5E780C-0875-0A96-FF2E-BB689FB6425D}"/>
              </a:ext>
            </a:extLst>
          </p:cNvPr>
          <p:cNvSpPr/>
          <p:nvPr/>
        </p:nvSpPr>
        <p:spPr>
          <a:xfrm>
            <a:off x="2602556" y="5774144"/>
            <a:ext cx="135731" cy="1357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383D87-ABFC-D279-466B-45CEA7DAEB6A}"/>
              </a:ext>
            </a:extLst>
          </p:cNvPr>
          <p:cNvSpPr txBox="1"/>
          <p:nvPr/>
        </p:nvSpPr>
        <p:spPr>
          <a:xfrm>
            <a:off x="4619626" y="5723583"/>
            <a:ext cx="409765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/>
              <a:t>Personalizing a role is done through the use of variables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FC1AD9-C7B3-CAB0-43CB-5CBC78DDAED8}"/>
              </a:ext>
            </a:extLst>
          </p:cNvPr>
          <p:cNvSpPr txBox="1"/>
          <p:nvPr/>
        </p:nvSpPr>
        <p:spPr>
          <a:xfrm>
            <a:off x="2905977" y="5681327"/>
            <a:ext cx="162789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latin typeface="+mj-lt"/>
              </a:rPr>
              <a:t>07. Customize</a:t>
            </a:r>
            <a:endParaRPr lang="en-ID" sz="1500" b="1" dirty="0">
              <a:latin typeface="+mj-lt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AAE0BA5-76AD-EA4F-37B2-8A565D438651}"/>
              </a:ext>
            </a:extLst>
          </p:cNvPr>
          <p:cNvCxnSpPr>
            <a:cxnSpLocks/>
          </p:cNvCxnSpPr>
          <p:nvPr/>
        </p:nvCxnSpPr>
        <p:spPr>
          <a:xfrm flipH="1">
            <a:off x="2602554" y="5607489"/>
            <a:ext cx="368960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5DE47191-C8F2-7FFB-B011-B96B1822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Galaxy</a:t>
            </a:r>
          </a:p>
        </p:txBody>
      </p:sp>
    </p:spTree>
    <p:extLst>
      <p:ext uri="{BB962C8B-B14F-4D97-AF65-F5344CB8AC3E}">
        <p14:creationId xmlns:p14="http://schemas.microsoft.com/office/powerpoint/2010/main" val="1041834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20" grpId="0" animBg="1"/>
      <p:bldP spid="21" grpId="0"/>
      <p:bldP spid="22" grpId="0"/>
      <p:bldP spid="29" grpId="0" animBg="1"/>
      <p:bldP spid="43" grpId="0"/>
      <p:bldP spid="44" grpId="0"/>
      <p:bldP spid="46" grpId="0" animBg="1"/>
      <p:bldP spid="47" grpId="0"/>
      <p:bldP spid="48" grpId="0"/>
    </p:bldLst>
  </p:timing>
</p:sld>
</file>

<file path=ppt/theme/theme1.xml><?xml version="1.0" encoding="utf-8"?>
<a:theme xmlns:a="http://schemas.openxmlformats.org/drawingml/2006/main" name="Custom Design">
  <a:themeElements>
    <a:clrScheme name="Blue Green 1 Dark">
      <a:dk1>
        <a:srgbClr val="FFFFFF"/>
      </a:dk1>
      <a:lt1>
        <a:srgbClr val="3C3C3C"/>
      </a:lt1>
      <a:dk2>
        <a:srgbClr val="313C41"/>
      </a:dk2>
      <a:lt2>
        <a:srgbClr val="FFFFFF"/>
      </a:lt2>
      <a:accent1>
        <a:srgbClr val="01BDD5"/>
      </a:accent1>
      <a:accent2>
        <a:srgbClr val="20A892"/>
      </a:accent2>
      <a:accent3>
        <a:srgbClr val="01A8BF"/>
      </a:accent3>
      <a:accent4>
        <a:srgbClr val="1C9480"/>
      </a:accent4>
      <a:accent5>
        <a:srgbClr val="0190A3"/>
      </a:accent5>
      <a:accent6>
        <a:srgbClr val="177767"/>
      </a:accent6>
      <a:hlink>
        <a:srgbClr val="0563C1"/>
      </a:hlink>
      <a:folHlink>
        <a:srgbClr val="954F72"/>
      </a:folHlink>
    </a:clrScheme>
    <a:fontScheme name="Open Sans &amp;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963</TotalTime>
  <Words>751</Words>
  <Application>Microsoft Office PowerPoint</Application>
  <PresentationFormat>Widescreen</PresentationFormat>
  <Paragraphs>170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Open Sans</vt:lpstr>
      <vt:lpstr>Roboto Mono</vt:lpstr>
      <vt:lpstr>Wingdings 3</vt:lpstr>
      <vt:lpstr>Custom Design</vt:lpstr>
      <vt:lpstr>Ansible Roles</vt:lpstr>
      <vt:lpstr>Roles</vt:lpstr>
      <vt:lpstr>Roles</vt:lpstr>
      <vt:lpstr>Role Directories</vt:lpstr>
      <vt:lpstr>Role Paths</vt:lpstr>
      <vt:lpstr>PowerPoint Presentation</vt:lpstr>
      <vt:lpstr>PowerPoint Presentation</vt:lpstr>
      <vt:lpstr>Ansible Galaxy</vt:lpstr>
      <vt:lpstr>Ansible Galaxy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Septhania Rosandi</dc:creator>
  <cp:lastModifiedBy>Andrei Balint</cp:lastModifiedBy>
  <cp:revision>169</cp:revision>
  <dcterms:created xsi:type="dcterms:W3CDTF">2020-09-25T12:38:18Z</dcterms:created>
  <dcterms:modified xsi:type="dcterms:W3CDTF">2022-06-02T09:33:58Z</dcterms:modified>
</cp:coreProperties>
</file>