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19"/>
  </p:notesMasterIdLst>
  <p:handoutMasterIdLst>
    <p:handoutMasterId r:id="rId20"/>
  </p:handoutMasterIdLst>
  <p:sldIdLst>
    <p:sldId id="371" r:id="rId2"/>
    <p:sldId id="291" r:id="rId3"/>
    <p:sldId id="349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5" r:id="rId14"/>
    <p:sldId id="382" r:id="rId15"/>
    <p:sldId id="386" r:id="rId16"/>
    <p:sldId id="387" r:id="rId17"/>
    <p:sldId id="3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" userDrawn="1">
          <p15:clr>
            <a:srgbClr val="A4A3A4"/>
          </p15:clr>
        </p15:guide>
        <p15:guide id="2" orient="horz" pos="12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3ABE9"/>
    <a:srgbClr val="1A69C5"/>
    <a:srgbClr val="148ADA"/>
    <a:srgbClr val="D1D3D4"/>
    <a:srgbClr val="EAEBEB"/>
    <a:srgbClr val="8AEAFA"/>
    <a:srgbClr val="FFFFFF"/>
    <a:srgbClr val="383838"/>
    <a:srgbClr val="1B0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780"/>
  </p:normalViewPr>
  <p:slideViewPr>
    <p:cSldViewPr snapToGrid="0" snapToObjects="1">
      <p:cViewPr varScale="1">
        <p:scale>
          <a:sx n="88" d="100"/>
          <a:sy n="88" d="100"/>
        </p:scale>
        <p:origin x="1400" y="176"/>
      </p:cViewPr>
      <p:guideLst>
        <p:guide pos="288"/>
        <p:guide orient="horz" pos="1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21" d="100"/>
          <a:sy n="121" d="100"/>
        </p:scale>
        <p:origin x="49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01A936-DA68-4A17-8453-B5982689DD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3C25C-653D-4414-8B93-E56F6B3F84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BDB15-F311-44D3-89A6-7A5D7E0FA05F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A4422-ED7B-4E82-9D41-65254D8EB7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02C53-BF9D-426B-B90A-0C49E23699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1196F-4601-4F71-B9A0-D8624A74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5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52793-D392-C448-A870-93B7960BEC0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A3BDF-46D4-5549-BC1C-7701013D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rontier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C75FB-4B5B-4289-80B8-DE8117182F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17545" cy="6858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326EFF2-03D6-4A0B-945D-3905E17E0C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0" y="5903653"/>
            <a:ext cx="10967084" cy="369332"/>
          </a:xfrm>
          <a:prstGeom prst="rect">
            <a:avLst/>
          </a:prstGeom>
          <a:noFill/>
        </p:spPr>
        <p:txBody>
          <a:bodyPr wrap="square" lIns="91440" tIns="45720" bIns="4572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Helvetica Neue" panose="02000503000000020004" pitchFamily="50"/>
              </a:defRPr>
            </a:lvl1pPr>
          </a:lstStyle>
          <a:p>
            <a:pPr lvl="0"/>
            <a:r>
              <a:rPr lang="en-US" dirty="0"/>
              <a:t>Speaker/Title/Date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3E41B009-7002-4D35-8888-709467125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7225" y="3789804"/>
            <a:ext cx="10967084" cy="914083"/>
          </a:xfrm>
          <a:prstGeom prst="rect">
            <a:avLst/>
          </a:prstGeom>
        </p:spPr>
        <p:txBody>
          <a:bodyPr tIns="45720" bIns="45720" anchor="b" anchorCtr="0">
            <a:noAutofit/>
          </a:bodyPr>
          <a:lstStyle>
            <a:lvl1pPr marL="0" indent="0">
              <a:buNone/>
              <a:defRPr lang="en-US" sz="7200" b="0" i="0" kern="1200" dirty="0" smtClean="0">
                <a:solidFill>
                  <a:schemeClr val="bg1"/>
                </a:solidFill>
                <a:latin typeface="+mn-l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84DBB8-70A3-4C8C-95DA-502032257D0C}"/>
              </a:ext>
            </a:extLst>
          </p:cNvPr>
          <p:cNvGrpSpPr/>
          <p:nvPr userDrawn="1"/>
        </p:nvGrpSpPr>
        <p:grpSpPr>
          <a:xfrm>
            <a:off x="0" y="524348"/>
            <a:ext cx="3116687" cy="559514"/>
            <a:chOff x="0" y="708659"/>
            <a:chExt cx="3607917" cy="6477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F294C-CA13-40F0-9CAE-9E4201A33498}"/>
                </a:ext>
              </a:extLst>
            </p:cNvPr>
            <p:cNvSpPr/>
            <p:nvPr userDrawn="1"/>
          </p:nvSpPr>
          <p:spPr>
            <a:xfrm>
              <a:off x="0" y="708659"/>
              <a:ext cx="3607917" cy="647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A3BF6DD-E20F-40AF-B516-53DB889C11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0645" y="899085"/>
              <a:ext cx="2594505" cy="243913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CF3E48C-56DE-4064-9186-F7EA6BBB4587}"/>
              </a:ext>
            </a:extLst>
          </p:cNvPr>
          <p:cNvSpPr/>
          <p:nvPr userDrawn="1"/>
        </p:nvSpPr>
        <p:spPr>
          <a:xfrm>
            <a:off x="556260" y="6617239"/>
            <a:ext cx="32223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>
                <a:solidFill>
                  <a:schemeClr val="tx1">
                    <a:lumMod val="25000"/>
                    <a:lumOff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© 2018 </a:t>
            </a:r>
            <a:r>
              <a:rPr lang="en-US" sz="800" b="0" i="0" dirty="0">
                <a:solidFill>
                  <a:schemeClr val="tx1">
                    <a:lumMod val="25000"/>
                    <a:lumOff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Delphix. All Rights Reserved. Private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25872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use -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>
            <a:extLst>
              <a:ext uri="{FF2B5EF4-FFF2-40B4-BE49-F238E27FC236}">
                <a16:creationId xmlns:a16="http://schemas.microsoft.com/office/drawing/2014/main" id="{77CF172B-FDFC-4C3E-9573-2075DCAF1F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722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41426F-C300-4C34-9739-D56A149ED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050" y="490254"/>
            <a:ext cx="11208045" cy="73331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i="0" kern="1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(Multi-use gradient)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65667-3E13-4728-8A69-840BDC9AEE2F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297F36-2B8F-47A8-9CF6-3A128485F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82E11D-D2FE-422C-9408-09CB30072704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DA7769C-4AD0-4720-AD25-DEA8B2A15E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CFFC0F-26A2-4FB4-BDED-C735BAC4BBE1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49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E86E2BD-AFDF-43E2-84A8-9D4301E60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accent5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A5AB80F-8ACE-4C13-B512-3EF4136710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6260" y="6687195"/>
            <a:ext cx="803434" cy="75532"/>
          </a:xfrm>
          <a:custGeom>
            <a:avLst/>
            <a:gdLst>
              <a:gd name="connsiteX0" fmla="*/ 1631848 w 9522880"/>
              <a:gd name="connsiteY0" fmla="*/ 793750 h 901340"/>
              <a:gd name="connsiteX1" fmla="*/ 2148779 w 9522880"/>
              <a:gd name="connsiteY1" fmla="*/ 793750 h 901340"/>
              <a:gd name="connsiteX2" fmla="*/ 2155254 w 9522880"/>
              <a:gd name="connsiteY2" fmla="*/ 796989 h 901340"/>
              <a:gd name="connsiteX3" fmla="*/ 2156333 w 9522880"/>
              <a:gd name="connsiteY3" fmla="*/ 804185 h 901340"/>
              <a:gd name="connsiteX4" fmla="*/ 2025392 w 9522880"/>
              <a:gd name="connsiteY4" fmla="*/ 901340 h 901340"/>
              <a:gd name="connsiteX5" fmla="*/ 1508461 w 9522880"/>
              <a:gd name="connsiteY5" fmla="*/ 901340 h 901340"/>
              <a:gd name="connsiteX6" fmla="*/ 1501986 w 9522880"/>
              <a:gd name="connsiteY6" fmla="*/ 898462 h 901340"/>
              <a:gd name="connsiteX7" fmla="*/ 1500907 w 9522880"/>
              <a:gd name="connsiteY7" fmla="*/ 891265 h 901340"/>
              <a:gd name="connsiteX8" fmla="*/ 1631848 w 9522880"/>
              <a:gd name="connsiteY8" fmla="*/ 793750 h 901340"/>
              <a:gd name="connsiteX9" fmla="*/ 1692533 w 9522880"/>
              <a:gd name="connsiteY9" fmla="*/ 396875 h 901340"/>
              <a:gd name="connsiteX10" fmla="*/ 2209463 w 9522880"/>
              <a:gd name="connsiteY10" fmla="*/ 396875 h 901340"/>
              <a:gd name="connsiteX11" fmla="*/ 2215579 w 9522880"/>
              <a:gd name="connsiteY11" fmla="*/ 400114 h 901340"/>
              <a:gd name="connsiteX12" fmla="*/ 2216658 w 9522880"/>
              <a:gd name="connsiteY12" fmla="*/ 407310 h 901340"/>
              <a:gd name="connsiteX13" fmla="*/ 2085717 w 9522880"/>
              <a:gd name="connsiteY13" fmla="*/ 504465 h 901340"/>
              <a:gd name="connsiteX14" fmla="*/ 1568786 w 9522880"/>
              <a:gd name="connsiteY14" fmla="*/ 504465 h 901340"/>
              <a:gd name="connsiteX15" fmla="*/ 1562311 w 9522880"/>
              <a:gd name="connsiteY15" fmla="*/ 501227 h 901340"/>
              <a:gd name="connsiteX16" fmla="*/ 1561232 w 9522880"/>
              <a:gd name="connsiteY16" fmla="*/ 494030 h 901340"/>
              <a:gd name="connsiteX17" fmla="*/ 1692533 w 9522880"/>
              <a:gd name="connsiteY17" fmla="*/ 396875 h 901340"/>
              <a:gd name="connsiteX18" fmla="*/ 4765462 w 9522880"/>
              <a:gd name="connsiteY18" fmla="*/ 107208 h 901340"/>
              <a:gd name="connsiteX19" fmla="*/ 4737722 w 9522880"/>
              <a:gd name="connsiteY19" fmla="*/ 134909 h 901340"/>
              <a:gd name="connsiteX20" fmla="*/ 4737722 w 9522880"/>
              <a:gd name="connsiteY20" fmla="*/ 481356 h 901340"/>
              <a:gd name="connsiteX21" fmla="*/ 4949195 w 9522880"/>
              <a:gd name="connsiteY21" fmla="*/ 481356 h 901340"/>
              <a:gd name="connsiteX22" fmla="*/ 5185525 w 9522880"/>
              <a:gd name="connsiteY22" fmla="*/ 294642 h 901340"/>
              <a:gd name="connsiteX23" fmla="*/ 5185525 w 9522880"/>
              <a:gd name="connsiteY23" fmla="*/ 292123 h 901340"/>
              <a:gd name="connsiteX24" fmla="*/ 4954599 w 9522880"/>
              <a:gd name="connsiteY24" fmla="*/ 107208 h 901340"/>
              <a:gd name="connsiteX25" fmla="*/ 146511 w 9522880"/>
              <a:gd name="connsiteY25" fmla="*/ 106848 h 901340"/>
              <a:gd name="connsiteX26" fmla="*/ 114833 w 9522880"/>
              <a:gd name="connsiteY26" fmla="*/ 138867 h 901340"/>
              <a:gd name="connsiteX27" fmla="*/ 114833 w 9522880"/>
              <a:gd name="connsiteY27" fmla="*/ 792546 h 901340"/>
              <a:gd name="connsiteX28" fmla="*/ 314980 w 9522880"/>
              <a:gd name="connsiteY28" fmla="*/ 792546 h 901340"/>
              <a:gd name="connsiteX29" fmla="*/ 674957 w 9522880"/>
              <a:gd name="connsiteY29" fmla="*/ 452215 h 901340"/>
              <a:gd name="connsiteX30" fmla="*/ 674957 w 9522880"/>
              <a:gd name="connsiteY30" fmla="*/ 450057 h 901340"/>
              <a:gd name="connsiteX31" fmla="*/ 315340 w 9522880"/>
              <a:gd name="connsiteY31" fmla="*/ 106848 h 901340"/>
              <a:gd name="connsiteX32" fmla="*/ 8726378 w 9522880"/>
              <a:gd name="connsiteY32" fmla="*/ 0 h 901340"/>
              <a:gd name="connsiteX33" fmla="*/ 8791567 w 9522880"/>
              <a:gd name="connsiteY33" fmla="*/ 0 h 901340"/>
              <a:gd name="connsiteX34" fmla="*/ 8881247 w 9522880"/>
              <a:gd name="connsiteY34" fmla="*/ 44970 h 901340"/>
              <a:gd name="connsiteX35" fmla="*/ 9114631 w 9522880"/>
              <a:gd name="connsiteY35" fmla="*/ 359398 h 901340"/>
              <a:gd name="connsiteX36" fmla="*/ 9348374 w 9522880"/>
              <a:gd name="connsiteY36" fmla="*/ 44970 h 901340"/>
              <a:gd name="connsiteX37" fmla="*/ 9438414 w 9522880"/>
              <a:gd name="connsiteY37" fmla="*/ 0 h 901340"/>
              <a:gd name="connsiteX38" fmla="*/ 9502523 w 9522880"/>
              <a:gd name="connsiteY38" fmla="*/ 0 h 901340"/>
              <a:gd name="connsiteX39" fmla="*/ 9509366 w 9522880"/>
              <a:gd name="connsiteY39" fmla="*/ 3958 h 901340"/>
              <a:gd name="connsiteX40" fmla="*/ 9508645 w 9522880"/>
              <a:gd name="connsiteY40" fmla="*/ 11872 h 901340"/>
              <a:gd name="connsiteX41" fmla="*/ 9185222 w 9522880"/>
              <a:gd name="connsiteY41" fmla="*/ 441423 h 901340"/>
              <a:gd name="connsiteX42" fmla="*/ 9521251 w 9522880"/>
              <a:gd name="connsiteY42" fmla="*/ 887881 h 901340"/>
              <a:gd name="connsiteX43" fmla="*/ 9522692 w 9522880"/>
              <a:gd name="connsiteY43" fmla="*/ 895796 h 901340"/>
              <a:gd name="connsiteX44" fmla="*/ 9515849 w 9522880"/>
              <a:gd name="connsiteY44" fmla="*/ 899753 h 901340"/>
              <a:gd name="connsiteX45" fmla="*/ 9449219 w 9522880"/>
              <a:gd name="connsiteY45" fmla="*/ 899753 h 901340"/>
              <a:gd name="connsiteX46" fmla="*/ 9359179 w 9522880"/>
              <a:gd name="connsiteY46" fmla="*/ 854784 h 901340"/>
              <a:gd name="connsiteX47" fmla="*/ 9112830 w 9522880"/>
              <a:gd name="connsiteY47" fmla="*/ 522728 h 901340"/>
              <a:gd name="connsiteX48" fmla="*/ 8866480 w 9522880"/>
              <a:gd name="connsiteY48" fmla="*/ 854784 h 901340"/>
              <a:gd name="connsiteX49" fmla="*/ 8776440 w 9522880"/>
              <a:gd name="connsiteY49" fmla="*/ 899753 h 901340"/>
              <a:gd name="connsiteX50" fmla="*/ 8713773 w 9522880"/>
              <a:gd name="connsiteY50" fmla="*/ 899753 h 901340"/>
              <a:gd name="connsiteX51" fmla="*/ 8707290 w 9522880"/>
              <a:gd name="connsiteY51" fmla="*/ 895796 h 901340"/>
              <a:gd name="connsiteX52" fmla="*/ 8707650 w 9522880"/>
              <a:gd name="connsiteY52" fmla="*/ 887881 h 901340"/>
              <a:gd name="connsiteX53" fmla="*/ 9043679 w 9522880"/>
              <a:gd name="connsiteY53" fmla="*/ 441423 h 901340"/>
              <a:gd name="connsiteX54" fmla="*/ 8720255 w 9522880"/>
              <a:gd name="connsiteY54" fmla="*/ 11872 h 901340"/>
              <a:gd name="connsiteX55" fmla="*/ 8719535 w 9522880"/>
              <a:gd name="connsiteY55" fmla="*/ 3958 h 901340"/>
              <a:gd name="connsiteX56" fmla="*/ 8726378 w 9522880"/>
              <a:gd name="connsiteY56" fmla="*/ 0 h 901340"/>
              <a:gd name="connsiteX57" fmla="*/ 7805609 w 9522880"/>
              <a:gd name="connsiteY57" fmla="*/ 0 h 901340"/>
              <a:gd name="connsiteX58" fmla="*/ 7888282 w 9522880"/>
              <a:gd name="connsiteY58" fmla="*/ 0 h 901340"/>
              <a:gd name="connsiteX59" fmla="*/ 7895863 w 9522880"/>
              <a:gd name="connsiteY59" fmla="*/ 7195 h 901340"/>
              <a:gd name="connsiteX60" fmla="*/ 7895863 w 9522880"/>
              <a:gd name="connsiteY60" fmla="*/ 800460 h 901340"/>
              <a:gd name="connsiteX61" fmla="*/ 7895863 w 9522880"/>
              <a:gd name="connsiteY61" fmla="*/ 874570 h 901340"/>
              <a:gd name="connsiteX62" fmla="*/ 7870592 w 9522880"/>
              <a:gd name="connsiteY62" fmla="*/ 899394 h 901340"/>
              <a:gd name="connsiteX63" fmla="*/ 7789724 w 9522880"/>
              <a:gd name="connsiteY63" fmla="*/ 899394 h 901340"/>
              <a:gd name="connsiteX64" fmla="*/ 7787919 w 9522880"/>
              <a:gd name="connsiteY64" fmla="*/ 899753 h 901340"/>
              <a:gd name="connsiteX65" fmla="*/ 7785392 w 9522880"/>
              <a:gd name="connsiteY65" fmla="*/ 899394 h 901340"/>
              <a:gd name="connsiteX66" fmla="*/ 7780337 w 9522880"/>
              <a:gd name="connsiteY66" fmla="*/ 892558 h 901340"/>
              <a:gd name="connsiteX67" fmla="*/ 7780337 w 9522880"/>
              <a:gd name="connsiteY67" fmla="*/ 24824 h 901340"/>
              <a:gd name="connsiteX68" fmla="*/ 7805609 w 9522880"/>
              <a:gd name="connsiteY68" fmla="*/ 0 h 901340"/>
              <a:gd name="connsiteX69" fmla="*/ 6128773 w 9522880"/>
              <a:gd name="connsiteY69" fmla="*/ 0 h 901340"/>
              <a:gd name="connsiteX70" fmla="*/ 6211199 w 9522880"/>
              <a:gd name="connsiteY70" fmla="*/ 0 h 901340"/>
              <a:gd name="connsiteX71" fmla="*/ 6218758 w 9522880"/>
              <a:gd name="connsiteY71" fmla="*/ 7195 h 901340"/>
              <a:gd name="connsiteX72" fmla="*/ 6218758 w 9522880"/>
              <a:gd name="connsiteY72" fmla="*/ 393575 h 901340"/>
              <a:gd name="connsiteX73" fmla="*/ 6715472 w 9522880"/>
              <a:gd name="connsiteY73" fmla="*/ 393575 h 901340"/>
              <a:gd name="connsiteX74" fmla="*/ 6715472 w 9522880"/>
              <a:gd name="connsiteY74" fmla="*/ 24824 h 901340"/>
              <a:gd name="connsiteX75" fmla="*/ 6740668 w 9522880"/>
              <a:gd name="connsiteY75" fmla="*/ 0 h 901340"/>
              <a:gd name="connsiteX76" fmla="*/ 6823094 w 9522880"/>
              <a:gd name="connsiteY76" fmla="*/ 0 h 901340"/>
              <a:gd name="connsiteX77" fmla="*/ 6830652 w 9522880"/>
              <a:gd name="connsiteY77" fmla="*/ 7195 h 901340"/>
              <a:gd name="connsiteX78" fmla="*/ 6830652 w 9522880"/>
              <a:gd name="connsiteY78" fmla="*/ 874930 h 901340"/>
              <a:gd name="connsiteX79" fmla="*/ 6805457 w 9522880"/>
              <a:gd name="connsiteY79" fmla="*/ 899753 h 901340"/>
              <a:gd name="connsiteX80" fmla="*/ 6723031 w 9522880"/>
              <a:gd name="connsiteY80" fmla="*/ 899753 h 901340"/>
              <a:gd name="connsiteX81" fmla="*/ 6715472 w 9522880"/>
              <a:gd name="connsiteY81" fmla="*/ 892558 h 901340"/>
              <a:gd name="connsiteX82" fmla="*/ 6715472 w 9522880"/>
              <a:gd name="connsiteY82" fmla="*/ 501862 h 901340"/>
              <a:gd name="connsiteX83" fmla="*/ 6218758 w 9522880"/>
              <a:gd name="connsiteY83" fmla="*/ 501862 h 901340"/>
              <a:gd name="connsiteX84" fmla="*/ 6218758 w 9522880"/>
              <a:gd name="connsiteY84" fmla="*/ 874570 h 901340"/>
              <a:gd name="connsiteX85" fmla="*/ 6193922 w 9522880"/>
              <a:gd name="connsiteY85" fmla="*/ 899753 h 901340"/>
              <a:gd name="connsiteX86" fmla="*/ 6111496 w 9522880"/>
              <a:gd name="connsiteY86" fmla="*/ 899753 h 901340"/>
              <a:gd name="connsiteX87" fmla="*/ 6103937 w 9522880"/>
              <a:gd name="connsiteY87" fmla="*/ 892199 h 901340"/>
              <a:gd name="connsiteX88" fmla="*/ 6103937 w 9522880"/>
              <a:gd name="connsiteY88" fmla="*/ 24824 h 901340"/>
              <a:gd name="connsiteX89" fmla="*/ 6128773 w 9522880"/>
              <a:gd name="connsiteY89" fmla="*/ 0 h 901340"/>
              <a:gd name="connsiteX90" fmla="*/ 4734840 w 9522880"/>
              <a:gd name="connsiteY90" fmla="*/ 0 h 901340"/>
              <a:gd name="connsiteX91" fmla="*/ 4962164 w 9522880"/>
              <a:gd name="connsiteY91" fmla="*/ 0 h 901340"/>
              <a:gd name="connsiteX92" fmla="*/ 5301889 w 9522880"/>
              <a:gd name="connsiteY92" fmla="*/ 288526 h 901340"/>
              <a:gd name="connsiteX93" fmla="*/ 5301889 w 9522880"/>
              <a:gd name="connsiteY93" fmla="*/ 291044 h 901340"/>
              <a:gd name="connsiteX94" fmla="*/ 4930821 w 9522880"/>
              <a:gd name="connsiteY94" fmla="*/ 587844 h 901340"/>
              <a:gd name="connsiteX95" fmla="*/ 4738082 w 9522880"/>
              <a:gd name="connsiteY95" fmla="*/ 587844 h 901340"/>
              <a:gd name="connsiteX96" fmla="*/ 4738082 w 9522880"/>
              <a:gd name="connsiteY96" fmla="*/ 874930 h 901340"/>
              <a:gd name="connsiteX97" fmla="*/ 4713224 w 9522880"/>
              <a:gd name="connsiteY97" fmla="*/ 899753 h 901340"/>
              <a:gd name="connsiteX98" fmla="*/ 4630365 w 9522880"/>
              <a:gd name="connsiteY98" fmla="*/ 899753 h 901340"/>
              <a:gd name="connsiteX99" fmla="*/ 4622799 w 9522880"/>
              <a:gd name="connsiteY99" fmla="*/ 892558 h 901340"/>
              <a:gd name="connsiteX100" fmla="*/ 4622799 w 9522880"/>
              <a:gd name="connsiteY100" fmla="*/ 111885 h 901340"/>
              <a:gd name="connsiteX101" fmla="*/ 4734840 w 9522880"/>
              <a:gd name="connsiteY101" fmla="*/ 0 h 901340"/>
              <a:gd name="connsiteX102" fmla="*/ 3181345 w 9522880"/>
              <a:gd name="connsiteY102" fmla="*/ 0 h 901340"/>
              <a:gd name="connsiteX103" fmla="*/ 3262292 w 9522880"/>
              <a:gd name="connsiteY103" fmla="*/ 0 h 901340"/>
              <a:gd name="connsiteX104" fmla="*/ 3269488 w 9522880"/>
              <a:gd name="connsiteY104" fmla="*/ 6836 h 901340"/>
              <a:gd name="connsiteX105" fmla="*/ 3269488 w 9522880"/>
              <a:gd name="connsiteY105" fmla="*/ 792906 h 901340"/>
              <a:gd name="connsiteX106" fmla="*/ 3800858 w 9522880"/>
              <a:gd name="connsiteY106" fmla="*/ 792906 h 901340"/>
              <a:gd name="connsiteX107" fmla="*/ 3808053 w 9522880"/>
              <a:gd name="connsiteY107" fmla="*/ 800101 h 901340"/>
              <a:gd name="connsiteX108" fmla="*/ 3808053 w 9522880"/>
              <a:gd name="connsiteY108" fmla="*/ 876369 h 901340"/>
              <a:gd name="connsiteX109" fmla="*/ 3784669 w 9522880"/>
              <a:gd name="connsiteY109" fmla="*/ 899753 h 901340"/>
              <a:gd name="connsiteX110" fmla="*/ 3211206 w 9522880"/>
              <a:gd name="connsiteY110" fmla="*/ 899753 h 901340"/>
              <a:gd name="connsiteX111" fmla="*/ 3154363 w 9522880"/>
              <a:gd name="connsiteY111" fmla="*/ 842912 h 901340"/>
              <a:gd name="connsiteX112" fmla="*/ 3154363 w 9522880"/>
              <a:gd name="connsiteY112" fmla="*/ 26982 h 901340"/>
              <a:gd name="connsiteX113" fmla="*/ 3181345 w 9522880"/>
              <a:gd name="connsiteY113" fmla="*/ 0 h 901340"/>
              <a:gd name="connsiteX114" fmla="*/ 1736623 w 9522880"/>
              <a:gd name="connsiteY114" fmla="*/ 0 h 901340"/>
              <a:gd name="connsiteX115" fmla="*/ 2253554 w 9522880"/>
              <a:gd name="connsiteY115" fmla="*/ 0 h 901340"/>
              <a:gd name="connsiteX116" fmla="*/ 2260029 w 9522880"/>
              <a:gd name="connsiteY116" fmla="*/ 2879 h 901340"/>
              <a:gd name="connsiteX117" fmla="*/ 2261108 w 9522880"/>
              <a:gd name="connsiteY117" fmla="*/ 10076 h 901340"/>
              <a:gd name="connsiteX118" fmla="*/ 2130167 w 9522880"/>
              <a:gd name="connsiteY118" fmla="*/ 107590 h 901340"/>
              <a:gd name="connsiteX119" fmla="*/ 1612876 w 9522880"/>
              <a:gd name="connsiteY119" fmla="*/ 107590 h 901340"/>
              <a:gd name="connsiteX120" fmla="*/ 1606761 w 9522880"/>
              <a:gd name="connsiteY120" fmla="*/ 104352 h 901340"/>
              <a:gd name="connsiteX121" fmla="*/ 1605682 w 9522880"/>
              <a:gd name="connsiteY121" fmla="*/ 97155 h 901340"/>
              <a:gd name="connsiteX122" fmla="*/ 1736623 w 9522880"/>
              <a:gd name="connsiteY122" fmla="*/ 0 h 901340"/>
              <a:gd name="connsiteX123" fmla="*/ 111953 w 9522880"/>
              <a:gd name="connsiteY123" fmla="*/ 0 h 901340"/>
              <a:gd name="connsiteX124" fmla="*/ 315340 w 9522880"/>
              <a:gd name="connsiteY124" fmla="*/ 0 h 901340"/>
              <a:gd name="connsiteX125" fmla="*/ 793390 w 9522880"/>
              <a:gd name="connsiteY125" fmla="*/ 447538 h 901340"/>
              <a:gd name="connsiteX126" fmla="*/ 793390 w 9522880"/>
              <a:gd name="connsiteY126" fmla="*/ 450057 h 901340"/>
              <a:gd name="connsiteX127" fmla="*/ 315340 w 9522880"/>
              <a:gd name="connsiteY127" fmla="*/ 899753 h 901340"/>
              <a:gd name="connsiteX128" fmla="*/ 111953 w 9522880"/>
              <a:gd name="connsiteY128" fmla="*/ 899753 h 901340"/>
              <a:gd name="connsiteX129" fmla="*/ 0 w 9522880"/>
              <a:gd name="connsiteY129" fmla="*/ 787869 h 901340"/>
              <a:gd name="connsiteX130" fmla="*/ 0 w 9522880"/>
              <a:gd name="connsiteY130" fmla="*/ 111885 h 901340"/>
              <a:gd name="connsiteX131" fmla="*/ 111953 w 9522880"/>
              <a:gd name="connsiteY131" fmla="*/ 0 h 90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9522880" h="901340">
                <a:moveTo>
                  <a:pt x="1631848" y="793750"/>
                </a:moveTo>
                <a:lnTo>
                  <a:pt x="2148779" y="793750"/>
                </a:lnTo>
                <a:cubicBezTo>
                  <a:pt x="2151297" y="793750"/>
                  <a:pt x="2153815" y="794830"/>
                  <a:pt x="2155254" y="796989"/>
                </a:cubicBezTo>
                <a:cubicBezTo>
                  <a:pt x="2156693" y="799148"/>
                  <a:pt x="2157052" y="801667"/>
                  <a:pt x="2156333" y="804185"/>
                </a:cubicBezTo>
                <a:cubicBezTo>
                  <a:pt x="2139066" y="861399"/>
                  <a:pt x="2085107" y="901340"/>
                  <a:pt x="2025392" y="901340"/>
                </a:cubicBezTo>
                <a:lnTo>
                  <a:pt x="1508461" y="901340"/>
                </a:lnTo>
                <a:cubicBezTo>
                  <a:pt x="1505943" y="901340"/>
                  <a:pt x="1503425" y="900261"/>
                  <a:pt x="1501986" y="898462"/>
                </a:cubicBezTo>
                <a:cubicBezTo>
                  <a:pt x="1500547" y="896303"/>
                  <a:pt x="1500187" y="893784"/>
                  <a:pt x="1500907" y="891265"/>
                </a:cubicBezTo>
                <a:cubicBezTo>
                  <a:pt x="1518174" y="834052"/>
                  <a:pt x="1572133" y="793750"/>
                  <a:pt x="1631848" y="793750"/>
                </a:cubicBezTo>
                <a:close/>
                <a:moveTo>
                  <a:pt x="1692533" y="396875"/>
                </a:moveTo>
                <a:lnTo>
                  <a:pt x="2209463" y="396875"/>
                </a:lnTo>
                <a:cubicBezTo>
                  <a:pt x="2211981" y="396875"/>
                  <a:pt x="2214140" y="398315"/>
                  <a:pt x="2215579" y="400114"/>
                </a:cubicBezTo>
                <a:cubicBezTo>
                  <a:pt x="2217018" y="402273"/>
                  <a:pt x="2217377" y="404792"/>
                  <a:pt x="2216658" y="407310"/>
                </a:cubicBezTo>
                <a:cubicBezTo>
                  <a:pt x="2199391" y="464164"/>
                  <a:pt x="2145791" y="504465"/>
                  <a:pt x="2085717" y="504465"/>
                </a:cubicBezTo>
                <a:lnTo>
                  <a:pt x="1568786" y="504465"/>
                </a:lnTo>
                <a:cubicBezTo>
                  <a:pt x="1566268" y="504465"/>
                  <a:pt x="1564109" y="503026"/>
                  <a:pt x="1562311" y="501227"/>
                </a:cubicBezTo>
                <a:cubicBezTo>
                  <a:pt x="1561232" y="499068"/>
                  <a:pt x="1560512" y="496549"/>
                  <a:pt x="1561232" y="494030"/>
                </a:cubicBezTo>
                <a:cubicBezTo>
                  <a:pt x="1578499" y="437177"/>
                  <a:pt x="1632458" y="396875"/>
                  <a:pt x="1692533" y="396875"/>
                </a:cubicBezTo>
                <a:close/>
                <a:moveTo>
                  <a:pt x="4765462" y="107208"/>
                </a:moveTo>
                <a:cubicBezTo>
                  <a:pt x="4750331" y="107208"/>
                  <a:pt x="4738082" y="119440"/>
                  <a:pt x="4737722" y="134909"/>
                </a:cubicBezTo>
                <a:lnTo>
                  <a:pt x="4737722" y="481356"/>
                </a:lnTo>
                <a:lnTo>
                  <a:pt x="4949195" y="481356"/>
                </a:lnTo>
                <a:cubicBezTo>
                  <a:pt x="5090416" y="481356"/>
                  <a:pt x="5185525" y="406526"/>
                  <a:pt x="5185525" y="294642"/>
                </a:cubicBezTo>
                <a:lnTo>
                  <a:pt x="5185525" y="292123"/>
                </a:lnTo>
                <a:cubicBezTo>
                  <a:pt x="5185525" y="174483"/>
                  <a:pt x="5101224" y="107208"/>
                  <a:pt x="4954599" y="107208"/>
                </a:cubicBezTo>
                <a:close/>
                <a:moveTo>
                  <a:pt x="146511" y="106848"/>
                </a:moveTo>
                <a:cubicBezTo>
                  <a:pt x="128872" y="106848"/>
                  <a:pt x="114833" y="121238"/>
                  <a:pt x="114833" y="138867"/>
                </a:cubicBezTo>
                <a:lnTo>
                  <a:pt x="114833" y="792546"/>
                </a:lnTo>
                <a:lnTo>
                  <a:pt x="314980" y="792546"/>
                </a:lnTo>
                <a:cubicBezTo>
                  <a:pt x="526647" y="792546"/>
                  <a:pt x="674957" y="652600"/>
                  <a:pt x="674957" y="452215"/>
                </a:cubicBezTo>
                <a:lnTo>
                  <a:pt x="674957" y="450057"/>
                </a:lnTo>
                <a:cubicBezTo>
                  <a:pt x="674957" y="248233"/>
                  <a:pt x="527007" y="106848"/>
                  <a:pt x="315340" y="106848"/>
                </a:cubicBezTo>
                <a:close/>
                <a:moveTo>
                  <a:pt x="8726378" y="0"/>
                </a:moveTo>
                <a:lnTo>
                  <a:pt x="8791567" y="0"/>
                </a:lnTo>
                <a:cubicBezTo>
                  <a:pt x="8826863" y="0"/>
                  <a:pt x="8860358" y="16549"/>
                  <a:pt x="8881247" y="44970"/>
                </a:cubicBezTo>
                <a:lnTo>
                  <a:pt x="9114631" y="359398"/>
                </a:lnTo>
                <a:lnTo>
                  <a:pt x="9348374" y="44970"/>
                </a:lnTo>
                <a:cubicBezTo>
                  <a:pt x="9369624" y="16549"/>
                  <a:pt x="9403119" y="0"/>
                  <a:pt x="9438414" y="0"/>
                </a:cubicBezTo>
                <a:lnTo>
                  <a:pt x="9502523" y="0"/>
                </a:lnTo>
                <a:cubicBezTo>
                  <a:pt x="9505404" y="0"/>
                  <a:pt x="9507925" y="1439"/>
                  <a:pt x="9509366" y="3958"/>
                </a:cubicBezTo>
                <a:cubicBezTo>
                  <a:pt x="9510446" y="6476"/>
                  <a:pt x="9510446" y="9354"/>
                  <a:pt x="9508645" y="11872"/>
                </a:cubicBezTo>
                <a:lnTo>
                  <a:pt x="9185222" y="441423"/>
                </a:lnTo>
                <a:lnTo>
                  <a:pt x="9521251" y="887881"/>
                </a:lnTo>
                <a:cubicBezTo>
                  <a:pt x="9523052" y="890400"/>
                  <a:pt x="9523052" y="893278"/>
                  <a:pt x="9522692" y="895796"/>
                </a:cubicBezTo>
                <a:cubicBezTo>
                  <a:pt x="9521251" y="898314"/>
                  <a:pt x="9518730" y="899753"/>
                  <a:pt x="9515849" y="899753"/>
                </a:cubicBezTo>
                <a:lnTo>
                  <a:pt x="9449219" y="899753"/>
                </a:lnTo>
                <a:cubicBezTo>
                  <a:pt x="9413923" y="899753"/>
                  <a:pt x="9380429" y="883205"/>
                  <a:pt x="9359179" y="854784"/>
                </a:cubicBezTo>
                <a:lnTo>
                  <a:pt x="9112830" y="522728"/>
                </a:lnTo>
                <a:lnTo>
                  <a:pt x="8866480" y="854784"/>
                </a:lnTo>
                <a:cubicBezTo>
                  <a:pt x="8845591" y="883205"/>
                  <a:pt x="8812096" y="899753"/>
                  <a:pt x="8776440" y="899753"/>
                </a:cubicBezTo>
                <a:lnTo>
                  <a:pt x="8713773" y="899753"/>
                </a:lnTo>
                <a:cubicBezTo>
                  <a:pt x="8710891" y="899753"/>
                  <a:pt x="8708370" y="898314"/>
                  <a:pt x="8707290" y="895796"/>
                </a:cubicBezTo>
                <a:cubicBezTo>
                  <a:pt x="8705849" y="893278"/>
                  <a:pt x="8705849" y="890400"/>
                  <a:pt x="8707650" y="887881"/>
                </a:cubicBezTo>
                <a:lnTo>
                  <a:pt x="9043679" y="441423"/>
                </a:lnTo>
                <a:lnTo>
                  <a:pt x="8720255" y="11872"/>
                </a:lnTo>
                <a:cubicBezTo>
                  <a:pt x="8718455" y="9354"/>
                  <a:pt x="8718094" y="6476"/>
                  <a:pt x="8719535" y="3958"/>
                </a:cubicBezTo>
                <a:cubicBezTo>
                  <a:pt x="8720976" y="1439"/>
                  <a:pt x="8723497" y="0"/>
                  <a:pt x="8726378" y="0"/>
                </a:cubicBezTo>
                <a:close/>
                <a:moveTo>
                  <a:pt x="7805609" y="0"/>
                </a:moveTo>
                <a:lnTo>
                  <a:pt x="7888282" y="0"/>
                </a:lnTo>
                <a:cubicBezTo>
                  <a:pt x="7892614" y="0"/>
                  <a:pt x="7895863" y="3238"/>
                  <a:pt x="7895863" y="7195"/>
                </a:cubicBezTo>
                <a:lnTo>
                  <a:pt x="7895863" y="800460"/>
                </a:lnTo>
                <a:lnTo>
                  <a:pt x="7895863" y="874570"/>
                </a:lnTo>
                <a:cubicBezTo>
                  <a:pt x="7895863" y="888241"/>
                  <a:pt x="7884311" y="899394"/>
                  <a:pt x="7870592" y="899394"/>
                </a:cubicBezTo>
                <a:lnTo>
                  <a:pt x="7789724" y="899394"/>
                </a:lnTo>
                <a:cubicBezTo>
                  <a:pt x="7789002" y="899753"/>
                  <a:pt x="7788641" y="899753"/>
                  <a:pt x="7787919" y="899753"/>
                </a:cubicBezTo>
                <a:cubicBezTo>
                  <a:pt x="7787197" y="899753"/>
                  <a:pt x="7786114" y="899753"/>
                  <a:pt x="7785392" y="899394"/>
                </a:cubicBezTo>
                <a:cubicBezTo>
                  <a:pt x="7782503" y="897955"/>
                  <a:pt x="7780337" y="895796"/>
                  <a:pt x="7780337" y="892558"/>
                </a:cubicBezTo>
                <a:lnTo>
                  <a:pt x="7780337" y="24824"/>
                </a:lnTo>
                <a:cubicBezTo>
                  <a:pt x="7780337" y="11153"/>
                  <a:pt x="7791890" y="0"/>
                  <a:pt x="7805609" y="0"/>
                </a:cubicBezTo>
                <a:close/>
                <a:moveTo>
                  <a:pt x="6128773" y="0"/>
                </a:moveTo>
                <a:lnTo>
                  <a:pt x="6211199" y="0"/>
                </a:lnTo>
                <a:cubicBezTo>
                  <a:pt x="6215518" y="0"/>
                  <a:pt x="6218758" y="3238"/>
                  <a:pt x="6218758" y="7195"/>
                </a:cubicBezTo>
                <a:lnTo>
                  <a:pt x="6218758" y="393575"/>
                </a:lnTo>
                <a:lnTo>
                  <a:pt x="6715472" y="393575"/>
                </a:lnTo>
                <a:lnTo>
                  <a:pt x="6715472" y="24824"/>
                </a:lnTo>
                <a:cubicBezTo>
                  <a:pt x="6715472" y="11153"/>
                  <a:pt x="6726990" y="0"/>
                  <a:pt x="6740668" y="0"/>
                </a:cubicBezTo>
                <a:lnTo>
                  <a:pt x="6823094" y="0"/>
                </a:lnTo>
                <a:cubicBezTo>
                  <a:pt x="6827053" y="0"/>
                  <a:pt x="6830652" y="3238"/>
                  <a:pt x="6830652" y="7195"/>
                </a:cubicBezTo>
                <a:lnTo>
                  <a:pt x="6830652" y="874930"/>
                </a:lnTo>
                <a:cubicBezTo>
                  <a:pt x="6830652" y="888601"/>
                  <a:pt x="6819134" y="899753"/>
                  <a:pt x="6805457" y="899753"/>
                </a:cubicBezTo>
                <a:lnTo>
                  <a:pt x="6723031" y="899753"/>
                </a:lnTo>
                <a:cubicBezTo>
                  <a:pt x="6719071" y="899753"/>
                  <a:pt x="6715472" y="896516"/>
                  <a:pt x="6715472" y="892558"/>
                </a:cubicBezTo>
                <a:lnTo>
                  <a:pt x="6715472" y="501862"/>
                </a:lnTo>
                <a:lnTo>
                  <a:pt x="6218758" y="501862"/>
                </a:lnTo>
                <a:lnTo>
                  <a:pt x="6218758" y="874570"/>
                </a:lnTo>
                <a:cubicBezTo>
                  <a:pt x="6218758" y="888601"/>
                  <a:pt x="6207599" y="899753"/>
                  <a:pt x="6193922" y="899753"/>
                </a:cubicBezTo>
                <a:lnTo>
                  <a:pt x="6111496" y="899753"/>
                </a:lnTo>
                <a:cubicBezTo>
                  <a:pt x="6107177" y="899753"/>
                  <a:pt x="6103937" y="896156"/>
                  <a:pt x="6103937" y="892199"/>
                </a:cubicBezTo>
                <a:lnTo>
                  <a:pt x="6103937" y="24824"/>
                </a:lnTo>
                <a:cubicBezTo>
                  <a:pt x="6103937" y="11153"/>
                  <a:pt x="6115095" y="0"/>
                  <a:pt x="6128773" y="0"/>
                </a:cubicBezTo>
                <a:close/>
                <a:moveTo>
                  <a:pt x="4734840" y="0"/>
                </a:moveTo>
                <a:lnTo>
                  <a:pt x="4962164" y="0"/>
                </a:lnTo>
                <a:cubicBezTo>
                  <a:pt x="5168593" y="0"/>
                  <a:pt x="5301889" y="112964"/>
                  <a:pt x="5301889" y="288526"/>
                </a:cubicBezTo>
                <a:lnTo>
                  <a:pt x="5301889" y="291044"/>
                </a:lnTo>
                <a:cubicBezTo>
                  <a:pt x="5301889" y="495746"/>
                  <a:pt x="5132567" y="587844"/>
                  <a:pt x="4930821" y="587844"/>
                </a:cubicBezTo>
                <a:lnTo>
                  <a:pt x="4738082" y="587844"/>
                </a:lnTo>
                <a:lnTo>
                  <a:pt x="4738082" y="874930"/>
                </a:lnTo>
                <a:cubicBezTo>
                  <a:pt x="4738082" y="888601"/>
                  <a:pt x="4726914" y="899753"/>
                  <a:pt x="4713224" y="899753"/>
                </a:cubicBezTo>
                <a:lnTo>
                  <a:pt x="4630365" y="899753"/>
                </a:lnTo>
                <a:cubicBezTo>
                  <a:pt x="4626402" y="899753"/>
                  <a:pt x="4622799" y="896516"/>
                  <a:pt x="4622799" y="892558"/>
                </a:cubicBezTo>
                <a:lnTo>
                  <a:pt x="4622799" y="111885"/>
                </a:lnTo>
                <a:cubicBezTo>
                  <a:pt x="4622799" y="50366"/>
                  <a:pt x="4673236" y="0"/>
                  <a:pt x="4734840" y="0"/>
                </a:cubicBezTo>
                <a:close/>
                <a:moveTo>
                  <a:pt x="3181345" y="0"/>
                </a:moveTo>
                <a:lnTo>
                  <a:pt x="3262292" y="0"/>
                </a:lnTo>
                <a:cubicBezTo>
                  <a:pt x="3266250" y="0"/>
                  <a:pt x="3269488" y="2878"/>
                  <a:pt x="3269488" y="6836"/>
                </a:cubicBezTo>
                <a:lnTo>
                  <a:pt x="3269488" y="792906"/>
                </a:lnTo>
                <a:lnTo>
                  <a:pt x="3800858" y="792906"/>
                </a:lnTo>
                <a:cubicBezTo>
                  <a:pt x="3804816" y="792906"/>
                  <a:pt x="3808053" y="796143"/>
                  <a:pt x="3808053" y="800101"/>
                </a:cubicBezTo>
                <a:lnTo>
                  <a:pt x="3808053" y="876369"/>
                </a:lnTo>
                <a:cubicBezTo>
                  <a:pt x="3808053" y="889320"/>
                  <a:pt x="3797620" y="899753"/>
                  <a:pt x="3784669" y="899753"/>
                </a:cubicBezTo>
                <a:lnTo>
                  <a:pt x="3211206" y="899753"/>
                </a:lnTo>
                <a:cubicBezTo>
                  <a:pt x="3179907" y="899753"/>
                  <a:pt x="3154363" y="874570"/>
                  <a:pt x="3154363" y="842912"/>
                </a:cubicBezTo>
                <a:lnTo>
                  <a:pt x="3154363" y="26982"/>
                </a:lnTo>
                <a:cubicBezTo>
                  <a:pt x="3154363" y="11872"/>
                  <a:pt x="3166595" y="0"/>
                  <a:pt x="3181345" y="0"/>
                </a:cubicBezTo>
                <a:close/>
                <a:moveTo>
                  <a:pt x="1736623" y="0"/>
                </a:moveTo>
                <a:lnTo>
                  <a:pt x="2253554" y="0"/>
                </a:lnTo>
                <a:cubicBezTo>
                  <a:pt x="2256072" y="0"/>
                  <a:pt x="2258230" y="1080"/>
                  <a:pt x="2260029" y="2879"/>
                </a:cubicBezTo>
                <a:cubicBezTo>
                  <a:pt x="2261468" y="5038"/>
                  <a:pt x="2261828" y="7557"/>
                  <a:pt x="2261108" y="10076"/>
                </a:cubicBezTo>
                <a:cubicBezTo>
                  <a:pt x="2243841" y="67289"/>
                  <a:pt x="2189882" y="107590"/>
                  <a:pt x="2130167" y="107590"/>
                </a:cubicBezTo>
                <a:lnTo>
                  <a:pt x="1612876" y="107590"/>
                </a:lnTo>
                <a:cubicBezTo>
                  <a:pt x="1610718" y="107590"/>
                  <a:pt x="1608200" y="106511"/>
                  <a:pt x="1606761" y="104352"/>
                </a:cubicBezTo>
                <a:cubicBezTo>
                  <a:pt x="1605322" y="102193"/>
                  <a:pt x="1604962" y="99674"/>
                  <a:pt x="1605682" y="97155"/>
                </a:cubicBezTo>
                <a:cubicBezTo>
                  <a:pt x="1622949" y="39942"/>
                  <a:pt x="1676908" y="0"/>
                  <a:pt x="1736623" y="0"/>
                </a:cubicBezTo>
                <a:close/>
                <a:moveTo>
                  <a:pt x="111953" y="0"/>
                </a:moveTo>
                <a:lnTo>
                  <a:pt x="315340" y="0"/>
                </a:lnTo>
                <a:cubicBezTo>
                  <a:pt x="592163" y="0"/>
                  <a:pt x="793390" y="188153"/>
                  <a:pt x="793390" y="447538"/>
                </a:cubicBezTo>
                <a:lnTo>
                  <a:pt x="793390" y="450057"/>
                </a:lnTo>
                <a:cubicBezTo>
                  <a:pt x="793390" y="710521"/>
                  <a:pt x="592163" y="899753"/>
                  <a:pt x="315340" y="899753"/>
                </a:cubicBezTo>
                <a:lnTo>
                  <a:pt x="111953" y="899753"/>
                </a:lnTo>
                <a:cubicBezTo>
                  <a:pt x="50037" y="899753"/>
                  <a:pt x="0" y="849747"/>
                  <a:pt x="0" y="787869"/>
                </a:cubicBezTo>
                <a:lnTo>
                  <a:pt x="0" y="111885"/>
                </a:lnTo>
                <a:cubicBezTo>
                  <a:pt x="0" y="50007"/>
                  <a:pt x="50037" y="0"/>
                  <a:pt x="1119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2FCA1E-1509-43D7-8333-454F634958A8}"/>
              </a:ext>
            </a:extLst>
          </p:cNvPr>
          <p:cNvSpPr/>
          <p:nvPr userDrawn="1"/>
        </p:nvSpPr>
        <p:spPr>
          <a:xfrm>
            <a:off x="1402079" y="6617239"/>
            <a:ext cx="32223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accent5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© 2018 Delphix. All Rights Reserved. Private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1697643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-  Az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DBEBF-2062-4501-8F28-EFC0CB4F24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033" y="0"/>
            <a:ext cx="12195033" cy="65659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BE3BB5-0770-4E3A-BDAA-2D7C753D4FF1}"/>
              </a:ext>
            </a:extLst>
          </p:cNvPr>
          <p:cNvSpPr/>
          <p:nvPr userDrawn="1"/>
        </p:nvSpPr>
        <p:spPr>
          <a:xfrm>
            <a:off x="2177592" y="2783264"/>
            <a:ext cx="94268" cy="12914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2BA999F-1BB5-43E7-B2FA-F3A1ED6256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0300" y="2905124"/>
            <a:ext cx="9105900" cy="11790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5D5DE4-9BB0-4197-B603-F9FCCA5E7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CA9245-6D6F-440D-AEE4-6D97C1D9BC86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A1C6E61-2469-40C8-919E-2183389F68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44BF52-A0D1-4387-B178-B8FA9B5FF808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271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-  Az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DBEBF-2062-4501-8F28-EFC0CB4F24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5033" cy="65659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BE3BB5-0770-4E3A-BDAA-2D7C753D4FF1}"/>
              </a:ext>
            </a:extLst>
          </p:cNvPr>
          <p:cNvSpPr/>
          <p:nvPr userDrawn="1"/>
        </p:nvSpPr>
        <p:spPr>
          <a:xfrm>
            <a:off x="0" y="2783264"/>
            <a:ext cx="94268" cy="12914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2BA999F-1BB5-43E7-B2FA-F3A1ED6256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259" y="2905124"/>
            <a:ext cx="10940415" cy="11790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8A6B1B-95E8-463F-88CA-BB635B35E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6579A6-C8CB-4D02-BB45-E603442CA311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7985178-7CEE-48D1-B02D-E26E37D933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615694-D86D-4505-ADA4-1D38EC53BD09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363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-  Az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28C0B0-8F0C-48F6-ADC5-E335415F8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0"/>
            <a:ext cx="12192000" cy="65659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E3BB5-0770-4E3A-BDAA-2D7C753D4FF1}"/>
              </a:ext>
            </a:extLst>
          </p:cNvPr>
          <p:cNvSpPr/>
          <p:nvPr userDrawn="1"/>
        </p:nvSpPr>
        <p:spPr>
          <a:xfrm>
            <a:off x="0" y="2783264"/>
            <a:ext cx="94268" cy="12914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2BA999F-1BB5-43E7-B2FA-F3A1ED6256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259" y="2905124"/>
            <a:ext cx="10940415" cy="11790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744471-068D-4FC4-9C35-7C462725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0513B6-5EBA-42DC-898C-79CC0B041A66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87EC12-331E-4730-84DB-E87FF57573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2B1FCA-28C4-4782-AAB7-BF31CADE6A73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3008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-  Az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77CF172B-FDFC-4C3E-9573-2075DCAF1F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722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B776-C62F-4DA6-9E0B-671F092B7D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7319753" cy="65659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E3BB5-0770-4E3A-BDAA-2D7C753D4FF1}"/>
              </a:ext>
            </a:extLst>
          </p:cNvPr>
          <p:cNvSpPr/>
          <p:nvPr userDrawn="1"/>
        </p:nvSpPr>
        <p:spPr>
          <a:xfrm>
            <a:off x="2177592" y="2783264"/>
            <a:ext cx="94268" cy="1291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2BA999F-1BB5-43E7-B2FA-F3A1ED6256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0300" y="2905124"/>
            <a:ext cx="9105900" cy="11790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459B9D9-E2C8-47DC-B6B4-24F7BC2C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6E9A76-8229-4607-806B-DD85227174D8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F7509C1-A4A9-4947-847D-460B977A5F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31854C-E532-421B-869D-74D390866C8F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05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-  Az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77CF172B-FDFC-4C3E-9573-2075DCAF1F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722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B776-C62F-4DA6-9E0B-671F092B7D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7319753" cy="65659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C321F-C7B1-4291-89A9-E7CADEA401DA}"/>
              </a:ext>
            </a:extLst>
          </p:cNvPr>
          <p:cNvSpPr/>
          <p:nvPr userDrawn="1"/>
        </p:nvSpPr>
        <p:spPr>
          <a:xfrm>
            <a:off x="0" y="2783264"/>
            <a:ext cx="94268" cy="12914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7FCD899-E92D-42D3-BD8C-EE0E3365E5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259" y="2905124"/>
            <a:ext cx="10940415" cy="11790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9DC5AE6-6D38-4338-8E91-C4210E07E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05D613-FC73-40FF-A096-6BEB0C0087C8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60C33F1-BFB3-49E5-A45C-C1478D2997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68B548-B0E9-4CF1-ABB5-CA63B30D5A24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574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rgbClr val="4EC4E4"/>
            </a:gs>
            <a:gs pos="26000">
              <a:srgbClr val="46B3D1"/>
            </a:gs>
            <a:gs pos="59000">
              <a:srgbClr val="3086A1"/>
            </a:gs>
            <a:gs pos="94000">
              <a:srgbClr val="145A73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59A1C-21A9-4378-93C3-53DDF5B335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36" r="967" b="52048"/>
          <a:stretch/>
        </p:blipFill>
        <p:spPr>
          <a:xfrm>
            <a:off x="0" y="0"/>
            <a:ext cx="12192000" cy="66172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9AF4EA-04E1-438F-82F7-583F9CF5579D}"/>
              </a:ext>
            </a:extLst>
          </p:cNvPr>
          <p:cNvSpPr/>
          <p:nvPr userDrawn="1"/>
        </p:nvSpPr>
        <p:spPr>
          <a:xfrm>
            <a:off x="0" y="-1"/>
            <a:ext cx="12192000" cy="6565392"/>
          </a:xfrm>
          <a:prstGeom prst="rect">
            <a:avLst/>
          </a:prstGeom>
          <a:gradFill>
            <a:gsLst>
              <a:gs pos="0">
                <a:srgbClr val="4EC4E4">
                  <a:alpha val="50000"/>
                </a:srgbClr>
              </a:gs>
              <a:gs pos="26000">
                <a:srgbClr val="46B3D1">
                  <a:alpha val="50000"/>
                </a:srgbClr>
              </a:gs>
              <a:gs pos="59000">
                <a:srgbClr val="3086A1">
                  <a:alpha val="50000"/>
                </a:srgbClr>
              </a:gs>
              <a:gs pos="94000">
                <a:srgbClr val="145A73">
                  <a:alpha val="5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BEBAA9FA-210D-49DB-80EA-121F60BD0D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7385" y="2552700"/>
            <a:ext cx="833723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3CA934-69DD-403F-8744-365E13D47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00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 Az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>
            <a:extLst>
              <a:ext uri="{FF2B5EF4-FFF2-40B4-BE49-F238E27FC236}">
                <a16:creationId xmlns:a16="http://schemas.microsoft.com/office/drawing/2014/main" id="{77CF172B-FDFC-4C3E-9573-2075DCAF1F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722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4F2DA9B-3DB2-47AD-BE94-BF5255E1CF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20264" y="2628900"/>
            <a:ext cx="8869680" cy="1752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085C9A0-9B5A-4E2A-9B10-82B700E7D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" y="2951202"/>
            <a:ext cx="1775491" cy="110799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6600" b="0" i="0" kern="1200" smtClean="0">
                <a:solidFill>
                  <a:schemeClr val="accent1"/>
                </a:solidFill>
                <a:effectLst/>
                <a:latin typeface="+mn-lt"/>
                <a:ea typeface="Helvetica Neue" panose="02000503000000020004" pitchFamily="50"/>
                <a:cs typeface="Helvetica Neue" panose="02000503000000020004" pitchFamily="5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27FF2D-0D7D-4B5F-BF0E-CB7FEA848B86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84CEA9-00CE-4FCF-9324-CCBB40778F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1DF319-4F62-4C70-9506-7F27C325AEBF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F87780A-AE0B-477F-A04F-468A494268B3}"/>
              </a:ext>
            </a:extLst>
          </p:cNvPr>
          <p:cNvSpPr txBox="1">
            <a:spLocks/>
          </p:cNvSpPr>
          <p:nvPr userDrawn="1"/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E3BB5-0770-4E3A-BDAA-2D7C753D4FF1}"/>
              </a:ext>
            </a:extLst>
          </p:cNvPr>
          <p:cNvSpPr/>
          <p:nvPr userDrawn="1"/>
        </p:nvSpPr>
        <p:spPr>
          <a:xfrm>
            <a:off x="1900743" y="2859464"/>
            <a:ext cx="94268" cy="1291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nature&#10;&#10;Description generated with high confidence">
            <a:extLst>
              <a:ext uri="{FF2B5EF4-FFF2-40B4-BE49-F238E27FC236}">
                <a16:creationId xmlns:a16="http://schemas.microsoft.com/office/drawing/2014/main" id="{5892BD3D-A953-49BC-98F9-FB4963B23D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371171-46D2-4772-8262-7FE0A35AF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62526" y="1033260"/>
            <a:ext cx="6819900" cy="396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A86B6E-E8DA-4FA6-9B0A-DCF2088B4807}"/>
              </a:ext>
            </a:extLst>
          </p:cNvPr>
          <p:cNvSpPr/>
          <p:nvPr userDrawn="1"/>
        </p:nvSpPr>
        <p:spPr>
          <a:xfrm>
            <a:off x="4489555" y="1401822"/>
            <a:ext cx="82446" cy="32252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28CB6-BA5C-47B7-84B1-A0E347EE9AC2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AD4F9D-BC46-40CF-BF2A-E81069B630D1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6E5E64E-7536-43FE-8B5A-8AEA560A77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F4818B-C8E0-4BDA-BB39-4E8C28094633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617E0EC-06D9-482F-B1FE-819ADC6B5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295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1951816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050" y="589146"/>
            <a:ext cx="11208045" cy="5355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lang="en-US" sz="3200" kern="1200" dirty="0" smtClean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Your Title Here (1 Column layout)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A878B61-6238-4A53-BD38-0DB93484E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33336-6D52-4780-A34D-CD59FD8AD186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1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pli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utdoor, water&#10;&#10;Description generated with high confidence">
            <a:extLst>
              <a:ext uri="{FF2B5EF4-FFF2-40B4-BE49-F238E27FC236}">
                <a16:creationId xmlns:a16="http://schemas.microsoft.com/office/drawing/2014/main" id="{E2098DA3-DF04-4F7B-BC88-36B4C562A2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A86B6E-E8DA-4FA6-9B0A-DCF2088B4807}"/>
              </a:ext>
            </a:extLst>
          </p:cNvPr>
          <p:cNvSpPr/>
          <p:nvPr userDrawn="1"/>
        </p:nvSpPr>
        <p:spPr>
          <a:xfrm>
            <a:off x="4489555" y="1401822"/>
            <a:ext cx="82446" cy="32252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371171-46D2-4772-8262-7FE0A35AF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62526" y="1033260"/>
            <a:ext cx="6819900" cy="396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F58B30-5489-465F-ACFB-B23D6FA9BDE9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1E554E-36C1-4EC0-A805-69627C878554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E367715-6C4D-4D6E-8AA3-A421090643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23420E-1D01-430A-8D97-EA5F5353265A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75F1FA3-7C5B-4600-9B01-F7E84C476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245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nature, rain, outdoor&#10;&#10;Description generated with very high confidence">
            <a:extLst>
              <a:ext uri="{FF2B5EF4-FFF2-40B4-BE49-F238E27FC236}">
                <a16:creationId xmlns:a16="http://schemas.microsoft.com/office/drawing/2014/main" id="{7A8A570B-98CC-41C1-AEEC-8391029D9B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A86B6E-E8DA-4FA6-9B0A-DCF2088B4807}"/>
              </a:ext>
            </a:extLst>
          </p:cNvPr>
          <p:cNvSpPr/>
          <p:nvPr userDrawn="1"/>
        </p:nvSpPr>
        <p:spPr>
          <a:xfrm>
            <a:off x="4489555" y="1401822"/>
            <a:ext cx="82446" cy="32252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371171-46D2-4772-8262-7FE0A35AF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62526" y="1033260"/>
            <a:ext cx="6819900" cy="396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38371-814F-4737-BB0E-8E57E55653AA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60D2D2-0342-46EF-9617-0A031A8C448A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2123222-42CC-4B85-8DC8-50D08561CC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D1FCC5-731E-4B02-B9DC-A5180381E5C6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4391C72-CD07-42C8-954E-42751CE43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17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487594" y="1470026"/>
            <a:ext cx="5468955" cy="1951816"/>
          </a:xfrm>
          <a:prstGeom prst="rect">
            <a:avLst/>
          </a:prstGeom>
        </p:spPr>
        <p:txBody>
          <a:bodyPr vert="horz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050" y="589146"/>
            <a:ext cx="11208045" cy="5355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lang="en-US" sz="3200" b="0" i="0" kern="12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(2 Column layout)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21937B1-0439-4B6D-8900-E26C5323EAD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21140" y="1461772"/>
            <a:ext cx="5468955" cy="1951816"/>
          </a:xfrm>
          <a:prstGeom prst="rect">
            <a:avLst/>
          </a:prstGeom>
        </p:spPr>
        <p:txBody>
          <a:bodyPr vert="horz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17AC67-3602-40B4-96C2-23792D64E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84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050" y="589146"/>
            <a:ext cx="11208045" cy="5355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lang="en-US" sz="3200" b="0" i="0" kern="12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(3 Column layout)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E67C534-1E36-47B3-AAA0-F4028B4C376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7595" y="1470026"/>
            <a:ext cx="3605460" cy="1951816"/>
          </a:xfrm>
          <a:prstGeom prst="rect">
            <a:avLst/>
          </a:prstGeom>
        </p:spPr>
        <p:txBody>
          <a:bodyPr vert="horz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1813464-7291-4452-93F5-C154387A6CF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290871" y="1470026"/>
            <a:ext cx="3605460" cy="1880515"/>
          </a:xfrm>
          <a:prstGeom prst="rect">
            <a:avLst/>
          </a:prstGeom>
        </p:spPr>
        <p:txBody>
          <a:bodyPr vert="horz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b="0" i="0" kern="1200" spc="0" dirty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050288C-18ED-4EAC-92BB-2A45C13FF76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084635" y="1470026"/>
            <a:ext cx="3605460" cy="1880515"/>
          </a:xfrm>
          <a:prstGeom prst="rect">
            <a:avLst/>
          </a:prstGeom>
        </p:spPr>
        <p:txBody>
          <a:bodyPr vert="horz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b="0" i="0" kern="1200" spc="0" dirty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C09C4D9-7414-4C41-B9FF-F1D248F63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730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050" y="589146"/>
            <a:ext cx="11208045" cy="5355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lang="en-US" sz="3200" b="0" i="0" kern="12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(4 Column layout)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E67C534-1E36-47B3-AAA0-F4028B4C376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7596" y="1470026"/>
            <a:ext cx="2606124" cy="227241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0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268024F-FE0D-4533-BF0E-AF8A2042746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353054" y="1461772"/>
            <a:ext cx="2606124" cy="227241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0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31E4CD9-B840-4841-940B-F5F95DAAF5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18512" y="1461772"/>
            <a:ext cx="2606124" cy="227241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0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A1885CF-2E8E-43AB-95F8-2F1C24B20C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83971" y="1461772"/>
            <a:ext cx="2606124" cy="227241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0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C4E3203-FA87-420A-8410-28931E4C3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998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050" y="589146"/>
            <a:ext cx="11208045" cy="5355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lang="en-US" sz="3200" b="0" i="0" kern="1200" baseline="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(4 Bucket with Icons)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E67C534-1E36-47B3-AAA0-F4028B4C376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7596" y="3090585"/>
            <a:ext cx="2606124" cy="227241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20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171445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4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42891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2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37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1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85783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0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268024F-FE0D-4533-BF0E-AF8A2042746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353054" y="3082331"/>
            <a:ext cx="2606124" cy="227241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20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171445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4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42891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2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37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1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85783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0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31E4CD9-B840-4841-940B-F5F95DAAF5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18512" y="3082331"/>
            <a:ext cx="2606124" cy="227241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20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171445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4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42891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2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37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1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85783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0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A1885CF-2E8E-43AB-95F8-2F1C24B20C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83971" y="3082331"/>
            <a:ext cx="2606124" cy="227241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20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171445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4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42891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2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37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1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85783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0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C4E3203-FA87-420A-8410-28931E4C3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050" y="490254"/>
            <a:ext cx="11208045" cy="73331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lang="en-US" sz="3200" b="0" i="0" kern="12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(Logo grid)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F9DA87-D97F-4EC8-92A2-ECBCFA93317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53677" y="1516586"/>
          <a:ext cx="11136414" cy="4588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6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6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6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6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47192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192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7192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7192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F82D11B-DB8C-4B24-9B8A-9DF4C7C86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808A9-23C0-4B60-A8A4-376731A61C50}"/>
              </a:ext>
            </a:extLst>
          </p:cNvPr>
          <p:cNvSpPr/>
          <p:nvPr userDrawn="1"/>
        </p:nvSpPr>
        <p:spPr>
          <a:xfrm>
            <a:off x="0" y="484632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951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050" y="490254"/>
            <a:ext cx="11208045" cy="73331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lang="en-US" sz="3200" b="0" i="0" kern="12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(Multi-use)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C461B7F-D0D0-4DF6-BA5F-50C15CB35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57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us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6E34F8-8F87-43B6-A23A-CD003C790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050" y="490254"/>
            <a:ext cx="11208045" cy="73331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lang="en-US" sz="3200" b="0" i="0" kern="1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(Multi-use dark)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F0446-5018-469A-A5D6-79E538C5C373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C86C-9832-4E40-BEBC-522BAA555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2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928039D-D660-4F20-8D34-5EBCB685CBC9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4FF93A-95BD-485F-86DB-F23E439BA7F6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60E8615-B6F5-408A-B8CF-7EE7B5E262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00E575-FE78-40A6-8A1F-A6466ED8B2FB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DA076CF-07E3-488E-B5AE-AF195F802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4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716" r:id="rId2"/>
    <p:sldLayoutId id="2147483717" r:id="rId3"/>
    <p:sldLayoutId id="2147483714" r:id="rId4"/>
    <p:sldLayoutId id="2147483715" r:id="rId5"/>
    <p:sldLayoutId id="2147483720" r:id="rId6"/>
    <p:sldLayoutId id="2147483712" r:id="rId7"/>
    <p:sldLayoutId id="2147483719" r:id="rId8"/>
    <p:sldLayoutId id="2147483695" r:id="rId9"/>
    <p:sldLayoutId id="2147483718" r:id="rId10"/>
    <p:sldLayoutId id="2147483713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03" r:id="rId17"/>
    <p:sldLayoutId id="2147483697" r:id="rId18"/>
    <p:sldLayoutId id="2147483710" r:id="rId19"/>
    <p:sldLayoutId id="2147483711" r:id="rId20"/>
    <p:sldLayoutId id="2147483699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7C7EE-9943-4DEC-A405-AC82E7AC98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0550" y="5903653"/>
            <a:ext cx="10967084" cy="36933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Andre Marzulo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|</a:t>
            </a:r>
            <a:r>
              <a:rPr lang="en-US" dirty="0"/>
              <a:t>  </a:t>
            </a:r>
            <a:r>
              <a:rPr lang="en-US" dirty="0">
                <a:latin typeface="+mj-lt"/>
              </a:rPr>
              <a:t>Solution Engineer</a:t>
            </a:r>
            <a:r>
              <a:rPr lang="en-US" dirty="0">
                <a:solidFill>
                  <a:srgbClr val="E8E8E8">
                    <a:lumMod val="50000"/>
                  </a:srgbClr>
                </a:solidFill>
                <a:latin typeface="Helvetica Neue Thin"/>
              </a:rPr>
              <a:t>|</a:t>
            </a:r>
            <a:r>
              <a:rPr lang="en-US" dirty="0"/>
              <a:t>  </a:t>
            </a:r>
            <a:r>
              <a:rPr lang="en-US" dirty="0">
                <a:latin typeface="+mj-lt"/>
              </a:rPr>
              <a:t>April 2018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0432E-8B1E-41F3-B579-6F220D9692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pc="300" dirty="0"/>
              <a:t>Quick Tutorial to configure AWS SES for Bulk Send Mail</a:t>
            </a:r>
          </a:p>
        </p:txBody>
      </p:sp>
    </p:spTree>
    <p:extLst>
      <p:ext uri="{BB962C8B-B14F-4D97-AF65-F5344CB8AC3E}">
        <p14:creationId xmlns:p14="http://schemas.microsoft.com/office/powerpoint/2010/main" val="18084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482050" y="1470026"/>
            <a:ext cx="11208045" cy="3519681"/>
          </a:xfrm>
        </p:spPr>
        <p:txBody>
          <a:bodyPr/>
          <a:lstStyle/>
          <a:p>
            <a:r>
              <a:rPr lang="en-US" sz="1600" dirty="0">
                <a:cs typeface="Courier New" panose="02070309020205020404" pitchFamily="49" charset="0"/>
              </a:rPr>
              <a:t>Create a file with </a:t>
            </a:r>
            <a:r>
              <a:rPr lang="en-US" sz="1600" dirty="0" err="1">
                <a:cs typeface="Courier New" panose="02070309020205020404" pitchFamily="49" charset="0"/>
              </a:rPr>
              <a:t>json</a:t>
            </a:r>
            <a:r>
              <a:rPr lang="en-US" sz="1600" dirty="0">
                <a:cs typeface="Courier New" panose="02070309020205020404" pitchFamily="49" charset="0"/>
              </a:rPr>
              <a:t> extension, with the content below: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"Template":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"usersgroupmodelo1", </a:t>
            </a:r>
            <a:r>
              <a:rPr lang="en-US" sz="1600" i="1" dirty="0">
                <a:latin typeface="+mn-lt"/>
                <a:cs typeface="Courier New" panose="02070309020205020404" pitchFamily="49" charset="0"/>
              </a:rPr>
              <a:t>(Name of the template to be used on AWS CLI)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SubjectPart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 o Delphix Users Group 2018 -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Brasil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!", </a:t>
            </a:r>
            <a:r>
              <a:rPr lang="en-US" sz="1600" i="1" dirty="0">
                <a:latin typeface="+mn-lt"/>
                <a:cs typeface="Courier New" panose="02070309020205020404" pitchFamily="49" charset="0"/>
              </a:rPr>
              <a:t>(Email Subject)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HtmlPart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6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html/</a:t>
            </a:r>
            <a:r>
              <a:rPr lang="en-US" sz="1600" i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6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i="1" dirty="0">
                <a:latin typeface="+mn-lt"/>
                <a:cs typeface="Courier New" panose="02070309020205020404" pitchFamily="49" charset="0"/>
              </a:rPr>
              <a:t>(paste here the HTML converted to JSON from the prior slide)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+mn-lt"/>
                <a:cs typeface="Courier New" panose="02070309020205020404" pitchFamily="49" charset="0"/>
              </a:rPr>
              <a:t>Save the file and we will load AWS SES with this Template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Template JSON preparation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6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482050" y="1351671"/>
            <a:ext cx="11208045" cy="2435282"/>
          </a:xfrm>
        </p:spPr>
        <p:txBody>
          <a:bodyPr/>
          <a:lstStyle/>
          <a:p>
            <a:r>
              <a:rPr lang="en-US" dirty="0"/>
              <a:t>I am assuming you configured you AWS CLI to access your account,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configure </a:t>
            </a:r>
            <a:r>
              <a:rPr lang="en-US" dirty="0"/>
              <a:t>command.</a:t>
            </a:r>
          </a:p>
          <a:p>
            <a:r>
              <a:rPr lang="en-US" dirty="0"/>
              <a:t>Now, you go to the </a:t>
            </a:r>
            <a:r>
              <a:rPr lang="en-US" dirty="0" err="1"/>
              <a:t>json</a:t>
            </a:r>
            <a:r>
              <a:rPr lang="en-US" dirty="0"/>
              <a:t> file location in the terminal, and type: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create-template --cli-input-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file://&lt;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file_name_model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&gt;.json</a:t>
            </a:r>
          </a:p>
          <a:p>
            <a:r>
              <a:rPr lang="en-US" dirty="0"/>
              <a:t>If a error occurs you will receive a message. If not, you can validate the Template Name on AWS SES Console: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Template configuration on AWS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70664E-6EBA-C54D-BE06-45B095CEE2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7771" y="3025629"/>
            <a:ext cx="7199086" cy="349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4626908"/>
          </a:xfrm>
        </p:spPr>
        <p:txBody>
          <a:bodyPr/>
          <a:lstStyle/>
          <a:p>
            <a:r>
              <a:rPr lang="en-US" dirty="0"/>
              <a:t>Now, let's create a JSON file with the recipients to receive the sending mail, using the following structure: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"Source":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your_verified_email@delphix.com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100" b="1" dirty="0">
                <a:latin typeface="+mn-lt"/>
                <a:cs typeface="Courier New" panose="02070309020205020404" pitchFamily="49" charset="0"/>
              </a:rPr>
              <a:t>(see slide 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"Template": "usersgroupmodelo1", </a:t>
            </a:r>
            <a:r>
              <a:rPr lang="en-US" sz="1100" b="1" dirty="0">
                <a:latin typeface="+mn-lt"/>
                <a:cs typeface="Courier New" panose="02070309020205020404" pitchFamily="49" charset="0"/>
              </a:rPr>
              <a:t>(template name defined on slide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ConfigurationSetName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usersgroup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100" b="1" dirty="0">
                <a:cs typeface="Courier New" panose="02070309020205020404" pitchFamily="49" charset="0"/>
              </a:rPr>
              <a:t>(see slide 6)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"Destinations":[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"Destination":{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ToAddresses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another_verified_email@gmail.com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ReplacementTemplateData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":"{ \"name\":\"Andre\"}" </a:t>
            </a:r>
            <a:r>
              <a:rPr lang="en-US" sz="1100" b="1" dirty="0">
                <a:cs typeface="Courier New" panose="02070309020205020404" pitchFamily="49" charset="0"/>
              </a:rPr>
              <a:t>(see slide 8 for more detail of replacement)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"Destination":{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ToAddresses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another_verified_email@delphix.com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ReplacementTemplateData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":"{ \"name\":\"Marzulo\"}"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DefaultTemplateData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":"{ \"name\":\"Dear\"}" </a:t>
            </a:r>
            <a:r>
              <a:rPr lang="en-US" sz="1100" b="1" dirty="0">
                <a:latin typeface="+mn-lt"/>
                <a:cs typeface="Courier New" panose="02070309020205020404" pitchFamily="49" charset="0"/>
              </a:rPr>
              <a:t>(This replacement is used as Default value)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Bulk list configuration – Small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5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953277" cy="4289123"/>
          </a:xfrm>
        </p:spPr>
        <p:txBody>
          <a:bodyPr/>
          <a:lstStyle/>
          <a:p>
            <a:r>
              <a:rPr lang="en-US" dirty="0"/>
              <a:t>Now we will execute a Bulk Sending. The intention is validate that the email is well configured and responsive (appears ok on the computer and/or cell phone).</a:t>
            </a:r>
          </a:p>
          <a:p>
            <a:r>
              <a:rPr lang="en-US" dirty="0"/>
              <a:t>Go to working directory, where resides the JSON file with the emails configured and type: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send-bulk-templated-email --cli-input-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file://&lt;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emails_file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&gt;.json</a:t>
            </a:r>
          </a:p>
          <a:p>
            <a:r>
              <a:rPr lang="en-US" dirty="0"/>
              <a:t>This will send the e-mails to your validation.</a:t>
            </a:r>
          </a:p>
          <a:p>
            <a:r>
              <a:rPr lang="en-US" dirty="0"/>
              <a:t>If you wish to edit your template, you will need to repeat slides 8, 9 and 10.</a:t>
            </a:r>
          </a:p>
          <a:p>
            <a:r>
              <a:rPr lang="en-US" dirty="0"/>
              <a:t>After this, instead of create a new template, you will Update the current template, with the following command: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update-template --cli-input-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file://&lt;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file_name_model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Bulk list Sending – Small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8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1794017"/>
          </a:xfrm>
        </p:spPr>
        <p:txBody>
          <a:bodyPr/>
          <a:lstStyle/>
          <a:p>
            <a:r>
              <a:rPr lang="en-US" dirty="0"/>
              <a:t>Now we need to open a request to AWS Support to increase the email Sending Limits, since we worked on one Sandbox environment, which allows you only send e-mail to Verified e-mails.</a:t>
            </a:r>
          </a:p>
          <a:p>
            <a:r>
              <a:rPr lang="en-US" dirty="0"/>
              <a:t>You should Click on Sending Statistics, and then click on the button Request a Sending Limit Increase: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email Sending Limits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B7E33-2E6C-BF43-8C03-7254480580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3807" y="3264043"/>
            <a:ext cx="7204529" cy="25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4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4230582"/>
          </a:xfrm>
        </p:spPr>
        <p:txBody>
          <a:bodyPr/>
          <a:lstStyle/>
          <a:p>
            <a:r>
              <a:rPr lang="en-US" dirty="0"/>
              <a:t>In the Support Request, is important to explain in detail what you are planning to achieve.</a:t>
            </a:r>
          </a:p>
          <a:p>
            <a:r>
              <a:rPr lang="en-US" dirty="0"/>
              <a:t>In my example, I wrote this on the ticket: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 description: This is an Event Invitation sent to our current clients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Brasil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This event refers to an Delphix Users Group 2018. The e-mail list is obtained from our support page where only existent client have access using their professional e-mail.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field FROM will be my Professional verified e-mail: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andre@delphix.com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will not handle bounces and complaints because I don't need this. ALL the e-mail is mapped and confirmed on our systems. I will personally talking with the invitees if the e-mail didn't arrives the destination. I am planning to send those invitations just once.</a:t>
            </a:r>
          </a:p>
          <a:p>
            <a:r>
              <a:rPr lang="en-US" dirty="0"/>
              <a:t>AWS take around 12 hours to answer this request.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email Sending Limits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1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953277" cy="3076420"/>
          </a:xfrm>
        </p:spPr>
        <p:txBody>
          <a:bodyPr/>
          <a:lstStyle/>
          <a:p>
            <a:r>
              <a:rPr lang="en-US" dirty="0"/>
              <a:t>The Real Bulk send can handle 50 emails per JSON file. If you need to send more than 50 emails, you will need to configure multiples files.</a:t>
            </a:r>
          </a:p>
          <a:p>
            <a:r>
              <a:rPr lang="en-US" dirty="0"/>
              <a:t>I wrote a script (</a:t>
            </a:r>
            <a:r>
              <a:rPr lang="en-US" i="1" dirty="0" err="1"/>
              <a:t>printjson.c</a:t>
            </a:r>
            <a:r>
              <a:rPr lang="en-US" dirty="0"/>
              <a:t> or </a:t>
            </a:r>
            <a:r>
              <a:rPr lang="en-US" i="1" dirty="0" err="1"/>
              <a:t>printjson.py</a:t>
            </a:r>
            <a:r>
              <a:rPr lang="en-US" dirty="0"/>
              <a:t>) which read a file with "&lt;email&gt; &lt;name&gt;\n" format (</a:t>
            </a:r>
            <a:r>
              <a:rPr lang="en-US" i="1" dirty="0" err="1"/>
              <a:t>listamail.txt</a:t>
            </a:r>
            <a:r>
              <a:rPr lang="en-US" dirty="0"/>
              <a:t>) that generates those emails files. You can see in artifacts.</a:t>
            </a:r>
          </a:p>
          <a:p>
            <a:r>
              <a:rPr lang="en-US" dirty="0"/>
              <a:t>With the files ok, is just execute following command for each file, and the Bulk emails was sent: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send-bulk-templated-email --cli-input-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file://&lt;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emails_file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&gt;.json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Bulk list Sending – For Real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482050" y="1252312"/>
            <a:ext cx="9601413" cy="2638543"/>
          </a:xfrm>
        </p:spPr>
        <p:txBody>
          <a:bodyPr/>
          <a:lstStyle/>
          <a:p>
            <a:r>
              <a:rPr lang="en-US" dirty="0"/>
              <a:t>Please visit: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marzulo</a:t>
            </a:r>
            <a:r>
              <a:rPr lang="en-US" dirty="0"/>
              <a:t>/</a:t>
            </a:r>
            <a:r>
              <a:rPr lang="en-US" dirty="0" err="1"/>
              <a:t>AWS_SES_artifacts.git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your Terminal, create a new directory and type: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pull https://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marzulo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AWS_SES_artifacts.git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7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75922"/>
              </p:ext>
            </p:extLst>
          </p:nvPr>
        </p:nvGraphicFramePr>
        <p:xfrm>
          <a:off x="1294789" y="1631290"/>
          <a:ext cx="9602422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1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Pre-Requirements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93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2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Email Confirmation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93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3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Configuration Sets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93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4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Email Templates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93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5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Sending e-mails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01265"/>
                  </a:ext>
                </a:extLst>
              </a:tr>
              <a:tr h="334093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7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Artifacts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713690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2013AA4A-0EED-4174-ABFC-97849E18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177FBA-210F-4E5B-8557-D2865C86C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4166525"/>
          </a:xfrm>
        </p:spPr>
        <p:txBody>
          <a:bodyPr/>
          <a:lstStyle/>
          <a:p>
            <a:r>
              <a:rPr lang="en-US" dirty="0"/>
              <a:t>Configure AWS CLI on your computer. Follow the instructions available here: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docs.aws.amazon.com</a:t>
            </a:r>
            <a:r>
              <a:rPr lang="en-US" dirty="0"/>
              <a:t>/cli/latest/</a:t>
            </a:r>
            <a:r>
              <a:rPr lang="en-US" dirty="0" err="1"/>
              <a:t>userguide</a:t>
            </a:r>
            <a:r>
              <a:rPr lang="en-US" dirty="0"/>
              <a:t>/</a:t>
            </a:r>
            <a:r>
              <a:rPr lang="en-US" dirty="0" err="1"/>
              <a:t>installing.html</a:t>
            </a:r>
            <a:endParaRPr lang="en-US" dirty="0"/>
          </a:p>
          <a:p>
            <a:r>
              <a:rPr lang="en-US" dirty="0"/>
              <a:t>Configure AWS account and access to console: https://</a:t>
            </a:r>
            <a:r>
              <a:rPr lang="en-US" dirty="0" err="1"/>
              <a:t>console.aws.amazon.com</a:t>
            </a:r>
            <a:endParaRPr lang="en-US" dirty="0"/>
          </a:p>
          <a:p>
            <a:r>
              <a:rPr lang="en-US" dirty="0"/>
              <a:t>Configure the AWS CLI to connect on your AWS account, following the instructions available here: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docs.aws.amazon.com</a:t>
            </a:r>
            <a:r>
              <a:rPr lang="en-US" dirty="0"/>
              <a:t>/cli/latest/</a:t>
            </a:r>
            <a:r>
              <a:rPr lang="en-US" dirty="0" err="1"/>
              <a:t>userguide</a:t>
            </a:r>
            <a:r>
              <a:rPr lang="en-US" dirty="0"/>
              <a:t>/cli-chap-getting-</a:t>
            </a:r>
            <a:r>
              <a:rPr lang="en-US" dirty="0" err="1"/>
              <a:t>started.html</a:t>
            </a:r>
            <a:endParaRPr lang="en-US" dirty="0"/>
          </a:p>
          <a:p>
            <a:r>
              <a:rPr lang="en-US" dirty="0"/>
              <a:t>Choose a nice E-Mail template. My choice was Email Octopus available here: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emailoctopus.com</a:t>
            </a:r>
            <a:r>
              <a:rPr lang="en-US" dirty="0"/>
              <a:t>/</a:t>
            </a:r>
            <a:r>
              <a:rPr lang="en-US" dirty="0" err="1"/>
              <a:t>features#templates</a:t>
            </a:r>
            <a:endParaRPr lang="en-US" dirty="0"/>
          </a:p>
          <a:p>
            <a:r>
              <a:rPr lang="en-US" dirty="0"/>
              <a:t>Fancy Text Editor installed on your computer. On Mac, I use </a:t>
            </a:r>
            <a:r>
              <a:rPr lang="en-US" dirty="0" err="1"/>
              <a:t>TextWrangler</a:t>
            </a:r>
            <a:r>
              <a:rPr lang="en-US" dirty="0"/>
              <a:t> and vi.</a:t>
            </a:r>
          </a:p>
          <a:p>
            <a:r>
              <a:rPr lang="en-US" dirty="0" err="1"/>
              <a:t>Github</a:t>
            </a:r>
            <a:r>
              <a:rPr lang="en-US" dirty="0"/>
              <a:t> CLI installed (optional)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383438"/>
          </a:xfrm>
        </p:spPr>
        <p:txBody>
          <a:bodyPr/>
          <a:lstStyle/>
          <a:p>
            <a:r>
              <a:rPr lang="en-US" dirty="0"/>
              <a:t>Open the Simple Email Service console and choose the Region (Up Right Corner)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Address confirmation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F82AD-0993-A545-8F96-F44FDD146B7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0231" y="2027281"/>
            <a:ext cx="2631682" cy="367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3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4423006"/>
          </a:xfrm>
        </p:spPr>
        <p:txBody>
          <a:bodyPr/>
          <a:lstStyle/>
          <a:p>
            <a:r>
              <a:rPr lang="en-US" dirty="0"/>
              <a:t>On the left side click on Email Addresses and then Verify a New Email Address button: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to begin test your process with your own email address.</a:t>
            </a:r>
          </a:p>
          <a:p>
            <a:r>
              <a:rPr lang="en-US" dirty="0"/>
              <a:t>You will receive a link in your email that you should click and validate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Address confirmation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EBCCF8-8E7A-EF4F-9847-442A02673C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350" y="1853464"/>
            <a:ext cx="101473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3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3974165"/>
          </a:xfrm>
        </p:spPr>
        <p:txBody>
          <a:bodyPr/>
          <a:lstStyle/>
          <a:p>
            <a:r>
              <a:rPr lang="en-US" dirty="0"/>
              <a:t>On the left side click on Configuration Sets and type a name that make sense to you: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Configuration Set is necessary if you wish to threat Bounces, and is not our case here.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 Configuration 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C39D8-6EF4-4E40-9B7A-64840BAE9B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2686" y="1904093"/>
            <a:ext cx="5464628" cy="33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5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3845925"/>
          </a:xfrm>
        </p:spPr>
        <p:txBody>
          <a:bodyPr/>
          <a:lstStyle/>
          <a:p>
            <a:r>
              <a:rPr lang="en-US" dirty="0"/>
              <a:t>You can use the SMTP AWS server to send emails using your own email clients. You can get credentials and more details on SMTP Settings screen: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Settings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5BEA3-1662-294E-8F7C-46A55DF4AA5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293" y="2320154"/>
            <a:ext cx="9601413" cy="375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6072158" cy="4102405"/>
          </a:xfrm>
        </p:spPr>
        <p:txBody>
          <a:bodyPr/>
          <a:lstStyle/>
          <a:p>
            <a:r>
              <a:rPr lang="en-US" dirty="0"/>
              <a:t>You can create a beautiful and responsive html, or you can reuse one from Internet</a:t>
            </a:r>
          </a:p>
          <a:p>
            <a:r>
              <a:rPr lang="en-US" dirty="0"/>
              <a:t>I used one from Internet. Using the Octopus, I edited the HTML configuring the images with Delphix standard pictures.</a:t>
            </a:r>
          </a:p>
          <a:p>
            <a:r>
              <a:rPr lang="en-US" dirty="0"/>
              <a:t>I use pictures from our public website, to not embed pictures in the e-mail.</a:t>
            </a:r>
          </a:p>
          <a:p>
            <a:r>
              <a:rPr lang="en-US" dirty="0"/>
              <a:t>If you wish a replaceable text on the email, use </a:t>
            </a:r>
            <a:r>
              <a:rPr lang="en-US" b="1" i="1" dirty="0"/>
              <a:t>{{word}} </a:t>
            </a:r>
            <a:r>
              <a:rPr lang="en-US" dirty="0"/>
              <a:t>variable. In my example, I made the </a:t>
            </a:r>
            <a:r>
              <a:rPr lang="en-US" b="1" i="1" dirty="0"/>
              <a:t>name</a:t>
            </a:r>
            <a:r>
              <a:rPr lang="en-US" dirty="0"/>
              <a:t> variable.</a:t>
            </a:r>
          </a:p>
          <a:p>
            <a:r>
              <a:rPr lang="en-US" dirty="0"/>
              <a:t>You can see the detailed html file, in the artifacts.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Templates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F1D17-876B-1E45-A341-DBF7AAEC20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7452" y="696685"/>
            <a:ext cx="4216854" cy="525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3519681"/>
          </a:xfrm>
        </p:spPr>
        <p:txBody>
          <a:bodyPr/>
          <a:lstStyle/>
          <a:p>
            <a:r>
              <a:rPr lang="en-US" dirty="0"/>
              <a:t>The HTML conversion to JSON requires some characters replacement. Using my Text Editor I replaced the HTML file with this 2 rules:</a:t>
            </a:r>
          </a:p>
          <a:p>
            <a:pPr lvl="1"/>
            <a:r>
              <a:rPr lang="en-US" dirty="0"/>
              <a:t>Remove End Of Lines. Using Replace feature Find for "\n" (without quotes) and Replace empty.</a:t>
            </a:r>
          </a:p>
          <a:p>
            <a:pPr lvl="1"/>
            <a:r>
              <a:rPr lang="en-US" dirty="0"/>
              <a:t>Insert slash before quotes. Find: " Replace: \"</a:t>
            </a:r>
          </a:p>
          <a:p>
            <a:r>
              <a:rPr lang="en-US" dirty="0"/>
              <a:t>You can use VIM too, typing following commands on the HTML file: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:%s/\n//g </a:t>
            </a:r>
            <a:r>
              <a:rPr lang="en-US" dirty="0"/>
              <a:t>(Removing End Of Lines)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:g/\"/s//\\\"/g </a:t>
            </a:r>
            <a:r>
              <a:rPr lang="en-US" dirty="0"/>
              <a:t>(Adding \ slash before " quotes)</a:t>
            </a:r>
          </a:p>
          <a:p>
            <a:r>
              <a:rPr lang="en-US" dirty="0"/>
              <a:t>You will use this line in the next file.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Template conversion to JSON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1">
      <a:dk1>
        <a:srgbClr val="2C2C2C"/>
      </a:dk1>
      <a:lt1>
        <a:srgbClr val="FFFFFF"/>
      </a:lt1>
      <a:dk2>
        <a:srgbClr val="FFFFFF"/>
      </a:dk2>
      <a:lt2>
        <a:srgbClr val="E8E8E8"/>
      </a:lt2>
      <a:accent1>
        <a:srgbClr val="1AD6F5"/>
      </a:accent1>
      <a:accent2>
        <a:srgbClr val="004E66"/>
      </a:accent2>
      <a:accent3>
        <a:srgbClr val="FD5923"/>
      </a:accent3>
      <a:accent4>
        <a:srgbClr val="B22E74"/>
      </a:accent4>
      <a:accent5>
        <a:srgbClr val="2D2D2D"/>
      </a:accent5>
      <a:accent6>
        <a:srgbClr val="E8E8E8"/>
      </a:accent6>
      <a:hlink>
        <a:srgbClr val="00B0F0"/>
      </a:hlink>
      <a:folHlink>
        <a:srgbClr val="B22E74"/>
      </a:folHlink>
    </a:clrScheme>
    <a:fontScheme name="Delphix">
      <a:majorFont>
        <a:latin typeface="Helvetica Neue Thin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tIns="91440" bIns="91440" rtlCol="0">
        <a:spAutoFit/>
      </a:bodyPr>
      <a:lstStyle>
        <a:defPPr algn="ctr">
          <a:defRPr dirty="0" smtClean="0">
            <a:solidFill>
              <a:schemeClr val="bg2">
                <a:lumMod val="25000"/>
              </a:schemeClr>
            </a:solidFill>
            <a:latin typeface="Helvetica Neue" panose="02000503000000020004" pitchFamily="5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1392</Words>
  <Application>Microsoft Macintosh PowerPoint</Application>
  <PresentationFormat>Widescreen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.AppleSystemUIFont</vt:lpstr>
      <vt:lpstr>Arial</vt:lpstr>
      <vt:lpstr>Calibri</vt:lpstr>
      <vt:lpstr>Courier New</vt:lpstr>
      <vt:lpstr>Gill Sans</vt:lpstr>
      <vt:lpstr>Helvetica Neue</vt:lpstr>
      <vt:lpstr>Helvetica Neue Light</vt:lpstr>
      <vt:lpstr>Helvetica Neue Medium</vt:lpstr>
      <vt:lpstr>Helvetica Neue Regular</vt:lpstr>
      <vt:lpstr>Helvetica Neue Thin</vt:lpstr>
      <vt:lpstr>2_Office Theme</vt:lpstr>
      <vt:lpstr>PowerPoint Presentation</vt:lpstr>
      <vt:lpstr>Agenda</vt:lpstr>
      <vt:lpstr>Pre-Requirements</vt:lpstr>
      <vt:lpstr>E-Mail Address confirmation</vt:lpstr>
      <vt:lpstr>E-Mail Address confirmation</vt:lpstr>
      <vt:lpstr>Enable a Configuration Set</vt:lpstr>
      <vt:lpstr>SMTP Settings</vt:lpstr>
      <vt:lpstr>E-Mail Templates</vt:lpstr>
      <vt:lpstr>E-Mail Template conversion to JSON</vt:lpstr>
      <vt:lpstr>E-Mail Template JSON preparation</vt:lpstr>
      <vt:lpstr>E-Mail Template configuration on AWS</vt:lpstr>
      <vt:lpstr>E-Mail Bulk list configuration – Small test</vt:lpstr>
      <vt:lpstr>E-Mail Bulk list Sending – Small test</vt:lpstr>
      <vt:lpstr>Changing your email Sending Limits</vt:lpstr>
      <vt:lpstr>Changing your email Sending Limits</vt:lpstr>
      <vt:lpstr>E-Mail Bulk list Sending – For Real</vt:lpstr>
      <vt:lpstr>Artifacts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 Vempaty</dc:creator>
  <cp:lastModifiedBy>Andre Marzulo</cp:lastModifiedBy>
  <cp:revision>562</cp:revision>
  <dcterms:created xsi:type="dcterms:W3CDTF">2017-06-27T19:39:28Z</dcterms:created>
  <dcterms:modified xsi:type="dcterms:W3CDTF">2018-04-19T20:38:43Z</dcterms:modified>
</cp:coreProperties>
</file>