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2" r:id="rId1"/>
  </p:sldMasterIdLst>
  <p:notesMasterIdLst>
    <p:notesMasterId r:id="rId4"/>
  </p:notesMasterIdLst>
  <p:handoutMasterIdLst>
    <p:handoutMasterId r:id="rId5"/>
  </p:handoutMasterIdLst>
  <p:sldIdLst>
    <p:sldId id="371" r:id="rId2"/>
    <p:sldId id="373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88" userDrawn="1">
          <p15:clr>
            <a:srgbClr val="A4A3A4"/>
          </p15:clr>
        </p15:guide>
        <p15:guide id="2" orient="horz" pos="127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2C2C"/>
    <a:srgbClr val="03ABE9"/>
    <a:srgbClr val="1A69C5"/>
    <a:srgbClr val="148ADA"/>
    <a:srgbClr val="D1D3D4"/>
    <a:srgbClr val="EAEBEB"/>
    <a:srgbClr val="8AEAFA"/>
    <a:srgbClr val="FFFFFF"/>
    <a:srgbClr val="383838"/>
    <a:srgbClr val="1B07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70"/>
  </p:normalViewPr>
  <p:slideViewPr>
    <p:cSldViewPr snapToGrid="0" snapToObjects="1">
      <p:cViewPr varScale="1">
        <p:scale>
          <a:sx n="133" d="100"/>
          <a:sy n="133" d="100"/>
        </p:scale>
        <p:origin x="264" y="192"/>
      </p:cViewPr>
      <p:guideLst>
        <p:guide pos="288"/>
        <p:guide orient="horz" pos="127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121" d="100"/>
          <a:sy n="121" d="100"/>
        </p:scale>
        <p:origin x="4938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F01A936-DA68-4A17-8453-B5982689DDB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53C25C-653D-4414-8B93-E56F6B3F84B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0BDB15-F311-44D3-89A6-7A5D7E0FA05F}" type="datetimeFigureOut">
              <a:rPr lang="en-US" smtClean="0"/>
              <a:t>4/25/18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9A4422-ED7B-4E82-9D41-65254D8EB75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E02C53-BF9D-426B-B90A-0C49E23699B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D1196F-4601-4F71-B9A0-D8624A748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8654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552793-D392-C448-A870-93B7960BEC0C}" type="datetimeFigureOut">
              <a:rPr lang="en-US" smtClean="0"/>
              <a:t>4/25/18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0A3BDF-46D4-5549-BC1C-7701013D8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296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0A3BDF-46D4-5549-BC1C-7701013D834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6521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Frontiers"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73C75FB-4B5B-4289-80B8-DE8117182F2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17545" cy="6858000"/>
          </a:xfrm>
          <a:prstGeom prst="rect">
            <a:avLst/>
          </a:prstGeom>
        </p:spPr>
      </p:pic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D326EFF2-03D6-4A0B-945D-3905E17E0CA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0550" y="5903653"/>
            <a:ext cx="10967084" cy="369332"/>
          </a:xfrm>
          <a:prstGeom prst="rect">
            <a:avLst/>
          </a:prstGeom>
          <a:noFill/>
        </p:spPr>
        <p:txBody>
          <a:bodyPr wrap="square" lIns="91440" tIns="45720" bIns="45720" anchor="t" anchorCtr="0">
            <a:spAutoFit/>
          </a:bodyPr>
          <a:lstStyle>
            <a:lvl1pPr marL="0" indent="0" algn="l">
              <a:buNone/>
              <a:defRPr sz="2000" b="0">
                <a:solidFill>
                  <a:schemeClr val="bg1"/>
                </a:solidFill>
                <a:latin typeface="Helvetica Neue" panose="02000503000000020004" pitchFamily="50"/>
              </a:defRPr>
            </a:lvl1pPr>
          </a:lstStyle>
          <a:p>
            <a:pPr lvl="0"/>
            <a:r>
              <a:rPr lang="en-US" dirty="0"/>
              <a:t>Speaker/Title/Date</a:t>
            </a:r>
          </a:p>
        </p:txBody>
      </p:sp>
      <p:sp>
        <p:nvSpPr>
          <p:cNvPr id="11" name="Text Placeholder 19">
            <a:extLst>
              <a:ext uri="{FF2B5EF4-FFF2-40B4-BE49-F238E27FC236}">
                <a16:creationId xmlns:a16="http://schemas.microsoft.com/office/drawing/2014/main" id="{3E41B009-7002-4D35-8888-70946712562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7225" y="3789804"/>
            <a:ext cx="10967084" cy="914083"/>
          </a:xfrm>
          <a:prstGeom prst="rect">
            <a:avLst/>
          </a:prstGeom>
        </p:spPr>
        <p:txBody>
          <a:bodyPr tIns="45720" bIns="45720" anchor="b" anchorCtr="0">
            <a:noAutofit/>
          </a:bodyPr>
          <a:lstStyle>
            <a:lvl1pPr marL="0" indent="0">
              <a:buNone/>
              <a:defRPr lang="en-US" sz="7200" b="0" i="0" kern="1200" dirty="0" smtClean="0">
                <a:solidFill>
                  <a:schemeClr val="bg1"/>
                </a:solidFill>
                <a:latin typeface="+mn-lt"/>
                <a:ea typeface="Helvetica Neue Light"/>
                <a:cs typeface="Helvetica Neue Light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</a:pPr>
            <a:r>
              <a:rPr lang="en-US" dirty="0"/>
              <a:t>EDIT MASTER TEXT STYLES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584DBB8-70A3-4C8C-95DA-502032257D0C}"/>
              </a:ext>
            </a:extLst>
          </p:cNvPr>
          <p:cNvGrpSpPr/>
          <p:nvPr userDrawn="1"/>
        </p:nvGrpSpPr>
        <p:grpSpPr>
          <a:xfrm>
            <a:off x="0" y="524348"/>
            <a:ext cx="3116687" cy="559514"/>
            <a:chOff x="0" y="708659"/>
            <a:chExt cx="3607917" cy="64770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C4F294C-CA13-40F0-9CAE-9E4201A33498}"/>
                </a:ext>
              </a:extLst>
            </p:cNvPr>
            <p:cNvSpPr/>
            <p:nvPr userDrawn="1"/>
          </p:nvSpPr>
          <p:spPr>
            <a:xfrm>
              <a:off x="0" y="708659"/>
              <a:ext cx="3607917" cy="64770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3A3BF6DD-E20F-40AF-B516-53DB889C119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10645" y="899085"/>
              <a:ext cx="2594505" cy="243913"/>
            </a:xfrm>
            <a:custGeom>
              <a:avLst/>
              <a:gdLst>
                <a:gd name="connsiteX0" fmla="*/ 1631848 w 9522880"/>
                <a:gd name="connsiteY0" fmla="*/ 793750 h 901340"/>
                <a:gd name="connsiteX1" fmla="*/ 2148779 w 9522880"/>
                <a:gd name="connsiteY1" fmla="*/ 793750 h 901340"/>
                <a:gd name="connsiteX2" fmla="*/ 2155254 w 9522880"/>
                <a:gd name="connsiteY2" fmla="*/ 796989 h 901340"/>
                <a:gd name="connsiteX3" fmla="*/ 2156333 w 9522880"/>
                <a:gd name="connsiteY3" fmla="*/ 804185 h 901340"/>
                <a:gd name="connsiteX4" fmla="*/ 2025392 w 9522880"/>
                <a:gd name="connsiteY4" fmla="*/ 901340 h 901340"/>
                <a:gd name="connsiteX5" fmla="*/ 1508461 w 9522880"/>
                <a:gd name="connsiteY5" fmla="*/ 901340 h 901340"/>
                <a:gd name="connsiteX6" fmla="*/ 1501986 w 9522880"/>
                <a:gd name="connsiteY6" fmla="*/ 898462 h 901340"/>
                <a:gd name="connsiteX7" fmla="*/ 1500907 w 9522880"/>
                <a:gd name="connsiteY7" fmla="*/ 891265 h 901340"/>
                <a:gd name="connsiteX8" fmla="*/ 1631848 w 9522880"/>
                <a:gd name="connsiteY8" fmla="*/ 793750 h 901340"/>
                <a:gd name="connsiteX9" fmla="*/ 1692533 w 9522880"/>
                <a:gd name="connsiteY9" fmla="*/ 396875 h 901340"/>
                <a:gd name="connsiteX10" fmla="*/ 2209463 w 9522880"/>
                <a:gd name="connsiteY10" fmla="*/ 396875 h 901340"/>
                <a:gd name="connsiteX11" fmla="*/ 2215579 w 9522880"/>
                <a:gd name="connsiteY11" fmla="*/ 400114 h 901340"/>
                <a:gd name="connsiteX12" fmla="*/ 2216658 w 9522880"/>
                <a:gd name="connsiteY12" fmla="*/ 407310 h 901340"/>
                <a:gd name="connsiteX13" fmla="*/ 2085717 w 9522880"/>
                <a:gd name="connsiteY13" fmla="*/ 504465 h 901340"/>
                <a:gd name="connsiteX14" fmla="*/ 1568786 w 9522880"/>
                <a:gd name="connsiteY14" fmla="*/ 504465 h 901340"/>
                <a:gd name="connsiteX15" fmla="*/ 1562311 w 9522880"/>
                <a:gd name="connsiteY15" fmla="*/ 501227 h 901340"/>
                <a:gd name="connsiteX16" fmla="*/ 1561232 w 9522880"/>
                <a:gd name="connsiteY16" fmla="*/ 494030 h 901340"/>
                <a:gd name="connsiteX17" fmla="*/ 1692533 w 9522880"/>
                <a:gd name="connsiteY17" fmla="*/ 396875 h 901340"/>
                <a:gd name="connsiteX18" fmla="*/ 4765462 w 9522880"/>
                <a:gd name="connsiteY18" fmla="*/ 107208 h 901340"/>
                <a:gd name="connsiteX19" fmla="*/ 4737722 w 9522880"/>
                <a:gd name="connsiteY19" fmla="*/ 134909 h 901340"/>
                <a:gd name="connsiteX20" fmla="*/ 4737722 w 9522880"/>
                <a:gd name="connsiteY20" fmla="*/ 481356 h 901340"/>
                <a:gd name="connsiteX21" fmla="*/ 4949195 w 9522880"/>
                <a:gd name="connsiteY21" fmla="*/ 481356 h 901340"/>
                <a:gd name="connsiteX22" fmla="*/ 5185525 w 9522880"/>
                <a:gd name="connsiteY22" fmla="*/ 294642 h 901340"/>
                <a:gd name="connsiteX23" fmla="*/ 5185525 w 9522880"/>
                <a:gd name="connsiteY23" fmla="*/ 292123 h 901340"/>
                <a:gd name="connsiteX24" fmla="*/ 4954599 w 9522880"/>
                <a:gd name="connsiteY24" fmla="*/ 107208 h 901340"/>
                <a:gd name="connsiteX25" fmla="*/ 146511 w 9522880"/>
                <a:gd name="connsiteY25" fmla="*/ 106848 h 901340"/>
                <a:gd name="connsiteX26" fmla="*/ 114833 w 9522880"/>
                <a:gd name="connsiteY26" fmla="*/ 138867 h 901340"/>
                <a:gd name="connsiteX27" fmla="*/ 114833 w 9522880"/>
                <a:gd name="connsiteY27" fmla="*/ 792546 h 901340"/>
                <a:gd name="connsiteX28" fmla="*/ 314980 w 9522880"/>
                <a:gd name="connsiteY28" fmla="*/ 792546 h 901340"/>
                <a:gd name="connsiteX29" fmla="*/ 674957 w 9522880"/>
                <a:gd name="connsiteY29" fmla="*/ 452215 h 901340"/>
                <a:gd name="connsiteX30" fmla="*/ 674957 w 9522880"/>
                <a:gd name="connsiteY30" fmla="*/ 450057 h 901340"/>
                <a:gd name="connsiteX31" fmla="*/ 315340 w 9522880"/>
                <a:gd name="connsiteY31" fmla="*/ 106848 h 901340"/>
                <a:gd name="connsiteX32" fmla="*/ 8726378 w 9522880"/>
                <a:gd name="connsiteY32" fmla="*/ 0 h 901340"/>
                <a:gd name="connsiteX33" fmla="*/ 8791567 w 9522880"/>
                <a:gd name="connsiteY33" fmla="*/ 0 h 901340"/>
                <a:gd name="connsiteX34" fmla="*/ 8881247 w 9522880"/>
                <a:gd name="connsiteY34" fmla="*/ 44970 h 901340"/>
                <a:gd name="connsiteX35" fmla="*/ 9114631 w 9522880"/>
                <a:gd name="connsiteY35" fmla="*/ 359398 h 901340"/>
                <a:gd name="connsiteX36" fmla="*/ 9348374 w 9522880"/>
                <a:gd name="connsiteY36" fmla="*/ 44970 h 901340"/>
                <a:gd name="connsiteX37" fmla="*/ 9438414 w 9522880"/>
                <a:gd name="connsiteY37" fmla="*/ 0 h 901340"/>
                <a:gd name="connsiteX38" fmla="*/ 9502523 w 9522880"/>
                <a:gd name="connsiteY38" fmla="*/ 0 h 901340"/>
                <a:gd name="connsiteX39" fmla="*/ 9509366 w 9522880"/>
                <a:gd name="connsiteY39" fmla="*/ 3958 h 901340"/>
                <a:gd name="connsiteX40" fmla="*/ 9508645 w 9522880"/>
                <a:gd name="connsiteY40" fmla="*/ 11872 h 901340"/>
                <a:gd name="connsiteX41" fmla="*/ 9185222 w 9522880"/>
                <a:gd name="connsiteY41" fmla="*/ 441423 h 901340"/>
                <a:gd name="connsiteX42" fmla="*/ 9521251 w 9522880"/>
                <a:gd name="connsiteY42" fmla="*/ 887881 h 901340"/>
                <a:gd name="connsiteX43" fmla="*/ 9522692 w 9522880"/>
                <a:gd name="connsiteY43" fmla="*/ 895796 h 901340"/>
                <a:gd name="connsiteX44" fmla="*/ 9515849 w 9522880"/>
                <a:gd name="connsiteY44" fmla="*/ 899753 h 901340"/>
                <a:gd name="connsiteX45" fmla="*/ 9449219 w 9522880"/>
                <a:gd name="connsiteY45" fmla="*/ 899753 h 901340"/>
                <a:gd name="connsiteX46" fmla="*/ 9359179 w 9522880"/>
                <a:gd name="connsiteY46" fmla="*/ 854784 h 901340"/>
                <a:gd name="connsiteX47" fmla="*/ 9112830 w 9522880"/>
                <a:gd name="connsiteY47" fmla="*/ 522728 h 901340"/>
                <a:gd name="connsiteX48" fmla="*/ 8866480 w 9522880"/>
                <a:gd name="connsiteY48" fmla="*/ 854784 h 901340"/>
                <a:gd name="connsiteX49" fmla="*/ 8776440 w 9522880"/>
                <a:gd name="connsiteY49" fmla="*/ 899753 h 901340"/>
                <a:gd name="connsiteX50" fmla="*/ 8713773 w 9522880"/>
                <a:gd name="connsiteY50" fmla="*/ 899753 h 901340"/>
                <a:gd name="connsiteX51" fmla="*/ 8707290 w 9522880"/>
                <a:gd name="connsiteY51" fmla="*/ 895796 h 901340"/>
                <a:gd name="connsiteX52" fmla="*/ 8707650 w 9522880"/>
                <a:gd name="connsiteY52" fmla="*/ 887881 h 901340"/>
                <a:gd name="connsiteX53" fmla="*/ 9043679 w 9522880"/>
                <a:gd name="connsiteY53" fmla="*/ 441423 h 901340"/>
                <a:gd name="connsiteX54" fmla="*/ 8720255 w 9522880"/>
                <a:gd name="connsiteY54" fmla="*/ 11872 h 901340"/>
                <a:gd name="connsiteX55" fmla="*/ 8719535 w 9522880"/>
                <a:gd name="connsiteY55" fmla="*/ 3958 h 901340"/>
                <a:gd name="connsiteX56" fmla="*/ 8726378 w 9522880"/>
                <a:gd name="connsiteY56" fmla="*/ 0 h 901340"/>
                <a:gd name="connsiteX57" fmla="*/ 7805609 w 9522880"/>
                <a:gd name="connsiteY57" fmla="*/ 0 h 901340"/>
                <a:gd name="connsiteX58" fmla="*/ 7888282 w 9522880"/>
                <a:gd name="connsiteY58" fmla="*/ 0 h 901340"/>
                <a:gd name="connsiteX59" fmla="*/ 7895863 w 9522880"/>
                <a:gd name="connsiteY59" fmla="*/ 7195 h 901340"/>
                <a:gd name="connsiteX60" fmla="*/ 7895863 w 9522880"/>
                <a:gd name="connsiteY60" fmla="*/ 800460 h 901340"/>
                <a:gd name="connsiteX61" fmla="*/ 7895863 w 9522880"/>
                <a:gd name="connsiteY61" fmla="*/ 874570 h 901340"/>
                <a:gd name="connsiteX62" fmla="*/ 7870592 w 9522880"/>
                <a:gd name="connsiteY62" fmla="*/ 899394 h 901340"/>
                <a:gd name="connsiteX63" fmla="*/ 7789724 w 9522880"/>
                <a:gd name="connsiteY63" fmla="*/ 899394 h 901340"/>
                <a:gd name="connsiteX64" fmla="*/ 7787919 w 9522880"/>
                <a:gd name="connsiteY64" fmla="*/ 899753 h 901340"/>
                <a:gd name="connsiteX65" fmla="*/ 7785392 w 9522880"/>
                <a:gd name="connsiteY65" fmla="*/ 899394 h 901340"/>
                <a:gd name="connsiteX66" fmla="*/ 7780337 w 9522880"/>
                <a:gd name="connsiteY66" fmla="*/ 892558 h 901340"/>
                <a:gd name="connsiteX67" fmla="*/ 7780337 w 9522880"/>
                <a:gd name="connsiteY67" fmla="*/ 24824 h 901340"/>
                <a:gd name="connsiteX68" fmla="*/ 7805609 w 9522880"/>
                <a:gd name="connsiteY68" fmla="*/ 0 h 901340"/>
                <a:gd name="connsiteX69" fmla="*/ 6128773 w 9522880"/>
                <a:gd name="connsiteY69" fmla="*/ 0 h 901340"/>
                <a:gd name="connsiteX70" fmla="*/ 6211199 w 9522880"/>
                <a:gd name="connsiteY70" fmla="*/ 0 h 901340"/>
                <a:gd name="connsiteX71" fmla="*/ 6218758 w 9522880"/>
                <a:gd name="connsiteY71" fmla="*/ 7195 h 901340"/>
                <a:gd name="connsiteX72" fmla="*/ 6218758 w 9522880"/>
                <a:gd name="connsiteY72" fmla="*/ 393575 h 901340"/>
                <a:gd name="connsiteX73" fmla="*/ 6715472 w 9522880"/>
                <a:gd name="connsiteY73" fmla="*/ 393575 h 901340"/>
                <a:gd name="connsiteX74" fmla="*/ 6715472 w 9522880"/>
                <a:gd name="connsiteY74" fmla="*/ 24824 h 901340"/>
                <a:gd name="connsiteX75" fmla="*/ 6740668 w 9522880"/>
                <a:gd name="connsiteY75" fmla="*/ 0 h 901340"/>
                <a:gd name="connsiteX76" fmla="*/ 6823094 w 9522880"/>
                <a:gd name="connsiteY76" fmla="*/ 0 h 901340"/>
                <a:gd name="connsiteX77" fmla="*/ 6830652 w 9522880"/>
                <a:gd name="connsiteY77" fmla="*/ 7195 h 901340"/>
                <a:gd name="connsiteX78" fmla="*/ 6830652 w 9522880"/>
                <a:gd name="connsiteY78" fmla="*/ 874930 h 901340"/>
                <a:gd name="connsiteX79" fmla="*/ 6805457 w 9522880"/>
                <a:gd name="connsiteY79" fmla="*/ 899753 h 901340"/>
                <a:gd name="connsiteX80" fmla="*/ 6723031 w 9522880"/>
                <a:gd name="connsiteY80" fmla="*/ 899753 h 901340"/>
                <a:gd name="connsiteX81" fmla="*/ 6715472 w 9522880"/>
                <a:gd name="connsiteY81" fmla="*/ 892558 h 901340"/>
                <a:gd name="connsiteX82" fmla="*/ 6715472 w 9522880"/>
                <a:gd name="connsiteY82" fmla="*/ 501862 h 901340"/>
                <a:gd name="connsiteX83" fmla="*/ 6218758 w 9522880"/>
                <a:gd name="connsiteY83" fmla="*/ 501862 h 901340"/>
                <a:gd name="connsiteX84" fmla="*/ 6218758 w 9522880"/>
                <a:gd name="connsiteY84" fmla="*/ 874570 h 901340"/>
                <a:gd name="connsiteX85" fmla="*/ 6193922 w 9522880"/>
                <a:gd name="connsiteY85" fmla="*/ 899753 h 901340"/>
                <a:gd name="connsiteX86" fmla="*/ 6111496 w 9522880"/>
                <a:gd name="connsiteY86" fmla="*/ 899753 h 901340"/>
                <a:gd name="connsiteX87" fmla="*/ 6103937 w 9522880"/>
                <a:gd name="connsiteY87" fmla="*/ 892199 h 901340"/>
                <a:gd name="connsiteX88" fmla="*/ 6103937 w 9522880"/>
                <a:gd name="connsiteY88" fmla="*/ 24824 h 901340"/>
                <a:gd name="connsiteX89" fmla="*/ 6128773 w 9522880"/>
                <a:gd name="connsiteY89" fmla="*/ 0 h 901340"/>
                <a:gd name="connsiteX90" fmla="*/ 4734840 w 9522880"/>
                <a:gd name="connsiteY90" fmla="*/ 0 h 901340"/>
                <a:gd name="connsiteX91" fmla="*/ 4962164 w 9522880"/>
                <a:gd name="connsiteY91" fmla="*/ 0 h 901340"/>
                <a:gd name="connsiteX92" fmla="*/ 5301889 w 9522880"/>
                <a:gd name="connsiteY92" fmla="*/ 288526 h 901340"/>
                <a:gd name="connsiteX93" fmla="*/ 5301889 w 9522880"/>
                <a:gd name="connsiteY93" fmla="*/ 291044 h 901340"/>
                <a:gd name="connsiteX94" fmla="*/ 4930821 w 9522880"/>
                <a:gd name="connsiteY94" fmla="*/ 587844 h 901340"/>
                <a:gd name="connsiteX95" fmla="*/ 4738082 w 9522880"/>
                <a:gd name="connsiteY95" fmla="*/ 587844 h 901340"/>
                <a:gd name="connsiteX96" fmla="*/ 4738082 w 9522880"/>
                <a:gd name="connsiteY96" fmla="*/ 874930 h 901340"/>
                <a:gd name="connsiteX97" fmla="*/ 4713224 w 9522880"/>
                <a:gd name="connsiteY97" fmla="*/ 899753 h 901340"/>
                <a:gd name="connsiteX98" fmla="*/ 4630365 w 9522880"/>
                <a:gd name="connsiteY98" fmla="*/ 899753 h 901340"/>
                <a:gd name="connsiteX99" fmla="*/ 4622799 w 9522880"/>
                <a:gd name="connsiteY99" fmla="*/ 892558 h 901340"/>
                <a:gd name="connsiteX100" fmla="*/ 4622799 w 9522880"/>
                <a:gd name="connsiteY100" fmla="*/ 111885 h 901340"/>
                <a:gd name="connsiteX101" fmla="*/ 4734840 w 9522880"/>
                <a:gd name="connsiteY101" fmla="*/ 0 h 901340"/>
                <a:gd name="connsiteX102" fmla="*/ 3181345 w 9522880"/>
                <a:gd name="connsiteY102" fmla="*/ 0 h 901340"/>
                <a:gd name="connsiteX103" fmla="*/ 3262292 w 9522880"/>
                <a:gd name="connsiteY103" fmla="*/ 0 h 901340"/>
                <a:gd name="connsiteX104" fmla="*/ 3269488 w 9522880"/>
                <a:gd name="connsiteY104" fmla="*/ 6836 h 901340"/>
                <a:gd name="connsiteX105" fmla="*/ 3269488 w 9522880"/>
                <a:gd name="connsiteY105" fmla="*/ 792906 h 901340"/>
                <a:gd name="connsiteX106" fmla="*/ 3800858 w 9522880"/>
                <a:gd name="connsiteY106" fmla="*/ 792906 h 901340"/>
                <a:gd name="connsiteX107" fmla="*/ 3808053 w 9522880"/>
                <a:gd name="connsiteY107" fmla="*/ 800101 h 901340"/>
                <a:gd name="connsiteX108" fmla="*/ 3808053 w 9522880"/>
                <a:gd name="connsiteY108" fmla="*/ 876369 h 901340"/>
                <a:gd name="connsiteX109" fmla="*/ 3784669 w 9522880"/>
                <a:gd name="connsiteY109" fmla="*/ 899753 h 901340"/>
                <a:gd name="connsiteX110" fmla="*/ 3211206 w 9522880"/>
                <a:gd name="connsiteY110" fmla="*/ 899753 h 901340"/>
                <a:gd name="connsiteX111" fmla="*/ 3154363 w 9522880"/>
                <a:gd name="connsiteY111" fmla="*/ 842912 h 901340"/>
                <a:gd name="connsiteX112" fmla="*/ 3154363 w 9522880"/>
                <a:gd name="connsiteY112" fmla="*/ 26982 h 901340"/>
                <a:gd name="connsiteX113" fmla="*/ 3181345 w 9522880"/>
                <a:gd name="connsiteY113" fmla="*/ 0 h 901340"/>
                <a:gd name="connsiteX114" fmla="*/ 1736623 w 9522880"/>
                <a:gd name="connsiteY114" fmla="*/ 0 h 901340"/>
                <a:gd name="connsiteX115" fmla="*/ 2253554 w 9522880"/>
                <a:gd name="connsiteY115" fmla="*/ 0 h 901340"/>
                <a:gd name="connsiteX116" fmla="*/ 2260029 w 9522880"/>
                <a:gd name="connsiteY116" fmla="*/ 2879 h 901340"/>
                <a:gd name="connsiteX117" fmla="*/ 2261108 w 9522880"/>
                <a:gd name="connsiteY117" fmla="*/ 10076 h 901340"/>
                <a:gd name="connsiteX118" fmla="*/ 2130167 w 9522880"/>
                <a:gd name="connsiteY118" fmla="*/ 107590 h 901340"/>
                <a:gd name="connsiteX119" fmla="*/ 1612876 w 9522880"/>
                <a:gd name="connsiteY119" fmla="*/ 107590 h 901340"/>
                <a:gd name="connsiteX120" fmla="*/ 1606761 w 9522880"/>
                <a:gd name="connsiteY120" fmla="*/ 104352 h 901340"/>
                <a:gd name="connsiteX121" fmla="*/ 1605682 w 9522880"/>
                <a:gd name="connsiteY121" fmla="*/ 97155 h 901340"/>
                <a:gd name="connsiteX122" fmla="*/ 1736623 w 9522880"/>
                <a:gd name="connsiteY122" fmla="*/ 0 h 901340"/>
                <a:gd name="connsiteX123" fmla="*/ 111953 w 9522880"/>
                <a:gd name="connsiteY123" fmla="*/ 0 h 901340"/>
                <a:gd name="connsiteX124" fmla="*/ 315340 w 9522880"/>
                <a:gd name="connsiteY124" fmla="*/ 0 h 901340"/>
                <a:gd name="connsiteX125" fmla="*/ 793390 w 9522880"/>
                <a:gd name="connsiteY125" fmla="*/ 447538 h 901340"/>
                <a:gd name="connsiteX126" fmla="*/ 793390 w 9522880"/>
                <a:gd name="connsiteY126" fmla="*/ 450057 h 901340"/>
                <a:gd name="connsiteX127" fmla="*/ 315340 w 9522880"/>
                <a:gd name="connsiteY127" fmla="*/ 899753 h 901340"/>
                <a:gd name="connsiteX128" fmla="*/ 111953 w 9522880"/>
                <a:gd name="connsiteY128" fmla="*/ 899753 h 901340"/>
                <a:gd name="connsiteX129" fmla="*/ 0 w 9522880"/>
                <a:gd name="connsiteY129" fmla="*/ 787869 h 901340"/>
                <a:gd name="connsiteX130" fmla="*/ 0 w 9522880"/>
                <a:gd name="connsiteY130" fmla="*/ 111885 h 901340"/>
                <a:gd name="connsiteX131" fmla="*/ 111953 w 9522880"/>
                <a:gd name="connsiteY131" fmla="*/ 0 h 901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</a:cxnLst>
              <a:rect l="l" t="t" r="r" b="b"/>
              <a:pathLst>
                <a:path w="9522880" h="901340">
                  <a:moveTo>
                    <a:pt x="1631848" y="793750"/>
                  </a:moveTo>
                  <a:lnTo>
                    <a:pt x="2148779" y="793750"/>
                  </a:lnTo>
                  <a:cubicBezTo>
                    <a:pt x="2151297" y="793750"/>
                    <a:pt x="2153815" y="794830"/>
                    <a:pt x="2155254" y="796989"/>
                  </a:cubicBezTo>
                  <a:cubicBezTo>
                    <a:pt x="2156693" y="799148"/>
                    <a:pt x="2157052" y="801667"/>
                    <a:pt x="2156333" y="804185"/>
                  </a:cubicBezTo>
                  <a:cubicBezTo>
                    <a:pt x="2139066" y="861399"/>
                    <a:pt x="2085107" y="901340"/>
                    <a:pt x="2025392" y="901340"/>
                  </a:cubicBezTo>
                  <a:lnTo>
                    <a:pt x="1508461" y="901340"/>
                  </a:lnTo>
                  <a:cubicBezTo>
                    <a:pt x="1505943" y="901340"/>
                    <a:pt x="1503425" y="900261"/>
                    <a:pt x="1501986" y="898462"/>
                  </a:cubicBezTo>
                  <a:cubicBezTo>
                    <a:pt x="1500547" y="896303"/>
                    <a:pt x="1500187" y="893784"/>
                    <a:pt x="1500907" y="891265"/>
                  </a:cubicBezTo>
                  <a:cubicBezTo>
                    <a:pt x="1518174" y="834052"/>
                    <a:pt x="1572133" y="793750"/>
                    <a:pt x="1631848" y="793750"/>
                  </a:cubicBezTo>
                  <a:close/>
                  <a:moveTo>
                    <a:pt x="1692533" y="396875"/>
                  </a:moveTo>
                  <a:lnTo>
                    <a:pt x="2209463" y="396875"/>
                  </a:lnTo>
                  <a:cubicBezTo>
                    <a:pt x="2211981" y="396875"/>
                    <a:pt x="2214140" y="398315"/>
                    <a:pt x="2215579" y="400114"/>
                  </a:cubicBezTo>
                  <a:cubicBezTo>
                    <a:pt x="2217018" y="402273"/>
                    <a:pt x="2217377" y="404792"/>
                    <a:pt x="2216658" y="407310"/>
                  </a:cubicBezTo>
                  <a:cubicBezTo>
                    <a:pt x="2199391" y="464164"/>
                    <a:pt x="2145791" y="504465"/>
                    <a:pt x="2085717" y="504465"/>
                  </a:cubicBezTo>
                  <a:lnTo>
                    <a:pt x="1568786" y="504465"/>
                  </a:lnTo>
                  <a:cubicBezTo>
                    <a:pt x="1566268" y="504465"/>
                    <a:pt x="1564109" y="503026"/>
                    <a:pt x="1562311" y="501227"/>
                  </a:cubicBezTo>
                  <a:cubicBezTo>
                    <a:pt x="1561232" y="499068"/>
                    <a:pt x="1560512" y="496549"/>
                    <a:pt x="1561232" y="494030"/>
                  </a:cubicBezTo>
                  <a:cubicBezTo>
                    <a:pt x="1578499" y="437177"/>
                    <a:pt x="1632458" y="396875"/>
                    <a:pt x="1692533" y="396875"/>
                  </a:cubicBezTo>
                  <a:close/>
                  <a:moveTo>
                    <a:pt x="4765462" y="107208"/>
                  </a:moveTo>
                  <a:cubicBezTo>
                    <a:pt x="4750331" y="107208"/>
                    <a:pt x="4738082" y="119440"/>
                    <a:pt x="4737722" y="134909"/>
                  </a:cubicBezTo>
                  <a:lnTo>
                    <a:pt x="4737722" y="481356"/>
                  </a:lnTo>
                  <a:lnTo>
                    <a:pt x="4949195" y="481356"/>
                  </a:lnTo>
                  <a:cubicBezTo>
                    <a:pt x="5090416" y="481356"/>
                    <a:pt x="5185525" y="406526"/>
                    <a:pt x="5185525" y="294642"/>
                  </a:cubicBezTo>
                  <a:lnTo>
                    <a:pt x="5185525" y="292123"/>
                  </a:lnTo>
                  <a:cubicBezTo>
                    <a:pt x="5185525" y="174483"/>
                    <a:pt x="5101224" y="107208"/>
                    <a:pt x="4954599" y="107208"/>
                  </a:cubicBezTo>
                  <a:close/>
                  <a:moveTo>
                    <a:pt x="146511" y="106848"/>
                  </a:moveTo>
                  <a:cubicBezTo>
                    <a:pt x="128872" y="106848"/>
                    <a:pt x="114833" y="121238"/>
                    <a:pt x="114833" y="138867"/>
                  </a:cubicBezTo>
                  <a:lnTo>
                    <a:pt x="114833" y="792546"/>
                  </a:lnTo>
                  <a:lnTo>
                    <a:pt x="314980" y="792546"/>
                  </a:lnTo>
                  <a:cubicBezTo>
                    <a:pt x="526647" y="792546"/>
                    <a:pt x="674957" y="652600"/>
                    <a:pt x="674957" y="452215"/>
                  </a:cubicBezTo>
                  <a:lnTo>
                    <a:pt x="674957" y="450057"/>
                  </a:lnTo>
                  <a:cubicBezTo>
                    <a:pt x="674957" y="248233"/>
                    <a:pt x="527007" y="106848"/>
                    <a:pt x="315340" y="106848"/>
                  </a:cubicBezTo>
                  <a:close/>
                  <a:moveTo>
                    <a:pt x="8726378" y="0"/>
                  </a:moveTo>
                  <a:lnTo>
                    <a:pt x="8791567" y="0"/>
                  </a:lnTo>
                  <a:cubicBezTo>
                    <a:pt x="8826863" y="0"/>
                    <a:pt x="8860358" y="16549"/>
                    <a:pt x="8881247" y="44970"/>
                  </a:cubicBezTo>
                  <a:lnTo>
                    <a:pt x="9114631" y="359398"/>
                  </a:lnTo>
                  <a:lnTo>
                    <a:pt x="9348374" y="44970"/>
                  </a:lnTo>
                  <a:cubicBezTo>
                    <a:pt x="9369624" y="16549"/>
                    <a:pt x="9403119" y="0"/>
                    <a:pt x="9438414" y="0"/>
                  </a:cubicBezTo>
                  <a:lnTo>
                    <a:pt x="9502523" y="0"/>
                  </a:lnTo>
                  <a:cubicBezTo>
                    <a:pt x="9505404" y="0"/>
                    <a:pt x="9507925" y="1439"/>
                    <a:pt x="9509366" y="3958"/>
                  </a:cubicBezTo>
                  <a:cubicBezTo>
                    <a:pt x="9510446" y="6476"/>
                    <a:pt x="9510446" y="9354"/>
                    <a:pt x="9508645" y="11872"/>
                  </a:cubicBezTo>
                  <a:lnTo>
                    <a:pt x="9185222" y="441423"/>
                  </a:lnTo>
                  <a:lnTo>
                    <a:pt x="9521251" y="887881"/>
                  </a:lnTo>
                  <a:cubicBezTo>
                    <a:pt x="9523052" y="890400"/>
                    <a:pt x="9523052" y="893278"/>
                    <a:pt x="9522692" y="895796"/>
                  </a:cubicBezTo>
                  <a:cubicBezTo>
                    <a:pt x="9521251" y="898314"/>
                    <a:pt x="9518730" y="899753"/>
                    <a:pt x="9515849" y="899753"/>
                  </a:cubicBezTo>
                  <a:lnTo>
                    <a:pt x="9449219" y="899753"/>
                  </a:lnTo>
                  <a:cubicBezTo>
                    <a:pt x="9413923" y="899753"/>
                    <a:pt x="9380429" y="883205"/>
                    <a:pt x="9359179" y="854784"/>
                  </a:cubicBezTo>
                  <a:lnTo>
                    <a:pt x="9112830" y="522728"/>
                  </a:lnTo>
                  <a:lnTo>
                    <a:pt x="8866480" y="854784"/>
                  </a:lnTo>
                  <a:cubicBezTo>
                    <a:pt x="8845591" y="883205"/>
                    <a:pt x="8812096" y="899753"/>
                    <a:pt x="8776440" y="899753"/>
                  </a:cubicBezTo>
                  <a:lnTo>
                    <a:pt x="8713773" y="899753"/>
                  </a:lnTo>
                  <a:cubicBezTo>
                    <a:pt x="8710891" y="899753"/>
                    <a:pt x="8708370" y="898314"/>
                    <a:pt x="8707290" y="895796"/>
                  </a:cubicBezTo>
                  <a:cubicBezTo>
                    <a:pt x="8705849" y="893278"/>
                    <a:pt x="8705849" y="890400"/>
                    <a:pt x="8707650" y="887881"/>
                  </a:cubicBezTo>
                  <a:lnTo>
                    <a:pt x="9043679" y="441423"/>
                  </a:lnTo>
                  <a:lnTo>
                    <a:pt x="8720255" y="11872"/>
                  </a:lnTo>
                  <a:cubicBezTo>
                    <a:pt x="8718455" y="9354"/>
                    <a:pt x="8718094" y="6476"/>
                    <a:pt x="8719535" y="3958"/>
                  </a:cubicBezTo>
                  <a:cubicBezTo>
                    <a:pt x="8720976" y="1439"/>
                    <a:pt x="8723497" y="0"/>
                    <a:pt x="8726378" y="0"/>
                  </a:cubicBezTo>
                  <a:close/>
                  <a:moveTo>
                    <a:pt x="7805609" y="0"/>
                  </a:moveTo>
                  <a:lnTo>
                    <a:pt x="7888282" y="0"/>
                  </a:lnTo>
                  <a:cubicBezTo>
                    <a:pt x="7892614" y="0"/>
                    <a:pt x="7895863" y="3238"/>
                    <a:pt x="7895863" y="7195"/>
                  </a:cubicBezTo>
                  <a:lnTo>
                    <a:pt x="7895863" y="800460"/>
                  </a:lnTo>
                  <a:lnTo>
                    <a:pt x="7895863" y="874570"/>
                  </a:lnTo>
                  <a:cubicBezTo>
                    <a:pt x="7895863" y="888241"/>
                    <a:pt x="7884311" y="899394"/>
                    <a:pt x="7870592" y="899394"/>
                  </a:cubicBezTo>
                  <a:lnTo>
                    <a:pt x="7789724" y="899394"/>
                  </a:lnTo>
                  <a:cubicBezTo>
                    <a:pt x="7789002" y="899753"/>
                    <a:pt x="7788641" y="899753"/>
                    <a:pt x="7787919" y="899753"/>
                  </a:cubicBezTo>
                  <a:cubicBezTo>
                    <a:pt x="7787197" y="899753"/>
                    <a:pt x="7786114" y="899753"/>
                    <a:pt x="7785392" y="899394"/>
                  </a:cubicBezTo>
                  <a:cubicBezTo>
                    <a:pt x="7782503" y="897955"/>
                    <a:pt x="7780337" y="895796"/>
                    <a:pt x="7780337" y="892558"/>
                  </a:cubicBezTo>
                  <a:lnTo>
                    <a:pt x="7780337" y="24824"/>
                  </a:lnTo>
                  <a:cubicBezTo>
                    <a:pt x="7780337" y="11153"/>
                    <a:pt x="7791890" y="0"/>
                    <a:pt x="7805609" y="0"/>
                  </a:cubicBezTo>
                  <a:close/>
                  <a:moveTo>
                    <a:pt x="6128773" y="0"/>
                  </a:moveTo>
                  <a:lnTo>
                    <a:pt x="6211199" y="0"/>
                  </a:lnTo>
                  <a:cubicBezTo>
                    <a:pt x="6215518" y="0"/>
                    <a:pt x="6218758" y="3238"/>
                    <a:pt x="6218758" y="7195"/>
                  </a:cubicBezTo>
                  <a:lnTo>
                    <a:pt x="6218758" y="393575"/>
                  </a:lnTo>
                  <a:lnTo>
                    <a:pt x="6715472" y="393575"/>
                  </a:lnTo>
                  <a:lnTo>
                    <a:pt x="6715472" y="24824"/>
                  </a:lnTo>
                  <a:cubicBezTo>
                    <a:pt x="6715472" y="11153"/>
                    <a:pt x="6726990" y="0"/>
                    <a:pt x="6740668" y="0"/>
                  </a:cubicBezTo>
                  <a:lnTo>
                    <a:pt x="6823094" y="0"/>
                  </a:lnTo>
                  <a:cubicBezTo>
                    <a:pt x="6827053" y="0"/>
                    <a:pt x="6830652" y="3238"/>
                    <a:pt x="6830652" y="7195"/>
                  </a:cubicBezTo>
                  <a:lnTo>
                    <a:pt x="6830652" y="874930"/>
                  </a:lnTo>
                  <a:cubicBezTo>
                    <a:pt x="6830652" y="888601"/>
                    <a:pt x="6819134" y="899753"/>
                    <a:pt x="6805457" y="899753"/>
                  </a:cubicBezTo>
                  <a:lnTo>
                    <a:pt x="6723031" y="899753"/>
                  </a:lnTo>
                  <a:cubicBezTo>
                    <a:pt x="6719071" y="899753"/>
                    <a:pt x="6715472" y="896516"/>
                    <a:pt x="6715472" y="892558"/>
                  </a:cubicBezTo>
                  <a:lnTo>
                    <a:pt x="6715472" y="501862"/>
                  </a:lnTo>
                  <a:lnTo>
                    <a:pt x="6218758" y="501862"/>
                  </a:lnTo>
                  <a:lnTo>
                    <a:pt x="6218758" y="874570"/>
                  </a:lnTo>
                  <a:cubicBezTo>
                    <a:pt x="6218758" y="888601"/>
                    <a:pt x="6207599" y="899753"/>
                    <a:pt x="6193922" y="899753"/>
                  </a:cubicBezTo>
                  <a:lnTo>
                    <a:pt x="6111496" y="899753"/>
                  </a:lnTo>
                  <a:cubicBezTo>
                    <a:pt x="6107177" y="899753"/>
                    <a:pt x="6103937" y="896156"/>
                    <a:pt x="6103937" y="892199"/>
                  </a:cubicBezTo>
                  <a:lnTo>
                    <a:pt x="6103937" y="24824"/>
                  </a:lnTo>
                  <a:cubicBezTo>
                    <a:pt x="6103937" y="11153"/>
                    <a:pt x="6115095" y="0"/>
                    <a:pt x="6128773" y="0"/>
                  </a:cubicBezTo>
                  <a:close/>
                  <a:moveTo>
                    <a:pt x="4734840" y="0"/>
                  </a:moveTo>
                  <a:lnTo>
                    <a:pt x="4962164" y="0"/>
                  </a:lnTo>
                  <a:cubicBezTo>
                    <a:pt x="5168593" y="0"/>
                    <a:pt x="5301889" y="112964"/>
                    <a:pt x="5301889" y="288526"/>
                  </a:cubicBezTo>
                  <a:lnTo>
                    <a:pt x="5301889" y="291044"/>
                  </a:lnTo>
                  <a:cubicBezTo>
                    <a:pt x="5301889" y="495746"/>
                    <a:pt x="5132567" y="587844"/>
                    <a:pt x="4930821" y="587844"/>
                  </a:cubicBezTo>
                  <a:lnTo>
                    <a:pt x="4738082" y="587844"/>
                  </a:lnTo>
                  <a:lnTo>
                    <a:pt x="4738082" y="874930"/>
                  </a:lnTo>
                  <a:cubicBezTo>
                    <a:pt x="4738082" y="888601"/>
                    <a:pt x="4726914" y="899753"/>
                    <a:pt x="4713224" y="899753"/>
                  </a:cubicBezTo>
                  <a:lnTo>
                    <a:pt x="4630365" y="899753"/>
                  </a:lnTo>
                  <a:cubicBezTo>
                    <a:pt x="4626402" y="899753"/>
                    <a:pt x="4622799" y="896516"/>
                    <a:pt x="4622799" y="892558"/>
                  </a:cubicBezTo>
                  <a:lnTo>
                    <a:pt x="4622799" y="111885"/>
                  </a:lnTo>
                  <a:cubicBezTo>
                    <a:pt x="4622799" y="50366"/>
                    <a:pt x="4673236" y="0"/>
                    <a:pt x="4734840" y="0"/>
                  </a:cubicBezTo>
                  <a:close/>
                  <a:moveTo>
                    <a:pt x="3181345" y="0"/>
                  </a:moveTo>
                  <a:lnTo>
                    <a:pt x="3262292" y="0"/>
                  </a:lnTo>
                  <a:cubicBezTo>
                    <a:pt x="3266250" y="0"/>
                    <a:pt x="3269488" y="2878"/>
                    <a:pt x="3269488" y="6836"/>
                  </a:cubicBezTo>
                  <a:lnTo>
                    <a:pt x="3269488" y="792906"/>
                  </a:lnTo>
                  <a:lnTo>
                    <a:pt x="3800858" y="792906"/>
                  </a:lnTo>
                  <a:cubicBezTo>
                    <a:pt x="3804816" y="792906"/>
                    <a:pt x="3808053" y="796143"/>
                    <a:pt x="3808053" y="800101"/>
                  </a:cubicBezTo>
                  <a:lnTo>
                    <a:pt x="3808053" y="876369"/>
                  </a:lnTo>
                  <a:cubicBezTo>
                    <a:pt x="3808053" y="889320"/>
                    <a:pt x="3797620" y="899753"/>
                    <a:pt x="3784669" y="899753"/>
                  </a:cubicBezTo>
                  <a:lnTo>
                    <a:pt x="3211206" y="899753"/>
                  </a:lnTo>
                  <a:cubicBezTo>
                    <a:pt x="3179907" y="899753"/>
                    <a:pt x="3154363" y="874570"/>
                    <a:pt x="3154363" y="842912"/>
                  </a:cubicBezTo>
                  <a:lnTo>
                    <a:pt x="3154363" y="26982"/>
                  </a:lnTo>
                  <a:cubicBezTo>
                    <a:pt x="3154363" y="11872"/>
                    <a:pt x="3166595" y="0"/>
                    <a:pt x="3181345" y="0"/>
                  </a:cubicBezTo>
                  <a:close/>
                  <a:moveTo>
                    <a:pt x="1736623" y="0"/>
                  </a:moveTo>
                  <a:lnTo>
                    <a:pt x="2253554" y="0"/>
                  </a:lnTo>
                  <a:cubicBezTo>
                    <a:pt x="2256072" y="0"/>
                    <a:pt x="2258230" y="1080"/>
                    <a:pt x="2260029" y="2879"/>
                  </a:cubicBezTo>
                  <a:cubicBezTo>
                    <a:pt x="2261468" y="5038"/>
                    <a:pt x="2261828" y="7557"/>
                    <a:pt x="2261108" y="10076"/>
                  </a:cubicBezTo>
                  <a:cubicBezTo>
                    <a:pt x="2243841" y="67289"/>
                    <a:pt x="2189882" y="107590"/>
                    <a:pt x="2130167" y="107590"/>
                  </a:cubicBezTo>
                  <a:lnTo>
                    <a:pt x="1612876" y="107590"/>
                  </a:lnTo>
                  <a:cubicBezTo>
                    <a:pt x="1610718" y="107590"/>
                    <a:pt x="1608200" y="106511"/>
                    <a:pt x="1606761" y="104352"/>
                  </a:cubicBezTo>
                  <a:cubicBezTo>
                    <a:pt x="1605322" y="102193"/>
                    <a:pt x="1604962" y="99674"/>
                    <a:pt x="1605682" y="97155"/>
                  </a:cubicBezTo>
                  <a:cubicBezTo>
                    <a:pt x="1622949" y="39942"/>
                    <a:pt x="1676908" y="0"/>
                    <a:pt x="1736623" y="0"/>
                  </a:cubicBezTo>
                  <a:close/>
                  <a:moveTo>
                    <a:pt x="111953" y="0"/>
                  </a:moveTo>
                  <a:lnTo>
                    <a:pt x="315340" y="0"/>
                  </a:lnTo>
                  <a:cubicBezTo>
                    <a:pt x="592163" y="0"/>
                    <a:pt x="793390" y="188153"/>
                    <a:pt x="793390" y="447538"/>
                  </a:cubicBezTo>
                  <a:lnTo>
                    <a:pt x="793390" y="450057"/>
                  </a:lnTo>
                  <a:cubicBezTo>
                    <a:pt x="793390" y="710521"/>
                    <a:pt x="592163" y="899753"/>
                    <a:pt x="315340" y="899753"/>
                  </a:cubicBezTo>
                  <a:lnTo>
                    <a:pt x="111953" y="899753"/>
                  </a:lnTo>
                  <a:cubicBezTo>
                    <a:pt x="50037" y="899753"/>
                    <a:pt x="0" y="849747"/>
                    <a:pt x="0" y="787869"/>
                  </a:cubicBezTo>
                  <a:lnTo>
                    <a:pt x="0" y="111885"/>
                  </a:lnTo>
                  <a:cubicBezTo>
                    <a:pt x="0" y="50007"/>
                    <a:pt x="50037" y="0"/>
                    <a:pt x="111953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/>
          </p:spPr>
          <p:txBody>
            <a:bodyPr wrap="square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CF3E48C-56DE-4064-9186-F7EA6BBB4587}"/>
              </a:ext>
            </a:extLst>
          </p:cNvPr>
          <p:cNvSpPr/>
          <p:nvPr userDrawn="1"/>
        </p:nvSpPr>
        <p:spPr>
          <a:xfrm>
            <a:off x="556260" y="6617239"/>
            <a:ext cx="322230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800" b="0" i="0">
                <a:solidFill>
                  <a:schemeClr val="tx1">
                    <a:lumMod val="25000"/>
                    <a:lumOff val="75000"/>
                  </a:schemeClr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© 2018 </a:t>
            </a:r>
            <a:r>
              <a:rPr lang="en-US" sz="800" b="0" i="0" dirty="0">
                <a:solidFill>
                  <a:schemeClr val="tx1">
                    <a:lumMod val="25000"/>
                    <a:lumOff val="75000"/>
                  </a:schemeClr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Delphix. All Rights Reserved. Private and Confidential.</a:t>
            </a:r>
          </a:p>
        </p:txBody>
      </p:sp>
    </p:spTree>
    <p:extLst>
      <p:ext uri="{BB962C8B-B14F-4D97-AF65-F5344CB8AC3E}">
        <p14:creationId xmlns:p14="http://schemas.microsoft.com/office/powerpoint/2010/main" val="2258723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-use Dar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46E34F8-8F87-43B6-A23A-CD003C790BE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2050" y="490254"/>
            <a:ext cx="11208045" cy="733316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defRPr lang="en-US" sz="3200" b="0" i="0" kern="1200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Add Your Title Here (Multi-use dark)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2FF0446-5018-469A-A5D6-79E538C5C373}"/>
              </a:ext>
            </a:extLst>
          </p:cNvPr>
          <p:cNvSpPr/>
          <p:nvPr userDrawn="1"/>
        </p:nvSpPr>
        <p:spPr>
          <a:xfrm>
            <a:off x="0" y="487430"/>
            <a:ext cx="82446" cy="7361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EBC86C-9832-4E40-BEBC-522BAA5553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84306" y="6601999"/>
            <a:ext cx="342900" cy="215444"/>
          </a:xfrm>
          <a:prstGeom prst="rect">
            <a:avLst/>
          </a:prstGeom>
        </p:spPr>
        <p:txBody>
          <a:bodyPr anchor="b" anchorCtr="0">
            <a:spAutoFit/>
          </a:bodyPr>
          <a:lstStyle>
            <a:lvl1pPr algn="r">
              <a:defRPr lang="en-US" sz="800" b="0" i="0" kern="1200" smtClean="0">
                <a:solidFill>
                  <a:schemeClr val="bg1"/>
                </a:solidFill>
                <a:effectLst/>
                <a:latin typeface="+mj-lt"/>
                <a:ea typeface="Gill Sans" charset="0"/>
                <a:cs typeface="Gill Sans" charset="0"/>
              </a:defRPr>
            </a:lvl1pPr>
          </a:lstStyle>
          <a:p>
            <a:fld id="{9A68FE36-BDA6-4A87-8648-115964FC28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426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928039D-D660-4F20-8D34-5EBCB685CBC9}"/>
              </a:ext>
            </a:extLst>
          </p:cNvPr>
          <p:cNvSpPr/>
          <p:nvPr userDrawn="1"/>
        </p:nvSpPr>
        <p:spPr>
          <a:xfrm>
            <a:off x="0" y="6565982"/>
            <a:ext cx="12192000" cy="29201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64FF93A-95BD-485F-86DB-F23E439BA7F6}"/>
              </a:ext>
            </a:extLst>
          </p:cNvPr>
          <p:cNvGrpSpPr/>
          <p:nvPr userDrawn="1"/>
        </p:nvGrpSpPr>
        <p:grpSpPr>
          <a:xfrm>
            <a:off x="556260" y="6617239"/>
            <a:ext cx="4068127" cy="215444"/>
            <a:chOff x="556260" y="6617239"/>
            <a:chExt cx="4068127" cy="215444"/>
          </a:xfrm>
        </p:grpSpPr>
        <p:sp>
          <p:nvSpPr>
            <p:cNvPr id="8" name="Freeform 5">
              <a:extLst>
                <a:ext uri="{FF2B5EF4-FFF2-40B4-BE49-F238E27FC236}">
                  <a16:creationId xmlns:a16="http://schemas.microsoft.com/office/drawing/2014/main" id="{D60E8615-B6F5-408A-B8CF-7EE7B5E2624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56260" y="6687195"/>
              <a:ext cx="803434" cy="75532"/>
            </a:xfrm>
            <a:custGeom>
              <a:avLst/>
              <a:gdLst>
                <a:gd name="connsiteX0" fmla="*/ 1631848 w 9522880"/>
                <a:gd name="connsiteY0" fmla="*/ 793750 h 901340"/>
                <a:gd name="connsiteX1" fmla="*/ 2148779 w 9522880"/>
                <a:gd name="connsiteY1" fmla="*/ 793750 h 901340"/>
                <a:gd name="connsiteX2" fmla="*/ 2155254 w 9522880"/>
                <a:gd name="connsiteY2" fmla="*/ 796989 h 901340"/>
                <a:gd name="connsiteX3" fmla="*/ 2156333 w 9522880"/>
                <a:gd name="connsiteY3" fmla="*/ 804185 h 901340"/>
                <a:gd name="connsiteX4" fmla="*/ 2025392 w 9522880"/>
                <a:gd name="connsiteY4" fmla="*/ 901340 h 901340"/>
                <a:gd name="connsiteX5" fmla="*/ 1508461 w 9522880"/>
                <a:gd name="connsiteY5" fmla="*/ 901340 h 901340"/>
                <a:gd name="connsiteX6" fmla="*/ 1501986 w 9522880"/>
                <a:gd name="connsiteY6" fmla="*/ 898462 h 901340"/>
                <a:gd name="connsiteX7" fmla="*/ 1500907 w 9522880"/>
                <a:gd name="connsiteY7" fmla="*/ 891265 h 901340"/>
                <a:gd name="connsiteX8" fmla="*/ 1631848 w 9522880"/>
                <a:gd name="connsiteY8" fmla="*/ 793750 h 901340"/>
                <a:gd name="connsiteX9" fmla="*/ 1692533 w 9522880"/>
                <a:gd name="connsiteY9" fmla="*/ 396875 h 901340"/>
                <a:gd name="connsiteX10" fmla="*/ 2209463 w 9522880"/>
                <a:gd name="connsiteY10" fmla="*/ 396875 h 901340"/>
                <a:gd name="connsiteX11" fmla="*/ 2215579 w 9522880"/>
                <a:gd name="connsiteY11" fmla="*/ 400114 h 901340"/>
                <a:gd name="connsiteX12" fmla="*/ 2216658 w 9522880"/>
                <a:gd name="connsiteY12" fmla="*/ 407310 h 901340"/>
                <a:gd name="connsiteX13" fmla="*/ 2085717 w 9522880"/>
                <a:gd name="connsiteY13" fmla="*/ 504465 h 901340"/>
                <a:gd name="connsiteX14" fmla="*/ 1568786 w 9522880"/>
                <a:gd name="connsiteY14" fmla="*/ 504465 h 901340"/>
                <a:gd name="connsiteX15" fmla="*/ 1562311 w 9522880"/>
                <a:gd name="connsiteY15" fmla="*/ 501227 h 901340"/>
                <a:gd name="connsiteX16" fmla="*/ 1561232 w 9522880"/>
                <a:gd name="connsiteY16" fmla="*/ 494030 h 901340"/>
                <a:gd name="connsiteX17" fmla="*/ 1692533 w 9522880"/>
                <a:gd name="connsiteY17" fmla="*/ 396875 h 901340"/>
                <a:gd name="connsiteX18" fmla="*/ 4765462 w 9522880"/>
                <a:gd name="connsiteY18" fmla="*/ 107208 h 901340"/>
                <a:gd name="connsiteX19" fmla="*/ 4737722 w 9522880"/>
                <a:gd name="connsiteY19" fmla="*/ 134909 h 901340"/>
                <a:gd name="connsiteX20" fmla="*/ 4737722 w 9522880"/>
                <a:gd name="connsiteY20" fmla="*/ 481356 h 901340"/>
                <a:gd name="connsiteX21" fmla="*/ 4949195 w 9522880"/>
                <a:gd name="connsiteY21" fmla="*/ 481356 h 901340"/>
                <a:gd name="connsiteX22" fmla="*/ 5185525 w 9522880"/>
                <a:gd name="connsiteY22" fmla="*/ 294642 h 901340"/>
                <a:gd name="connsiteX23" fmla="*/ 5185525 w 9522880"/>
                <a:gd name="connsiteY23" fmla="*/ 292123 h 901340"/>
                <a:gd name="connsiteX24" fmla="*/ 4954599 w 9522880"/>
                <a:gd name="connsiteY24" fmla="*/ 107208 h 901340"/>
                <a:gd name="connsiteX25" fmla="*/ 146511 w 9522880"/>
                <a:gd name="connsiteY25" fmla="*/ 106848 h 901340"/>
                <a:gd name="connsiteX26" fmla="*/ 114833 w 9522880"/>
                <a:gd name="connsiteY26" fmla="*/ 138867 h 901340"/>
                <a:gd name="connsiteX27" fmla="*/ 114833 w 9522880"/>
                <a:gd name="connsiteY27" fmla="*/ 792546 h 901340"/>
                <a:gd name="connsiteX28" fmla="*/ 314980 w 9522880"/>
                <a:gd name="connsiteY28" fmla="*/ 792546 h 901340"/>
                <a:gd name="connsiteX29" fmla="*/ 674957 w 9522880"/>
                <a:gd name="connsiteY29" fmla="*/ 452215 h 901340"/>
                <a:gd name="connsiteX30" fmla="*/ 674957 w 9522880"/>
                <a:gd name="connsiteY30" fmla="*/ 450057 h 901340"/>
                <a:gd name="connsiteX31" fmla="*/ 315340 w 9522880"/>
                <a:gd name="connsiteY31" fmla="*/ 106848 h 901340"/>
                <a:gd name="connsiteX32" fmla="*/ 8726378 w 9522880"/>
                <a:gd name="connsiteY32" fmla="*/ 0 h 901340"/>
                <a:gd name="connsiteX33" fmla="*/ 8791567 w 9522880"/>
                <a:gd name="connsiteY33" fmla="*/ 0 h 901340"/>
                <a:gd name="connsiteX34" fmla="*/ 8881247 w 9522880"/>
                <a:gd name="connsiteY34" fmla="*/ 44970 h 901340"/>
                <a:gd name="connsiteX35" fmla="*/ 9114631 w 9522880"/>
                <a:gd name="connsiteY35" fmla="*/ 359398 h 901340"/>
                <a:gd name="connsiteX36" fmla="*/ 9348374 w 9522880"/>
                <a:gd name="connsiteY36" fmla="*/ 44970 h 901340"/>
                <a:gd name="connsiteX37" fmla="*/ 9438414 w 9522880"/>
                <a:gd name="connsiteY37" fmla="*/ 0 h 901340"/>
                <a:gd name="connsiteX38" fmla="*/ 9502523 w 9522880"/>
                <a:gd name="connsiteY38" fmla="*/ 0 h 901340"/>
                <a:gd name="connsiteX39" fmla="*/ 9509366 w 9522880"/>
                <a:gd name="connsiteY39" fmla="*/ 3958 h 901340"/>
                <a:gd name="connsiteX40" fmla="*/ 9508645 w 9522880"/>
                <a:gd name="connsiteY40" fmla="*/ 11872 h 901340"/>
                <a:gd name="connsiteX41" fmla="*/ 9185222 w 9522880"/>
                <a:gd name="connsiteY41" fmla="*/ 441423 h 901340"/>
                <a:gd name="connsiteX42" fmla="*/ 9521251 w 9522880"/>
                <a:gd name="connsiteY42" fmla="*/ 887881 h 901340"/>
                <a:gd name="connsiteX43" fmla="*/ 9522692 w 9522880"/>
                <a:gd name="connsiteY43" fmla="*/ 895796 h 901340"/>
                <a:gd name="connsiteX44" fmla="*/ 9515849 w 9522880"/>
                <a:gd name="connsiteY44" fmla="*/ 899753 h 901340"/>
                <a:gd name="connsiteX45" fmla="*/ 9449219 w 9522880"/>
                <a:gd name="connsiteY45" fmla="*/ 899753 h 901340"/>
                <a:gd name="connsiteX46" fmla="*/ 9359179 w 9522880"/>
                <a:gd name="connsiteY46" fmla="*/ 854784 h 901340"/>
                <a:gd name="connsiteX47" fmla="*/ 9112830 w 9522880"/>
                <a:gd name="connsiteY47" fmla="*/ 522728 h 901340"/>
                <a:gd name="connsiteX48" fmla="*/ 8866480 w 9522880"/>
                <a:gd name="connsiteY48" fmla="*/ 854784 h 901340"/>
                <a:gd name="connsiteX49" fmla="*/ 8776440 w 9522880"/>
                <a:gd name="connsiteY49" fmla="*/ 899753 h 901340"/>
                <a:gd name="connsiteX50" fmla="*/ 8713773 w 9522880"/>
                <a:gd name="connsiteY50" fmla="*/ 899753 h 901340"/>
                <a:gd name="connsiteX51" fmla="*/ 8707290 w 9522880"/>
                <a:gd name="connsiteY51" fmla="*/ 895796 h 901340"/>
                <a:gd name="connsiteX52" fmla="*/ 8707650 w 9522880"/>
                <a:gd name="connsiteY52" fmla="*/ 887881 h 901340"/>
                <a:gd name="connsiteX53" fmla="*/ 9043679 w 9522880"/>
                <a:gd name="connsiteY53" fmla="*/ 441423 h 901340"/>
                <a:gd name="connsiteX54" fmla="*/ 8720255 w 9522880"/>
                <a:gd name="connsiteY54" fmla="*/ 11872 h 901340"/>
                <a:gd name="connsiteX55" fmla="*/ 8719535 w 9522880"/>
                <a:gd name="connsiteY55" fmla="*/ 3958 h 901340"/>
                <a:gd name="connsiteX56" fmla="*/ 8726378 w 9522880"/>
                <a:gd name="connsiteY56" fmla="*/ 0 h 901340"/>
                <a:gd name="connsiteX57" fmla="*/ 7805609 w 9522880"/>
                <a:gd name="connsiteY57" fmla="*/ 0 h 901340"/>
                <a:gd name="connsiteX58" fmla="*/ 7888282 w 9522880"/>
                <a:gd name="connsiteY58" fmla="*/ 0 h 901340"/>
                <a:gd name="connsiteX59" fmla="*/ 7895863 w 9522880"/>
                <a:gd name="connsiteY59" fmla="*/ 7195 h 901340"/>
                <a:gd name="connsiteX60" fmla="*/ 7895863 w 9522880"/>
                <a:gd name="connsiteY60" fmla="*/ 800460 h 901340"/>
                <a:gd name="connsiteX61" fmla="*/ 7895863 w 9522880"/>
                <a:gd name="connsiteY61" fmla="*/ 874570 h 901340"/>
                <a:gd name="connsiteX62" fmla="*/ 7870592 w 9522880"/>
                <a:gd name="connsiteY62" fmla="*/ 899394 h 901340"/>
                <a:gd name="connsiteX63" fmla="*/ 7789724 w 9522880"/>
                <a:gd name="connsiteY63" fmla="*/ 899394 h 901340"/>
                <a:gd name="connsiteX64" fmla="*/ 7787919 w 9522880"/>
                <a:gd name="connsiteY64" fmla="*/ 899753 h 901340"/>
                <a:gd name="connsiteX65" fmla="*/ 7785392 w 9522880"/>
                <a:gd name="connsiteY65" fmla="*/ 899394 h 901340"/>
                <a:gd name="connsiteX66" fmla="*/ 7780337 w 9522880"/>
                <a:gd name="connsiteY66" fmla="*/ 892558 h 901340"/>
                <a:gd name="connsiteX67" fmla="*/ 7780337 w 9522880"/>
                <a:gd name="connsiteY67" fmla="*/ 24824 h 901340"/>
                <a:gd name="connsiteX68" fmla="*/ 7805609 w 9522880"/>
                <a:gd name="connsiteY68" fmla="*/ 0 h 901340"/>
                <a:gd name="connsiteX69" fmla="*/ 6128773 w 9522880"/>
                <a:gd name="connsiteY69" fmla="*/ 0 h 901340"/>
                <a:gd name="connsiteX70" fmla="*/ 6211199 w 9522880"/>
                <a:gd name="connsiteY70" fmla="*/ 0 h 901340"/>
                <a:gd name="connsiteX71" fmla="*/ 6218758 w 9522880"/>
                <a:gd name="connsiteY71" fmla="*/ 7195 h 901340"/>
                <a:gd name="connsiteX72" fmla="*/ 6218758 w 9522880"/>
                <a:gd name="connsiteY72" fmla="*/ 393575 h 901340"/>
                <a:gd name="connsiteX73" fmla="*/ 6715472 w 9522880"/>
                <a:gd name="connsiteY73" fmla="*/ 393575 h 901340"/>
                <a:gd name="connsiteX74" fmla="*/ 6715472 w 9522880"/>
                <a:gd name="connsiteY74" fmla="*/ 24824 h 901340"/>
                <a:gd name="connsiteX75" fmla="*/ 6740668 w 9522880"/>
                <a:gd name="connsiteY75" fmla="*/ 0 h 901340"/>
                <a:gd name="connsiteX76" fmla="*/ 6823094 w 9522880"/>
                <a:gd name="connsiteY76" fmla="*/ 0 h 901340"/>
                <a:gd name="connsiteX77" fmla="*/ 6830652 w 9522880"/>
                <a:gd name="connsiteY77" fmla="*/ 7195 h 901340"/>
                <a:gd name="connsiteX78" fmla="*/ 6830652 w 9522880"/>
                <a:gd name="connsiteY78" fmla="*/ 874930 h 901340"/>
                <a:gd name="connsiteX79" fmla="*/ 6805457 w 9522880"/>
                <a:gd name="connsiteY79" fmla="*/ 899753 h 901340"/>
                <a:gd name="connsiteX80" fmla="*/ 6723031 w 9522880"/>
                <a:gd name="connsiteY80" fmla="*/ 899753 h 901340"/>
                <a:gd name="connsiteX81" fmla="*/ 6715472 w 9522880"/>
                <a:gd name="connsiteY81" fmla="*/ 892558 h 901340"/>
                <a:gd name="connsiteX82" fmla="*/ 6715472 w 9522880"/>
                <a:gd name="connsiteY82" fmla="*/ 501862 h 901340"/>
                <a:gd name="connsiteX83" fmla="*/ 6218758 w 9522880"/>
                <a:gd name="connsiteY83" fmla="*/ 501862 h 901340"/>
                <a:gd name="connsiteX84" fmla="*/ 6218758 w 9522880"/>
                <a:gd name="connsiteY84" fmla="*/ 874570 h 901340"/>
                <a:gd name="connsiteX85" fmla="*/ 6193922 w 9522880"/>
                <a:gd name="connsiteY85" fmla="*/ 899753 h 901340"/>
                <a:gd name="connsiteX86" fmla="*/ 6111496 w 9522880"/>
                <a:gd name="connsiteY86" fmla="*/ 899753 h 901340"/>
                <a:gd name="connsiteX87" fmla="*/ 6103937 w 9522880"/>
                <a:gd name="connsiteY87" fmla="*/ 892199 h 901340"/>
                <a:gd name="connsiteX88" fmla="*/ 6103937 w 9522880"/>
                <a:gd name="connsiteY88" fmla="*/ 24824 h 901340"/>
                <a:gd name="connsiteX89" fmla="*/ 6128773 w 9522880"/>
                <a:gd name="connsiteY89" fmla="*/ 0 h 901340"/>
                <a:gd name="connsiteX90" fmla="*/ 4734840 w 9522880"/>
                <a:gd name="connsiteY90" fmla="*/ 0 h 901340"/>
                <a:gd name="connsiteX91" fmla="*/ 4962164 w 9522880"/>
                <a:gd name="connsiteY91" fmla="*/ 0 h 901340"/>
                <a:gd name="connsiteX92" fmla="*/ 5301889 w 9522880"/>
                <a:gd name="connsiteY92" fmla="*/ 288526 h 901340"/>
                <a:gd name="connsiteX93" fmla="*/ 5301889 w 9522880"/>
                <a:gd name="connsiteY93" fmla="*/ 291044 h 901340"/>
                <a:gd name="connsiteX94" fmla="*/ 4930821 w 9522880"/>
                <a:gd name="connsiteY94" fmla="*/ 587844 h 901340"/>
                <a:gd name="connsiteX95" fmla="*/ 4738082 w 9522880"/>
                <a:gd name="connsiteY95" fmla="*/ 587844 h 901340"/>
                <a:gd name="connsiteX96" fmla="*/ 4738082 w 9522880"/>
                <a:gd name="connsiteY96" fmla="*/ 874930 h 901340"/>
                <a:gd name="connsiteX97" fmla="*/ 4713224 w 9522880"/>
                <a:gd name="connsiteY97" fmla="*/ 899753 h 901340"/>
                <a:gd name="connsiteX98" fmla="*/ 4630365 w 9522880"/>
                <a:gd name="connsiteY98" fmla="*/ 899753 h 901340"/>
                <a:gd name="connsiteX99" fmla="*/ 4622799 w 9522880"/>
                <a:gd name="connsiteY99" fmla="*/ 892558 h 901340"/>
                <a:gd name="connsiteX100" fmla="*/ 4622799 w 9522880"/>
                <a:gd name="connsiteY100" fmla="*/ 111885 h 901340"/>
                <a:gd name="connsiteX101" fmla="*/ 4734840 w 9522880"/>
                <a:gd name="connsiteY101" fmla="*/ 0 h 901340"/>
                <a:gd name="connsiteX102" fmla="*/ 3181345 w 9522880"/>
                <a:gd name="connsiteY102" fmla="*/ 0 h 901340"/>
                <a:gd name="connsiteX103" fmla="*/ 3262292 w 9522880"/>
                <a:gd name="connsiteY103" fmla="*/ 0 h 901340"/>
                <a:gd name="connsiteX104" fmla="*/ 3269488 w 9522880"/>
                <a:gd name="connsiteY104" fmla="*/ 6836 h 901340"/>
                <a:gd name="connsiteX105" fmla="*/ 3269488 w 9522880"/>
                <a:gd name="connsiteY105" fmla="*/ 792906 h 901340"/>
                <a:gd name="connsiteX106" fmla="*/ 3800858 w 9522880"/>
                <a:gd name="connsiteY106" fmla="*/ 792906 h 901340"/>
                <a:gd name="connsiteX107" fmla="*/ 3808053 w 9522880"/>
                <a:gd name="connsiteY107" fmla="*/ 800101 h 901340"/>
                <a:gd name="connsiteX108" fmla="*/ 3808053 w 9522880"/>
                <a:gd name="connsiteY108" fmla="*/ 876369 h 901340"/>
                <a:gd name="connsiteX109" fmla="*/ 3784669 w 9522880"/>
                <a:gd name="connsiteY109" fmla="*/ 899753 h 901340"/>
                <a:gd name="connsiteX110" fmla="*/ 3211206 w 9522880"/>
                <a:gd name="connsiteY110" fmla="*/ 899753 h 901340"/>
                <a:gd name="connsiteX111" fmla="*/ 3154363 w 9522880"/>
                <a:gd name="connsiteY111" fmla="*/ 842912 h 901340"/>
                <a:gd name="connsiteX112" fmla="*/ 3154363 w 9522880"/>
                <a:gd name="connsiteY112" fmla="*/ 26982 h 901340"/>
                <a:gd name="connsiteX113" fmla="*/ 3181345 w 9522880"/>
                <a:gd name="connsiteY113" fmla="*/ 0 h 901340"/>
                <a:gd name="connsiteX114" fmla="*/ 1736623 w 9522880"/>
                <a:gd name="connsiteY114" fmla="*/ 0 h 901340"/>
                <a:gd name="connsiteX115" fmla="*/ 2253554 w 9522880"/>
                <a:gd name="connsiteY115" fmla="*/ 0 h 901340"/>
                <a:gd name="connsiteX116" fmla="*/ 2260029 w 9522880"/>
                <a:gd name="connsiteY116" fmla="*/ 2879 h 901340"/>
                <a:gd name="connsiteX117" fmla="*/ 2261108 w 9522880"/>
                <a:gd name="connsiteY117" fmla="*/ 10076 h 901340"/>
                <a:gd name="connsiteX118" fmla="*/ 2130167 w 9522880"/>
                <a:gd name="connsiteY118" fmla="*/ 107590 h 901340"/>
                <a:gd name="connsiteX119" fmla="*/ 1612876 w 9522880"/>
                <a:gd name="connsiteY119" fmla="*/ 107590 h 901340"/>
                <a:gd name="connsiteX120" fmla="*/ 1606761 w 9522880"/>
                <a:gd name="connsiteY120" fmla="*/ 104352 h 901340"/>
                <a:gd name="connsiteX121" fmla="*/ 1605682 w 9522880"/>
                <a:gd name="connsiteY121" fmla="*/ 97155 h 901340"/>
                <a:gd name="connsiteX122" fmla="*/ 1736623 w 9522880"/>
                <a:gd name="connsiteY122" fmla="*/ 0 h 901340"/>
                <a:gd name="connsiteX123" fmla="*/ 111953 w 9522880"/>
                <a:gd name="connsiteY123" fmla="*/ 0 h 901340"/>
                <a:gd name="connsiteX124" fmla="*/ 315340 w 9522880"/>
                <a:gd name="connsiteY124" fmla="*/ 0 h 901340"/>
                <a:gd name="connsiteX125" fmla="*/ 793390 w 9522880"/>
                <a:gd name="connsiteY125" fmla="*/ 447538 h 901340"/>
                <a:gd name="connsiteX126" fmla="*/ 793390 w 9522880"/>
                <a:gd name="connsiteY126" fmla="*/ 450057 h 901340"/>
                <a:gd name="connsiteX127" fmla="*/ 315340 w 9522880"/>
                <a:gd name="connsiteY127" fmla="*/ 899753 h 901340"/>
                <a:gd name="connsiteX128" fmla="*/ 111953 w 9522880"/>
                <a:gd name="connsiteY128" fmla="*/ 899753 h 901340"/>
                <a:gd name="connsiteX129" fmla="*/ 0 w 9522880"/>
                <a:gd name="connsiteY129" fmla="*/ 787869 h 901340"/>
                <a:gd name="connsiteX130" fmla="*/ 0 w 9522880"/>
                <a:gd name="connsiteY130" fmla="*/ 111885 h 901340"/>
                <a:gd name="connsiteX131" fmla="*/ 111953 w 9522880"/>
                <a:gd name="connsiteY131" fmla="*/ 0 h 901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</a:cxnLst>
              <a:rect l="l" t="t" r="r" b="b"/>
              <a:pathLst>
                <a:path w="9522880" h="901340">
                  <a:moveTo>
                    <a:pt x="1631848" y="793750"/>
                  </a:moveTo>
                  <a:lnTo>
                    <a:pt x="2148779" y="793750"/>
                  </a:lnTo>
                  <a:cubicBezTo>
                    <a:pt x="2151297" y="793750"/>
                    <a:pt x="2153815" y="794830"/>
                    <a:pt x="2155254" y="796989"/>
                  </a:cubicBezTo>
                  <a:cubicBezTo>
                    <a:pt x="2156693" y="799148"/>
                    <a:pt x="2157052" y="801667"/>
                    <a:pt x="2156333" y="804185"/>
                  </a:cubicBezTo>
                  <a:cubicBezTo>
                    <a:pt x="2139066" y="861399"/>
                    <a:pt x="2085107" y="901340"/>
                    <a:pt x="2025392" y="901340"/>
                  </a:cubicBezTo>
                  <a:lnTo>
                    <a:pt x="1508461" y="901340"/>
                  </a:lnTo>
                  <a:cubicBezTo>
                    <a:pt x="1505943" y="901340"/>
                    <a:pt x="1503425" y="900261"/>
                    <a:pt x="1501986" y="898462"/>
                  </a:cubicBezTo>
                  <a:cubicBezTo>
                    <a:pt x="1500547" y="896303"/>
                    <a:pt x="1500187" y="893784"/>
                    <a:pt x="1500907" y="891265"/>
                  </a:cubicBezTo>
                  <a:cubicBezTo>
                    <a:pt x="1518174" y="834052"/>
                    <a:pt x="1572133" y="793750"/>
                    <a:pt x="1631848" y="793750"/>
                  </a:cubicBezTo>
                  <a:close/>
                  <a:moveTo>
                    <a:pt x="1692533" y="396875"/>
                  </a:moveTo>
                  <a:lnTo>
                    <a:pt x="2209463" y="396875"/>
                  </a:lnTo>
                  <a:cubicBezTo>
                    <a:pt x="2211981" y="396875"/>
                    <a:pt x="2214140" y="398315"/>
                    <a:pt x="2215579" y="400114"/>
                  </a:cubicBezTo>
                  <a:cubicBezTo>
                    <a:pt x="2217018" y="402273"/>
                    <a:pt x="2217377" y="404792"/>
                    <a:pt x="2216658" y="407310"/>
                  </a:cubicBezTo>
                  <a:cubicBezTo>
                    <a:pt x="2199391" y="464164"/>
                    <a:pt x="2145791" y="504465"/>
                    <a:pt x="2085717" y="504465"/>
                  </a:cubicBezTo>
                  <a:lnTo>
                    <a:pt x="1568786" y="504465"/>
                  </a:lnTo>
                  <a:cubicBezTo>
                    <a:pt x="1566268" y="504465"/>
                    <a:pt x="1564109" y="503026"/>
                    <a:pt x="1562311" y="501227"/>
                  </a:cubicBezTo>
                  <a:cubicBezTo>
                    <a:pt x="1561232" y="499068"/>
                    <a:pt x="1560512" y="496549"/>
                    <a:pt x="1561232" y="494030"/>
                  </a:cubicBezTo>
                  <a:cubicBezTo>
                    <a:pt x="1578499" y="437177"/>
                    <a:pt x="1632458" y="396875"/>
                    <a:pt x="1692533" y="396875"/>
                  </a:cubicBezTo>
                  <a:close/>
                  <a:moveTo>
                    <a:pt x="4765462" y="107208"/>
                  </a:moveTo>
                  <a:cubicBezTo>
                    <a:pt x="4750331" y="107208"/>
                    <a:pt x="4738082" y="119440"/>
                    <a:pt x="4737722" y="134909"/>
                  </a:cubicBezTo>
                  <a:lnTo>
                    <a:pt x="4737722" y="481356"/>
                  </a:lnTo>
                  <a:lnTo>
                    <a:pt x="4949195" y="481356"/>
                  </a:lnTo>
                  <a:cubicBezTo>
                    <a:pt x="5090416" y="481356"/>
                    <a:pt x="5185525" y="406526"/>
                    <a:pt x="5185525" y="294642"/>
                  </a:cubicBezTo>
                  <a:lnTo>
                    <a:pt x="5185525" y="292123"/>
                  </a:lnTo>
                  <a:cubicBezTo>
                    <a:pt x="5185525" y="174483"/>
                    <a:pt x="5101224" y="107208"/>
                    <a:pt x="4954599" y="107208"/>
                  </a:cubicBezTo>
                  <a:close/>
                  <a:moveTo>
                    <a:pt x="146511" y="106848"/>
                  </a:moveTo>
                  <a:cubicBezTo>
                    <a:pt x="128872" y="106848"/>
                    <a:pt x="114833" y="121238"/>
                    <a:pt x="114833" y="138867"/>
                  </a:cubicBezTo>
                  <a:lnTo>
                    <a:pt x="114833" y="792546"/>
                  </a:lnTo>
                  <a:lnTo>
                    <a:pt x="314980" y="792546"/>
                  </a:lnTo>
                  <a:cubicBezTo>
                    <a:pt x="526647" y="792546"/>
                    <a:pt x="674957" y="652600"/>
                    <a:pt x="674957" y="452215"/>
                  </a:cubicBezTo>
                  <a:lnTo>
                    <a:pt x="674957" y="450057"/>
                  </a:lnTo>
                  <a:cubicBezTo>
                    <a:pt x="674957" y="248233"/>
                    <a:pt x="527007" y="106848"/>
                    <a:pt x="315340" y="106848"/>
                  </a:cubicBezTo>
                  <a:close/>
                  <a:moveTo>
                    <a:pt x="8726378" y="0"/>
                  </a:moveTo>
                  <a:lnTo>
                    <a:pt x="8791567" y="0"/>
                  </a:lnTo>
                  <a:cubicBezTo>
                    <a:pt x="8826863" y="0"/>
                    <a:pt x="8860358" y="16549"/>
                    <a:pt x="8881247" y="44970"/>
                  </a:cubicBezTo>
                  <a:lnTo>
                    <a:pt x="9114631" y="359398"/>
                  </a:lnTo>
                  <a:lnTo>
                    <a:pt x="9348374" y="44970"/>
                  </a:lnTo>
                  <a:cubicBezTo>
                    <a:pt x="9369624" y="16549"/>
                    <a:pt x="9403119" y="0"/>
                    <a:pt x="9438414" y="0"/>
                  </a:cubicBezTo>
                  <a:lnTo>
                    <a:pt x="9502523" y="0"/>
                  </a:lnTo>
                  <a:cubicBezTo>
                    <a:pt x="9505404" y="0"/>
                    <a:pt x="9507925" y="1439"/>
                    <a:pt x="9509366" y="3958"/>
                  </a:cubicBezTo>
                  <a:cubicBezTo>
                    <a:pt x="9510446" y="6476"/>
                    <a:pt x="9510446" y="9354"/>
                    <a:pt x="9508645" y="11872"/>
                  </a:cubicBezTo>
                  <a:lnTo>
                    <a:pt x="9185222" y="441423"/>
                  </a:lnTo>
                  <a:lnTo>
                    <a:pt x="9521251" y="887881"/>
                  </a:lnTo>
                  <a:cubicBezTo>
                    <a:pt x="9523052" y="890400"/>
                    <a:pt x="9523052" y="893278"/>
                    <a:pt x="9522692" y="895796"/>
                  </a:cubicBezTo>
                  <a:cubicBezTo>
                    <a:pt x="9521251" y="898314"/>
                    <a:pt x="9518730" y="899753"/>
                    <a:pt x="9515849" y="899753"/>
                  </a:cubicBezTo>
                  <a:lnTo>
                    <a:pt x="9449219" y="899753"/>
                  </a:lnTo>
                  <a:cubicBezTo>
                    <a:pt x="9413923" y="899753"/>
                    <a:pt x="9380429" y="883205"/>
                    <a:pt x="9359179" y="854784"/>
                  </a:cubicBezTo>
                  <a:lnTo>
                    <a:pt x="9112830" y="522728"/>
                  </a:lnTo>
                  <a:lnTo>
                    <a:pt x="8866480" y="854784"/>
                  </a:lnTo>
                  <a:cubicBezTo>
                    <a:pt x="8845591" y="883205"/>
                    <a:pt x="8812096" y="899753"/>
                    <a:pt x="8776440" y="899753"/>
                  </a:cubicBezTo>
                  <a:lnTo>
                    <a:pt x="8713773" y="899753"/>
                  </a:lnTo>
                  <a:cubicBezTo>
                    <a:pt x="8710891" y="899753"/>
                    <a:pt x="8708370" y="898314"/>
                    <a:pt x="8707290" y="895796"/>
                  </a:cubicBezTo>
                  <a:cubicBezTo>
                    <a:pt x="8705849" y="893278"/>
                    <a:pt x="8705849" y="890400"/>
                    <a:pt x="8707650" y="887881"/>
                  </a:cubicBezTo>
                  <a:lnTo>
                    <a:pt x="9043679" y="441423"/>
                  </a:lnTo>
                  <a:lnTo>
                    <a:pt x="8720255" y="11872"/>
                  </a:lnTo>
                  <a:cubicBezTo>
                    <a:pt x="8718455" y="9354"/>
                    <a:pt x="8718094" y="6476"/>
                    <a:pt x="8719535" y="3958"/>
                  </a:cubicBezTo>
                  <a:cubicBezTo>
                    <a:pt x="8720976" y="1439"/>
                    <a:pt x="8723497" y="0"/>
                    <a:pt x="8726378" y="0"/>
                  </a:cubicBezTo>
                  <a:close/>
                  <a:moveTo>
                    <a:pt x="7805609" y="0"/>
                  </a:moveTo>
                  <a:lnTo>
                    <a:pt x="7888282" y="0"/>
                  </a:lnTo>
                  <a:cubicBezTo>
                    <a:pt x="7892614" y="0"/>
                    <a:pt x="7895863" y="3238"/>
                    <a:pt x="7895863" y="7195"/>
                  </a:cubicBezTo>
                  <a:lnTo>
                    <a:pt x="7895863" y="800460"/>
                  </a:lnTo>
                  <a:lnTo>
                    <a:pt x="7895863" y="874570"/>
                  </a:lnTo>
                  <a:cubicBezTo>
                    <a:pt x="7895863" y="888241"/>
                    <a:pt x="7884311" y="899394"/>
                    <a:pt x="7870592" y="899394"/>
                  </a:cubicBezTo>
                  <a:lnTo>
                    <a:pt x="7789724" y="899394"/>
                  </a:lnTo>
                  <a:cubicBezTo>
                    <a:pt x="7789002" y="899753"/>
                    <a:pt x="7788641" y="899753"/>
                    <a:pt x="7787919" y="899753"/>
                  </a:cubicBezTo>
                  <a:cubicBezTo>
                    <a:pt x="7787197" y="899753"/>
                    <a:pt x="7786114" y="899753"/>
                    <a:pt x="7785392" y="899394"/>
                  </a:cubicBezTo>
                  <a:cubicBezTo>
                    <a:pt x="7782503" y="897955"/>
                    <a:pt x="7780337" y="895796"/>
                    <a:pt x="7780337" y="892558"/>
                  </a:cubicBezTo>
                  <a:lnTo>
                    <a:pt x="7780337" y="24824"/>
                  </a:lnTo>
                  <a:cubicBezTo>
                    <a:pt x="7780337" y="11153"/>
                    <a:pt x="7791890" y="0"/>
                    <a:pt x="7805609" y="0"/>
                  </a:cubicBezTo>
                  <a:close/>
                  <a:moveTo>
                    <a:pt x="6128773" y="0"/>
                  </a:moveTo>
                  <a:lnTo>
                    <a:pt x="6211199" y="0"/>
                  </a:lnTo>
                  <a:cubicBezTo>
                    <a:pt x="6215518" y="0"/>
                    <a:pt x="6218758" y="3238"/>
                    <a:pt x="6218758" y="7195"/>
                  </a:cubicBezTo>
                  <a:lnTo>
                    <a:pt x="6218758" y="393575"/>
                  </a:lnTo>
                  <a:lnTo>
                    <a:pt x="6715472" y="393575"/>
                  </a:lnTo>
                  <a:lnTo>
                    <a:pt x="6715472" y="24824"/>
                  </a:lnTo>
                  <a:cubicBezTo>
                    <a:pt x="6715472" y="11153"/>
                    <a:pt x="6726990" y="0"/>
                    <a:pt x="6740668" y="0"/>
                  </a:cubicBezTo>
                  <a:lnTo>
                    <a:pt x="6823094" y="0"/>
                  </a:lnTo>
                  <a:cubicBezTo>
                    <a:pt x="6827053" y="0"/>
                    <a:pt x="6830652" y="3238"/>
                    <a:pt x="6830652" y="7195"/>
                  </a:cubicBezTo>
                  <a:lnTo>
                    <a:pt x="6830652" y="874930"/>
                  </a:lnTo>
                  <a:cubicBezTo>
                    <a:pt x="6830652" y="888601"/>
                    <a:pt x="6819134" y="899753"/>
                    <a:pt x="6805457" y="899753"/>
                  </a:cubicBezTo>
                  <a:lnTo>
                    <a:pt x="6723031" y="899753"/>
                  </a:lnTo>
                  <a:cubicBezTo>
                    <a:pt x="6719071" y="899753"/>
                    <a:pt x="6715472" y="896516"/>
                    <a:pt x="6715472" y="892558"/>
                  </a:cubicBezTo>
                  <a:lnTo>
                    <a:pt x="6715472" y="501862"/>
                  </a:lnTo>
                  <a:lnTo>
                    <a:pt x="6218758" y="501862"/>
                  </a:lnTo>
                  <a:lnTo>
                    <a:pt x="6218758" y="874570"/>
                  </a:lnTo>
                  <a:cubicBezTo>
                    <a:pt x="6218758" y="888601"/>
                    <a:pt x="6207599" y="899753"/>
                    <a:pt x="6193922" y="899753"/>
                  </a:cubicBezTo>
                  <a:lnTo>
                    <a:pt x="6111496" y="899753"/>
                  </a:lnTo>
                  <a:cubicBezTo>
                    <a:pt x="6107177" y="899753"/>
                    <a:pt x="6103937" y="896156"/>
                    <a:pt x="6103937" y="892199"/>
                  </a:cubicBezTo>
                  <a:lnTo>
                    <a:pt x="6103937" y="24824"/>
                  </a:lnTo>
                  <a:cubicBezTo>
                    <a:pt x="6103937" y="11153"/>
                    <a:pt x="6115095" y="0"/>
                    <a:pt x="6128773" y="0"/>
                  </a:cubicBezTo>
                  <a:close/>
                  <a:moveTo>
                    <a:pt x="4734840" y="0"/>
                  </a:moveTo>
                  <a:lnTo>
                    <a:pt x="4962164" y="0"/>
                  </a:lnTo>
                  <a:cubicBezTo>
                    <a:pt x="5168593" y="0"/>
                    <a:pt x="5301889" y="112964"/>
                    <a:pt x="5301889" y="288526"/>
                  </a:cubicBezTo>
                  <a:lnTo>
                    <a:pt x="5301889" y="291044"/>
                  </a:lnTo>
                  <a:cubicBezTo>
                    <a:pt x="5301889" y="495746"/>
                    <a:pt x="5132567" y="587844"/>
                    <a:pt x="4930821" y="587844"/>
                  </a:cubicBezTo>
                  <a:lnTo>
                    <a:pt x="4738082" y="587844"/>
                  </a:lnTo>
                  <a:lnTo>
                    <a:pt x="4738082" y="874930"/>
                  </a:lnTo>
                  <a:cubicBezTo>
                    <a:pt x="4738082" y="888601"/>
                    <a:pt x="4726914" y="899753"/>
                    <a:pt x="4713224" y="899753"/>
                  </a:cubicBezTo>
                  <a:lnTo>
                    <a:pt x="4630365" y="899753"/>
                  </a:lnTo>
                  <a:cubicBezTo>
                    <a:pt x="4626402" y="899753"/>
                    <a:pt x="4622799" y="896516"/>
                    <a:pt x="4622799" y="892558"/>
                  </a:cubicBezTo>
                  <a:lnTo>
                    <a:pt x="4622799" y="111885"/>
                  </a:lnTo>
                  <a:cubicBezTo>
                    <a:pt x="4622799" y="50366"/>
                    <a:pt x="4673236" y="0"/>
                    <a:pt x="4734840" y="0"/>
                  </a:cubicBezTo>
                  <a:close/>
                  <a:moveTo>
                    <a:pt x="3181345" y="0"/>
                  </a:moveTo>
                  <a:lnTo>
                    <a:pt x="3262292" y="0"/>
                  </a:lnTo>
                  <a:cubicBezTo>
                    <a:pt x="3266250" y="0"/>
                    <a:pt x="3269488" y="2878"/>
                    <a:pt x="3269488" y="6836"/>
                  </a:cubicBezTo>
                  <a:lnTo>
                    <a:pt x="3269488" y="792906"/>
                  </a:lnTo>
                  <a:lnTo>
                    <a:pt x="3800858" y="792906"/>
                  </a:lnTo>
                  <a:cubicBezTo>
                    <a:pt x="3804816" y="792906"/>
                    <a:pt x="3808053" y="796143"/>
                    <a:pt x="3808053" y="800101"/>
                  </a:cubicBezTo>
                  <a:lnTo>
                    <a:pt x="3808053" y="876369"/>
                  </a:lnTo>
                  <a:cubicBezTo>
                    <a:pt x="3808053" y="889320"/>
                    <a:pt x="3797620" y="899753"/>
                    <a:pt x="3784669" y="899753"/>
                  </a:cubicBezTo>
                  <a:lnTo>
                    <a:pt x="3211206" y="899753"/>
                  </a:lnTo>
                  <a:cubicBezTo>
                    <a:pt x="3179907" y="899753"/>
                    <a:pt x="3154363" y="874570"/>
                    <a:pt x="3154363" y="842912"/>
                  </a:cubicBezTo>
                  <a:lnTo>
                    <a:pt x="3154363" y="26982"/>
                  </a:lnTo>
                  <a:cubicBezTo>
                    <a:pt x="3154363" y="11872"/>
                    <a:pt x="3166595" y="0"/>
                    <a:pt x="3181345" y="0"/>
                  </a:cubicBezTo>
                  <a:close/>
                  <a:moveTo>
                    <a:pt x="1736623" y="0"/>
                  </a:moveTo>
                  <a:lnTo>
                    <a:pt x="2253554" y="0"/>
                  </a:lnTo>
                  <a:cubicBezTo>
                    <a:pt x="2256072" y="0"/>
                    <a:pt x="2258230" y="1080"/>
                    <a:pt x="2260029" y="2879"/>
                  </a:cubicBezTo>
                  <a:cubicBezTo>
                    <a:pt x="2261468" y="5038"/>
                    <a:pt x="2261828" y="7557"/>
                    <a:pt x="2261108" y="10076"/>
                  </a:cubicBezTo>
                  <a:cubicBezTo>
                    <a:pt x="2243841" y="67289"/>
                    <a:pt x="2189882" y="107590"/>
                    <a:pt x="2130167" y="107590"/>
                  </a:cubicBezTo>
                  <a:lnTo>
                    <a:pt x="1612876" y="107590"/>
                  </a:lnTo>
                  <a:cubicBezTo>
                    <a:pt x="1610718" y="107590"/>
                    <a:pt x="1608200" y="106511"/>
                    <a:pt x="1606761" y="104352"/>
                  </a:cubicBezTo>
                  <a:cubicBezTo>
                    <a:pt x="1605322" y="102193"/>
                    <a:pt x="1604962" y="99674"/>
                    <a:pt x="1605682" y="97155"/>
                  </a:cubicBezTo>
                  <a:cubicBezTo>
                    <a:pt x="1622949" y="39942"/>
                    <a:pt x="1676908" y="0"/>
                    <a:pt x="1736623" y="0"/>
                  </a:cubicBezTo>
                  <a:close/>
                  <a:moveTo>
                    <a:pt x="111953" y="0"/>
                  </a:moveTo>
                  <a:lnTo>
                    <a:pt x="315340" y="0"/>
                  </a:lnTo>
                  <a:cubicBezTo>
                    <a:pt x="592163" y="0"/>
                    <a:pt x="793390" y="188153"/>
                    <a:pt x="793390" y="447538"/>
                  </a:cubicBezTo>
                  <a:lnTo>
                    <a:pt x="793390" y="450057"/>
                  </a:lnTo>
                  <a:cubicBezTo>
                    <a:pt x="793390" y="710521"/>
                    <a:pt x="592163" y="899753"/>
                    <a:pt x="315340" y="899753"/>
                  </a:cubicBezTo>
                  <a:lnTo>
                    <a:pt x="111953" y="899753"/>
                  </a:lnTo>
                  <a:cubicBezTo>
                    <a:pt x="50037" y="899753"/>
                    <a:pt x="0" y="849747"/>
                    <a:pt x="0" y="787869"/>
                  </a:cubicBezTo>
                  <a:lnTo>
                    <a:pt x="0" y="111885"/>
                  </a:lnTo>
                  <a:cubicBezTo>
                    <a:pt x="0" y="50007"/>
                    <a:pt x="50037" y="0"/>
                    <a:pt x="11195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  <a:extLst/>
          </p:spPr>
          <p:txBody>
            <a:bodyPr wrap="square" anchor="ctr">
              <a:noAutofit/>
            </a:bodyPr>
            <a:lstStyle/>
            <a:p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700E575-FE78-40A6-8A1F-A6466ED8B2FB}"/>
                </a:ext>
              </a:extLst>
            </p:cNvPr>
            <p:cNvSpPr/>
            <p:nvPr userDrawn="1"/>
          </p:nvSpPr>
          <p:spPr>
            <a:xfrm>
              <a:off x="1402079" y="6617239"/>
              <a:ext cx="3222308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/>
              <a:r>
                <a:rPr lang="en-US" sz="800" b="0" i="0" dirty="0">
                  <a:solidFill>
                    <a:schemeClr val="bg2"/>
                  </a:solidFill>
                  <a:latin typeface="Helvetica Neue Light" charset="0"/>
                  <a:ea typeface="Helvetica Neue Light" charset="0"/>
                  <a:cs typeface="Helvetica Neue Light" charset="0"/>
                </a:rPr>
                <a:t>© 2018 Delphix. All Rights Reserved. Private and Confidential.</a:t>
              </a:r>
            </a:p>
          </p:txBody>
        </p:sp>
      </p:grp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3DA076CF-07E3-488E-B5AE-AF195F802D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84306" y="6601999"/>
            <a:ext cx="342900" cy="215444"/>
          </a:xfrm>
          <a:prstGeom prst="rect">
            <a:avLst/>
          </a:prstGeom>
        </p:spPr>
        <p:txBody>
          <a:bodyPr anchor="b" anchorCtr="0">
            <a:spAutoFit/>
          </a:bodyPr>
          <a:lstStyle>
            <a:lvl1pPr algn="r">
              <a:defRPr lang="en-US" sz="800" b="0" i="0" kern="1200" smtClean="0">
                <a:solidFill>
                  <a:schemeClr val="bg1"/>
                </a:solidFill>
                <a:effectLst/>
                <a:latin typeface="+mj-lt"/>
                <a:ea typeface="Gill Sans" charset="0"/>
                <a:cs typeface="Gill Sans" charset="0"/>
              </a:defRPr>
            </a:lvl1pPr>
          </a:lstStyle>
          <a:p>
            <a:fld id="{9A68FE36-BDA6-4A87-8648-115964FC28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643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95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Helvetica Neue Light" charset="0"/>
          <a:ea typeface="Helvetica Neue Light" charset="0"/>
          <a:cs typeface="Helvetica Neue Light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b="0" i="0" kern="1200">
          <a:solidFill>
            <a:schemeClr val="tx1"/>
          </a:solidFill>
          <a:latin typeface="Helvetica Neue Light" charset="0"/>
          <a:ea typeface="Helvetica Neue Light" charset="0"/>
          <a:cs typeface="Helvetica Neue Light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b="0" i="0" kern="1200">
          <a:solidFill>
            <a:schemeClr val="tx1"/>
          </a:solidFill>
          <a:latin typeface="Helvetica Neue Light" charset="0"/>
          <a:ea typeface="Helvetica Neue Light" charset="0"/>
          <a:cs typeface="Helvetica Neue Light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b="0" i="0" kern="1200">
          <a:solidFill>
            <a:schemeClr val="tx1"/>
          </a:solidFill>
          <a:latin typeface="Helvetica Neue Light" charset="0"/>
          <a:ea typeface="Helvetica Neue Light" charset="0"/>
          <a:cs typeface="Helvetica Neue Light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Helvetica Neue Light" charset="0"/>
          <a:ea typeface="Helvetica Neue Light" charset="0"/>
          <a:cs typeface="Helvetica Neue Light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Helvetica Neue Light" charset="0"/>
          <a:ea typeface="Helvetica Neue Light" charset="0"/>
          <a:cs typeface="Helvetica Neue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B0432E-8B1E-41F3-B579-6F220D9692B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17087" y="2572356"/>
            <a:ext cx="10967084" cy="914083"/>
          </a:xfrm>
        </p:spPr>
        <p:txBody>
          <a:bodyPr/>
          <a:lstStyle/>
          <a:p>
            <a:pPr algn="ctr"/>
            <a:r>
              <a:rPr lang="en-US" sz="4000" spc="300" dirty="0"/>
              <a:t>Mongo </a:t>
            </a:r>
            <a:r>
              <a:rPr lang="en-US" sz="4000" spc="300" dirty="0" err="1"/>
              <a:t>AppData</a:t>
            </a:r>
            <a:r>
              <a:rPr lang="en-US" sz="4000" spc="300" dirty="0"/>
              <a:t> Toolkit Architecture</a:t>
            </a:r>
          </a:p>
        </p:txBody>
      </p:sp>
    </p:spTree>
    <p:extLst>
      <p:ext uri="{BB962C8B-B14F-4D97-AF65-F5344CB8AC3E}">
        <p14:creationId xmlns:p14="http://schemas.microsoft.com/office/powerpoint/2010/main" val="1808431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786" y="224506"/>
            <a:ext cx="11208045" cy="733316"/>
          </a:xfrm>
        </p:spPr>
        <p:txBody>
          <a:bodyPr>
            <a:noAutofit/>
          </a:bodyPr>
          <a:lstStyle/>
          <a:p>
            <a:pPr algn="ctr"/>
            <a:r>
              <a:rPr lang="en-US" sz="2800" dirty="0"/>
              <a:t>Proposed </a:t>
            </a:r>
            <a:r>
              <a:rPr lang="en-US" sz="2800" dirty="0">
                <a:solidFill>
                  <a:schemeClr val="bg1"/>
                </a:solidFill>
              </a:rPr>
              <a:t>Architecture – Mongo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Leveraging Standby </a:t>
            </a:r>
            <a:r>
              <a:rPr lang="en-US" sz="2800" dirty="0"/>
              <a:t>R</a:t>
            </a:r>
            <a:r>
              <a:rPr lang="en-US" sz="2800" dirty="0">
                <a:solidFill>
                  <a:schemeClr val="bg1"/>
                </a:solidFill>
              </a:rPr>
              <a:t>eplication Technology</a:t>
            </a:r>
          </a:p>
        </p:txBody>
      </p:sp>
      <p:sp>
        <p:nvSpPr>
          <p:cNvPr id="98" name="Freeform 97"/>
          <p:cNvSpPr>
            <a:spLocks noChangeArrowheads="1"/>
          </p:cNvSpPr>
          <p:nvPr/>
        </p:nvSpPr>
        <p:spPr bwMode="auto">
          <a:xfrm>
            <a:off x="1426660" y="2262438"/>
            <a:ext cx="534115" cy="599550"/>
          </a:xfrm>
          <a:custGeom>
            <a:avLst/>
            <a:gdLst>
              <a:gd name="T0" fmla="*/ 325 w 650"/>
              <a:gd name="T1" fmla="*/ 717 h 718"/>
              <a:gd name="T2" fmla="*/ 0 w 650"/>
              <a:gd name="T3" fmla="*/ 574 h 718"/>
              <a:gd name="T4" fmla="*/ 0 w 650"/>
              <a:gd name="T5" fmla="*/ 145 h 718"/>
              <a:gd name="T6" fmla="*/ 0 w 650"/>
              <a:gd name="T7" fmla="*/ 143 h 718"/>
              <a:gd name="T8" fmla="*/ 325 w 650"/>
              <a:gd name="T9" fmla="*/ 0 h 718"/>
              <a:gd name="T10" fmla="*/ 649 w 650"/>
              <a:gd name="T11" fmla="*/ 143 h 718"/>
              <a:gd name="T12" fmla="*/ 649 w 650"/>
              <a:gd name="T13" fmla="*/ 146 h 718"/>
              <a:gd name="T14" fmla="*/ 649 w 650"/>
              <a:gd name="T15" fmla="*/ 574 h 718"/>
              <a:gd name="T16" fmla="*/ 325 w 650"/>
              <a:gd name="T17" fmla="*/ 717 h 718"/>
              <a:gd name="T18" fmla="*/ 20 w 650"/>
              <a:gd name="T19" fmla="*/ 478 h 718"/>
              <a:gd name="T20" fmla="*/ 20 w 650"/>
              <a:gd name="T21" fmla="*/ 574 h 718"/>
              <a:gd name="T22" fmla="*/ 323 w 650"/>
              <a:gd name="T23" fmla="*/ 696 h 718"/>
              <a:gd name="T24" fmla="*/ 626 w 650"/>
              <a:gd name="T25" fmla="*/ 574 h 718"/>
              <a:gd name="T26" fmla="*/ 626 w 650"/>
              <a:gd name="T27" fmla="*/ 478 h 718"/>
              <a:gd name="T28" fmla="*/ 323 w 650"/>
              <a:gd name="T29" fmla="*/ 569 h 718"/>
              <a:gd name="T30" fmla="*/ 20 w 650"/>
              <a:gd name="T31" fmla="*/ 478 h 718"/>
              <a:gd name="T32" fmla="*/ 20 w 650"/>
              <a:gd name="T33" fmla="*/ 424 h 718"/>
              <a:gd name="T34" fmla="*/ 323 w 650"/>
              <a:gd name="T35" fmla="*/ 546 h 718"/>
              <a:gd name="T36" fmla="*/ 626 w 650"/>
              <a:gd name="T37" fmla="*/ 424 h 718"/>
              <a:gd name="T38" fmla="*/ 626 w 650"/>
              <a:gd name="T39" fmla="*/ 328 h 718"/>
              <a:gd name="T40" fmla="*/ 323 w 650"/>
              <a:gd name="T41" fmla="*/ 419 h 718"/>
              <a:gd name="T42" fmla="*/ 20 w 650"/>
              <a:gd name="T43" fmla="*/ 328 h 718"/>
              <a:gd name="T44" fmla="*/ 20 w 650"/>
              <a:gd name="T45" fmla="*/ 424 h 718"/>
              <a:gd name="T46" fmla="*/ 20 w 650"/>
              <a:gd name="T47" fmla="*/ 276 h 718"/>
              <a:gd name="T48" fmla="*/ 323 w 650"/>
              <a:gd name="T49" fmla="*/ 397 h 718"/>
              <a:gd name="T50" fmla="*/ 626 w 650"/>
              <a:gd name="T51" fmla="*/ 276 h 718"/>
              <a:gd name="T52" fmla="*/ 626 w 650"/>
              <a:gd name="T53" fmla="*/ 197 h 718"/>
              <a:gd name="T54" fmla="*/ 323 w 650"/>
              <a:gd name="T55" fmla="*/ 287 h 718"/>
              <a:gd name="T56" fmla="*/ 20 w 650"/>
              <a:gd name="T57" fmla="*/ 197 h 718"/>
              <a:gd name="T58" fmla="*/ 20 w 650"/>
              <a:gd name="T59" fmla="*/ 276 h 718"/>
              <a:gd name="T60" fmla="*/ 325 w 650"/>
              <a:gd name="T61" fmla="*/ 22 h 718"/>
              <a:gd name="T62" fmla="*/ 22 w 650"/>
              <a:gd name="T63" fmla="*/ 143 h 718"/>
              <a:gd name="T64" fmla="*/ 325 w 650"/>
              <a:gd name="T65" fmla="*/ 264 h 718"/>
              <a:gd name="T66" fmla="*/ 628 w 650"/>
              <a:gd name="T67" fmla="*/ 145 h 718"/>
              <a:gd name="T68" fmla="*/ 628 w 650"/>
              <a:gd name="T69" fmla="*/ 143 h 718"/>
              <a:gd name="T70" fmla="*/ 628 w 650"/>
              <a:gd name="T71" fmla="*/ 142 h 718"/>
              <a:gd name="T72" fmla="*/ 325 w 650"/>
              <a:gd name="T73" fmla="*/ 22 h 7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650" h="718">
                <a:moveTo>
                  <a:pt x="325" y="717"/>
                </a:moveTo>
                <a:cubicBezTo>
                  <a:pt x="143" y="717"/>
                  <a:pt x="0" y="654"/>
                  <a:pt x="0" y="574"/>
                </a:cubicBezTo>
                <a:lnTo>
                  <a:pt x="0" y="145"/>
                </a:lnTo>
                <a:cubicBezTo>
                  <a:pt x="0" y="145"/>
                  <a:pt x="0" y="145"/>
                  <a:pt x="0" y="143"/>
                </a:cubicBezTo>
                <a:cubicBezTo>
                  <a:pt x="2" y="64"/>
                  <a:pt x="143" y="0"/>
                  <a:pt x="325" y="0"/>
                </a:cubicBezTo>
                <a:cubicBezTo>
                  <a:pt x="506" y="0"/>
                  <a:pt x="649" y="64"/>
                  <a:pt x="649" y="143"/>
                </a:cubicBezTo>
                <a:cubicBezTo>
                  <a:pt x="649" y="145"/>
                  <a:pt x="649" y="145"/>
                  <a:pt x="649" y="146"/>
                </a:cubicBezTo>
                <a:lnTo>
                  <a:pt x="649" y="574"/>
                </a:lnTo>
                <a:cubicBezTo>
                  <a:pt x="649" y="654"/>
                  <a:pt x="506" y="717"/>
                  <a:pt x="325" y="717"/>
                </a:cubicBezTo>
                <a:close/>
                <a:moveTo>
                  <a:pt x="20" y="478"/>
                </a:moveTo>
                <a:lnTo>
                  <a:pt x="20" y="574"/>
                </a:lnTo>
                <a:cubicBezTo>
                  <a:pt x="20" y="641"/>
                  <a:pt x="158" y="696"/>
                  <a:pt x="323" y="696"/>
                </a:cubicBezTo>
                <a:cubicBezTo>
                  <a:pt x="487" y="696"/>
                  <a:pt x="626" y="639"/>
                  <a:pt x="626" y="574"/>
                </a:cubicBezTo>
                <a:lnTo>
                  <a:pt x="626" y="478"/>
                </a:lnTo>
                <a:cubicBezTo>
                  <a:pt x="580" y="531"/>
                  <a:pt x="463" y="569"/>
                  <a:pt x="323" y="569"/>
                </a:cubicBezTo>
                <a:cubicBezTo>
                  <a:pt x="183" y="569"/>
                  <a:pt x="66" y="531"/>
                  <a:pt x="20" y="478"/>
                </a:cubicBezTo>
                <a:close/>
                <a:moveTo>
                  <a:pt x="20" y="424"/>
                </a:moveTo>
                <a:cubicBezTo>
                  <a:pt x="20" y="491"/>
                  <a:pt x="158" y="546"/>
                  <a:pt x="323" y="546"/>
                </a:cubicBezTo>
                <a:cubicBezTo>
                  <a:pt x="487" y="546"/>
                  <a:pt x="626" y="489"/>
                  <a:pt x="626" y="424"/>
                </a:cubicBezTo>
                <a:lnTo>
                  <a:pt x="626" y="328"/>
                </a:lnTo>
                <a:cubicBezTo>
                  <a:pt x="580" y="381"/>
                  <a:pt x="463" y="419"/>
                  <a:pt x="323" y="419"/>
                </a:cubicBezTo>
                <a:cubicBezTo>
                  <a:pt x="183" y="419"/>
                  <a:pt x="66" y="381"/>
                  <a:pt x="20" y="328"/>
                </a:cubicBezTo>
                <a:lnTo>
                  <a:pt x="20" y="424"/>
                </a:lnTo>
                <a:close/>
                <a:moveTo>
                  <a:pt x="20" y="276"/>
                </a:moveTo>
                <a:cubicBezTo>
                  <a:pt x="20" y="342"/>
                  <a:pt x="158" y="397"/>
                  <a:pt x="323" y="397"/>
                </a:cubicBezTo>
                <a:cubicBezTo>
                  <a:pt x="487" y="397"/>
                  <a:pt x="626" y="341"/>
                  <a:pt x="626" y="276"/>
                </a:cubicBezTo>
                <a:lnTo>
                  <a:pt x="626" y="197"/>
                </a:lnTo>
                <a:cubicBezTo>
                  <a:pt x="580" y="250"/>
                  <a:pt x="463" y="287"/>
                  <a:pt x="323" y="287"/>
                </a:cubicBezTo>
                <a:cubicBezTo>
                  <a:pt x="183" y="287"/>
                  <a:pt x="66" y="250"/>
                  <a:pt x="20" y="197"/>
                </a:cubicBezTo>
                <a:lnTo>
                  <a:pt x="20" y="276"/>
                </a:lnTo>
                <a:close/>
                <a:moveTo>
                  <a:pt x="325" y="22"/>
                </a:moveTo>
                <a:cubicBezTo>
                  <a:pt x="160" y="22"/>
                  <a:pt x="22" y="78"/>
                  <a:pt x="22" y="143"/>
                </a:cubicBezTo>
                <a:cubicBezTo>
                  <a:pt x="22" y="208"/>
                  <a:pt x="160" y="264"/>
                  <a:pt x="325" y="264"/>
                </a:cubicBezTo>
                <a:cubicBezTo>
                  <a:pt x="488" y="264"/>
                  <a:pt x="626" y="210"/>
                  <a:pt x="628" y="145"/>
                </a:cubicBezTo>
                <a:lnTo>
                  <a:pt x="628" y="143"/>
                </a:lnTo>
                <a:cubicBezTo>
                  <a:pt x="628" y="143"/>
                  <a:pt x="628" y="143"/>
                  <a:pt x="628" y="142"/>
                </a:cubicBezTo>
                <a:cubicBezTo>
                  <a:pt x="626" y="77"/>
                  <a:pt x="488" y="22"/>
                  <a:pt x="325" y="22"/>
                </a:cubicBezTo>
                <a:close/>
              </a:path>
            </a:pathLst>
          </a:custGeom>
          <a:gradFill flip="none" rotWithShape="0">
            <a:gsLst>
              <a:gs pos="0">
                <a:srgbClr val="004E66"/>
              </a:gs>
              <a:gs pos="22000">
                <a:srgbClr val="0D94AF"/>
              </a:gs>
              <a:gs pos="100000">
                <a:srgbClr val="1AD6F5"/>
              </a:gs>
            </a:gsLst>
            <a:lin ang="15000000" scaled="0"/>
            <a:tileRect/>
          </a:gra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9" name="TextBox 98"/>
          <p:cNvSpPr txBox="1"/>
          <p:nvPr/>
        </p:nvSpPr>
        <p:spPr>
          <a:xfrm>
            <a:off x="4915629" y="3691332"/>
            <a:ext cx="1663936" cy="775597"/>
          </a:xfrm>
          <a:prstGeom prst="rect">
            <a:avLst/>
          </a:prstGeom>
          <a:noFill/>
        </p:spPr>
        <p:txBody>
          <a:bodyPr wrap="square" lIns="45720" tIns="18288" rIns="45720" bIns="18288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Helvetica Neue" panose="02000503000000020004" pitchFamily="50"/>
              </a:rPr>
              <a:t>Non voting replica set node. Priority is set to zero so it never becomes a primary.</a:t>
            </a:r>
          </a:p>
        </p:txBody>
      </p:sp>
      <p:pic>
        <p:nvPicPr>
          <p:cNvPr id="107" name="Picture 10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9079" y="1918717"/>
            <a:ext cx="2616200" cy="952500"/>
          </a:xfrm>
          <a:prstGeom prst="rect">
            <a:avLst/>
          </a:prstGeom>
        </p:spPr>
      </p:pic>
      <p:cxnSp>
        <p:nvCxnSpPr>
          <p:cNvPr id="108" name="Straight Connector 107"/>
          <p:cNvCxnSpPr>
            <a:cxnSpLocks/>
            <a:stCxn id="60" idx="19"/>
            <a:endCxn id="107" idx="1"/>
          </p:cNvCxnSpPr>
          <p:nvPr/>
        </p:nvCxnSpPr>
        <p:spPr>
          <a:xfrm flipV="1">
            <a:off x="6012842" y="2394967"/>
            <a:ext cx="1766237" cy="792761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 rot="20132249">
            <a:off x="6151285" y="2796468"/>
            <a:ext cx="1647237" cy="406265"/>
          </a:xfrm>
          <a:prstGeom prst="rect">
            <a:avLst/>
          </a:prstGeom>
          <a:noFill/>
        </p:spPr>
        <p:txBody>
          <a:bodyPr wrap="square" lIns="45720" tIns="18288" rIns="45720" bIns="18288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Helvetica Neue" panose="02000503000000020004" pitchFamily="50"/>
              </a:rPr>
              <a:t>Automated ingestion using toolkit</a:t>
            </a:r>
          </a:p>
        </p:txBody>
      </p:sp>
      <p:pic>
        <p:nvPicPr>
          <p:cNvPr id="145" name="Picture 144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8714258" y="2167627"/>
            <a:ext cx="917535" cy="4544230"/>
          </a:xfrm>
          <a:prstGeom prst="rect">
            <a:avLst/>
          </a:prstGeom>
        </p:spPr>
      </p:pic>
      <p:sp>
        <p:nvSpPr>
          <p:cNvPr id="146" name="TextBox 145"/>
          <p:cNvSpPr txBox="1"/>
          <p:nvPr/>
        </p:nvSpPr>
        <p:spPr>
          <a:xfrm>
            <a:off x="8731110" y="4093902"/>
            <a:ext cx="936218" cy="400110"/>
          </a:xfrm>
          <a:prstGeom prst="rect">
            <a:avLst/>
          </a:prstGeom>
          <a:noFill/>
        </p:spPr>
        <p:txBody>
          <a:bodyPr wrap="none" tIns="91440" bIns="91440" rtlCol="0">
            <a:spAutoFit/>
          </a:bodyPr>
          <a:lstStyle/>
          <a:p>
            <a:pPr algn="ctr"/>
            <a:r>
              <a:rPr lang="en-US" sz="1400" spc="100" dirty="0">
                <a:solidFill>
                  <a:schemeClr val="bg1"/>
                </a:solidFill>
                <a:latin typeface="Helvetica Neue" panose="02000503000000020004" pitchFamily="50"/>
              </a:rPr>
              <a:t>VMWare</a:t>
            </a:r>
          </a:p>
        </p:txBody>
      </p:sp>
      <p:grpSp>
        <p:nvGrpSpPr>
          <p:cNvPr id="162" name="Group 161"/>
          <p:cNvGrpSpPr/>
          <p:nvPr/>
        </p:nvGrpSpPr>
        <p:grpSpPr>
          <a:xfrm rot="5400000">
            <a:off x="7485060" y="5368749"/>
            <a:ext cx="1547780" cy="595233"/>
            <a:chOff x="8862066" y="3720678"/>
            <a:chExt cx="1141697" cy="473108"/>
          </a:xfrm>
        </p:grpSpPr>
        <p:cxnSp>
          <p:nvCxnSpPr>
            <p:cNvPr id="163" name="Straight Connector 162"/>
            <p:cNvCxnSpPr/>
            <p:nvPr/>
          </p:nvCxnSpPr>
          <p:spPr>
            <a:xfrm>
              <a:off x="8862066" y="3936208"/>
              <a:ext cx="181744" cy="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TextBox 163"/>
            <p:cNvSpPr txBox="1"/>
            <p:nvPr/>
          </p:nvSpPr>
          <p:spPr>
            <a:xfrm>
              <a:off x="9432489" y="4033742"/>
              <a:ext cx="571274" cy="160044"/>
            </a:xfrm>
            <a:prstGeom prst="rect">
              <a:avLst/>
            </a:prstGeom>
            <a:noFill/>
          </p:spPr>
          <p:txBody>
            <a:bodyPr wrap="square" lIns="45720" tIns="18288" rIns="45720" bIns="18288" rtlCol="0">
              <a:spAutoFit/>
            </a:bodyPr>
            <a:lstStyle/>
            <a:p>
              <a:pPr algn="ctr"/>
              <a:r>
                <a:rPr lang="en-US" sz="800" b="1" dirty="0">
                  <a:solidFill>
                    <a:schemeClr val="bg2">
                      <a:lumMod val="25000"/>
                    </a:schemeClr>
                  </a:solidFill>
                  <a:latin typeface="Helvetica Neue" panose="02000503000000020004" pitchFamily="50"/>
                </a:rPr>
                <a:t>Analyst</a:t>
              </a:r>
            </a:p>
          </p:txBody>
        </p:sp>
        <p:grpSp>
          <p:nvGrpSpPr>
            <p:cNvPr id="166" name="Group 165"/>
            <p:cNvGrpSpPr/>
            <p:nvPr/>
          </p:nvGrpSpPr>
          <p:grpSpPr>
            <a:xfrm>
              <a:off x="9021276" y="3720678"/>
              <a:ext cx="420314" cy="393552"/>
              <a:chOff x="10096776" y="2718273"/>
              <a:chExt cx="1436290" cy="1291032"/>
            </a:xfrm>
          </p:grpSpPr>
          <p:sp>
            <p:nvSpPr>
              <p:cNvPr id="167" name="Freeform 166"/>
              <p:cNvSpPr/>
              <p:nvPr/>
            </p:nvSpPr>
            <p:spPr>
              <a:xfrm>
                <a:off x="10133814" y="2724346"/>
                <a:ext cx="1385741" cy="169683"/>
              </a:xfrm>
              <a:custGeom>
                <a:avLst/>
                <a:gdLst>
                  <a:gd name="connsiteX0" fmla="*/ 0 w 1385741"/>
                  <a:gd name="connsiteY0" fmla="*/ 169683 h 169683"/>
                  <a:gd name="connsiteX1" fmla="*/ 669304 w 1385741"/>
                  <a:gd name="connsiteY1" fmla="*/ 0 h 169683"/>
                  <a:gd name="connsiteX2" fmla="*/ 1385741 w 1385741"/>
                  <a:gd name="connsiteY2" fmla="*/ 169683 h 169683"/>
                  <a:gd name="connsiteX3" fmla="*/ 0 w 1385741"/>
                  <a:gd name="connsiteY3" fmla="*/ 169683 h 1696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85741" h="169683">
                    <a:moveTo>
                      <a:pt x="0" y="169683"/>
                    </a:moveTo>
                    <a:lnTo>
                      <a:pt x="669304" y="0"/>
                    </a:lnTo>
                    <a:lnTo>
                      <a:pt x="1385741" y="169683"/>
                    </a:lnTo>
                    <a:lnTo>
                      <a:pt x="0" y="169683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b="1"/>
              </a:p>
            </p:txBody>
          </p:sp>
          <p:pic>
            <p:nvPicPr>
              <p:cNvPr id="168" name="Picture 167"/>
              <p:cNvPicPr>
                <a:picLocks noChangeAspect="1"/>
              </p:cNvPicPr>
              <p:nvPr/>
            </p:nvPicPr>
            <p:blipFill>
              <a:blip r:embed="rId5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0096776" y="2718273"/>
                <a:ext cx="1436290" cy="1291032"/>
              </a:xfrm>
              <a:prstGeom prst="rect">
                <a:avLst/>
              </a:prstGeom>
            </p:spPr>
          </p:pic>
        </p:grpSp>
      </p:grpSp>
      <p:grpSp>
        <p:nvGrpSpPr>
          <p:cNvPr id="169" name="Group 168"/>
          <p:cNvGrpSpPr/>
          <p:nvPr/>
        </p:nvGrpSpPr>
        <p:grpSpPr>
          <a:xfrm rot="5400000">
            <a:off x="6680341" y="5324965"/>
            <a:ext cx="1547780" cy="682805"/>
            <a:chOff x="8862066" y="4636077"/>
            <a:chExt cx="1141697" cy="542712"/>
          </a:xfrm>
        </p:grpSpPr>
        <p:cxnSp>
          <p:nvCxnSpPr>
            <p:cNvPr id="170" name="Straight Connector 169"/>
            <p:cNvCxnSpPr/>
            <p:nvPr/>
          </p:nvCxnSpPr>
          <p:spPr>
            <a:xfrm>
              <a:off x="8862066" y="4858483"/>
              <a:ext cx="181744" cy="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TextBox 170"/>
            <p:cNvSpPr txBox="1"/>
            <p:nvPr/>
          </p:nvSpPr>
          <p:spPr>
            <a:xfrm>
              <a:off x="9432489" y="4895635"/>
              <a:ext cx="571274" cy="283154"/>
            </a:xfrm>
            <a:prstGeom prst="rect">
              <a:avLst/>
            </a:prstGeom>
            <a:noFill/>
          </p:spPr>
          <p:txBody>
            <a:bodyPr wrap="square" lIns="45720" tIns="18288" rIns="45720" bIns="18288" rtlCol="0">
              <a:spAutoFit/>
            </a:bodyPr>
            <a:lstStyle/>
            <a:p>
              <a:pPr algn="ctr"/>
              <a:r>
                <a:rPr lang="en-US" sz="800" b="1" dirty="0">
                  <a:solidFill>
                    <a:schemeClr val="bg2">
                      <a:lumMod val="25000"/>
                    </a:schemeClr>
                  </a:solidFill>
                  <a:latin typeface="Helvetica Neue" panose="02000503000000020004" pitchFamily="50"/>
                </a:rPr>
                <a:t>Data</a:t>
              </a:r>
            </a:p>
            <a:p>
              <a:pPr algn="ctr"/>
              <a:r>
                <a:rPr lang="en-US" sz="800" b="1" dirty="0">
                  <a:solidFill>
                    <a:schemeClr val="bg2">
                      <a:lumMod val="25000"/>
                    </a:schemeClr>
                  </a:solidFill>
                  <a:latin typeface="Helvetica Neue" panose="02000503000000020004" pitchFamily="50"/>
                </a:rPr>
                <a:t>Scientist</a:t>
              </a:r>
            </a:p>
          </p:txBody>
        </p:sp>
        <p:grpSp>
          <p:nvGrpSpPr>
            <p:cNvPr id="173" name="Group 172"/>
            <p:cNvGrpSpPr/>
            <p:nvPr/>
          </p:nvGrpSpPr>
          <p:grpSpPr>
            <a:xfrm>
              <a:off x="9021276" y="4636077"/>
              <a:ext cx="420314" cy="393552"/>
              <a:chOff x="10096776" y="2718273"/>
              <a:chExt cx="1436290" cy="1291032"/>
            </a:xfrm>
          </p:grpSpPr>
          <p:sp>
            <p:nvSpPr>
              <p:cNvPr id="174" name="Freeform 173"/>
              <p:cNvSpPr/>
              <p:nvPr/>
            </p:nvSpPr>
            <p:spPr>
              <a:xfrm>
                <a:off x="10133814" y="2724346"/>
                <a:ext cx="1385741" cy="169683"/>
              </a:xfrm>
              <a:custGeom>
                <a:avLst/>
                <a:gdLst>
                  <a:gd name="connsiteX0" fmla="*/ 0 w 1385741"/>
                  <a:gd name="connsiteY0" fmla="*/ 169683 h 169683"/>
                  <a:gd name="connsiteX1" fmla="*/ 669304 w 1385741"/>
                  <a:gd name="connsiteY1" fmla="*/ 0 h 169683"/>
                  <a:gd name="connsiteX2" fmla="*/ 1385741 w 1385741"/>
                  <a:gd name="connsiteY2" fmla="*/ 169683 h 169683"/>
                  <a:gd name="connsiteX3" fmla="*/ 0 w 1385741"/>
                  <a:gd name="connsiteY3" fmla="*/ 169683 h 1696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85741" h="169683">
                    <a:moveTo>
                      <a:pt x="0" y="169683"/>
                    </a:moveTo>
                    <a:lnTo>
                      <a:pt x="669304" y="0"/>
                    </a:lnTo>
                    <a:lnTo>
                      <a:pt x="1385741" y="169683"/>
                    </a:lnTo>
                    <a:lnTo>
                      <a:pt x="0" y="169683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b="1"/>
              </a:p>
            </p:txBody>
          </p:sp>
          <p:pic>
            <p:nvPicPr>
              <p:cNvPr id="175" name="Picture 174"/>
              <p:cNvPicPr>
                <a:picLocks noChangeAspect="1"/>
              </p:cNvPicPr>
              <p:nvPr/>
            </p:nvPicPr>
            <p:blipFill>
              <a:blip r:embed="rId5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0096776" y="2718273"/>
                <a:ext cx="1436290" cy="1291032"/>
              </a:xfrm>
              <a:prstGeom prst="rect">
                <a:avLst/>
              </a:prstGeom>
            </p:spPr>
          </p:pic>
        </p:grpSp>
      </p:grpSp>
      <p:grpSp>
        <p:nvGrpSpPr>
          <p:cNvPr id="178" name="Group 177"/>
          <p:cNvGrpSpPr/>
          <p:nvPr/>
        </p:nvGrpSpPr>
        <p:grpSpPr>
          <a:xfrm rot="5400000">
            <a:off x="8227804" y="5375152"/>
            <a:ext cx="1547780" cy="595233"/>
            <a:chOff x="8862066" y="3720678"/>
            <a:chExt cx="1141697" cy="473108"/>
          </a:xfrm>
        </p:grpSpPr>
        <p:cxnSp>
          <p:nvCxnSpPr>
            <p:cNvPr id="179" name="Straight Connector 178"/>
            <p:cNvCxnSpPr/>
            <p:nvPr/>
          </p:nvCxnSpPr>
          <p:spPr>
            <a:xfrm>
              <a:off x="8862066" y="3936208"/>
              <a:ext cx="181744" cy="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TextBox 179"/>
            <p:cNvSpPr txBox="1"/>
            <p:nvPr/>
          </p:nvSpPr>
          <p:spPr>
            <a:xfrm>
              <a:off x="9432489" y="4033742"/>
              <a:ext cx="571274" cy="160044"/>
            </a:xfrm>
            <a:prstGeom prst="rect">
              <a:avLst/>
            </a:prstGeom>
            <a:noFill/>
          </p:spPr>
          <p:txBody>
            <a:bodyPr wrap="square" lIns="45720" tIns="18288" rIns="45720" bIns="18288" rtlCol="0">
              <a:spAutoFit/>
            </a:bodyPr>
            <a:lstStyle/>
            <a:p>
              <a:pPr algn="ctr"/>
              <a:r>
                <a:rPr lang="en-US" sz="800" b="1" dirty="0">
                  <a:solidFill>
                    <a:schemeClr val="bg2">
                      <a:lumMod val="25000"/>
                    </a:schemeClr>
                  </a:solidFill>
                  <a:latin typeface="Helvetica Neue" panose="02000503000000020004" pitchFamily="50"/>
                </a:rPr>
                <a:t>Analyst</a:t>
              </a:r>
            </a:p>
          </p:txBody>
        </p:sp>
        <p:grpSp>
          <p:nvGrpSpPr>
            <p:cNvPr id="181" name="Group 180"/>
            <p:cNvGrpSpPr/>
            <p:nvPr/>
          </p:nvGrpSpPr>
          <p:grpSpPr>
            <a:xfrm>
              <a:off x="9021276" y="3720678"/>
              <a:ext cx="420314" cy="393552"/>
              <a:chOff x="10096776" y="2718273"/>
              <a:chExt cx="1436290" cy="1291032"/>
            </a:xfrm>
          </p:grpSpPr>
          <p:sp>
            <p:nvSpPr>
              <p:cNvPr id="182" name="Freeform 181"/>
              <p:cNvSpPr/>
              <p:nvPr/>
            </p:nvSpPr>
            <p:spPr>
              <a:xfrm>
                <a:off x="10133814" y="2724346"/>
                <a:ext cx="1385741" cy="169683"/>
              </a:xfrm>
              <a:custGeom>
                <a:avLst/>
                <a:gdLst>
                  <a:gd name="connsiteX0" fmla="*/ 0 w 1385741"/>
                  <a:gd name="connsiteY0" fmla="*/ 169683 h 169683"/>
                  <a:gd name="connsiteX1" fmla="*/ 669304 w 1385741"/>
                  <a:gd name="connsiteY1" fmla="*/ 0 h 169683"/>
                  <a:gd name="connsiteX2" fmla="*/ 1385741 w 1385741"/>
                  <a:gd name="connsiteY2" fmla="*/ 169683 h 169683"/>
                  <a:gd name="connsiteX3" fmla="*/ 0 w 1385741"/>
                  <a:gd name="connsiteY3" fmla="*/ 169683 h 1696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85741" h="169683">
                    <a:moveTo>
                      <a:pt x="0" y="169683"/>
                    </a:moveTo>
                    <a:lnTo>
                      <a:pt x="669304" y="0"/>
                    </a:lnTo>
                    <a:lnTo>
                      <a:pt x="1385741" y="169683"/>
                    </a:lnTo>
                    <a:lnTo>
                      <a:pt x="0" y="169683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b="1"/>
              </a:p>
            </p:txBody>
          </p:sp>
          <p:pic>
            <p:nvPicPr>
              <p:cNvPr id="183" name="Picture 182"/>
              <p:cNvPicPr>
                <a:picLocks noChangeAspect="1"/>
              </p:cNvPicPr>
              <p:nvPr/>
            </p:nvPicPr>
            <p:blipFill>
              <a:blip r:embed="rId5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0096776" y="2718273"/>
                <a:ext cx="1436290" cy="1291032"/>
              </a:xfrm>
              <a:prstGeom prst="rect">
                <a:avLst/>
              </a:prstGeom>
            </p:spPr>
          </p:pic>
        </p:grpSp>
      </p:grpSp>
      <p:grpSp>
        <p:nvGrpSpPr>
          <p:cNvPr id="184" name="Group 183"/>
          <p:cNvGrpSpPr/>
          <p:nvPr/>
        </p:nvGrpSpPr>
        <p:grpSpPr>
          <a:xfrm rot="5400000">
            <a:off x="8936348" y="5380043"/>
            <a:ext cx="1547780" cy="585461"/>
            <a:chOff x="8862066" y="3720678"/>
            <a:chExt cx="1141697" cy="465340"/>
          </a:xfrm>
        </p:grpSpPr>
        <p:cxnSp>
          <p:nvCxnSpPr>
            <p:cNvPr id="185" name="Straight Connector 184"/>
            <p:cNvCxnSpPr/>
            <p:nvPr/>
          </p:nvCxnSpPr>
          <p:spPr>
            <a:xfrm>
              <a:off x="8862066" y="3936208"/>
              <a:ext cx="181744" cy="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6" name="TextBox 185"/>
            <p:cNvSpPr txBox="1"/>
            <p:nvPr/>
          </p:nvSpPr>
          <p:spPr>
            <a:xfrm>
              <a:off x="9432489" y="4025974"/>
              <a:ext cx="571274" cy="160044"/>
            </a:xfrm>
            <a:prstGeom prst="rect">
              <a:avLst/>
            </a:prstGeom>
            <a:noFill/>
          </p:spPr>
          <p:txBody>
            <a:bodyPr wrap="square" lIns="45720" tIns="18288" rIns="45720" bIns="18288" rtlCol="0">
              <a:spAutoFit/>
            </a:bodyPr>
            <a:lstStyle/>
            <a:p>
              <a:pPr algn="ctr"/>
              <a:r>
                <a:rPr lang="en-US" sz="800" b="1" dirty="0">
                  <a:solidFill>
                    <a:schemeClr val="bg2">
                      <a:lumMod val="25000"/>
                    </a:schemeClr>
                  </a:solidFill>
                  <a:latin typeface="Helvetica Neue" panose="02000503000000020004" pitchFamily="50"/>
                </a:rPr>
                <a:t>Analyst</a:t>
              </a:r>
            </a:p>
          </p:txBody>
        </p:sp>
        <p:grpSp>
          <p:nvGrpSpPr>
            <p:cNvPr id="187" name="Group 186"/>
            <p:cNvGrpSpPr/>
            <p:nvPr/>
          </p:nvGrpSpPr>
          <p:grpSpPr>
            <a:xfrm>
              <a:off x="9021276" y="3720678"/>
              <a:ext cx="420314" cy="393552"/>
              <a:chOff x="10096776" y="2718273"/>
              <a:chExt cx="1436290" cy="1291032"/>
            </a:xfrm>
          </p:grpSpPr>
          <p:sp>
            <p:nvSpPr>
              <p:cNvPr id="188" name="Freeform 187"/>
              <p:cNvSpPr/>
              <p:nvPr/>
            </p:nvSpPr>
            <p:spPr>
              <a:xfrm>
                <a:off x="10133814" y="2724346"/>
                <a:ext cx="1385741" cy="169683"/>
              </a:xfrm>
              <a:custGeom>
                <a:avLst/>
                <a:gdLst>
                  <a:gd name="connsiteX0" fmla="*/ 0 w 1385741"/>
                  <a:gd name="connsiteY0" fmla="*/ 169683 h 169683"/>
                  <a:gd name="connsiteX1" fmla="*/ 669304 w 1385741"/>
                  <a:gd name="connsiteY1" fmla="*/ 0 h 169683"/>
                  <a:gd name="connsiteX2" fmla="*/ 1385741 w 1385741"/>
                  <a:gd name="connsiteY2" fmla="*/ 169683 h 169683"/>
                  <a:gd name="connsiteX3" fmla="*/ 0 w 1385741"/>
                  <a:gd name="connsiteY3" fmla="*/ 169683 h 1696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85741" h="169683">
                    <a:moveTo>
                      <a:pt x="0" y="169683"/>
                    </a:moveTo>
                    <a:lnTo>
                      <a:pt x="669304" y="0"/>
                    </a:lnTo>
                    <a:lnTo>
                      <a:pt x="1385741" y="169683"/>
                    </a:lnTo>
                    <a:lnTo>
                      <a:pt x="0" y="169683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b="1"/>
              </a:p>
            </p:txBody>
          </p:sp>
          <p:pic>
            <p:nvPicPr>
              <p:cNvPr id="189" name="Picture 188"/>
              <p:cNvPicPr>
                <a:picLocks noChangeAspect="1"/>
              </p:cNvPicPr>
              <p:nvPr/>
            </p:nvPicPr>
            <p:blipFill>
              <a:blip r:embed="rId5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0096776" y="2718273"/>
                <a:ext cx="1436290" cy="1291032"/>
              </a:xfrm>
              <a:prstGeom prst="rect">
                <a:avLst/>
              </a:prstGeom>
            </p:spPr>
          </p:pic>
        </p:grpSp>
      </p:grpSp>
      <p:sp>
        <p:nvSpPr>
          <p:cNvPr id="13" name="TextBox 12"/>
          <p:cNvSpPr txBox="1"/>
          <p:nvPr/>
        </p:nvSpPr>
        <p:spPr>
          <a:xfrm>
            <a:off x="9956034" y="4836061"/>
            <a:ext cx="808388" cy="1084844"/>
          </a:xfrm>
          <a:prstGeom prst="rect">
            <a:avLst/>
          </a:prstGeom>
          <a:noFill/>
        </p:spPr>
        <p:txBody>
          <a:bodyPr wrap="square" tIns="91440" bIns="91440" rtlCol="0">
            <a:spAutoFit/>
          </a:bodyPr>
          <a:lstStyle/>
          <a:p>
            <a:pPr algn="ctr"/>
            <a:r>
              <a:rPr lang="mr-IN" sz="4000" dirty="0">
                <a:solidFill>
                  <a:schemeClr val="bg1"/>
                </a:solidFill>
                <a:latin typeface="Helvetica Neue" panose="02000503000000020004" pitchFamily="50"/>
              </a:rPr>
              <a:t>…</a:t>
            </a:r>
            <a:endParaRPr lang="en-US" sz="4000" dirty="0">
              <a:solidFill>
                <a:schemeClr val="bg1"/>
              </a:solidFill>
              <a:latin typeface="Helvetica Neue" panose="02000503000000020004" pitchFamily="50"/>
            </a:endParaRPr>
          </a:p>
        </p:txBody>
      </p:sp>
      <p:grpSp>
        <p:nvGrpSpPr>
          <p:cNvPr id="191" name="Group 190"/>
          <p:cNvGrpSpPr/>
          <p:nvPr/>
        </p:nvGrpSpPr>
        <p:grpSpPr>
          <a:xfrm rot="5400000">
            <a:off x="10288148" y="5381555"/>
            <a:ext cx="1547780" cy="595233"/>
            <a:chOff x="8862066" y="3720678"/>
            <a:chExt cx="1141697" cy="473108"/>
          </a:xfrm>
        </p:grpSpPr>
        <p:cxnSp>
          <p:nvCxnSpPr>
            <p:cNvPr id="192" name="Straight Connector 191"/>
            <p:cNvCxnSpPr/>
            <p:nvPr/>
          </p:nvCxnSpPr>
          <p:spPr>
            <a:xfrm>
              <a:off x="8862066" y="3936208"/>
              <a:ext cx="181744" cy="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3" name="TextBox 192"/>
            <p:cNvSpPr txBox="1"/>
            <p:nvPr/>
          </p:nvSpPr>
          <p:spPr>
            <a:xfrm>
              <a:off x="9432489" y="4033742"/>
              <a:ext cx="571274" cy="160044"/>
            </a:xfrm>
            <a:prstGeom prst="rect">
              <a:avLst/>
            </a:prstGeom>
            <a:noFill/>
          </p:spPr>
          <p:txBody>
            <a:bodyPr wrap="square" lIns="45720" tIns="18288" rIns="45720" bIns="18288" rtlCol="0">
              <a:spAutoFit/>
            </a:bodyPr>
            <a:lstStyle/>
            <a:p>
              <a:pPr algn="ctr"/>
              <a:r>
                <a:rPr lang="en-US" sz="800" b="1" dirty="0">
                  <a:solidFill>
                    <a:schemeClr val="bg2">
                      <a:lumMod val="25000"/>
                    </a:schemeClr>
                  </a:solidFill>
                  <a:latin typeface="Helvetica Neue" panose="02000503000000020004" pitchFamily="50"/>
                </a:rPr>
                <a:t>Analyst</a:t>
              </a:r>
            </a:p>
          </p:txBody>
        </p:sp>
        <p:grpSp>
          <p:nvGrpSpPr>
            <p:cNvPr id="194" name="Group 193"/>
            <p:cNvGrpSpPr/>
            <p:nvPr/>
          </p:nvGrpSpPr>
          <p:grpSpPr>
            <a:xfrm>
              <a:off x="9021276" y="3720678"/>
              <a:ext cx="420314" cy="393552"/>
              <a:chOff x="10096776" y="2718273"/>
              <a:chExt cx="1436290" cy="1291032"/>
            </a:xfrm>
          </p:grpSpPr>
          <p:sp>
            <p:nvSpPr>
              <p:cNvPr id="195" name="Freeform 194"/>
              <p:cNvSpPr/>
              <p:nvPr/>
            </p:nvSpPr>
            <p:spPr>
              <a:xfrm>
                <a:off x="10133814" y="2724346"/>
                <a:ext cx="1385741" cy="169683"/>
              </a:xfrm>
              <a:custGeom>
                <a:avLst/>
                <a:gdLst>
                  <a:gd name="connsiteX0" fmla="*/ 0 w 1385741"/>
                  <a:gd name="connsiteY0" fmla="*/ 169683 h 169683"/>
                  <a:gd name="connsiteX1" fmla="*/ 669304 w 1385741"/>
                  <a:gd name="connsiteY1" fmla="*/ 0 h 169683"/>
                  <a:gd name="connsiteX2" fmla="*/ 1385741 w 1385741"/>
                  <a:gd name="connsiteY2" fmla="*/ 169683 h 169683"/>
                  <a:gd name="connsiteX3" fmla="*/ 0 w 1385741"/>
                  <a:gd name="connsiteY3" fmla="*/ 169683 h 1696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85741" h="169683">
                    <a:moveTo>
                      <a:pt x="0" y="169683"/>
                    </a:moveTo>
                    <a:lnTo>
                      <a:pt x="669304" y="0"/>
                    </a:lnTo>
                    <a:lnTo>
                      <a:pt x="1385741" y="169683"/>
                    </a:lnTo>
                    <a:lnTo>
                      <a:pt x="0" y="169683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b="1"/>
              </a:p>
            </p:txBody>
          </p:sp>
          <p:pic>
            <p:nvPicPr>
              <p:cNvPr id="196" name="Picture 195"/>
              <p:cNvPicPr>
                <a:picLocks noChangeAspect="1"/>
              </p:cNvPicPr>
              <p:nvPr/>
            </p:nvPicPr>
            <p:blipFill>
              <a:blip r:embed="rId5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0096776" y="2718273"/>
                <a:ext cx="1436290" cy="1291032"/>
              </a:xfrm>
              <a:prstGeom prst="rect">
                <a:avLst/>
              </a:prstGeom>
            </p:spPr>
          </p:pic>
        </p:grpSp>
      </p:grpSp>
      <p:sp>
        <p:nvSpPr>
          <p:cNvPr id="199" name="Freeform 198"/>
          <p:cNvSpPr>
            <a:spLocks noChangeArrowheads="1"/>
          </p:cNvSpPr>
          <p:nvPr/>
        </p:nvSpPr>
        <p:spPr bwMode="auto">
          <a:xfrm>
            <a:off x="7360937" y="5774370"/>
            <a:ext cx="381445" cy="436389"/>
          </a:xfrm>
          <a:custGeom>
            <a:avLst/>
            <a:gdLst>
              <a:gd name="T0" fmla="*/ 526 w 754"/>
              <a:gd name="T1" fmla="*/ 942 h 943"/>
              <a:gd name="T2" fmla="*/ 314 w 754"/>
              <a:gd name="T3" fmla="*/ 835 h 943"/>
              <a:gd name="T4" fmla="*/ 0 w 754"/>
              <a:gd name="T5" fmla="*/ 740 h 943"/>
              <a:gd name="T6" fmla="*/ 223 w 754"/>
              <a:gd name="T7" fmla="*/ 430 h 943"/>
              <a:gd name="T8" fmla="*/ 183 w 754"/>
              <a:gd name="T9" fmla="*/ 263 h 943"/>
              <a:gd name="T10" fmla="*/ 164 w 754"/>
              <a:gd name="T11" fmla="*/ 177 h 943"/>
              <a:gd name="T12" fmla="*/ 177 w 754"/>
              <a:gd name="T13" fmla="*/ 160 h 943"/>
              <a:gd name="T14" fmla="*/ 207 w 754"/>
              <a:gd name="T15" fmla="*/ 59 h 943"/>
              <a:gd name="T16" fmla="*/ 469 w 754"/>
              <a:gd name="T17" fmla="*/ 69 h 943"/>
              <a:gd name="T18" fmla="*/ 454 w 754"/>
              <a:gd name="T19" fmla="*/ 164 h 943"/>
              <a:gd name="T20" fmla="*/ 476 w 754"/>
              <a:gd name="T21" fmla="*/ 208 h 943"/>
              <a:gd name="T22" fmla="*/ 409 w 754"/>
              <a:gd name="T23" fmla="*/ 362 h 943"/>
              <a:gd name="T24" fmla="*/ 633 w 754"/>
              <a:gd name="T25" fmla="*/ 558 h 943"/>
              <a:gd name="T26" fmla="*/ 753 w 754"/>
              <a:gd name="T27" fmla="*/ 721 h 943"/>
              <a:gd name="T28" fmla="*/ 624 w 754"/>
              <a:gd name="T29" fmla="*/ 942 h 943"/>
              <a:gd name="T30" fmla="*/ 425 w 754"/>
              <a:gd name="T31" fmla="*/ 721 h 943"/>
              <a:gd name="T32" fmla="*/ 528 w 754"/>
              <a:gd name="T33" fmla="*/ 922 h 943"/>
              <a:gd name="T34" fmla="*/ 728 w 754"/>
              <a:gd name="T35" fmla="*/ 819 h 943"/>
              <a:gd name="T36" fmla="*/ 626 w 754"/>
              <a:gd name="T37" fmla="*/ 619 h 943"/>
              <a:gd name="T38" fmla="*/ 21 w 754"/>
              <a:gd name="T39" fmla="*/ 736 h 943"/>
              <a:gd name="T40" fmla="*/ 402 w 754"/>
              <a:gd name="T41" fmla="*/ 811 h 943"/>
              <a:gd name="T42" fmla="*/ 526 w 754"/>
              <a:gd name="T43" fmla="*/ 597 h 943"/>
              <a:gd name="T44" fmla="*/ 607 w 754"/>
              <a:gd name="T45" fmla="*/ 560 h 943"/>
              <a:gd name="T46" fmla="*/ 383 w 754"/>
              <a:gd name="T47" fmla="*/ 437 h 943"/>
              <a:gd name="T48" fmla="*/ 391 w 754"/>
              <a:gd name="T49" fmla="*/ 346 h 943"/>
              <a:gd name="T50" fmla="*/ 435 w 754"/>
              <a:gd name="T51" fmla="*/ 244 h 943"/>
              <a:gd name="T52" fmla="*/ 447 w 754"/>
              <a:gd name="T53" fmla="*/ 189 h 943"/>
              <a:gd name="T54" fmla="*/ 425 w 754"/>
              <a:gd name="T55" fmla="*/ 172 h 943"/>
              <a:gd name="T56" fmla="*/ 444 w 754"/>
              <a:gd name="T57" fmla="*/ 74 h 943"/>
              <a:gd name="T58" fmla="*/ 222 w 754"/>
              <a:gd name="T59" fmla="*/ 74 h 943"/>
              <a:gd name="T60" fmla="*/ 180 w 754"/>
              <a:gd name="T61" fmla="*/ 85 h 943"/>
              <a:gd name="T62" fmla="*/ 202 w 754"/>
              <a:gd name="T63" fmla="*/ 175 h 943"/>
              <a:gd name="T64" fmla="*/ 179 w 754"/>
              <a:gd name="T65" fmla="*/ 192 h 943"/>
              <a:gd name="T66" fmla="*/ 190 w 754"/>
              <a:gd name="T67" fmla="*/ 245 h 943"/>
              <a:gd name="T68" fmla="*/ 235 w 754"/>
              <a:gd name="T69" fmla="*/ 348 h 943"/>
              <a:gd name="T70" fmla="*/ 242 w 754"/>
              <a:gd name="T71" fmla="*/ 439 h 943"/>
              <a:gd name="T72" fmla="*/ 18 w 754"/>
              <a:gd name="T73" fmla="*/ 561 h 943"/>
              <a:gd name="T74" fmla="*/ 21 w 754"/>
              <a:gd name="T75" fmla="*/ 736 h 943"/>
              <a:gd name="T76" fmla="*/ 532 w 754"/>
              <a:gd name="T77" fmla="*/ 818 h 943"/>
              <a:gd name="T78" fmla="*/ 620 w 754"/>
              <a:gd name="T79" fmla="*/ 723 h 943"/>
              <a:gd name="T80" fmla="*/ 497 w 754"/>
              <a:gd name="T81" fmla="*/ 814 h 943"/>
              <a:gd name="T82" fmla="*/ 458 w 754"/>
              <a:gd name="T83" fmla="*/ 772 h 943"/>
              <a:gd name="T84" fmla="*/ 497 w 754"/>
              <a:gd name="T85" fmla="*/ 728 h 943"/>
              <a:gd name="T86" fmla="*/ 486 w 754"/>
              <a:gd name="T87" fmla="*/ 772 h 943"/>
              <a:gd name="T88" fmla="*/ 497 w 754"/>
              <a:gd name="T89" fmla="*/ 814 h 943"/>
              <a:gd name="T90" fmla="*/ 639 w 754"/>
              <a:gd name="T91" fmla="*/ 798 h 943"/>
              <a:gd name="T92" fmla="*/ 639 w 754"/>
              <a:gd name="T93" fmla="*/ 743 h 943"/>
              <a:gd name="T94" fmla="*/ 691 w 754"/>
              <a:gd name="T95" fmla="*/ 763 h 943"/>
              <a:gd name="T96" fmla="*/ 655 w 754"/>
              <a:gd name="T97" fmla="*/ 814 h 9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754" h="943">
                <a:moveTo>
                  <a:pt x="624" y="942"/>
                </a:moveTo>
                <a:lnTo>
                  <a:pt x="526" y="942"/>
                </a:lnTo>
                <a:cubicBezTo>
                  <a:pt x="463" y="942"/>
                  <a:pt x="409" y="893"/>
                  <a:pt x="402" y="831"/>
                </a:cubicBezTo>
                <a:cubicBezTo>
                  <a:pt x="375" y="834"/>
                  <a:pt x="346" y="835"/>
                  <a:pt x="314" y="835"/>
                </a:cubicBezTo>
                <a:cubicBezTo>
                  <a:pt x="180" y="835"/>
                  <a:pt x="80" y="808"/>
                  <a:pt x="4" y="749"/>
                </a:cubicBezTo>
                <a:cubicBezTo>
                  <a:pt x="1" y="747"/>
                  <a:pt x="0" y="743"/>
                  <a:pt x="0" y="740"/>
                </a:cubicBezTo>
                <a:lnTo>
                  <a:pt x="0" y="558"/>
                </a:lnTo>
                <a:cubicBezTo>
                  <a:pt x="0" y="551"/>
                  <a:pt x="11" y="515"/>
                  <a:pt x="223" y="430"/>
                </a:cubicBezTo>
                <a:lnTo>
                  <a:pt x="223" y="362"/>
                </a:lnTo>
                <a:cubicBezTo>
                  <a:pt x="210" y="353"/>
                  <a:pt x="184" y="329"/>
                  <a:pt x="183" y="263"/>
                </a:cubicBezTo>
                <a:cubicBezTo>
                  <a:pt x="167" y="255"/>
                  <a:pt x="157" y="231"/>
                  <a:pt x="157" y="208"/>
                </a:cubicBezTo>
                <a:cubicBezTo>
                  <a:pt x="157" y="196"/>
                  <a:pt x="160" y="185"/>
                  <a:pt x="164" y="177"/>
                </a:cubicBezTo>
                <a:cubicBezTo>
                  <a:pt x="168" y="172"/>
                  <a:pt x="173" y="167"/>
                  <a:pt x="179" y="164"/>
                </a:cubicBezTo>
                <a:cubicBezTo>
                  <a:pt x="179" y="163"/>
                  <a:pt x="177" y="162"/>
                  <a:pt x="177" y="160"/>
                </a:cubicBezTo>
                <a:cubicBezTo>
                  <a:pt x="166" y="133"/>
                  <a:pt x="148" y="92"/>
                  <a:pt x="167" y="71"/>
                </a:cubicBezTo>
                <a:cubicBezTo>
                  <a:pt x="176" y="61"/>
                  <a:pt x="189" y="58"/>
                  <a:pt x="207" y="59"/>
                </a:cubicBezTo>
                <a:cubicBezTo>
                  <a:pt x="225" y="19"/>
                  <a:pt x="282" y="0"/>
                  <a:pt x="336" y="0"/>
                </a:cubicBezTo>
                <a:cubicBezTo>
                  <a:pt x="393" y="0"/>
                  <a:pt x="456" y="22"/>
                  <a:pt x="469" y="69"/>
                </a:cubicBezTo>
                <a:cubicBezTo>
                  <a:pt x="479" y="110"/>
                  <a:pt x="463" y="146"/>
                  <a:pt x="454" y="164"/>
                </a:cubicBezTo>
                <a:lnTo>
                  <a:pt x="454" y="164"/>
                </a:lnTo>
                <a:cubicBezTo>
                  <a:pt x="460" y="167"/>
                  <a:pt x="464" y="172"/>
                  <a:pt x="469" y="177"/>
                </a:cubicBezTo>
                <a:cubicBezTo>
                  <a:pt x="473" y="185"/>
                  <a:pt x="476" y="196"/>
                  <a:pt x="476" y="208"/>
                </a:cubicBezTo>
                <a:cubicBezTo>
                  <a:pt x="476" y="231"/>
                  <a:pt x="466" y="255"/>
                  <a:pt x="450" y="263"/>
                </a:cubicBezTo>
                <a:cubicBezTo>
                  <a:pt x="448" y="329"/>
                  <a:pt x="422" y="353"/>
                  <a:pt x="409" y="362"/>
                </a:cubicBezTo>
                <a:lnTo>
                  <a:pt x="409" y="430"/>
                </a:lnTo>
                <a:cubicBezTo>
                  <a:pt x="621" y="515"/>
                  <a:pt x="633" y="552"/>
                  <a:pt x="633" y="558"/>
                </a:cubicBezTo>
                <a:lnTo>
                  <a:pt x="633" y="597"/>
                </a:lnTo>
                <a:cubicBezTo>
                  <a:pt x="699" y="600"/>
                  <a:pt x="753" y="655"/>
                  <a:pt x="753" y="721"/>
                </a:cubicBezTo>
                <a:lnTo>
                  <a:pt x="753" y="819"/>
                </a:lnTo>
                <a:cubicBezTo>
                  <a:pt x="748" y="887"/>
                  <a:pt x="694" y="942"/>
                  <a:pt x="624" y="942"/>
                </a:cubicBezTo>
                <a:close/>
                <a:moveTo>
                  <a:pt x="528" y="619"/>
                </a:moveTo>
                <a:cubicBezTo>
                  <a:pt x="471" y="619"/>
                  <a:pt x="425" y="665"/>
                  <a:pt x="425" y="721"/>
                </a:cubicBezTo>
                <a:lnTo>
                  <a:pt x="425" y="819"/>
                </a:lnTo>
                <a:cubicBezTo>
                  <a:pt x="425" y="876"/>
                  <a:pt x="471" y="922"/>
                  <a:pt x="528" y="922"/>
                </a:cubicBezTo>
                <a:lnTo>
                  <a:pt x="626" y="922"/>
                </a:lnTo>
                <a:cubicBezTo>
                  <a:pt x="682" y="922"/>
                  <a:pt x="728" y="876"/>
                  <a:pt x="728" y="819"/>
                </a:cubicBezTo>
                <a:lnTo>
                  <a:pt x="728" y="721"/>
                </a:lnTo>
                <a:cubicBezTo>
                  <a:pt x="728" y="665"/>
                  <a:pt x="682" y="619"/>
                  <a:pt x="626" y="619"/>
                </a:cubicBezTo>
                <a:lnTo>
                  <a:pt x="528" y="619"/>
                </a:lnTo>
                <a:close/>
                <a:moveTo>
                  <a:pt x="21" y="736"/>
                </a:moveTo>
                <a:cubicBezTo>
                  <a:pt x="93" y="789"/>
                  <a:pt x="187" y="815"/>
                  <a:pt x="314" y="815"/>
                </a:cubicBezTo>
                <a:cubicBezTo>
                  <a:pt x="346" y="815"/>
                  <a:pt x="375" y="814"/>
                  <a:pt x="402" y="811"/>
                </a:cubicBezTo>
                <a:lnTo>
                  <a:pt x="402" y="721"/>
                </a:lnTo>
                <a:cubicBezTo>
                  <a:pt x="402" y="653"/>
                  <a:pt x="458" y="597"/>
                  <a:pt x="526" y="597"/>
                </a:cubicBezTo>
                <a:lnTo>
                  <a:pt x="607" y="597"/>
                </a:lnTo>
                <a:lnTo>
                  <a:pt x="607" y="560"/>
                </a:lnTo>
                <a:cubicBezTo>
                  <a:pt x="598" y="544"/>
                  <a:pt x="505" y="492"/>
                  <a:pt x="391" y="447"/>
                </a:cubicBezTo>
                <a:cubicBezTo>
                  <a:pt x="386" y="446"/>
                  <a:pt x="383" y="441"/>
                  <a:pt x="383" y="437"/>
                </a:cubicBezTo>
                <a:lnTo>
                  <a:pt x="383" y="356"/>
                </a:lnTo>
                <a:cubicBezTo>
                  <a:pt x="383" y="352"/>
                  <a:pt x="386" y="348"/>
                  <a:pt x="391" y="346"/>
                </a:cubicBezTo>
                <a:cubicBezTo>
                  <a:pt x="391" y="346"/>
                  <a:pt x="424" y="332"/>
                  <a:pt x="424" y="255"/>
                </a:cubicBezTo>
                <a:cubicBezTo>
                  <a:pt x="424" y="250"/>
                  <a:pt x="428" y="244"/>
                  <a:pt x="435" y="244"/>
                </a:cubicBezTo>
                <a:cubicBezTo>
                  <a:pt x="441" y="244"/>
                  <a:pt x="451" y="228"/>
                  <a:pt x="451" y="208"/>
                </a:cubicBezTo>
                <a:cubicBezTo>
                  <a:pt x="451" y="201"/>
                  <a:pt x="450" y="193"/>
                  <a:pt x="447" y="189"/>
                </a:cubicBezTo>
                <a:cubicBezTo>
                  <a:pt x="444" y="185"/>
                  <a:pt x="441" y="183"/>
                  <a:pt x="437" y="183"/>
                </a:cubicBezTo>
                <a:cubicBezTo>
                  <a:pt x="431" y="183"/>
                  <a:pt x="425" y="179"/>
                  <a:pt x="425" y="172"/>
                </a:cubicBezTo>
                <a:cubicBezTo>
                  <a:pt x="425" y="167"/>
                  <a:pt x="427" y="163"/>
                  <a:pt x="431" y="154"/>
                </a:cubicBezTo>
                <a:cubicBezTo>
                  <a:pt x="438" y="137"/>
                  <a:pt x="453" y="105"/>
                  <a:pt x="444" y="74"/>
                </a:cubicBezTo>
                <a:cubicBezTo>
                  <a:pt x="435" y="38"/>
                  <a:pt x="381" y="22"/>
                  <a:pt x="333" y="22"/>
                </a:cubicBezTo>
                <a:cubicBezTo>
                  <a:pt x="285" y="22"/>
                  <a:pt x="230" y="38"/>
                  <a:pt x="222" y="74"/>
                </a:cubicBezTo>
                <a:cubicBezTo>
                  <a:pt x="220" y="79"/>
                  <a:pt x="215" y="82"/>
                  <a:pt x="209" y="82"/>
                </a:cubicBezTo>
                <a:cubicBezTo>
                  <a:pt x="194" y="79"/>
                  <a:pt x="184" y="81"/>
                  <a:pt x="180" y="85"/>
                </a:cubicBezTo>
                <a:cubicBezTo>
                  <a:pt x="170" y="97"/>
                  <a:pt x="187" y="136"/>
                  <a:pt x="194" y="153"/>
                </a:cubicBezTo>
                <a:cubicBezTo>
                  <a:pt x="199" y="164"/>
                  <a:pt x="202" y="170"/>
                  <a:pt x="202" y="175"/>
                </a:cubicBezTo>
                <a:cubicBezTo>
                  <a:pt x="202" y="180"/>
                  <a:pt x="197" y="186"/>
                  <a:pt x="190" y="186"/>
                </a:cubicBezTo>
                <a:cubicBezTo>
                  <a:pt x="186" y="186"/>
                  <a:pt x="181" y="188"/>
                  <a:pt x="179" y="192"/>
                </a:cubicBezTo>
                <a:cubicBezTo>
                  <a:pt x="176" y="196"/>
                  <a:pt x="174" y="203"/>
                  <a:pt x="174" y="211"/>
                </a:cubicBezTo>
                <a:cubicBezTo>
                  <a:pt x="174" y="229"/>
                  <a:pt x="183" y="245"/>
                  <a:pt x="190" y="245"/>
                </a:cubicBezTo>
                <a:cubicBezTo>
                  <a:pt x="196" y="245"/>
                  <a:pt x="202" y="250"/>
                  <a:pt x="202" y="257"/>
                </a:cubicBezTo>
                <a:cubicBezTo>
                  <a:pt x="202" y="333"/>
                  <a:pt x="235" y="348"/>
                  <a:pt x="235" y="348"/>
                </a:cubicBezTo>
                <a:cubicBezTo>
                  <a:pt x="239" y="349"/>
                  <a:pt x="242" y="353"/>
                  <a:pt x="242" y="358"/>
                </a:cubicBezTo>
                <a:lnTo>
                  <a:pt x="242" y="439"/>
                </a:lnTo>
                <a:cubicBezTo>
                  <a:pt x="242" y="443"/>
                  <a:pt x="239" y="447"/>
                  <a:pt x="235" y="449"/>
                </a:cubicBezTo>
                <a:cubicBezTo>
                  <a:pt x="122" y="493"/>
                  <a:pt x="27" y="545"/>
                  <a:pt x="18" y="561"/>
                </a:cubicBezTo>
                <a:lnTo>
                  <a:pt x="18" y="736"/>
                </a:lnTo>
                <a:lnTo>
                  <a:pt x="21" y="736"/>
                </a:lnTo>
                <a:close/>
                <a:moveTo>
                  <a:pt x="549" y="829"/>
                </a:moveTo>
                <a:lnTo>
                  <a:pt x="532" y="818"/>
                </a:lnTo>
                <a:lnTo>
                  <a:pt x="603" y="711"/>
                </a:lnTo>
                <a:lnTo>
                  <a:pt x="620" y="723"/>
                </a:lnTo>
                <a:lnTo>
                  <a:pt x="549" y="829"/>
                </a:lnTo>
                <a:close/>
                <a:moveTo>
                  <a:pt x="497" y="814"/>
                </a:moveTo>
                <a:lnTo>
                  <a:pt x="461" y="779"/>
                </a:lnTo>
                <a:cubicBezTo>
                  <a:pt x="460" y="777"/>
                  <a:pt x="458" y="775"/>
                  <a:pt x="458" y="772"/>
                </a:cubicBezTo>
                <a:cubicBezTo>
                  <a:pt x="458" y="769"/>
                  <a:pt x="460" y="766"/>
                  <a:pt x="461" y="764"/>
                </a:cubicBezTo>
                <a:lnTo>
                  <a:pt x="497" y="728"/>
                </a:lnTo>
                <a:lnTo>
                  <a:pt x="513" y="744"/>
                </a:lnTo>
                <a:lnTo>
                  <a:pt x="486" y="772"/>
                </a:lnTo>
                <a:lnTo>
                  <a:pt x="513" y="799"/>
                </a:lnTo>
                <a:lnTo>
                  <a:pt x="497" y="814"/>
                </a:lnTo>
                <a:close/>
                <a:moveTo>
                  <a:pt x="655" y="814"/>
                </a:moveTo>
                <a:lnTo>
                  <a:pt x="639" y="798"/>
                </a:lnTo>
                <a:lnTo>
                  <a:pt x="666" y="770"/>
                </a:lnTo>
                <a:lnTo>
                  <a:pt x="639" y="743"/>
                </a:lnTo>
                <a:lnTo>
                  <a:pt x="655" y="727"/>
                </a:lnTo>
                <a:lnTo>
                  <a:pt x="691" y="763"/>
                </a:lnTo>
                <a:cubicBezTo>
                  <a:pt x="695" y="767"/>
                  <a:pt x="695" y="775"/>
                  <a:pt x="691" y="779"/>
                </a:cubicBezTo>
                <a:lnTo>
                  <a:pt x="655" y="814"/>
                </a:lnTo>
                <a:close/>
              </a:path>
            </a:pathLst>
          </a:custGeom>
          <a:gradFill flip="none" rotWithShape="0">
            <a:gsLst>
              <a:gs pos="0">
                <a:srgbClr val="004E66"/>
              </a:gs>
              <a:gs pos="22000">
                <a:srgbClr val="0D94AF"/>
              </a:gs>
              <a:gs pos="100000">
                <a:srgbClr val="1AD6F5"/>
              </a:gs>
            </a:gsLst>
            <a:lin ang="15000000" scaled="0"/>
            <a:tileRect/>
          </a:gra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0" name="TextBox 199"/>
          <p:cNvSpPr txBox="1"/>
          <p:nvPr/>
        </p:nvSpPr>
        <p:spPr>
          <a:xfrm>
            <a:off x="7151683" y="6222870"/>
            <a:ext cx="770181" cy="190821"/>
          </a:xfrm>
          <a:prstGeom prst="rect">
            <a:avLst/>
          </a:prstGeom>
          <a:noFill/>
        </p:spPr>
        <p:txBody>
          <a:bodyPr wrap="square" lIns="45720" tIns="18288" rIns="45720" bIns="18288" rtlCol="0">
            <a:spAutoFit/>
          </a:bodyPr>
          <a:lstStyle/>
          <a:p>
            <a:pPr algn="ctr"/>
            <a:r>
              <a:rPr lang="en-US" sz="1000" dirty="0" err="1">
                <a:solidFill>
                  <a:schemeClr val="bg1"/>
                </a:solidFill>
                <a:latin typeface="Helvetica Neue" panose="02000503000000020004" pitchFamily="50"/>
              </a:rPr>
              <a:t>Dev</a:t>
            </a:r>
            <a:r>
              <a:rPr lang="en-US" sz="1000" dirty="0">
                <a:solidFill>
                  <a:schemeClr val="bg1"/>
                </a:solidFill>
                <a:latin typeface="Helvetica Neue" panose="02000503000000020004" pitchFamily="50"/>
              </a:rPr>
              <a:t> 1</a:t>
            </a:r>
          </a:p>
        </p:txBody>
      </p:sp>
      <p:sp>
        <p:nvSpPr>
          <p:cNvPr id="201" name="Freeform 200"/>
          <p:cNvSpPr>
            <a:spLocks noChangeArrowheads="1"/>
          </p:cNvSpPr>
          <p:nvPr/>
        </p:nvSpPr>
        <p:spPr bwMode="auto">
          <a:xfrm>
            <a:off x="8119778" y="5774370"/>
            <a:ext cx="381445" cy="436389"/>
          </a:xfrm>
          <a:custGeom>
            <a:avLst/>
            <a:gdLst>
              <a:gd name="T0" fmla="*/ 526 w 754"/>
              <a:gd name="T1" fmla="*/ 942 h 943"/>
              <a:gd name="T2" fmla="*/ 314 w 754"/>
              <a:gd name="T3" fmla="*/ 835 h 943"/>
              <a:gd name="T4" fmla="*/ 0 w 754"/>
              <a:gd name="T5" fmla="*/ 740 h 943"/>
              <a:gd name="T6" fmla="*/ 223 w 754"/>
              <a:gd name="T7" fmla="*/ 430 h 943"/>
              <a:gd name="T8" fmla="*/ 183 w 754"/>
              <a:gd name="T9" fmla="*/ 263 h 943"/>
              <a:gd name="T10" fmla="*/ 164 w 754"/>
              <a:gd name="T11" fmla="*/ 177 h 943"/>
              <a:gd name="T12" fmla="*/ 177 w 754"/>
              <a:gd name="T13" fmla="*/ 160 h 943"/>
              <a:gd name="T14" fmla="*/ 207 w 754"/>
              <a:gd name="T15" fmla="*/ 59 h 943"/>
              <a:gd name="T16" fmla="*/ 469 w 754"/>
              <a:gd name="T17" fmla="*/ 69 h 943"/>
              <a:gd name="T18" fmla="*/ 454 w 754"/>
              <a:gd name="T19" fmla="*/ 164 h 943"/>
              <a:gd name="T20" fmla="*/ 476 w 754"/>
              <a:gd name="T21" fmla="*/ 208 h 943"/>
              <a:gd name="T22" fmla="*/ 409 w 754"/>
              <a:gd name="T23" fmla="*/ 362 h 943"/>
              <a:gd name="T24" fmla="*/ 633 w 754"/>
              <a:gd name="T25" fmla="*/ 558 h 943"/>
              <a:gd name="T26" fmla="*/ 753 w 754"/>
              <a:gd name="T27" fmla="*/ 721 h 943"/>
              <a:gd name="T28" fmla="*/ 624 w 754"/>
              <a:gd name="T29" fmla="*/ 942 h 943"/>
              <a:gd name="T30" fmla="*/ 425 w 754"/>
              <a:gd name="T31" fmla="*/ 721 h 943"/>
              <a:gd name="T32" fmla="*/ 528 w 754"/>
              <a:gd name="T33" fmla="*/ 922 h 943"/>
              <a:gd name="T34" fmla="*/ 728 w 754"/>
              <a:gd name="T35" fmla="*/ 819 h 943"/>
              <a:gd name="T36" fmla="*/ 626 w 754"/>
              <a:gd name="T37" fmla="*/ 619 h 943"/>
              <a:gd name="T38" fmla="*/ 21 w 754"/>
              <a:gd name="T39" fmla="*/ 736 h 943"/>
              <a:gd name="T40" fmla="*/ 402 w 754"/>
              <a:gd name="T41" fmla="*/ 811 h 943"/>
              <a:gd name="T42" fmla="*/ 526 w 754"/>
              <a:gd name="T43" fmla="*/ 597 h 943"/>
              <a:gd name="T44" fmla="*/ 607 w 754"/>
              <a:gd name="T45" fmla="*/ 560 h 943"/>
              <a:gd name="T46" fmla="*/ 383 w 754"/>
              <a:gd name="T47" fmla="*/ 437 h 943"/>
              <a:gd name="T48" fmla="*/ 391 w 754"/>
              <a:gd name="T49" fmla="*/ 346 h 943"/>
              <a:gd name="T50" fmla="*/ 435 w 754"/>
              <a:gd name="T51" fmla="*/ 244 h 943"/>
              <a:gd name="T52" fmla="*/ 447 w 754"/>
              <a:gd name="T53" fmla="*/ 189 h 943"/>
              <a:gd name="T54" fmla="*/ 425 w 754"/>
              <a:gd name="T55" fmla="*/ 172 h 943"/>
              <a:gd name="T56" fmla="*/ 444 w 754"/>
              <a:gd name="T57" fmla="*/ 74 h 943"/>
              <a:gd name="T58" fmla="*/ 222 w 754"/>
              <a:gd name="T59" fmla="*/ 74 h 943"/>
              <a:gd name="T60" fmla="*/ 180 w 754"/>
              <a:gd name="T61" fmla="*/ 85 h 943"/>
              <a:gd name="T62" fmla="*/ 202 w 754"/>
              <a:gd name="T63" fmla="*/ 175 h 943"/>
              <a:gd name="T64" fmla="*/ 179 w 754"/>
              <a:gd name="T65" fmla="*/ 192 h 943"/>
              <a:gd name="T66" fmla="*/ 190 w 754"/>
              <a:gd name="T67" fmla="*/ 245 h 943"/>
              <a:gd name="T68" fmla="*/ 235 w 754"/>
              <a:gd name="T69" fmla="*/ 348 h 943"/>
              <a:gd name="T70" fmla="*/ 242 w 754"/>
              <a:gd name="T71" fmla="*/ 439 h 943"/>
              <a:gd name="T72" fmla="*/ 18 w 754"/>
              <a:gd name="T73" fmla="*/ 561 h 943"/>
              <a:gd name="T74" fmla="*/ 21 w 754"/>
              <a:gd name="T75" fmla="*/ 736 h 943"/>
              <a:gd name="T76" fmla="*/ 532 w 754"/>
              <a:gd name="T77" fmla="*/ 818 h 943"/>
              <a:gd name="T78" fmla="*/ 620 w 754"/>
              <a:gd name="T79" fmla="*/ 723 h 943"/>
              <a:gd name="T80" fmla="*/ 497 w 754"/>
              <a:gd name="T81" fmla="*/ 814 h 943"/>
              <a:gd name="T82" fmla="*/ 458 w 754"/>
              <a:gd name="T83" fmla="*/ 772 h 943"/>
              <a:gd name="T84" fmla="*/ 497 w 754"/>
              <a:gd name="T85" fmla="*/ 728 h 943"/>
              <a:gd name="T86" fmla="*/ 486 w 754"/>
              <a:gd name="T87" fmla="*/ 772 h 943"/>
              <a:gd name="T88" fmla="*/ 497 w 754"/>
              <a:gd name="T89" fmla="*/ 814 h 943"/>
              <a:gd name="T90" fmla="*/ 639 w 754"/>
              <a:gd name="T91" fmla="*/ 798 h 943"/>
              <a:gd name="T92" fmla="*/ 639 w 754"/>
              <a:gd name="T93" fmla="*/ 743 h 943"/>
              <a:gd name="T94" fmla="*/ 691 w 754"/>
              <a:gd name="T95" fmla="*/ 763 h 943"/>
              <a:gd name="T96" fmla="*/ 655 w 754"/>
              <a:gd name="T97" fmla="*/ 814 h 9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754" h="943">
                <a:moveTo>
                  <a:pt x="624" y="942"/>
                </a:moveTo>
                <a:lnTo>
                  <a:pt x="526" y="942"/>
                </a:lnTo>
                <a:cubicBezTo>
                  <a:pt x="463" y="942"/>
                  <a:pt x="409" y="893"/>
                  <a:pt x="402" y="831"/>
                </a:cubicBezTo>
                <a:cubicBezTo>
                  <a:pt x="375" y="834"/>
                  <a:pt x="346" y="835"/>
                  <a:pt x="314" y="835"/>
                </a:cubicBezTo>
                <a:cubicBezTo>
                  <a:pt x="180" y="835"/>
                  <a:pt x="80" y="808"/>
                  <a:pt x="4" y="749"/>
                </a:cubicBezTo>
                <a:cubicBezTo>
                  <a:pt x="1" y="747"/>
                  <a:pt x="0" y="743"/>
                  <a:pt x="0" y="740"/>
                </a:cubicBezTo>
                <a:lnTo>
                  <a:pt x="0" y="558"/>
                </a:lnTo>
                <a:cubicBezTo>
                  <a:pt x="0" y="551"/>
                  <a:pt x="11" y="515"/>
                  <a:pt x="223" y="430"/>
                </a:cubicBezTo>
                <a:lnTo>
                  <a:pt x="223" y="362"/>
                </a:lnTo>
                <a:cubicBezTo>
                  <a:pt x="210" y="353"/>
                  <a:pt x="184" y="329"/>
                  <a:pt x="183" y="263"/>
                </a:cubicBezTo>
                <a:cubicBezTo>
                  <a:pt x="167" y="255"/>
                  <a:pt x="157" y="231"/>
                  <a:pt x="157" y="208"/>
                </a:cubicBezTo>
                <a:cubicBezTo>
                  <a:pt x="157" y="196"/>
                  <a:pt x="160" y="185"/>
                  <a:pt x="164" y="177"/>
                </a:cubicBezTo>
                <a:cubicBezTo>
                  <a:pt x="168" y="172"/>
                  <a:pt x="173" y="167"/>
                  <a:pt x="179" y="164"/>
                </a:cubicBezTo>
                <a:cubicBezTo>
                  <a:pt x="179" y="163"/>
                  <a:pt x="177" y="162"/>
                  <a:pt x="177" y="160"/>
                </a:cubicBezTo>
                <a:cubicBezTo>
                  <a:pt x="166" y="133"/>
                  <a:pt x="148" y="92"/>
                  <a:pt x="167" y="71"/>
                </a:cubicBezTo>
                <a:cubicBezTo>
                  <a:pt x="176" y="61"/>
                  <a:pt x="189" y="58"/>
                  <a:pt x="207" y="59"/>
                </a:cubicBezTo>
                <a:cubicBezTo>
                  <a:pt x="225" y="19"/>
                  <a:pt x="282" y="0"/>
                  <a:pt x="336" y="0"/>
                </a:cubicBezTo>
                <a:cubicBezTo>
                  <a:pt x="393" y="0"/>
                  <a:pt x="456" y="22"/>
                  <a:pt x="469" y="69"/>
                </a:cubicBezTo>
                <a:cubicBezTo>
                  <a:pt x="479" y="110"/>
                  <a:pt x="463" y="146"/>
                  <a:pt x="454" y="164"/>
                </a:cubicBezTo>
                <a:lnTo>
                  <a:pt x="454" y="164"/>
                </a:lnTo>
                <a:cubicBezTo>
                  <a:pt x="460" y="167"/>
                  <a:pt x="464" y="172"/>
                  <a:pt x="469" y="177"/>
                </a:cubicBezTo>
                <a:cubicBezTo>
                  <a:pt x="473" y="185"/>
                  <a:pt x="476" y="196"/>
                  <a:pt x="476" y="208"/>
                </a:cubicBezTo>
                <a:cubicBezTo>
                  <a:pt x="476" y="231"/>
                  <a:pt x="466" y="255"/>
                  <a:pt x="450" y="263"/>
                </a:cubicBezTo>
                <a:cubicBezTo>
                  <a:pt x="448" y="329"/>
                  <a:pt x="422" y="353"/>
                  <a:pt x="409" y="362"/>
                </a:cubicBezTo>
                <a:lnTo>
                  <a:pt x="409" y="430"/>
                </a:lnTo>
                <a:cubicBezTo>
                  <a:pt x="621" y="515"/>
                  <a:pt x="633" y="552"/>
                  <a:pt x="633" y="558"/>
                </a:cubicBezTo>
                <a:lnTo>
                  <a:pt x="633" y="597"/>
                </a:lnTo>
                <a:cubicBezTo>
                  <a:pt x="699" y="600"/>
                  <a:pt x="753" y="655"/>
                  <a:pt x="753" y="721"/>
                </a:cubicBezTo>
                <a:lnTo>
                  <a:pt x="753" y="819"/>
                </a:lnTo>
                <a:cubicBezTo>
                  <a:pt x="748" y="887"/>
                  <a:pt x="694" y="942"/>
                  <a:pt x="624" y="942"/>
                </a:cubicBezTo>
                <a:close/>
                <a:moveTo>
                  <a:pt x="528" y="619"/>
                </a:moveTo>
                <a:cubicBezTo>
                  <a:pt x="471" y="619"/>
                  <a:pt x="425" y="665"/>
                  <a:pt x="425" y="721"/>
                </a:cubicBezTo>
                <a:lnTo>
                  <a:pt x="425" y="819"/>
                </a:lnTo>
                <a:cubicBezTo>
                  <a:pt x="425" y="876"/>
                  <a:pt x="471" y="922"/>
                  <a:pt x="528" y="922"/>
                </a:cubicBezTo>
                <a:lnTo>
                  <a:pt x="626" y="922"/>
                </a:lnTo>
                <a:cubicBezTo>
                  <a:pt x="682" y="922"/>
                  <a:pt x="728" y="876"/>
                  <a:pt x="728" y="819"/>
                </a:cubicBezTo>
                <a:lnTo>
                  <a:pt x="728" y="721"/>
                </a:lnTo>
                <a:cubicBezTo>
                  <a:pt x="728" y="665"/>
                  <a:pt x="682" y="619"/>
                  <a:pt x="626" y="619"/>
                </a:cubicBezTo>
                <a:lnTo>
                  <a:pt x="528" y="619"/>
                </a:lnTo>
                <a:close/>
                <a:moveTo>
                  <a:pt x="21" y="736"/>
                </a:moveTo>
                <a:cubicBezTo>
                  <a:pt x="93" y="789"/>
                  <a:pt x="187" y="815"/>
                  <a:pt x="314" y="815"/>
                </a:cubicBezTo>
                <a:cubicBezTo>
                  <a:pt x="346" y="815"/>
                  <a:pt x="375" y="814"/>
                  <a:pt x="402" y="811"/>
                </a:cubicBezTo>
                <a:lnTo>
                  <a:pt x="402" y="721"/>
                </a:lnTo>
                <a:cubicBezTo>
                  <a:pt x="402" y="653"/>
                  <a:pt x="458" y="597"/>
                  <a:pt x="526" y="597"/>
                </a:cubicBezTo>
                <a:lnTo>
                  <a:pt x="607" y="597"/>
                </a:lnTo>
                <a:lnTo>
                  <a:pt x="607" y="560"/>
                </a:lnTo>
                <a:cubicBezTo>
                  <a:pt x="598" y="544"/>
                  <a:pt x="505" y="492"/>
                  <a:pt x="391" y="447"/>
                </a:cubicBezTo>
                <a:cubicBezTo>
                  <a:pt x="386" y="446"/>
                  <a:pt x="383" y="441"/>
                  <a:pt x="383" y="437"/>
                </a:cubicBezTo>
                <a:lnTo>
                  <a:pt x="383" y="356"/>
                </a:lnTo>
                <a:cubicBezTo>
                  <a:pt x="383" y="352"/>
                  <a:pt x="386" y="348"/>
                  <a:pt x="391" y="346"/>
                </a:cubicBezTo>
                <a:cubicBezTo>
                  <a:pt x="391" y="346"/>
                  <a:pt x="424" y="332"/>
                  <a:pt x="424" y="255"/>
                </a:cubicBezTo>
                <a:cubicBezTo>
                  <a:pt x="424" y="250"/>
                  <a:pt x="428" y="244"/>
                  <a:pt x="435" y="244"/>
                </a:cubicBezTo>
                <a:cubicBezTo>
                  <a:pt x="441" y="244"/>
                  <a:pt x="451" y="228"/>
                  <a:pt x="451" y="208"/>
                </a:cubicBezTo>
                <a:cubicBezTo>
                  <a:pt x="451" y="201"/>
                  <a:pt x="450" y="193"/>
                  <a:pt x="447" y="189"/>
                </a:cubicBezTo>
                <a:cubicBezTo>
                  <a:pt x="444" y="185"/>
                  <a:pt x="441" y="183"/>
                  <a:pt x="437" y="183"/>
                </a:cubicBezTo>
                <a:cubicBezTo>
                  <a:pt x="431" y="183"/>
                  <a:pt x="425" y="179"/>
                  <a:pt x="425" y="172"/>
                </a:cubicBezTo>
                <a:cubicBezTo>
                  <a:pt x="425" y="167"/>
                  <a:pt x="427" y="163"/>
                  <a:pt x="431" y="154"/>
                </a:cubicBezTo>
                <a:cubicBezTo>
                  <a:pt x="438" y="137"/>
                  <a:pt x="453" y="105"/>
                  <a:pt x="444" y="74"/>
                </a:cubicBezTo>
                <a:cubicBezTo>
                  <a:pt x="435" y="38"/>
                  <a:pt x="381" y="22"/>
                  <a:pt x="333" y="22"/>
                </a:cubicBezTo>
                <a:cubicBezTo>
                  <a:pt x="285" y="22"/>
                  <a:pt x="230" y="38"/>
                  <a:pt x="222" y="74"/>
                </a:cubicBezTo>
                <a:cubicBezTo>
                  <a:pt x="220" y="79"/>
                  <a:pt x="215" y="82"/>
                  <a:pt x="209" y="82"/>
                </a:cubicBezTo>
                <a:cubicBezTo>
                  <a:pt x="194" y="79"/>
                  <a:pt x="184" y="81"/>
                  <a:pt x="180" y="85"/>
                </a:cubicBezTo>
                <a:cubicBezTo>
                  <a:pt x="170" y="97"/>
                  <a:pt x="187" y="136"/>
                  <a:pt x="194" y="153"/>
                </a:cubicBezTo>
                <a:cubicBezTo>
                  <a:pt x="199" y="164"/>
                  <a:pt x="202" y="170"/>
                  <a:pt x="202" y="175"/>
                </a:cubicBezTo>
                <a:cubicBezTo>
                  <a:pt x="202" y="180"/>
                  <a:pt x="197" y="186"/>
                  <a:pt x="190" y="186"/>
                </a:cubicBezTo>
                <a:cubicBezTo>
                  <a:pt x="186" y="186"/>
                  <a:pt x="181" y="188"/>
                  <a:pt x="179" y="192"/>
                </a:cubicBezTo>
                <a:cubicBezTo>
                  <a:pt x="176" y="196"/>
                  <a:pt x="174" y="203"/>
                  <a:pt x="174" y="211"/>
                </a:cubicBezTo>
                <a:cubicBezTo>
                  <a:pt x="174" y="229"/>
                  <a:pt x="183" y="245"/>
                  <a:pt x="190" y="245"/>
                </a:cubicBezTo>
                <a:cubicBezTo>
                  <a:pt x="196" y="245"/>
                  <a:pt x="202" y="250"/>
                  <a:pt x="202" y="257"/>
                </a:cubicBezTo>
                <a:cubicBezTo>
                  <a:pt x="202" y="333"/>
                  <a:pt x="235" y="348"/>
                  <a:pt x="235" y="348"/>
                </a:cubicBezTo>
                <a:cubicBezTo>
                  <a:pt x="239" y="349"/>
                  <a:pt x="242" y="353"/>
                  <a:pt x="242" y="358"/>
                </a:cubicBezTo>
                <a:lnTo>
                  <a:pt x="242" y="439"/>
                </a:lnTo>
                <a:cubicBezTo>
                  <a:pt x="242" y="443"/>
                  <a:pt x="239" y="447"/>
                  <a:pt x="235" y="449"/>
                </a:cubicBezTo>
                <a:cubicBezTo>
                  <a:pt x="122" y="493"/>
                  <a:pt x="27" y="545"/>
                  <a:pt x="18" y="561"/>
                </a:cubicBezTo>
                <a:lnTo>
                  <a:pt x="18" y="736"/>
                </a:lnTo>
                <a:lnTo>
                  <a:pt x="21" y="736"/>
                </a:lnTo>
                <a:close/>
                <a:moveTo>
                  <a:pt x="549" y="829"/>
                </a:moveTo>
                <a:lnTo>
                  <a:pt x="532" y="818"/>
                </a:lnTo>
                <a:lnTo>
                  <a:pt x="603" y="711"/>
                </a:lnTo>
                <a:lnTo>
                  <a:pt x="620" y="723"/>
                </a:lnTo>
                <a:lnTo>
                  <a:pt x="549" y="829"/>
                </a:lnTo>
                <a:close/>
                <a:moveTo>
                  <a:pt x="497" y="814"/>
                </a:moveTo>
                <a:lnTo>
                  <a:pt x="461" y="779"/>
                </a:lnTo>
                <a:cubicBezTo>
                  <a:pt x="460" y="777"/>
                  <a:pt x="458" y="775"/>
                  <a:pt x="458" y="772"/>
                </a:cubicBezTo>
                <a:cubicBezTo>
                  <a:pt x="458" y="769"/>
                  <a:pt x="460" y="766"/>
                  <a:pt x="461" y="764"/>
                </a:cubicBezTo>
                <a:lnTo>
                  <a:pt x="497" y="728"/>
                </a:lnTo>
                <a:lnTo>
                  <a:pt x="513" y="744"/>
                </a:lnTo>
                <a:lnTo>
                  <a:pt x="486" y="772"/>
                </a:lnTo>
                <a:lnTo>
                  <a:pt x="513" y="799"/>
                </a:lnTo>
                <a:lnTo>
                  <a:pt x="497" y="814"/>
                </a:lnTo>
                <a:close/>
                <a:moveTo>
                  <a:pt x="655" y="814"/>
                </a:moveTo>
                <a:lnTo>
                  <a:pt x="639" y="798"/>
                </a:lnTo>
                <a:lnTo>
                  <a:pt x="666" y="770"/>
                </a:lnTo>
                <a:lnTo>
                  <a:pt x="639" y="743"/>
                </a:lnTo>
                <a:lnTo>
                  <a:pt x="655" y="727"/>
                </a:lnTo>
                <a:lnTo>
                  <a:pt x="691" y="763"/>
                </a:lnTo>
                <a:cubicBezTo>
                  <a:pt x="695" y="767"/>
                  <a:pt x="695" y="775"/>
                  <a:pt x="691" y="779"/>
                </a:cubicBezTo>
                <a:lnTo>
                  <a:pt x="655" y="814"/>
                </a:lnTo>
                <a:close/>
              </a:path>
            </a:pathLst>
          </a:custGeom>
          <a:gradFill flip="none" rotWithShape="0">
            <a:gsLst>
              <a:gs pos="0">
                <a:srgbClr val="004E66"/>
              </a:gs>
              <a:gs pos="22000">
                <a:srgbClr val="0D94AF"/>
              </a:gs>
              <a:gs pos="100000">
                <a:srgbClr val="1AD6F5"/>
              </a:gs>
            </a:gsLst>
            <a:lin ang="15000000" scaled="0"/>
            <a:tileRect/>
          </a:gra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2" name="TextBox 201"/>
          <p:cNvSpPr txBox="1"/>
          <p:nvPr/>
        </p:nvSpPr>
        <p:spPr>
          <a:xfrm>
            <a:off x="7910524" y="6232639"/>
            <a:ext cx="770181" cy="190821"/>
          </a:xfrm>
          <a:prstGeom prst="rect">
            <a:avLst/>
          </a:prstGeom>
          <a:noFill/>
        </p:spPr>
        <p:txBody>
          <a:bodyPr wrap="square" lIns="45720" tIns="18288" rIns="45720" bIns="18288" rtlCol="0">
            <a:spAutoFit/>
          </a:bodyPr>
          <a:lstStyle/>
          <a:p>
            <a:pPr algn="ctr"/>
            <a:r>
              <a:rPr lang="en-US" sz="1000" dirty="0" err="1">
                <a:solidFill>
                  <a:schemeClr val="bg1"/>
                </a:solidFill>
                <a:latin typeface="Helvetica Neue" panose="02000503000000020004" pitchFamily="50"/>
              </a:rPr>
              <a:t>Dev</a:t>
            </a:r>
            <a:r>
              <a:rPr lang="en-US" sz="1000" dirty="0">
                <a:solidFill>
                  <a:schemeClr val="bg1"/>
                </a:solidFill>
                <a:latin typeface="Helvetica Neue" panose="02000503000000020004" pitchFamily="50"/>
              </a:rPr>
              <a:t> 2</a:t>
            </a:r>
          </a:p>
        </p:txBody>
      </p:sp>
      <p:sp>
        <p:nvSpPr>
          <p:cNvPr id="203" name="Freeform 202"/>
          <p:cNvSpPr>
            <a:spLocks noChangeArrowheads="1"/>
          </p:cNvSpPr>
          <p:nvPr/>
        </p:nvSpPr>
        <p:spPr bwMode="auto">
          <a:xfrm>
            <a:off x="8829008" y="5774370"/>
            <a:ext cx="423827" cy="434349"/>
          </a:xfrm>
          <a:custGeom>
            <a:avLst/>
            <a:gdLst>
              <a:gd name="T0" fmla="*/ 528 w 836"/>
              <a:gd name="T1" fmla="*/ 939 h 940"/>
              <a:gd name="T2" fmla="*/ 474 w 836"/>
              <a:gd name="T3" fmla="*/ 900 h 940"/>
              <a:gd name="T4" fmla="*/ 4 w 836"/>
              <a:gd name="T5" fmla="*/ 816 h 940"/>
              <a:gd name="T6" fmla="*/ 0 w 836"/>
              <a:gd name="T7" fmla="*/ 609 h 940"/>
              <a:gd name="T8" fmla="*/ 242 w 836"/>
              <a:gd name="T9" fmla="*/ 469 h 940"/>
              <a:gd name="T10" fmla="*/ 197 w 836"/>
              <a:gd name="T11" fmla="*/ 286 h 940"/>
              <a:gd name="T12" fmla="*/ 177 w 836"/>
              <a:gd name="T13" fmla="*/ 193 h 940"/>
              <a:gd name="T14" fmla="*/ 191 w 836"/>
              <a:gd name="T15" fmla="*/ 173 h 940"/>
              <a:gd name="T16" fmla="*/ 223 w 836"/>
              <a:gd name="T17" fmla="*/ 65 h 940"/>
              <a:gd name="T18" fmla="*/ 506 w 836"/>
              <a:gd name="T19" fmla="*/ 75 h 940"/>
              <a:gd name="T20" fmla="*/ 490 w 836"/>
              <a:gd name="T21" fmla="*/ 180 h 940"/>
              <a:gd name="T22" fmla="*/ 515 w 836"/>
              <a:gd name="T23" fmla="*/ 225 h 940"/>
              <a:gd name="T24" fmla="*/ 441 w 836"/>
              <a:gd name="T25" fmla="*/ 392 h 940"/>
              <a:gd name="T26" fmla="*/ 587 w 836"/>
              <a:gd name="T27" fmla="*/ 534 h 940"/>
              <a:gd name="T28" fmla="*/ 575 w 836"/>
              <a:gd name="T29" fmla="*/ 519 h 940"/>
              <a:gd name="T30" fmla="*/ 575 w 836"/>
              <a:gd name="T31" fmla="*/ 453 h 940"/>
              <a:gd name="T32" fmla="*/ 763 w 836"/>
              <a:gd name="T33" fmla="*/ 486 h 940"/>
              <a:gd name="T34" fmla="*/ 718 w 836"/>
              <a:gd name="T35" fmla="*/ 519 h 940"/>
              <a:gd name="T36" fmla="*/ 822 w 836"/>
              <a:gd name="T37" fmla="*/ 852 h 940"/>
              <a:gd name="T38" fmla="*/ 777 w 836"/>
              <a:gd name="T39" fmla="*/ 939 h 940"/>
              <a:gd name="T40" fmla="*/ 502 w 836"/>
              <a:gd name="T41" fmla="*/ 865 h 940"/>
              <a:gd name="T42" fmla="*/ 499 w 836"/>
              <a:gd name="T43" fmla="*/ 900 h 940"/>
              <a:gd name="T44" fmla="*/ 777 w 836"/>
              <a:gd name="T45" fmla="*/ 917 h 940"/>
              <a:gd name="T46" fmla="*/ 803 w 836"/>
              <a:gd name="T47" fmla="*/ 865 h 940"/>
              <a:gd name="T48" fmla="*/ 731 w 836"/>
              <a:gd name="T49" fmla="*/ 787 h 940"/>
              <a:gd name="T50" fmla="*/ 665 w 836"/>
              <a:gd name="T51" fmla="*/ 798 h 940"/>
              <a:gd name="T52" fmla="*/ 543 w 836"/>
              <a:gd name="T53" fmla="*/ 796 h 940"/>
              <a:gd name="T54" fmla="*/ 343 w 836"/>
              <a:gd name="T55" fmla="*/ 888 h 940"/>
              <a:gd name="T56" fmla="*/ 484 w 836"/>
              <a:gd name="T57" fmla="*/ 854 h 940"/>
              <a:gd name="T58" fmla="*/ 588 w 836"/>
              <a:gd name="T59" fmla="*/ 560 h 940"/>
              <a:gd name="T60" fmla="*/ 421 w 836"/>
              <a:gd name="T61" fmla="*/ 476 h 940"/>
              <a:gd name="T62" fmla="*/ 428 w 836"/>
              <a:gd name="T63" fmla="*/ 378 h 940"/>
              <a:gd name="T64" fmla="*/ 477 w 836"/>
              <a:gd name="T65" fmla="*/ 267 h 940"/>
              <a:gd name="T66" fmla="*/ 490 w 836"/>
              <a:gd name="T67" fmla="*/ 206 h 940"/>
              <a:gd name="T68" fmla="*/ 467 w 836"/>
              <a:gd name="T69" fmla="*/ 189 h 940"/>
              <a:gd name="T70" fmla="*/ 487 w 836"/>
              <a:gd name="T71" fmla="*/ 81 h 940"/>
              <a:gd name="T72" fmla="*/ 242 w 836"/>
              <a:gd name="T73" fmla="*/ 81 h 940"/>
              <a:gd name="T74" fmla="*/ 197 w 836"/>
              <a:gd name="T75" fmla="*/ 92 h 940"/>
              <a:gd name="T76" fmla="*/ 219 w 836"/>
              <a:gd name="T77" fmla="*/ 189 h 940"/>
              <a:gd name="T78" fmla="*/ 194 w 836"/>
              <a:gd name="T79" fmla="*/ 208 h 940"/>
              <a:gd name="T80" fmla="*/ 207 w 836"/>
              <a:gd name="T81" fmla="*/ 267 h 940"/>
              <a:gd name="T82" fmla="*/ 256 w 836"/>
              <a:gd name="T83" fmla="*/ 378 h 940"/>
              <a:gd name="T84" fmla="*/ 264 w 836"/>
              <a:gd name="T85" fmla="*/ 476 h 940"/>
              <a:gd name="T86" fmla="*/ 20 w 836"/>
              <a:gd name="T87" fmla="*/ 610 h 940"/>
              <a:gd name="T88" fmla="*/ 555 w 836"/>
              <a:gd name="T89" fmla="*/ 776 h 940"/>
              <a:gd name="T90" fmla="*/ 659 w 836"/>
              <a:gd name="T91" fmla="*/ 777 h 940"/>
              <a:gd name="T92" fmla="*/ 735 w 836"/>
              <a:gd name="T93" fmla="*/ 766 h 940"/>
              <a:gd name="T94" fmla="*/ 699 w 836"/>
              <a:gd name="T95" fmla="*/ 692 h 940"/>
              <a:gd name="T96" fmla="*/ 698 w 836"/>
              <a:gd name="T97" fmla="*/ 653 h 940"/>
              <a:gd name="T98" fmla="*/ 665 w 836"/>
              <a:gd name="T99" fmla="*/ 632 h 940"/>
              <a:gd name="T100" fmla="*/ 698 w 836"/>
              <a:gd name="T101" fmla="*/ 609 h 940"/>
              <a:gd name="T102" fmla="*/ 643 w 836"/>
              <a:gd name="T103" fmla="*/ 587 h 940"/>
              <a:gd name="T104" fmla="*/ 698 w 836"/>
              <a:gd name="T105" fmla="*/ 565 h 940"/>
              <a:gd name="T106" fmla="*/ 665 w 836"/>
              <a:gd name="T107" fmla="*/ 544 h 940"/>
              <a:gd name="T108" fmla="*/ 698 w 836"/>
              <a:gd name="T109" fmla="*/ 521 h 940"/>
              <a:gd name="T110" fmla="*/ 610 w 836"/>
              <a:gd name="T111" fmla="*/ 687 h 940"/>
              <a:gd name="T112" fmla="*/ 555 w 836"/>
              <a:gd name="T113" fmla="*/ 776 h 940"/>
              <a:gd name="T114" fmla="*/ 564 w 836"/>
              <a:gd name="T115" fmla="*/ 487 h 940"/>
              <a:gd name="T116" fmla="*/ 730 w 836"/>
              <a:gd name="T117" fmla="*/ 499 h 940"/>
              <a:gd name="T118" fmla="*/ 730 w 836"/>
              <a:gd name="T119" fmla="*/ 476 h 9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836" h="940">
                <a:moveTo>
                  <a:pt x="777" y="939"/>
                </a:moveTo>
                <a:lnTo>
                  <a:pt x="528" y="939"/>
                </a:lnTo>
                <a:cubicBezTo>
                  <a:pt x="507" y="939"/>
                  <a:pt x="489" y="927"/>
                  <a:pt x="479" y="910"/>
                </a:cubicBezTo>
                <a:cubicBezTo>
                  <a:pt x="477" y="907"/>
                  <a:pt x="476" y="903"/>
                  <a:pt x="474" y="900"/>
                </a:cubicBezTo>
                <a:cubicBezTo>
                  <a:pt x="434" y="907"/>
                  <a:pt x="391" y="910"/>
                  <a:pt x="341" y="910"/>
                </a:cubicBezTo>
                <a:cubicBezTo>
                  <a:pt x="196" y="910"/>
                  <a:pt x="88" y="880"/>
                  <a:pt x="4" y="816"/>
                </a:cubicBezTo>
                <a:cubicBezTo>
                  <a:pt x="1" y="815"/>
                  <a:pt x="0" y="811"/>
                  <a:pt x="0" y="808"/>
                </a:cubicBezTo>
                <a:lnTo>
                  <a:pt x="0" y="609"/>
                </a:lnTo>
                <a:cubicBezTo>
                  <a:pt x="0" y="601"/>
                  <a:pt x="0" y="587"/>
                  <a:pt x="85" y="541"/>
                </a:cubicBezTo>
                <a:cubicBezTo>
                  <a:pt x="128" y="518"/>
                  <a:pt x="187" y="490"/>
                  <a:pt x="242" y="469"/>
                </a:cubicBezTo>
                <a:lnTo>
                  <a:pt x="242" y="394"/>
                </a:lnTo>
                <a:cubicBezTo>
                  <a:pt x="229" y="385"/>
                  <a:pt x="200" y="358"/>
                  <a:pt x="197" y="286"/>
                </a:cubicBezTo>
                <a:cubicBezTo>
                  <a:pt x="180" y="278"/>
                  <a:pt x="168" y="251"/>
                  <a:pt x="168" y="226"/>
                </a:cubicBezTo>
                <a:cubicBezTo>
                  <a:pt x="168" y="213"/>
                  <a:pt x="171" y="202"/>
                  <a:pt x="177" y="193"/>
                </a:cubicBezTo>
                <a:cubicBezTo>
                  <a:pt x="181" y="186"/>
                  <a:pt x="187" y="182"/>
                  <a:pt x="194" y="179"/>
                </a:cubicBezTo>
                <a:cubicBezTo>
                  <a:pt x="193" y="177"/>
                  <a:pt x="193" y="174"/>
                  <a:pt x="191" y="173"/>
                </a:cubicBezTo>
                <a:cubicBezTo>
                  <a:pt x="178" y="144"/>
                  <a:pt x="161" y="99"/>
                  <a:pt x="180" y="76"/>
                </a:cubicBezTo>
                <a:cubicBezTo>
                  <a:pt x="189" y="66"/>
                  <a:pt x="203" y="62"/>
                  <a:pt x="223" y="65"/>
                </a:cubicBezTo>
                <a:cubicBezTo>
                  <a:pt x="242" y="20"/>
                  <a:pt x="305" y="0"/>
                  <a:pt x="363" y="0"/>
                </a:cubicBezTo>
                <a:cubicBezTo>
                  <a:pt x="425" y="0"/>
                  <a:pt x="493" y="23"/>
                  <a:pt x="506" y="75"/>
                </a:cubicBezTo>
                <a:cubicBezTo>
                  <a:pt x="516" y="118"/>
                  <a:pt x="499" y="157"/>
                  <a:pt x="490" y="179"/>
                </a:cubicBezTo>
                <a:lnTo>
                  <a:pt x="490" y="180"/>
                </a:lnTo>
                <a:cubicBezTo>
                  <a:pt x="496" y="183"/>
                  <a:pt x="502" y="187"/>
                  <a:pt x="506" y="193"/>
                </a:cubicBezTo>
                <a:cubicBezTo>
                  <a:pt x="512" y="202"/>
                  <a:pt x="515" y="212"/>
                  <a:pt x="515" y="225"/>
                </a:cubicBezTo>
                <a:cubicBezTo>
                  <a:pt x="515" y="249"/>
                  <a:pt x="504" y="277"/>
                  <a:pt x="486" y="284"/>
                </a:cubicBezTo>
                <a:cubicBezTo>
                  <a:pt x="484" y="356"/>
                  <a:pt x="455" y="384"/>
                  <a:pt x="441" y="392"/>
                </a:cubicBezTo>
                <a:lnTo>
                  <a:pt x="441" y="467"/>
                </a:lnTo>
                <a:cubicBezTo>
                  <a:pt x="491" y="487"/>
                  <a:pt x="543" y="512"/>
                  <a:pt x="587" y="534"/>
                </a:cubicBezTo>
                <a:lnTo>
                  <a:pt x="587" y="519"/>
                </a:lnTo>
                <a:lnTo>
                  <a:pt x="575" y="519"/>
                </a:lnTo>
                <a:cubicBezTo>
                  <a:pt x="556" y="519"/>
                  <a:pt x="542" y="505"/>
                  <a:pt x="542" y="486"/>
                </a:cubicBezTo>
                <a:cubicBezTo>
                  <a:pt x="542" y="467"/>
                  <a:pt x="556" y="453"/>
                  <a:pt x="575" y="453"/>
                </a:cubicBezTo>
                <a:lnTo>
                  <a:pt x="730" y="453"/>
                </a:lnTo>
                <a:cubicBezTo>
                  <a:pt x="748" y="453"/>
                  <a:pt x="763" y="467"/>
                  <a:pt x="763" y="486"/>
                </a:cubicBezTo>
                <a:cubicBezTo>
                  <a:pt x="763" y="505"/>
                  <a:pt x="748" y="519"/>
                  <a:pt x="730" y="519"/>
                </a:cubicBezTo>
                <a:lnTo>
                  <a:pt x="718" y="519"/>
                </a:lnTo>
                <a:lnTo>
                  <a:pt x="718" y="682"/>
                </a:lnTo>
                <a:lnTo>
                  <a:pt x="822" y="852"/>
                </a:lnTo>
                <a:cubicBezTo>
                  <a:pt x="833" y="868"/>
                  <a:pt x="835" y="890"/>
                  <a:pt x="825" y="909"/>
                </a:cubicBezTo>
                <a:cubicBezTo>
                  <a:pt x="816" y="929"/>
                  <a:pt x="799" y="939"/>
                  <a:pt x="777" y="939"/>
                </a:cubicBezTo>
                <a:close/>
                <a:moveTo>
                  <a:pt x="543" y="796"/>
                </a:moveTo>
                <a:lnTo>
                  <a:pt x="502" y="865"/>
                </a:lnTo>
                <a:lnTo>
                  <a:pt x="502" y="865"/>
                </a:lnTo>
                <a:cubicBezTo>
                  <a:pt x="494" y="875"/>
                  <a:pt x="493" y="888"/>
                  <a:pt x="499" y="900"/>
                </a:cubicBezTo>
                <a:cubicBezTo>
                  <a:pt x="504" y="912"/>
                  <a:pt x="516" y="917"/>
                  <a:pt x="528" y="917"/>
                </a:cubicBezTo>
                <a:lnTo>
                  <a:pt x="777" y="917"/>
                </a:lnTo>
                <a:cubicBezTo>
                  <a:pt x="790" y="917"/>
                  <a:pt x="800" y="910"/>
                  <a:pt x="806" y="900"/>
                </a:cubicBezTo>
                <a:cubicBezTo>
                  <a:pt x="812" y="888"/>
                  <a:pt x="810" y="875"/>
                  <a:pt x="803" y="865"/>
                </a:cubicBezTo>
                <a:lnTo>
                  <a:pt x="757" y="790"/>
                </a:lnTo>
                <a:cubicBezTo>
                  <a:pt x="748" y="790"/>
                  <a:pt x="740" y="789"/>
                  <a:pt x="731" y="787"/>
                </a:cubicBezTo>
                <a:cubicBezTo>
                  <a:pt x="719" y="786"/>
                  <a:pt x="706" y="785"/>
                  <a:pt x="699" y="786"/>
                </a:cubicBezTo>
                <a:cubicBezTo>
                  <a:pt x="688" y="789"/>
                  <a:pt x="678" y="793"/>
                  <a:pt x="665" y="798"/>
                </a:cubicBezTo>
                <a:cubicBezTo>
                  <a:pt x="642" y="808"/>
                  <a:pt x="617" y="818"/>
                  <a:pt x="590" y="809"/>
                </a:cubicBezTo>
                <a:cubicBezTo>
                  <a:pt x="572" y="805"/>
                  <a:pt x="554" y="799"/>
                  <a:pt x="543" y="796"/>
                </a:cubicBezTo>
                <a:close/>
                <a:moveTo>
                  <a:pt x="23" y="802"/>
                </a:moveTo>
                <a:cubicBezTo>
                  <a:pt x="102" y="861"/>
                  <a:pt x="204" y="888"/>
                  <a:pt x="343" y="888"/>
                </a:cubicBezTo>
                <a:cubicBezTo>
                  <a:pt x="392" y="888"/>
                  <a:pt x="434" y="886"/>
                  <a:pt x="474" y="878"/>
                </a:cubicBezTo>
                <a:cubicBezTo>
                  <a:pt x="476" y="870"/>
                  <a:pt x="479" y="861"/>
                  <a:pt x="484" y="854"/>
                </a:cubicBezTo>
                <a:lnTo>
                  <a:pt x="588" y="684"/>
                </a:lnTo>
                <a:lnTo>
                  <a:pt x="588" y="560"/>
                </a:lnTo>
                <a:cubicBezTo>
                  <a:pt x="543" y="537"/>
                  <a:pt x="484" y="509"/>
                  <a:pt x="428" y="486"/>
                </a:cubicBezTo>
                <a:cubicBezTo>
                  <a:pt x="424" y="485"/>
                  <a:pt x="421" y="480"/>
                  <a:pt x="421" y="476"/>
                </a:cubicBezTo>
                <a:lnTo>
                  <a:pt x="421" y="388"/>
                </a:lnTo>
                <a:cubicBezTo>
                  <a:pt x="421" y="384"/>
                  <a:pt x="424" y="379"/>
                  <a:pt x="428" y="378"/>
                </a:cubicBezTo>
                <a:cubicBezTo>
                  <a:pt x="428" y="378"/>
                  <a:pt x="466" y="362"/>
                  <a:pt x="466" y="278"/>
                </a:cubicBezTo>
                <a:cubicBezTo>
                  <a:pt x="466" y="273"/>
                  <a:pt x="470" y="267"/>
                  <a:pt x="477" y="267"/>
                </a:cubicBezTo>
                <a:cubicBezTo>
                  <a:pt x="484" y="267"/>
                  <a:pt x="494" y="248"/>
                  <a:pt x="494" y="226"/>
                </a:cubicBezTo>
                <a:cubicBezTo>
                  <a:pt x="494" y="218"/>
                  <a:pt x="493" y="211"/>
                  <a:pt x="490" y="206"/>
                </a:cubicBezTo>
                <a:cubicBezTo>
                  <a:pt x="487" y="202"/>
                  <a:pt x="484" y="200"/>
                  <a:pt x="479" y="200"/>
                </a:cubicBezTo>
                <a:cubicBezTo>
                  <a:pt x="473" y="200"/>
                  <a:pt x="467" y="196"/>
                  <a:pt x="467" y="189"/>
                </a:cubicBezTo>
                <a:cubicBezTo>
                  <a:pt x="467" y="185"/>
                  <a:pt x="470" y="179"/>
                  <a:pt x="473" y="170"/>
                </a:cubicBezTo>
                <a:cubicBezTo>
                  <a:pt x="481" y="151"/>
                  <a:pt x="497" y="117"/>
                  <a:pt x="487" y="81"/>
                </a:cubicBezTo>
                <a:cubicBezTo>
                  <a:pt x="477" y="40"/>
                  <a:pt x="416" y="23"/>
                  <a:pt x="365" y="23"/>
                </a:cubicBezTo>
                <a:cubicBezTo>
                  <a:pt x="313" y="23"/>
                  <a:pt x="252" y="42"/>
                  <a:pt x="242" y="81"/>
                </a:cubicBezTo>
                <a:cubicBezTo>
                  <a:pt x="240" y="87"/>
                  <a:pt x="235" y="89"/>
                  <a:pt x="229" y="89"/>
                </a:cubicBezTo>
                <a:cubicBezTo>
                  <a:pt x="213" y="87"/>
                  <a:pt x="202" y="87"/>
                  <a:pt x="197" y="92"/>
                </a:cubicBezTo>
                <a:cubicBezTo>
                  <a:pt x="187" y="105"/>
                  <a:pt x="204" y="149"/>
                  <a:pt x="212" y="166"/>
                </a:cubicBezTo>
                <a:cubicBezTo>
                  <a:pt x="217" y="179"/>
                  <a:pt x="219" y="183"/>
                  <a:pt x="219" y="189"/>
                </a:cubicBezTo>
                <a:cubicBezTo>
                  <a:pt x="219" y="195"/>
                  <a:pt x="215" y="200"/>
                  <a:pt x="207" y="200"/>
                </a:cubicBezTo>
                <a:cubicBezTo>
                  <a:pt x="202" y="200"/>
                  <a:pt x="197" y="202"/>
                  <a:pt x="194" y="208"/>
                </a:cubicBezTo>
                <a:cubicBezTo>
                  <a:pt x="191" y="212"/>
                  <a:pt x="190" y="221"/>
                  <a:pt x="190" y="228"/>
                </a:cubicBezTo>
                <a:cubicBezTo>
                  <a:pt x="190" y="248"/>
                  <a:pt x="200" y="267"/>
                  <a:pt x="207" y="267"/>
                </a:cubicBezTo>
                <a:cubicBezTo>
                  <a:pt x="213" y="267"/>
                  <a:pt x="219" y="271"/>
                  <a:pt x="219" y="278"/>
                </a:cubicBezTo>
                <a:cubicBezTo>
                  <a:pt x="219" y="363"/>
                  <a:pt x="255" y="378"/>
                  <a:pt x="256" y="378"/>
                </a:cubicBezTo>
                <a:cubicBezTo>
                  <a:pt x="261" y="379"/>
                  <a:pt x="264" y="384"/>
                  <a:pt x="264" y="388"/>
                </a:cubicBezTo>
                <a:lnTo>
                  <a:pt x="264" y="476"/>
                </a:lnTo>
                <a:cubicBezTo>
                  <a:pt x="264" y="480"/>
                  <a:pt x="261" y="485"/>
                  <a:pt x="256" y="486"/>
                </a:cubicBezTo>
                <a:cubicBezTo>
                  <a:pt x="131" y="537"/>
                  <a:pt x="27" y="594"/>
                  <a:pt x="20" y="610"/>
                </a:cubicBezTo>
                <a:lnTo>
                  <a:pt x="23" y="802"/>
                </a:lnTo>
                <a:close/>
                <a:moveTo>
                  <a:pt x="555" y="776"/>
                </a:moveTo>
                <a:cubicBezTo>
                  <a:pt x="565" y="779"/>
                  <a:pt x="582" y="785"/>
                  <a:pt x="598" y="789"/>
                </a:cubicBezTo>
                <a:cubicBezTo>
                  <a:pt x="618" y="795"/>
                  <a:pt x="637" y="786"/>
                  <a:pt x="659" y="777"/>
                </a:cubicBezTo>
                <a:cubicBezTo>
                  <a:pt x="670" y="773"/>
                  <a:pt x="683" y="767"/>
                  <a:pt x="696" y="764"/>
                </a:cubicBezTo>
                <a:cubicBezTo>
                  <a:pt x="708" y="762"/>
                  <a:pt x="721" y="764"/>
                  <a:pt x="735" y="766"/>
                </a:cubicBezTo>
                <a:cubicBezTo>
                  <a:pt x="738" y="766"/>
                  <a:pt x="741" y="767"/>
                  <a:pt x="745" y="767"/>
                </a:cubicBezTo>
                <a:lnTo>
                  <a:pt x="699" y="692"/>
                </a:lnTo>
                <a:cubicBezTo>
                  <a:pt x="698" y="691"/>
                  <a:pt x="698" y="688"/>
                  <a:pt x="698" y="687"/>
                </a:cubicBezTo>
                <a:lnTo>
                  <a:pt x="698" y="653"/>
                </a:lnTo>
                <a:lnTo>
                  <a:pt x="665" y="653"/>
                </a:lnTo>
                <a:lnTo>
                  <a:pt x="665" y="632"/>
                </a:lnTo>
                <a:lnTo>
                  <a:pt x="698" y="632"/>
                </a:lnTo>
                <a:lnTo>
                  <a:pt x="698" y="609"/>
                </a:lnTo>
                <a:lnTo>
                  <a:pt x="643" y="609"/>
                </a:lnTo>
                <a:lnTo>
                  <a:pt x="643" y="587"/>
                </a:lnTo>
                <a:lnTo>
                  <a:pt x="698" y="587"/>
                </a:lnTo>
                <a:lnTo>
                  <a:pt x="698" y="565"/>
                </a:lnTo>
                <a:lnTo>
                  <a:pt x="665" y="565"/>
                </a:lnTo>
                <a:lnTo>
                  <a:pt x="665" y="544"/>
                </a:lnTo>
                <a:lnTo>
                  <a:pt x="698" y="544"/>
                </a:lnTo>
                <a:lnTo>
                  <a:pt x="698" y="521"/>
                </a:lnTo>
                <a:lnTo>
                  <a:pt x="610" y="521"/>
                </a:lnTo>
                <a:lnTo>
                  <a:pt x="610" y="687"/>
                </a:lnTo>
                <a:cubicBezTo>
                  <a:pt x="610" y="688"/>
                  <a:pt x="610" y="691"/>
                  <a:pt x="608" y="692"/>
                </a:cubicBezTo>
                <a:lnTo>
                  <a:pt x="555" y="776"/>
                </a:lnTo>
                <a:close/>
                <a:moveTo>
                  <a:pt x="575" y="476"/>
                </a:moveTo>
                <a:cubicBezTo>
                  <a:pt x="569" y="476"/>
                  <a:pt x="564" y="479"/>
                  <a:pt x="564" y="487"/>
                </a:cubicBezTo>
                <a:cubicBezTo>
                  <a:pt x="564" y="494"/>
                  <a:pt x="568" y="499"/>
                  <a:pt x="575" y="499"/>
                </a:cubicBezTo>
                <a:lnTo>
                  <a:pt x="730" y="499"/>
                </a:lnTo>
                <a:cubicBezTo>
                  <a:pt x="735" y="499"/>
                  <a:pt x="741" y="494"/>
                  <a:pt x="741" y="487"/>
                </a:cubicBezTo>
                <a:cubicBezTo>
                  <a:pt x="741" y="479"/>
                  <a:pt x="737" y="476"/>
                  <a:pt x="730" y="476"/>
                </a:cubicBezTo>
                <a:lnTo>
                  <a:pt x="575" y="476"/>
                </a:lnTo>
                <a:close/>
              </a:path>
            </a:pathLst>
          </a:custGeom>
          <a:gradFill flip="none" rotWithShape="0">
            <a:gsLst>
              <a:gs pos="0">
                <a:srgbClr val="004E66"/>
              </a:gs>
              <a:gs pos="22000">
                <a:srgbClr val="0D94AF"/>
              </a:gs>
              <a:gs pos="100000">
                <a:srgbClr val="1AD6F5"/>
              </a:gs>
            </a:gsLst>
            <a:lin ang="15000000" scaled="0"/>
            <a:tileRect/>
          </a:gra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4" name="TextBox 203"/>
          <p:cNvSpPr txBox="1"/>
          <p:nvPr/>
        </p:nvSpPr>
        <p:spPr>
          <a:xfrm>
            <a:off x="8645139" y="6252422"/>
            <a:ext cx="770181" cy="190821"/>
          </a:xfrm>
          <a:prstGeom prst="rect">
            <a:avLst/>
          </a:prstGeom>
          <a:noFill/>
        </p:spPr>
        <p:txBody>
          <a:bodyPr wrap="square" lIns="45720" tIns="18288" rIns="45720" bIns="18288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Helvetica Neue" panose="02000503000000020004" pitchFamily="50"/>
              </a:rPr>
              <a:t>Tester 1</a:t>
            </a:r>
          </a:p>
        </p:txBody>
      </p:sp>
      <p:sp>
        <p:nvSpPr>
          <p:cNvPr id="205" name="Freeform 204"/>
          <p:cNvSpPr>
            <a:spLocks noChangeArrowheads="1"/>
          </p:cNvSpPr>
          <p:nvPr/>
        </p:nvSpPr>
        <p:spPr bwMode="auto">
          <a:xfrm>
            <a:off x="9520025" y="5778059"/>
            <a:ext cx="423827" cy="434349"/>
          </a:xfrm>
          <a:custGeom>
            <a:avLst/>
            <a:gdLst>
              <a:gd name="T0" fmla="*/ 528 w 836"/>
              <a:gd name="T1" fmla="*/ 939 h 940"/>
              <a:gd name="T2" fmla="*/ 474 w 836"/>
              <a:gd name="T3" fmla="*/ 900 h 940"/>
              <a:gd name="T4" fmla="*/ 4 w 836"/>
              <a:gd name="T5" fmla="*/ 816 h 940"/>
              <a:gd name="T6" fmla="*/ 0 w 836"/>
              <a:gd name="T7" fmla="*/ 609 h 940"/>
              <a:gd name="T8" fmla="*/ 242 w 836"/>
              <a:gd name="T9" fmla="*/ 469 h 940"/>
              <a:gd name="T10" fmla="*/ 197 w 836"/>
              <a:gd name="T11" fmla="*/ 286 h 940"/>
              <a:gd name="T12" fmla="*/ 177 w 836"/>
              <a:gd name="T13" fmla="*/ 193 h 940"/>
              <a:gd name="T14" fmla="*/ 191 w 836"/>
              <a:gd name="T15" fmla="*/ 173 h 940"/>
              <a:gd name="T16" fmla="*/ 223 w 836"/>
              <a:gd name="T17" fmla="*/ 65 h 940"/>
              <a:gd name="T18" fmla="*/ 506 w 836"/>
              <a:gd name="T19" fmla="*/ 75 h 940"/>
              <a:gd name="T20" fmla="*/ 490 w 836"/>
              <a:gd name="T21" fmla="*/ 180 h 940"/>
              <a:gd name="T22" fmla="*/ 515 w 836"/>
              <a:gd name="T23" fmla="*/ 225 h 940"/>
              <a:gd name="T24" fmla="*/ 441 w 836"/>
              <a:gd name="T25" fmla="*/ 392 h 940"/>
              <a:gd name="T26" fmla="*/ 587 w 836"/>
              <a:gd name="T27" fmla="*/ 534 h 940"/>
              <a:gd name="T28" fmla="*/ 575 w 836"/>
              <a:gd name="T29" fmla="*/ 519 h 940"/>
              <a:gd name="T30" fmla="*/ 575 w 836"/>
              <a:gd name="T31" fmla="*/ 453 h 940"/>
              <a:gd name="T32" fmla="*/ 763 w 836"/>
              <a:gd name="T33" fmla="*/ 486 h 940"/>
              <a:gd name="T34" fmla="*/ 718 w 836"/>
              <a:gd name="T35" fmla="*/ 519 h 940"/>
              <a:gd name="T36" fmla="*/ 822 w 836"/>
              <a:gd name="T37" fmla="*/ 852 h 940"/>
              <a:gd name="T38" fmla="*/ 777 w 836"/>
              <a:gd name="T39" fmla="*/ 939 h 940"/>
              <a:gd name="T40" fmla="*/ 502 w 836"/>
              <a:gd name="T41" fmla="*/ 865 h 940"/>
              <a:gd name="T42" fmla="*/ 499 w 836"/>
              <a:gd name="T43" fmla="*/ 900 h 940"/>
              <a:gd name="T44" fmla="*/ 777 w 836"/>
              <a:gd name="T45" fmla="*/ 917 h 940"/>
              <a:gd name="T46" fmla="*/ 803 w 836"/>
              <a:gd name="T47" fmla="*/ 865 h 940"/>
              <a:gd name="T48" fmla="*/ 731 w 836"/>
              <a:gd name="T49" fmla="*/ 787 h 940"/>
              <a:gd name="T50" fmla="*/ 665 w 836"/>
              <a:gd name="T51" fmla="*/ 798 h 940"/>
              <a:gd name="T52" fmla="*/ 543 w 836"/>
              <a:gd name="T53" fmla="*/ 796 h 940"/>
              <a:gd name="T54" fmla="*/ 343 w 836"/>
              <a:gd name="T55" fmla="*/ 888 h 940"/>
              <a:gd name="T56" fmla="*/ 484 w 836"/>
              <a:gd name="T57" fmla="*/ 854 h 940"/>
              <a:gd name="T58" fmla="*/ 588 w 836"/>
              <a:gd name="T59" fmla="*/ 560 h 940"/>
              <a:gd name="T60" fmla="*/ 421 w 836"/>
              <a:gd name="T61" fmla="*/ 476 h 940"/>
              <a:gd name="T62" fmla="*/ 428 w 836"/>
              <a:gd name="T63" fmla="*/ 378 h 940"/>
              <a:gd name="T64" fmla="*/ 477 w 836"/>
              <a:gd name="T65" fmla="*/ 267 h 940"/>
              <a:gd name="T66" fmla="*/ 490 w 836"/>
              <a:gd name="T67" fmla="*/ 206 h 940"/>
              <a:gd name="T68" fmla="*/ 467 w 836"/>
              <a:gd name="T69" fmla="*/ 189 h 940"/>
              <a:gd name="T70" fmla="*/ 487 w 836"/>
              <a:gd name="T71" fmla="*/ 81 h 940"/>
              <a:gd name="T72" fmla="*/ 242 w 836"/>
              <a:gd name="T73" fmla="*/ 81 h 940"/>
              <a:gd name="T74" fmla="*/ 197 w 836"/>
              <a:gd name="T75" fmla="*/ 92 h 940"/>
              <a:gd name="T76" fmla="*/ 219 w 836"/>
              <a:gd name="T77" fmla="*/ 189 h 940"/>
              <a:gd name="T78" fmla="*/ 194 w 836"/>
              <a:gd name="T79" fmla="*/ 208 h 940"/>
              <a:gd name="T80" fmla="*/ 207 w 836"/>
              <a:gd name="T81" fmla="*/ 267 h 940"/>
              <a:gd name="T82" fmla="*/ 256 w 836"/>
              <a:gd name="T83" fmla="*/ 378 h 940"/>
              <a:gd name="T84" fmla="*/ 264 w 836"/>
              <a:gd name="T85" fmla="*/ 476 h 940"/>
              <a:gd name="T86" fmla="*/ 20 w 836"/>
              <a:gd name="T87" fmla="*/ 610 h 940"/>
              <a:gd name="T88" fmla="*/ 555 w 836"/>
              <a:gd name="T89" fmla="*/ 776 h 940"/>
              <a:gd name="T90" fmla="*/ 659 w 836"/>
              <a:gd name="T91" fmla="*/ 777 h 940"/>
              <a:gd name="T92" fmla="*/ 735 w 836"/>
              <a:gd name="T93" fmla="*/ 766 h 940"/>
              <a:gd name="T94" fmla="*/ 699 w 836"/>
              <a:gd name="T95" fmla="*/ 692 h 940"/>
              <a:gd name="T96" fmla="*/ 698 w 836"/>
              <a:gd name="T97" fmla="*/ 653 h 940"/>
              <a:gd name="T98" fmla="*/ 665 w 836"/>
              <a:gd name="T99" fmla="*/ 632 h 940"/>
              <a:gd name="T100" fmla="*/ 698 w 836"/>
              <a:gd name="T101" fmla="*/ 609 h 940"/>
              <a:gd name="T102" fmla="*/ 643 w 836"/>
              <a:gd name="T103" fmla="*/ 587 h 940"/>
              <a:gd name="T104" fmla="*/ 698 w 836"/>
              <a:gd name="T105" fmla="*/ 565 h 940"/>
              <a:gd name="T106" fmla="*/ 665 w 836"/>
              <a:gd name="T107" fmla="*/ 544 h 940"/>
              <a:gd name="T108" fmla="*/ 698 w 836"/>
              <a:gd name="T109" fmla="*/ 521 h 940"/>
              <a:gd name="T110" fmla="*/ 610 w 836"/>
              <a:gd name="T111" fmla="*/ 687 h 940"/>
              <a:gd name="T112" fmla="*/ 555 w 836"/>
              <a:gd name="T113" fmla="*/ 776 h 940"/>
              <a:gd name="T114" fmla="*/ 564 w 836"/>
              <a:gd name="T115" fmla="*/ 487 h 940"/>
              <a:gd name="T116" fmla="*/ 730 w 836"/>
              <a:gd name="T117" fmla="*/ 499 h 940"/>
              <a:gd name="T118" fmla="*/ 730 w 836"/>
              <a:gd name="T119" fmla="*/ 476 h 9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836" h="940">
                <a:moveTo>
                  <a:pt x="777" y="939"/>
                </a:moveTo>
                <a:lnTo>
                  <a:pt x="528" y="939"/>
                </a:lnTo>
                <a:cubicBezTo>
                  <a:pt x="507" y="939"/>
                  <a:pt x="489" y="927"/>
                  <a:pt x="479" y="910"/>
                </a:cubicBezTo>
                <a:cubicBezTo>
                  <a:pt x="477" y="907"/>
                  <a:pt x="476" y="903"/>
                  <a:pt x="474" y="900"/>
                </a:cubicBezTo>
                <a:cubicBezTo>
                  <a:pt x="434" y="907"/>
                  <a:pt x="391" y="910"/>
                  <a:pt x="341" y="910"/>
                </a:cubicBezTo>
                <a:cubicBezTo>
                  <a:pt x="196" y="910"/>
                  <a:pt x="88" y="880"/>
                  <a:pt x="4" y="816"/>
                </a:cubicBezTo>
                <a:cubicBezTo>
                  <a:pt x="1" y="815"/>
                  <a:pt x="0" y="811"/>
                  <a:pt x="0" y="808"/>
                </a:cubicBezTo>
                <a:lnTo>
                  <a:pt x="0" y="609"/>
                </a:lnTo>
                <a:cubicBezTo>
                  <a:pt x="0" y="601"/>
                  <a:pt x="0" y="587"/>
                  <a:pt x="85" y="541"/>
                </a:cubicBezTo>
                <a:cubicBezTo>
                  <a:pt x="128" y="518"/>
                  <a:pt x="187" y="490"/>
                  <a:pt x="242" y="469"/>
                </a:cubicBezTo>
                <a:lnTo>
                  <a:pt x="242" y="394"/>
                </a:lnTo>
                <a:cubicBezTo>
                  <a:pt x="229" y="385"/>
                  <a:pt x="200" y="358"/>
                  <a:pt x="197" y="286"/>
                </a:cubicBezTo>
                <a:cubicBezTo>
                  <a:pt x="180" y="278"/>
                  <a:pt x="168" y="251"/>
                  <a:pt x="168" y="226"/>
                </a:cubicBezTo>
                <a:cubicBezTo>
                  <a:pt x="168" y="213"/>
                  <a:pt x="171" y="202"/>
                  <a:pt x="177" y="193"/>
                </a:cubicBezTo>
                <a:cubicBezTo>
                  <a:pt x="181" y="186"/>
                  <a:pt x="187" y="182"/>
                  <a:pt x="194" y="179"/>
                </a:cubicBezTo>
                <a:cubicBezTo>
                  <a:pt x="193" y="177"/>
                  <a:pt x="193" y="174"/>
                  <a:pt x="191" y="173"/>
                </a:cubicBezTo>
                <a:cubicBezTo>
                  <a:pt x="178" y="144"/>
                  <a:pt x="161" y="99"/>
                  <a:pt x="180" y="76"/>
                </a:cubicBezTo>
                <a:cubicBezTo>
                  <a:pt x="189" y="66"/>
                  <a:pt x="203" y="62"/>
                  <a:pt x="223" y="65"/>
                </a:cubicBezTo>
                <a:cubicBezTo>
                  <a:pt x="242" y="20"/>
                  <a:pt x="305" y="0"/>
                  <a:pt x="363" y="0"/>
                </a:cubicBezTo>
                <a:cubicBezTo>
                  <a:pt x="425" y="0"/>
                  <a:pt x="493" y="23"/>
                  <a:pt x="506" y="75"/>
                </a:cubicBezTo>
                <a:cubicBezTo>
                  <a:pt x="516" y="118"/>
                  <a:pt x="499" y="157"/>
                  <a:pt x="490" y="179"/>
                </a:cubicBezTo>
                <a:lnTo>
                  <a:pt x="490" y="180"/>
                </a:lnTo>
                <a:cubicBezTo>
                  <a:pt x="496" y="183"/>
                  <a:pt x="502" y="187"/>
                  <a:pt x="506" y="193"/>
                </a:cubicBezTo>
                <a:cubicBezTo>
                  <a:pt x="512" y="202"/>
                  <a:pt x="515" y="212"/>
                  <a:pt x="515" y="225"/>
                </a:cubicBezTo>
                <a:cubicBezTo>
                  <a:pt x="515" y="249"/>
                  <a:pt x="504" y="277"/>
                  <a:pt x="486" y="284"/>
                </a:cubicBezTo>
                <a:cubicBezTo>
                  <a:pt x="484" y="356"/>
                  <a:pt x="455" y="384"/>
                  <a:pt x="441" y="392"/>
                </a:cubicBezTo>
                <a:lnTo>
                  <a:pt x="441" y="467"/>
                </a:lnTo>
                <a:cubicBezTo>
                  <a:pt x="491" y="487"/>
                  <a:pt x="543" y="512"/>
                  <a:pt x="587" y="534"/>
                </a:cubicBezTo>
                <a:lnTo>
                  <a:pt x="587" y="519"/>
                </a:lnTo>
                <a:lnTo>
                  <a:pt x="575" y="519"/>
                </a:lnTo>
                <a:cubicBezTo>
                  <a:pt x="556" y="519"/>
                  <a:pt x="542" y="505"/>
                  <a:pt x="542" y="486"/>
                </a:cubicBezTo>
                <a:cubicBezTo>
                  <a:pt x="542" y="467"/>
                  <a:pt x="556" y="453"/>
                  <a:pt x="575" y="453"/>
                </a:cubicBezTo>
                <a:lnTo>
                  <a:pt x="730" y="453"/>
                </a:lnTo>
                <a:cubicBezTo>
                  <a:pt x="748" y="453"/>
                  <a:pt x="763" y="467"/>
                  <a:pt x="763" y="486"/>
                </a:cubicBezTo>
                <a:cubicBezTo>
                  <a:pt x="763" y="505"/>
                  <a:pt x="748" y="519"/>
                  <a:pt x="730" y="519"/>
                </a:cubicBezTo>
                <a:lnTo>
                  <a:pt x="718" y="519"/>
                </a:lnTo>
                <a:lnTo>
                  <a:pt x="718" y="682"/>
                </a:lnTo>
                <a:lnTo>
                  <a:pt x="822" y="852"/>
                </a:lnTo>
                <a:cubicBezTo>
                  <a:pt x="833" y="868"/>
                  <a:pt x="835" y="890"/>
                  <a:pt x="825" y="909"/>
                </a:cubicBezTo>
                <a:cubicBezTo>
                  <a:pt x="816" y="929"/>
                  <a:pt x="799" y="939"/>
                  <a:pt x="777" y="939"/>
                </a:cubicBezTo>
                <a:close/>
                <a:moveTo>
                  <a:pt x="543" y="796"/>
                </a:moveTo>
                <a:lnTo>
                  <a:pt x="502" y="865"/>
                </a:lnTo>
                <a:lnTo>
                  <a:pt x="502" y="865"/>
                </a:lnTo>
                <a:cubicBezTo>
                  <a:pt x="494" y="875"/>
                  <a:pt x="493" y="888"/>
                  <a:pt x="499" y="900"/>
                </a:cubicBezTo>
                <a:cubicBezTo>
                  <a:pt x="504" y="912"/>
                  <a:pt x="516" y="917"/>
                  <a:pt x="528" y="917"/>
                </a:cubicBezTo>
                <a:lnTo>
                  <a:pt x="777" y="917"/>
                </a:lnTo>
                <a:cubicBezTo>
                  <a:pt x="790" y="917"/>
                  <a:pt x="800" y="910"/>
                  <a:pt x="806" y="900"/>
                </a:cubicBezTo>
                <a:cubicBezTo>
                  <a:pt x="812" y="888"/>
                  <a:pt x="810" y="875"/>
                  <a:pt x="803" y="865"/>
                </a:cubicBezTo>
                <a:lnTo>
                  <a:pt x="757" y="790"/>
                </a:lnTo>
                <a:cubicBezTo>
                  <a:pt x="748" y="790"/>
                  <a:pt x="740" y="789"/>
                  <a:pt x="731" y="787"/>
                </a:cubicBezTo>
                <a:cubicBezTo>
                  <a:pt x="719" y="786"/>
                  <a:pt x="706" y="785"/>
                  <a:pt x="699" y="786"/>
                </a:cubicBezTo>
                <a:cubicBezTo>
                  <a:pt x="688" y="789"/>
                  <a:pt x="678" y="793"/>
                  <a:pt x="665" y="798"/>
                </a:cubicBezTo>
                <a:cubicBezTo>
                  <a:pt x="642" y="808"/>
                  <a:pt x="617" y="818"/>
                  <a:pt x="590" y="809"/>
                </a:cubicBezTo>
                <a:cubicBezTo>
                  <a:pt x="572" y="805"/>
                  <a:pt x="554" y="799"/>
                  <a:pt x="543" y="796"/>
                </a:cubicBezTo>
                <a:close/>
                <a:moveTo>
                  <a:pt x="23" y="802"/>
                </a:moveTo>
                <a:cubicBezTo>
                  <a:pt x="102" y="861"/>
                  <a:pt x="204" y="888"/>
                  <a:pt x="343" y="888"/>
                </a:cubicBezTo>
                <a:cubicBezTo>
                  <a:pt x="392" y="888"/>
                  <a:pt x="434" y="886"/>
                  <a:pt x="474" y="878"/>
                </a:cubicBezTo>
                <a:cubicBezTo>
                  <a:pt x="476" y="870"/>
                  <a:pt x="479" y="861"/>
                  <a:pt x="484" y="854"/>
                </a:cubicBezTo>
                <a:lnTo>
                  <a:pt x="588" y="684"/>
                </a:lnTo>
                <a:lnTo>
                  <a:pt x="588" y="560"/>
                </a:lnTo>
                <a:cubicBezTo>
                  <a:pt x="543" y="537"/>
                  <a:pt x="484" y="509"/>
                  <a:pt x="428" y="486"/>
                </a:cubicBezTo>
                <a:cubicBezTo>
                  <a:pt x="424" y="485"/>
                  <a:pt x="421" y="480"/>
                  <a:pt x="421" y="476"/>
                </a:cubicBezTo>
                <a:lnTo>
                  <a:pt x="421" y="388"/>
                </a:lnTo>
                <a:cubicBezTo>
                  <a:pt x="421" y="384"/>
                  <a:pt x="424" y="379"/>
                  <a:pt x="428" y="378"/>
                </a:cubicBezTo>
                <a:cubicBezTo>
                  <a:pt x="428" y="378"/>
                  <a:pt x="466" y="362"/>
                  <a:pt x="466" y="278"/>
                </a:cubicBezTo>
                <a:cubicBezTo>
                  <a:pt x="466" y="273"/>
                  <a:pt x="470" y="267"/>
                  <a:pt x="477" y="267"/>
                </a:cubicBezTo>
                <a:cubicBezTo>
                  <a:pt x="484" y="267"/>
                  <a:pt x="494" y="248"/>
                  <a:pt x="494" y="226"/>
                </a:cubicBezTo>
                <a:cubicBezTo>
                  <a:pt x="494" y="218"/>
                  <a:pt x="493" y="211"/>
                  <a:pt x="490" y="206"/>
                </a:cubicBezTo>
                <a:cubicBezTo>
                  <a:pt x="487" y="202"/>
                  <a:pt x="484" y="200"/>
                  <a:pt x="479" y="200"/>
                </a:cubicBezTo>
                <a:cubicBezTo>
                  <a:pt x="473" y="200"/>
                  <a:pt x="467" y="196"/>
                  <a:pt x="467" y="189"/>
                </a:cubicBezTo>
                <a:cubicBezTo>
                  <a:pt x="467" y="185"/>
                  <a:pt x="470" y="179"/>
                  <a:pt x="473" y="170"/>
                </a:cubicBezTo>
                <a:cubicBezTo>
                  <a:pt x="481" y="151"/>
                  <a:pt x="497" y="117"/>
                  <a:pt x="487" y="81"/>
                </a:cubicBezTo>
                <a:cubicBezTo>
                  <a:pt x="477" y="40"/>
                  <a:pt x="416" y="23"/>
                  <a:pt x="365" y="23"/>
                </a:cubicBezTo>
                <a:cubicBezTo>
                  <a:pt x="313" y="23"/>
                  <a:pt x="252" y="42"/>
                  <a:pt x="242" y="81"/>
                </a:cubicBezTo>
                <a:cubicBezTo>
                  <a:pt x="240" y="87"/>
                  <a:pt x="235" y="89"/>
                  <a:pt x="229" y="89"/>
                </a:cubicBezTo>
                <a:cubicBezTo>
                  <a:pt x="213" y="87"/>
                  <a:pt x="202" y="87"/>
                  <a:pt x="197" y="92"/>
                </a:cubicBezTo>
                <a:cubicBezTo>
                  <a:pt x="187" y="105"/>
                  <a:pt x="204" y="149"/>
                  <a:pt x="212" y="166"/>
                </a:cubicBezTo>
                <a:cubicBezTo>
                  <a:pt x="217" y="179"/>
                  <a:pt x="219" y="183"/>
                  <a:pt x="219" y="189"/>
                </a:cubicBezTo>
                <a:cubicBezTo>
                  <a:pt x="219" y="195"/>
                  <a:pt x="215" y="200"/>
                  <a:pt x="207" y="200"/>
                </a:cubicBezTo>
                <a:cubicBezTo>
                  <a:pt x="202" y="200"/>
                  <a:pt x="197" y="202"/>
                  <a:pt x="194" y="208"/>
                </a:cubicBezTo>
                <a:cubicBezTo>
                  <a:pt x="191" y="212"/>
                  <a:pt x="190" y="221"/>
                  <a:pt x="190" y="228"/>
                </a:cubicBezTo>
                <a:cubicBezTo>
                  <a:pt x="190" y="248"/>
                  <a:pt x="200" y="267"/>
                  <a:pt x="207" y="267"/>
                </a:cubicBezTo>
                <a:cubicBezTo>
                  <a:pt x="213" y="267"/>
                  <a:pt x="219" y="271"/>
                  <a:pt x="219" y="278"/>
                </a:cubicBezTo>
                <a:cubicBezTo>
                  <a:pt x="219" y="363"/>
                  <a:pt x="255" y="378"/>
                  <a:pt x="256" y="378"/>
                </a:cubicBezTo>
                <a:cubicBezTo>
                  <a:pt x="261" y="379"/>
                  <a:pt x="264" y="384"/>
                  <a:pt x="264" y="388"/>
                </a:cubicBezTo>
                <a:lnTo>
                  <a:pt x="264" y="476"/>
                </a:lnTo>
                <a:cubicBezTo>
                  <a:pt x="264" y="480"/>
                  <a:pt x="261" y="485"/>
                  <a:pt x="256" y="486"/>
                </a:cubicBezTo>
                <a:cubicBezTo>
                  <a:pt x="131" y="537"/>
                  <a:pt x="27" y="594"/>
                  <a:pt x="20" y="610"/>
                </a:cubicBezTo>
                <a:lnTo>
                  <a:pt x="23" y="802"/>
                </a:lnTo>
                <a:close/>
                <a:moveTo>
                  <a:pt x="555" y="776"/>
                </a:moveTo>
                <a:cubicBezTo>
                  <a:pt x="565" y="779"/>
                  <a:pt x="582" y="785"/>
                  <a:pt x="598" y="789"/>
                </a:cubicBezTo>
                <a:cubicBezTo>
                  <a:pt x="618" y="795"/>
                  <a:pt x="637" y="786"/>
                  <a:pt x="659" y="777"/>
                </a:cubicBezTo>
                <a:cubicBezTo>
                  <a:pt x="670" y="773"/>
                  <a:pt x="683" y="767"/>
                  <a:pt x="696" y="764"/>
                </a:cubicBezTo>
                <a:cubicBezTo>
                  <a:pt x="708" y="762"/>
                  <a:pt x="721" y="764"/>
                  <a:pt x="735" y="766"/>
                </a:cubicBezTo>
                <a:cubicBezTo>
                  <a:pt x="738" y="766"/>
                  <a:pt x="741" y="767"/>
                  <a:pt x="745" y="767"/>
                </a:cubicBezTo>
                <a:lnTo>
                  <a:pt x="699" y="692"/>
                </a:lnTo>
                <a:cubicBezTo>
                  <a:pt x="698" y="691"/>
                  <a:pt x="698" y="688"/>
                  <a:pt x="698" y="687"/>
                </a:cubicBezTo>
                <a:lnTo>
                  <a:pt x="698" y="653"/>
                </a:lnTo>
                <a:lnTo>
                  <a:pt x="665" y="653"/>
                </a:lnTo>
                <a:lnTo>
                  <a:pt x="665" y="632"/>
                </a:lnTo>
                <a:lnTo>
                  <a:pt x="698" y="632"/>
                </a:lnTo>
                <a:lnTo>
                  <a:pt x="698" y="609"/>
                </a:lnTo>
                <a:lnTo>
                  <a:pt x="643" y="609"/>
                </a:lnTo>
                <a:lnTo>
                  <a:pt x="643" y="587"/>
                </a:lnTo>
                <a:lnTo>
                  <a:pt x="698" y="587"/>
                </a:lnTo>
                <a:lnTo>
                  <a:pt x="698" y="565"/>
                </a:lnTo>
                <a:lnTo>
                  <a:pt x="665" y="565"/>
                </a:lnTo>
                <a:lnTo>
                  <a:pt x="665" y="544"/>
                </a:lnTo>
                <a:lnTo>
                  <a:pt x="698" y="544"/>
                </a:lnTo>
                <a:lnTo>
                  <a:pt x="698" y="521"/>
                </a:lnTo>
                <a:lnTo>
                  <a:pt x="610" y="521"/>
                </a:lnTo>
                <a:lnTo>
                  <a:pt x="610" y="687"/>
                </a:lnTo>
                <a:cubicBezTo>
                  <a:pt x="610" y="688"/>
                  <a:pt x="610" y="691"/>
                  <a:pt x="608" y="692"/>
                </a:cubicBezTo>
                <a:lnTo>
                  <a:pt x="555" y="776"/>
                </a:lnTo>
                <a:close/>
                <a:moveTo>
                  <a:pt x="575" y="476"/>
                </a:moveTo>
                <a:cubicBezTo>
                  <a:pt x="569" y="476"/>
                  <a:pt x="564" y="479"/>
                  <a:pt x="564" y="487"/>
                </a:cubicBezTo>
                <a:cubicBezTo>
                  <a:pt x="564" y="494"/>
                  <a:pt x="568" y="499"/>
                  <a:pt x="575" y="499"/>
                </a:cubicBezTo>
                <a:lnTo>
                  <a:pt x="730" y="499"/>
                </a:lnTo>
                <a:cubicBezTo>
                  <a:pt x="735" y="499"/>
                  <a:pt x="741" y="494"/>
                  <a:pt x="741" y="487"/>
                </a:cubicBezTo>
                <a:cubicBezTo>
                  <a:pt x="741" y="479"/>
                  <a:pt x="737" y="476"/>
                  <a:pt x="730" y="476"/>
                </a:cubicBezTo>
                <a:lnTo>
                  <a:pt x="575" y="476"/>
                </a:lnTo>
                <a:close/>
              </a:path>
            </a:pathLst>
          </a:custGeom>
          <a:gradFill flip="none" rotWithShape="0">
            <a:gsLst>
              <a:gs pos="0">
                <a:srgbClr val="004E66"/>
              </a:gs>
              <a:gs pos="22000">
                <a:srgbClr val="0D94AF"/>
              </a:gs>
              <a:gs pos="100000">
                <a:srgbClr val="1AD6F5"/>
              </a:gs>
            </a:gsLst>
            <a:lin ang="15000000" scaled="0"/>
            <a:tileRect/>
          </a:gra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6" name="TextBox 205"/>
          <p:cNvSpPr txBox="1"/>
          <p:nvPr/>
        </p:nvSpPr>
        <p:spPr>
          <a:xfrm>
            <a:off x="9355694" y="6256111"/>
            <a:ext cx="770181" cy="190821"/>
          </a:xfrm>
          <a:prstGeom prst="rect">
            <a:avLst/>
          </a:prstGeom>
          <a:noFill/>
        </p:spPr>
        <p:txBody>
          <a:bodyPr wrap="square" lIns="45720" tIns="18288" rIns="45720" bIns="18288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Helvetica Neue" panose="02000503000000020004" pitchFamily="50"/>
              </a:rPr>
              <a:t>Tester 2</a:t>
            </a:r>
          </a:p>
        </p:txBody>
      </p:sp>
      <p:sp>
        <p:nvSpPr>
          <p:cNvPr id="208" name="Freeform 207"/>
          <p:cNvSpPr>
            <a:spLocks noChangeArrowheads="1"/>
          </p:cNvSpPr>
          <p:nvPr/>
        </p:nvSpPr>
        <p:spPr bwMode="auto">
          <a:xfrm>
            <a:off x="10880611" y="5784139"/>
            <a:ext cx="382331" cy="434349"/>
          </a:xfrm>
          <a:custGeom>
            <a:avLst/>
            <a:gdLst>
              <a:gd name="T0" fmla="*/ 375 w 749"/>
              <a:gd name="T1" fmla="*/ 993 h 994"/>
              <a:gd name="T2" fmla="*/ 5 w 749"/>
              <a:gd name="T3" fmla="*/ 890 h 994"/>
              <a:gd name="T4" fmla="*/ 0 w 749"/>
              <a:gd name="T5" fmla="*/ 882 h 994"/>
              <a:gd name="T6" fmla="*/ 0 w 749"/>
              <a:gd name="T7" fmla="*/ 664 h 994"/>
              <a:gd name="T8" fmla="*/ 94 w 749"/>
              <a:gd name="T9" fmla="*/ 590 h 994"/>
              <a:gd name="T10" fmla="*/ 267 w 749"/>
              <a:gd name="T11" fmla="*/ 511 h 994"/>
              <a:gd name="T12" fmla="*/ 267 w 749"/>
              <a:gd name="T13" fmla="*/ 427 h 994"/>
              <a:gd name="T14" fmla="*/ 218 w 749"/>
              <a:gd name="T15" fmla="*/ 309 h 994"/>
              <a:gd name="T16" fmla="*/ 186 w 749"/>
              <a:gd name="T17" fmla="*/ 246 h 994"/>
              <a:gd name="T18" fmla="*/ 195 w 749"/>
              <a:gd name="T19" fmla="*/ 211 h 994"/>
              <a:gd name="T20" fmla="*/ 214 w 749"/>
              <a:gd name="T21" fmla="*/ 195 h 994"/>
              <a:gd name="T22" fmla="*/ 211 w 749"/>
              <a:gd name="T23" fmla="*/ 188 h 994"/>
              <a:gd name="T24" fmla="*/ 198 w 749"/>
              <a:gd name="T25" fmla="*/ 84 h 994"/>
              <a:gd name="T26" fmla="*/ 246 w 749"/>
              <a:gd name="T27" fmla="*/ 71 h 994"/>
              <a:gd name="T28" fmla="*/ 398 w 749"/>
              <a:gd name="T29" fmla="*/ 0 h 994"/>
              <a:gd name="T30" fmla="*/ 554 w 749"/>
              <a:gd name="T31" fmla="*/ 81 h 994"/>
              <a:gd name="T32" fmla="*/ 537 w 749"/>
              <a:gd name="T33" fmla="*/ 194 h 994"/>
              <a:gd name="T34" fmla="*/ 535 w 749"/>
              <a:gd name="T35" fmla="*/ 197 h 994"/>
              <a:gd name="T36" fmla="*/ 553 w 749"/>
              <a:gd name="T37" fmla="*/ 211 h 994"/>
              <a:gd name="T38" fmla="*/ 561 w 749"/>
              <a:gd name="T39" fmla="*/ 246 h 994"/>
              <a:gd name="T40" fmla="*/ 530 w 749"/>
              <a:gd name="T41" fmla="*/ 311 h 994"/>
              <a:gd name="T42" fmla="*/ 481 w 749"/>
              <a:gd name="T43" fmla="*/ 429 h 994"/>
              <a:gd name="T44" fmla="*/ 481 w 749"/>
              <a:gd name="T45" fmla="*/ 512 h 994"/>
              <a:gd name="T46" fmla="*/ 654 w 749"/>
              <a:gd name="T47" fmla="*/ 592 h 994"/>
              <a:gd name="T48" fmla="*/ 748 w 749"/>
              <a:gd name="T49" fmla="*/ 665 h 994"/>
              <a:gd name="T50" fmla="*/ 748 w 749"/>
              <a:gd name="T51" fmla="*/ 883 h 994"/>
              <a:gd name="T52" fmla="*/ 743 w 749"/>
              <a:gd name="T53" fmla="*/ 892 h 994"/>
              <a:gd name="T54" fmla="*/ 375 w 749"/>
              <a:gd name="T55" fmla="*/ 993 h 994"/>
              <a:gd name="T56" fmla="*/ 23 w 749"/>
              <a:gd name="T57" fmla="*/ 876 h 994"/>
              <a:gd name="T58" fmla="*/ 375 w 749"/>
              <a:gd name="T59" fmla="*/ 971 h 994"/>
              <a:gd name="T60" fmla="*/ 729 w 749"/>
              <a:gd name="T61" fmla="*/ 876 h 994"/>
              <a:gd name="T62" fmla="*/ 729 w 749"/>
              <a:gd name="T63" fmla="*/ 664 h 994"/>
              <a:gd name="T64" fmla="*/ 469 w 749"/>
              <a:gd name="T65" fmla="*/ 528 h 994"/>
              <a:gd name="T66" fmla="*/ 462 w 749"/>
              <a:gd name="T67" fmla="*/ 518 h 994"/>
              <a:gd name="T68" fmla="*/ 462 w 749"/>
              <a:gd name="T69" fmla="*/ 422 h 994"/>
              <a:gd name="T70" fmla="*/ 469 w 749"/>
              <a:gd name="T71" fmla="*/ 412 h 994"/>
              <a:gd name="T72" fmla="*/ 511 w 749"/>
              <a:gd name="T73" fmla="*/ 300 h 994"/>
              <a:gd name="T74" fmla="*/ 522 w 749"/>
              <a:gd name="T75" fmla="*/ 289 h 994"/>
              <a:gd name="T76" fmla="*/ 543 w 749"/>
              <a:gd name="T77" fmla="*/ 244 h 994"/>
              <a:gd name="T78" fmla="*/ 537 w 749"/>
              <a:gd name="T79" fmla="*/ 221 h 994"/>
              <a:gd name="T80" fmla="*/ 524 w 749"/>
              <a:gd name="T81" fmla="*/ 214 h 994"/>
              <a:gd name="T82" fmla="*/ 512 w 749"/>
              <a:gd name="T83" fmla="*/ 202 h 994"/>
              <a:gd name="T84" fmla="*/ 520 w 749"/>
              <a:gd name="T85" fmla="*/ 182 h 994"/>
              <a:gd name="T86" fmla="*/ 535 w 749"/>
              <a:gd name="T87" fmla="*/ 84 h 994"/>
              <a:gd name="T88" fmla="*/ 400 w 749"/>
              <a:gd name="T89" fmla="*/ 19 h 994"/>
              <a:gd name="T90" fmla="*/ 264 w 749"/>
              <a:gd name="T91" fmla="*/ 84 h 994"/>
              <a:gd name="T92" fmla="*/ 251 w 749"/>
              <a:gd name="T93" fmla="*/ 93 h 994"/>
              <a:gd name="T94" fmla="*/ 215 w 749"/>
              <a:gd name="T95" fmla="*/ 97 h 994"/>
              <a:gd name="T96" fmla="*/ 231 w 749"/>
              <a:gd name="T97" fmla="*/ 179 h 994"/>
              <a:gd name="T98" fmla="*/ 240 w 749"/>
              <a:gd name="T99" fmla="*/ 204 h 994"/>
              <a:gd name="T100" fmla="*/ 228 w 749"/>
              <a:gd name="T101" fmla="*/ 215 h 994"/>
              <a:gd name="T102" fmla="*/ 214 w 749"/>
              <a:gd name="T103" fmla="*/ 223 h 994"/>
              <a:gd name="T104" fmla="*/ 208 w 749"/>
              <a:gd name="T105" fmla="*/ 246 h 994"/>
              <a:gd name="T106" fmla="*/ 228 w 749"/>
              <a:gd name="T107" fmla="*/ 290 h 994"/>
              <a:gd name="T108" fmla="*/ 240 w 749"/>
              <a:gd name="T109" fmla="*/ 302 h 994"/>
              <a:gd name="T110" fmla="*/ 282 w 749"/>
              <a:gd name="T111" fmla="*/ 413 h 994"/>
              <a:gd name="T112" fmla="*/ 289 w 749"/>
              <a:gd name="T113" fmla="*/ 423 h 994"/>
              <a:gd name="T114" fmla="*/ 289 w 749"/>
              <a:gd name="T115" fmla="*/ 518 h 994"/>
              <a:gd name="T116" fmla="*/ 282 w 749"/>
              <a:gd name="T117" fmla="*/ 528 h 994"/>
              <a:gd name="T118" fmla="*/ 22 w 749"/>
              <a:gd name="T119" fmla="*/ 665 h 994"/>
              <a:gd name="T120" fmla="*/ 23 w 749"/>
              <a:gd name="T121" fmla="*/ 876 h 9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749" h="994">
                <a:moveTo>
                  <a:pt x="375" y="993"/>
                </a:moveTo>
                <a:cubicBezTo>
                  <a:pt x="215" y="993"/>
                  <a:pt x="97" y="960"/>
                  <a:pt x="5" y="890"/>
                </a:cubicBezTo>
                <a:cubicBezTo>
                  <a:pt x="2" y="889"/>
                  <a:pt x="0" y="885"/>
                  <a:pt x="0" y="882"/>
                </a:cubicBezTo>
                <a:lnTo>
                  <a:pt x="0" y="664"/>
                </a:lnTo>
                <a:cubicBezTo>
                  <a:pt x="0" y="657"/>
                  <a:pt x="0" y="641"/>
                  <a:pt x="94" y="590"/>
                </a:cubicBezTo>
                <a:cubicBezTo>
                  <a:pt x="143" y="564"/>
                  <a:pt x="207" y="536"/>
                  <a:pt x="267" y="511"/>
                </a:cubicBezTo>
                <a:lnTo>
                  <a:pt x="267" y="427"/>
                </a:lnTo>
                <a:cubicBezTo>
                  <a:pt x="253" y="419"/>
                  <a:pt x="221" y="388"/>
                  <a:pt x="218" y="309"/>
                </a:cubicBezTo>
                <a:cubicBezTo>
                  <a:pt x="198" y="302"/>
                  <a:pt x="186" y="273"/>
                  <a:pt x="186" y="246"/>
                </a:cubicBezTo>
                <a:cubicBezTo>
                  <a:pt x="186" y="231"/>
                  <a:pt x="189" y="220"/>
                  <a:pt x="195" y="211"/>
                </a:cubicBezTo>
                <a:cubicBezTo>
                  <a:pt x="199" y="204"/>
                  <a:pt x="207" y="198"/>
                  <a:pt x="214" y="195"/>
                </a:cubicBezTo>
                <a:cubicBezTo>
                  <a:pt x="212" y="192"/>
                  <a:pt x="212" y="189"/>
                  <a:pt x="211" y="188"/>
                </a:cubicBezTo>
                <a:cubicBezTo>
                  <a:pt x="198" y="156"/>
                  <a:pt x="178" y="109"/>
                  <a:pt x="198" y="84"/>
                </a:cubicBezTo>
                <a:cubicBezTo>
                  <a:pt x="207" y="73"/>
                  <a:pt x="224" y="68"/>
                  <a:pt x="246" y="71"/>
                </a:cubicBezTo>
                <a:cubicBezTo>
                  <a:pt x="266" y="22"/>
                  <a:pt x="335" y="0"/>
                  <a:pt x="398" y="0"/>
                </a:cubicBezTo>
                <a:cubicBezTo>
                  <a:pt x="466" y="0"/>
                  <a:pt x="540" y="25"/>
                  <a:pt x="554" y="81"/>
                </a:cubicBezTo>
                <a:cubicBezTo>
                  <a:pt x="566" y="127"/>
                  <a:pt x="547" y="171"/>
                  <a:pt x="537" y="194"/>
                </a:cubicBezTo>
                <a:cubicBezTo>
                  <a:pt x="537" y="195"/>
                  <a:pt x="535" y="195"/>
                  <a:pt x="535" y="197"/>
                </a:cubicBezTo>
                <a:cubicBezTo>
                  <a:pt x="543" y="199"/>
                  <a:pt x="548" y="204"/>
                  <a:pt x="553" y="211"/>
                </a:cubicBezTo>
                <a:cubicBezTo>
                  <a:pt x="559" y="220"/>
                  <a:pt x="561" y="231"/>
                  <a:pt x="561" y="246"/>
                </a:cubicBezTo>
                <a:cubicBezTo>
                  <a:pt x="561" y="273"/>
                  <a:pt x="550" y="302"/>
                  <a:pt x="530" y="311"/>
                </a:cubicBezTo>
                <a:cubicBezTo>
                  <a:pt x="528" y="391"/>
                  <a:pt x="497" y="420"/>
                  <a:pt x="481" y="429"/>
                </a:cubicBezTo>
                <a:lnTo>
                  <a:pt x="481" y="512"/>
                </a:lnTo>
                <a:cubicBezTo>
                  <a:pt x="541" y="537"/>
                  <a:pt x="605" y="566"/>
                  <a:pt x="654" y="592"/>
                </a:cubicBezTo>
                <a:cubicBezTo>
                  <a:pt x="748" y="641"/>
                  <a:pt x="748" y="657"/>
                  <a:pt x="748" y="665"/>
                </a:cubicBezTo>
                <a:lnTo>
                  <a:pt x="748" y="883"/>
                </a:lnTo>
                <a:cubicBezTo>
                  <a:pt x="748" y="886"/>
                  <a:pt x="746" y="890"/>
                  <a:pt x="743" y="892"/>
                </a:cubicBezTo>
                <a:cubicBezTo>
                  <a:pt x="654" y="960"/>
                  <a:pt x="535" y="993"/>
                  <a:pt x="375" y="993"/>
                </a:cubicBezTo>
                <a:close/>
                <a:moveTo>
                  <a:pt x="23" y="876"/>
                </a:moveTo>
                <a:cubicBezTo>
                  <a:pt x="111" y="941"/>
                  <a:pt x="222" y="971"/>
                  <a:pt x="375" y="971"/>
                </a:cubicBezTo>
                <a:cubicBezTo>
                  <a:pt x="528" y="971"/>
                  <a:pt x="641" y="941"/>
                  <a:pt x="729" y="876"/>
                </a:cubicBezTo>
                <a:lnTo>
                  <a:pt x="729" y="664"/>
                </a:lnTo>
                <a:cubicBezTo>
                  <a:pt x="723" y="648"/>
                  <a:pt x="608" y="585"/>
                  <a:pt x="469" y="528"/>
                </a:cubicBezTo>
                <a:cubicBezTo>
                  <a:pt x="465" y="527"/>
                  <a:pt x="462" y="523"/>
                  <a:pt x="462" y="518"/>
                </a:cubicBezTo>
                <a:lnTo>
                  <a:pt x="462" y="422"/>
                </a:lnTo>
                <a:cubicBezTo>
                  <a:pt x="462" y="417"/>
                  <a:pt x="465" y="413"/>
                  <a:pt x="469" y="412"/>
                </a:cubicBezTo>
                <a:cubicBezTo>
                  <a:pt x="469" y="412"/>
                  <a:pt x="511" y="394"/>
                  <a:pt x="511" y="300"/>
                </a:cubicBezTo>
                <a:cubicBezTo>
                  <a:pt x="511" y="295"/>
                  <a:pt x="515" y="289"/>
                  <a:pt x="522" y="289"/>
                </a:cubicBezTo>
                <a:cubicBezTo>
                  <a:pt x="531" y="289"/>
                  <a:pt x="543" y="267"/>
                  <a:pt x="543" y="244"/>
                </a:cubicBezTo>
                <a:cubicBezTo>
                  <a:pt x="543" y="234"/>
                  <a:pt x="541" y="227"/>
                  <a:pt x="537" y="221"/>
                </a:cubicBezTo>
                <a:cubicBezTo>
                  <a:pt x="534" y="215"/>
                  <a:pt x="530" y="214"/>
                  <a:pt x="524" y="214"/>
                </a:cubicBezTo>
                <a:cubicBezTo>
                  <a:pt x="518" y="214"/>
                  <a:pt x="512" y="210"/>
                  <a:pt x="512" y="202"/>
                </a:cubicBezTo>
                <a:cubicBezTo>
                  <a:pt x="512" y="198"/>
                  <a:pt x="515" y="192"/>
                  <a:pt x="520" y="182"/>
                </a:cubicBezTo>
                <a:cubicBezTo>
                  <a:pt x="528" y="162"/>
                  <a:pt x="546" y="123"/>
                  <a:pt x="535" y="84"/>
                </a:cubicBezTo>
                <a:cubicBezTo>
                  <a:pt x="524" y="39"/>
                  <a:pt x="458" y="19"/>
                  <a:pt x="400" y="19"/>
                </a:cubicBezTo>
                <a:cubicBezTo>
                  <a:pt x="342" y="19"/>
                  <a:pt x="276" y="39"/>
                  <a:pt x="264" y="84"/>
                </a:cubicBezTo>
                <a:cubicBezTo>
                  <a:pt x="263" y="90"/>
                  <a:pt x="257" y="93"/>
                  <a:pt x="251" y="93"/>
                </a:cubicBezTo>
                <a:cubicBezTo>
                  <a:pt x="238" y="90"/>
                  <a:pt x="222" y="88"/>
                  <a:pt x="215" y="97"/>
                </a:cubicBezTo>
                <a:cubicBezTo>
                  <a:pt x="202" y="112"/>
                  <a:pt x="222" y="158"/>
                  <a:pt x="231" y="179"/>
                </a:cubicBezTo>
                <a:cubicBezTo>
                  <a:pt x="237" y="194"/>
                  <a:pt x="240" y="199"/>
                  <a:pt x="240" y="204"/>
                </a:cubicBezTo>
                <a:cubicBezTo>
                  <a:pt x="240" y="210"/>
                  <a:pt x="235" y="215"/>
                  <a:pt x="228" y="215"/>
                </a:cubicBezTo>
                <a:cubicBezTo>
                  <a:pt x="221" y="215"/>
                  <a:pt x="217" y="218"/>
                  <a:pt x="214" y="223"/>
                </a:cubicBezTo>
                <a:cubicBezTo>
                  <a:pt x="211" y="228"/>
                  <a:pt x="208" y="237"/>
                  <a:pt x="208" y="246"/>
                </a:cubicBezTo>
                <a:cubicBezTo>
                  <a:pt x="208" y="269"/>
                  <a:pt x="220" y="290"/>
                  <a:pt x="228" y="290"/>
                </a:cubicBezTo>
                <a:cubicBezTo>
                  <a:pt x="234" y="290"/>
                  <a:pt x="240" y="295"/>
                  <a:pt x="240" y="302"/>
                </a:cubicBezTo>
                <a:cubicBezTo>
                  <a:pt x="240" y="396"/>
                  <a:pt x="280" y="413"/>
                  <a:pt x="282" y="413"/>
                </a:cubicBezTo>
                <a:cubicBezTo>
                  <a:pt x="286" y="414"/>
                  <a:pt x="289" y="419"/>
                  <a:pt x="289" y="423"/>
                </a:cubicBezTo>
                <a:lnTo>
                  <a:pt x="289" y="518"/>
                </a:lnTo>
                <a:cubicBezTo>
                  <a:pt x="289" y="523"/>
                  <a:pt x="286" y="527"/>
                  <a:pt x="282" y="528"/>
                </a:cubicBezTo>
                <a:cubicBezTo>
                  <a:pt x="143" y="585"/>
                  <a:pt x="28" y="647"/>
                  <a:pt x="22" y="665"/>
                </a:cubicBezTo>
                <a:lnTo>
                  <a:pt x="23" y="876"/>
                </a:lnTo>
                <a:close/>
              </a:path>
            </a:pathLst>
          </a:custGeom>
          <a:gradFill flip="none" rotWithShape="0">
            <a:gsLst>
              <a:gs pos="0">
                <a:srgbClr val="004E66"/>
              </a:gs>
              <a:gs pos="22000">
                <a:srgbClr val="0D94AF"/>
              </a:gs>
              <a:gs pos="100000">
                <a:srgbClr val="1AD6F5"/>
              </a:gs>
            </a:gsLst>
            <a:lin ang="15000000" scaled="0"/>
            <a:tileRect/>
          </a:gra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9" name="TextBox 208"/>
          <p:cNvSpPr txBox="1"/>
          <p:nvPr/>
        </p:nvSpPr>
        <p:spPr>
          <a:xfrm>
            <a:off x="10674091" y="6274754"/>
            <a:ext cx="770181" cy="190821"/>
          </a:xfrm>
          <a:prstGeom prst="rect">
            <a:avLst/>
          </a:prstGeom>
          <a:noFill/>
        </p:spPr>
        <p:txBody>
          <a:bodyPr wrap="square" lIns="45720" tIns="18288" rIns="45720" bIns="18288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Helvetica Neue" panose="02000503000000020004" pitchFamily="50"/>
              </a:rPr>
              <a:t>User N</a:t>
            </a:r>
          </a:p>
        </p:txBody>
      </p:sp>
      <p:sp>
        <p:nvSpPr>
          <p:cNvPr id="210" name="TextBox 209"/>
          <p:cNvSpPr txBox="1"/>
          <p:nvPr/>
        </p:nvSpPr>
        <p:spPr>
          <a:xfrm>
            <a:off x="9961899" y="5584370"/>
            <a:ext cx="808388" cy="1084844"/>
          </a:xfrm>
          <a:prstGeom prst="rect">
            <a:avLst/>
          </a:prstGeom>
          <a:noFill/>
        </p:spPr>
        <p:txBody>
          <a:bodyPr wrap="square" tIns="91440" bIns="91440" rtlCol="0">
            <a:spAutoFit/>
          </a:bodyPr>
          <a:lstStyle/>
          <a:p>
            <a:pPr algn="ctr"/>
            <a:r>
              <a:rPr lang="mr-IN" sz="4000" dirty="0">
                <a:solidFill>
                  <a:schemeClr val="bg1"/>
                </a:solidFill>
                <a:latin typeface="Helvetica Neue" panose="02000503000000020004" pitchFamily="50"/>
              </a:rPr>
              <a:t>…</a:t>
            </a:r>
            <a:endParaRPr lang="en-US" sz="4000" dirty="0">
              <a:solidFill>
                <a:schemeClr val="bg1"/>
              </a:solidFill>
              <a:latin typeface="Helvetica Neue" panose="02000503000000020004" pitchFamily="50"/>
            </a:endParaRPr>
          </a:p>
        </p:txBody>
      </p:sp>
      <p:pic>
        <p:nvPicPr>
          <p:cNvPr id="211" name="Picture 2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527922" y="2414848"/>
            <a:ext cx="1162274" cy="1997958"/>
          </a:xfrm>
          <a:prstGeom prst="rect">
            <a:avLst/>
          </a:prstGeom>
        </p:spPr>
      </p:pic>
      <p:sp>
        <p:nvSpPr>
          <p:cNvPr id="213" name="TextBox 212"/>
          <p:cNvSpPr txBox="1"/>
          <p:nvPr/>
        </p:nvSpPr>
        <p:spPr>
          <a:xfrm>
            <a:off x="10015145" y="3209625"/>
            <a:ext cx="1774792" cy="406265"/>
          </a:xfrm>
          <a:prstGeom prst="rect">
            <a:avLst/>
          </a:prstGeom>
          <a:noFill/>
        </p:spPr>
        <p:txBody>
          <a:bodyPr wrap="square" lIns="45720" tIns="18288" rIns="45720" bIns="18288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Helvetica Neue" panose="02000503000000020004" pitchFamily="50"/>
              </a:rPr>
              <a:t>Automated provisioning using toolkit</a:t>
            </a:r>
          </a:p>
        </p:txBody>
      </p:sp>
      <p:sp>
        <p:nvSpPr>
          <p:cNvPr id="60" name="Freeform 59">
            <a:extLst>
              <a:ext uri="{FF2B5EF4-FFF2-40B4-BE49-F238E27FC236}">
                <a16:creationId xmlns:a16="http://schemas.microsoft.com/office/drawing/2014/main" id="{64F35549-C55A-634B-9C9F-EAC3E70B9D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6701" y="2886514"/>
            <a:ext cx="577463" cy="659364"/>
          </a:xfrm>
          <a:custGeom>
            <a:avLst/>
            <a:gdLst>
              <a:gd name="T0" fmla="*/ 325 w 650"/>
              <a:gd name="T1" fmla="*/ 717 h 718"/>
              <a:gd name="T2" fmla="*/ 0 w 650"/>
              <a:gd name="T3" fmla="*/ 574 h 718"/>
              <a:gd name="T4" fmla="*/ 0 w 650"/>
              <a:gd name="T5" fmla="*/ 145 h 718"/>
              <a:gd name="T6" fmla="*/ 0 w 650"/>
              <a:gd name="T7" fmla="*/ 143 h 718"/>
              <a:gd name="T8" fmla="*/ 325 w 650"/>
              <a:gd name="T9" fmla="*/ 0 h 718"/>
              <a:gd name="T10" fmla="*/ 649 w 650"/>
              <a:gd name="T11" fmla="*/ 143 h 718"/>
              <a:gd name="T12" fmla="*/ 649 w 650"/>
              <a:gd name="T13" fmla="*/ 146 h 718"/>
              <a:gd name="T14" fmla="*/ 649 w 650"/>
              <a:gd name="T15" fmla="*/ 574 h 718"/>
              <a:gd name="T16" fmla="*/ 325 w 650"/>
              <a:gd name="T17" fmla="*/ 717 h 718"/>
              <a:gd name="T18" fmla="*/ 20 w 650"/>
              <a:gd name="T19" fmla="*/ 478 h 718"/>
              <a:gd name="T20" fmla="*/ 20 w 650"/>
              <a:gd name="T21" fmla="*/ 574 h 718"/>
              <a:gd name="T22" fmla="*/ 323 w 650"/>
              <a:gd name="T23" fmla="*/ 696 h 718"/>
              <a:gd name="T24" fmla="*/ 626 w 650"/>
              <a:gd name="T25" fmla="*/ 574 h 718"/>
              <a:gd name="T26" fmla="*/ 626 w 650"/>
              <a:gd name="T27" fmla="*/ 478 h 718"/>
              <a:gd name="T28" fmla="*/ 323 w 650"/>
              <a:gd name="T29" fmla="*/ 569 h 718"/>
              <a:gd name="T30" fmla="*/ 20 w 650"/>
              <a:gd name="T31" fmla="*/ 478 h 718"/>
              <a:gd name="T32" fmla="*/ 20 w 650"/>
              <a:gd name="T33" fmla="*/ 424 h 718"/>
              <a:gd name="T34" fmla="*/ 323 w 650"/>
              <a:gd name="T35" fmla="*/ 546 h 718"/>
              <a:gd name="T36" fmla="*/ 626 w 650"/>
              <a:gd name="T37" fmla="*/ 424 h 718"/>
              <a:gd name="T38" fmla="*/ 626 w 650"/>
              <a:gd name="T39" fmla="*/ 328 h 718"/>
              <a:gd name="T40" fmla="*/ 323 w 650"/>
              <a:gd name="T41" fmla="*/ 419 h 718"/>
              <a:gd name="T42" fmla="*/ 20 w 650"/>
              <a:gd name="T43" fmla="*/ 328 h 718"/>
              <a:gd name="T44" fmla="*/ 20 w 650"/>
              <a:gd name="T45" fmla="*/ 424 h 718"/>
              <a:gd name="T46" fmla="*/ 20 w 650"/>
              <a:gd name="T47" fmla="*/ 276 h 718"/>
              <a:gd name="T48" fmla="*/ 323 w 650"/>
              <a:gd name="T49" fmla="*/ 397 h 718"/>
              <a:gd name="T50" fmla="*/ 626 w 650"/>
              <a:gd name="T51" fmla="*/ 276 h 718"/>
              <a:gd name="T52" fmla="*/ 626 w 650"/>
              <a:gd name="T53" fmla="*/ 197 h 718"/>
              <a:gd name="T54" fmla="*/ 323 w 650"/>
              <a:gd name="T55" fmla="*/ 287 h 718"/>
              <a:gd name="T56" fmla="*/ 20 w 650"/>
              <a:gd name="T57" fmla="*/ 197 h 718"/>
              <a:gd name="T58" fmla="*/ 20 w 650"/>
              <a:gd name="T59" fmla="*/ 276 h 718"/>
              <a:gd name="T60" fmla="*/ 325 w 650"/>
              <a:gd name="T61" fmla="*/ 22 h 718"/>
              <a:gd name="T62" fmla="*/ 22 w 650"/>
              <a:gd name="T63" fmla="*/ 143 h 718"/>
              <a:gd name="T64" fmla="*/ 325 w 650"/>
              <a:gd name="T65" fmla="*/ 264 h 718"/>
              <a:gd name="T66" fmla="*/ 628 w 650"/>
              <a:gd name="T67" fmla="*/ 145 h 718"/>
              <a:gd name="T68" fmla="*/ 628 w 650"/>
              <a:gd name="T69" fmla="*/ 143 h 718"/>
              <a:gd name="T70" fmla="*/ 628 w 650"/>
              <a:gd name="T71" fmla="*/ 142 h 718"/>
              <a:gd name="T72" fmla="*/ 325 w 650"/>
              <a:gd name="T73" fmla="*/ 22 h 7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650" h="718">
                <a:moveTo>
                  <a:pt x="325" y="717"/>
                </a:moveTo>
                <a:cubicBezTo>
                  <a:pt x="143" y="717"/>
                  <a:pt x="0" y="654"/>
                  <a:pt x="0" y="574"/>
                </a:cubicBezTo>
                <a:lnTo>
                  <a:pt x="0" y="145"/>
                </a:lnTo>
                <a:cubicBezTo>
                  <a:pt x="0" y="145"/>
                  <a:pt x="0" y="145"/>
                  <a:pt x="0" y="143"/>
                </a:cubicBezTo>
                <a:cubicBezTo>
                  <a:pt x="2" y="64"/>
                  <a:pt x="143" y="0"/>
                  <a:pt x="325" y="0"/>
                </a:cubicBezTo>
                <a:cubicBezTo>
                  <a:pt x="506" y="0"/>
                  <a:pt x="649" y="64"/>
                  <a:pt x="649" y="143"/>
                </a:cubicBezTo>
                <a:cubicBezTo>
                  <a:pt x="649" y="145"/>
                  <a:pt x="649" y="145"/>
                  <a:pt x="649" y="146"/>
                </a:cubicBezTo>
                <a:lnTo>
                  <a:pt x="649" y="574"/>
                </a:lnTo>
                <a:cubicBezTo>
                  <a:pt x="649" y="654"/>
                  <a:pt x="506" y="717"/>
                  <a:pt x="325" y="717"/>
                </a:cubicBezTo>
                <a:close/>
                <a:moveTo>
                  <a:pt x="20" y="478"/>
                </a:moveTo>
                <a:lnTo>
                  <a:pt x="20" y="574"/>
                </a:lnTo>
                <a:cubicBezTo>
                  <a:pt x="20" y="641"/>
                  <a:pt x="158" y="696"/>
                  <a:pt x="323" y="696"/>
                </a:cubicBezTo>
                <a:cubicBezTo>
                  <a:pt x="487" y="696"/>
                  <a:pt x="626" y="639"/>
                  <a:pt x="626" y="574"/>
                </a:cubicBezTo>
                <a:lnTo>
                  <a:pt x="626" y="478"/>
                </a:lnTo>
                <a:cubicBezTo>
                  <a:pt x="580" y="531"/>
                  <a:pt x="463" y="569"/>
                  <a:pt x="323" y="569"/>
                </a:cubicBezTo>
                <a:cubicBezTo>
                  <a:pt x="183" y="569"/>
                  <a:pt x="66" y="531"/>
                  <a:pt x="20" y="478"/>
                </a:cubicBezTo>
                <a:close/>
                <a:moveTo>
                  <a:pt x="20" y="424"/>
                </a:moveTo>
                <a:cubicBezTo>
                  <a:pt x="20" y="491"/>
                  <a:pt x="158" y="546"/>
                  <a:pt x="323" y="546"/>
                </a:cubicBezTo>
                <a:cubicBezTo>
                  <a:pt x="487" y="546"/>
                  <a:pt x="626" y="489"/>
                  <a:pt x="626" y="424"/>
                </a:cubicBezTo>
                <a:lnTo>
                  <a:pt x="626" y="328"/>
                </a:lnTo>
                <a:cubicBezTo>
                  <a:pt x="580" y="381"/>
                  <a:pt x="463" y="419"/>
                  <a:pt x="323" y="419"/>
                </a:cubicBezTo>
                <a:cubicBezTo>
                  <a:pt x="183" y="419"/>
                  <a:pt x="66" y="381"/>
                  <a:pt x="20" y="328"/>
                </a:cubicBezTo>
                <a:lnTo>
                  <a:pt x="20" y="424"/>
                </a:lnTo>
                <a:close/>
                <a:moveTo>
                  <a:pt x="20" y="276"/>
                </a:moveTo>
                <a:cubicBezTo>
                  <a:pt x="20" y="342"/>
                  <a:pt x="158" y="397"/>
                  <a:pt x="323" y="397"/>
                </a:cubicBezTo>
                <a:cubicBezTo>
                  <a:pt x="487" y="397"/>
                  <a:pt x="626" y="341"/>
                  <a:pt x="626" y="276"/>
                </a:cubicBezTo>
                <a:lnTo>
                  <a:pt x="626" y="197"/>
                </a:lnTo>
                <a:cubicBezTo>
                  <a:pt x="580" y="250"/>
                  <a:pt x="463" y="287"/>
                  <a:pt x="323" y="287"/>
                </a:cubicBezTo>
                <a:cubicBezTo>
                  <a:pt x="183" y="287"/>
                  <a:pt x="66" y="250"/>
                  <a:pt x="20" y="197"/>
                </a:cubicBezTo>
                <a:lnTo>
                  <a:pt x="20" y="276"/>
                </a:lnTo>
                <a:close/>
                <a:moveTo>
                  <a:pt x="325" y="22"/>
                </a:moveTo>
                <a:cubicBezTo>
                  <a:pt x="160" y="22"/>
                  <a:pt x="22" y="78"/>
                  <a:pt x="22" y="143"/>
                </a:cubicBezTo>
                <a:cubicBezTo>
                  <a:pt x="22" y="208"/>
                  <a:pt x="160" y="264"/>
                  <a:pt x="325" y="264"/>
                </a:cubicBezTo>
                <a:cubicBezTo>
                  <a:pt x="488" y="264"/>
                  <a:pt x="626" y="210"/>
                  <a:pt x="628" y="145"/>
                </a:cubicBezTo>
                <a:lnTo>
                  <a:pt x="628" y="143"/>
                </a:lnTo>
                <a:cubicBezTo>
                  <a:pt x="628" y="143"/>
                  <a:pt x="628" y="143"/>
                  <a:pt x="628" y="142"/>
                </a:cubicBezTo>
                <a:cubicBezTo>
                  <a:pt x="626" y="77"/>
                  <a:pt x="488" y="22"/>
                  <a:pt x="325" y="22"/>
                </a:cubicBezTo>
                <a:close/>
              </a:path>
            </a:pathLst>
          </a:custGeom>
          <a:gradFill flip="none" rotWithShape="0">
            <a:gsLst>
              <a:gs pos="0">
                <a:srgbClr val="004E66"/>
              </a:gs>
              <a:gs pos="22000">
                <a:srgbClr val="0D94AF"/>
              </a:gs>
              <a:gs pos="100000">
                <a:srgbClr val="1AD6F5"/>
              </a:gs>
            </a:gsLst>
            <a:lin ang="15000000" scaled="0"/>
            <a:tileRect/>
          </a:gra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" name="Freeform 60">
            <a:extLst>
              <a:ext uri="{FF2B5EF4-FFF2-40B4-BE49-F238E27FC236}">
                <a16:creationId xmlns:a16="http://schemas.microsoft.com/office/drawing/2014/main" id="{03B1C222-C3BD-DF48-A2F8-1EC4D8EE1F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150" y="3054289"/>
            <a:ext cx="584789" cy="586555"/>
          </a:xfrm>
          <a:custGeom>
            <a:avLst/>
            <a:gdLst>
              <a:gd name="T0" fmla="*/ 325 w 650"/>
              <a:gd name="T1" fmla="*/ 717 h 718"/>
              <a:gd name="T2" fmla="*/ 0 w 650"/>
              <a:gd name="T3" fmla="*/ 574 h 718"/>
              <a:gd name="T4" fmla="*/ 0 w 650"/>
              <a:gd name="T5" fmla="*/ 145 h 718"/>
              <a:gd name="T6" fmla="*/ 0 w 650"/>
              <a:gd name="T7" fmla="*/ 143 h 718"/>
              <a:gd name="T8" fmla="*/ 325 w 650"/>
              <a:gd name="T9" fmla="*/ 0 h 718"/>
              <a:gd name="T10" fmla="*/ 649 w 650"/>
              <a:gd name="T11" fmla="*/ 143 h 718"/>
              <a:gd name="T12" fmla="*/ 649 w 650"/>
              <a:gd name="T13" fmla="*/ 146 h 718"/>
              <a:gd name="T14" fmla="*/ 649 w 650"/>
              <a:gd name="T15" fmla="*/ 574 h 718"/>
              <a:gd name="T16" fmla="*/ 325 w 650"/>
              <a:gd name="T17" fmla="*/ 717 h 718"/>
              <a:gd name="T18" fmla="*/ 20 w 650"/>
              <a:gd name="T19" fmla="*/ 478 h 718"/>
              <a:gd name="T20" fmla="*/ 20 w 650"/>
              <a:gd name="T21" fmla="*/ 574 h 718"/>
              <a:gd name="T22" fmla="*/ 323 w 650"/>
              <a:gd name="T23" fmla="*/ 696 h 718"/>
              <a:gd name="T24" fmla="*/ 626 w 650"/>
              <a:gd name="T25" fmla="*/ 574 h 718"/>
              <a:gd name="T26" fmla="*/ 626 w 650"/>
              <a:gd name="T27" fmla="*/ 478 h 718"/>
              <a:gd name="T28" fmla="*/ 323 w 650"/>
              <a:gd name="T29" fmla="*/ 569 h 718"/>
              <a:gd name="T30" fmla="*/ 20 w 650"/>
              <a:gd name="T31" fmla="*/ 478 h 718"/>
              <a:gd name="T32" fmla="*/ 20 w 650"/>
              <a:gd name="T33" fmla="*/ 424 h 718"/>
              <a:gd name="T34" fmla="*/ 323 w 650"/>
              <a:gd name="T35" fmla="*/ 546 h 718"/>
              <a:gd name="T36" fmla="*/ 626 w 650"/>
              <a:gd name="T37" fmla="*/ 424 h 718"/>
              <a:gd name="T38" fmla="*/ 626 w 650"/>
              <a:gd name="T39" fmla="*/ 328 h 718"/>
              <a:gd name="T40" fmla="*/ 323 w 650"/>
              <a:gd name="T41" fmla="*/ 419 h 718"/>
              <a:gd name="T42" fmla="*/ 20 w 650"/>
              <a:gd name="T43" fmla="*/ 328 h 718"/>
              <a:gd name="T44" fmla="*/ 20 w 650"/>
              <a:gd name="T45" fmla="*/ 424 h 718"/>
              <a:gd name="T46" fmla="*/ 20 w 650"/>
              <a:gd name="T47" fmla="*/ 276 h 718"/>
              <a:gd name="T48" fmla="*/ 323 w 650"/>
              <a:gd name="T49" fmla="*/ 397 h 718"/>
              <a:gd name="T50" fmla="*/ 626 w 650"/>
              <a:gd name="T51" fmla="*/ 276 h 718"/>
              <a:gd name="T52" fmla="*/ 626 w 650"/>
              <a:gd name="T53" fmla="*/ 197 h 718"/>
              <a:gd name="T54" fmla="*/ 323 w 650"/>
              <a:gd name="T55" fmla="*/ 287 h 718"/>
              <a:gd name="T56" fmla="*/ 20 w 650"/>
              <a:gd name="T57" fmla="*/ 197 h 718"/>
              <a:gd name="T58" fmla="*/ 20 w 650"/>
              <a:gd name="T59" fmla="*/ 276 h 718"/>
              <a:gd name="T60" fmla="*/ 325 w 650"/>
              <a:gd name="T61" fmla="*/ 22 h 718"/>
              <a:gd name="T62" fmla="*/ 22 w 650"/>
              <a:gd name="T63" fmla="*/ 143 h 718"/>
              <a:gd name="T64" fmla="*/ 325 w 650"/>
              <a:gd name="T65" fmla="*/ 264 h 718"/>
              <a:gd name="T66" fmla="*/ 628 w 650"/>
              <a:gd name="T67" fmla="*/ 145 h 718"/>
              <a:gd name="T68" fmla="*/ 628 w 650"/>
              <a:gd name="T69" fmla="*/ 143 h 718"/>
              <a:gd name="T70" fmla="*/ 628 w 650"/>
              <a:gd name="T71" fmla="*/ 142 h 718"/>
              <a:gd name="T72" fmla="*/ 325 w 650"/>
              <a:gd name="T73" fmla="*/ 22 h 7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650" h="718">
                <a:moveTo>
                  <a:pt x="325" y="717"/>
                </a:moveTo>
                <a:cubicBezTo>
                  <a:pt x="143" y="717"/>
                  <a:pt x="0" y="654"/>
                  <a:pt x="0" y="574"/>
                </a:cubicBezTo>
                <a:lnTo>
                  <a:pt x="0" y="145"/>
                </a:lnTo>
                <a:cubicBezTo>
                  <a:pt x="0" y="145"/>
                  <a:pt x="0" y="145"/>
                  <a:pt x="0" y="143"/>
                </a:cubicBezTo>
                <a:cubicBezTo>
                  <a:pt x="2" y="64"/>
                  <a:pt x="143" y="0"/>
                  <a:pt x="325" y="0"/>
                </a:cubicBezTo>
                <a:cubicBezTo>
                  <a:pt x="506" y="0"/>
                  <a:pt x="649" y="64"/>
                  <a:pt x="649" y="143"/>
                </a:cubicBezTo>
                <a:cubicBezTo>
                  <a:pt x="649" y="145"/>
                  <a:pt x="649" y="145"/>
                  <a:pt x="649" y="146"/>
                </a:cubicBezTo>
                <a:lnTo>
                  <a:pt x="649" y="574"/>
                </a:lnTo>
                <a:cubicBezTo>
                  <a:pt x="649" y="654"/>
                  <a:pt x="506" y="717"/>
                  <a:pt x="325" y="717"/>
                </a:cubicBezTo>
                <a:close/>
                <a:moveTo>
                  <a:pt x="20" y="478"/>
                </a:moveTo>
                <a:lnTo>
                  <a:pt x="20" y="574"/>
                </a:lnTo>
                <a:cubicBezTo>
                  <a:pt x="20" y="641"/>
                  <a:pt x="158" y="696"/>
                  <a:pt x="323" y="696"/>
                </a:cubicBezTo>
                <a:cubicBezTo>
                  <a:pt x="487" y="696"/>
                  <a:pt x="626" y="639"/>
                  <a:pt x="626" y="574"/>
                </a:cubicBezTo>
                <a:lnTo>
                  <a:pt x="626" y="478"/>
                </a:lnTo>
                <a:cubicBezTo>
                  <a:pt x="580" y="531"/>
                  <a:pt x="463" y="569"/>
                  <a:pt x="323" y="569"/>
                </a:cubicBezTo>
                <a:cubicBezTo>
                  <a:pt x="183" y="569"/>
                  <a:pt x="66" y="531"/>
                  <a:pt x="20" y="478"/>
                </a:cubicBezTo>
                <a:close/>
                <a:moveTo>
                  <a:pt x="20" y="424"/>
                </a:moveTo>
                <a:cubicBezTo>
                  <a:pt x="20" y="491"/>
                  <a:pt x="158" y="546"/>
                  <a:pt x="323" y="546"/>
                </a:cubicBezTo>
                <a:cubicBezTo>
                  <a:pt x="487" y="546"/>
                  <a:pt x="626" y="489"/>
                  <a:pt x="626" y="424"/>
                </a:cubicBezTo>
                <a:lnTo>
                  <a:pt x="626" y="328"/>
                </a:lnTo>
                <a:cubicBezTo>
                  <a:pt x="580" y="381"/>
                  <a:pt x="463" y="419"/>
                  <a:pt x="323" y="419"/>
                </a:cubicBezTo>
                <a:cubicBezTo>
                  <a:pt x="183" y="419"/>
                  <a:pt x="66" y="381"/>
                  <a:pt x="20" y="328"/>
                </a:cubicBezTo>
                <a:lnTo>
                  <a:pt x="20" y="424"/>
                </a:lnTo>
                <a:close/>
                <a:moveTo>
                  <a:pt x="20" y="276"/>
                </a:moveTo>
                <a:cubicBezTo>
                  <a:pt x="20" y="342"/>
                  <a:pt x="158" y="397"/>
                  <a:pt x="323" y="397"/>
                </a:cubicBezTo>
                <a:cubicBezTo>
                  <a:pt x="487" y="397"/>
                  <a:pt x="626" y="341"/>
                  <a:pt x="626" y="276"/>
                </a:cubicBezTo>
                <a:lnTo>
                  <a:pt x="626" y="197"/>
                </a:lnTo>
                <a:cubicBezTo>
                  <a:pt x="580" y="250"/>
                  <a:pt x="463" y="287"/>
                  <a:pt x="323" y="287"/>
                </a:cubicBezTo>
                <a:cubicBezTo>
                  <a:pt x="183" y="287"/>
                  <a:pt x="66" y="250"/>
                  <a:pt x="20" y="197"/>
                </a:cubicBezTo>
                <a:lnTo>
                  <a:pt x="20" y="276"/>
                </a:lnTo>
                <a:close/>
                <a:moveTo>
                  <a:pt x="325" y="22"/>
                </a:moveTo>
                <a:cubicBezTo>
                  <a:pt x="160" y="22"/>
                  <a:pt x="22" y="78"/>
                  <a:pt x="22" y="143"/>
                </a:cubicBezTo>
                <a:cubicBezTo>
                  <a:pt x="22" y="208"/>
                  <a:pt x="160" y="264"/>
                  <a:pt x="325" y="264"/>
                </a:cubicBezTo>
                <a:cubicBezTo>
                  <a:pt x="488" y="264"/>
                  <a:pt x="626" y="210"/>
                  <a:pt x="628" y="145"/>
                </a:cubicBezTo>
                <a:lnTo>
                  <a:pt x="628" y="143"/>
                </a:lnTo>
                <a:cubicBezTo>
                  <a:pt x="628" y="143"/>
                  <a:pt x="628" y="143"/>
                  <a:pt x="628" y="142"/>
                </a:cubicBezTo>
                <a:cubicBezTo>
                  <a:pt x="626" y="77"/>
                  <a:pt x="488" y="22"/>
                  <a:pt x="325" y="22"/>
                </a:cubicBezTo>
                <a:close/>
              </a:path>
            </a:pathLst>
          </a:custGeom>
          <a:gradFill flip="none" rotWithShape="0">
            <a:gsLst>
              <a:gs pos="0">
                <a:srgbClr val="004E66"/>
              </a:gs>
              <a:gs pos="22000">
                <a:srgbClr val="0D94AF"/>
              </a:gs>
              <a:gs pos="100000">
                <a:srgbClr val="1AD6F5"/>
              </a:gs>
            </a:gsLst>
            <a:lin ang="15000000" scaled="0"/>
            <a:tileRect/>
          </a:gra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" name="Freeform 61">
            <a:extLst>
              <a:ext uri="{FF2B5EF4-FFF2-40B4-BE49-F238E27FC236}">
                <a16:creationId xmlns:a16="http://schemas.microsoft.com/office/drawing/2014/main" id="{DA75DC0B-369D-B34B-8250-3A58085461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7253" y="3661263"/>
            <a:ext cx="553522" cy="628155"/>
          </a:xfrm>
          <a:custGeom>
            <a:avLst/>
            <a:gdLst>
              <a:gd name="T0" fmla="*/ 325 w 650"/>
              <a:gd name="T1" fmla="*/ 717 h 718"/>
              <a:gd name="T2" fmla="*/ 0 w 650"/>
              <a:gd name="T3" fmla="*/ 574 h 718"/>
              <a:gd name="T4" fmla="*/ 0 w 650"/>
              <a:gd name="T5" fmla="*/ 145 h 718"/>
              <a:gd name="T6" fmla="*/ 0 w 650"/>
              <a:gd name="T7" fmla="*/ 143 h 718"/>
              <a:gd name="T8" fmla="*/ 325 w 650"/>
              <a:gd name="T9" fmla="*/ 0 h 718"/>
              <a:gd name="T10" fmla="*/ 649 w 650"/>
              <a:gd name="T11" fmla="*/ 143 h 718"/>
              <a:gd name="T12" fmla="*/ 649 w 650"/>
              <a:gd name="T13" fmla="*/ 146 h 718"/>
              <a:gd name="T14" fmla="*/ 649 w 650"/>
              <a:gd name="T15" fmla="*/ 574 h 718"/>
              <a:gd name="T16" fmla="*/ 325 w 650"/>
              <a:gd name="T17" fmla="*/ 717 h 718"/>
              <a:gd name="T18" fmla="*/ 20 w 650"/>
              <a:gd name="T19" fmla="*/ 478 h 718"/>
              <a:gd name="T20" fmla="*/ 20 w 650"/>
              <a:gd name="T21" fmla="*/ 574 h 718"/>
              <a:gd name="T22" fmla="*/ 323 w 650"/>
              <a:gd name="T23" fmla="*/ 696 h 718"/>
              <a:gd name="T24" fmla="*/ 626 w 650"/>
              <a:gd name="T25" fmla="*/ 574 h 718"/>
              <a:gd name="T26" fmla="*/ 626 w 650"/>
              <a:gd name="T27" fmla="*/ 478 h 718"/>
              <a:gd name="T28" fmla="*/ 323 w 650"/>
              <a:gd name="T29" fmla="*/ 569 h 718"/>
              <a:gd name="T30" fmla="*/ 20 w 650"/>
              <a:gd name="T31" fmla="*/ 478 h 718"/>
              <a:gd name="T32" fmla="*/ 20 w 650"/>
              <a:gd name="T33" fmla="*/ 424 h 718"/>
              <a:gd name="T34" fmla="*/ 323 w 650"/>
              <a:gd name="T35" fmla="*/ 546 h 718"/>
              <a:gd name="T36" fmla="*/ 626 w 650"/>
              <a:gd name="T37" fmla="*/ 424 h 718"/>
              <a:gd name="T38" fmla="*/ 626 w 650"/>
              <a:gd name="T39" fmla="*/ 328 h 718"/>
              <a:gd name="T40" fmla="*/ 323 w 650"/>
              <a:gd name="T41" fmla="*/ 419 h 718"/>
              <a:gd name="T42" fmla="*/ 20 w 650"/>
              <a:gd name="T43" fmla="*/ 328 h 718"/>
              <a:gd name="T44" fmla="*/ 20 w 650"/>
              <a:gd name="T45" fmla="*/ 424 h 718"/>
              <a:gd name="T46" fmla="*/ 20 w 650"/>
              <a:gd name="T47" fmla="*/ 276 h 718"/>
              <a:gd name="T48" fmla="*/ 323 w 650"/>
              <a:gd name="T49" fmla="*/ 397 h 718"/>
              <a:gd name="T50" fmla="*/ 626 w 650"/>
              <a:gd name="T51" fmla="*/ 276 h 718"/>
              <a:gd name="T52" fmla="*/ 626 w 650"/>
              <a:gd name="T53" fmla="*/ 197 h 718"/>
              <a:gd name="T54" fmla="*/ 323 w 650"/>
              <a:gd name="T55" fmla="*/ 287 h 718"/>
              <a:gd name="T56" fmla="*/ 20 w 650"/>
              <a:gd name="T57" fmla="*/ 197 h 718"/>
              <a:gd name="T58" fmla="*/ 20 w 650"/>
              <a:gd name="T59" fmla="*/ 276 h 718"/>
              <a:gd name="T60" fmla="*/ 325 w 650"/>
              <a:gd name="T61" fmla="*/ 22 h 718"/>
              <a:gd name="T62" fmla="*/ 22 w 650"/>
              <a:gd name="T63" fmla="*/ 143 h 718"/>
              <a:gd name="T64" fmla="*/ 325 w 650"/>
              <a:gd name="T65" fmla="*/ 264 h 718"/>
              <a:gd name="T66" fmla="*/ 628 w 650"/>
              <a:gd name="T67" fmla="*/ 145 h 718"/>
              <a:gd name="T68" fmla="*/ 628 w 650"/>
              <a:gd name="T69" fmla="*/ 143 h 718"/>
              <a:gd name="T70" fmla="*/ 628 w 650"/>
              <a:gd name="T71" fmla="*/ 142 h 718"/>
              <a:gd name="T72" fmla="*/ 325 w 650"/>
              <a:gd name="T73" fmla="*/ 22 h 7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650" h="718">
                <a:moveTo>
                  <a:pt x="325" y="717"/>
                </a:moveTo>
                <a:cubicBezTo>
                  <a:pt x="143" y="717"/>
                  <a:pt x="0" y="654"/>
                  <a:pt x="0" y="574"/>
                </a:cubicBezTo>
                <a:lnTo>
                  <a:pt x="0" y="145"/>
                </a:lnTo>
                <a:cubicBezTo>
                  <a:pt x="0" y="145"/>
                  <a:pt x="0" y="145"/>
                  <a:pt x="0" y="143"/>
                </a:cubicBezTo>
                <a:cubicBezTo>
                  <a:pt x="2" y="64"/>
                  <a:pt x="143" y="0"/>
                  <a:pt x="325" y="0"/>
                </a:cubicBezTo>
                <a:cubicBezTo>
                  <a:pt x="506" y="0"/>
                  <a:pt x="649" y="64"/>
                  <a:pt x="649" y="143"/>
                </a:cubicBezTo>
                <a:cubicBezTo>
                  <a:pt x="649" y="145"/>
                  <a:pt x="649" y="145"/>
                  <a:pt x="649" y="146"/>
                </a:cubicBezTo>
                <a:lnTo>
                  <a:pt x="649" y="574"/>
                </a:lnTo>
                <a:cubicBezTo>
                  <a:pt x="649" y="654"/>
                  <a:pt x="506" y="717"/>
                  <a:pt x="325" y="717"/>
                </a:cubicBezTo>
                <a:close/>
                <a:moveTo>
                  <a:pt x="20" y="478"/>
                </a:moveTo>
                <a:lnTo>
                  <a:pt x="20" y="574"/>
                </a:lnTo>
                <a:cubicBezTo>
                  <a:pt x="20" y="641"/>
                  <a:pt x="158" y="696"/>
                  <a:pt x="323" y="696"/>
                </a:cubicBezTo>
                <a:cubicBezTo>
                  <a:pt x="487" y="696"/>
                  <a:pt x="626" y="639"/>
                  <a:pt x="626" y="574"/>
                </a:cubicBezTo>
                <a:lnTo>
                  <a:pt x="626" y="478"/>
                </a:lnTo>
                <a:cubicBezTo>
                  <a:pt x="580" y="531"/>
                  <a:pt x="463" y="569"/>
                  <a:pt x="323" y="569"/>
                </a:cubicBezTo>
                <a:cubicBezTo>
                  <a:pt x="183" y="569"/>
                  <a:pt x="66" y="531"/>
                  <a:pt x="20" y="478"/>
                </a:cubicBezTo>
                <a:close/>
                <a:moveTo>
                  <a:pt x="20" y="424"/>
                </a:moveTo>
                <a:cubicBezTo>
                  <a:pt x="20" y="491"/>
                  <a:pt x="158" y="546"/>
                  <a:pt x="323" y="546"/>
                </a:cubicBezTo>
                <a:cubicBezTo>
                  <a:pt x="487" y="546"/>
                  <a:pt x="626" y="489"/>
                  <a:pt x="626" y="424"/>
                </a:cubicBezTo>
                <a:lnTo>
                  <a:pt x="626" y="328"/>
                </a:lnTo>
                <a:cubicBezTo>
                  <a:pt x="580" y="381"/>
                  <a:pt x="463" y="419"/>
                  <a:pt x="323" y="419"/>
                </a:cubicBezTo>
                <a:cubicBezTo>
                  <a:pt x="183" y="419"/>
                  <a:pt x="66" y="381"/>
                  <a:pt x="20" y="328"/>
                </a:cubicBezTo>
                <a:lnTo>
                  <a:pt x="20" y="424"/>
                </a:lnTo>
                <a:close/>
                <a:moveTo>
                  <a:pt x="20" y="276"/>
                </a:moveTo>
                <a:cubicBezTo>
                  <a:pt x="20" y="342"/>
                  <a:pt x="158" y="397"/>
                  <a:pt x="323" y="397"/>
                </a:cubicBezTo>
                <a:cubicBezTo>
                  <a:pt x="487" y="397"/>
                  <a:pt x="626" y="341"/>
                  <a:pt x="626" y="276"/>
                </a:cubicBezTo>
                <a:lnTo>
                  <a:pt x="626" y="197"/>
                </a:lnTo>
                <a:cubicBezTo>
                  <a:pt x="580" y="250"/>
                  <a:pt x="463" y="287"/>
                  <a:pt x="323" y="287"/>
                </a:cubicBezTo>
                <a:cubicBezTo>
                  <a:pt x="183" y="287"/>
                  <a:pt x="66" y="250"/>
                  <a:pt x="20" y="197"/>
                </a:cubicBezTo>
                <a:lnTo>
                  <a:pt x="20" y="276"/>
                </a:lnTo>
                <a:close/>
                <a:moveTo>
                  <a:pt x="325" y="22"/>
                </a:moveTo>
                <a:cubicBezTo>
                  <a:pt x="160" y="22"/>
                  <a:pt x="22" y="78"/>
                  <a:pt x="22" y="143"/>
                </a:cubicBezTo>
                <a:cubicBezTo>
                  <a:pt x="22" y="208"/>
                  <a:pt x="160" y="264"/>
                  <a:pt x="325" y="264"/>
                </a:cubicBezTo>
                <a:cubicBezTo>
                  <a:pt x="488" y="264"/>
                  <a:pt x="626" y="210"/>
                  <a:pt x="628" y="145"/>
                </a:cubicBezTo>
                <a:lnTo>
                  <a:pt x="628" y="143"/>
                </a:lnTo>
                <a:cubicBezTo>
                  <a:pt x="628" y="143"/>
                  <a:pt x="628" y="143"/>
                  <a:pt x="628" y="142"/>
                </a:cubicBezTo>
                <a:cubicBezTo>
                  <a:pt x="626" y="77"/>
                  <a:pt x="488" y="22"/>
                  <a:pt x="325" y="22"/>
                </a:cubicBezTo>
                <a:close/>
              </a:path>
            </a:pathLst>
          </a:custGeom>
          <a:gradFill flip="none" rotWithShape="0">
            <a:gsLst>
              <a:gs pos="0">
                <a:srgbClr val="004E66"/>
              </a:gs>
              <a:gs pos="22000">
                <a:srgbClr val="0D94AF"/>
              </a:gs>
              <a:gs pos="100000">
                <a:srgbClr val="1AD6F5"/>
              </a:gs>
            </a:gsLst>
            <a:lin ang="15000000" scaled="0"/>
            <a:tileRect/>
          </a:gra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E0210D-4CAD-6B4E-9470-83A11F2301B5}"/>
              </a:ext>
            </a:extLst>
          </p:cNvPr>
          <p:cNvSpPr txBox="1"/>
          <p:nvPr/>
        </p:nvSpPr>
        <p:spPr>
          <a:xfrm>
            <a:off x="189020" y="3650074"/>
            <a:ext cx="901422" cy="400110"/>
          </a:xfrm>
          <a:prstGeom prst="rect">
            <a:avLst/>
          </a:prstGeom>
          <a:noFill/>
        </p:spPr>
        <p:txBody>
          <a:bodyPr wrap="square" tIns="91440" bIns="91440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Helvetica Neue" panose="02000503000000020004" pitchFamily="50"/>
              </a:rPr>
              <a:t>Node1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484BD2-C190-7847-AABC-01B070B7C585}"/>
              </a:ext>
            </a:extLst>
          </p:cNvPr>
          <p:cNvSpPr txBox="1"/>
          <p:nvPr/>
        </p:nvSpPr>
        <p:spPr>
          <a:xfrm>
            <a:off x="933566" y="1707852"/>
            <a:ext cx="1725152" cy="400110"/>
          </a:xfrm>
          <a:prstGeom prst="rect">
            <a:avLst/>
          </a:prstGeom>
          <a:noFill/>
        </p:spPr>
        <p:txBody>
          <a:bodyPr wrap="square" tIns="91440" bIns="91440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Helvetica Neue" panose="02000503000000020004" pitchFamily="50"/>
              </a:rPr>
              <a:t>3-node Replica Set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5AEE7CC-79F2-3A4E-B7EB-710102E39ED3}"/>
              </a:ext>
            </a:extLst>
          </p:cNvPr>
          <p:cNvSpPr txBox="1"/>
          <p:nvPr/>
        </p:nvSpPr>
        <p:spPr>
          <a:xfrm>
            <a:off x="1171810" y="2816086"/>
            <a:ext cx="1041758" cy="400110"/>
          </a:xfrm>
          <a:prstGeom prst="rect">
            <a:avLst/>
          </a:prstGeom>
          <a:noFill/>
        </p:spPr>
        <p:txBody>
          <a:bodyPr wrap="square" tIns="91440" bIns="91440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Helvetica Neue" panose="02000503000000020004" pitchFamily="50"/>
              </a:rPr>
              <a:t>Node2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8D01897-F623-6A40-809B-04CFABE8C982}"/>
              </a:ext>
            </a:extLst>
          </p:cNvPr>
          <p:cNvSpPr txBox="1"/>
          <p:nvPr/>
        </p:nvSpPr>
        <p:spPr>
          <a:xfrm>
            <a:off x="1140432" y="4289287"/>
            <a:ext cx="1041758" cy="400110"/>
          </a:xfrm>
          <a:prstGeom prst="rect">
            <a:avLst/>
          </a:prstGeom>
          <a:noFill/>
        </p:spPr>
        <p:txBody>
          <a:bodyPr wrap="square" tIns="91440" bIns="91440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Helvetica Neue" panose="02000503000000020004" pitchFamily="50"/>
              </a:rPr>
              <a:t>Node3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61DFDF09-9346-8240-9432-4D9DAC3BFC67}"/>
              </a:ext>
            </a:extLst>
          </p:cNvPr>
          <p:cNvCxnSpPr>
            <a:cxnSpLocks/>
            <a:stCxn id="61" idx="35"/>
            <a:endCxn id="98" idx="21"/>
          </p:cNvCxnSpPr>
          <p:nvPr/>
        </p:nvCxnSpPr>
        <p:spPr>
          <a:xfrm flipV="1">
            <a:off x="851146" y="2536327"/>
            <a:ext cx="591948" cy="633966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A08E1BF4-5CD0-514D-871D-A854D2E86E66}"/>
              </a:ext>
            </a:extLst>
          </p:cNvPr>
          <p:cNvCxnSpPr>
            <a:cxnSpLocks/>
            <a:stCxn id="61" idx="12"/>
            <a:endCxn id="62" idx="16"/>
          </p:cNvCxnSpPr>
          <p:nvPr/>
        </p:nvCxnSpPr>
        <p:spPr>
          <a:xfrm>
            <a:off x="849347" y="3523206"/>
            <a:ext cx="574937" cy="509001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CE5F234D-819B-D04C-AEDC-A531E34E6254}"/>
              </a:ext>
            </a:extLst>
          </p:cNvPr>
          <p:cNvCxnSpPr>
            <a:cxnSpLocks/>
            <a:stCxn id="61" idx="19"/>
            <a:endCxn id="60" idx="16"/>
          </p:cNvCxnSpPr>
          <p:nvPr/>
        </p:nvCxnSpPr>
        <p:spPr>
          <a:xfrm flipV="1">
            <a:off x="849347" y="3275888"/>
            <a:ext cx="4625122" cy="46354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981B817-B4D6-DA4D-AD19-76CA4E11F491}"/>
              </a:ext>
            </a:extLst>
          </p:cNvPr>
          <p:cNvSpPr txBox="1"/>
          <p:nvPr/>
        </p:nvSpPr>
        <p:spPr>
          <a:xfrm>
            <a:off x="482409" y="4836020"/>
            <a:ext cx="3334413" cy="1415772"/>
          </a:xfrm>
          <a:prstGeom prst="rect">
            <a:avLst/>
          </a:prstGeom>
          <a:noFill/>
        </p:spPr>
        <p:txBody>
          <a:bodyPr wrap="square" tIns="91440" bIns="91440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Helvetica Neue" panose="02000503000000020004" pitchFamily="50"/>
              </a:rPr>
              <a:t>Mongo Replica sets are typically distributed across servers and even cloud zones as a DR strategy in the case a server or even a zone goes down. </a:t>
            </a:r>
            <a:endParaRPr lang="en-US" sz="1600" dirty="0">
              <a:solidFill>
                <a:schemeClr val="bg2">
                  <a:lumMod val="25000"/>
                </a:schemeClr>
              </a:solidFill>
              <a:latin typeface="Helvetica Neue" panose="02000503000000020004" pitchFamily="50"/>
            </a:endParaRP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C0C749AE-11A8-1244-83FD-6785899CDEB8}"/>
              </a:ext>
            </a:extLst>
          </p:cNvPr>
          <p:cNvCxnSpPr>
            <a:cxnSpLocks/>
          </p:cNvCxnSpPr>
          <p:nvPr/>
        </p:nvCxnSpPr>
        <p:spPr>
          <a:xfrm flipV="1">
            <a:off x="4833880" y="1272624"/>
            <a:ext cx="0" cy="5396590"/>
          </a:xfrm>
          <a:prstGeom prst="line">
            <a:avLst/>
          </a:prstGeom>
          <a:ln>
            <a:solidFill>
              <a:schemeClr val="bg1"/>
            </a:solidFill>
            <a:prstDash val="dash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D06E4CFB-A3B3-4340-A6E8-607913E456E1}"/>
              </a:ext>
            </a:extLst>
          </p:cNvPr>
          <p:cNvSpPr txBox="1"/>
          <p:nvPr/>
        </p:nvSpPr>
        <p:spPr>
          <a:xfrm>
            <a:off x="1274775" y="1024148"/>
            <a:ext cx="2050973" cy="553998"/>
          </a:xfrm>
          <a:prstGeom prst="rect">
            <a:avLst/>
          </a:prstGeom>
          <a:noFill/>
        </p:spPr>
        <p:txBody>
          <a:bodyPr wrap="square" tIns="91440" bIns="91440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Helvetica Neue" panose="02000503000000020004" pitchFamily="50"/>
              </a:rPr>
              <a:t>Production</a:t>
            </a:r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EED73B76-910E-A946-B394-F2314C723727}"/>
              </a:ext>
            </a:extLst>
          </p:cNvPr>
          <p:cNvCxnSpPr>
            <a:cxnSpLocks/>
          </p:cNvCxnSpPr>
          <p:nvPr/>
        </p:nvCxnSpPr>
        <p:spPr>
          <a:xfrm flipH="1">
            <a:off x="189020" y="1583707"/>
            <a:ext cx="11943075" cy="1"/>
          </a:xfrm>
          <a:prstGeom prst="line">
            <a:avLst/>
          </a:prstGeom>
          <a:ln>
            <a:solidFill>
              <a:schemeClr val="bg1"/>
            </a:solidFill>
            <a:prstDash val="dash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0458CA7E-400D-484E-AD23-098D9FD83912}"/>
              </a:ext>
            </a:extLst>
          </p:cNvPr>
          <p:cNvSpPr txBox="1"/>
          <p:nvPr/>
        </p:nvSpPr>
        <p:spPr>
          <a:xfrm>
            <a:off x="7593970" y="1025581"/>
            <a:ext cx="2700100" cy="553998"/>
          </a:xfrm>
          <a:prstGeom prst="rect">
            <a:avLst/>
          </a:prstGeom>
          <a:noFill/>
        </p:spPr>
        <p:txBody>
          <a:bodyPr wrap="square" tIns="91440" bIns="91440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Helvetica Neue" panose="02000503000000020004" pitchFamily="50"/>
              </a:rPr>
              <a:t>Non - Production</a:t>
            </a:r>
          </a:p>
        </p:txBody>
      </p:sp>
    </p:spTree>
    <p:extLst>
      <p:ext uri="{BB962C8B-B14F-4D97-AF65-F5344CB8AC3E}">
        <p14:creationId xmlns:p14="http://schemas.microsoft.com/office/powerpoint/2010/main" val="2380377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2_Office Theme">
  <a:themeElements>
    <a:clrScheme name="Custom 1">
      <a:dk1>
        <a:srgbClr val="2C2C2C"/>
      </a:dk1>
      <a:lt1>
        <a:srgbClr val="FFFFFF"/>
      </a:lt1>
      <a:dk2>
        <a:srgbClr val="FFFFFF"/>
      </a:dk2>
      <a:lt2>
        <a:srgbClr val="E8E8E8"/>
      </a:lt2>
      <a:accent1>
        <a:srgbClr val="1AD6F5"/>
      </a:accent1>
      <a:accent2>
        <a:srgbClr val="004E66"/>
      </a:accent2>
      <a:accent3>
        <a:srgbClr val="FD5923"/>
      </a:accent3>
      <a:accent4>
        <a:srgbClr val="B22E74"/>
      </a:accent4>
      <a:accent5>
        <a:srgbClr val="2D2D2D"/>
      </a:accent5>
      <a:accent6>
        <a:srgbClr val="E8E8E8"/>
      </a:accent6>
      <a:hlink>
        <a:srgbClr val="00B0F0"/>
      </a:hlink>
      <a:folHlink>
        <a:srgbClr val="B22E74"/>
      </a:folHlink>
    </a:clrScheme>
    <a:fontScheme name="Delphix">
      <a:majorFont>
        <a:latin typeface="Helvetica Neue Thin"/>
        <a:ea typeface=""/>
        <a:cs typeface=""/>
      </a:majorFont>
      <a:minorFont>
        <a:latin typeface="Helvetica Neu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tIns="91440" bIns="91440" rtlCol="0">
        <a:spAutoFit/>
      </a:bodyPr>
      <a:lstStyle>
        <a:defPPr algn="ctr">
          <a:defRPr dirty="0" smtClean="0">
            <a:solidFill>
              <a:schemeClr val="bg2">
                <a:lumMod val="25000"/>
              </a:schemeClr>
            </a:solidFill>
            <a:latin typeface="Helvetica Neue" panose="02000503000000020004" pitchFamily="5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2559</TotalTime>
  <Words>92</Words>
  <Application>Microsoft Macintosh PowerPoint</Application>
  <PresentationFormat>Widescreen</PresentationFormat>
  <Paragraphs>27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Calibri</vt:lpstr>
      <vt:lpstr>Gill Sans</vt:lpstr>
      <vt:lpstr>Helvetica Neue</vt:lpstr>
      <vt:lpstr>Helvetica Neue Light</vt:lpstr>
      <vt:lpstr>Helvetica Neue Thin</vt:lpstr>
      <vt:lpstr>2_Office Theme</vt:lpstr>
      <vt:lpstr>PowerPoint Presentation</vt:lpstr>
      <vt:lpstr>Proposed Architecture – Mongo Leveraging Standby Replication Technology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Meena Vempaty</dc:creator>
  <cp:lastModifiedBy>Microsoft Office User</cp:lastModifiedBy>
  <cp:revision>557</cp:revision>
  <dcterms:created xsi:type="dcterms:W3CDTF">2017-06-27T19:39:28Z</dcterms:created>
  <dcterms:modified xsi:type="dcterms:W3CDTF">2018-04-25T22:08:02Z</dcterms:modified>
</cp:coreProperties>
</file>