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2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3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312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0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7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1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8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B05D37-2298-4D59-9AD4-7FBE84BD813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97A1-BB58-4660-AE0D-CE610432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A9106-B30E-4B9E-B75C-038B59BC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615933-C65E-4998-B6A0-42C771094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FE49E1-3640-492B-A360-38730AA6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A4E8252-E4E2-4A9A-BBFE-68170C39B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3FDA-598F-454C-B26D-412F2CB65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Marzuq Khan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B9526-14BF-402E-ABF6-7617DDAB5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Predicting Voter Turnout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1C5A52-6395-40EE-BBBF-559419298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9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8A52-4D3F-4958-9166-4D73C093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95" y="360315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Main Points</a:t>
            </a:r>
          </a:p>
        </p:txBody>
      </p:sp>
      <p:pic>
        <p:nvPicPr>
          <p:cNvPr id="1026" name="Picture 2" descr="Image result for people voting vs people not">
            <a:extLst>
              <a:ext uri="{FF2B5EF4-FFF2-40B4-BE49-F238E27FC236}">
                <a16:creationId xmlns:a16="http://schemas.microsoft.com/office/drawing/2014/main" id="{E7BCFFEF-4B39-44D1-86F2-B846A2083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6" r="37" b="-2"/>
          <a:stretch/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3A76-B1DB-4E79-9665-DDA57BB5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4" y="1524000"/>
            <a:ext cx="4227443" cy="4973685"/>
          </a:xfrm>
        </p:spPr>
        <p:txBody>
          <a:bodyPr>
            <a:noAutofit/>
          </a:bodyPr>
          <a:lstStyle/>
          <a:p>
            <a:r>
              <a:rPr lang="en-US" sz="2400" dirty="0"/>
              <a:t>There is predicted to only be about 13% of voter turnout for the 2014 General Election</a:t>
            </a:r>
          </a:p>
          <a:p>
            <a:r>
              <a:rPr lang="en-US" sz="2400" dirty="0"/>
              <a:t>According to logistic regression models only about 6,435 people out of about 50,000 will vote</a:t>
            </a:r>
          </a:p>
          <a:p>
            <a:r>
              <a:rPr lang="en-US" sz="2400" dirty="0">
                <a:highlight>
                  <a:srgbClr val="000080"/>
                </a:highlight>
              </a:rPr>
              <a:t>Do not rely on this too heavily because vh14p as a predictor variable was probably incorrect</a:t>
            </a:r>
          </a:p>
        </p:txBody>
      </p:sp>
    </p:spTree>
    <p:extLst>
      <p:ext uri="{BB962C8B-B14F-4D97-AF65-F5344CB8AC3E}">
        <p14:creationId xmlns:p14="http://schemas.microsoft.com/office/powerpoint/2010/main" val="403758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ople voting">
            <a:extLst>
              <a:ext uri="{FF2B5EF4-FFF2-40B4-BE49-F238E27FC236}">
                <a16:creationId xmlns:a16="http://schemas.microsoft.com/office/drawing/2014/main" id="{BEBCDDC7-53EC-4F7F-813A-390F9F257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 b="107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68A52-4D3F-4958-9166-4D73C093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Histogram of 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50655E-A397-4C4D-958E-8C2B37A6C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82" y="2305956"/>
            <a:ext cx="4953000" cy="343852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73784-D289-48B8-A3B1-D89B1A66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728184" cy="4352364"/>
          </a:xfrm>
        </p:spPr>
        <p:txBody>
          <a:bodyPr>
            <a:noAutofit/>
          </a:bodyPr>
          <a:lstStyle/>
          <a:p>
            <a:r>
              <a:rPr lang="en-US" sz="2400" dirty="0"/>
              <a:t>Logistic Regression showed Age to be a significant variable</a:t>
            </a:r>
          </a:p>
          <a:p>
            <a:r>
              <a:rPr lang="en-US" sz="2400" dirty="0"/>
              <a:t>This is just a basic histogram to understand the number of different ages that vote </a:t>
            </a:r>
          </a:p>
          <a:p>
            <a:r>
              <a:rPr lang="en-US" sz="2400" dirty="0"/>
              <a:t>The frequency of voters from about 20 to 60 stays about the same with a bit of an increase in this dataset</a:t>
            </a:r>
          </a:p>
          <a:p>
            <a:r>
              <a:rPr lang="en-US" sz="2400" dirty="0"/>
              <a:t>Almost seems to follow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158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ople voting">
            <a:extLst>
              <a:ext uri="{FF2B5EF4-FFF2-40B4-BE49-F238E27FC236}">
                <a16:creationId xmlns:a16="http://schemas.microsoft.com/office/drawing/2014/main" id="{BEBCDDC7-53EC-4F7F-813A-390F9F257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 b="107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68A52-4D3F-4958-9166-4D73C093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Scatterplots of 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73784-D289-48B8-A3B1-D89B1A66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152983"/>
            <a:ext cx="11002550" cy="1715632"/>
          </a:xfrm>
        </p:spPr>
        <p:txBody>
          <a:bodyPr>
            <a:noAutofit/>
          </a:bodyPr>
          <a:lstStyle/>
          <a:p>
            <a:r>
              <a:rPr lang="en-US" sz="2400" dirty="0"/>
              <a:t>It seems as though no one from the ages of 18 to about 30 seemed to vote in either the 2014 primary elections or the 2012 general elections</a:t>
            </a:r>
          </a:p>
          <a:p>
            <a:r>
              <a:rPr lang="en-US" sz="2400" dirty="0"/>
              <a:t>There should be similar amounts of 20 to 30 year old as 30 to 40 year old according to the histogram on the previous slide</a:t>
            </a:r>
          </a:p>
          <a:p>
            <a:r>
              <a:rPr lang="en-US" sz="2400" dirty="0"/>
              <a:t>Getting younger people to vote could definitely impact elections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65BE92-CDFC-4BA5-8B8F-AB851ED1B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80" y="3448947"/>
            <a:ext cx="4769797" cy="3311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07C94E-965E-420C-8BD0-982021BF6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242" y="3448947"/>
            <a:ext cx="4796371" cy="331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6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eople voting">
            <a:extLst>
              <a:ext uri="{FF2B5EF4-FFF2-40B4-BE49-F238E27FC236}">
                <a16:creationId xmlns:a16="http://schemas.microsoft.com/office/drawing/2014/main" id="{BEBCDDC7-53EC-4F7F-813A-390F9F257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 b="107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668A52-4D3F-4958-9166-4D73C093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829" y="195179"/>
            <a:ext cx="5190563" cy="140053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Voter Turnouts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73784-D289-48B8-A3B1-D89B1A66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829" y="1167526"/>
            <a:ext cx="7051653" cy="4731328"/>
          </a:xfrm>
        </p:spPr>
        <p:txBody>
          <a:bodyPr>
            <a:noAutofit/>
          </a:bodyPr>
          <a:lstStyle/>
          <a:p>
            <a:r>
              <a:rPr lang="en-US" sz="2200" dirty="0"/>
              <a:t>When looking at voter turnout for all the listed elections, there are clearly less voters for primary elections (Top Chart)</a:t>
            </a:r>
          </a:p>
          <a:p>
            <a:r>
              <a:rPr lang="en-US" sz="2200" dirty="0"/>
              <a:t>If you only look at general elections there seems to be a decreasing trend (Bottom Chart)</a:t>
            </a:r>
          </a:p>
          <a:p>
            <a:r>
              <a:rPr lang="en-US" sz="2200" dirty="0"/>
              <a:t>What is weird is that presidential elections have less turnout after the past general election, but then turnout increases again for the following non-presidential general election (Bottom Chart)</a:t>
            </a:r>
          </a:p>
          <a:p>
            <a:r>
              <a:rPr lang="en-US" sz="2200" dirty="0"/>
              <a:t>Disregarding all other variables and estimating off of this trend voter turnout for the 2014 general election could be closer to 15,000 or about 30%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6099D-8B52-45A2-ADDD-D4C11315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" y="104660"/>
            <a:ext cx="4566892" cy="3206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4E69E-6903-48E7-9302-FECA97F29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8" y="3533190"/>
            <a:ext cx="4566892" cy="32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6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Predicting Voter Turnout</vt:lpstr>
      <vt:lpstr>Main Points</vt:lpstr>
      <vt:lpstr>Histogram of Age</vt:lpstr>
      <vt:lpstr>Scatterplots of Age</vt:lpstr>
      <vt:lpstr>Voter Turnouts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Voter Turnout</dc:title>
  <dc:creator>Marzuq Khan</dc:creator>
  <cp:lastModifiedBy>Marzuq Khan</cp:lastModifiedBy>
  <cp:revision>10</cp:revision>
  <dcterms:created xsi:type="dcterms:W3CDTF">2018-12-05T23:03:58Z</dcterms:created>
  <dcterms:modified xsi:type="dcterms:W3CDTF">2018-12-14T20:23:53Z</dcterms:modified>
</cp:coreProperties>
</file>