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6"/>
  </p:notesMasterIdLst>
  <p:sldIdLst>
    <p:sldId id="256" r:id="rId2"/>
    <p:sldId id="290" r:id="rId3"/>
    <p:sldId id="261" r:id="rId4"/>
    <p:sldId id="29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BEBEF5-6E8A-4B6E-8E8B-31B668F799B4}">
  <a:tblStyle styleId="{D5BEBEF5-6E8A-4B6E-8E8B-31B668F799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0C13FEF4-39BA-FF5C-62F6-3B7F09B3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>
            <a:extLst>
              <a:ext uri="{FF2B5EF4-FFF2-40B4-BE49-F238E27FC236}">
                <a16:creationId xmlns:a16="http://schemas.microsoft.com/office/drawing/2014/main" id="{61837C3F-C1E3-2B88-EB5E-A104DF4E1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>
            <a:extLst>
              <a:ext uri="{FF2B5EF4-FFF2-40B4-BE49-F238E27FC236}">
                <a16:creationId xmlns:a16="http://schemas.microsoft.com/office/drawing/2014/main" id="{17498331-78BB-FE64-CEB8-F3CF140ABC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16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b0dbcdf237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b0dbcdf237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C5A6F05A-4C70-9B5C-14F4-6EC21B6C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>
            <a:extLst>
              <a:ext uri="{FF2B5EF4-FFF2-40B4-BE49-F238E27FC236}">
                <a16:creationId xmlns:a16="http://schemas.microsoft.com/office/drawing/2014/main" id="{7A2EB4B4-3B73-EC4A-DB3C-DEC6E989A3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>
            <a:extLst>
              <a:ext uri="{FF2B5EF4-FFF2-40B4-BE49-F238E27FC236}">
                <a16:creationId xmlns:a16="http://schemas.microsoft.com/office/drawing/2014/main" id="{A1136F73-FA8E-1DF3-FD81-6C9BAAD40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41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185100" y="540000"/>
            <a:ext cx="6773700" cy="4063500"/>
            <a:chOff x="1185100" y="540000"/>
            <a:chExt cx="6773700" cy="4063500"/>
          </a:xfrm>
        </p:grpSpPr>
        <p:sp>
          <p:nvSpPr>
            <p:cNvPr id="11" name="Google Shape;11;p2"/>
            <p:cNvSpPr/>
            <p:nvPr/>
          </p:nvSpPr>
          <p:spPr>
            <a:xfrm>
              <a:off x="1185100" y="996900"/>
              <a:ext cx="6773700" cy="3606600"/>
            </a:xfrm>
            <a:prstGeom prst="rect">
              <a:avLst/>
            </a:prstGeom>
            <a:solidFill>
              <a:schemeClr val="lt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85100" y="540000"/>
              <a:ext cx="67737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70700" y="540000"/>
              <a:ext cx="488100" cy="4569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3"/>
          <p:cNvGrpSpPr/>
          <p:nvPr/>
        </p:nvGrpSpPr>
        <p:grpSpPr>
          <a:xfrm>
            <a:off x="1411050" y="379256"/>
            <a:ext cx="6981000" cy="4385069"/>
            <a:chOff x="1411050" y="379256"/>
            <a:chExt cx="6981000" cy="4385069"/>
          </a:xfrm>
        </p:grpSpPr>
        <p:sp>
          <p:nvSpPr>
            <p:cNvPr id="19" name="Google Shape;19;p3"/>
            <p:cNvSpPr/>
            <p:nvPr/>
          </p:nvSpPr>
          <p:spPr>
            <a:xfrm flipH="1">
              <a:off x="5454429" y="379256"/>
              <a:ext cx="2489700" cy="1196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1411050" y="829825"/>
              <a:ext cx="6981000" cy="393450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2570850" y="2366563"/>
            <a:ext cx="4661400" cy="7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159975" y="3992000"/>
            <a:ext cx="34830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244000" y="1256362"/>
            <a:ext cx="1299000" cy="106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4" name="Google Shape;24;p3">
            <a:hlinkClick r:id="" action="ppaction://noaction"/>
          </p:cNvPr>
          <p:cNvSpPr/>
          <p:nvPr/>
        </p:nvSpPr>
        <p:spPr>
          <a:xfrm>
            <a:off x="18500" y="3619106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" name="Google Shape;25;p3">
            <a:hlinkClick r:id="" action="ppaction://noaction"/>
          </p:cNvPr>
          <p:cNvSpPr/>
          <p:nvPr/>
        </p:nvSpPr>
        <p:spPr>
          <a:xfrm>
            <a:off x="18500" y="310653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" name="Google Shape;26;p3">
            <a:hlinkClick r:id="" action="ppaction://noaction"/>
          </p:cNvPr>
          <p:cNvSpPr/>
          <p:nvPr/>
        </p:nvSpPr>
        <p:spPr>
          <a:xfrm>
            <a:off x="18500" y="2593988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7" name="Google Shape;27;p3">
            <a:hlinkClick r:id="" action="ppaction://noaction"/>
          </p:cNvPr>
          <p:cNvSpPr/>
          <p:nvPr/>
        </p:nvSpPr>
        <p:spPr>
          <a:xfrm>
            <a:off x="18500" y="208141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" name="Google Shape;28;p3">
            <a:hlinkClick r:id="rId3" action="ppaction://hlinksldjump"/>
          </p:cNvPr>
          <p:cNvSpPr/>
          <p:nvPr/>
        </p:nvSpPr>
        <p:spPr>
          <a:xfrm>
            <a:off x="18500" y="1568863"/>
            <a:ext cx="732600" cy="5196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16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4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9" name="Google Shape;29;p3">
            <a:hlinkClick r:id="" action="ppaction://hlinkshowjump?jump=previousslide"/>
          </p:cNvPr>
          <p:cNvSpPr/>
          <p:nvPr/>
        </p:nvSpPr>
        <p:spPr>
          <a:xfrm>
            <a:off x="18500" y="1057888"/>
            <a:ext cx="732600" cy="5196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0" name="Google Shape;30;p3">
            <a:hlinkClick r:id="" action="ppaction://noaction"/>
          </p:cNvPr>
          <p:cNvSpPr/>
          <p:nvPr/>
        </p:nvSpPr>
        <p:spPr>
          <a:xfrm>
            <a:off x="18500" y="4244699"/>
            <a:ext cx="732600" cy="5196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" name="Google Shape;31;p3">
            <a:hlinkClick r:id="" action="ppaction://noaction"/>
          </p:cNvPr>
          <p:cNvSpPr/>
          <p:nvPr/>
        </p:nvSpPr>
        <p:spPr>
          <a:xfrm>
            <a:off x="18450" y="379200"/>
            <a:ext cx="732600" cy="5727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" y="0"/>
            <a:ext cx="914311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14050" y="393425"/>
            <a:ext cx="691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Thin"/>
              <a:buNone/>
              <a:defRPr sz="30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●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jawal"/>
              <a:buChar char="○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Tajawal"/>
              <a:buChar char="■"/>
              <a:defRPr sz="1600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5"/>
          <p:cNvPicPr preferRelativeResize="0"/>
          <p:nvPr/>
        </p:nvPicPr>
        <p:blipFill rotWithShape="1">
          <a:blip r:embed="rId3">
            <a:alphaModFix/>
          </a:blip>
          <a:srcRect t="465" b="465"/>
          <a:stretch/>
        </p:blipFill>
        <p:spPr>
          <a:xfrm>
            <a:off x="7599675" y="656275"/>
            <a:ext cx="230150" cy="2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>
            <a:spLocks noGrp="1"/>
          </p:cNvSpPr>
          <p:nvPr>
            <p:ph type="ctrTitle"/>
          </p:nvPr>
        </p:nvSpPr>
        <p:spPr>
          <a:xfrm>
            <a:off x="1649106" y="1225500"/>
            <a:ext cx="5845800" cy="205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700" dirty="0"/>
              <a:t>POST-TEST QUIZ</a:t>
            </a:r>
            <a:endParaRPr lang="en-PH" sz="5700" dirty="0"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349" name="Google Shape;349;p25"/>
          <p:cNvSpPr txBox="1">
            <a:spLocks noGrp="1"/>
          </p:cNvSpPr>
          <p:nvPr>
            <p:ph type="subTitle" idx="1"/>
          </p:nvPr>
        </p:nvSpPr>
        <p:spPr>
          <a:xfrm>
            <a:off x="1649100" y="3025314"/>
            <a:ext cx="58458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you learned anything?</a:t>
            </a:r>
            <a:endParaRPr dirty="0"/>
          </a:p>
        </p:txBody>
      </p:sp>
      <p:sp>
        <p:nvSpPr>
          <p:cNvPr id="350" name="Google Shape;350;p25">
            <a:hlinkClick r:id="" action="ppaction://noaction"/>
          </p:cNvPr>
          <p:cNvSpPr/>
          <p:nvPr/>
        </p:nvSpPr>
        <p:spPr>
          <a:xfrm>
            <a:off x="3702200" y="3771475"/>
            <a:ext cx="1739700" cy="45690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ENTER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217892C6-028B-832C-D9CF-CF69E13B7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uter Parts Worksheets - 15 Worksheets.com">
            <a:extLst>
              <a:ext uri="{FF2B5EF4-FFF2-40B4-BE49-F238E27FC236}">
                <a16:creationId xmlns:a16="http://schemas.microsoft.com/office/drawing/2014/main" id="{A9DF03B5-8855-D4FA-60D6-2B05D4E7E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6" b="24872"/>
          <a:stretch/>
        </p:blipFill>
        <p:spPr bwMode="auto">
          <a:xfrm>
            <a:off x="303311" y="342907"/>
            <a:ext cx="8537378" cy="44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49;p25">
            <a:extLst>
              <a:ext uri="{FF2B5EF4-FFF2-40B4-BE49-F238E27FC236}">
                <a16:creationId xmlns:a16="http://schemas.microsoft.com/office/drawing/2014/main" id="{12FB5690-6E4D-431C-5515-9949D4E778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4200" y="451061"/>
            <a:ext cx="312317" cy="68101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7" name="Google Shape;349;p25">
            <a:extLst>
              <a:ext uri="{FF2B5EF4-FFF2-40B4-BE49-F238E27FC236}">
                <a16:creationId xmlns:a16="http://schemas.microsoft.com/office/drawing/2014/main" id="{08346D1F-7B92-EAC6-1700-F477A1253AFF}"/>
              </a:ext>
            </a:extLst>
          </p:cNvPr>
          <p:cNvSpPr txBox="1">
            <a:spLocks/>
          </p:cNvSpPr>
          <p:nvPr/>
        </p:nvSpPr>
        <p:spPr>
          <a:xfrm>
            <a:off x="6355027" y="600452"/>
            <a:ext cx="312317" cy="38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1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/>
            <a:r>
              <a:rPr lang="en" dirty="0"/>
              <a:t>2.</a:t>
            </a:r>
          </a:p>
        </p:txBody>
      </p:sp>
      <p:sp>
        <p:nvSpPr>
          <p:cNvPr id="8" name="Google Shape;349;p25">
            <a:extLst>
              <a:ext uri="{FF2B5EF4-FFF2-40B4-BE49-F238E27FC236}">
                <a16:creationId xmlns:a16="http://schemas.microsoft.com/office/drawing/2014/main" id="{20153AB1-1109-353C-57BC-1A413CB97651}"/>
              </a:ext>
            </a:extLst>
          </p:cNvPr>
          <p:cNvSpPr txBox="1">
            <a:spLocks/>
          </p:cNvSpPr>
          <p:nvPr/>
        </p:nvSpPr>
        <p:spPr>
          <a:xfrm>
            <a:off x="590965" y="3805674"/>
            <a:ext cx="312317" cy="38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1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/>
            <a:r>
              <a:rPr lang="en" dirty="0"/>
              <a:t>3.</a:t>
            </a:r>
          </a:p>
        </p:txBody>
      </p:sp>
      <p:sp>
        <p:nvSpPr>
          <p:cNvPr id="9" name="Google Shape;349;p25">
            <a:extLst>
              <a:ext uri="{FF2B5EF4-FFF2-40B4-BE49-F238E27FC236}">
                <a16:creationId xmlns:a16="http://schemas.microsoft.com/office/drawing/2014/main" id="{FC30FFFA-90D2-DFC3-1BC0-632132F85738}"/>
              </a:ext>
            </a:extLst>
          </p:cNvPr>
          <p:cNvSpPr txBox="1">
            <a:spLocks/>
          </p:cNvSpPr>
          <p:nvPr/>
        </p:nvSpPr>
        <p:spPr>
          <a:xfrm>
            <a:off x="3328773" y="3996790"/>
            <a:ext cx="312317" cy="38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1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/>
            <a:r>
              <a:rPr lang="en" dirty="0"/>
              <a:t>4.</a:t>
            </a:r>
          </a:p>
        </p:txBody>
      </p:sp>
      <p:sp>
        <p:nvSpPr>
          <p:cNvPr id="10" name="Google Shape;349;p25">
            <a:extLst>
              <a:ext uri="{FF2B5EF4-FFF2-40B4-BE49-F238E27FC236}">
                <a16:creationId xmlns:a16="http://schemas.microsoft.com/office/drawing/2014/main" id="{179B2E9F-1B1E-2ABB-DCA4-A11A811176FB}"/>
              </a:ext>
            </a:extLst>
          </p:cNvPr>
          <p:cNvSpPr txBox="1">
            <a:spLocks/>
          </p:cNvSpPr>
          <p:nvPr/>
        </p:nvSpPr>
        <p:spPr>
          <a:xfrm>
            <a:off x="6277874" y="3805674"/>
            <a:ext cx="312317" cy="38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1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jawal"/>
              <a:buNone/>
              <a:defRPr sz="2800" b="0" i="0" u="none" strike="noStrike" cap="none">
                <a:solidFill>
                  <a:schemeClr val="dk2"/>
                </a:solidFill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pPr marL="0" indent="0"/>
            <a:r>
              <a:rPr lang="en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408477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0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 t="465" b="475"/>
          <a:stretch/>
        </p:blipFill>
        <p:spPr>
          <a:xfrm>
            <a:off x="7533725" y="496125"/>
            <a:ext cx="265550" cy="2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0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t="941" b="941"/>
          <a:stretch/>
        </p:blipFill>
        <p:spPr>
          <a:xfrm>
            <a:off x="237300" y="550513"/>
            <a:ext cx="294878" cy="23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30">
            <a:hlinkClick r:id="" action="ppaction://hlinkshowjump?jump=previous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301" y="1181549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0">
            <a:hlinkClick r:id="" action="ppaction://hlinkshowjump?jump=nextslide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237301" y="3724924"/>
            <a:ext cx="294875" cy="307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30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l="396" r="396"/>
          <a:stretch/>
        </p:blipFill>
        <p:spPr>
          <a:xfrm>
            <a:off x="228050" y="4350525"/>
            <a:ext cx="302603" cy="3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0">
            <a:hlinkClick r:id="rId8" action="ppaction://hlinksldjump"/>
          </p:cNvPr>
          <p:cNvSpPr/>
          <p:nvPr/>
        </p:nvSpPr>
        <p:spPr>
          <a:xfrm>
            <a:off x="125400" y="17143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6" name="Google Shape;486;p30">
            <a:hlinkClick r:id="" action="ppaction://noaction"/>
          </p:cNvPr>
          <p:cNvSpPr/>
          <p:nvPr/>
        </p:nvSpPr>
        <p:spPr>
          <a:xfrm>
            <a:off x="125400" y="222616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7" name="Google Shape;487;p30">
            <a:hlinkClick r:id="" action="ppaction://noaction"/>
          </p:cNvPr>
          <p:cNvSpPr/>
          <p:nvPr/>
        </p:nvSpPr>
        <p:spPr>
          <a:xfrm>
            <a:off x="125400" y="2738713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8" name="Google Shape;488;p30">
            <a:hlinkClick r:id="" action="ppaction://noaction"/>
          </p:cNvPr>
          <p:cNvSpPr/>
          <p:nvPr/>
        </p:nvSpPr>
        <p:spPr>
          <a:xfrm>
            <a:off x="125400" y="3251288"/>
            <a:ext cx="5079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8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60794FAF-B34A-A072-4DC8-5EBF8E892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505" y="1697125"/>
            <a:ext cx="6903402" cy="2543375"/>
          </a:xfrm>
        </p:spPr>
        <p:txBody>
          <a:bodyPr/>
          <a:lstStyle/>
          <a:p>
            <a:pPr marL="127000" indent="0" algn="l"/>
            <a:r>
              <a:rPr lang="en-PH" sz="2300" dirty="0"/>
              <a:t>7. What input device allows you to enter letters, numbers and symbols into your computer?</a:t>
            </a:r>
            <a:br>
              <a:rPr lang="en-PH" sz="2300" dirty="0"/>
            </a:br>
            <a:endParaRPr lang="en-PH" sz="2300" dirty="0"/>
          </a:p>
          <a:p>
            <a:pPr marL="127000" indent="0" algn="l"/>
            <a:r>
              <a:rPr lang="en-US" sz="2300" dirty="0"/>
              <a:t>8. Which finger is used to press down on the caps lock?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9. What are the small symbols that represent a program?</a:t>
            </a:r>
          </a:p>
          <a:p>
            <a:pPr marL="127000" indent="0" algn="l">
              <a:lnSpc>
                <a:spcPct val="150000"/>
              </a:lnSpc>
            </a:pPr>
            <a:r>
              <a:rPr lang="en-US" sz="2300" dirty="0"/>
              <a:t>10. What key do you press to copy?</a:t>
            </a:r>
          </a:p>
          <a:p>
            <a:pPr marL="127000" indent="0" algn="l">
              <a:lnSpc>
                <a:spcPct val="150000"/>
              </a:lnSpc>
            </a:pPr>
            <a:r>
              <a:rPr lang="en-US" sz="2300" dirty="0"/>
              <a:t>11. What </a:t>
            </a:r>
            <a:r>
              <a:rPr lang="en-PH" sz="2300" dirty="0"/>
              <a:t>does this acronym mean (CPU)?</a:t>
            </a:r>
          </a:p>
          <a:p>
            <a:pPr marL="584200" indent="-457200" algn="l">
              <a:buAutoNum type="arabicPeriod" startAt="7"/>
            </a:pPr>
            <a:endParaRPr lang="en-PH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1B92474A-D059-E6B4-AB2B-7F309A222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F2670A-F2AD-139E-511B-D0A9BD2A4D93}"/>
              </a:ext>
            </a:extLst>
          </p:cNvPr>
          <p:cNvSpPr/>
          <p:nvPr/>
        </p:nvSpPr>
        <p:spPr>
          <a:xfrm>
            <a:off x="129540" y="361950"/>
            <a:ext cx="8839200" cy="441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67C55-E673-90CA-7AB8-DFFF3A3E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" y="704850"/>
            <a:ext cx="8793480" cy="3733800"/>
          </a:xfrm>
        </p:spPr>
        <p:txBody>
          <a:bodyPr/>
          <a:lstStyle/>
          <a:p>
            <a:pPr algn="l"/>
            <a:r>
              <a:rPr lang="en-PH" sz="2500" b="1" dirty="0"/>
              <a:t>TRUE OR FALSE</a:t>
            </a:r>
          </a:p>
          <a:p>
            <a:pPr algn="l">
              <a:lnSpc>
                <a:spcPct val="150000"/>
              </a:lnSpc>
            </a:pPr>
            <a:r>
              <a:rPr lang="en-PH" sz="2500" dirty="0"/>
              <a:t>12.</a:t>
            </a:r>
            <a:r>
              <a:rPr lang="en-US" sz="2500" dirty="0"/>
              <a:t> Respect other people's time and bandwidth.</a:t>
            </a:r>
          </a:p>
          <a:p>
            <a:pPr algn="l">
              <a:lnSpc>
                <a:spcPct val="150000"/>
              </a:lnSpc>
            </a:pPr>
            <a:r>
              <a:rPr lang="en-US" sz="2500" dirty="0"/>
              <a:t>13.</a:t>
            </a:r>
            <a:r>
              <a:rPr lang="en-PH" sz="2500" dirty="0"/>
              <a:t> You shouldn’t always respect other people's privacy</a:t>
            </a:r>
            <a:r>
              <a:rPr lang="en-US" sz="25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500" dirty="0"/>
              <a:t>14. Help keep flame wars under control.</a:t>
            </a:r>
            <a:r>
              <a:rPr lang="en-PH" sz="25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PH" sz="2500" dirty="0"/>
              <a:t>15. Do not use computer </a:t>
            </a:r>
            <a:r>
              <a:rPr lang="en-PH" sz="2500"/>
              <a:t>to harm other people.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3643926864"/>
      </p:ext>
    </p:extLst>
  </p:cSld>
  <p:clrMapOvr>
    <a:masterClrMapping/>
  </p:clrMapOvr>
</p:sld>
</file>

<file path=ppt/theme/theme1.xml><?xml version="1.0" encoding="utf-8"?>
<a:theme xmlns:a="http://schemas.openxmlformats.org/drawingml/2006/main" name="Cute Lovely Interface by Slidesgo">
  <a:themeElements>
    <a:clrScheme name="Simple Light">
      <a:dk1>
        <a:srgbClr val="7376EC"/>
      </a:dk1>
      <a:lt1>
        <a:srgbClr val="CBCDF7"/>
      </a:lt1>
      <a:dk2>
        <a:srgbClr val="595959"/>
      </a:dk2>
      <a:lt2>
        <a:srgbClr val="FFFFFF"/>
      </a:lt2>
      <a:accent1>
        <a:srgbClr val="FFCCC2"/>
      </a:accent1>
      <a:accent2>
        <a:srgbClr val="7376EC"/>
      </a:accent2>
      <a:accent3>
        <a:srgbClr val="FFFFFF"/>
      </a:accent3>
      <a:accent4>
        <a:srgbClr val="FFCCC2"/>
      </a:accent4>
      <a:accent5>
        <a:srgbClr val="7376EC"/>
      </a:accent5>
      <a:accent6>
        <a:srgbClr val="FFFFFF"/>
      </a:accent6>
      <a:hlink>
        <a:srgbClr val="7376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131</Words>
  <Application>Microsoft Office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Bebas Neue</vt:lpstr>
      <vt:lpstr>Raleway</vt:lpstr>
      <vt:lpstr>Raleway Thin</vt:lpstr>
      <vt:lpstr>Tajawal</vt:lpstr>
      <vt:lpstr>Cute Lovely Interface by Slidesgo</vt:lpstr>
      <vt:lpstr>POST-TEST QUIZ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PRE-TEST QUIZ</dc:title>
  <dc:creator>Vincy Deguma</dc:creator>
  <cp:lastModifiedBy>Josefina Pangan</cp:lastModifiedBy>
  <cp:revision>19</cp:revision>
  <dcterms:modified xsi:type="dcterms:W3CDTF">2025-02-20T08:40:40Z</dcterms:modified>
</cp:coreProperties>
</file>