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6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567F43-08DC-4172-8CCC-E6395BD13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4D4D1AB-E83C-447B-8E91-4DE675938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65143E9-58B8-4001-A3C6-344E9BD11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FEAF-E271-4C24-9DF2-7C3282F5867C}" type="datetimeFigureOut">
              <a:rPr lang="pl-PL" smtClean="0"/>
              <a:t>19.03.2018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24E90E2-B3D3-48F4-8E0F-4F5DE22DD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861C339-E2A2-49E0-8279-A226DC777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7FCB-5FDE-42DF-A8BC-4545076B2CB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3781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F28F7E-53F8-4096-82F1-E252355D7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2D20207-64DF-4AF1-805A-155A8325A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CC64A6E-12EA-47CB-B404-0BE10030B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FEAF-E271-4C24-9DF2-7C3282F5867C}" type="datetimeFigureOut">
              <a:rPr lang="pl-PL" smtClean="0"/>
              <a:t>19.03.2018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E92EDF3-5D09-4F32-B058-DB17AB743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7429845-7319-4F0E-ABFE-E36575D96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7FCB-5FDE-42DF-A8BC-4545076B2CB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4424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C3148ADC-92D1-4D47-8821-A957D95D2C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5CFDBF0-577D-47E9-8D91-49FAFFD18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64D0611-73F5-49A7-8B48-D23D3E72A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FEAF-E271-4C24-9DF2-7C3282F5867C}" type="datetimeFigureOut">
              <a:rPr lang="pl-PL" smtClean="0"/>
              <a:t>19.03.2018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BFE64B7-9890-4BCD-BE1B-E9B1A5AF0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D2BEAD3-881C-44F3-B5D6-B8E9AD6C9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7FCB-5FDE-42DF-A8BC-4545076B2CB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703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827B0EF-D76E-4F8C-A0EA-EDCA482FE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CED33FD-0A5A-4E6A-9194-96DBF546C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E1D21FA-ABE8-44BE-AB3A-2A8907FC5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FEAF-E271-4C24-9DF2-7C3282F5867C}" type="datetimeFigureOut">
              <a:rPr lang="pl-PL" smtClean="0"/>
              <a:t>19.03.2018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FE37B2F-9C7F-4259-B2F3-48A2D4B1D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F1DE430-0C0A-4822-88FD-816BBC9EC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7FCB-5FDE-42DF-A8BC-4545076B2CB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1251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933AF0-CA4D-44AD-A1C2-121F4EFFD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C195D54-BB69-489A-A450-482671D88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C7388CD-B1F1-472D-A650-C9DAE4318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FEAF-E271-4C24-9DF2-7C3282F5867C}" type="datetimeFigureOut">
              <a:rPr lang="pl-PL" smtClean="0"/>
              <a:t>19.03.2018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5B22D22-27ED-458E-B11E-1C942E5FB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53D2976-FC5B-4AF6-BA99-9CE91E3AE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7FCB-5FDE-42DF-A8BC-4545076B2CB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478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F0BC76-340B-47C4-A85A-508E6E0AA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1D61D97-BFE8-454E-A2A9-7353A03C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520B3D5-CD1D-4AE1-BB73-1927284F7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EAE3607-ABAF-4B51-B8CE-F784CF56B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FEAF-E271-4C24-9DF2-7C3282F5867C}" type="datetimeFigureOut">
              <a:rPr lang="pl-PL" smtClean="0"/>
              <a:t>19.03.2018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F1487D8-6300-4124-AA33-9F122443E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0CF73C3-3AFA-4264-BC46-D2881245B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7FCB-5FDE-42DF-A8BC-4545076B2CB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016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6CF7307-5057-48C6-981A-7E700705A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07A7F0E-7C14-440F-82A7-D0E73A606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B1018AF-A402-442B-AEA0-FABDC9930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4F64F6C6-5E84-42A9-A766-8317D6E6E2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8BBD8FC7-444B-4137-A434-CA75286C63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CF2127F5-5D99-4784-9E5F-0D030AC1D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FEAF-E271-4C24-9DF2-7C3282F5867C}" type="datetimeFigureOut">
              <a:rPr lang="pl-PL" smtClean="0"/>
              <a:t>19.03.2018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B53E3E02-0A9D-4D68-AB31-7F64F0A17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6841E582-655F-4A24-A17F-3B79D18B3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7FCB-5FDE-42DF-A8BC-4545076B2CB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8261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31792F-35A2-4F99-A4A6-43A947BEF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DFF4E7DD-A4FE-4675-A60F-F49980E6E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FEAF-E271-4C24-9DF2-7C3282F5867C}" type="datetimeFigureOut">
              <a:rPr lang="pl-PL" smtClean="0"/>
              <a:t>19.03.2018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75B5B727-CDB9-44FD-8C8C-8F0B930DF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2DA2FECB-4C0E-4F08-A6E0-55D7F479E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7FCB-5FDE-42DF-A8BC-4545076B2CB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16321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9DE7A58C-25EE-432A-8438-C0129002B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FEAF-E271-4C24-9DF2-7C3282F5867C}" type="datetimeFigureOut">
              <a:rPr lang="pl-PL" smtClean="0"/>
              <a:t>19.03.2018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2BAFCA2B-4A96-46EB-AE8A-3A16F324B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8B44632-FEAE-4371-BA1E-04784EF01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7FCB-5FDE-42DF-A8BC-4545076B2CB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3398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4852A1-3797-4DE1-A538-4BB131C25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73D570C-31FE-4F9D-A855-F856D4291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7202344-77E3-4DF4-AB5E-30F973890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5A20577-1643-43B5-98CC-ADE95672A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FEAF-E271-4C24-9DF2-7C3282F5867C}" type="datetimeFigureOut">
              <a:rPr lang="pl-PL" smtClean="0"/>
              <a:t>19.03.2018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C2AC53C-A7FC-471D-A841-28606B61D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5F686A0-1447-45D8-B7BC-39CE7E75C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7FCB-5FDE-42DF-A8BC-4545076B2CB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837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E011223-8DFB-43E2-AF87-E577B62A6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4EF0D1A3-3AAA-415F-BC5A-7089A8589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E71DF8C-0C83-4625-98BD-BC6B4C555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93F0071-DC17-42EA-AC0B-B9E2FE943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FEAF-E271-4C24-9DF2-7C3282F5867C}" type="datetimeFigureOut">
              <a:rPr lang="pl-PL" smtClean="0"/>
              <a:t>19.03.2018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1519A07-6185-4075-917C-E58151E03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D503F25-1088-4AE7-9C9A-E03C6ACA9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7FCB-5FDE-42DF-A8BC-4545076B2CB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8832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02C03B82-D56E-425D-A315-0CCCEF992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6176FB7-D58D-4D5D-9078-F11CBFBDB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B00245C-7DF6-4095-9AAF-5327C93BCB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7FEAF-E271-4C24-9DF2-7C3282F5867C}" type="datetimeFigureOut">
              <a:rPr lang="pl-PL" smtClean="0"/>
              <a:t>19.03.2018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2DB4DC8-5E68-4DDB-AF4F-B814C03D4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5AD0FEB-6A2B-4BB5-9DF9-DDEFA4933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27FCB-5FDE-42DF-A8BC-4545076B2CB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3013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E5978D-8438-444C-95DC-6B9186F71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Trump</a:t>
            </a:r>
            <a:r>
              <a:rPr lang="pl-PL" dirty="0"/>
              <a:t> </a:t>
            </a:r>
            <a:r>
              <a:rPr lang="pl-PL" dirty="0" err="1"/>
              <a:t>Tweets</a:t>
            </a:r>
            <a:r>
              <a:rPr lang="pl-PL" dirty="0"/>
              <a:t> vs The </a:t>
            </a:r>
            <a:r>
              <a:rPr lang="pl-PL" dirty="0" err="1"/>
              <a:t>markets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0F4E900-A402-4059-AAD4-97F3BE305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aim of the project is to find association between Trump tweets and U.S. Dollar.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Each tweet will have extracted </a:t>
            </a:r>
          </a:p>
          <a:p>
            <a:pPr marL="0" indent="0">
              <a:buNone/>
            </a:pPr>
            <a:r>
              <a:rPr lang="en-GB" dirty="0"/>
              <a:t>features(words and phrases), </a:t>
            </a:r>
          </a:p>
          <a:p>
            <a:pPr marL="0" indent="0">
              <a:buNone/>
            </a:pPr>
            <a:r>
              <a:rPr lang="en-GB" dirty="0"/>
              <a:t>predicted a sentiment and given a</a:t>
            </a:r>
          </a:p>
          <a:p>
            <a:pPr marL="0" indent="0">
              <a:buNone/>
            </a:pPr>
            <a:r>
              <a:rPr lang="en-GB" dirty="0"/>
              <a:t>dollar value change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C15070A-3369-407D-A71A-FC013EE52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825" y="2452688"/>
            <a:ext cx="43338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988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20A745C4-742E-48FF-8D5F-582CF9B62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3746"/>
            <a:ext cx="9144000" cy="6032810"/>
          </a:xfrm>
        </p:spPr>
        <p:txBody>
          <a:bodyPr/>
          <a:lstStyle/>
          <a:p>
            <a:r>
              <a:rPr lang="en-GB" b="1" dirty="0"/>
              <a:t>Twitter data scrapping</a:t>
            </a:r>
          </a:p>
          <a:p>
            <a:r>
              <a:rPr lang="en-GB" b="1" dirty="0"/>
              <a:t>Selecting tweets to do sent</a:t>
            </a:r>
            <a:r>
              <a:rPr lang="pl-PL" b="1" dirty="0" err="1"/>
              <a:t>iment</a:t>
            </a:r>
            <a:r>
              <a:rPr lang="pl-PL" b="1" dirty="0"/>
              <a:t> </a:t>
            </a:r>
            <a:r>
              <a:rPr lang="pl-PL" b="1" dirty="0" err="1"/>
              <a:t>analysis</a:t>
            </a:r>
            <a:endParaRPr lang="pl-PL" b="1" dirty="0"/>
          </a:p>
          <a:p>
            <a:r>
              <a:rPr lang="pl-PL" b="1" dirty="0" err="1"/>
              <a:t>Features</a:t>
            </a:r>
            <a:r>
              <a:rPr lang="pl-PL" b="1" dirty="0"/>
              <a:t> </a:t>
            </a:r>
            <a:r>
              <a:rPr lang="pl-PL" b="1" dirty="0" err="1"/>
              <a:t>extraction</a:t>
            </a:r>
            <a:r>
              <a:rPr lang="pl-PL" b="1" dirty="0"/>
              <a:t> from </a:t>
            </a:r>
            <a:r>
              <a:rPr lang="pl-PL" b="1" dirty="0" err="1"/>
              <a:t>tweets</a:t>
            </a:r>
            <a:endParaRPr lang="pl-PL" b="1" dirty="0"/>
          </a:p>
          <a:p>
            <a:r>
              <a:rPr lang="pl-PL" b="1" dirty="0" err="1"/>
              <a:t>Building</a:t>
            </a:r>
            <a:r>
              <a:rPr lang="pl-PL" b="1" dirty="0"/>
              <a:t> a model to do </a:t>
            </a:r>
            <a:r>
              <a:rPr lang="pl-PL" b="1" dirty="0" err="1"/>
              <a:t>sentiment</a:t>
            </a:r>
            <a:r>
              <a:rPr lang="pl-PL" b="1" dirty="0"/>
              <a:t> </a:t>
            </a:r>
            <a:r>
              <a:rPr lang="pl-PL" b="1" dirty="0" err="1"/>
              <a:t>analysis</a:t>
            </a:r>
            <a:endParaRPr lang="pl-PL" b="1" dirty="0"/>
          </a:p>
          <a:p>
            <a:r>
              <a:rPr lang="pl-PL" b="1" dirty="0" err="1"/>
              <a:t>Selecting</a:t>
            </a:r>
            <a:r>
              <a:rPr lang="pl-PL" b="1" dirty="0"/>
              <a:t> </a:t>
            </a:r>
            <a:r>
              <a:rPr lang="pl-PL" b="1" dirty="0" err="1"/>
              <a:t>tweets</a:t>
            </a:r>
            <a:r>
              <a:rPr lang="pl-PL" b="1" dirty="0"/>
              <a:t> to </a:t>
            </a:r>
            <a:r>
              <a:rPr lang="pl-PL" b="1" dirty="0" err="1"/>
              <a:t>find</a:t>
            </a:r>
            <a:r>
              <a:rPr lang="pl-PL" b="1" dirty="0"/>
              <a:t> </a:t>
            </a:r>
            <a:r>
              <a:rPr lang="pl-PL" b="1" dirty="0" err="1"/>
              <a:t>assosiation</a:t>
            </a:r>
            <a:r>
              <a:rPr lang="pl-PL" b="1" dirty="0"/>
              <a:t> with </a:t>
            </a:r>
            <a:r>
              <a:rPr lang="pl-PL" b="1" dirty="0" err="1"/>
              <a:t>markets</a:t>
            </a:r>
            <a:endParaRPr lang="pl-PL" b="1" dirty="0"/>
          </a:p>
          <a:p>
            <a:r>
              <a:rPr lang="pl-PL" b="1" dirty="0" err="1"/>
              <a:t>Building</a:t>
            </a:r>
            <a:r>
              <a:rPr lang="pl-PL" b="1" dirty="0"/>
              <a:t> a </a:t>
            </a:r>
            <a:r>
              <a:rPr lang="pl-PL" b="1" dirty="0" err="1"/>
              <a:t>dataset</a:t>
            </a:r>
            <a:r>
              <a:rPr lang="pl-PL" b="1" dirty="0"/>
              <a:t> with </a:t>
            </a:r>
            <a:r>
              <a:rPr lang="pl-PL" b="1" dirty="0" err="1"/>
              <a:t>tweets</a:t>
            </a:r>
            <a:r>
              <a:rPr lang="pl-PL" b="1" dirty="0"/>
              <a:t> and USD </a:t>
            </a:r>
            <a:r>
              <a:rPr lang="pl-PL" b="1" dirty="0" err="1"/>
              <a:t>changes</a:t>
            </a:r>
            <a:endParaRPr lang="pl-PL" b="1" dirty="0"/>
          </a:p>
          <a:p>
            <a:r>
              <a:rPr lang="pl-PL" b="1" dirty="0" err="1"/>
              <a:t>Feature</a:t>
            </a:r>
            <a:r>
              <a:rPr lang="pl-PL" b="1" dirty="0"/>
              <a:t> </a:t>
            </a:r>
            <a:r>
              <a:rPr lang="pl-PL" b="1" dirty="0" err="1"/>
              <a:t>selection</a:t>
            </a:r>
            <a:r>
              <a:rPr lang="pl-PL" b="1" dirty="0"/>
              <a:t> on the </a:t>
            </a:r>
            <a:r>
              <a:rPr lang="pl-PL" b="1" dirty="0" err="1"/>
              <a:t>dataset</a:t>
            </a:r>
            <a:endParaRPr lang="pl-PL" b="1" dirty="0"/>
          </a:p>
          <a:p>
            <a:r>
              <a:rPr lang="pl-PL" dirty="0" err="1"/>
              <a:t>Choosing</a:t>
            </a:r>
            <a:r>
              <a:rPr lang="pl-PL" dirty="0"/>
              <a:t> a </a:t>
            </a:r>
            <a:r>
              <a:rPr lang="pl-PL" dirty="0" err="1"/>
              <a:t>treshold</a:t>
            </a:r>
            <a:r>
              <a:rPr lang="pl-PL" dirty="0"/>
              <a:t> for USD </a:t>
            </a:r>
            <a:r>
              <a:rPr lang="pl-PL" dirty="0" err="1"/>
              <a:t>value</a:t>
            </a:r>
            <a:r>
              <a:rPr lang="pl-PL" dirty="0"/>
              <a:t> </a:t>
            </a:r>
            <a:r>
              <a:rPr lang="pl-PL" dirty="0" err="1"/>
              <a:t>changes</a:t>
            </a:r>
            <a:endParaRPr lang="pl-PL" dirty="0"/>
          </a:p>
          <a:p>
            <a:r>
              <a:rPr lang="pl-PL" dirty="0" err="1"/>
              <a:t>Building</a:t>
            </a:r>
            <a:r>
              <a:rPr lang="pl-PL" dirty="0"/>
              <a:t> a model </a:t>
            </a:r>
            <a:r>
              <a:rPr lang="pl-PL" dirty="0" err="1"/>
              <a:t>predicting</a:t>
            </a:r>
            <a:r>
              <a:rPr lang="pl-PL" dirty="0"/>
              <a:t> USD </a:t>
            </a:r>
            <a:r>
              <a:rPr lang="pl-PL" dirty="0" err="1"/>
              <a:t>changes</a:t>
            </a:r>
            <a:endParaRPr lang="pl-PL" dirty="0"/>
          </a:p>
          <a:p>
            <a:r>
              <a:rPr lang="pl-PL" dirty="0" err="1"/>
              <a:t>Creating</a:t>
            </a:r>
            <a:r>
              <a:rPr lang="pl-PL" dirty="0"/>
              <a:t>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interface</a:t>
            </a:r>
            <a:r>
              <a:rPr lang="pl-PL" dirty="0"/>
              <a:t> </a:t>
            </a:r>
            <a:r>
              <a:rPr lang="pl-PL" dirty="0" err="1"/>
              <a:t>using</a:t>
            </a:r>
            <a:r>
              <a:rPr lang="pl-PL" dirty="0"/>
              <a:t> </a:t>
            </a:r>
            <a:r>
              <a:rPr lang="pl-PL" dirty="0" err="1"/>
              <a:t>Flask</a:t>
            </a:r>
            <a:r>
              <a:rPr lang="pl-PL" dirty="0"/>
              <a:t> and </a:t>
            </a:r>
            <a:r>
              <a:rPr lang="pl-PL" dirty="0" err="1"/>
              <a:t>integration</a:t>
            </a:r>
            <a:r>
              <a:rPr lang="pl-PL" dirty="0"/>
              <a:t> with a model</a:t>
            </a:r>
          </a:p>
          <a:p>
            <a:r>
              <a:rPr lang="pl-PL" dirty="0" err="1"/>
              <a:t>Adding</a:t>
            </a:r>
            <a:r>
              <a:rPr lang="pl-PL" dirty="0"/>
              <a:t>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currencies</a:t>
            </a:r>
            <a:endParaRPr lang="pl-PL" dirty="0"/>
          </a:p>
          <a:p>
            <a:r>
              <a:rPr lang="pl-PL" dirty="0" err="1"/>
              <a:t>Writing</a:t>
            </a:r>
            <a:r>
              <a:rPr lang="pl-PL" dirty="0"/>
              <a:t> a raport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385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9F85E04-24EE-49F6-8E77-73ECC4757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0293"/>
            <a:ext cx="10515600" cy="5786670"/>
          </a:xfrm>
        </p:spPr>
        <p:txBody>
          <a:bodyPr/>
          <a:lstStyle/>
          <a:p>
            <a:pPr marL="0" indent="0" algn="ctr">
              <a:buNone/>
            </a:pPr>
            <a:r>
              <a:rPr lang="pl-PL" b="1" dirty="0" err="1"/>
              <a:t>Results</a:t>
            </a:r>
            <a:r>
              <a:rPr lang="pl-PL" b="1" dirty="0"/>
              <a:t> </a:t>
            </a:r>
            <a:r>
              <a:rPr lang="pl-PL" b="1" dirty="0" err="1"/>
              <a:t>so</a:t>
            </a:r>
            <a:r>
              <a:rPr lang="pl-PL" b="1" dirty="0"/>
              <a:t> far:</a:t>
            </a:r>
          </a:p>
          <a:p>
            <a:pPr marL="0" indent="0">
              <a:buNone/>
            </a:pPr>
            <a:r>
              <a:rPr lang="pl-PL" dirty="0" err="1"/>
              <a:t>ZeroR</a:t>
            </a:r>
            <a:r>
              <a:rPr lang="pl-PL" dirty="0"/>
              <a:t>: 39%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err="1"/>
              <a:t>Naive</a:t>
            </a:r>
            <a:r>
              <a:rPr lang="pl-PL" dirty="0"/>
              <a:t> Bayes: 46% on test (52% on </a:t>
            </a:r>
            <a:r>
              <a:rPr lang="pl-PL" dirty="0" err="1"/>
              <a:t>train</a:t>
            </a:r>
            <a:r>
              <a:rPr lang="pl-PL" dirty="0"/>
              <a:t>),</a:t>
            </a:r>
          </a:p>
          <a:p>
            <a:pPr marL="0" indent="0">
              <a:buNone/>
            </a:pPr>
            <a:r>
              <a:rPr lang="pl-PL" dirty="0" err="1"/>
              <a:t>Logistic</a:t>
            </a:r>
            <a:r>
              <a:rPr lang="pl-PL" dirty="0"/>
              <a:t> Reg: 47% on test (53% on </a:t>
            </a:r>
            <a:r>
              <a:rPr lang="pl-PL" dirty="0" err="1"/>
              <a:t>train</a:t>
            </a:r>
            <a:r>
              <a:rPr lang="pl-PL" dirty="0"/>
              <a:t>),</a:t>
            </a:r>
          </a:p>
          <a:p>
            <a:pPr marL="0" indent="0">
              <a:buNone/>
            </a:pPr>
            <a:r>
              <a:rPr lang="pl-PL" dirty="0"/>
              <a:t>J48: 45% on test (54% on </a:t>
            </a:r>
            <a:r>
              <a:rPr lang="pl-PL" dirty="0" err="1"/>
              <a:t>train</a:t>
            </a:r>
            <a:r>
              <a:rPr lang="pl-PL" dirty="0"/>
              <a:t>)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B772AA25-0F4E-4DE3-AF21-9AB2BEBB6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921" y="3778869"/>
            <a:ext cx="3703542" cy="232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7365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160</Words>
  <Application>Microsoft Office PowerPoint</Application>
  <PresentationFormat>Panoramiczny</PresentationFormat>
  <Paragraphs>25</Paragraphs>
  <Slides>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Motyw pakietu Office</vt:lpstr>
      <vt:lpstr>Trump Tweets vs The markets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Aluś</dc:creator>
  <cp:lastModifiedBy>Aluś</cp:lastModifiedBy>
  <cp:revision>10</cp:revision>
  <dcterms:created xsi:type="dcterms:W3CDTF">2018-03-18T18:36:42Z</dcterms:created>
  <dcterms:modified xsi:type="dcterms:W3CDTF">2018-03-19T20:16:12Z</dcterms:modified>
</cp:coreProperties>
</file>