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  <p:sldMasterId id="2147483775" r:id="rId7"/>
    <p:sldMasterId id="2147483782" r:id="rId8"/>
    <p:sldMasterId id="2147483787" r:id="rId9"/>
    <p:sldMasterId id="2147483794" r:id="rId10"/>
  </p:sldMasterIdLst>
  <p:notesMasterIdLst>
    <p:notesMasterId r:id="rId14"/>
  </p:notesMasterIdLst>
  <p:handoutMasterIdLst>
    <p:handoutMasterId r:id="rId15"/>
  </p:handoutMasterIdLst>
  <p:sldIdLst>
    <p:sldId id="4300" r:id="rId11"/>
    <p:sldId id="419" r:id="rId12"/>
    <p:sldId id="256" r:id="rId13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700"/>
    <a:srgbClr val="FF8A00"/>
    <a:srgbClr val="0AC8FF"/>
    <a:srgbClr val="FA2D6E"/>
    <a:srgbClr val="007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C0DF-3E45-445A-B83D-648127A08DE6}" v="237" dt="2024-01-31T17:24:49.748"/>
    <p1510:client id="{5F228A47-A353-4680-A461-5205EFC0C680}" v="185" dt="2024-02-01T00:00:14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/>
    <p:restoredTop sz="95782"/>
  </p:normalViewPr>
  <p:slideViewPr>
    <p:cSldViewPr snapToGrid="0" snapToObjects="1">
      <p:cViewPr varScale="1">
        <p:scale>
          <a:sx n="122" d="100"/>
          <a:sy n="122" d="100"/>
        </p:scale>
        <p:origin x="51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EA28-822E-46BC-A3D1-8D203B8E0F6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765BDA9-71F4-4202-B3C3-D2F179644B08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GB" sz="2800" b="0" dirty="0"/>
            <a:t>WSA</a:t>
          </a:r>
        </a:p>
      </dgm:t>
    </dgm:pt>
    <dgm:pt modelId="{009F37B3-1D20-41DC-9127-417D735B50DC}" type="parTrans" cxnId="{0C3D0624-3951-4BBC-A0C4-B1C55C906F3C}">
      <dgm:prSet/>
      <dgm:spPr/>
      <dgm:t>
        <a:bodyPr/>
        <a:lstStyle/>
        <a:p>
          <a:endParaRPr lang="en-GB"/>
        </a:p>
      </dgm:t>
    </dgm:pt>
    <dgm:pt modelId="{8AD6AE73-8CE3-4F62-B705-B94E33FCE364}" type="sibTrans" cxnId="{0C3D0624-3951-4BBC-A0C4-B1C55C906F3C}">
      <dgm:prSet/>
      <dgm:spPr/>
      <dgm:t>
        <a:bodyPr/>
        <a:lstStyle/>
        <a:p>
          <a:endParaRPr lang="en-GB"/>
        </a:p>
      </dgm:t>
    </dgm:pt>
    <dgm:pt modelId="{BA0F5A1B-382A-4BC8-8AFA-FA997AF6BA74}">
      <dgm:prSet phldrT="[Text]" custT="1"/>
      <dgm:spPr/>
      <dgm:t>
        <a:bodyPr/>
        <a:lstStyle/>
        <a:p>
          <a:r>
            <a:rPr lang="en-GB" sz="1800" b="0" dirty="0"/>
            <a:t>Major nocturnal In-bed periods</a:t>
          </a:r>
        </a:p>
      </dgm:t>
    </dgm:pt>
    <dgm:pt modelId="{CBD29462-3BE4-4A88-8962-5760B57017BB}" type="parTrans" cxnId="{0A1B9F54-0DE8-4EF0-8ED4-67DAF333F301}">
      <dgm:prSet/>
      <dgm:spPr/>
      <dgm:t>
        <a:bodyPr/>
        <a:lstStyle/>
        <a:p>
          <a:endParaRPr lang="en-GB"/>
        </a:p>
      </dgm:t>
    </dgm:pt>
    <dgm:pt modelId="{DD6FA8B6-DE6A-40B1-A2BC-211B5902181C}" type="sibTrans" cxnId="{0A1B9F54-0DE8-4EF0-8ED4-67DAF333F301}">
      <dgm:prSet/>
      <dgm:spPr/>
      <dgm:t>
        <a:bodyPr/>
        <a:lstStyle/>
        <a:p>
          <a:endParaRPr lang="en-GB"/>
        </a:p>
      </dgm:t>
    </dgm:pt>
    <dgm:pt modelId="{0CD1C6A0-309A-413E-881C-0D87C7C2DFAE}">
      <dgm:prSet phldrT="[Text]"/>
      <dgm:spPr/>
      <dgm:t>
        <a:bodyPr/>
        <a:lstStyle/>
        <a:p>
          <a:r>
            <a:rPr lang="en-GB" dirty="0"/>
            <a:t>Duration (1 metric)</a:t>
          </a:r>
        </a:p>
      </dgm:t>
    </dgm:pt>
    <dgm:pt modelId="{0F952447-402D-46A8-AB57-129539F1284D}" type="parTrans" cxnId="{B5DCF625-9214-4450-875A-9FC2AF5D3AB7}">
      <dgm:prSet/>
      <dgm:spPr/>
      <dgm:t>
        <a:bodyPr/>
        <a:lstStyle/>
        <a:p>
          <a:endParaRPr lang="en-GB"/>
        </a:p>
      </dgm:t>
    </dgm:pt>
    <dgm:pt modelId="{5E410AF2-12E2-46A3-A934-4DA392B948BE}" type="sibTrans" cxnId="{B5DCF625-9214-4450-875A-9FC2AF5D3AB7}">
      <dgm:prSet/>
      <dgm:spPr/>
      <dgm:t>
        <a:bodyPr/>
        <a:lstStyle/>
        <a:p>
          <a:endParaRPr lang="en-GB"/>
        </a:p>
      </dgm:t>
    </dgm:pt>
    <dgm:pt modelId="{33F93E8E-B7AD-402D-B87E-38D15BFF46FA}">
      <dgm:prSet phldrT="[Text]" custT="1"/>
      <dgm:spPr/>
      <dgm:t>
        <a:bodyPr/>
        <a:lstStyle/>
        <a:p>
          <a:r>
            <a:rPr lang="en-GB" sz="1800" b="0" dirty="0"/>
            <a:t>Minor nocturnal In-bed periods</a:t>
          </a:r>
        </a:p>
      </dgm:t>
    </dgm:pt>
    <dgm:pt modelId="{CD77556F-2C4C-41AF-A673-51A80F49C6D5}" type="parTrans" cxnId="{A49EEA82-21BA-4841-80B0-46585F3D2D68}">
      <dgm:prSet/>
      <dgm:spPr/>
      <dgm:t>
        <a:bodyPr/>
        <a:lstStyle/>
        <a:p>
          <a:endParaRPr lang="en-GB"/>
        </a:p>
      </dgm:t>
    </dgm:pt>
    <dgm:pt modelId="{8452CB8C-1D40-4A6F-A5B0-445E2AB1453A}" type="sibTrans" cxnId="{A49EEA82-21BA-4841-80B0-46585F3D2D68}">
      <dgm:prSet/>
      <dgm:spPr/>
      <dgm:t>
        <a:bodyPr/>
        <a:lstStyle/>
        <a:p>
          <a:endParaRPr lang="en-GB"/>
        </a:p>
      </dgm:t>
    </dgm:pt>
    <dgm:pt modelId="{A44D2CBD-7946-4D94-AAD0-596F94399584}">
      <dgm:prSet phldrT="[Text]" custT="1"/>
      <dgm:spPr/>
      <dgm:t>
        <a:bodyPr/>
        <a:lstStyle/>
        <a:p>
          <a:r>
            <a:rPr lang="en-GB" sz="1800" b="0" dirty="0"/>
            <a:t>In-bed naps</a:t>
          </a:r>
        </a:p>
      </dgm:t>
    </dgm:pt>
    <dgm:pt modelId="{D4963051-2BC0-429C-BF59-F572D086D1B6}" type="parTrans" cxnId="{74473CF3-53BF-4909-9A66-3185B1DE37F8}">
      <dgm:prSet/>
      <dgm:spPr/>
      <dgm:t>
        <a:bodyPr/>
        <a:lstStyle/>
        <a:p>
          <a:endParaRPr lang="en-GB"/>
        </a:p>
      </dgm:t>
    </dgm:pt>
    <dgm:pt modelId="{F703F4B5-08E9-473F-9CFF-70B4D3DE8989}" type="sibTrans" cxnId="{74473CF3-53BF-4909-9A66-3185B1DE37F8}">
      <dgm:prSet/>
      <dgm:spPr/>
      <dgm:t>
        <a:bodyPr/>
        <a:lstStyle/>
        <a:p>
          <a:endParaRPr lang="en-GB"/>
        </a:p>
      </dgm:t>
    </dgm:pt>
    <dgm:pt modelId="{A68608CA-6A85-48FC-B763-2714AC804AC8}">
      <dgm:prSet phldrT="[Text]"/>
      <dgm:spPr/>
      <dgm:t>
        <a:bodyPr/>
        <a:lstStyle/>
        <a:p>
          <a:r>
            <a:rPr lang="en-GB" dirty="0"/>
            <a:t>Timing (2 metrics)</a:t>
          </a:r>
        </a:p>
      </dgm:t>
    </dgm:pt>
    <dgm:pt modelId="{B2C3CF21-033E-42BD-9622-69283FFC2016}" type="parTrans" cxnId="{897E0277-F51E-442E-BE21-01627551CCE9}">
      <dgm:prSet/>
      <dgm:spPr/>
      <dgm:t>
        <a:bodyPr/>
        <a:lstStyle/>
        <a:p>
          <a:endParaRPr lang="en-GB"/>
        </a:p>
      </dgm:t>
    </dgm:pt>
    <dgm:pt modelId="{758CABEE-082F-4EB4-9D03-788D4844A4ED}" type="sibTrans" cxnId="{897E0277-F51E-442E-BE21-01627551CCE9}">
      <dgm:prSet/>
      <dgm:spPr/>
      <dgm:t>
        <a:bodyPr/>
        <a:lstStyle/>
        <a:p>
          <a:endParaRPr lang="en-GB"/>
        </a:p>
      </dgm:t>
    </dgm:pt>
    <dgm:pt modelId="{4D3C444A-4894-4090-87E4-0A5853BD8D04}">
      <dgm:prSet phldrT="[Text]"/>
      <dgm:spPr/>
      <dgm:t>
        <a:bodyPr/>
        <a:lstStyle/>
        <a:p>
          <a:r>
            <a:rPr lang="en-GB" dirty="0"/>
            <a:t>Continuity (3 metrics)</a:t>
          </a:r>
        </a:p>
      </dgm:t>
    </dgm:pt>
    <dgm:pt modelId="{CA4BA2BB-EB93-4B83-B174-C8B7339DB0AF}" type="parTrans" cxnId="{9573A924-6E65-478B-B0AF-755A036FB78E}">
      <dgm:prSet/>
      <dgm:spPr/>
      <dgm:t>
        <a:bodyPr/>
        <a:lstStyle/>
        <a:p>
          <a:endParaRPr lang="en-GB"/>
        </a:p>
      </dgm:t>
    </dgm:pt>
    <dgm:pt modelId="{F0BDB70E-A2AA-4592-AC7A-91DAB09346DE}" type="sibTrans" cxnId="{9573A924-6E65-478B-B0AF-755A036FB78E}">
      <dgm:prSet/>
      <dgm:spPr/>
      <dgm:t>
        <a:bodyPr/>
        <a:lstStyle/>
        <a:p>
          <a:endParaRPr lang="en-GB"/>
        </a:p>
      </dgm:t>
    </dgm:pt>
    <dgm:pt modelId="{AB16C92B-1E32-4B23-BB62-592514F673CE}">
      <dgm:prSet phldrT="[Text]"/>
      <dgm:spPr/>
      <dgm:t>
        <a:bodyPr/>
        <a:lstStyle/>
        <a:p>
          <a:r>
            <a:rPr lang="en-GB" dirty="0"/>
            <a:t>Physiology (2 metrics)</a:t>
          </a:r>
        </a:p>
      </dgm:t>
    </dgm:pt>
    <dgm:pt modelId="{9BA1FA1C-30D8-42EF-9C76-210DB8237A82}" type="parTrans" cxnId="{63E676C8-4109-47EF-9A67-E80A572DF314}">
      <dgm:prSet/>
      <dgm:spPr/>
      <dgm:t>
        <a:bodyPr/>
        <a:lstStyle/>
        <a:p>
          <a:endParaRPr lang="en-GB"/>
        </a:p>
      </dgm:t>
    </dgm:pt>
    <dgm:pt modelId="{60D8B396-D8FD-42F1-99B2-A8C807029CF8}" type="sibTrans" cxnId="{63E676C8-4109-47EF-9A67-E80A572DF314}">
      <dgm:prSet/>
      <dgm:spPr/>
      <dgm:t>
        <a:bodyPr/>
        <a:lstStyle/>
        <a:p>
          <a:endParaRPr lang="en-GB"/>
        </a:p>
      </dgm:t>
    </dgm:pt>
    <dgm:pt modelId="{7C97B029-7DE4-449B-91ED-23AB9D5EC6CE}">
      <dgm:prSet phldrT="[Text]"/>
      <dgm:spPr/>
      <dgm:t>
        <a:bodyPr/>
        <a:lstStyle/>
        <a:p>
          <a:r>
            <a:rPr lang="en-GB" dirty="0"/>
            <a:t>Sleep states</a:t>
          </a:r>
        </a:p>
      </dgm:t>
    </dgm:pt>
    <dgm:pt modelId="{522F3326-889F-4AF5-B807-9E2E1259E7D2}" type="parTrans" cxnId="{008C2C20-8E61-4F93-B34A-E7E60509F22C}">
      <dgm:prSet/>
      <dgm:spPr/>
      <dgm:t>
        <a:bodyPr/>
        <a:lstStyle/>
        <a:p>
          <a:endParaRPr lang="en-GB"/>
        </a:p>
      </dgm:t>
    </dgm:pt>
    <dgm:pt modelId="{750277CD-B782-41F0-9AFF-FA3FBC6511F8}" type="sibTrans" cxnId="{008C2C20-8E61-4F93-B34A-E7E60509F22C}">
      <dgm:prSet/>
      <dgm:spPr/>
      <dgm:t>
        <a:bodyPr/>
        <a:lstStyle/>
        <a:p>
          <a:endParaRPr lang="en-GB"/>
        </a:p>
      </dgm:t>
    </dgm:pt>
    <dgm:pt modelId="{2C1F4557-1396-4CD7-9426-FD915E28DB97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GB" sz="2800" b="0" dirty="0"/>
            <a:t>Multi-sensor</a:t>
          </a:r>
        </a:p>
      </dgm:t>
    </dgm:pt>
    <dgm:pt modelId="{B14C317B-3174-444B-8E70-29B8E5AAD45E}" type="parTrans" cxnId="{47E74735-F84C-497E-8BBC-5547D10FB0D5}">
      <dgm:prSet/>
      <dgm:spPr/>
      <dgm:t>
        <a:bodyPr/>
        <a:lstStyle/>
        <a:p>
          <a:endParaRPr lang="en-GB"/>
        </a:p>
      </dgm:t>
    </dgm:pt>
    <dgm:pt modelId="{060779A8-4BAA-4812-9063-E34BE5FF2F85}" type="sibTrans" cxnId="{47E74735-F84C-497E-8BBC-5547D10FB0D5}">
      <dgm:prSet/>
      <dgm:spPr/>
      <dgm:t>
        <a:bodyPr/>
        <a:lstStyle/>
        <a:p>
          <a:endParaRPr lang="en-GB"/>
        </a:p>
      </dgm:t>
    </dgm:pt>
    <dgm:pt modelId="{267C859E-B5C7-4543-8437-60B43D4DC21F}">
      <dgm:prSet phldrT="[Text]" custT="1"/>
      <dgm:spPr/>
      <dgm:t>
        <a:bodyPr/>
        <a:lstStyle/>
        <a:p>
          <a:r>
            <a:rPr lang="en-GB" sz="1800" b="0" dirty="0"/>
            <a:t>Light</a:t>
          </a:r>
        </a:p>
      </dgm:t>
    </dgm:pt>
    <dgm:pt modelId="{972A9B8E-A0E1-4844-A74F-983D03C7C624}" type="parTrans" cxnId="{0C38A366-E2F4-47C3-AAEF-6C08B9D94D7D}">
      <dgm:prSet/>
      <dgm:spPr/>
      <dgm:t>
        <a:bodyPr/>
        <a:lstStyle/>
        <a:p>
          <a:endParaRPr lang="en-GB"/>
        </a:p>
      </dgm:t>
    </dgm:pt>
    <dgm:pt modelId="{A9278D84-6364-4828-9867-9C308189EB18}" type="sibTrans" cxnId="{0C38A366-E2F4-47C3-AAEF-6C08B9D94D7D}">
      <dgm:prSet/>
      <dgm:spPr/>
      <dgm:t>
        <a:bodyPr/>
        <a:lstStyle/>
        <a:p>
          <a:endParaRPr lang="en-GB"/>
        </a:p>
      </dgm:t>
    </dgm:pt>
    <dgm:pt modelId="{96EE6D61-5456-4E15-8BD7-0729297CE980}">
      <dgm:prSet phldrT="[Text]" custT="1"/>
      <dgm:spPr/>
      <dgm:t>
        <a:bodyPr/>
        <a:lstStyle/>
        <a:p>
          <a:r>
            <a:rPr lang="en-GB" sz="1800" b="0" dirty="0"/>
            <a:t>Temperature</a:t>
          </a:r>
        </a:p>
      </dgm:t>
    </dgm:pt>
    <dgm:pt modelId="{ED22B2FD-2DE7-443E-BD06-9866A3F937FD}" type="parTrans" cxnId="{2DDE6F1E-1B81-429F-BDF2-4CEE2A8EA166}">
      <dgm:prSet/>
      <dgm:spPr/>
      <dgm:t>
        <a:bodyPr/>
        <a:lstStyle/>
        <a:p>
          <a:endParaRPr lang="en-GB"/>
        </a:p>
      </dgm:t>
    </dgm:pt>
    <dgm:pt modelId="{6DA452EA-EC0C-47B3-B2F3-5306D240463D}" type="sibTrans" cxnId="{2DDE6F1E-1B81-429F-BDF2-4CEE2A8EA166}">
      <dgm:prSet/>
      <dgm:spPr/>
      <dgm:t>
        <a:bodyPr/>
        <a:lstStyle/>
        <a:p>
          <a:endParaRPr lang="en-GB"/>
        </a:p>
      </dgm:t>
    </dgm:pt>
    <dgm:pt modelId="{4B071998-AC8B-4C57-B08D-6EC9A96E7F23}">
      <dgm:prSet phldrT="[Text]"/>
      <dgm:spPr/>
      <dgm:t>
        <a:bodyPr/>
        <a:lstStyle/>
        <a:p>
          <a:r>
            <a:rPr lang="en-GB" dirty="0"/>
            <a:t>Daily average</a:t>
          </a:r>
        </a:p>
      </dgm:t>
    </dgm:pt>
    <dgm:pt modelId="{2FB44A36-932D-4564-95BD-AA6DE676C4D6}" type="parTrans" cxnId="{AF46B72F-F2C8-44AA-8BEC-E0A061BF5BBA}">
      <dgm:prSet/>
      <dgm:spPr/>
      <dgm:t>
        <a:bodyPr/>
        <a:lstStyle/>
        <a:p>
          <a:endParaRPr lang="en-GB"/>
        </a:p>
      </dgm:t>
    </dgm:pt>
    <dgm:pt modelId="{9147A8E8-4C66-4292-BB2F-B83A3FC2B9BB}" type="sibTrans" cxnId="{AF46B72F-F2C8-44AA-8BEC-E0A061BF5BBA}">
      <dgm:prSet/>
      <dgm:spPr/>
      <dgm:t>
        <a:bodyPr/>
        <a:lstStyle/>
        <a:p>
          <a:endParaRPr lang="en-GB"/>
        </a:p>
      </dgm:t>
    </dgm:pt>
    <dgm:pt modelId="{2FAD9A55-C32C-43B2-8383-066010B27656}">
      <dgm:prSet phldrT="[Text]"/>
      <dgm:spPr/>
      <dgm:t>
        <a:bodyPr/>
        <a:lstStyle/>
        <a:p>
          <a:r>
            <a:rPr lang="en-GB" dirty="0"/>
            <a:t>Hours of bright light</a:t>
          </a:r>
        </a:p>
      </dgm:t>
    </dgm:pt>
    <dgm:pt modelId="{FC1ECE15-5708-4FE3-9A3C-FBCEF7539457}" type="parTrans" cxnId="{CF67429E-84A0-4F15-8776-AFABD90D2913}">
      <dgm:prSet/>
      <dgm:spPr/>
      <dgm:t>
        <a:bodyPr/>
        <a:lstStyle/>
        <a:p>
          <a:endParaRPr lang="en-GB"/>
        </a:p>
      </dgm:t>
    </dgm:pt>
    <dgm:pt modelId="{3F55A32A-DB43-44B8-805C-36AF40C5724C}" type="sibTrans" cxnId="{CF67429E-84A0-4F15-8776-AFABD90D2913}">
      <dgm:prSet/>
      <dgm:spPr/>
      <dgm:t>
        <a:bodyPr/>
        <a:lstStyle/>
        <a:p>
          <a:endParaRPr lang="en-GB"/>
        </a:p>
      </dgm:t>
    </dgm:pt>
    <dgm:pt modelId="{94A3ADB3-8570-475B-9B4C-3C8D4B44DD76}">
      <dgm:prSet phldrT="[Text]"/>
      <dgm:spPr/>
      <dgm:t>
        <a:bodyPr/>
        <a:lstStyle/>
        <a:p>
          <a:r>
            <a:rPr lang="en-GB" dirty="0"/>
            <a:t>Timing of exposure</a:t>
          </a:r>
        </a:p>
      </dgm:t>
    </dgm:pt>
    <dgm:pt modelId="{CD5F6D30-D14B-4156-992F-7B21937A0138}" type="parTrans" cxnId="{44BC8FFA-7CC4-434A-9284-74EB7A9C1687}">
      <dgm:prSet/>
      <dgm:spPr/>
      <dgm:t>
        <a:bodyPr/>
        <a:lstStyle/>
        <a:p>
          <a:endParaRPr lang="en-GB"/>
        </a:p>
      </dgm:t>
    </dgm:pt>
    <dgm:pt modelId="{787C6835-0F56-4EBF-9469-690A75501757}" type="sibTrans" cxnId="{44BC8FFA-7CC4-434A-9284-74EB7A9C1687}">
      <dgm:prSet/>
      <dgm:spPr/>
      <dgm:t>
        <a:bodyPr/>
        <a:lstStyle/>
        <a:p>
          <a:endParaRPr lang="en-GB"/>
        </a:p>
      </dgm:t>
    </dgm:pt>
    <dgm:pt modelId="{F63B31AA-6F03-49B5-9BE3-C6A997FD38A1}">
      <dgm:prSet phldrT="[Text]"/>
      <dgm:spPr/>
      <dgm:t>
        <a:bodyPr/>
        <a:lstStyle/>
        <a:p>
          <a:r>
            <a:rPr lang="en-GB" dirty="0"/>
            <a:t>Daily average</a:t>
          </a:r>
        </a:p>
      </dgm:t>
    </dgm:pt>
    <dgm:pt modelId="{B3009DDC-B1A2-4188-9545-0807EC0025A3}" type="parTrans" cxnId="{2E23C8B3-A27A-4E85-ABAD-440C9F9BA9F8}">
      <dgm:prSet/>
      <dgm:spPr/>
      <dgm:t>
        <a:bodyPr/>
        <a:lstStyle/>
        <a:p>
          <a:endParaRPr lang="en-GB"/>
        </a:p>
      </dgm:t>
    </dgm:pt>
    <dgm:pt modelId="{A8D2C6BD-AF38-4F21-96DD-C5F43CB4CCFD}" type="sibTrans" cxnId="{2E23C8B3-A27A-4E85-ABAD-440C9F9BA9F8}">
      <dgm:prSet/>
      <dgm:spPr/>
      <dgm:t>
        <a:bodyPr/>
        <a:lstStyle/>
        <a:p>
          <a:endParaRPr lang="en-GB"/>
        </a:p>
      </dgm:t>
    </dgm:pt>
    <dgm:pt modelId="{531837AE-0325-4EFD-A873-0F3BFF470146}">
      <dgm:prSet phldrT="[Text]"/>
      <dgm:spPr/>
      <dgm:t>
        <a:bodyPr/>
        <a:lstStyle/>
        <a:p>
          <a:r>
            <a:rPr lang="en-GB" dirty="0"/>
            <a:t>Nocturnal temperature</a:t>
          </a:r>
        </a:p>
      </dgm:t>
    </dgm:pt>
    <dgm:pt modelId="{A0A9600B-4770-4C03-831A-5DD0856435D1}" type="parTrans" cxnId="{2B028134-CF83-4346-9B1C-A6763D837701}">
      <dgm:prSet/>
      <dgm:spPr/>
      <dgm:t>
        <a:bodyPr/>
        <a:lstStyle/>
        <a:p>
          <a:endParaRPr lang="en-GB"/>
        </a:p>
      </dgm:t>
    </dgm:pt>
    <dgm:pt modelId="{BE4C0142-867E-438A-A1CD-C5E59322265E}" type="sibTrans" cxnId="{2B028134-CF83-4346-9B1C-A6763D837701}">
      <dgm:prSet/>
      <dgm:spPr/>
      <dgm:t>
        <a:bodyPr/>
        <a:lstStyle/>
        <a:p>
          <a:endParaRPr lang="en-GB"/>
        </a:p>
      </dgm:t>
    </dgm:pt>
    <dgm:pt modelId="{4CC114F7-6959-497E-9DC5-18F11C633B71}">
      <dgm:prSet phldrT="[Text]"/>
      <dgm:spPr/>
      <dgm:t>
        <a:bodyPr/>
        <a:lstStyle/>
        <a:p>
          <a:r>
            <a:rPr lang="en-GB" dirty="0"/>
            <a:t>Minimum, maximum and amplitude</a:t>
          </a:r>
        </a:p>
      </dgm:t>
    </dgm:pt>
    <dgm:pt modelId="{E322EB80-E623-45F1-A084-15F8E4A6BDDD}" type="parTrans" cxnId="{D3CF8C8E-B18D-4EA8-ABA6-FE2D44689513}">
      <dgm:prSet/>
      <dgm:spPr/>
      <dgm:t>
        <a:bodyPr/>
        <a:lstStyle/>
        <a:p>
          <a:endParaRPr lang="en-GB"/>
        </a:p>
      </dgm:t>
    </dgm:pt>
    <dgm:pt modelId="{5F18594E-78F3-4213-A351-61337E0F04FF}" type="sibTrans" cxnId="{D3CF8C8E-B18D-4EA8-ABA6-FE2D44689513}">
      <dgm:prSet/>
      <dgm:spPr/>
      <dgm:t>
        <a:bodyPr/>
        <a:lstStyle/>
        <a:p>
          <a:endParaRPr lang="en-GB"/>
        </a:p>
      </dgm:t>
    </dgm:pt>
    <dgm:pt modelId="{F482C478-8645-4519-BABA-40D253778D27}" type="pres">
      <dgm:prSet presAssocID="{67DFEA28-822E-46BC-A3D1-8D203B8E0F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D96725-AFB7-47B0-9E16-484224047844}" type="pres">
      <dgm:prSet presAssocID="{4765BDA9-71F4-4202-B3C3-D2F179644B08}" presName="root1" presStyleCnt="0"/>
      <dgm:spPr/>
    </dgm:pt>
    <dgm:pt modelId="{9FF4F1F1-6F70-46DC-9D6E-AA45FBF2740A}" type="pres">
      <dgm:prSet presAssocID="{4765BDA9-71F4-4202-B3C3-D2F179644B08}" presName="LevelOneTextNode" presStyleLbl="node0" presStyleIdx="0" presStyleCnt="2" custScaleX="199669" custScaleY="159736" custLinFactNeighborX="-21350" custLinFactNeighborY="-4057">
        <dgm:presLayoutVars>
          <dgm:chPref val="3"/>
        </dgm:presLayoutVars>
      </dgm:prSet>
      <dgm:spPr/>
    </dgm:pt>
    <dgm:pt modelId="{9D71BAD0-A26A-4B8B-8DC6-DFA845A767FE}" type="pres">
      <dgm:prSet presAssocID="{4765BDA9-71F4-4202-B3C3-D2F179644B08}" presName="level2hierChild" presStyleCnt="0"/>
      <dgm:spPr/>
    </dgm:pt>
    <dgm:pt modelId="{78F3F7E8-8BEB-41F9-9D4D-C4716B559EE0}" type="pres">
      <dgm:prSet presAssocID="{CBD29462-3BE4-4A88-8962-5760B57017BB}" presName="conn2-1" presStyleLbl="parChTrans1D2" presStyleIdx="0" presStyleCnt="5"/>
      <dgm:spPr/>
    </dgm:pt>
    <dgm:pt modelId="{90C25C2B-1035-460B-9630-34231FB17453}" type="pres">
      <dgm:prSet presAssocID="{CBD29462-3BE4-4A88-8962-5760B57017BB}" presName="connTx" presStyleLbl="parChTrans1D2" presStyleIdx="0" presStyleCnt="5"/>
      <dgm:spPr/>
    </dgm:pt>
    <dgm:pt modelId="{73046A5D-CD4D-4CA0-ACF6-AA69D8C6396A}" type="pres">
      <dgm:prSet presAssocID="{BA0F5A1B-382A-4BC8-8AFA-FA997AF6BA74}" presName="root2" presStyleCnt="0"/>
      <dgm:spPr/>
    </dgm:pt>
    <dgm:pt modelId="{36139263-F96C-4114-97AD-DB0B3C399E17}" type="pres">
      <dgm:prSet presAssocID="{BA0F5A1B-382A-4BC8-8AFA-FA997AF6BA74}" presName="LevelTwoTextNode" presStyleLbl="node2" presStyleIdx="0" presStyleCnt="5" custScaleX="245198" custScaleY="95841">
        <dgm:presLayoutVars>
          <dgm:chPref val="3"/>
        </dgm:presLayoutVars>
      </dgm:prSet>
      <dgm:spPr/>
    </dgm:pt>
    <dgm:pt modelId="{56DBC430-73DF-4881-AB2C-4760AD37AD99}" type="pres">
      <dgm:prSet presAssocID="{BA0F5A1B-382A-4BC8-8AFA-FA997AF6BA74}" presName="level3hierChild" presStyleCnt="0"/>
      <dgm:spPr/>
    </dgm:pt>
    <dgm:pt modelId="{0976ADDE-9BDD-4162-8287-89A9BD91B06B}" type="pres">
      <dgm:prSet presAssocID="{0F952447-402D-46A8-AB57-129539F1284D}" presName="conn2-1" presStyleLbl="parChTrans1D3" presStyleIdx="0" presStyleCnt="11"/>
      <dgm:spPr/>
    </dgm:pt>
    <dgm:pt modelId="{B708E89C-D147-46C4-A83F-FDBD00F9F99F}" type="pres">
      <dgm:prSet presAssocID="{0F952447-402D-46A8-AB57-129539F1284D}" presName="connTx" presStyleLbl="parChTrans1D3" presStyleIdx="0" presStyleCnt="11"/>
      <dgm:spPr/>
    </dgm:pt>
    <dgm:pt modelId="{80B425F6-730A-4A7A-982F-DBA1ED4404AE}" type="pres">
      <dgm:prSet presAssocID="{0CD1C6A0-309A-413E-881C-0D87C7C2DFAE}" presName="root2" presStyleCnt="0"/>
      <dgm:spPr/>
    </dgm:pt>
    <dgm:pt modelId="{5BEC6120-FBD3-4D6C-BF9E-D9529ECFBC3F}" type="pres">
      <dgm:prSet presAssocID="{0CD1C6A0-309A-413E-881C-0D87C7C2DFAE}" presName="LevelTwoTextNode" presStyleLbl="node3" presStyleIdx="0" presStyleCnt="11" custScaleX="306498" custScaleY="77338" custLinFactNeighborX="3420" custLinFactNeighborY="17599">
        <dgm:presLayoutVars>
          <dgm:chPref val="3"/>
        </dgm:presLayoutVars>
      </dgm:prSet>
      <dgm:spPr/>
    </dgm:pt>
    <dgm:pt modelId="{5A0D6887-330E-41C8-87EC-7DF4DEB7E5A5}" type="pres">
      <dgm:prSet presAssocID="{0CD1C6A0-309A-413E-881C-0D87C7C2DFAE}" presName="level3hierChild" presStyleCnt="0"/>
      <dgm:spPr/>
    </dgm:pt>
    <dgm:pt modelId="{7FC11B9F-DA4F-624A-AC8C-F50C7708149F}" type="pres">
      <dgm:prSet presAssocID="{B2C3CF21-033E-42BD-9622-69283FFC2016}" presName="conn2-1" presStyleLbl="parChTrans1D3" presStyleIdx="1" presStyleCnt="11"/>
      <dgm:spPr/>
    </dgm:pt>
    <dgm:pt modelId="{A0858CE6-3869-9942-A8E8-C68FF67A0DF6}" type="pres">
      <dgm:prSet presAssocID="{B2C3CF21-033E-42BD-9622-69283FFC2016}" presName="connTx" presStyleLbl="parChTrans1D3" presStyleIdx="1" presStyleCnt="11"/>
      <dgm:spPr/>
    </dgm:pt>
    <dgm:pt modelId="{CDB257D9-935D-CF47-AB0F-F436D2DC5BAC}" type="pres">
      <dgm:prSet presAssocID="{A68608CA-6A85-48FC-B763-2714AC804AC8}" presName="root2" presStyleCnt="0"/>
      <dgm:spPr/>
    </dgm:pt>
    <dgm:pt modelId="{E629B1B8-C534-9D45-ADEA-86EE9CB78AB2}" type="pres">
      <dgm:prSet presAssocID="{A68608CA-6A85-48FC-B763-2714AC804AC8}" presName="LevelTwoTextNode" presStyleLbl="node3" presStyleIdx="1" presStyleCnt="11" custScaleX="306498" custScaleY="91707" custLinFactNeighborX="4188" custLinFactNeighborY="7539">
        <dgm:presLayoutVars>
          <dgm:chPref val="3"/>
        </dgm:presLayoutVars>
      </dgm:prSet>
      <dgm:spPr/>
    </dgm:pt>
    <dgm:pt modelId="{B3143765-5C2A-1F43-9B10-708BBB2A5886}" type="pres">
      <dgm:prSet presAssocID="{A68608CA-6A85-48FC-B763-2714AC804AC8}" presName="level3hierChild" presStyleCnt="0"/>
      <dgm:spPr/>
    </dgm:pt>
    <dgm:pt modelId="{5A285800-ECA7-4541-AE62-A80EE3EAC117}" type="pres">
      <dgm:prSet presAssocID="{CA4BA2BB-EB93-4B83-B174-C8B7339DB0AF}" presName="conn2-1" presStyleLbl="parChTrans1D3" presStyleIdx="2" presStyleCnt="11"/>
      <dgm:spPr/>
    </dgm:pt>
    <dgm:pt modelId="{078F874F-E3A4-4DAA-99FB-1B02283A5B98}" type="pres">
      <dgm:prSet presAssocID="{CA4BA2BB-EB93-4B83-B174-C8B7339DB0AF}" presName="connTx" presStyleLbl="parChTrans1D3" presStyleIdx="2" presStyleCnt="11"/>
      <dgm:spPr/>
    </dgm:pt>
    <dgm:pt modelId="{BB74BC7B-D69D-4CBB-B25A-AD23D54C6804}" type="pres">
      <dgm:prSet presAssocID="{4D3C444A-4894-4090-87E4-0A5853BD8D04}" presName="root2" presStyleCnt="0"/>
      <dgm:spPr/>
    </dgm:pt>
    <dgm:pt modelId="{DFE69250-5158-464A-A061-27B758F2E867}" type="pres">
      <dgm:prSet presAssocID="{4D3C444A-4894-4090-87E4-0A5853BD8D04}" presName="LevelTwoTextNode" presStyleLbl="node3" presStyleIdx="2" presStyleCnt="11" custScaleX="306498" custScaleY="77338" custLinFactNeighborX="2485" custLinFactNeighborY="-3138">
        <dgm:presLayoutVars>
          <dgm:chPref val="3"/>
        </dgm:presLayoutVars>
      </dgm:prSet>
      <dgm:spPr/>
    </dgm:pt>
    <dgm:pt modelId="{1DE0CE44-74F1-48F4-B444-F2737E7D66B9}" type="pres">
      <dgm:prSet presAssocID="{4D3C444A-4894-4090-87E4-0A5853BD8D04}" presName="level3hierChild" presStyleCnt="0"/>
      <dgm:spPr/>
    </dgm:pt>
    <dgm:pt modelId="{22D241F4-0A50-4EA9-8B10-C6830BCD8DB5}" type="pres">
      <dgm:prSet presAssocID="{9BA1FA1C-30D8-42EF-9C76-210DB8237A82}" presName="conn2-1" presStyleLbl="parChTrans1D3" presStyleIdx="3" presStyleCnt="11"/>
      <dgm:spPr/>
    </dgm:pt>
    <dgm:pt modelId="{26EA5781-9345-4376-8C99-AEA4032E062B}" type="pres">
      <dgm:prSet presAssocID="{9BA1FA1C-30D8-42EF-9C76-210DB8237A82}" presName="connTx" presStyleLbl="parChTrans1D3" presStyleIdx="3" presStyleCnt="11"/>
      <dgm:spPr/>
    </dgm:pt>
    <dgm:pt modelId="{4D6E0CD4-2B06-4780-94E3-1FB8E1F69616}" type="pres">
      <dgm:prSet presAssocID="{AB16C92B-1E32-4B23-BB62-592514F673CE}" presName="root2" presStyleCnt="0"/>
      <dgm:spPr/>
    </dgm:pt>
    <dgm:pt modelId="{AF1BF27A-1CDE-447D-9519-439A10057289}" type="pres">
      <dgm:prSet presAssocID="{AB16C92B-1E32-4B23-BB62-592514F673CE}" presName="LevelTwoTextNode" presStyleLbl="node3" presStyleIdx="3" presStyleCnt="11" custScaleX="306498" custScaleY="77338" custLinFactNeighborX="1588" custLinFactNeighborY="-13977">
        <dgm:presLayoutVars>
          <dgm:chPref val="3"/>
        </dgm:presLayoutVars>
      </dgm:prSet>
      <dgm:spPr/>
    </dgm:pt>
    <dgm:pt modelId="{904934F5-8033-4864-AEEE-7EE0F7F18D41}" type="pres">
      <dgm:prSet presAssocID="{AB16C92B-1E32-4B23-BB62-592514F673CE}" presName="level3hierChild" presStyleCnt="0"/>
      <dgm:spPr/>
    </dgm:pt>
    <dgm:pt modelId="{4F7FA645-1B46-4630-9D44-0C433EAC28F1}" type="pres">
      <dgm:prSet presAssocID="{522F3326-889F-4AF5-B807-9E2E1259E7D2}" presName="conn2-1" presStyleLbl="parChTrans1D3" presStyleIdx="4" presStyleCnt="11"/>
      <dgm:spPr/>
    </dgm:pt>
    <dgm:pt modelId="{7D56F8D9-2AB8-403C-B92D-E97047F9F2B7}" type="pres">
      <dgm:prSet presAssocID="{522F3326-889F-4AF5-B807-9E2E1259E7D2}" presName="connTx" presStyleLbl="parChTrans1D3" presStyleIdx="4" presStyleCnt="11"/>
      <dgm:spPr/>
    </dgm:pt>
    <dgm:pt modelId="{E1A8397D-8449-4140-8B64-F0B027A3180E}" type="pres">
      <dgm:prSet presAssocID="{7C97B029-7DE4-449B-91ED-23AB9D5EC6CE}" presName="root2" presStyleCnt="0"/>
      <dgm:spPr/>
    </dgm:pt>
    <dgm:pt modelId="{B95C306A-353F-41EF-AE81-6E8A698D5889}" type="pres">
      <dgm:prSet presAssocID="{7C97B029-7DE4-449B-91ED-23AB9D5EC6CE}" presName="LevelTwoTextNode" presStyleLbl="node3" presStyleIdx="4" presStyleCnt="11" custScaleX="306498" custScaleY="77338" custLinFactNeighborX="1588" custLinFactNeighborY="-28504">
        <dgm:presLayoutVars>
          <dgm:chPref val="3"/>
        </dgm:presLayoutVars>
      </dgm:prSet>
      <dgm:spPr/>
    </dgm:pt>
    <dgm:pt modelId="{CECA7118-8178-4474-AF56-38796D7F2D31}" type="pres">
      <dgm:prSet presAssocID="{7C97B029-7DE4-449B-91ED-23AB9D5EC6CE}" presName="level3hierChild" presStyleCnt="0"/>
      <dgm:spPr/>
    </dgm:pt>
    <dgm:pt modelId="{0052708E-2508-46E0-B37C-7F8B1198D328}" type="pres">
      <dgm:prSet presAssocID="{CD77556F-2C4C-41AF-A673-51A80F49C6D5}" presName="conn2-1" presStyleLbl="parChTrans1D2" presStyleIdx="1" presStyleCnt="5"/>
      <dgm:spPr/>
    </dgm:pt>
    <dgm:pt modelId="{F6821C7B-CD17-4669-AD5B-CD52B8ECF25D}" type="pres">
      <dgm:prSet presAssocID="{CD77556F-2C4C-41AF-A673-51A80F49C6D5}" presName="connTx" presStyleLbl="parChTrans1D2" presStyleIdx="1" presStyleCnt="5"/>
      <dgm:spPr/>
    </dgm:pt>
    <dgm:pt modelId="{9F956C82-E6A4-413E-9C13-A4FB60851090}" type="pres">
      <dgm:prSet presAssocID="{33F93E8E-B7AD-402D-B87E-38D15BFF46FA}" presName="root2" presStyleCnt="0"/>
      <dgm:spPr/>
    </dgm:pt>
    <dgm:pt modelId="{7E556340-1C70-444C-982F-851BAF1C2F10}" type="pres">
      <dgm:prSet presAssocID="{33F93E8E-B7AD-402D-B87E-38D15BFF46FA}" presName="LevelTwoTextNode" presStyleLbl="node2" presStyleIdx="1" presStyleCnt="5" custScaleX="245198" custScaleY="95841">
        <dgm:presLayoutVars>
          <dgm:chPref val="3"/>
        </dgm:presLayoutVars>
      </dgm:prSet>
      <dgm:spPr/>
    </dgm:pt>
    <dgm:pt modelId="{F4F7BD57-993E-4F06-A911-9F88DFB81B8A}" type="pres">
      <dgm:prSet presAssocID="{33F93E8E-B7AD-402D-B87E-38D15BFF46FA}" presName="level3hierChild" presStyleCnt="0"/>
      <dgm:spPr/>
    </dgm:pt>
    <dgm:pt modelId="{87F986AD-3F54-40B6-9438-2D3936FF6866}" type="pres">
      <dgm:prSet presAssocID="{D4963051-2BC0-429C-BF59-F572D086D1B6}" presName="conn2-1" presStyleLbl="parChTrans1D2" presStyleIdx="2" presStyleCnt="5"/>
      <dgm:spPr/>
    </dgm:pt>
    <dgm:pt modelId="{45C7BAC9-C5B2-4C7D-825B-E0734ED0A67E}" type="pres">
      <dgm:prSet presAssocID="{D4963051-2BC0-429C-BF59-F572D086D1B6}" presName="connTx" presStyleLbl="parChTrans1D2" presStyleIdx="2" presStyleCnt="5"/>
      <dgm:spPr/>
    </dgm:pt>
    <dgm:pt modelId="{1515924A-9E04-418B-90AC-B4CB79CA0458}" type="pres">
      <dgm:prSet presAssocID="{A44D2CBD-7946-4D94-AAD0-596F94399584}" presName="root2" presStyleCnt="0"/>
      <dgm:spPr/>
    </dgm:pt>
    <dgm:pt modelId="{3E19677E-7C26-4600-8BD4-F4145B513F71}" type="pres">
      <dgm:prSet presAssocID="{A44D2CBD-7946-4D94-AAD0-596F94399584}" presName="LevelTwoTextNode" presStyleLbl="node2" presStyleIdx="2" presStyleCnt="5" custScaleX="245198" custScaleY="95841">
        <dgm:presLayoutVars>
          <dgm:chPref val="3"/>
        </dgm:presLayoutVars>
      </dgm:prSet>
      <dgm:spPr/>
    </dgm:pt>
    <dgm:pt modelId="{A3E43833-B4BD-4C09-8F3E-5979A0558D6C}" type="pres">
      <dgm:prSet presAssocID="{A44D2CBD-7946-4D94-AAD0-596F94399584}" presName="level3hierChild" presStyleCnt="0"/>
      <dgm:spPr/>
    </dgm:pt>
    <dgm:pt modelId="{61C50D73-1BA6-4B2B-8E84-9D4B29481414}" type="pres">
      <dgm:prSet presAssocID="{2C1F4557-1396-4CD7-9426-FD915E28DB97}" presName="root1" presStyleCnt="0"/>
      <dgm:spPr/>
    </dgm:pt>
    <dgm:pt modelId="{4C7E71B5-7C90-407C-B40F-63F109656374}" type="pres">
      <dgm:prSet presAssocID="{2C1F4557-1396-4CD7-9426-FD915E28DB97}" presName="LevelOneTextNode" presStyleLbl="node0" presStyleIdx="1" presStyleCnt="2" custScaleX="199669" custScaleY="159736" custLinFactNeighborX="-21350" custLinFactNeighborY="-4057">
        <dgm:presLayoutVars>
          <dgm:chPref val="3"/>
        </dgm:presLayoutVars>
      </dgm:prSet>
      <dgm:spPr/>
    </dgm:pt>
    <dgm:pt modelId="{DCC6127C-9463-49E3-BB6A-D034A8238B02}" type="pres">
      <dgm:prSet presAssocID="{2C1F4557-1396-4CD7-9426-FD915E28DB97}" presName="level2hierChild" presStyleCnt="0"/>
      <dgm:spPr/>
    </dgm:pt>
    <dgm:pt modelId="{9F27DB35-C231-43F8-ABDF-5EE62AAE364A}" type="pres">
      <dgm:prSet presAssocID="{972A9B8E-A0E1-4844-A74F-983D03C7C624}" presName="conn2-1" presStyleLbl="parChTrans1D2" presStyleIdx="3" presStyleCnt="5"/>
      <dgm:spPr/>
    </dgm:pt>
    <dgm:pt modelId="{63AD7448-7FDC-4FB9-A107-3E881D2883D9}" type="pres">
      <dgm:prSet presAssocID="{972A9B8E-A0E1-4844-A74F-983D03C7C624}" presName="connTx" presStyleLbl="parChTrans1D2" presStyleIdx="3" presStyleCnt="5"/>
      <dgm:spPr/>
    </dgm:pt>
    <dgm:pt modelId="{D66522E8-B83E-438E-84A8-D4E3B8D52B5A}" type="pres">
      <dgm:prSet presAssocID="{267C859E-B5C7-4543-8437-60B43D4DC21F}" presName="root2" presStyleCnt="0"/>
      <dgm:spPr/>
    </dgm:pt>
    <dgm:pt modelId="{E3BAA172-9964-4C9B-B877-AFB4AC5356D0}" type="pres">
      <dgm:prSet presAssocID="{267C859E-B5C7-4543-8437-60B43D4DC21F}" presName="LevelTwoTextNode" presStyleLbl="node2" presStyleIdx="3" presStyleCnt="5" custScaleX="245198" custScaleY="95841">
        <dgm:presLayoutVars>
          <dgm:chPref val="3"/>
        </dgm:presLayoutVars>
      </dgm:prSet>
      <dgm:spPr/>
    </dgm:pt>
    <dgm:pt modelId="{4716CE42-120D-44B1-8434-911986FF1973}" type="pres">
      <dgm:prSet presAssocID="{267C859E-B5C7-4543-8437-60B43D4DC21F}" presName="level3hierChild" presStyleCnt="0"/>
      <dgm:spPr/>
    </dgm:pt>
    <dgm:pt modelId="{095A9996-FAC8-48DE-A788-35E7B5A39064}" type="pres">
      <dgm:prSet presAssocID="{2FB44A36-932D-4564-95BD-AA6DE676C4D6}" presName="conn2-1" presStyleLbl="parChTrans1D3" presStyleIdx="5" presStyleCnt="11"/>
      <dgm:spPr/>
    </dgm:pt>
    <dgm:pt modelId="{E12BDCC3-744E-4D1C-A0C0-827A82FFCE52}" type="pres">
      <dgm:prSet presAssocID="{2FB44A36-932D-4564-95BD-AA6DE676C4D6}" presName="connTx" presStyleLbl="parChTrans1D3" presStyleIdx="5" presStyleCnt="11"/>
      <dgm:spPr/>
    </dgm:pt>
    <dgm:pt modelId="{D3E239B7-5145-4A19-AECA-C913B7185CAF}" type="pres">
      <dgm:prSet presAssocID="{4B071998-AC8B-4C57-B08D-6EC9A96E7F23}" presName="root2" presStyleCnt="0"/>
      <dgm:spPr/>
    </dgm:pt>
    <dgm:pt modelId="{29318D78-25F1-4BD4-9C7C-D1FAF6D4CC8B}" type="pres">
      <dgm:prSet presAssocID="{4B071998-AC8B-4C57-B08D-6EC9A96E7F23}" presName="LevelTwoTextNode" presStyleLbl="node3" presStyleIdx="5" presStyleCnt="11" custScaleX="306498" custScaleY="77338" custLinFactNeighborX="32458" custLinFactNeighborY="-955">
        <dgm:presLayoutVars>
          <dgm:chPref val="3"/>
        </dgm:presLayoutVars>
      </dgm:prSet>
      <dgm:spPr/>
    </dgm:pt>
    <dgm:pt modelId="{4588B335-804B-4240-B2CF-340E9E40568D}" type="pres">
      <dgm:prSet presAssocID="{4B071998-AC8B-4C57-B08D-6EC9A96E7F23}" presName="level3hierChild" presStyleCnt="0"/>
      <dgm:spPr/>
    </dgm:pt>
    <dgm:pt modelId="{A5972798-C4B4-42DA-B11D-43A527DC5CD7}" type="pres">
      <dgm:prSet presAssocID="{FC1ECE15-5708-4FE3-9A3C-FBCEF7539457}" presName="conn2-1" presStyleLbl="parChTrans1D3" presStyleIdx="6" presStyleCnt="11"/>
      <dgm:spPr/>
    </dgm:pt>
    <dgm:pt modelId="{DFF108F9-09C1-4041-B361-EC24334116F5}" type="pres">
      <dgm:prSet presAssocID="{FC1ECE15-5708-4FE3-9A3C-FBCEF7539457}" presName="connTx" presStyleLbl="parChTrans1D3" presStyleIdx="6" presStyleCnt="11"/>
      <dgm:spPr/>
    </dgm:pt>
    <dgm:pt modelId="{B1073BAF-0A3D-4E31-B3AD-45E687803B65}" type="pres">
      <dgm:prSet presAssocID="{2FAD9A55-C32C-43B2-8383-066010B27656}" presName="root2" presStyleCnt="0"/>
      <dgm:spPr/>
    </dgm:pt>
    <dgm:pt modelId="{42262CB9-F2AC-4B37-A825-7C7A02ADEEA6}" type="pres">
      <dgm:prSet presAssocID="{2FAD9A55-C32C-43B2-8383-066010B27656}" presName="LevelTwoTextNode" presStyleLbl="node3" presStyleIdx="6" presStyleCnt="11" custScaleX="306498" custScaleY="77338" custLinFactNeighborX="32458" custLinFactNeighborY="-955">
        <dgm:presLayoutVars>
          <dgm:chPref val="3"/>
        </dgm:presLayoutVars>
      </dgm:prSet>
      <dgm:spPr/>
    </dgm:pt>
    <dgm:pt modelId="{950A1A13-7A3D-40ED-B563-B5FC10403FEE}" type="pres">
      <dgm:prSet presAssocID="{2FAD9A55-C32C-43B2-8383-066010B27656}" presName="level3hierChild" presStyleCnt="0"/>
      <dgm:spPr/>
    </dgm:pt>
    <dgm:pt modelId="{117ACE0F-E975-43C2-BD34-04B167F40785}" type="pres">
      <dgm:prSet presAssocID="{CD5F6D30-D14B-4156-992F-7B21937A0138}" presName="conn2-1" presStyleLbl="parChTrans1D3" presStyleIdx="7" presStyleCnt="11"/>
      <dgm:spPr/>
    </dgm:pt>
    <dgm:pt modelId="{E5EB7ABE-4DA2-4E3F-B387-9A477F2D0397}" type="pres">
      <dgm:prSet presAssocID="{CD5F6D30-D14B-4156-992F-7B21937A0138}" presName="connTx" presStyleLbl="parChTrans1D3" presStyleIdx="7" presStyleCnt="11"/>
      <dgm:spPr/>
    </dgm:pt>
    <dgm:pt modelId="{5336BCCD-8887-4482-BBBA-1324C179D0A9}" type="pres">
      <dgm:prSet presAssocID="{94A3ADB3-8570-475B-9B4C-3C8D4B44DD76}" presName="root2" presStyleCnt="0"/>
      <dgm:spPr/>
    </dgm:pt>
    <dgm:pt modelId="{0F1560BE-8B8C-4504-8988-5E364BC5D84A}" type="pres">
      <dgm:prSet presAssocID="{94A3ADB3-8570-475B-9B4C-3C8D4B44DD76}" presName="LevelTwoTextNode" presStyleLbl="node3" presStyleIdx="7" presStyleCnt="11" custScaleX="306498" custScaleY="77338" custLinFactNeighborX="32458" custLinFactNeighborY="-955">
        <dgm:presLayoutVars>
          <dgm:chPref val="3"/>
        </dgm:presLayoutVars>
      </dgm:prSet>
      <dgm:spPr/>
    </dgm:pt>
    <dgm:pt modelId="{114977A4-0986-4819-A89E-E1D4DC518C0B}" type="pres">
      <dgm:prSet presAssocID="{94A3ADB3-8570-475B-9B4C-3C8D4B44DD76}" presName="level3hierChild" presStyleCnt="0"/>
      <dgm:spPr/>
    </dgm:pt>
    <dgm:pt modelId="{7906F99F-0DE3-41D9-BE71-706ECFC5E7C5}" type="pres">
      <dgm:prSet presAssocID="{ED22B2FD-2DE7-443E-BD06-9866A3F937FD}" presName="conn2-1" presStyleLbl="parChTrans1D2" presStyleIdx="4" presStyleCnt="5"/>
      <dgm:spPr/>
    </dgm:pt>
    <dgm:pt modelId="{F99228E7-606C-4FA9-B929-D48512EB412E}" type="pres">
      <dgm:prSet presAssocID="{ED22B2FD-2DE7-443E-BD06-9866A3F937FD}" presName="connTx" presStyleLbl="parChTrans1D2" presStyleIdx="4" presStyleCnt="5"/>
      <dgm:spPr/>
    </dgm:pt>
    <dgm:pt modelId="{4A1057F6-8F30-45E5-ACA8-1CB93D0B1AF5}" type="pres">
      <dgm:prSet presAssocID="{96EE6D61-5456-4E15-8BD7-0729297CE980}" presName="root2" presStyleCnt="0"/>
      <dgm:spPr/>
    </dgm:pt>
    <dgm:pt modelId="{A407817F-6321-4198-AA8B-10AB621CBDB9}" type="pres">
      <dgm:prSet presAssocID="{96EE6D61-5456-4E15-8BD7-0729297CE980}" presName="LevelTwoTextNode" presStyleLbl="node2" presStyleIdx="4" presStyleCnt="5" custScaleX="245198" custScaleY="95841">
        <dgm:presLayoutVars>
          <dgm:chPref val="3"/>
        </dgm:presLayoutVars>
      </dgm:prSet>
      <dgm:spPr/>
    </dgm:pt>
    <dgm:pt modelId="{E0183052-42EC-43D1-8AF4-FC1578F69803}" type="pres">
      <dgm:prSet presAssocID="{96EE6D61-5456-4E15-8BD7-0729297CE980}" presName="level3hierChild" presStyleCnt="0"/>
      <dgm:spPr/>
    </dgm:pt>
    <dgm:pt modelId="{E68B7BE7-5D33-4AF0-817F-7C14EC6FE292}" type="pres">
      <dgm:prSet presAssocID="{B3009DDC-B1A2-4188-9545-0807EC0025A3}" presName="conn2-1" presStyleLbl="parChTrans1D3" presStyleIdx="8" presStyleCnt="11"/>
      <dgm:spPr/>
    </dgm:pt>
    <dgm:pt modelId="{E96AB9AE-C11D-424F-A99A-44CDAAA37A94}" type="pres">
      <dgm:prSet presAssocID="{B3009DDC-B1A2-4188-9545-0807EC0025A3}" presName="connTx" presStyleLbl="parChTrans1D3" presStyleIdx="8" presStyleCnt="11"/>
      <dgm:spPr/>
    </dgm:pt>
    <dgm:pt modelId="{DABD6580-893A-4224-AB78-46AFA2428BCB}" type="pres">
      <dgm:prSet presAssocID="{F63B31AA-6F03-49B5-9BE3-C6A997FD38A1}" presName="root2" presStyleCnt="0"/>
      <dgm:spPr/>
    </dgm:pt>
    <dgm:pt modelId="{08B85AD5-E841-4B79-8E74-5D00C3917C5B}" type="pres">
      <dgm:prSet presAssocID="{F63B31AA-6F03-49B5-9BE3-C6A997FD38A1}" presName="LevelTwoTextNode" presStyleLbl="node3" presStyleIdx="8" presStyleCnt="11" custScaleX="306498" custScaleY="77338" custLinFactNeighborX="-219" custLinFactNeighborY="24985">
        <dgm:presLayoutVars>
          <dgm:chPref val="3"/>
        </dgm:presLayoutVars>
      </dgm:prSet>
      <dgm:spPr/>
    </dgm:pt>
    <dgm:pt modelId="{29CC8BB0-FAB6-4081-BA4A-E64DD48A789C}" type="pres">
      <dgm:prSet presAssocID="{F63B31AA-6F03-49B5-9BE3-C6A997FD38A1}" presName="level3hierChild" presStyleCnt="0"/>
      <dgm:spPr/>
    </dgm:pt>
    <dgm:pt modelId="{25EDFBCC-8D25-47BE-9317-F901F41B231F}" type="pres">
      <dgm:prSet presAssocID="{A0A9600B-4770-4C03-831A-5DD0856435D1}" presName="conn2-1" presStyleLbl="parChTrans1D3" presStyleIdx="9" presStyleCnt="11"/>
      <dgm:spPr/>
    </dgm:pt>
    <dgm:pt modelId="{481C4DE1-975B-4816-AE5A-811E4C6573F2}" type="pres">
      <dgm:prSet presAssocID="{A0A9600B-4770-4C03-831A-5DD0856435D1}" presName="connTx" presStyleLbl="parChTrans1D3" presStyleIdx="9" presStyleCnt="11"/>
      <dgm:spPr/>
    </dgm:pt>
    <dgm:pt modelId="{A8361121-4809-4172-BD22-83B8F93398C0}" type="pres">
      <dgm:prSet presAssocID="{531837AE-0325-4EFD-A873-0F3BFF470146}" presName="root2" presStyleCnt="0"/>
      <dgm:spPr/>
    </dgm:pt>
    <dgm:pt modelId="{37CFF1A7-3461-45DE-BE3D-C56DD419C1FC}" type="pres">
      <dgm:prSet presAssocID="{531837AE-0325-4EFD-A873-0F3BFF470146}" presName="LevelTwoTextNode" presStyleLbl="node3" presStyleIdx="9" presStyleCnt="11" custScaleX="306498" custScaleY="77338" custLinFactNeighborX="691" custLinFactNeighborY="12247">
        <dgm:presLayoutVars>
          <dgm:chPref val="3"/>
        </dgm:presLayoutVars>
      </dgm:prSet>
      <dgm:spPr/>
    </dgm:pt>
    <dgm:pt modelId="{880A3EE7-897C-4828-AE37-9EF552BFD6C1}" type="pres">
      <dgm:prSet presAssocID="{531837AE-0325-4EFD-A873-0F3BFF470146}" presName="level3hierChild" presStyleCnt="0"/>
      <dgm:spPr/>
    </dgm:pt>
    <dgm:pt modelId="{F02931BD-CE6F-443B-BE66-5F7609923A61}" type="pres">
      <dgm:prSet presAssocID="{E322EB80-E623-45F1-A084-15F8E4A6BDDD}" presName="conn2-1" presStyleLbl="parChTrans1D3" presStyleIdx="10" presStyleCnt="11"/>
      <dgm:spPr/>
    </dgm:pt>
    <dgm:pt modelId="{797A4A61-AF97-4F9A-AD8F-D43D51D35384}" type="pres">
      <dgm:prSet presAssocID="{E322EB80-E623-45F1-A084-15F8E4A6BDDD}" presName="connTx" presStyleLbl="parChTrans1D3" presStyleIdx="10" presStyleCnt="11"/>
      <dgm:spPr/>
    </dgm:pt>
    <dgm:pt modelId="{FA765E32-7984-4FBD-99AD-C29732D1601C}" type="pres">
      <dgm:prSet presAssocID="{4CC114F7-6959-497E-9DC5-18F11C633B71}" presName="root2" presStyleCnt="0"/>
      <dgm:spPr/>
    </dgm:pt>
    <dgm:pt modelId="{84CFF98C-1FF9-4823-8AC8-940BFBDE6DBC}" type="pres">
      <dgm:prSet presAssocID="{4CC114F7-6959-497E-9DC5-18F11C633B71}" presName="LevelTwoTextNode" presStyleLbl="node3" presStyleIdx="10" presStyleCnt="11" custScaleX="306498" custScaleY="77338" custLinFactNeighborX="691" custLinFactNeighborY="75928">
        <dgm:presLayoutVars>
          <dgm:chPref val="3"/>
        </dgm:presLayoutVars>
      </dgm:prSet>
      <dgm:spPr/>
    </dgm:pt>
    <dgm:pt modelId="{E0B94970-175C-4F3A-ACAF-ED5B53669604}" type="pres">
      <dgm:prSet presAssocID="{4CC114F7-6959-497E-9DC5-18F11C633B71}" presName="level3hierChild" presStyleCnt="0"/>
      <dgm:spPr/>
    </dgm:pt>
  </dgm:ptLst>
  <dgm:cxnLst>
    <dgm:cxn modelId="{021AC304-C23B-4A44-A373-A95632070AFB}" type="presOf" srcId="{BA0F5A1B-382A-4BC8-8AFA-FA997AF6BA74}" destId="{36139263-F96C-4114-97AD-DB0B3C399E17}" srcOrd="0" destOrd="0" presId="urn:microsoft.com/office/officeart/2005/8/layout/hierarchy2"/>
    <dgm:cxn modelId="{80C7C205-61B3-4158-9FFD-21A0C7063CF8}" type="presOf" srcId="{E322EB80-E623-45F1-A084-15F8E4A6BDDD}" destId="{797A4A61-AF97-4F9A-AD8F-D43D51D35384}" srcOrd="1" destOrd="0" presId="urn:microsoft.com/office/officeart/2005/8/layout/hierarchy2"/>
    <dgm:cxn modelId="{5B60530B-D020-4758-B3A6-D01D494430DC}" type="presOf" srcId="{CD5F6D30-D14B-4156-992F-7B21937A0138}" destId="{117ACE0F-E975-43C2-BD34-04B167F40785}" srcOrd="0" destOrd="0" presId="urn:microsoft.com/office/officeart/2005/8/layout/hierarchy2"/>
    <dgm:cxn modelId="{2DDE6F1E-1B81-429F-BDF2-4CEE2A8EA166}" srcId="{2C1F4557-1396-4CD7-9426-FD915E28DB97}" destId="{96EE6D61-5456-4E15-8BD7-0729297CE980}" srcOrd="1" destOrd="0" parTransId="{ED22B2FD-2DE7-443E-BD06-9866A3F937FD}" sibTransId="{6DA452EA-EC0C-47B3-B2F3-5306D240463D}"/>
    <dgm:cxn modelId="{5383C11F-A60F-4EC3-BDC4-7205A0CE55BB}" type="presOf" srcId="{A0A9600B-4770-4C03-831A-5DD0856435D1}" destId="{25EDFBCC-8D25-47BE-9317-F901F41B231F}" srcOrd="0" destOrd="0" presId="urn:microsoft.com/office/officeart/2005/8/layout/hierarchy2"/>
    <dgm:cxn modelId="{008C2C20-8E61-4F93-B34A-E7E60509F22C}" srcId="{BA0F5A1B-382A-4BC8-8AFA-FA997AF6BA74}" destId="{7C97B029-7DE4-449B-91ED-23AB9D5EC6CE}" srcOrd="4" destOrd="0" parTransId="{522F3326-889F-4AF5-B807-9E2E1259E7D2}" sibTransId="{750277CD-B782-41F0-9AFF-FA3FBC6511F8}"/>
    <dgm:cxn modelId="{0C3D0624-3951-4BBC-A0C4-B1C55C906F3C}" srcId="{67DFEA28-822E-46BC-A3D1-8D203B8E0F69}" destId="{4765BDA9-71F4-4202-B3C3-D2F179644B08}" srcOrd="0" destOrd="0" parTransId="{009F37B3-1D20-41DC-9127-417D735B50DC}" sibTransId="{8AD6AE73-8CE3-4F62-B705-B94E33FCE364}"/>
    <dgm:cxn modelId="{DB086324-853D-8F45-9785-AA8CBBB928EC}" type="presOf" srcId="{D4963051-2BC0-429C-BF59-F572D086D1B6}" destId="{87F986AD-3F54-40B6-9438-2D3936FF6866}" srcOrd="0" destOrd="0" presId="urn:microsoft.com/office/officeart/2005/8/layout/hierarchy2"/>
    <dgm:cxn modelId="{9573A924-6E65-478B-B0AF-755A036FB78E}" srcId="{BA0F5A1B-382A-4BC8-8AFA-FA997AF6BA74}" destId="{4D3C444A-4894-4090-87E4-0A5853BD8D04}" srcOrd="2" destOrd="0" parTransId="{CA4BA2BB-EB93-4B83-B174-C8B7339DB0AF}" sibTransId="{F0BDB70E-A2AA-4592-AC7A-91DAB09346DE}"/>
    <dgm:cxn modelId="{B5DCF625-9214-4450-875A-9FC2AF5D3AB7}" srcId="{BA0F5A1B-382A-4BC8-8AFA-FA997AF6BA74}" destId="{0CD1C6A0-309A-413E-881C-0D87C7C2DFAE}" srcOrd="0" destOrd="0" parTransId="{0F952447-402D-46A8-AB57-129539F1284D}" sibTransId="{5E410AF2-12E2-46A3-A934-4DA392B948BE}"/>
    <dgm:cxn modelId="{0BB17926-3A4C-3B47-9D93-E5A1C8C78A34}" type="presOf" srcId="{9BA1FA1C-30D8-42EF-9C76-210DB8237A82}" destId="{26EA5781-9345-4376-8C99-AEA4032E062B}" srcOrd="1" destOrd="0" presId="urn:microsoft.com/office/officeart/2005/8/layout/hierarchy2"/>
    <dgm:cxn modelId="{4E6B8129-A9AE-4913-BBDF-CF0977C37BF4}" type="presOf" srcId="{4CC114F7-6959-497E-9DC5-18F11C633B71}" destId="{84CFF98C-1FF9-4823-8AC8-940BFBDE6DBC}" srcOrd="0" destOrd="0" presId="urn:microsoft.com/office/officeart/2005/8/layout/hierarchy2"/>
    <dgm:cxn modelId="{AF46B72F-F2C8-44AA-8BEC-E0A061BF5BBA}" srcId="{267C859E-B5C7-4543-8437-60B43D4DC21F}" destId="{4B071998-AC8B-4C57-B08D-6EC9A96E7F23}" srcOrd="0" destOrd="0" parTransId="{2FB44A36-932D-4564-95BD-AA6DE676C4D6}" sibTransId="{9147A8E8-4C66-4292-BB2F-B83A3FC2B9BB}"/>
    <dgm:cxn modelId="{21D37231-A6CC-AD4A-9D42-29F57E5F7038}" type="presOf" srcId="{B2C3CF21-033E-42BD-9622-69283FFC2016}" destId="{A0858CE6-3869-9942-A8E8-C68FF67A0DF6}" srcOrd="1" destOrd="0" presId="urn:microsoft.com/office/officeart/2005/8/layout/hierarchy2"/>
    <dgm:cxn modelId="{2B028134-CF83-4346-9B1C-A6763D837701}" srcId="{96EE6D61-5456-4E15-8BD7-0729297CE980}" destId="{531837AE-0325-4EFD-A873-0F3BFF470146}" srcOrd="1" destOrd="0" parTransId="{A0A9600B-4770-4C03-831A-5DD0856435D1}" sibTransId="{BE4C0142-867E-438A-A1CD-C5E59322265E}"/>
    <dgm:cxn modelId="{47E74735-F84C-497E-8BBC-5547D10FB0D5}" srcId="{67DFEA28-822E-46BC-A3D1-8D203B8E0F69}" destId="{2C1F4557-1396-4CD7-9426-FD915E28DB97}" srcOrd="1" destOrd="0" parTransId="{B14C317B-3174-444B-8E70-29B8E5AAD45E}" sibTransId="{060779A8-4BAA-4812-9063-E34BE5FF2F85}"/>
    <dgm:cxn modelId="{25B0ED3E-D007-418B-919D-BD443A242A17}" type="presOf" srcId="{CD5F6D30-D14B-4156-992F-7B21937A0138}" destId="{E5EB7ABE-4DA2-4E3F-B387-9A477F2D0397}" srcOrd="1" destOrd="0" presId="urn:microsoft.com/office/officeart/2005/8/layout/hierarchy2"/>
    <dgm:cxn modelId="{5540B240-10A8-4DEB-9609-DD67DAB48E2C}" type="presOf" srcId="{0CD1C6A0-309A-413E-881C-0D87C7C2DFAE}" destId="{5BEC6120-FBD3-4D6C-BF9E-D9529ECFBC3F}" srcOrd="0" destOrd="0" presId="urn:microsoft.com/office/officeart/2005/8/layout/hierarchy2"/>
    <dgm:cxn modelId="{69B7D643-DF4D-C840-9BD8-A0EF765B2CF6}" type="presOf" srcId="{A44D2CBD-7946-4D94-AAD0-596F94399584}" destId="{3E19677E-7C26-4600-8BD4-F4145B513F71}" srcOrd="0" destOrd="0" presId="urn:microsoft.com/office/officeart/2005/8/layout/hierarchy2"/>
    <dgm:cxn modelId="{0A1B9F54-0DE8-4EF0-8ED4-67DAF333F301}" srcId="{4765BDA9-71F4-4202-B3C3-D2F179644B08}" destId="{BA0F5A1B-382A-4BC8-8AFA-FA997AF6BA74}" srcOrd="0" destOrd="0" parTransId="{CBD29462-3BE4-4A88-8962-5760B57017BB}" sibTransId="{DD6FA8B6-DE6A-40B1-A2BC-211B5902181C}"/>
    <dgm:cxn modelId="{44D82F57-E390-4C46-9ABA-6B2210C7E110}" type="presOf" srcId="{4D3C444A-4894-4090-87E4-0A5853BD8D04}" destId="{DFE69250-5158-464A-A061-27B758F2E867}" srcOrd="0" destOrd="0" presId="urn:microsoft.com/office/officeart/2005/8/layout/hierarchy2"/>
    <dgm:cxn modelId="{C7E4A659-897D-4714-883B-B8B784F4D237}" type="presOf" srcId="{94A3ADB3-8570-475B-9B4C-3C8D4B44DD76}" destId="{0F1560BE-8B8C-4504-8988-5E364BC5D84A}" srcOrd="0" destOrd="0" presId="urn:microsoft.com/office/officeart/2005/8/layout/hierarchy2"/>
    <dgm:cxn modelId="{9449BA59-50EC-4AAF-8672-2014D0FED52F}" type="presOf" srcId="{972A9B8E-A0E1-4844-A74F-983D03C7C624}" destId="{9F27DB35-C231-43F8-ABDF-5EE62AAE364A}" srcOrd="0" destOrd="0" presId="urn:microsoft.com/office/officeart/2005/8/layout/hierarchy2"/>
    <dgm:cxn modelId="{9654375B-7CF1-0749-9896-B9038CD87850}" type="presOf" srcId="{CD77556F-2C4C-41AF-A673-51A80F49C6D5}" destId="{0052708E-2508-46E0-B37C-7F8B1198D328}" srcOrd="0" destOrd="0" presId="urn:microsoft.com/office/officeart/2005/8/layout/hierarchy2"/>
    <dgm:cxn modelId="{B7EC8B5E-ACB4-423F-A452-45F978209DF0}" type="presOf" srcId="{ED22B2FD-2DE7-443E-BD06-9866A3F937FD}" destId="{7906F99F-0DE3-41D9-BE71-706ECFC5E7C5}" srcOrd="0" destOrd="0" presId="urn:microsoft.com/office/officeart/2005/8/layout/hierarchy2"/>
    <dgm:cxn modelId="{1367D463-40E1-4DA6-98CE-8F2F824B63FF}" type="presOf" srcId="{ED22B2FD-2DE7-443E-BD06-9866A3F937FD}" destId="{F99228E7-606C-4FA9-B929-D48512EB412E}" srcOrd="1" destOrd="0" presId="urn:microsoft.com/office/officeart/2005/8/layout/hierarchy2"/>
    <dgm:cxn modelId="{A9515764-3733-4FAF-B15B-F325458961CE}" type="presOf" srcId="{0F952447-402D-46A8-AB57-129539F1284D}" destId="{B708E89C-D147-46C4-A83F-FDBD00F9F99F}" srcOrd="1" destOrd="0" presId="urn:microsoft.com/office/officeart/2005/8/layout/hierarchy2"/>
    <dgm:cxn modelId="{0C38A366-E2F4-47C3-AAEF-6C08B9D94D7D}" srcId="{2C1F4557-1396-4CD7-9426-FD915E28DB97}" destId="{267C859E-B5C7-4543-8437-60B43D4DC21F}" srcOrd="0" destOrd="0" parTransId="{972A9B8E-A0E1-4844-A74F-983D03C7C624}" sibTransId="{A9278D84-6364-4828-9867-9C308189EB18}"/>
    <dgm:cxn modelId="{84DB066F-BC15-4E03-BE21-2DFE0A2D365B}" type="presOf" srcId="{972A9B8E-A0E1-4844-A74F-983D03C7C624}" destId="{63AD7448-7FDC-4FB9-A107-3E881D2883D9}" srcOrd="1" destOrd="0" presId="urn:microsoft.com/office/officeart/2005/8/layout/hierarchy2"/>
    <dgm:cxn modelId="{897E0277-F51E-442E-BE21-01627551CCE9}" srcId="{BA0F5A1B-382A-4BC8-8AFA-FA997AF6BA74}" destId="{A68608CA-6A85-48FC-B763-2714AC804AC8}" srcOrd="1" destOrd="0" parTransId="{B2C3CF21-033E-42BD-9622-69283FFC2016}" sibTransId="{758CABEE-082F-4EB4-9D03-788D4844A4ED}"/>
    <dgm:cxn modelId="{79854A82-0E0B-4C0F-B642-EB49E2F6AFE3}" type="presOf" srcId="{267C859E-B5C7-4543-8437-60B43D4DC21F}" destId="{E3BAA172-9964-4C9B-B877-AFB4AC5356D0}" srcOrd="0" destOrd="0" presId="urn:microsoft.com/office/officeart/2005/8/layout/hierarchy2"/>
    <dgm:cxn modelId="{A49EEA82-21BA-4841-80B0-46585F3D2D68}" srcId="{4765BDA9-71F4-4202-B3C3-D2F179644B08}" destId="{33F93E8E-B7AD-402D-B87E-38D15BFF46FA}" srcOrd="1" destOrd="0" parTransId="{CD77556F-2C4C-41AF-A673-51A80F49C6D5}" sibTransId="{8452CB8C-1D40-4A6F-A5B0-445E2AB1453A}"/>
    <dgm:cxn modelId="{5B135B87-30CD-47C2-8C0F-FD1A6ADE5C2A}" type="presOf" srcId="{4765BDA9-71F4-4202-B3C3-D2F179644B08}" destId="{9FF4F1F1-6F70-46DC-9D6E-AA45FBF2740A}" srcOrd="0" destOrd="0" presId="urn:microsoft.com/office/officeart/2005/8/layout/hierarchy2"/>
    <dgm:cxn modelId="{1311058A-5786-434E-9819-F35E1E620684}" type="presOf" srcId="{E322EB80-E623-45F1-A084-15F8E4A6BDDD}" destId="{F02931BD-CE6F-443B-BE66-5F7609923A61}" srcOrd="0" destOrd="0" presId="urn:microsoft.com/office/officeart/2005/8/layout/hierarchy2"/>
    <dgm:cxn modelId="{CBDB618A-8A54-A54C-97AC-8F78357FD941}" type="presOf" srcId="{AB16C92B-1E32-4B23-BB62-592514F673CE}" destId="{AF1BF27A-1CDE-447D-9519-439A10057289}" srcOrd="0" destOrd="0" presId="urn:microsoft.com/office/officeart/2005/8/layout/hierarchy2"/>
    <dgm:cxn modelId="{2353258D-F196-4744-A6CA-FBDEF9787D98}" type="presOf" srcId="{2C1F4557-1396-4CD7-9426-FD915E28DB97}" destId="{4C7E71B5-7C90-407C-B40F-63F109656374}" srcOrd="0" destOrd="0" presId="urn:microsoft.com/office/officeart/2005/8/layout/hierarchy2"/>
    <dgm:cxn modelId="{D4C7618D-2D14-4F0A-A351-39F81E1F2126}" type="presOf" srcId="{A0A9600B-4770-4C03-831A-5DD0856435D1}" destId="{481C4DE1-975B-4816-AE5A-811E4C6573F2}" srcOrd="1" destOrd="0" presId="urn:microsoft.com/office/officeart/2005/8/layout/hierarchy2"/>
    <dgm:cxn modelId="{D3CF8C8E-B18D-4EA8-ABA6-FE2D44689513}" srcId="{96EE6D61-5456-4E15-8BD7-0729297CE980}" destId="{4CC114F7-6959-497E-9DC5-18F11C633B71}" srcOrd="2" destOrd="0" parTransId="{E322EB80-E623-45F1-A084-15F8E4A6BDDD}" sibTransId="{5F18594E-78F3-4213-A351-61337E0F04FF}"/>
    <dgm:cxn modelId="{EB638A8F-707A-D44E-B455-71E5D2E27033}" type="presOf" srcId="{CA4BA2BB-EB93-4B83-B174-C8B7339DB0AF}" destId="{078F874F-E3A4-4DAA-99FB-1B02283A5B98}" srcOrd="1" destOrd="0" presId="urn:microsoft.com/office/officeart/2005/8/layout/hierarchy2"/>
    <dgm:cxn modelId="{CA245D90-2C74-4BC9-A704-74EED6B8FE7A}" type="presOf" srcId="{67DFEA28-822E-46BC-A3D1-8D203B8E0F69}" destId="{F482C478-8645-4519-BABA-40D253778D27}" srcOrd="0" destOrd="0" presId="urn:microsoft.com/office/officeart/2005/8/layout/hierarchy2"/>
    <dgm:cxn modelId="{A92F0594-2DC2-8544-B8C6-D2E4FC9D7101}" type="presOf" srcId="{B2C3CF21-033E-42BD-9622-69283FFC2016}" destId="{7FC11B9F-DA4F-624A-AC8C-F50C7708149F}" srcOrd="0" destOrd="0" presId="urn:microsoft.com/office/officeart/2005/8/layout/hierarchy2"/>
    <dgm:cxn modelId="{E74FE595-A1EB-40C8-8584-CAA0272656D0}" type="presOf" srcId="{FC1ECE15-5708-4FE3-9A3C-FBCEF7539457}" destId="{A5972798-C4B4-42DA-B11D-43A527DC5CD7}" srcOrd="0" destOrd="0" presId="urn:microsoft.com/office/officeart/2005/8/layout/hierarchy2"/>
    <dgm:cxn modelId="{02EAAD99-225F-42B2-8109-2EBD18D3D94A}" type="presOf" srcId="{B3009DDC-B1A2-4188-9545-0807EC0025A3}" destId="{E68B7BE7-5D33-4AF0-817F-7C14EC6FE292}" srcOrd="0" destOrd="0" presId="urn:microsoft.com/office/officeart/2005/8/layout/hierarchy2"/>
    <dgm:cxn modelId="{7796D09B-8E3E-4385-9C34-19EEBF873C45}" type="presOf" srcId="{4B071998-AC8B-4C57-B08D-6EC9A96E7F23}" destId="{29318D78-25F1-4BD4-9C7C-D1FAF6D4CC8B}" srcOrd="0" destOrd="0" presId="urn:microsoft.com/office/officeart/2005/8/layout/hierarchy2"/>
    <dgm:cxn modelId="{0856B89D-DFA0-492D-855A-BA0CD32FE720}" type="presOf" srcId="{FC1ECE15-5708-4FE3-9A3C-FBCEF7539457}" destId="{DFF108F9-09C1-4041-B361-EC24334116F5}" srcOrd="1" destOrd="0" presId="urn:microsoft.com/office/officeart/2005/8/layout/hierarchy2"/>
    <dgm:cxn modelId="{CF67429E-84A0-4F15-8776-AFABD90D2913}" srcId="{267C859E-B5C7-4543-8437-60B43D4DC21F}" destId="{2FAD9A55-C32C-43B2-8383-066010B27656}" srcOrd="1" destOrd="0" parTransId="{FC1ECE15-5708-4FE3-9A3C-FBCEF7539457}" sibTransId="{3F55A32A-DB43-44B8-805C-36AF40C5724C}"/>
    <dgm:cxn modelId="{8E2E21A0-1698-4B1E-881F-0CA030EDC275}" type="presOf" srcId="{F63B31AA-6F03-49B5-9BE3-C6A997FD38A1}" destId="{08B85AD5-E841-4B79-8E74-5D00C3917C5B}" srcOrd="0" destOrd="0" presId="urn:microsoft.com/office/officeart/2005/8/layout/hierarchy2"/>
    <dgm:cxn modelId="{CFA921B2-458A-6444-8B89-4F4605E91514}" type="presOf" srcId="{A68608CA-6A85-48FC-B763-2714AC804AC8}" destId="{E629B1B8-C534-9D45-ADEA-86EE9CB78AB2}" srcOrd="0" destOrd="0" presId="urn:microsoft.com/office/officeart/2005/8/layout/hierarchy2"/>
    <dgm:cxn modelId="{2E23C8B3-A27A-4E85-ABAD-440C9F9BA9F8}" srcId="{96EE6D61-5456-4E15-8BD7-0729297CE980}" destId="{F63B31AA-6F03-49B5-9BE3-C6A997FD38A1}" srcOrd="0" destOrd="0" parTransId="{B3009DDC-B1A2-4188-9545-0807EC0025A3}" sibTransId="{A8D2C6BD-AF38-4F21-96DD-C5F43CB4CCFD}"/>
    <dgm:cxn modelId="{B2EB08BE-CCBC-C249-BED1-561DDFE78F5F}" type="presOf" srcId="{33F93E8E-B7AD-402D-B87E-38D15BFF46FA}" destId="{7E556340-1C70-444C-982F-851BAF1C2F10}" srcOrd="0" destOrd="0" presId="urn:microsoft.com/office/officeart/2005/8/layout/hierarchy2"/>
    <dgm:cxn modelId="{95E37FC4-BF6D-3B4D-8A5F-9C0315D24B88}" type="presOf" srcId="{CA4BA2BB-EB93-4B83-B174-C8B7339DB0AF}" destId="{5A285800-ECA7-4541-AE62-A80EE3EAC117}" srcOrd="0" destOrd="0" presId="urn:microsoft.com/office/officeart/2005/8/layout/hierarchy2"/>
    <dgm:cxn modelId="{A5E21DC8-A470-4233-89CA-6DB69B9D3A77}" type="presOf" srcId="{B3009DDC-B1A2-4188-9545-0807EC0025A3}" destId="{E96AB9AE-C11D-424F-A99A-44CDAAA37A94}" srcOrd="1" destOrd="0" presId="urn:microsoft.com/office/officeart/2005/8/layout/hierarchy2"/>
    <dgm:cxn modelId="{63E676C8-4109-47EF-9A67-E80A572DF314}" srcId="{BA0F5A1B-382A-4BC8-8AFA-FA997AF6BA74}" destId="{AB16C92B-1E32-4B23-BB62-592514F673CE}" srcOrd="3" destOrd="0" parTransId="{9BA1FA1C-30D8-42EF-9C76-210DB8237A82}" sibTransId="{60D8B396-D8FD-42F1-99B2-A8C807029CF8}"/>
    <dgm:cxn modelId="{AC3AD0CD-7A89-45B6-BE5F-C0DC91F03E5E}" type="presOf" srcId="{CBD29462-3BE4-4A88-8962-5760B57017BB}" destId="{90C25C2B-1035-460B-9630-34231FB17453}" srcOrd="1" destOrd="0" presId="urn:microsoft.com/office/officeart/2005/8/layout/hierarchy2"/>
    <dgm:cxn modelId="{4DD566D2-E414-0044-8BF0-356826DE711D}" type="presOf" srcId="{522F3326-889F-4AF5-B807-9E2E1259E7D2}" destId="{7D56F8D9-2AB8-403C-B92D-E97047F9F2B7}" srcOrd="1" destOrd="0" presId="urn:microsoft.com/office/officeart/2005/8/layout/hierarchy2"/>
    <dgm:cxn modelId="{2F02B1D6-3B94-406A-BCB9-92B2D6FA37BE}" type="presOf" srcId="{2FB44A36-932D-4564-95BD-AA6DE676C4D6}" destId="{095A9996-FAC8-48DE-A788-35E7B5A39064}" srcOrd="0" destOrd="0" presId="urn:microsoft.com/office/officeart/2005/8/layout/hierarchy2"/>
    <dgm:cxn modelId="{026C0ED7-055C-224A-A389-EAC9ECBA6759}" type="presOf" srcId="{D4963051-2BC0-429C-BF59-F572D086D1B6}" destId="{45C7BAC9-C5B2-4C7D-825B-E0734ED0A67E}" srcOrd="1" destOrd="0" presId="urn:microsoft.com/office/officeart/2005/8/layout/hierarchy2"/>
    <dgm:cxn modelId="{543C55DB-CAD9-40FF-9E01-AA255EBC621B}" type="presOf" srcId="{2FB44A36-932D-4564-95BD-AA6DE676C4D6}" destId="{E12BDCC3-744E-4D1C-A0C0-827A82FFCE52}" srcOrd="1" destOrd="0" presId="urn:microsoft.com/office/officeart/2005/8/layout/hierarchy2"/>
    <dgm:cxn modelId="{BD39FFDE-2C78-524B-A683-FEFD2C1D2B25}" type="presOf" srcId="{9BA1FA1C-30D8-42EF-9C76-210DB8237A82}" destId="{22D241F4-0A50-4EA9-8B10-C6830BCD8DB5}" srcOrd="0" destOrd="0" presId="urn:microsoft.com/office/officeart/2005/8/layout/hierarchy2"/>
    <dgm:cxn modelId="{388AD8DF-5247-449B-BABF-BDB2408427AE}" type="presOf" srcId="{CBD29462-3BE4-4A88-8962-5760B57017BB}" destId="{78F3F7E8-8BEB-41F9-9D4D-C4716B559EE0}" srcOrd="0" destOrd="0" presId="urn:microsoft.com/office/officeart/2005/8/layout/hierarchy2"/>
    <dgm:cxn modelId="{DDE9CCEC-43EB-486B-A03B-D410A570E6CF}" type="presOf" srcId="{2FAD9A55-C32C-43B2-8383-066010B27656}" destId="{42262CB9-F2AC-4B37-A825-7C7A02ADEEA6}" srcOrd="0" destOrd="0" presId="urn:microsoft.com/office/officeart/2005/8/layout/hierarchy2"/>
    <dgm:cxn modelId="{8B9B6BF1-F9F4-C342-8D58-60617E48A5F9}" type="presOf" srcId="{7C97B029-7DE4-449B-91ED-23AB9D5EC6CE}" destId="{B95C306A-353F-41EF-AE81-6E8A698D5889}" srcOrd="0" destOrd="0" presId="urn:microsoft.com/office/officeart/2005/8/layout/hierarchy2"/>
    <dgm:cxn modelId="{C8C872F2-DFA0-C14A-8395-87EFA8C9BC5F}" type="presOf" srcId="{CD77556F-2C4C-41AF-A673-51A80F49C6D5}" destId="{F6821C7B-CD17-4669-AD5B-CD52B8ECF25D}" srcOrd="1" destOrd="0" presId="urn:microsoft.com/office/officeart/2005/8/layout/hierarchy2"/>
    <dgm:cxn modelId="{74473CF3-53BF-4909-9A66-3185B1DE37F8}" srcId="{4765BDA9-71F4-4202-B3C3-D2F179644B08}" destId="{A44D2CBD-7946-4D94-AAD0-596F94399584}" srcOrd="2" destOrd="0" parTransId="{D4963051-2BC0-429C-BF59-F572D086D1B6}" sibTransId="{F703F4B5-08E9-473F-9CFF-70B4D3DE8989}"/>
    <dgm:cxn modelId="{A2A98BFA-84DA-4E36-90AC-35E868475F4D}" type="presOf" srcId="{0F952447-402D-46A8-AB57-129539F1284D}" destId="{0976ADDE-9BDD-4162-8287-89A9BD91B06B}" srcOrd="0" destOrd="0" presId="urn:microsoft.com/office/officeart/2005/8/layout/hierarchy2"/>
    <dgm:cxn modelId="{44BC8FFA-7CC4-434A-9284-74EB7A9C1687}" srcId="{267C859E-B5C7-4543-8437-60B43D4DC21F}" destId="{94A3ADB3-8570-475B-9B4C-3C8D4B44DD76}" srcOrd="2" destOrd="0" parTransId="{CD5F6D30-D14B-4156-992F-7B21937A0138}" sibTransId="{787C6835-0F56-4EBF-9469-690A75501757}"/>
    <dgm:cxn modelId="{2001CAFA-801E-4A81-B819-060BA8874995}" type="presOf" srcId="{96EE6D61-5456-4E15-8BD7-0729297CE980}" destId="{A407817F-6321-4198-AA8B-10AB621CBDB9}" srcOrd="0" destOrd="0" presId="urn:microsoft.com/office/officeart/2005/8/layout/hierarchy2"/>
    <dgm:cxn modelId="{EC36CDFA-0B21-4645-A7BD-E80343A9660D}" type="presOf" srcId="{522F3326-889F-4AF5-B807-9E2E1259E7D2}" destId="{4F7FA645-1B46-4630-9D44-0C433EAC28F1}" srcOrd="0" destOrd="0" presId="urn:microsoft.com/office/officeart/2005/8/layout/hierarchy2"/>
    <dgm:cxn modelId="{1D990AFB-EBD0-4CC0-A8E7-A1291ABC8D55}" type="presOf" srcId="{531837AE-0325-4EFD-A873-0F3BFF470146}" destId="{37CFF1A7-3461-45DE-BE3D-C56DD419C1FC}" srcOrd="0" destOrd="0" presId="urn:microsoft.com/office/officeart/2005/8/layout/hierarchy2"/>
    <dgm:cxn modelId="{512248EE-16D8-4824-AAF2-50B8B159B36C}" type="presParOf" srcId="{F482C478-8645-4519-BABA-40D253778D27}" destId="{C3D96725-AFB7-47B0-9E16-484224047844}" srcOrd="0" destOrd="0" presId="urn:microsoft.com/office/officeart/2005/8/layout/hierarchy2"/>
    <dgm:cxn modelId="{BA790C38-98B6-42A3-BFCC-E77CC825170A}" type="presParOf" srcId="{C3D96725-AFB7-47B0-9E16-484224047844}" destId="{9FF4F1F1-6F70-46DC-9D6E-AA45FBF2740A}" srcOrd="0" destOrd="0" presId="urn:microsoft.com/office/officeart/2005/8/layout/hierarchy2"/>
    <dgm:cxn modelId="{6B3C2A1E-AEC4-4E52-85E6-9C28F2CD996F}" type="presParOf" srcId="{C3D96725-AFB7-47B0-9E16-484224047844}" destId="{9D71BAD0-A26A-4B8B-8DC6-DFA845A767FE}" srcOrd="1" destOrd="0" presId="urn:microsoft.com/office/officeart/2005/8/layout/hierarchy2"/>
    <dgm:cxn modelId="{21E33FBF-2165-4D80-BCB6-794D6DF95354}" type="presParOf" srcId="{9D71BAD0-A26A-4B8B-8DC6-DFA845A767FE}" destId="{78F3F7E8-8BEB-41F9-9D4D-C4716B559EE0}" srcOrd="0" destOrd="0" presId="urn:microsoft.com/office/officeart/2005/8/layout/hierarchy2"/>
    <dgm:cxn modelId="{1C1F220F-6641-42D4-A366-EA0526930E89}" type="presParOf" srcId="{78F3F7E8-8BEB-41F9-9D4D-C4716B559EE0}" destId="{90C25C2B-1035-460B-9630-34231FB17453}" srcOrd="0" destOrd="0" presId="urn:microsoft.com/office/officeart/2005/8/layout/hierarchy2"/>
    <dgm:cxn modelId="{ACA34619-AD95-453F-8B69-BB75C2012501}" type="presParOf" srcId="{9D71BAD0-A26A-4B8B-8DC6-DFA845A767FE}" destId="{73046A5D-CD4D-4CA0-ACF6-AA69D8C6396A}" srcOrd="1" destOrd="0" presId="urn:microsoft.com/office/officeart/2005/8/layout/hierarchy2"/>
    <dgm:cxn modelId="{A02CF879-E74D-4AC0-97B8-E148E253410A}" type="presParOf" srcId="{73046A5D-CD4D-4CA0-ACF6-AA69D8C6396A}" destId="{36139263-F96C-4114-97AD-DB0B3C399E17}" srcOrd="0" destOrd="0" presId="urn:microsoft.com/office/officeart/2005/8/layout/hierarchy2"/>
    <dgm:cxn modelId="{3EA98D57-E1C9-42B9-BBDB-EA1BE745EB55}" type="presParOf" srcId="{73046A5D-CD4D-4CA0-ACF6-AA69D8C6396A}" destId="{56DBC430-73DF-4881-AB2C-4760AD37AD99}" srcOrd="1" destOrd="0" presId="urn:microsoft.com/office/officeart/2005/8/layout/hierarchy2"/>
    <dgm:cxn modelId="{DAFE7F81-5899-4BAF-B4BB-CF050C8AD21F}" type="presParOf" srcId="{56DBC430-73DF-4881-AB2C-4760AD37AD99}" destId="{0976ADDE-9BDD-4162-8287-89A9BD91B06B}" srcOrd="0" destOrd="0" presId="urn:microsoft.com/office/officeart/2005/8/layout/hierarchy2"/>
    <dgm:cxn modelId="{798AE02A-40ED-4F4A-B522-5FD8F9CAC5E1}" type="presParOf" srcId="{0976ADDE-9BDD-4162-8287-89A9BD91B06B}" destId="{B708E89C-D147-46C4-A83F-FDBD00F9F99F}" srcOrd="0" destOrd="0" presId="urn:microsoft.com/office/officeart/2005/8/layout/hierarchy2"/>
    <dgm:cxn modelId="{6E859D0E-08DD-4C96-8118-FC7250B2154F}" type="presParOf" srcId="{56DBC430-73DF-4881-AB2C-4760AD37AD99}" destId="{80B425F6-730A-4A7A-982F-DBA1ED4404AE}" srcOrd="1" destOrd="0" presId="urn:microsoft.com/office/officeart/2005/8/layout/hierarchy2"/>
    <dgm:cxn modelId="{B6866317-5E51-46D8-A57B-207F0319EA4F}" type="presParOf" srcId="{80B425F6-730A-4A7A-982F-DBA1ED4404AE}" destId="{5BEC6120-FBD3-4D6C-BF9E-D9529ECFBC3F}" srcOrd="0" destOrd="0" presId="urn:microsoft.com/office/officeart/2005/8/layout/hierarchy2"/>
    <dgm:cxn modelId="{30874326-8A02-4450-8282-7B26F33931A6}" type="presParOf" srcId="{80B425F6-730A-4A7A-982F-DBA1ED4404AE}" destId="{5A0D6887-330E-41C8-87EC-7DF4DEB7E5A5}" srcOrd="1" destOrd="0" presId="urn:microsoft.com/office/officeart/2005/8/layout/hierarchy2"/>
    <dgm:cxn modelId="{B77BA91D-6F7A-B64F-83C5-A31C005D996A}" type="presParOf" srcId="{56DBC430-73DF-4881-AB2C-4760AD37AD99}" destId="{7FC11B9F-DA4F-624A-AC8C-F50C7708149F}" srcOrd="2" destOrd="0" presId="urn:microsoft.com/office/officeart/2005/8/layout/hierarchy2"/>
    <dgm:cxn modelId="{3CE40959-5EBB-C44B-B5BD-FC41851B4703}" type="presParOf" srcId="{7FC11B9F-DA4F-624A-AC8C-F50C7708149F}" destId="{A0858CE6-3869-9942-A8E8-C68FF67A0DF6}" srcOrd="0" destOrd="0" presId="urn:microsoft.com/office/officeart/2005/8/layout/hierarchy2"/>
    <dgm:cxn modelId="{4C133C4F-7D52-914B-B04D-20F4002DDD4F}" type="presParOf" srcId="{56DBC430-73DF-4881-AB2C-4760AD37AD99}" destId="{CDB257D9-935D-CF47-AB0F-F436D2DC5BAC}" srcOrd="3" destOrd="0" presId="urn:microsoft.com/office/officeart/2005/8/layout/hierarchy2"/>
    <dgm:cxn modelId="{C1B48C68-F201-8340-ADBD-F26A153FB834}" type="presParOf" srcId="{CDB257D9-935D-CF47-AB0F-F436D2DC5BAC}" destId="{E629B1B8-C534-9D45-ADEA-86EE9CB78AB2}" srcOrd="0" destOrd="0" presId="urn:microsoft.com/office/officeart/2005/8/layout/hierarchy2"/>
    <dgm:cxn modelId="{F069238F-DEA0-AA4C-A0C9-7116215497C2}" type="presParOf" srcId="{CDB257D9-935D-CF47-AB0F-F436D2DC5BAC}" destId="{B3143765-5C2A-1F43-9B10-708BBB2A5886}" srcOrd="1" destOrd="0" presId="urn:microsoft.com/office/officeart/2005/8/layout/hierarchy2"/>
    <dgm:cxn modelId="{BF455BD9-F29A-DB4C-A50A-AC9A2178954B}" type="presParOf" srcId="{56DBC430-73DF-4881-AB2C-4760AD37AD99}" destId="{5A285800-ECA7-4541-AE62-A80EE3EAC117}" srcOrd="4" destOrd="0" presId="urn:microsoft.com/office/officeart/2005/8/layout/hierarchy2"/>
    <dgm:cxn modelId="{976AFB62-314B-6648-B258-E2509A958989}" type="presParOf" srcId="{5A285800-ECA7-4541-AE62-A80EE3EAC117}" destId="{078F874F-E3A4-4DAA-99FB-1B02283A5B98}" srcOrd="0" destOrd="0" presId="urn:microsoft.com/office/officeart/2005/8/layout/hierarchy2"/>
    <dgm:cxn modelId="{320B3F77-1531-804E-9656-63A6A358D806}" type="presParOf" srcId="{56DBC430-73DF-4881-AB2C-4760AD37AD99}" destId="{BB74BC7B-D69D-4CBB-B25A-AD23D54C6804}" srcOrd="5" destOrd="0" presId="urn:microsoft.com/office/officeart/2005/8/layout/hierarchy2"/>
    <dgm:cxn modelId="{1F4229D3-E245-7C4A-B299-33D956109AD7}" type="presParOf" srcId="{BB74BC7B-D69D-4CBB-B25A-AD23D54C6804}" destId="{DFE69250-5158-464A-A061-27B758F2E867}" srcOrd="0" destOrd="0" presId="urn:microsoft.com/office/officeart/2005/8/layout/hierarchy2"/>
    <dgm:cxn modelId="{E23D574F-72C3-F34D-8B1F-5F106F29754F}" type="presParOf" srcId="{BB74BC7B-D69D-4CBB-B25A-AD23D54C6804}" destId="{1DE0CE44-74F1-48F4-B444-F2737E7D66B9}" srcOrd="1" destOrd="0" presId="urn:microsoft.com/office/officeart/2005/8/layout/hierarchy2"/>
    <dgm:cxn modelId="{C35D7914-8F80-8B45-911C-B39FAA51CEB9}" type="presParOf" srcId="{56DBC430-73DF-4881-AB2C-4760AD37AD99}" destId="{22D241F4-0A50-4EA9-8B10-C6830BCD8DB5}" srcOrd="6" destOrd="0" presId="urn:microsoft.com/office/officeart/2005/8/layout/hierarchy2"/>
    <dgm:cxn modelId="{375ED757-EAB0-4C40-81E3-C2337B81A45C}" type="presParOf" srcId="{22D241F4-0A50-4EA9-8B10-C6830BCD8DB5}" destId="{26EA5781-9345-4376-8C99-AEA4032E062B}" srcOrd="0" destOrd="0" presId="urn:microsoft.com/office/officeart/2005/8/layout/hierarchy2"/>
    <dgm:cxn modelId="{41676A30-0D64-3449-8DF0-185757BA18E7}" type="presParOf" srcId="{56DBC430-73DF-4881-AB2C-4760AD37AD99}" destId="{4D6E0CD4-2B06-4780-94E3-1FB8E1F69616}" srcOrd="7" destOrd="0" presId="urn:microsoft.com/office/officeart/2005/8/layout/hierarchy2"/>
    <dgm:cxn modelId="{6943B716-95A5-2741-B73C-7ACAE8D6B70E}" type="presParOf" srcId="{4D6E0CD4-2B06-4780-94E3-1FB8E1F69616}" destId="{AF1BF27A-1CDE-447D-9519-439A10057289}" srcOrd="0" destOrd="0" presId="urn:microsoft.com/office/officeart/2005/8/layout/hierarchy2"/>
    <dgm:cxn modelId="{BAAC8AF4-5706-DB42-8DAC-02200FD38BE9}" type="presParOf" srcId="{4D6E0CD4-2B06-4780-94E3-1FB8E1F69616}" destId="{904934F5-8033-4864-AEEE-7EE0F7F18D41}" srcOrd="1" destOrd="0" presId="urn:microsoft.com/office/officeart/2005/8/layout/hierarchy2"/>
    <dgm:cxn modelId="{31C9537C-A18D-A944-B532-5609D0A6C9CA}" type="presParOf" srcId="{56DBC430-73DF-4881-AB2C-4760AD37AD99}" destId="{4F7FA645-1B46-4630-9D44-0C433EAC28F1}" srcOrd="8" destOrd="0" presId="urn:microsoft.com/office/officeart/2005/8/layout/hierarchy2"/>
    <dgm:cxn modelId="{A099BDD7-5442-C84B-8C3F-C9394061AB28}" type="presParOf" srcId="{4F7FA645-1B46-4630-9D44-0C433EAC28F1}" destId="{7D56F8D9-2AB8-403C-B92D-E97047F9F2B7}" srcOrd="0" destOrd="0" presId="urn:microsoft.com/office/officeart/2005/8/layout/hierarchy2"/>
    <dgm:cxn modelId="{BCB7D12C-489F-8349-BD6B-AB2CA77F2DD7}" type="presParOf" srcId="{56DBC430-73DF-4881-AB2C-4760AD37AD99}" destId="{E1A8397D-8449-4140-8B64-F0B027A3180E}" srcOrd="9" destOrd="0" presId="urn:microsoft.com/office/officeart/2005/8/layout/hierarchy2"/>
    <dgm:cxn modelId="{695666A2-CC18-AA4D-853C-1D93FC6C5907}" type="presParOf" srcId="{E1A8397D-8449-4140-8B64-F0B027A3180E}" destId="{B95C306A-353F-41EF-AE81-6E8A698D5889}" srcOrd="0" destOrd="0" presId="urn:microsoft.com/office/officeart/2005/8/layout/hierarchy2"/>
    <dgm:cxn modelId="{E069F20A-3DD2-B44A-AF11-23EEC9D3E9D5}" type="presParOf" srcId="{E1A8397D-8449-4140-8B64-F0B027A3180E}" destId="{CECA7118-8178-4474-AF56-38796D7F2D31}" srcOrd="1" destOrd="0" presId="urn:microsoft.com/office/officeart/2005/8/layout/hierarchy2"/>
    <dgm:cxn modelId="{458A2D94-2325-C44B-B416-33CF84215CE8}" type="presParOf" srcId="{9D71BAD0-A26A-4B8B-8DC6-DFA845A767FE}" destId="{0052708E-2508-46E0-B37C-7F8B1198D328}" srcOrd="2" destOrd="0" presId="urn:microsoft.com/office/officeart/2005/8/layout/hierarchy2"/>
    <dgm:cxn modelId="{7601A9F5-1D1C-B045-B3EC-2089AF3D00B4}" type="presParOf" srcId="{0052708E-2508-46E0-B37C-7F8B1198D328}" destId="{F6821C7B-CD17-4669-AD5B-CD52B8ECF25D}" srcOrd="0" destOrd="0" presId="urn:microsoft.com/office/officeart/2005/8/layout/hierarchy2"/>
    <dgm:cxn modelId="{81B6506F-41E4-8249-B050-384C7B7E0040}" type="presParOf" srcId="{9D71BAD0-A26A-4B8B-8DC6-DFA845A767FE}" destId="{9F956C82-E6A4-413E-9C13-A4FB60851090}" srcOrd="3" destOrd="0" presId="urn:microsoft.com/office/officeart/2005/8/layout/hierarchy2"/>
    <dgm:cxn modelId="{F5B88C77-D98C-E74A-B092-38A43638FAB0}" type="presParOf" srcId="{9F956C82-E6A4-413E-9C13-A4FB60851090}" destId="{7E556340-1C70-444C-982F-851BAF1C2F10}" srcOrd="0" destOrd="0" presId="urn:microsoft.com/office/officeart/2005/8/layout/hierarchy2"/>
    <dgm:cxn modelId="{D39DAE71-1373-DF40-9035-C7D4054ACEC5}" type="presParOf" srcId="{9F956C82-E6A4-413E-9C13-A4FB60851090}" destId="{F4F7BD57-993E-4F06-A911-9F88DFB81B8A}" srcOrd="1" destOrd="0" presId="urn:microsoft.com/office/officeart/2005/8/layout/hierarchy2"/>
    <dgm:cxn modelId="{A7D52D3B-2949-C142-BECA-E631BF56AD8C}" type="presParOf" srcId="{9D71BAD0-A26A-4B8B-8DC6-DFA845A767FE}" destId="{87F986AD-3F54-40B6-9438-2D3936FF6866}" srcOrd="4" destOrd="0" presId="urn:microsoft.com/office/officeart/2005/8/layout/hierarchy2"/>
    <dgm:cxn modelId="{A5338BBE-1FA4-F346-AB0F-D59F7141B263}" type="presParOf" srcId="{87F986AD-3F54-40B6-9438-2D3936FF6866}" destId="{45C7BAC9-C5B2-4C7D-825B-E0734ED0A67E}" srcOrd="0" destOrd="0" presId="urn:microsoft.com/office/officeart/2005/8/layout/hierarchy2"/>
    <dgm:cxn modelId="{A9A76FD2-8FF6-D043-AF1F-D455BAB6C9F1}" type="presParOf" srcId="{9D71BAD0-A26A-4B8B-8DC6-DFA845A767FE}" destId="{1515924A-9E04-418B-90AC-B4CB79CA0458}" srcOrd="5" destOrd="0" presId="urn:microsoft.com/office/officeart/2005/8/layout/hierarchy2"/>
    <dgm:cxn modelId="{C81D4902-8F95-C447-9881-16C61D45AE2E}" type="presParOf" srcId="{1515924A-9E04-418B-90AC-B4CB79CA0458}" destId="{3E19677E-7C26-4600-8BD4-F4145B513F71}" srcOrd="0" destOrd="0" presId="urn:microsoft.com/office/officeart/2005/8/layout/hierarchy2"/>
    <dgm:cxn modelId="{267E7CB0-181C-7E48-9556-812D7ABC6838}" type="presParOf" srcId="{1515924A-9E04-418B-90AC-B4CB79CA0458}" destId="{A3E43833-B4BD-4C09-8F3E-5979A0558D6C}" srcOrd="1" destOrd="0" presId="urn:microsoft.com/office/officeart/2005/8/layout/hierarchy2"/>
    <dgm:cxn modelId="{D73D49F6-F159-4AE2-820F-F522E1D32BC8}" type="presParOf" srcId="{F482C478-8645-4519-BABA-40D253778D27}" destId="{61C50D73-1BA6-4B2B-8E84-9D4B29481414}" srcOrd="1" destOrd="0" presId="urn:microsoft.com/office/officeart/2005/8/layout/hierarchy2"/>
    <dgm:cxn modelId="{A6F66598-BF7F-4E7F-8751-A4E5BBBF2B3B}" type="presParOf" srcId="{61C50D73-1BA6-4B2B-8E84-9D4B29481414}" destId="{4C7E71B5-7C90-407C-B40F-63F109656374}" srcOrd="0" destOrd="0" presId="urn:microsoft.com/office/officeart/2005/8/layout/hierarchy2"/>
    <dgm:cxn modelId="{75C2F852-3987-4C0C-8C23-6CCD081BEA7B}" type="presParOf" srcId="{61C50D73-1BA6-4B2B-8E84-9D4B29481414}" destId="{DCC6127C-9463-49E3-BB6A-D034A8238B02}" srcOrd="1" destOrd="0" presId="urn:microsoft.com/office/officeart/2005/8/layout/hierarchy2"/>
    <dgm:cxn modelId="{4ED1F356-AAEB-4362-BDA1-32332D6BF142}" type="presParOf" srcId="{DCC6127C-9463-49E3-BB6A-D034A8238B02}" destId="{9F27DB35-C231-43F8-ABDF-5EE62AAE364A}" srcOrd="0" destOrd="0" presId="urn:microsoft.com/office/officeart/2005/8/layout/hierarchy2"/>
    <dgm:cxn modelId="{3171721A-9D8C-4BBD-8814-BE6E50766C5D}" type="presParOf" srcId="{9F27DB35-C231-43F8-ABDF-5EE62AAE364A}" destId="{63AD7448-7FDC-4FB9-A107-3E881D2883D9}" srcOrd="0" destOrd="0" presId="urn:microsoft.com/office/officeart/2005/8/layout/hierarchy2"/>
    <dgm:cxn modelId="{68DE3216-F3C9-4439-AF8E-B73723CEC18C}" type="presParOf" srcId="{DCC6127C-9463-49E3-BB6A-D034A8238B02}" destId="{D66522E8-B83E-438E-84A8-D4E3B8D52B5A}" srcOrd="1" destOrd="0" presId="urn:microsoft.com/office/officeart/2005/8/layout/hierarchy2"/>
    <dgm:cxn modelId="{DA2CCAEB-F364-4AD9-8BEC-C3284568EE13}" type="presParOf" srcId="{D66522E8-B83E-438E-84A8-D4E3B8D52B5A}" destId="{E3BAA172-9964-4C9B-B877-AFB4AC5356D0}" srcOrd="0" destOrd="0" presId="urn:microsoft.com/office/officeart/2005/8/layout/hierarchy2"/>
    <dgm:cxn modelId="{506F035A-C7AD-4C4A-AC55-A60793838F8D}" type="presParOf" srcId="{D66522E8-B83E-438E-84A8-D4E3B8D52B5A}" destId="{4716CE42-120D-44B1-8434-911986FF1973}" srcOrd="1" destOrd="0" presId="urn:microsoft.com/office/officeart/2005/8/layout/hierarchy2"/>
    <dgm:cxn modelId="{9322AEB8-F42B-44CF-AA98-09FA10838C97}" type="presParOf" srcId="{4716CE42-120D-44B1-8434-911986FF1973}" destId="{095A9996-FAC8-48DE-A788-35E7B5A39064}" srcOrd="0" destOrd="0" presId="urn:microsoft.com/office/officeart/2005/8/layout/hierarchy2"/>
    <dgm:cxn modelId="{424D108D-3111-4C36-874D-43816B99E76D}" type="presParOf" srcId="{095A9996-FAC8-48DE-A788-35E7B5A39064}" destId="{E12BDCC3-744E-4D1C-A0C0-827A82FFCE52}" srcOrd="0" destOrd="0" presId="urn:microsoft.com/office/officeart/2005/8/layout/hierarchy2"/>
    <dgm:cxn modelId="{0C57D0FD-E21B-417A-BF63-6C19FACBB860}" type="presParOf" srcId="{4716CE42-120D-44B1-8434-911986FF1973}" destId="{D3E239B7-5145-4A19-AECA-C913B7185CAF}" srcOrd="1" destOrd="0" presId="urn:microsoft.com/office/officeart/2005/8/layout/hierarchy2"/>
    <dgm:cxn modelId="{4BF27F82-D391-40D7-A496-70682E0424CA}" type="presParOf" srcId="{D3E239B7-5145-4A19-AECA-C913B7185CAF}" destId="{29318D78-25F1-4BD4-9C7C-D1FAF6D4CC8B}" srcOrd="0" destOrd="0" presId="urn:microsoft.com/office/officeart/2005/8/layout/hierarchy2"/>
    <dgm:cxn modelId="{B13944AE-3890-47BB-B0B5-BA47021CDEBB}" type="presParOf" srcId="{D3E239B7-5145-4A19-AECA-C913B7185CAF}" destId="{4588B335-804B-4240-B2CF-340E9E40568D}" srcOrd="1" destOrd="0" presId="urn:microsoft.com/office/officeart/2005/8/layout/hierarchy2"/>
    <dgm:cxn modelId="{016217B1-E97D-4D72-9F01-D3BE9CE34729}" type="presParOf" srcId="{4716CE42-120D-44B1-8434-911986FF1973}" destId="{A5972798-C4B4-42DA-B11D-43A527DC5CD7}" srcOrd="2" destOrd="0" presId="urn:microsoft.com/office/officeart/2005/8/layout/hierarchy2"/>
    <dgm:cxn modelId="{78C4C9E2-9C45-4925-9A85-BB9BA1DAEA1F}" type="presParOf" srcId="{A5972798-C4B4-42DA-B11D-43A527DC5CD7}" destId="{DFF108F9-09C1-4041-B361-EC24334116F5}" srcOrd="0" destOrd="0" presId="urn:microsoft.com/office/officeart/2005/8/layout/hierarchy2"/>
    <dgm:cxn modelId="{95D82801-832B-4762-B484-E439EE1DC264}" type="presParOf" srcId="{4716CE42-120D-44B1-8434-911986FF1973}" destId="{B1073BAF-0A3D-4E31-B3AD-45E687803B65}" srcOrd="3" destOrd="0" presId="urn:microsoft.com/office/officeart/2005/8/layout/hierarchy2"/>
    <dgm:cxn modelId="{4F117E25-59BA-4CC5-8EDD-29C67DC36E71}" type="presParOf" srcId="{B1073BAF-0A3D-4E31-B3AD-45E687803B65}" destId="{42262CB9-F2AC-4B37-A825-7C7A02ADEEA6}" srcOrd="0" destOrd="0" presId="urn:microsoft.com/office/officeart/2005/8/layout/hierarchy2"/>
    <dgm:cxn modelId="{9C359242-944D-4C56-A0DD-64BDA1557352}" type="presParOf" srcId="{B1073BAF-0A3D-4E31-B3AD-45E687803B65}" destId="{950A1A13-7A3D-40ED-B563-B5FC10403FEE}" srcOrd="1" destOrd="0" presId="urn:microsoft.com/office/officeart/2005/8/layout/hierarchy2"/>
    <dgm:cxn modelId="{9B3B28A3-53DF-4246-9691-4C32CE0BF904}" type="presParOf" srcId="{4716CE42-120D-44B1-8434-911986FF1973}" destId="{117ACE0F-E975-43C2-BD34-04B167F40785}" srcOrd="4" destOrd="0" presId="urn:microsoft.com/office/officeart/2005/8/layout/hierarchy2"/>
    <dgm:cxn modelId="{A622A53B-34F2-469F-BFEB-67E56517B85C}" type="presParOf" srcId="{117ACE0F-E975-43C2-BD34-04B167F40785}" destId="{E5EB7ABE-4DA2-4E3F-B387-9A477F2D0397}" srcOrd="0" destOrd="0" presId="urn:microsoft.com/office/officeart/2005/8/layout/hierarchy2"/>
    <dgm:cxn modelId="{179C6863-5D5B-480E-A2EC-16FB936AD390}" type="presParOf" srcId="{4716CE42-120D-44B1-8434-911986FF1973}" destId="{5336BCCD-8887-4482-BBBA-1324C179D0A9}" srcOrd="5" destOrd="0" presId="urn:microsoft.com/office/officeart/2005/8/layout/hierarchy2"/>
    <dgm:cxn modelId="{79E0DA86-A5CB-4B9C-B229-CE598B1B02D3}" type="presParOf" srcId="{5336BCCD-8887-4482-BBBA-1324C179D0A9}" destId="{0F1560BE-8B8C-4504-8988-5E364BC5D84A}" srcOrd="0" destOrd="0" presId="urn:microsoft.com/office/officeart/2005/8/layout/hierarchy2"/>
    <dgm:cxn modelId="{EE65B801-AF6C-4E56-906E-3CAAA1671386}" type="presParOf" srcId="{5336BCCD-8887-4482-BBBA-1324C179D0A9}" destId="{114977A4-0986-4819-A89E-E1D4DC518C0B}" srcOrd="1" destOrd="0" presId="urn:microsoft.com/office/officeart/2005/8/layout/hierarchy2"/>
    <dgm:cxn modelId="{9C9A1D19-0D0B-4608-8294-E7FC7EEED67E}" type="presParOf" srcId="{DCC6127C-9463-49E3-BB6A-D034A8238B02}" destId="{7906F99F-0DE3-41D9-BE71-706ECFC5E7C5}" srcOrd="2" destOrd="0" presId="urn:microsoft.com/office/officeart/2005/8/layout/hierarchy2"/>
    <dgm:cxn modelId="{0B7E943C-E63F-42DE-873A-352A2BD2F477}" type="presParOf" srcId="{7906F99F-0DE3-41D9-BE71-706ECFC5E7C5}" destId="{F99228E7-606C-4FA9-B929-D48512EB412E}" srcOrd="0" destOrd="0" presId="urn:microsoft.com/office/officeart/2005/8/layout/hierarchy2"/>
    <dgm:cxn modelId="{6D0A6139-7C4A-452F-A4F2-074AE5ADD080}" type="presParOf" srcId="{DCC6127C-9463-49E3-BB6A-D034A8238B02}" destId="{4A1057F6-8F30-45E5-ACA8-1CB93D0B1AF5}" srcOrd="3" destOrd="0" presId="urn:microsoft.com/office/officeart/2005/8/layout/hierarchy2"/>
    <dgm:cxn modelId="{AD60526F-0D94-49AF-8349-295BC1B8FB28}" type="presParOf" srcId="{4A1057F6-8F30-45E5-ACA8-1CB93D0B1AF5}" destId="{A407817F-6321-4198-AA8B-10AB621CBDB9}" srcOrd="0" destOrd="0" presId="urn:microsoft.com/office/officeart/2005/8/layout/hierarchy2"/>
    <dgm:cxn modelId="{B2FCC969-1F78-4570-9CEB-2284C6905E16}" type="presParOf" srcId="{4A1057F6-8F30-45E5-ACA8-1CB93D0B1AF5}" destId="{E0183052-42EC-43D1-8AF4-FC1578F69803}" srcOrd="1" destOrd="0" presId="urn:microsoft.com/office/officeart/2005/8/layout/hierarchy2"/>
    <dgm:cxn modelId="{5338A5AE-0209-4249-829C-4BAC89DBE745}" type="presParOf" srcId="{E0183052-42EC-43D1-8AF4-FC1578F69803}" destId="{E68B7BE7-5D33-4AF0-817F-7C14EC6FE292}" srcOrd="0" destOrd="0" presId="urn:microsoft.com/office/officeart/2005/8/layout/hierarchy2"/>
    <dgm:cxn modelId="{CC764F55-4C15-4D1F-90E2-3496FA29CE39}" type="presParOf" srcId="{E68B7BE7-5D33-4AF0-817F-7C14EC6FE292}" destId="{E96AB9AE-C11D-424F-A99A-44CDAAA37A94}" srcOrd="0" destOrd="0" presId="urn:microsoft.com/office/officeart/2005/8/layout/hierarchy2"/>
    <dgm:cxn modelId="{785A277B-A124-4C86-AF36-02588593B639}" type="presParOf" srcId="{E0183052-42EC-43D1-8AF4-FC1578F69803}" destId="{DABD6580-893A-4224-AB78-46AFA2428BCB}" srcOrd="1" destOrd="0" presId="urn:microsoft.com/office/officeart/2005/8/layout/hierarchy2"/>
    <dgm:cxn modelId="{6CD9CECA-8EA9-427E-88E6-6AE746C6436A}" type="presParOf" srcId="{DABD6580-893A-4224-AB78-46AFA2428BCB}" destId="{08B85AD5-E841-4B79-8E74-5D00C3917C5B}" srcOrd="0" destOrd="0" presId="urn:microsoft.com/office/officeart/2005/8/layout/hierarchy2"/>
    <dgm:cxn modelId="{BE36C092-915D-4C27-AC77-3A0A83263378}" type="presParOf" srcId="{DABD6580-893A-4224-AB78-46AFA2428BCB}" destId="{29CC8BB0-FAB6-4081-BA4A-E64DD48A789C}" srcOrd="1" destOrd="0" presId="urn:microsoft.com/office/officeart/2005/8/layout/hierarchy2"/>
    <dgm:cxn modelId="{716AEE6F-DAB9-4524-B593-EE6FC4C4282F}" type="presParOf" srcId="{E0183052-42EC-43D1-8AF4-FC1578F69803}" destId="{25EDFBCC-8D25-47BE-9317-F901F41B231F}" srcOrd="2" destOrd="0" presId="urn:microsoft.com/office/officeart/2005/8/layout/hierarchy2"/>
    <dgm:cxn modelId="{6F52C409-3607-4265-B263-22FF7A421711}" type="presParOf" srcId="{25EDFBCC-8D25-47BE-9317-F901F41B231F}" destId="{481C4DE1-975B-4816-AE5A-811E4C6573F2}" srcOrd="0" destOrd="0" presId="urn:microsoft.com/office/officeart/2005/8/layout/hierarchy2"/>
    <dgm:cxn modelId="{6DE1CA69-831A-4A96-93BB-62DE85D1F397}" type="presParOf" srcId="{E0183052-42EC-43D1-8AF4-FC1578F69803}" destId="{A8361121-4809-4172-BD22-83B8F93398C0}" srcOrd="3" destOrd="0" presId="urn:microsoft.com/office/officeart/2005/8/layout/hierarchy2"/>
    <dgm:cxn modelId="{40644067-C3EB-47C9-9064-EFDC59FBA96E}" type="presParOf" srcId="{A8361121-4809-4172-BD22-83B8F93398C0}" destId="{37CFF1A7-3461-45DE-BE3D-C56DD419C1FC}" srcOrd="0" destOrd="0" presId="urn:microsoft.com/office/officeart/2005/8/layout/hierarchy2"/>
    <dgm:cxn modelId="{87587571-F70C-427F-A2D7-0F736D164413}" type="presParOf" srcId="{A8361121-4809-4172-BD22-83B8F93398C0}" destId="{880A3EE7-897C-4828-AE37-9EF552BFD6C1}" srcOrd="1" destOrd="0" presId="urn:microsoft.com/office/officeart/2005/8/layout/hierarchy2"/>
    <dgm:cxn modelId="{6AA0B1B9-2E58-4F7A-A6AA-243F57196954}" type="presParOf" srcId="{E0183052-42EC-43D1-8AF4-FC1578F69803}" destId="{F02931BD-CE6F-443B-BE66-5F7609923A61}" srcOrd="4" destOrd="0" presId="urn:microsoft.com/office/officeart/2005/8/layout/hierarchy2"/>
    <dgm:cxn modelId="{BF6E1647-4940-4D72-8E11-DDF41707B71E}" type="presParOf" srcId="{F02931BD-CE6F-443B-BE66-5F7609923A61}" destId="{797A4A61-AF97-4F9A-AD8F-D43D51D35384}" srcOrd="0" destOrd="0" presId="urn:microsoft.com/office/officeart/2005/8/layout/hierarchy2"/>
    <dgm:cxn modelId="{80309F8B-E0DF-47A6-A740-3310BFD3FFFF}" type="presParOf" srcId="{E0183052-42EC-43D1-8AF4-FC1578F69803}" destId="{FA765E32-7984-4FBD-99AD-C29732D1601C}" srcOrd="5" destOrd="0" presId="urn:microsoft.com/office/officeart/2005/8/layout/hierarchy2"/>
    <dgm:cxn modelId="{4D3DB83E-D9AE-47AD-94F5-916B4FD4969E}" type="presParOf" srcId="{FA765E32-7984-4FBD-99AD-C29732D1601C}" destId="{84CFF98C-1FF9-4823-8AC8-940BFBDE6DBC}" srcOrd="0" destOrd="0" presId="urn:microsoft.com/office/officeart/2005/8/layout/hierarchy2"/>
    <dgm:cxn modelId="{5F15E812-E891-49EC-AF6B-DA7CB5D81A84}" type="presParOf" srcId="{FA765E32-7984-4FBD-99AD-C29732D1601C}" destId="{E0B94970-175C-4F3A-ACAF-ED5B536696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4F1F1-6F70-46DC-9D6E-AA45FBF2740A}">
      <dsp:nvSpPr>
        <dsp:cNvPr id="0" name=""/>
        <dsp:cNvSpPr/>
      </dsp:nvSpPr>
      <dsp:spPr>
        <a:xfrm>
          <a:off x="0" y="1543864"/>
          <a:ext cx="2389289" cy="95572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 dirty="0"/>
            <a:t>WSA</a:t>
          </a:r>
        </a:p>
      </dsp:txBody>
      <dsp:txXfrm>
        <a:off x="27992" y="1571856"/>
        <a:ext cx="2333305" cy="899736"/>
      </dsp:txXfrm>
    </dsp:sp>
    <dsp:sp modelId="{78F3F7E8-8BEB-41F9-9D4D-C4716B559EE0}">
      <dsp:nvSpPr>
        <dsp:cNvPr id="0" name=""/>
        <dsp:cNvSpPr/>
      </dsp:nvSpPr>
      <dsp:spPr>
        <a:xfrm rot="19025143">
          <a:off x="2263730" y="1693746"/>
          <a:ext cx="938315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938315" y="8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09429" y="1678816"/>
        <a:ext cx="46915" cy="46915"/>
      </dsp:txXfrm>
    </dsp:sp>
    <dsp:sp modelId="{36139263-F96C-4114-97AD-DB0B3C399E17}">
      <dsp:nvSpPr>
        <dsp:cNvPr id="0" name=""/>
        <dsp:cNvSpPr/>
      </dsp:nvSpPr>
      <dsp:spPr>
        <a:xfrm>
          <a:off x="3076486" y="1096108"/>
          <a:ext cx="2934100" cy="573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Major nocturnal In-bed periods</a:t>
          </a:r>
        </a:p>
      </dsp:txBody>
      <dsp:txXfrm>
        <a:off x="3093281" y="1112903"/>
        <a:ext cx="2900510" cy="539838"/>
      </dsp:txXfrm>
    </dsp:sp>
    <dsp:sp modelId="{0976ADDE-9BDD-4162-8287-89A9BD91B06B}">
      <dsp:nvSpPr>
        <dsp:cNvPr id="0" name=""/>
        <dsp:cNvSpPr/>
      </dsp:nvSpPr>
      <dsp:spPr>
        <a:xfrm rot="17789311">
          <a:off x="5687915" y="852980"/>
          <a:ext cx="1164917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1164917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41251" y="832386"/>
        <a:ext cx="58245" cy="58245"/>
      </dsp:txXfrm>
    </dsp:sp>
    <dsp:sp modelId="{5BEC6120-FBD3-4D6C-BF9E-D9529ECFBC3F}">
      <dsp:nvSpPr>
        <dsp:cNvPr id="0" name=""/>
        <dsp:cNvSpPr/>
      </dsp:nvSpPr>
      <dsp:spPr>
        <a:xfrm>
          <a:off x="6530161" y="108833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Duration (1 metric)</a:t>
          </a:r>
        </a:p>
      </dsp:txBody>
      <dsp:txXfrm>
        <a:off x="6543714" y="122386"/>
        <a:ext cx="3640525" cy="435616"/>
      </dsp:txXfrm>
    </dsp:sp>
    <dsp:sp modelId="{7FC11B9F-DA4F-624A-AC8C-F50C7708149F}">
      <dsp:nvSpPr>
        <dsp:cNvPr id="0" name=""/>
        <dsp:cNvSpPr/>
      </dsp:nvSpPr>
      <dsp:spPr>
        <a:xfrm rot="18970998">
          <a:off x="5908564" y="1120613"/>
          <a:ext cx="732809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732809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56649" y="1110821"/>
        <a:ext cx="36640" cy="36640"/>
      </dsp:txXfrm>
    </dsp:sp>
    <dsp:sp modelId="{E629B1B8-C534-9D45-ADEA-86EE9CB78AB2}">
      <dsp:nvSpPr>
        <dsp:cNvPr id="0" name=""/>
        <dsp:cNvSpPr/>
      </dsp:nvSpPr>
      <dsp:spPr>
        <a:xfrm>
          <a:off x="6539351" y="601112"/>
          <a:ext cx="3667631" cy="5486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Timing (2 metrics)</a:t>
          </a:r>
        </a:p>
      </dsp:txBody>
      <dsp:txXfrm>
        <a:off x="6555422" y="617183"/>
        <a:ext cx="3635489" cy="516552"/>
      </dsp:txXfrm>
    </dsp:sp>
    <dsp:sp modelId="{5A285800-ECA7-4541-AE62-A80EE3EAC117}">
      <dsp:nvSpPr>
        <dsp:cNvPr id="0" name=""/>
        <dsp:cNvSpPr/>
      </dsp:nvSpPr>
      <dsp:spPr>
        <a:xfrm rot="163591">
          <a:off x="6010299" y="1386400"/>
          <a:ext cx="508962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508962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52056" y="1382204"/>
        <a:ext cx="25448" cy="25448"/>
      </dsp:txXfrm>
    </dsp:sp>
    <dsp:sp modelId="{DFE69250-5158-464A-A061-27B758F2E867}">
      <dsp:nvSpPr>
        <dsp:cNvPr id="0" name=""/>
        <dsp:cNvSpPr/>
      </dsp:nvSpPr>
      <dsp:spPr>
        <a:xfrm>
          <a:off x="6518973" y="1175672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Continuity (3 metrics)</a:t>
          </a:r>
        </a:p>
      </dsp:txBody>
      <dsp:txXfrm>
        <a:off x="6532526" y="1189225"/>
        <a:ext cx="3640525" cy="435616"/>
      </dsp:txXfrm>
    </dsp:sp>
    <dsp:sp modelId="{22D241F4-0A50-4EA9-8B10-C6830BCD8DB5}">
      <dsp:nvSpPr>
        <dsp:cNvPr id="0" name=""/>
        <dsp:cNvSpPr/>
      </dsp:nvSpPr>
      <dsp:spPr>
        <a:xfrm rot="2748276">
          <a:off x="5902472" y="1630209"/>
          <a:ext cx="713881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713881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41566" y="1620890"/>
        <a:ext cx="35694" cy="35694"/>
      </dsp:txXfrm>
    </dsp:sp>
    <dsp:sp modelId="{AF1BF27A-1CDE-447D-9519-439A10057289}">
      <dsp:nvSpPr>
        <dsp:cNvPr id="0" name=""/>
        <dsp:cNvSpPr/>
      </dsp:nvSpPr>
      <dsp:spPr>
        <a:xfrm>
          <a:off x="6508239" y="1663291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Physiology (2 metrics)</a:t>
          </a:r>
        </a:p>
      </dsp:txBody>
      <dsp:txXfrm>
        <a:off x="6521792" y="1676844"/>
        <a:ext cx="3640525" cy="435616"/>
      </dsp:txXfrm>
    </dsp:sp>
    <dsp:sp modelId="{4F7FA645-1B46-4630-9D44-0C433EAC28F1}">
      <dsp:nvSpPr>
        <dsp:cNvPr id="0" name=""/>
        <dsp:cNvSpPr/>
      </dsp:nvSpPr>
      <dsp:spPr>
        <a:xfrm rot="3780974">
          <a:off x="5711021" y="1862986"/>
          <a:ext cx="1096783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1096783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31993" y="1844094"/>
        <a:ext cx="54839" cy="54839"/>
      </dsp:txXfrm>
    </dsp:sp>
    <dsp:sp modelId="{B95C306A-353F-41EF-AE81-6E8A698D5889}">
      <dsp:nvSpPr>
        <dsp:cNvPr id="0" name=""/>
        <dsp:cNvSpPr/>
      </dsp:nvSpPr>
      <dsp:spPr>
        <a:xfrm>
          <a:off x="6508239" y="2128844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Sleep states</a:t>
          </a:r>
        </a:p>
      </dsp:txBody>
      <dsp:txXfrm>
        <a:off x="6521792" y="2142397"/>
        <a:ext cx="3640525" cy="435616"/>
      </dsp:txXfrm>
    </dsp:sp>
    <dsp:sp modelId="{0052708E-2508-46E0-B37C-7F8B1198D328}">
      <dsp:nvSpPr>
        <dsp:cNvPr id="0" name=""/>
        <dsp:cNvSpPr/>
      </dsp:nvSpPr>
      <dsp:spPr>
        <a:xfrm rot="121379">
          <a:off x="2389075" y="2025333"/>
          <a:ext cx="687625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687625" y="8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5697" y="2016671"/>
        <a:ext cx="34381" cy="34381"/>
      </dsp:txXfrm>
    </dsp:sp>
    <dsp:sp modelId="{7E556340-1C70-444C-982F-851BAF1C2F10}">
      <dsp:nvSpPr>
        <dsp:cNvPr id="0" name=""/>
        <dsp:cNvSpPr/>
      </dsp:nvSpPr>
      <dsp:spPr>
        <a:xfrm>
          <a:off x="3076486" y="1759284"/>
          <a:ext cx="2934100" cy="573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Minor nocturnal In-bed periods</a:t>
          </a:r>
        </a:p>
      </dsp:txBody>
      <dsp:txXfrm>
        <a:off x="3093281" y="1776079"/>
        <a:ext cx="2900510" cy="539838"/>
      </dsp:txXfrm>
    </dsp:sp>
    <dsp:sp modelId="{87F986AD-3F54-40B6-9438-2D3936FF6866}">
      <dsp:nvSpPr>
        <dsp:cNvPr id="0" name=""/>
        <dsp:cNvSpPr/>
      </dsp:nvSpPr>
      <dsp:spPr>
        <a:xfrm rot="2700631">
          <a:off x="2246877" y="2356921"/>
          <a:ext cx="972021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972021" y="8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08587" y="2341149"/>
        <a:ext cx="48601" cy="48601"/>
      </dsp:txXfrm>
    </dsp:sp>
    <dsp:sp modelId="{3E19677E-7C26-4600-8BD4-F4145B513F71}">
      <dsp:nvSpPr>
        <dsp:cNvPr id="0" name=""/>
        <dsp:cNvSpPr/>
      </dsp:nvSpPr>
      <dsp:spPr>
        <a:xfrm>
          <a:off x="3076486" y="2422460"/>
          <a:ext cx="2934100" cy="573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In-bed naps</a:t>
          </a:r>
        </a:p>
      </dsp:txBody>
      <dsp:txXfrm>
        <a:off x="3093281" y="2439255"/>
        <a:ext cx="2900510" cy="539838"/>
      </dsp:txXfrm>
    </dsp:sp>
    <dsp:sp modelId="{4C7E71B5-7C90-407C-B40F-63F109656374}">
      <dsp:nvSpPr>
        <dsp:cNvPr id="0" name=""/>
        <dsp:cNvSpPr/>
      </dsp:nvSpPr>
      <dsp:spPr>
        <a:xfrm>
          <a:off x="0" y="4196037"/>
          <a:ext cx="2389289" cy="95572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kern="1200" dirty="0"/>
            <a:t>Multi-sensor</a:t>
          </a:r>
        </a:p>
      </dsp:txBody>
      <dsp:txXfrm>
        <a:off x="27992" y="4224029"/>
        <a:ext cx="2333305" cy="899736"/>
      </dsp:txXfrm>
    </dsp:sp>
    <dsp:sp modelId="{9F27DB35-C231-43F8-ABDF-5EE62AAE364A}">
      <dsp:nvSpPr>
        <dsp:cNvPr id="0" name=""/>
        <dsp:cNvSpPr/>
      </dsp:nvSpPr>
      <dsp:spPr>
        <a:xfrm rot="18630365">
          <a:off x="2203891" y="4263154"/>
          <a:ext cx="1057992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1057992" y="8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06438" y="4245232"/>
        <a:ext cx="52899" cy="52899"/>
      </dsp:txXfrm>
    </dsp:sp>
    <dsp:sp modelId="{E3BAA172-9964-4C9B-B877-AFB4AC5356D0}">
      <dsp:nvSpPr>
        <dsp:cNvPr id="0" name=""/>
        <dsp:cNvSpPr/>
      </dsp:nvSpPr>
      <dsp:spPr>
        <a:xfrm>
          <a:off x="3076486" y="3582752"/>
          <a:ext cx="2934100" cy="573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Light</a:t>
          </a:r>
        </a:p>
      </dsp:txBody>
      <dsp:txXfrm>
        <a:off x="3093281" y="3599547"/>
        <a:ext cx="2900510" cy="539838"/>
      </dsp:txXfrm>
    </dsp:sp>
    <dsp:sp modelId="{095A9996-FAC8-48DE-A788-35E7B5A39064}">
      <dsp:nvSpPr>
        <dsp:cNvPr id="0" name=""/>
        <dsp:cNvSpPr/>
      </dsp:nvSpPr>
      <dsp:spPr>
        <a:xfrm rot="19254862">
          <a:off x="5911520" y="3581847"/>
          <a:ext cx="885329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885329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32052" y="3568241"/>
        <a:ext cx="44266" cy="44266"/>
      </dsp:txXfrm>
    </dsp:sp>
    <dsp:sp modelId="{29318D78-25F1-4BD4-9C7C-D1FAF6D4CC8B}">
      <dsp:nvSpPr>
        <dsp:cNvPr id="0" name=""/>
        <dsp:cNvSpPr/>
      </dsp:nvSpPr>
      <dsp:spPr>
        <a:xfrm>
          <a:off x="6697784" y="3079921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Daily average</a:t>
          </a:r>
        </a:p>
      </dsp:txBody>
      <dsp:txXfrm>
        <a:off x="6711337" y="3093474"/>
        <a:ext cx="3640525" cy="435616"/>
      </dsp:txXfrm>
    </dsp:sp>
    <dsp:sp modelId="{A5972798-C4B4-42DA-B11D-43A527DC5CD7}">
      <dsp:nvSpPr>
        <dsp:cNvPr id="0" name=""/>
        <dsp:cNvSpPr/>
      </dsp:nvSpPr>
      <dsp:spPr>
        <a:xfrm rot="21571417">
          <a:off x="6010575" y="3858081"/>
          <a:ext cx="687220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687220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37005" y="3849429"/>
        <a:ext cx="34361" cy="34361"/>
      </dsp:txXfrm>
    </dsp:sp>
    <dsp:sp modelId="{42262CB9-F2AC-4B37-A825-7C7A02ADEEA6}">
      <dsp:nvSpPr>
        <dsp:cNvPr id="0" name=""/>
        <dsp:cNvSpPr/>
      </dsp:nvSpPr>
      <dsp:spPr>
        <a:xfrm>
          <a:off x="6697784" y="3632391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Hours of bright light</a:t>
          </a:r>
        </a:p>
      </dsp:txBody>
      <dsp:txXfrm>
        <a:off x="6711337" y="3645944"/>
        <a:ext cx="3640525" cy="435616"/>
      </dsp:txXfrm>
    </dsp:sp>
    <dsp:sp modelId="{117ACE0F-E975-43C2-BD34-04B167F40785}">
      <dsp:nvSpPr>
        <dsp:cNvPr id="0" name=""/>
        <dsp:cNvSpPr/>
      </dsp:nvSpPr>
      <dsp:spPr>
        <a:xfrm rot="2310413">
          <a:off x="5915100" y="4134316"/>
          <a:ext cx="878169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878169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32231" y="4120890"/>
        <a:ext cx="43908" cy="43908"/>
      </dsp:txXfrm>
    </dsp:sp>
    <dsp:sp modelId="{0F1560BE-8B8C-4504-8988-5E364BC5D84A}">
      <dsp:nvSpPr>
        <dsp:cNvPr id="0" name=""/>
        <dsp:cNvSpPr/>
      </dsp:nvSpPr>
      <dsp:spPr>
        <a:xfrm>
          <a:off x="6697784" y="4184861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Timing of exposure</a:t>
          </a:r>
        </a:p>
      </dsp:txBody>
      <dsp:txXfrm>
        <a:off x="6711337" y="4198414"/>
        <a:ext cx="3640525" cy="435616"/>
      </dsp:txXfrm>
    </dsp:sp>
    <dsp:sp modelId="{7906F99F-0DE3-41D9-BE71-706ECFC5E7C5}">
      <dsp:nvSpPr>
        <dsp:cNvPr id="0" name=""/>
        <dsp:cNvSpPr/>
      </dsp:nvSpPr>
      <dsp:spPr>
        <a:xfrm rot="3068613">
          <a:off x="2185208" y="5091859"/>
          <a:ext cx="1095359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1095359" y="852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05503" y="5073003"/>
        <a:ext cx="54767" cy="54767"/>
      </dsp:txXfrm>
    </dsp:sp>
    <dsp:sp modelId="{A407817F-6321-4198-AA8B-10AB621CBDB9}">
      <dsp:nvSpPr>
        <dsp:cNvPr id="0" name=""/>
        <dsp:cNvSpPr/>
      </dsp:nvSpPr>
      <dsp:spPr>
        <a:xfrm>
          <a:off x="3076486" y="5240162"/>
          <a:ext cx="2934100" cy="573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 dirty="0"/>
            <a:t>Temperature</a:t>
          </a:r>
        </a:p>
      </dsp:txBody>
      <dsp:txXfrm>
        <a:off x="3093281" y="5256957"/>
        <a:ext cx="2900510" cy="539838"/>
      </dsp:txXfrm>
    </dsp:sp>
    <dsp:sp modelId="{E68B7BE7-5D33-4AF0-817F-7C14EC6FE292}">
      <dsp:nvSpPr>
        <dsp:cNvPr id="0" name=""/>
        <dsp:cNvSpPr/>
      </dsp:nvSpPr>
      <dsp:spPr>
        <a:xfrm rot="19185030">
          <a:off x="5936753" y="5316857"/>
          <a:ext cx="623697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623697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33009" y="5309793"/>
        <a:ext cx="31184" cy="31184"/>
      </dsp:txXfrm>
    </dsp:sp>
    <dsp:sp modelId="{08B85AD5-E841-4B79-8E74-5D00C3917C5B}">
      <dsp:nvSpPr>
        <dsp:cNvPr id="0" name=""/>
        <dsp:cNvSpPr/>
      </dsp:nvSpPr>
      <dsp:spPr>
        <a:xfrm>
          <a:off x="6486616" y="4892533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Daily average</a:t>
          </a:r>
        </a:p>
      </dsp:txBody>
      <dsp:txXfrm>
        <a:off x="6500169" y="4906086"/>
        <a:ext cx="3640525" cy="435616"/>
      </dsp:txXfrm>
    </dsp:sp>
    <dsp:sp modelId="{25EDFBCC-8D25-47BE-9317-F901F41B231F}">
      <dsp:nvSpPr>
        <dsp:cNvPr id="0" name=""/>
        <dsp:cNvSpPr/>
      </dsp:nvSpPr>
      <dsp:spPr>
        <a:xfrm rot="513486">
          <a:off x="6007845" y="5554986"/>
          <a:ext cx="492401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492401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41736" y="5551204"/>
        <a:ext cx="24620" cy="24620"/>
      </dsp:txXfrm>
    </dsp:sp>
    <dsp:sp modelId="{37CFF1A7-3461-45DE-BE3D-C56DD419C1FC}">
      <dsp:nvSpPr>
        <dsp:cNvPr id="0" name=""/>
        <dsp:cNvSpPr/>
      </dsp:nvSpPr>
      <dsp:spPr>
        <a:xfrm>
          <a:off x="6497505" y="5368790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Nocturnal temperature</a:t>
          </a:r>
        </a:p>
      </dsp:txBody>
      <dsp:txXfrm>
        <a:off x="6511058" y="5382343"/>
        <a:ext cx="3640525" cy="435616"/>
      </dsp:txXfrm>
    </dsp:sp>
    <dsp:sp modelId="{F02931BD-CE6F-443B-BE66-5F7609923A61}">
      <dsp:nvSpPr>
        <dsp:cNvPr id="0" name=""/>
        <dsp:cNvSpPr/>
      </dsp:nvSpPr>
      <dsp:spPr>
        <a:xfrm rot="2927397">
          <a:off x="5884508" y="5796351"/>
          <a:ext cx="739075" cy="17056"/>
        </a:xfrm>
        <a:custGeom>
          <a:avLst/>
          <a:gdLst/>
          <a:ahLst/>
          <a:cxnLst/>
          <a:rect l="0" t="0" r="0" b="0"/>
          <a:pathLst>
            <a:path>
              <a:moveTo>
                <a:pt x="0" y="8528"/>
              </a:moveTo>
              <a:lnTo>
                <a:pt x="739075" y="85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35569" y="5786402"/>
        <a:ext cx="36953" cy="36953"/>
      </dsp:txXfrm>
    </dsp:sp>
    <dsp:sp modelId="{84CFF98C-1FF9-4823-8AC8-940BFBDE6DBC}">
      <dsp:nvSpPr>
        <dsp:cNvPr id="0" name=""/>
        <dsp:cNvSpPr/>
      </dsp:nvSpPr>
      <dsp:spPr>
        <a:xfrm>
          <a:off x="6497505" y="5851521"/>
          <a:ext cx="3667631" cy="462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Minimum, maximum and amplitude</a:t>
          </a:r>
        </a:p>
      </dsp:txBody>
      <dsp:txXfrm>
        <a:off x="6511058" y="5865074"/>
        <a:ext cx="3640525" cy="43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9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684002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000" b="0" i="0" u="none" strike="noStrike" baseline="0" smtClean="0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Bulleted list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512002"/>
            <a:ext cx="10742083" cy="471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100" b="0" i="0" spc="-31" baseline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1pPr>
            <a:lvl2pPr marL="395981" indent="-39598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AC8FF"/>
              </a:buClr>
              <a:buSzPct val="100000"/>
              <a:buFont typeface="LucidaGrande" charset="0"/>
              <a:buChar char="•"/>
              <a:tabLst>
                <a:tab pos="395981" algn="l"/>
              </a:tabLst>
              <a:defRPr sz="2100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2pPr>
            <a:lvl3pPr marL="791960" indent="-395981">
              <a:spcBef>
                <a:spcPts val="400"/>
              </a:spcBef>
              <a:spcAft>
                <a:spcPts val="1400"/>
              </a:spcAft>
              <a:buFont typeface="LucidaGrande" charset="0"/>
              <a:buChar char="-"/>
              <a:defRPr sz="2100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4pPr>
            <a:lvl5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5pPr>
          </a:lstStyle>
          <a:p>
            <a:pPr lvl="0"/>
            <a:r>
              <a:rPr lang="en-GB"/>
              <a:t>Introductory line:</a:t>
            </a:r>
          </a:p>
          <a:p>
            <a:pPr lvl="1"/>
            <a:r>
              <a:rPr lang="en-GB"/>
              <a:t>bullet point </a:t>
            </a:r>
          </a:p>
          <a:p>
            <a:pPr lvl="1"/>
            <a:r>
              <a:rPr lang="en-GB"/>
              <a:t>when creating presentations, keep titles in UK DRI dark blue</a:t>
            </a:r>
          </a:p>
          <a:p>
            <a:pPr lvl="2"/>
            <a:r>
              <a:rPr lang="en-GB"/>
              <a:t>bullet point level 2</a:t>
            </a:r>
          </a:p>
          <a:p>
            <a:pPr lvl="1"/>
            <a:r>
              <a:rPr lang="en-GB"/>
              <a:t>do not use UK DRI sky blue for titles or copy</a:t>
            </a:r>
          </a:p>
          <a:p>
            <a:pPr lvl="2"/>
            <a:r>
              <a:rPr lang="en-GB"/>
              <a:t>UK DRI sky blue should be used for highlights only </a:t>
            </a:r>
            <a:br>
              <a:rPr lang="en-GB"/>
            </a:br>
            <a:r>
              <a:rPr lang="en-GB" err="1"/>
              <a:t>eg</a:t>
            </a:r>
            <a:r>
              <a:rPr lang="en-GB"/>
              <a:t> lines or bullet points</a:t>
            </a:r>
          </a:p>
          <a:p>
            <a:pPr lvl="1"/>
            <a:endParaRPr lang="en-GB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684002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000" b="0" i="0" u="none" strike="noStrike" baseline="0" smtClean="0">
                <a:solidFill>
                  <a:srgbClr val="00326E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en-GB"/>
              <a:t>Large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19672" y="1512000"/>
            <a:ext cx="10742993" cy="4685600"/>
          </a:xfrm>
          <a:prstGeom prst="rect">
            <a:avLst/>
          </a:prstGeom>
          <a:solidFill>
            <a:srgbClr val="00326E">
              <a:alpha val="10000"/>
            </a:srgbClr>
          </a:solidFill>
        </p:spPr>
        <p:txBody>
          <a:bodyPr lIns="90000" anchor="ctr" anchorCtr="0"/>
          <a:lstStyle>
            <a:lvl1pPr algn="ctr">
              <a:defRPr sz="1800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3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64961" y="1512000"/>
            <a:ext cx="4797699" cy="4219120"/>
          </a:xfrm>
          <a:prstGeom prst="rect">
            <a:avLst/>
          </a:prstGeom>
          <a:solidFill>
            <a:srgbClr val="00326E">
              <a:alpha val="10000"/>
            </a:srgbClr>
          </a:solidFill>
        </p:spPr>
        <p:txBody>
          <a:bodyPr lIns="90000" anchor="ctr" anchorCtr="0"/>
          <a:lstStyle>
            <a:lvl1pPr algn="ctr">
              <a:defRPr sz="18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1pPr>
          </a:lstStyle>
          <a:p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684002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000" b="0" i="0" u="none" strike="noStrike" baseline="0" smtClean="0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Text and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19667" y="1512002"/>
            <a:ext cx="5511800" cy="4711700"/>
          </a:xfrm>
          <a:prstGeom prst="rect">
            <a:avLst/>
          </a:prstGeom>
        </p:spPr>
        <p:txBody>
          <a:bodyPr lIns="0" tIns="0" rIns="0" bIns="0"/>
          <a:lstStyle>
            <a:lvl1pPr marL="0" indent="0" rtl="0">
              <a:lnSpc>
                <a:spcPct val="100000"/>
              </a:lnSpc>
              <a:spcAft>
                <a:spcPts val="800"/>
              </a:spcAft>
              <a:buNone/>
              <a:defRPr lang="en-GB" sz="2000" b="0" i="0" u="none" strike="noStrike" baseline="0" smtClean="0">
                <a:latin typeface="Arial" charset="0"/>
                <a:ea typeface="Arial" charset="0"/>
                <a:cs typeface="Arial" charset="0"/>
              </a:defRPr>
            </a:lvl1pPr>
            <a:lvl2pPr marL="395981" indent="-39598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AC8FF"/>
              </a:buClr>
              <a:buSzPct val="100000"/>
              <a:buFont typeface="LucidaGrande" charset="0"/>
              <a:buChar char="•"/>
              <a:tabLst>
                <a:tab pos="395981" algn="l"/>
              </a:tabLs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2pPr>
            <a:lvl3pPr marL="791960" indent="-395981">
              <a:spcAft>
                <a:spcPts val="800"/>
              </a:spcAft>
              <a:buFont typeface="LucidaGrande" charset="0"/>
              <a:buChar char="-"/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3pPr>
            <a:lvl4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4pPr>
            <a:lvl5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5pPr>
          </a:lstStyle>
          <a:p>
            <a:pPr lvl="0"/>
            <a:r>
              <a:rPr lang="en-GB" err="1"/>
              <a:t>Unt</a:t>
            </a:r>
            <a:r>
              <a:rPr lang="en-GB"/>
              <a:t> </a:t>
            </a:r>
            <a:r>
              <a:rPr lang="en-GB" err="1"/>
              <a:t>velecae</a:t>
            </a:r>
            <a:r>
              <a:rPr lang="en-GB"/>
              <a:t> </a:t>
            </a:r>
            <a:r>
              <a:rPr lang="en-GB" err="1"/>
              <a:t>ditatum</a:t>
            </a:r>
            <a:r>
              <a:rPr lang="en-GB"/>
              <a:t> </a:t>
            </a:r>
            <a:r>
              <a:rPr lang="en-GB" err="1"/>
              <a:t>lacipidit</a:t>
            </a:r>
            <a:r>
              <a:rPr lang="en-GB"/>
              <a:t> fugit </a:t>
            </a:r>
            <a:r>
              <a:rPr lang="en-GB" err="1"/>
              <a:t>ulluptate</a:t>
            </a:r>
            <a:r>
              <a:rPr lang="en-GB"/>
              <a:t> </a:t>
            </a:r>
            <a:r>
              <a:rPr lang="en-GB" err="1"/>
              <a:t>autempo</a:t>
            </a:r>
            <a:r>
              <a:rPr lang="en-GB"/>
              <a:t> </a:t>
            </a:r>
            <a:r>
              <a:rPr lang="en-GB" err="1"/>
              <a:t>reptio</a:t>
            </a:r>
            <a:r>
              <a:rPr lang="en-GB"/>
              <a:t> </a:t>
            </a:r>
            <a:r>
              <a:rPr lang="en-GB" err="1"/>
              <a:t>est</a:t>
            </a:r>
            <a:r>
              <a:rPr lang="en-GB"/>
              <a:t> </a:t>
            </a:r>
            <a:r>
              <a:rPr lang="en-GB" err="1"/>
              <a:t>quaturi</a:t>
            </a:r>
            <a:r>
              <a:rPr lang="en-GB"/>
              <a:t> </a:t>
            </a:r>
            <a:r>
              <a:rPr lang="en-GB" err="1"/>
              <a:t>taquiam</a:t>
            </a:r>
            <a:r>
              <a:rPr lang="en-GB"/>
              <a:t> </a:t>
            </a:r>
            <a:r>
              <a:rPr lang="en-GB" err="1"/>
              <a:t>que</a:t>
            </a:r>
            <a:r>
              <a:rPr lang="en-GB"/>
              <a:t> </a:t>
            </a:r>
            <a:r>
              <a:rPr lang="en-GB" err="1"/>
              <a:t>destia</a:t>
            </a:r>
            <a:r>
              <a:rPr lang="en-GB"/>
              <a:t> </a:t>
            </a:r>
            <a:r>
              <a:rPr lang="en-GB" err="1"/>
              <a:t>ditiscidis</a:t>
            </a:r>
            <a:r>
              <a:rPr lang="en-GB"/>
              <a:t> con </a:t>
            </a:r>
            <a:r>
              <a:rPr lang="en-GB" err="1"/>
              <a:t>ent</a:t>
            </a:r>
            <a:r>
              <a:rPr lang="en-GB"/>
              <a:t> </a:t>
            </a:r>
            <a:r>
              <a:rPr lang="en-GB" err="1"/>
              <a:t>faccum</a:t>
            </a:r>
            <a:r>
              <a:rPr lang="en-GB"/>
              <a:t> </a:t>
            </a:r>
            <a:r>
              <a:rPr lang="en-GB" err="1"/>
              <a:t>est</a:t>
            </a:r>
            <a:r>
              <a:rPr lang="en-GB"/>
              <a:t> unto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aliquatia</a:t>
            </a:r>
            <a:r>
              <a:rPr lang="en-GB"/>
              <a:t> con con </a:t>
            </a:r>
            <a:r>
              <a:rPr lang="en-GB" err="1"/>
              <a:t>nos</a:t>
            </a:r>
            <a:r>
              <a:rPr lang="en-GB"/>
              <a:t> </a:t>
            </a:r>
            <a:r>
              <a:rPr lang="en-GB" err="1"/>
              <a:t>eos</a:t>
            </a:r>
            <a:r>
              <a:rPr lang="en-GB"/>
              <a:t> </a:t>
            </a:r>
            <a:r>
              <a:rPr lang="en-GB" err="1"/>
              <a:t>dolorest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quae </a:t>
            </a:r>
            <a:r>
              <a:rPr lang="en-GB" err="1"/>
              <a:t>solupis</a:t>
            </a:r>
            <a:r>
              <a:rPr lang="en-GB"/>
              <a:t> </a:t>
            </a:r>
            <a:r>
              <a:rPr lang="en-GB" err="1"/>
              <a:t>tiurit</a:t>
            </a:r>
            <a:r>
              <a:rPr lang="en-GB"/>
              <a:t> </a:t>
            </a:r>
            <a:r>
              <a:rPr lang="en-GB" err="1"/>
              <a:t>reratem</a:t>
            </a:r>
            <a:r>
              <a:rPr lang="en-GB"/>
              <a:t>. </a:t>
            </a:r>
            <a:r>
              <a:rPr lang="en-GB" err="1"/>
              <a:t>Hari</a:t>
            </a:r>
            <a:r>
              <a:rPr lang="en-GB"/>
              <a:t> </a:t>
            </a:r>
            <a:r>
              <a:rPr lang="en-GB" err="1"/>
              <a:t>aris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ilibeataquae</a:t>
            </a:r>
            <a:r>
              <a:rPr lang="en-GB"/>
              <a:t> </a:t>
            </a:r>
            <a:r>
              <a:rPr lang="en-GB" err="1"/>
              <a:t>consectiatur</a:t>
            </a:r>
            <a:r>
              <a:rPr lang="en-GB"/>
              <a:t> </a:t>
            </a:r>
            <a:r>
              <a:rPr lang="en-GB" err="1"/>
              <a:t>atur</a:t>
            </a:r>
            <a:r>
              <a:rPr lang="en-GB"/>
              <a:t>. </a:t>
            </a:r>
          </a:p>
          <a:p>
            <a:pPr lvl="0"/>
            <a:r>
              <a:rPr lang="en-GB"/>
              <a:t>Qui qui </a:t>
            </a:r>
            <a:r>
              <a:rPr lang="en-GB" err="1"/>
              <a:t>ute</a:t>
            </a:r>
            <a:r>
              <a:rPr lang="en-GB"/>
              <a:t> net rem qui </a:t>
            </a:r>
            <a:r>
              <a:rPr lang="en-GB" err="1"/>
              <a:t>dolendicae</a:t>
            </a:r>
            <a:r>
              <a:rPr lang="en-GB"/>
              <a:t> </a:t>
            </a:r>
            <a:r>
              <a:rPr lang="en-GB" err="1"/>
              <a:t>poreria</a:t>
            </a:r>
            <a:r>
              <a:rPr lang="en-GB"/>
              <a:t> </a:t>
            </a:r>
            <a:r>
              <a:rPr lang="en-GB" err="1"/>
              <a:t>tioraescium</a:t>
            </a:r>
            <a:r>
              <a:rPr lang="en-GB"/>
              <a:t> </a:t>
            </a:r>
            <a:r>
              <a:rPr lang="en-GB" err="1"/>
              <a:t>facientiur</a:t>
            </a:r>
            <a:r>
              <a:rPr lang="en-GB"/>
              <a:t> mil </a:t>
            </a:r>
            <a:r>
              <a:rPr lang="en-GB" err="1"/>
              <a:t>magnis</a:t>
            </a:r>
            <a:r>
              <a:rPr lang="en-GB"/>
              <a:t> et </a:t>
            </a:r>
            <a:r>
              <a:rPr lang="en-GB" err="1"/>
              <a:t>untia</a:t>
            </a:r>
            <a:r>
              <a:rPr lang="en-GB"/>
              <a:t> </a:t>
            </a:r>
            <a:r>
              <a:rPr lang="en-GB" err="1"/>
              <a:t>voluptat</a:t>
            </a:r>
            <a:r>
              <a:rPr lang="en-GB"/>
              <a:t> quo </a:t>
            </a:r>
            <a:r>
              <a:rPr lang="en-GB" err="1"/>
              <a:t>ius</a:t>
            </a:r>
            <a:r>
              <a:rPr lang="en-GB"/>
              <a:t> el </a:t>
            </a:r>
            <a:r>
              <a:rPr lang="en-GB" err="1"/>
              <a:t>eostios</a:t>
            </a:r>
            <a:r>
              <a:rPr lang="en-GB"/>
              <a:t> </a:t>
            </a:r>
            <a:r>
              <a:rPr lang="en-GB" err="1"/>
              <a:t>nat</a:t>
            </a:r>
            <a:r>
              <a:rPr lang="en-GB"/>
              <a:t> </a:t>
            </a:r>
            <a:r>
              <a:rPr lang="en-GB" err="1"/>
              <a:t>magnimp</a:t>
            </a:r>
            <a:r>
              <a:rPr lang="en-GB"/>
              <a:t> </a:t>
            </a:r>
            <a:r>
              <a:rPr lang="en-GB" err="1"/>
              <a:t>oriorep</a:t>
            </a:r>
            <a:r>
              <a:rPr lang="en-GB"/>
              <a:t> </a:t>
            </a:r>
            <a:r>
              <a:rPr lang="en-GB" err="1"/>
              <a:t>erferio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5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982E4-FE81-9B4E-BE30-58FA3DD531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0883" y="5606223"/>
            <a:ext cx="4051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5D987-9116-7649-A534-06B2BA3590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0883" y="5606223"/>
            <a:ext cx="4051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684003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100" b="0" i="0" u="none" strike="noStrike" baseline="0" smtClean="0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Bulleted list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512003"/>
            <a:ext cx="10742083" cy="471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100" b="0" i="0" spc="-31" baseline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1pPr>
            <a:lvl2pPr marL="395071" indent="-39507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AC8FF"/>
              </a:buClr>
              <a:buSzPct val="100000"/>
              <a:buFont typeface="LucidaGrande" charset="0"/>
              <a:buChar char="•"/>
              <a:tabLst>
                <a:tab pos="395071" algn="l"/>
              </a:tabLst>
              <a:defRPr sz="2100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2pPr>
            <a:lvl3pPr marL="790140" indent="-395071">
              <a:spcBef>
                <a:spcPts val="400"/>
              </a:spcBef>
              <a:spcAft>
                <a:spcPts val="1400"/>
              </a:spcAft>
              <a:buFont typeface="LucidaGrande" charset="0"/>
              <a:buChar char="-"/>
              <a:defRPr sz="2100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4pPr>
            <a:lvl5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5pPr>
          </a:lstStyle>
          <a:p>
            <a:pPr lvl="0"/>
            <a:r>
              <a:rPr lang="en-GB" dirty="0"/>
              <a:t>Introductory line:</a:t>
            </a:r>
          </a:p>
          <a:p>
            <a:pPr lvl="1"/>
            <a:r>
              <a:rPr lang="en-GB" dirty="0"/>
              <a:t>bullet point </a:t>
            </a:r>
          </a:p>
          <a:p>
            <a:pPr lvl="1"/>
            <a:r>
              <a:rPr lang="en-GB" dirty="0"/>
              <a:t>when creating presentations, keep titles in UK DRI dark blue</a:t>
            </a:r>
          </a:p>
          <a:p>
            <a:pPr lvl="2"/>
            <a:r>
              <a:rPr lang="en-GB" dirty="0"/>
              <a:t>bullet point level 2</a:t>
            </a:r>
          </a:p>
          <a:p>
            <a:pPr lvl="1"/>
            <a:r>
              <a:rPr lang="en-GB" dirty="0"/>
              <a:t>do not use UK DRI sky blue for titles or copy</a:t>
            </a:r>
          </a:p>
          <a:p>
            <a:pPr lvl="2"/>
            <a:r>
              <a:rPr lang="en-GB" dirty="0"/>
              <a:t>UK DRI sky blue should be used for highlights only </a:t>
            </a:r>
            <a:br>
              <a:rPr lang="en-GB" dirty="0"/>
            </a:br>
            <a:r>
              <a:rPr lang="en-GB" dirty="0" err="1"/>
              <a:t>eg</a:t>
            </a:r>
            <a:r>
              <a:rPr lang="en-GB" dirty="0"/>
              <a:t> lines or bullet points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8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684003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100" b="0" i="0" u="none" strike="noStrike" baseline="0" smtClean="0">
                <a:solidFill>
                  <a:srgbClr val="00326E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en-GB" dirty="0"/>
              <a:t>Large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19793" y="1512000"/>
            <a:ext cx="10742993" cy="4685600"/>
          </a:xfrm>
          <a:prstGeom prst="rect">
            <a:avLst/>
          </a:prstGeom>
          <a:solidFill>
            <a:srgbClr val="00326E">
              <a:alpha val="10000"/>
            </a:srgbClr>
          </a:solidFill>
        </p:spPr>
        <p:txBody>
          <a:bodyPr lIns="89816" tIns="45718" rIns="91256" bIns="45718" anchor="ctr" anchorCtr="0"/>
          <a:lstStyle>
            <a:lvl1pPr algn="ctr">
              <a:defRPr sz="1900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0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64961" y="1512000"/>
            <a:ext cx="4797699" cy="4219120"/>
          </a:xfrm>
          <a:prstGeom prst="rect">
            <a:avLst/>
          </a:prstGeom>
          <a:solidFill>
            <a:srgbClr val="00326E">
              <a:alpha val="10000"/>
            </a:srgbClr>
          </a:solidFill>
        </p:spPr>
        <p:txBody>
          <a:bodyPr lIns="89816" tIns="45718" rIns="91256" bIns="45718" anchor="ctr" anchorCtr="0"/>
          <a:lstStyle>
            <a:lvl1pPr algn="ctr">
              <a:defRPr sz="19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684003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100" b="0" i="0" u="none" strike="noStrike" baseline="0" smtClean="0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Text and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19667" y="1512003"/>
            <a:ext cx="5511800" cy="4711700"/>
          </a:xfrm>
          <a:prstGeom prst="rect">
            <a:avLst/>
          </a:prstGeom>
        </p:spPr>
        <p:txBody>
          <a:bodyPr lIns="0" tIns="0" rIns="0" bIns="0"/>
          <a:lstStyle>
            <a:lvl1pPr marL="0" indent="0" rtl="0">
              <a:lnSpc>
                <a:spcPct val="100000"/>
              </a:lnSpc>
              <a:spcAft>
                <a:spcPts val="800"/>
              </a:spcAft>
              <a:buNone/>
              <a:defRPr lang="en-GB" sz="2000" b="0" i="0" u="none" strike="noStrike" baseline="0" smtClean="0">
                <a:latin typeface="Arial" charset="0"/>
                <a:ea typeface="Arial" charset="0"/>
                <a:cs typeface="Arial" charset="0"/>
              </a:defRPr>
            </a:lvl1pPr>
            <a:lvl2pPr marL="395071" indent="-39507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AC8FF"/>
              </a:buClr>
              <a:buSzPct val="100000"/>
              <a:buFont typeface="LucidaGrande" charset="0"/>
              <a:buChar char="•"/>
              <a:tabLst>
                <a:tab pos="395071" algn="l"/>
              </a:tabLs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2pPr>
            <a:lvl3pPr marL="790140" indent="-395071">
              <a:spcAft>
                <a:spcPts val="800"/>
              </a:spcAft>
              <a:buFont typeface="LucidaGrande" charset="0"/>
              <a:buChar char="-"/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3pPr>
            <a:lvl4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4pPr>
            <a:lvl5pPr>
              <a:spcAft>
                <a:spcPts val="800"/>
              </a:spcAft>
              <a:defRPr sz="2100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5pPr>
          </a:lstStyle>
          <a:p>
            <a:pPr lvl="0"/>
            <a:r>
              <a:rPr lang="en-GB" dirty="0" err="1"/>
              <a:t>Unt</a:t>
            </a:r>
            <a:r>
              <a:rPr lang="en-GB" dirty="0"/>
              <a:t> </a:t>
            </a:r>
            <a:r>
              <a:rPr lang="en-GB" dirty="0" err="1"/>
              <a:t>velecae</a:t>
            </a:r>
            <a:r>
              <a:rPr lang="en-GB" dirty="0"/>
              <a:t> </a:t>
            </a:r>
            <a:r>
              <a:rPr lang="en-GB" dirty="0" err="1"/>
              <a:t>ditatum</a:t>
            </a:r>
            <a:r>
              <a:rPr lang="en-GB" dirty="0"/>
              <a:t> </a:t>
            </a:r>
            <a:r>
              <a:rPr lang="en-GB" dirty="0" err="1"/>
              <a:t>lacipidit</a:t>
            </a:r>
            <a:r>
              <a:rPr lang="en-GB" dirty="0"/>
              <a:t> fugit </a:t>
            </a:r>
            <a:r>
              <a:rPr lang="en-GB" dirty="0" err="1"/>
              <a:t>ulluptate</a:t>
            </a:r>
            <a:r>
              <a:rPr lang="en-GB" dirty="0"/>
              <a:t> </a:t>
            </a:r>
            <a:r>
              <a:rPr lang="en-GB" dirty="0" err="1"/>
              <a:t>autempo</a:t>
            </a:r>
            <a:r>
              <a:rPr lang="en-GB" dirty="0"/>
              <a:t> </a:t>
            </a:r>
            <a:r>
              <a:rPr lang="en-GB" dirty="0" err="1"/>
              <a:t>reptio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quaturi</a:t>
            </a:r>
            <a:r>
              <a:rPr lang="en-GB" dirty="0"/>
              <a:t> </a:t>
            </a:r>
            <a:r>
              <a:rPr lang="en-GB" dirty="0" err="1"/>
              <a:t>taquiam</a:t>
            </a:r>
            <a:r>
              <a:rPr lang="en-GB" dirty="0"/>
              <a:t>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destia</a:t>
            </a:r>
            <a:r>
              <a:rPr lang="en-GB" dirty="0"/>
              <a:t> </a:t>
            </a:r>
            <a:r>
              <a:rPr lang="en-GB" dirty="0" err="1"/>
              <a:t>ditiscidis</a:t>
            </a:r>
            <a:r>
              <a:rPr lang="en-GB" dirty="0"/>
              <a:t> con </a:t>
            </a:r>
            <a:r>
              <a:rPr lang="en-GB" dirty="0" err="1"/>
              <a:t>ent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unto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aliquatia</a:t>
            </a:r>
            <a:r>
              <a:rPr lang="en-GB" dirty="0"/>
              <a:t> con con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dolorest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quae </a:t>
            </a:r>
            <a:r>
              <a:rPr lang="en-GB" dirty="0" err="1"/>
              <a:t>solupis</a:t>
            </a:r>
            <a:r>
              <a:rPr lang="en-GB" dirty="0"/>
              <a:t> </a:t>
            </a:r>
            <a:r>
              <a:rPr lang="en-GB" dirty="0" err="1"/>
              <a:t>tiurit</a:t>
            </a:r>
            <a:r>
              <a:rPr lang="en-GB" dirty="0"/>
              <a:t> </a:t>
            </a:r>
            <a:r>
              <a:rPr lang="en-GB" dirty="0" err="1"/>
              <a:t>reratem</a:t>
            </a:r>
            <a:r>
              <a:rPr lang="en-GB" dirty="0"/>
              <a:t>. </a:t>
            </a:r>
            <a:r>
              <a:rPr lang="en-GB" dirty="0" err="1"/>
              <a:t>Hari</a:t>
            </a:r>
            <a:r>
              <a:rPr lang="en-GB" dirty="0"/>
              <a:t> </a:t>
            </a:r>
            <a:r>
              <a:rPr lang="en-GB" dirty="0" err="1"/>
              <a:t>aris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ilibeataquae</a:t>
            </a:r>
            <a:r>
              <a:rPr lang="en-GB" dirty="0"/>
              <a:t> </a:t>
            </a:r>
            <a:r>
              <a:rPr lang="en-GB" dirty="0" err="1"/>
              <a:t>consectiatur</a:t>
            </a:r>
            <a:r>
              <a:rPr lang="en-GB" dirty="0"/>
              <a:t> </a:t>
            </a:r>
            <a:r>
              <a:rPr lang="en-GB" dirty="0" err="1"/>
              <a:t>atur</a:t>
            </a:r>
            <a:r>
              <a:rPr lang="en-GB" dirty="0"/>
              <a:t>. </a:t>
            </a:r>
          </a:p>
          <a:p>
            <a:pPr lvl="0"/>
            <a:r>
              <a:rPr lang="en-GB" dirty="0"/>
              <a:t>Qui qui </a:t>
            </a:r>
            <a:r>
              <a:rPr lang="en-GB" dirty="0" err="1"/>
              <a:t>ute</a:t>
            </a:r>
            <a:r>
              <a:rPr lang="en-GB" dirty="0"/>
              <a:t> net rem qui </a:t>
            </a:r>
            <a:r>
              <a:rPr lang="en-GB" dirty="0" err="1"/>
              <a:t>dolendicae</a:t>
            </a:r>
            <a:r>
              <a:rPr lang="en-GB" dirty="0"/>
              <a:t> </a:t>
            </a:r>
            <a:r>
              <a:rPr lang="en-GB" dirty="0" err="1"/>
              <a:t>poreria</a:t>
            </a:r>
            <a:r>
              <a:rPr lang="en-GB" dirty="0"/>
              <a:t> </a:t>
            </a:r>
            <a:r>
              <a:rPr lang="en-GB" dirty="0" err="1"/>
              <a:t>tioraescium</a:t>
            </a:r>
            <a:r>
              <a:rPr lang="en-GB" dirty="0"/>
              <a:t> </a:t>
            </a:r>
            <a:r>
              <a:rPr lang="en-GB" dirty="0" err="1"/>
              <a:t>facientiur</a:t>
            </a:r>
            <a:r>
              <a:rPr lang="en-GB" dirty="0"/>
              <a:t> mil </a:t>
            </a:r>
            <a:r>
              <a:rPr lang="en-GB" dirty="0" err="1"/>
              <a:t>magnis</a:t>
            </a:r>
            <a:r>
              <a:rPr lang="en-GB" dirty="0"/>
              <a:t> et </a:t>
            </a:r>
            <a:r>
              <a:rPr lang="en-GB" dirty="0" err="1"/>
              <a:t>untia</a:t>
            </a:r>
            <a:r>
              <a:rPr lang="en-GB" dirty="0"/>
              <a:t> </a:t>
            </a:r>
            <a:r>
              <a:rPr lang="en-GB" dirty="0" err="1"/>
              <a:t>voluptat</a:t>
            </a:r>
            <a:r>
              <a:rPr lang="en-GB" dirty="0"/>
              <a:t> quo </a:t>
            </a:r>
            <a:r>
              <a:rPr lang="en-GB" dirty="0" err="1"/>
              <a:t>ius</a:t>
            </a:r>
            <a:r>
              <a:rPr lang="en-GB" dirty="0"/>
              <a:t> el </a:t>
            </a:r>
            <a:r>
              <a:rPr lang="en-GB" dirty="0" err="1"/>
              <a:t>eostios</a:t>
            </a:r>
            <a:r>
              <a:rPr lang="en-GB" dirty="0"/>
              <a:t> </a:t>
            </a:r>
            <a:r>
              <a:rPr lang="en-GB" dirty="0" err="1"/>
              <a:t>nat</a:t>
            </a:r>
            <a:r>
              <a:rPr lang="en-GB" dirty="0"/>
              <a:t> </a:t>
            </a:r>
            <a:r>
              <a:rPr lang="en-GB" dirty="0" err="1"/>
              <a:t>magnimp</a:t>
            </a:r>
            <a:r>
              <a:rPr lang="en-GB" dirty="0"/>
              <a:t> </a:t>
            </a:r>
            <a:r>
              <a:rPr lang="en-GB" dirty="0" err="1"/>
              <a:t>oriorep</a:t>
            </a:r>
            <a:r>
              <a:rPr lang="en-GB" dirty="0"/>
              <a:t> </a:t>
            </a:r>
            <a:r>
              <a:rPr lang="en-GB" dirty="0" err="1"/>
              <a:t>erferio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9381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684003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067" b="0" i="0" u="none" strike="noStrike" baseline="0" smtClean="0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Bulleted list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669" y="1512003"/>
            <a:ext cx="10742083" cy="471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133" b="0" i="0" spc="-31" baseline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1pPr>
            <a:lvl2pPr marL="395901" indent="-39590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AC8FF"/>
              </a:buClr>
              <a:buSzPct val="100000"/>
              <a:buFont typeface="LucidaGrande" charset="0"/>
              <a:buChar char="•"/>
              <a:tabLst>
                <a:tab pos="395901" algn="l"/>
              </a:tabLst>
              <a:defRPr sz="2133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2pPr>
            <a:lvl3pPr marL="791800" indent="-395901">
              <a:spcBef>
                <a:spcPts val="400"/>
              </a:spcBef>
              <a:spcAft>
                <a:spcPts val="1400"/>
              </a:spcAft>
              <a:buFont typeface="LucidaGrande" charset="0"/>
              <a:buChar char="-"/>
              <a:defRPr sz="2133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spcAft>
                <a:spcPts val="800"/>
              </a:spcAft>
              <a:defRPr sz="2133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4pPr>
            <a:lvl5pPr>
              <a:spcAft>
                <a:spcPts val="800"/>
              </a:spcAft>
              <a:defRPr sz="2133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5pPr>
          </a:lstStyle>
          <a:p>
            <a:pPr lvl="0"/>
            <a:r>
              <a:rPr lang="en-GB"/>
              <a:t>Introductory line:</a:t>
            </a:r>
          </a:p>
          <a:p>
            <a:pPr lvl="1"/>
            <a:r>
              <a:rPr lang="en-GB"/>
              <a:t>bullet point </a:t>
            </a:r>
          </a:p>
          <a:p>
            <a:pPr lvl="1"/>
            <a:r>
              <a:rPr lang="en-GB"/>
              <a:t>when creating presentations, keep titles in UK DRI dark blue</a:t>
            </a:r>
          </a:p>
          <a:p>
            <a:pPr lvl="2"/>
            <a:r>
              <a:rPr lang="en-GB"/>
              <a:t>bullet point level 2</a:t>
            </a:r>
          </a:p>
          <a:p>
            <a:pPr lvl="1"/>
            <a:r>
              <a:rPr lang="en-GB"/>
              <a:t>do not use UK DRI sky blue for titles or copy</a:t>
            </a:r>
          </a:p>
          <a:p>
            <a:pPr lvl="2"/>
            <a:r>
              <a:rPr lang="en-GB"/>
              <a:t>UK DRI sky blue should be used for highlights only </a:t>
            </a:r>
            <a:br>
              <a:rPr lang="en-GB"/>
            </a:br>
            <a:r>
              <a:rPr lang="en-GB" err="1"/>
              <a:t>eg</a:t>
            </a:r>
            <a:r>
              <a:rPr lang="en-GB"/>
              <a:t> lines or bullet points</a:t>
            </a:r>
          </a:p>
          <a:p>
            <a:pPr lvl="1"/>
            <a:endParaRPr lang="en-GB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2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7" y="684003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067" b="0" i="0" u="none" strike="noStrike" baseline="0" smtClean="0">
                <a:solidFill>
                  <a:srgbClr val="00326E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r>
              <a:rPr lang="en-GB"/>
              <a:t>Large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19682" y="1512000"/>
            <a:ext cx="10742993" cy="4685600"/>
          </a:xfrm>
          <a:prstGeom prst="rect">
            <a:avLst/>
          </a:prstGeom>
          <a:solidFill>
            <a:srgbClr val="00326E">
              <a:alpha val="10000"/>
            </a:srgbClr>
          </a:solidFill>
        </p:spPr>
        <p:txBody>
          <a:bodyPr lIns="89984" tIns="45712" rIns="91424" bIns="45712" anchor="ctr" anchorCtr="0"/>
          <a:lstStyle>
            <a:lvl1pPr algn="ctr">
              <a:defRPr sz="1867" b="0" i="0">
                <a:solidFill>
                  <a:srgbClr val="3434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45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E7DA32-08EE-2E47-89DC-05D3233974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664961" y="1512000"/>
            <a:ext cx="4797699" cy="4219120"/>
          </a:xfrm>
          <a:prstGeom prst="rect">
            <a:avLst/>
          </a:prstGeom>
          <a:solidFill>
            <a:srgbClr val="00326E">
              <a:alpha val="10000"/>
            </a:srgbClr>
          </a:solidFill>
        </p:spPr>
        <p:txBody>
          <a:bodyPr lIns="89984" tIns="45712" rIns="91424" bIns="45712" anchor="ctr" anchorCtr="0"/>
          <a:lstStyle>
            <a:lvl1pPr algn="ctr">
              <a:defRPr sz="1867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1pPr>
          </a:lstStyle>
          <a:p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7" y="684003"/>
            <a:ext cx="10742992" cy="45083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>
              <a:buFont typeface="Arial" charset="0"/>
              <a:buNone/>
              <a:defRPr lang="en-GB" sz="3067" b="0" i="0" u="none" strike="noStrike" baseline="0" smtClean="0">
                <a:solidFill>
                  <a:srgbClr val="00326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/>
              <a:t>Text and image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19667" y="1512003"/>
            <a:ext cx="5511800" cy="4711700"/>
          </a:xfrm>
          <a:prstGeom prst="rect">
            <a:avLst/>
          </a:prstGeom>
        </p:spPr>
        <p:txBody>
          <a:bodyPr lIns="0" tIns="0" rIns="0" bIns="0"/>
          <a:lstStyle>
            <a:lvl1pPr marL="0" indent="0" rtl="0">
              <a:lnSpc>
                <a:spcPct val="100000"/>
              </a:lnSpc>
              <a:spcAft>
                <a:spcPts val="800"/>
              </a:spcAft>
              <a:buNone/>
              <a:defRPr lang="en-GB" sz="2000" b="0" i="0" u="none" strike="noStrike" baseline="0" smtClean="0">
                <a:latin typeface="Arial" charset="0"/>
                <a:ea typeface="Arial" charset="0"/>
                <a:cs typeface="Arial" charset="0"/>
              </a:defRPr>
            </a:lvl1pPr>
            <a:lvl2pPr marL="395901" indent="-39590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AC8FF"/>
              </a:buClr>
              <a:buSzPct val="100000"/>
              <a:buFont typeface="LucidaGrande" charset="0"/>
              <a:buChar char="•"/>
              <a:tabLst>
                <a:tab pos="395901" algn="l"/>
              </a:tabLst>
              <a:defRPr sz="2133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2pPr>
            <a:lvl3pPr marL="791800" indent="-395901">
              <a:spcAft>
                <a:spcPts val="800"/>
              </a:spcAft>
              <a:buFont typeface="LucidaGrande" charset="0"/>
              <a:buChar char="-"/>
              <a:defRPr sz="2133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3pPr>
            <a:lvl4pPr>
              <a:spcAft>
                <a:spcPts val="800"/>
              </a:spcAft>
              <a:defRPr sz="2133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4pPr>
            <a:lvl5pPr>
              <a:spcAft>
                <a:spcPts val="800"/>
              </a:spcAft>
              <a:defRPr sz="2133" b="0" i="0">
                <a:solidFill>
                  <a:srgbClr val="343433"/>
                </a:solidFill>
                <a:latin typeface="Helvetica Neue LT Std 45 Light" charset="0"/>
                <a:ea typeface="Helvetica Neue LT Std 45 Light" charset="0"/>
                <a:cs typeface="Helvetica Neue LT Std 45 Light" charset="0"/>
              </a:defRPr>
            </a:lvl5pPr>
          </a:lstStyle>
          <a:p>
            <a:pPr lvl="0"/>
            <a:r>
              <a:rPr lang="en-GB" err="1"/>
              <a:t>Unt</a:t>
            </a:r>
            <a:r>
              <a:rPr lang="en-GB"/>
              <a:t> </a:t>
            </a:r>
            <a:r>
              <a:rPr lang="en-GB" err="1"/>
              <a:t>velecae</a:t>
            </a:r>
            <a:r>
              <a:rPr lang="en-GB"/>
              <a:t> </a:t>
            </a:r>
            <a:r>
              <a:rPr lang="en-GB" err="1"/>
              <a:t>ditatum</a:t>
            </a:r>
            <a:r>
              <a:rPr lang="en-GB"/>
              <a:t> </a:t>
            </a:r>
            <a:r>
              <a:rPr lang="en-GB" err="1"/>
              <a:t>lacipidit</a:t>
            </a:r>
            <a:r>
              <a:rPr lang="en-GB"/>
              <a:t> fugit </a:t>
            </a:r>
            <a:r>
              <a:rPr lang="en-GB" err="1"/>
              <a:t>ulluptate</a:t>
            </a:r>
            <a:r>
              <a:rPr lang="en-GB"/>
              <a:t> </a:t>
            </a:r>
            <a:r>
              <a:rPr lang="en-GB" err="1"/>
              <a:t>autempo</a:t>
            </a:r>
            <a:r>
              <a:rPr lang="en-GB"/>
              <a:t> </a:t>
            </a:r>
            <a:r>
              <a:rPr lang="en-GB" err="1"/>
              <a:t>reptio</a:t>
            </a:r>
            <a:r>
              <a:rPr lang="en-GB"/>
              <a:t> </a:t>
            </a:r>
            <a:r>
              <a:rPr lang="en-GB" err="1"/>
              <a:t>est</a:t>
            </a:r>
            <a:r>
              <a:rPr lang="en-GB"/>
              <a:t> </a:t>
            </a:r>
            <a:r>
              <a:rPr lang="en-GB" err="1"/>
              <a:t>quaturi</a:t>
            </a:r>
            <a:r>
              <a:rPr lang="en-GB"/>
              <a:t> </a:t>
            </a:r>
            <a:r>
              <a:rPr lang="en-GB" err="1"/>
              <a:t>taquiam</a:t>
            </a:r>
            <a:r>
              <a:rPr lang="en-GB"/>
              <a:t> </a:t>
            </a:r>
            <a:r>
              <a:rPr lang="en-GB" err="1"/>
              <a:t>que</a:t>
            </a:r>
            <a:r>
              <a:rPr lang="en-GB"/>
              <a:t> </a:t>
            </a:r>
            <a:r>
              <a:rPr lang="en-GB" err="1"/>
              <a:t>destia</a:t>
            </a:r>
            <a:r>
              <a:rPr lang="en-GB"/>
              <a:t> </a:t>
            </a:r>
            <a:r>
              <a:rPr lang="en-GB" err="1"/>
              <a:t>ditiscidis</a:t>
            </a:r>
            <a:r>
              <a:rPr lang="en-GB"/>
              <a:t> con </a:t>
            </a:r>
            <a:r>
              <a:rPr lang="en-GB" err="1"/>
              <a:t>ent</a:t>
            </a:r>
            <a:r>
              <a:rPr lang="en-GB"/>
              <a:t> </a:t>
            </a:r>
            <a:r>
              <a:rPr lang="en-GB" err="1"/>
              <a:t>faccum</a:t>
            </a:r>
            <a:r>
              <a:rPr lang="en-GB"/>
              <a:t> </a:t>
            </a:r>
            <a:r>
              <a:rPr lang="en-GB" err="1"/>
              <a:t>est</a:t>
            </a:r>
            <a:r>
              <a:rPr lang="en-GB"/>
              <a:t> unto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aliquatia</a:t>
            </a:r>
            <a:r>
              <a:rPr lang="en-GB"/>
              <a:t> con con </a:t>
            </a:r>
            <a:r>
              <a:rPr lang="en-GB" err="1"/>
              <a:t>nos</a:t>
            </a:r>
            <a:r>
              <a:rPr lang="en-GB"/>
              <a:t> </a:t>
            </a:r>
            <a:r>
              <a:rPr lang="en-GB" err="1"/>
              <a:t>eos</a:t>
            </a:r>
            <a:r>
              <a:rPr lang="en-GB"/>
              <a:t> </a:t>
            </a:r>
            <a:r>
              <a:rPr lang="en-GB" err="1"/>
              <a:t>dolorest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quae </a:t>
            </a:r>
            <a:r>
              <a:rPr lang="en-GB" err="1"/>
              <a:t>solupis</a:t>
            </a:r>
            <a:r>
              <a:rPr lang="en-GB"/>
              <a:t> </a:t>
            </a:r>
            <a:r>
              <a:rPr lang="en-GB" err="1"/>
              <a:t>tiurit</a:t>
            </a:r>
            <a:r>
              <a:rPr lang="en-GB"/>
              <a:t> </a:t>
            </a:r>
            <a:r>
              <a:rPr lang="en-GB" err="1"/>
              <a:t>reratem</a:t>
            </a:r>
            <a:r>
              <a:rPr lang="en-GB"/>
              <a:t>. </a:t>
            </a:r>
            <a:r>
              <a:rPr lang="en-GB" err="1"/>
              <a:t>Hari</a:t>
            </a:r>
            <a:r>
              <a:rPr lang="en-GB"/>
              <a:t> </a:t>
            </a:r>
            <a:r>
              <a:rPr lang="en-GB" err="1"/>
              <a:t>aris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ilibeataquae</a:t>
            </a:r>
            <a:r>
              <a:rPr lang="en-GB"/>
              <a:t> </a:t>
            </a:r>
            <a:r>
              <a:rPr lang="en-GB" err="1"/>
              <a:t>consectiatur</a:t>
            </a:r>
            <a:r>
              <a:rPr lang="en-GB"/>
              <a:t> </a:t>
            </a:r>
            <a:r>
              <a:rPr lang="en-GB" err="1"/>
              <a:t>atur</a:t>
            </a:r>
            <a:r>
              <a:rPr lang="en-GB"/>
              <a:t>. </a:t>
            </a:r>
          </a:p>
          <a:p>
            <a:pPr lvl="0"/>
            <a:r>
              <a:rPr lang="en-GB"/>
              <a:t>Qui qui </a:t>
            </a:r>
            <a:r>
              <a:rPr lang="en-GB" err="1"/>
              <a:t>ute</a:t>
            </a:r>
            <a:r>
              <a:rPr lang="en-GB"/>
              <a:t> net rem qui </a:t>
            </a:r>
            <a:r>
              <a:rPr lang="en-GB" err="1"/>
              <a:t>dolendicae</a:t>
            </a:r>
            <a:r>
              <a:rPr lang="en-GB"/>
              <a:t> </a:t>
            </a:r>
            <a:r>
              <a:rPr lang="en-GB" err="1"/>
              <a:t>poreria</a:t>
            </a:r>
            <a:r>
              <a:rPr lang="en-GB"/>
              <a:t> </a:t>
            </a:r>
            <a:r>
              <a:rPr lang="en-GB" err="1"/>
              <a:t>tioraescium</a:t>
            </a:r>
            <a:r>
              <a:rPr lang="en-GB"/>
              <a:t> </a:t>
            </a:r>
            <a:r>
              <a:rPr lang="en-GB" err="1"/>
              <a:t>facientiur</a:t>
            </a:r>
            <a:r>
              <a:rPr lang="en-GB"/>
              <a:t> mil </a:t>
            </a:r>
            <a:r>
              <a:rPr lang="en-GB" err="1"/>
              <a:t>magnis</a:t>
            </a:r>
            <a:r>
              <a:rPr lang="en-GB"/>
              <a:t> et </a:t>
            </a:r>
            <a:r>
              <a:rPr lang="en-GB" err="1"/>
              <a:t>untia</a:t>
            </a:r>
            <a:r>
              <a:rPr lang="en-GB"/>
              <a:t> </a:t>
            </a:r>
            <a:r>
              <a:rPr lang="en-GB" err="1"/>
              <a:t>voluptat</a:t>
            </a:r>
            <a:r>
              <a:rPr lang="en-GB"/>
              <a:t> quo </a:t>
            </a:r>
            <a:r>
              <a:rPr lang="en-GB" err="1"/>
              <a:t>ius</a:t>
            </a:r>
            <a:r>
              <a:rPr lang="en-GB"/>
              <a:t> el </a:t>
            </a:r>
            <a:r>
              <a:rPr lang="en-GB" err="1"/>
              <a:t>eostios</a:t>
            </a:r>
            <a:r>
              <a:rPr lang="en-GB"/>
              <a:t> </a:t>
            </a:r>
            <a:r>
              <a:rPr lang="en-GB" err="1"/>
              <a:t>nat</a:t>
            </a:r>
            <a:r>
              <a:rPr lang="en-GB"/>
              <a:t> </a:t>
            </a:r>
            <a:r>
              <a:rPr lang="en-GB" err="1"/>
              <a:t>magnimp</a:t>
            </a:r>
            <a:r>
              <a:rPr lang="en-GB"/>
              <a:t> </a:t>
            </a:r>
            <a:r>
              <a:rPr lang="en-GB" err="1"/>
              <a:t>oriorep</a:t>
            </a:r>
            <a:r>
              <a:rPr lang="en-GB"/>
              <a:t> </a:t>
            </a:r>
            <a:r>
              <a:rPr lang="en-GB" err="1"/>
              <a:t>erferio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13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982E4-FE81-9B4E-BE30-58FA3DD531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0883" y="5606223"/>
            <a:ext cx="4051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0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95D987-9116-7649-A534-06B2BA3590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0883" y="5606223"/>
            <a:ext cx="4051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87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08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4602-9616-441D-B78D-F5292291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52400"/>
            <a:ext cx="11807825" cy="1342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AAD8-9219-4D1A-83E4-2AD846A7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#universityofsurrey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0C1E-2A0B-408E-8326-AE5B4AB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90FE-2CFA-49B8-AE66-DBE4BCCAD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5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4602-9616-441D-B78D-F5292291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B1B7-2DFC-40FF-9C20-DFAD40E4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AAD8-9219-4D1A-83E4-2AD846A7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#universityofsurrey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0C1E-2A0B-408E-8326-AE5B4AB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90FE-2CFA-49B8-AE66-DBE4BCCAD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42948F4-5CA6-BE49-A9E2-7A43CE1639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0881" t="11064" r="24137" b="8146"/>
          <a:stretch/>
        </p:blipFill>
        <p:spPr>
          <a:xfrm>
            <a:off x="5317434" y="6042549"/>
            <a:ext cx="1415873" cy="763146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FDB88A-9615-134B-B849-F074C51CECC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65996" y="6261519"/>
            <a:ext cx="1342108" cy="3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8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6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98" r:id="rId2"/>
    <p:sldLayoutId id="21474837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E70BB9BC-6DFB-9C42-8F49-2392CFF584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D9F5410-7FFE-554C-9BDB-639297C523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0881" t="11064" r="24137" b="8146"/>
          <a:stretch/>
        </p:blipFill>
        <p:spPr>
          <a:xfrm>
            <a:off x="5317434" y="6042549"/>
            <a:ext cx="1415873" cy="76314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7A8890E-7B37-4541-A074-D9B11C38A4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65996" y="6261519"/>
            <a:ext cx="1342108" cy="3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720006" y="1152000"/>
            <a:ext cx="10751999" cy="0"/>
          </a:xfrm>
          <a:prstGeom prst="line">
            <a:avLst/>
          </a:prstGeom>
          <a:ln w="12700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3207" y="645574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 b="0" i="0" baseline="0">
                <a:solidFill>
                  <a:srgbClr val="00326E"/>
                </a:solidFill>
                <a:latin typeface="Arial" charset="0"/>
                <a:ea typeface="Helvetica Neue LT Std 45 Light" charset="0"/>
                <a:cs typeface="Helvetica Neue LT Std 45 Light" charset="0"/>
              </a:defRPr>
            </a:lvl1pPr>
          </a:lstStyle>
          <a:p>
            <a:fld id="{5DE7DA32-08EE-2E47-89DC-05D3233974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F5E1-DF96-3842-97B8-2A38BD008B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6201579"/>
            <a:ext cx="2374289" cy="6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80" r:id="rId4"/>
    <p:sldLayoutId id="2147483781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720052" y="1152000"/>
            <a:ext cx="10751999" cy="0"/>
          </a:xfrm>
          <a:prstGeom prst="line">
            <a:avLst/>
          </a:prstGeom>
          <a:ln w="12700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3207" y="645574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 b="0" i="0" baseline="0">
                <a:solidFill>
                  <a:srgbClr val="00326E"/>
                </a:solidFill>
                <a:latin typeface="Arial" charset="0"/>
                <a:ea typeface="Helvetica Neue LT Std 45 Light" charset="0"/>
                <a:cs typeface="Helvetica Neue LT Std 45 Light" charset="0"/>
              </a:defRPr>
            </a:lvl1pPr>
          </a:lstStyle>
          <a:p>
            <a:fld id="{5DE7DA32-08EE-2E47-89DC-05D3233974D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F5E1-DF96-3842-97B8-2A38BD008B8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2" y="6201580"/>
            <a:ext cx="2374289" cy="6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hf hdr="0" dt="0"/>
  <p:txStyles>
    <p:titleStyle>
      <a:lvl1pPr algn="l" defTabSz="9122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04" indent="-228104" algn="l" defTabSz="91229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310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394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480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567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772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919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1064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270" indent="-228104" algn="l" defTabSz="91229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87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92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438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584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790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874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960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047" algn="l" defTabSz="91229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720017" y="1152000"/>
            <a:ext cx="10751999" cy="0"/>
          </a:xfrm>
          <a:prstGeom prst="line">
            <a:avLst/>
          </a:prstGeom>
          <a:ln w="12700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3207" y="645574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67" b="0" i="0" baseline="0">
                <a:solidFill>
                  <a:srgbClr val="00326E"/>
                </a:solidFill>
                <a:latin typeface="Arial" charset="0"/>
                <a:ea typeface="Helvetica Neue LT Std 45 Light" charset="0"/>
                <a:cs typeface="Helvetica Neue LT Std 45 Light" charset="0"/>
              </a:defRPr>
            </a:lvl1pPr>
          </a:lstStyle>
          <a:p>
            <a:fld id="{5DE7DA32-08EE-2E47-89DC-05D3233974D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F5E1-DF96-3842-97B8-2A38BD008B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" y="6201580"/>
            <a:ext cx="2374289" cy="6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2" r:id="rId4"/>
    <p:sldLayoutId id="2147483793" r:id="rId5"/>
  </p:sldLayoutIdLst>
  <p:hf hdr="0" dt="0"/>
  <p:txStyles>
    <p:titleStyle>
      <a:lvl1pPr algn="l" defTabSz="9141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6" indent="-228546" algn="l" defTabSz="91417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38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8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3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0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6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8" indent="-228546" algn="l" defTabSz="914173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83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73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0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6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8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3" algn="l" defTabSz="914173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B88D97-863B-2908-64AE-D6728A952FE4}"/>
              </a:ext>
            </a:extLst>
          </p:cNvPr>
          <p:cNvSpPr txBox="1">
            <a:spLocks/>
          </p:cNvSpPr>
          <p:nvPr/>
        </p:nvSpPr>
        <p:spPr>
          <a:xfrm>
            <a:off x="335711" y="61495"/>
            <a:ext cx="10262360" cy="946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Approach, data selection and analysis pipeline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1C74C6-8DE4-788F-883E-013493FFB497}"/>
              </a:ext>
            </a:extLst>
          </p:cNvPr>
          <p:cNvGrpSpPr/>
          <p:nvPr/>
        </p:nvGrpSpPr>
        <p:grpSpPr>
          <a:xfrm>
            <a:off x="1057050" y="4365834"/>
            <a:ext cx="3629546" cy="1965897"/>
            <a:chOff x="468237" y="4363626"/>
            <a:chExt cx="3629546" cy="196589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5334B4-9E7B-D72D-7C60-F211B69CA1A9}"/>
                </a:ext>
              </a:extLst>
            </p:cNvPr>
            <p:cNvSpPr/>
            <p:nvPr/>
          </p:nvSpPr>
          <p:spPr>
            <a:xfrm>
              <a:off x="2031476" y="5860044"/>
              <a:ext cx="2066307" cy="46947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DATA CLEANING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B06287-530B-CE7C-2909-727E135CAA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7" t="-1837" r="599" b="-427"/>
            <a:stretch/>
          </p:blipFill>
          <p:spPr>
            <a:xfrm>
              <a:off x="468237" y="4363626"/>
              <a:ext cx="2066306" cy="1803412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28575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5D2EF7-F125-9333-490D-8055271DB984}"/>
              </a:ext>
            </a:extLst>
          </p:cNvPr>
          <p:cNvGrpSpPr/>
          <p:nvPr/>
        </p:nvGrpSpPr>
        <p:grpSpPr>
          <a:xfrm>
            <a:off x="4851276" y="4842296"/>
            <a:ext cx="3646392" cy="2015704"/>
            <a:chOff x="2519069" y="3482729"/>
            <a:chExt cx="3646392" cy="201570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8CF1F0-0B30-726A-6D20-29EEE1F83049}"/>
                </a:ext>
              </a:extLst>
            </p:cNvPr>
            <p:cNvSpPr/>
            <p:nvPr/>
          </p:nvSpPr>
          <p:spPr>
            <a:xfrm>
              <a:off x="3960579" y="5028954"/>
              <a:ext cx="2204882" cy="46947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VISUAL INSPECTION</a:t>
              </a:r>
            </a:p>
          </p:txBody>
        </p:sp>
        <p:pic>
          <p:nvPicPr>
            <p:cNvPr id="13" name="Picture 12" descr="A group of colorful lines&#10;&#10;Description automatically generated with medium confidence">
              <a:extLst>
                <a:ext uri="{FF2B5EF4-FFF2-40B4-BE49-F238E27FC236}">
                  <a16:creationId xmlns:a16="http://schemas.microsoft.com/office/drawing/2014/main" id="{A607DD5A-8A73-C5AF-3A3F-F3CA8ED86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735" r="10350" b="3249"/>
            <a:stretch/>
          </p:blipFill>
          <p:spPr>
            <a:xfrm>
              <a:off x="2519069" y="3482729"/>
              <a:ext cx="2101264" cy="1803412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28575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A0C13A-A8E9-8785-53A5-9BDB642F32FC}"/>
              </a:ext>
            </a:extLst>
          </p:cNvPr>
          <p:cNvGrpSpPr/>
          <p:nvPr/>
        </p:nvGrpSpPr>
        <p:grpSpPr>
          <a:xfrm>
            <a:off x="8680096" y="2277820"/>
            <a:ext cx="3390427" cy="1994692"/>
            <a:chOff x="8298867" y="2640191"/>
            <a:chExt cx="3390427" cy="19946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567CA4-3131-456F-C51B-F51A56BBEF72}"/>
                </a:ext>
              </a:extLst>
            </p:cNvPr>
            <p:cNvSpPr/>
            <p:nvPr/>
          </p:nvSpPr>
          <p:spPr>
            <a:xfrm>
              <a:off x="9789463" y="4092370"/>
              <a:ext cx="1899831" cy="54251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DESCRIPTIVE STATISTICS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C40A23-6237-5757-6944-8591EFD29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8867" y="2640191"/>
              <a:ext cx="2139173" cy="1805241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28575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64D5A0-46A1-DCCC-2CBD-EC2D05B1E91D}"/>
              </a:ext>
            </a:extLst>
          </p:cNvPr>
          <p:cNvGrpSpPr/>
          <p:nvPr/>
        </p:nvGrpSpPr>
        <p:grpSpPr>
          <a:xfrm>
            <a:off x="9037467" y="50485"/>
            <a:ext cx="3121208" cy="2203699"/>
            <a:chOff x="9065003" y="-14794"/>
            <a:chExt cx="3121208" cy="22036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A7D634-BD61-DC74-4D9F-88B451848061}"/>
                </a:ext>
              </a:extLst>
            </p:cNvPr>
            <p:cNvSpPr/>
            <p:nvPr/>
          </p:nvSpPr>
          <p:spPr>
            <a:xfrm>
              <a:off x="10261756" y="1741131"/>
              <a:ext cx="1924455" cy="44777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MODELING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F697DD-EDB4-344C-2025-F755EE9E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14574" t="-13186" r="-21357" b="-13893"/>
            <a:stretch/>
          </p:blipFill>
          <p:spPr>
            <a:xfrm>
              <a:off x="9065003" y="-14794"/>
              <a:ext cx="2194898" cy="1850637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28575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A808627-EDEA-303F-C558-047FD6BAAF20}"/>
              </a:ext>
            </a:extLst>
          </p:cNvPr>
          <p:cNvSpPr/>
          <p:nvPr/>
        </p:nvSpPr>
        <p:spPr>
          <a:xfrm>
            <a:off x="4822283" y="6255631"/>
            <a:ext cx="94445" cy="761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245077-0965-00F9-F84E-EAFE412C133D}"/>
              </a:ext>
            </a:extLst>
          </p:cNvPr>
          <p:cNvSpPr/>
          <p:nvPr/>
        </p:nvSpPr>
        <p:spPr>
          <a:xfrm>
            <a:off x="11307128" y="2549989"/>
            <a:ext cx="94445" cy="761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FEA1D4-2AFB-C319-7864-CDDC98E460C8}"/>
              </a:ext>
            </a:extLst>
          </p:cNvPr>
          <p:cNvSpPr/>
          <p:nvPr/>
        </p:nvSpPr>
        <p:spPr>
          <a:xfrm>
            <a:off x="1338928" y="4365834"/>
            <a:ext cx="94445" cy="761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67847C-2D82-8303-7C03-81B25C59AD66}"/>
              </a:ext>
            </a:extLst>
          </p:cNvPr>
          <p:cNvSpPr/>
          <p:nvPr/>
        </p:nvSpPr>
        <p:spPr>
          <a:xfrm>
            <a:off x="8633237" y="6241964"/>
            <a:ext cx="94445" cy="761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F47F26-5129-8910-60CB-B217875B8D7D}"/>
              </a:ext>
            </a:extLst>
          </p:cNvPr>
          <p:cNvGrpSpPr/>
          <p:nvPr/>
        </p:nvGrpSpPr>
        <p:grpSpPr>
          <a:xfrm>
            <a:off x="7906213" y="4289609"/>
            <a:ext cx="3324312" cy="2118346"/>
            <a:chOff x="6649761" y="4156139"/>
            <a:chExt cx="3324312" cy="21183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7C8C3A-4636-9916-92E7-DA8D6F0C98FE}"/>
                </a:ext>
              </a:extLst>
            </p:cNvPr>
            <p:cNvSpPr/>
            <p:nvPr/>
          </p:nvSpPr>
          <p:spPr>
            <a:xfrm>
              <a:off x="8123472" y="5805006"/>
              <a:ext cx="1850601" cy="46947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METRICS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6B6182-48F9-DE7C-2514-3544F1A5C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9761" y="4156139"/>
              <a:ext cx="2139173" cy="1835591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28575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E33335-EF56-E718-C153-EA16EFC434D7}"/>
              </a:ext>
            </a:extLst>
          </p:cNvPr>
          <p:cNvSpPr txBox="1"/>
          <p:nvPr/>
        </p:nvSpPr>
        <p:spPr>
          <a:xfrm>
            <a:off x="3511905" y="1387905"/>
            <a:ext cx="4330853" cy="120032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</a:rPr>
              <a:t>Requirements:</a:t>
            </a:r>
          </a:p>
          <a:p>
            <a:pPr algn="ctr"/>
            <a:r>
              <a:rPr lang="en-GB" sz="2400" dirty="0">
                <a:solidFill>
                  <a:schemeClr val="accent2"/>
                </a:solidFill>
              </a:rPr>
              <a:t>Sleep, light and temperature data that span all seasons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178892-32E6-4A9F-DC35-26F018263522}"/>
              </a:ext>
            </a:extLst>
          </p:cNvPr>
          <p:cNvGrpSpPr/>
          <p:nvPr/>
        </p:nvGrpSpPr>
        <p:grpSpPr>
          <a:xfrm>
            <a:off x="239487" y="2332314"/>
            <a:ext cx="3728822" cy="1885705"/>
            <a:chOff x="77346" y="1271109"/>
            <a:chExt cx="3728822" cy="188570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84B1BE-2D61-13AA-07D4-9CF2D18C8989}"/>
                </a:ext>
              </a:extLst>
            </p:cNvPr>
            <p:cNvSpPr/>
            <p:nvPr/>
          </p:nvSpPr>
          <p:spPr>
            <a:xfrm>
              <a:off x="1739861" y="2687335"/>
              <a:ext cx="2066307" cy="46947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DEVICE VALIDATION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77E87F-1506-30AB-77D7-E5C1C34B8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346" y="1271109"/>
              <a:ext cx="2139173" cy="1835592"/>
            </a:xfrm>
            <a:prstGeom prst="ellipse">
              <a:avLst/>
            </a:prstGeom>
            <a:solidFill>
              <a:srgbClr val="FFFFFF">
                <a:shade val="85000"/>
              </a:srgbClr>
            </a:solidFill>
            <a:ln w="28575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0604B14-FA6E-489B-C54F-2E1FB8F42CD9}"/>
              </a:ext>
            </a:extLst>
          </p:cNvPr>
          <p:cNvSpPr/>
          <p:nvPr/>
        </p:nvSpPr>
        <p:spPr>
          <a:xfrm>
            <a:off x="10187623" y="4444645"/>
            <a:ext cx="94445" cy="761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1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3"/>
    </mc:Choice>
    <mc:Fallback xmlns="">
      <p:transition spd="slow" advTm="165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516CE-9CB0-9E2A-2BD6-D29EF69C7E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8B7390FE-2CFA-49B8-AE66-DBE4BCCAD6D5}" type="slidenum">
              <a:rPr lang="en-GB" smtClean="0"/>
              <a:t>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27264-050D-2A6F-7427-4952FCA036EE}"/>
              </a:ext>
            </a:extLst>
          </p:cNvPr>
          <p:cNvSpPr txBox="1">
            <a:spLocks/>
          </p:cNvSpPr>
          <p:nvPr/>
        </p:nvSpPr>
        <p:spPr>
          <a:xfrm>
            <a:off x="25017" y="118872"/>
            <a:ext cx="11807825" cy="946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8FE8C8-4DC1-F539-7EC5-06AEAB00B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12103"/>
              </p:ext>
            </p:extLst>
          </p:nvPr>
        </p:nvGraphicFramePr>
        <p:xfrm>
          <a:off x="1202852" y="489858"/>
          <a:ext cx="10365416" cy="631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B817259-8883-429B-D593-020F4A773D70}"/>
              </a:ext>
            </a:extLst>
          </p:cNvPr>
          <p:cNvSpPr txBox="1">
            <a:spLocks/>
          </p:cNvSpPr>
          <p:nvPr/>
        </p:nvSpPr>
        <p:spPr>
          <a:xfrm>
            <a:off x="192087" y="53899"/>
            <a:ext cx="11807825" cy="946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Process of defining and selecting metrics</a:t>
            </a:r>
          </a:p>
        </p:txBody>
      </p:sp>
    </p:spTree>
    <p:extLst>
      <p:ext uri="{BB962C8B-B14F-4D97-AF65-F5344CB8AC3E}">
        <p14:creationId xmlns:p14="http://schemas.microsoft.com/office/powerpoint/2010/main" val="154751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1"/>
    </mc:Choice>
    <mc:Fallback xmlns="">
      <p:transition spd="slow" advTm="654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9F6536B-CA82-D055-B8E9-BA6961BB16AD}"/>
              </a:ext>
            </a:extLst>
          </p:cNvPr>
          <p:cNvSpPr/>
          <p:nvPr/>
        </p:nvSpPr>
        <p:spPr>
          <a:xfrm rot="16200000">
            <a:off x="4982653" y="3868404"/>
            <a:ext cx="3078198" cy="1397099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5993890-1D16-4DC4-9579-C22F855F221D}"/>
              </a:ext>
            </a:extLst>
          </p:cNvPr>
          <p:cNvSpPr/>
          <p:nvPr/>
        </p:nvSpPr>
        <p:spPr>
          <a:xfrm rot="16200000">
            <a:off x="9195431" y="4246516"/>
            <a:ext cx="596550" cy="498964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2E68B9-20CF-F936-60FC-C8D69C91B3B5}"/>
              </a:ext>
            </a:extLst>
          </p:cNvPr>
          <p:cNvSpPr/>
          <p:nvPr/>
        </p:nvSpPr>
        <p:spPr>
          <a:xfrm rot="16200000">
            <a:off x="8679454" y="4028219"/>
            <a:ext cx="2863440" cy="935558"/>
          </a:xfrm>
          <a:custGeom>
            <a:avLst/>
            <a:gdLst>
              <a:gd name="connsiteX0" fmla="*/ 0 w 2863440"/>
              <a:gd name="connsiteY0" fmla="*/ 0 h 715860"/>
              <a:gd name="connsiteX1" fmla="*/ 2863440 w 2863440"/>
              <a:gd name="connsiteY1" fmla="*/ 0 h 715860"/>
              <a:gd name="connsiteX2" fmla="*/ 2863440 w 2863440"/>
              <a:gd name="connsiteY2" fmla="*/ 715860 h 715860"/>
              <a:gd name="connsiteX3" fmla="*/ 0 w 2863440"/>
              <a:gd name="connsiteY3" fmla="*/ 715860 h 715860"/>
              <a:gd name="connsiteX4" fmla="*/ 0 w 2863440"/>
              <a:gd name="connsiteY4" fmla="*/ 0 h 71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3440" h="715860">
                <a:moveTo>
                  <a:pt x="0" y="0"/>
                </a:moveTo>
                <a:lnTo>
                  <a:pt x="2863440" y="0"/>
                </a:lnTo>
                <a:lnTo>
                  <a:pt x="2863440" y="715860"/>
                </a:lnTo>
                <a:lnTo>
                  <a:pt x="0" y="7158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600" kern="1200" dirty="0"/>
          </a:p>
        </p:txBody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6F456B2E-15DC-0D02-02EF-4C44E44E7E88}"/>
              </a:ext>
            </a:extLst>
          </p:cNvPr>
          <p:cNvSpPr/>
          <p:nvPr/>
        </p:nvSpPr>
        <p:spPr>
          <a:xfrm rot="16200000">
            <a:off x="5696531" y="2820580"/>
            <a:ext cx="3340680" cy="3492749"/>
          </a:xfrm>
          <a:prstGeom prst="funnel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769536-CF60-D2CE-FFDC-2B2391E83956}"/>
              </a:ext>
            </a:extLst>
          </p:cNvPr>
          <p:cNvSpPr/>
          <p:nvPr/>
        </p:nvSpPr>
        <p:spPr>
          <a:xfrm>
            <a:off x="95921" y="1060704"/>
            <a:ext cx="2963334" cy="4730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DCARTE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382F9-4140-E1B2-41CA-801AE431801D}"/>
              </a:ext>
            </a:extLst>
          </p:cNvPr>
          <p:cNvSpPr/>
          <p:nvPr/>
        </p:nvSpPr>
        <p:spPr>
          <a:xfrm>
            <a:off x="426631" y="5271995"/>
            <a:ext cx="1647073" cy="10105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Light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BE26C-D799-1653-0D92-898C42F40C87}"/>
              </a:ext>
            </a:extLst>
          </p:cNvPr>
          <p:cNvSpPr/>
          <p:nvPr/>
        </p:nvSpPr>
        <p:spPr>
          <a:xfrm>
            <a:off x="0" y="4143498"/>
            <a:ext cx="2059765" cy="10105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Temperature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62542C-9372-624D-4185-25276DC93657}"/>
              </a:ext>
            </a:extLst>
          </p:cNvPr>
          <p:cNvSpPr/>
          <p:nvPr/>
        </p:nvSpPr>
        <p:spPr>
          <a:xfrm>
            <a:off x="169098" y="3008393"/>
            <a:ext cx="2549360" cy="102406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In-bed / sleep bouts and in-bed / sleep periods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72ECB9-CFE9-B264-EF83-8D6F52560E2F}"/>
              </a:ext>
            </a:extLst>
          </p:cNvPr>
          <p:cNvSpPr/>
          <p:nvPr/>
        </p:nvSpPr>
        <p:spPr>
          <a:xfrm>
            <a:off x="2943235" y="1441050"/>
            <a:ext cx="1710878" cy="144000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Major NTIB, Minor NTIB, and nap metrics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D2B3C0-D1CB-A562-9D51-149E79BF38EF}"/>
              </a:ext>
            </a:extLst>
          </p:cNvPr>
          <p:cNvSpPr/>
          <p:nvPr/>
        </p:nvSpPr>
        <p:spPr>
          <a:xfrm>
            <a:off x="2690680" y="3928750"/>
            <a:ext cx="1516550" cy="14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Temperature Metrics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8B7F41-5BBD-AFCB-7272-C8F618C34135}"/>
              </a:ext>
            </a:extLst>
          </p:cNvPr>
          <p:cNvSpPr/>
          <p:nvPr/>
        </p:nvSpPr>
        <p:spPr>
          <a:xfrm>
            <a:off x="3187271" y="5418000"/>
            <a:ext cx="1440000" cy="14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Light Metrics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C64EC0-BA2A-3E28-7729-57853C43A5F5}"/>
              </a:ext>
            </a:extLst>
          </p:cNvPr>
          <p:cNvSpPr/>
          <p:nvPr/>
        </p:nvSpPr>
        <p:spPr>
          <a:xfrm>
            <a:off x="5618378" y="4171645"/>
            <a:ext cx="1550124" cy="60089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MASTER TABLE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1524FB-5B9C-F3E2-AFCA-EBAF09DA34D1}"/>
              </a:ext>
            </a:extLst>
          </p:cNvPr>
          <p:cNvSpPr/>
          <p:nvPr/>
        </p:nvSpPr>
        <p:spPr>
          <a:xfrm>
            <a:off x="9793950" y="4089154"/>
            <a:ext cx="2031905" cy="965845"/>
          </a:xfrm>
          <a:prstGeom prst="roundRect">
            <a:avLst>
              <a:gd name="adj" fmla="val 0"/>
            </a:avLst>
          </a:prstGeom>
          <a:solidFill>
            <a:srgbClr val="FA2D6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ANALYSIS TABLE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CB7626-59BC-8E4C-8931-1E6E987A57C1}"/>
              </a:ext>
            </a:extLst>
          </p:cNvPr>
          <p:cNvSpPr/>
          <p:nvPr/>
        </p:nvSpPr>
        <p:spPr>
          <a:xfrm>
            <a:off x="7996154" y="3059593"/>
            <a:ext cx="1550124" cy="60089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DEMOGRAPHICS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328D1A-46C3-6B59-97EA-6EB75DA49DEA}"/>
              </a:ext>
            </a:extLst>
          </p:cNvPr>
          <p:cNvSpPr/>
          <p:nvPr/>
        </p:nvSpPr>
        <p:spPr>
          <a:xfrm>
            <a:off x="10509925" y="2413022"/>
            <a:ext cx="1550124" cy="60089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NPI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960851-7D9C-E03C-20A9-82A209428446}"/>
              </a:ext>
            </a:extLst>
          </p:cNvPr>
          <p:cNvSpPr/>
          <p:nvPr/>
        </p:nvSpPr>
        <p:spPr>
          <a:xfrm>
            <a:off x="8655421" y="2193166"/>
            <a:ext cx="1550124" cy="600893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MMSE DATA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8C10AA5-F823-8B7C-E7E9-1344A454C6CC}"/>
              </a:ext>
            </a:extLst>
          </p:cNvPr>
          <p:cNvSpPr/>
          <p:nvPr/>
        </p:nvSpPr>
        <p:spPr>
          <a:xfrm>
            <a:off x="1280225" y="2526487"/>
            <a:ext cx="146958" cy="46145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325BAF-828E-F28B-F9DE-F053C2CF0142}"/>
              </a:ext>
            </a:extLst>
          </p:cNvPr>
          <p:cNvCxnSpPr>
            <a:cxnSpLocks/>
          </p:cNvCxnSpPr>
          <p:nvPr/>
        </p:nvCxnSpPr>
        <p:spPr>
          <a:xfrm>
            <a:off x="2073704" y="2223179"/>
            <a:ext cx="812754" cy="0"/>
          </a:xfrm>
          <a:prstGeom prst="straightConnector1">
            <a:avLst/>
          </a:prstGeom>
          <a:ln w="889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286AD4-55BD-77B7-8A53-44DF972F336F}"/>
              </a:ext>
            </a:extLst>
          </p:cNvPr>
          <p:cNvCxnSpPr>
            <a:cxnSpLocks/>
          </p:cNvCxnSpPr>
          <p:nvPr/>
        </p:nvCxnSpPr>
        <p:spPr>
          <a:xfrm flipV="1">
            <a:off x="2299137" y="2797811"/>
            <a:ext cx="819544" cy="460086"/>
          </a:xfrm>
          <a:prstGeom prst="straightConnector1">
            <a:avLst/>
          </a:prstGeom>
          <a:ln w="889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0FC94F-8427-C548-25FB-81D1313332F2}"/>
              </a:ext>
            </a:extLst>
          </p:cNvPr>
          <p:cNvCxnSpPr>
            <a:cxnSpLocks/>
          </p:cNvCxnSpPr>
          <p:nvPr/>
        </p:nvCxnSpPr>
        <p:spPr>
          <a:xfrm>
            <a:off x="2167238" y="4648750"/>
            <a:ext cx="457833" cy="0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5C9FDC-6F2D-2872-560A-46CCC1A43B3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448955" y="2884233"/>
            <a:ext cx="11139" cy="1044517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060C2D-D296-645E-82C3-7EAF4922D7D9}"/>
              </a:ext>
            </a:extLst>
          </p:cNvPr>
          <p:cNvCxnSpPr>
            <a:cxnSpLocks/>
          </p:cNvCxnSpPr>
          <p:nvPr/>
        </p:nvCxnSpPr>
        <p:spPr>
          <a:xfrm>
            <a:off x="2111221" y="5777247"/>
            <a:ext cx="1076050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DC63A5-322D-BF19-CBF5-2590DA961BE3}"/>
              </a:ext>
            </a:extLst>
          </p:cNvPr>
          <p:cNvCxnSpPr>
            <a:cxnSpLocks/>
          </p:cNvCxnSpPr>
          <p:nvPr/>
        </p:nvCxnSpPr>
        <p:spPr>
          <a:xfrm>
            <a:off x="4279392" y="2881050"/>
            <a:ext cx="16728" cy="269679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7B4729-E013-5674-B1CC-633AFD4E3DE5}"/>
              </a:ext>
            </a:extLst>
          </p:cNvPr>
          <p:cNvCxnSpPr>
            <a:cxnSpLocks/>
          </p:cNvCxnSpPr>
          <p:nvPr/>
        </p:nvCxnSpPr>
        <p:spPr>
          <a:xfrm>
            <a:off x="4632920" y="2433587"/>
            <a:ext cx="1124793" cy="1100036"/>
          </a:xfrm>
          <a:prstGeom prst="straightConnector1">
            <a:avLst/>
          </a:prstGeom>
          <a:ln w="1143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62C5B1-433E-BBC7-4B83-93968C4974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33880" y="4443982"/>
            <a:ext cx="1384498" cy="28110"/>
          </a:xfrm>
          <a:prstGeom prst="straightConnector1">
            <a:avLst/>
          </a:prstGeom>
          <a:ln w="1143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D7063F-FC93-C2E6-470D-F055DB72583C}"/>
              </a:ext>
            </a:extLst>
          </p:cNvPr>
          <p:cNvCxnSpPr>
            <a:cxnSpLocks/>
          </p:cNvCxnSpPr>
          <p:nvPr/>
        </p:nvCxnSpPr>
        <p:spPr>
          <a:xfrm flipV="1">
            <a:off x="4633008" y="5292148"/>
            <a:ext cx="1054560" cy="749898"/>
          </a:xfrm>
          <a:prstGeom prst="straightConnector1">
            <a:avLst/>
          </a:prstGeom>
          <a:ln w="1143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24D93E-1DCF-3784-B83F-8B6B7C459A1C}"/>
              </a:ext>
            </a:extLst>
          </p:cNvPr>
          <p:cNvCxnSpPr>
            <a:cxnSpLocks/>
          </p:cNvCxnSpPr>
          <p:nvPr/>
        </p:nvCxnSpPr>
        <p:spPr>
          <a:xfrm>
            <a:off x="9605878" y="3540020"/>
            <a:ext cx="426804" cy="512546"/>
          </a:xfrm>
          <a:prstGeom prst="straightConnector1">
            <a:avLst/>
          </a:prstGeom>
          <a:ln w="1016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C93819-DCED-2299-507C-DBEC5468F2E8}"/>
              </a:ext>
            </a:extLst>
          </p:cNvPr>
          <p:cNvCxnSpPr>
            <a:cxnSpLocks/>
          </p:cNvCxnSpPr>
          <p:nvPr/>
        </p:nvCxnSpPr>
        <p:spPr>
          <a:xfrm>
            <a:off x="9871517" y="2881961"/>
            <a:ext cx="784615" cy="1143545"/>
          </a:xfrm>
          <a:prstGeom prst="straightConnector1">
            <a:avLst/>
          </a:prstGeom>
          <a:ln w="1016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AF594B-AEC2-A2D9-506C-C8A655190705}"/>
              </a:ext>
            </a:extLst>
          </p:cNvPr>
          <p:cNvCxnSpPr>
            <a:cxnSpLocks/>
          </p:cNvCxnSpPr>
          <p:nvPr/>
        </p:nvCxnSpPr>
        <p:spPr>
          <a:xfrm>
            <a:off x="11119104" y="3075536"/>
            <a:ext cx="50650" cy="949970"/>
          </a:xfrm>
          <a:prstGeom prst="straightConnector1">
            <a:avLst/>
          </a:prstGeom>
          <a:ln w="1016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D94FB77-24FF-1BDD-F1C0-622F20621A39}"/>
              </a:ext>
            </a:extLst>
          </p:cNvPr>
          <p:cNvSpPr txBox="1"/>
          <p:nvPr/>
        </p:nvSpPr>
        <p:spPr>
          <a:xfrm>
            <a:off x="7214981" y="4174479"/>
            <a:ext cx="1859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Participants and dates selection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CB2AD61B-17C4-3534-F08A-24E67B68DC4B}"/>
              </a:ext>
            </a:extLst>
          </p:cNvPr>
          <p:cNvSpPr txBox="1">
            <a:spLocks/>
          </p:cNvSpPr>
          <p:nvPr/>
        </p:nvSpPr>
        <p:spPr>
          <a:xfrm>
            <a:off x="95921" y="17021"/>
            <a:ext cx="12096079" cy="946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Merged all the different data streams to one large table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8115629-482A-1C23-4D55-02EC3D335874}"/>
              </a:ext>
            </a:extLst>
          </p:cNvPr>
          <p:cNvSpPr/>
          <p:nvPr/>
        </p:nvSpPr>
        <p:spPr>
          <a:xfrm>
            <a:off x="598512" y="1719247"/>
            <a:ext cx="1440000" cy="10105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WSA data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B0271C-7E42-3D61-C4A8-8D2FB0D8EE93}"/>
              </a:ext>
            </a:extLst>
          </p:cNvPr>
          <p:cNvSpPr/>
          <p:nvPr/>
        </p:nvSpPr>
        <p:spPr>
          <a:xfrm>
            <a:off x="8526174" y="1060704"/>
            <a:ext cx="3250008" cy="47305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REDCAP DATA</a:t>
            </a:r>
          </a:p>
        </p:txBody>
      </p:sp>
    </p:spTree>
    <p:extLst>
      <p:ext uri="{BB962C8B-B14F-4D97-AF65-F5344CB8AC3E}">
        <p14:creationId xmlns:p14="http://schemas.microsoft.com/office/powerpoint/2010/main" val="9974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8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59" grpId="0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3.8|3|2.1"/>
</p:tagLst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Plain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 Dementia Research Powerpoint_AW_template" id="{7237A9CC-574A-9A42-A437-1E4E8A3509FB}" vid="{D1EE9636-492A-8B4D-A62A-3319C4FA50C2}"/>
    </a:ext>
  </a:extLst>
</a:theme>
</file>

<file path=ppt/theme/theme8.xml><?xml version="1.0" encoding="utf-8"?>
<a:theme xmlns:a="http://schemas.openxmlformats.org/drawingml/2006/main" name="Plain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 Dementia Research Powerpoint_AW_template" id="{7237A9CC-574A-9A42-A437-1E4E8A3509FB}" vid="{D1EE9636-492A-8B4D-A62A-3319C4FA50C2}"/>
    </a:ext>
  </a:extLst>
</a:theme>
</file>

<file path=ppt/theme/theme9.xml><?xml version="1.0" encoding="utf-8"?>
<a:theme xmlns:a="http://schemas.openxmlformats.org/drawingml/2006/main" name="6_Plain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 Dementia Research Powerpoint_AW_template" id="{7237A9CC-574A-9A42-A437-1E4E8A3509FB}" vid="{D1EE9636-492A-8B4D-A62A-3319C4FA50C2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148</Words>
  <Application>Microsoft Macintosh PowerPoint</Application>
  <PresentationFormat>Widescreen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Arial</vt:lpstr>
      <vt:lpstr>Calibri</vt:lpstr>
      <vt:lpstr>Helvetica Neue LT Std 45 Light</vt:lpstr>
      <vt:lpstr>Helvetica Neue LT Std 55 Roman</vt:lpstr>
      <vt:lpstr>LucidaGrande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8_Plain page</vt:lpstr>
      <vt:lpstr>Plain page</vt:lpstr>
      <vt:lpstr>6_Plain page</vt:lpstr>
      <vt:lpstr>1_Normal text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Skeldon, Anne Prof (Maths &amp; Physics)</cp:lastModifiedBy>
  <cp:revision>126</cp:revision>
  <cp:lastPrinted>2024-01-31T13:28:04Z</cp:lastPrinted>
  <dcterms:created xsi:type="dcterms:W3CDTF">2020-07-22T15:04:25Z</dcterms:created>
  <dcterms:modified xsi:type="dcterms:W3CDTF">2025-04-25T10:02:36Z</dcterms:modified>
</cp:coreProperties>
</file>