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5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8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5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91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20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96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595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39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43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3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8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4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5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53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6024B3-A4AE-4B17-8EF0-0774405452B9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033F18-CEC8-421D-B89C-E84B79C6B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9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Transact </a:t>
            </a:r>
            <a:r>
              <a:rPr lang="en-GB" dirty="0"/>
              <a:t>Structured Query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4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580200" y="3244334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Structured Query Language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3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Form Entry</a:t>
            </a:r>
          </a:p>
          <a:p>
            <a:r>
              <a:rPr lang="en-GB" dirty="0" smtClean="0"/>
              <a:t>Navigation</a:t>
            </a:r>
          </a:p>
          <a:p>
            <a:r>
              <a:rPr lang="en-GB" dirty="0" smtClean="0"/>
              <a:t>Validation</a:t>
            </a:r>
          </a:p>
          <a:p>
            <a:r>
              <a:rPr lang="en-GB" dirty="0" smtClean="0"/>
              <a:t>Create, Read, Update, 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66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- Create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96" y="355938"/>
            <a:ext cx="3997234" cy="61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</a:t>
            </a:r>
            <a:br>
              <a:rPr lang="en-GB" dirty="0" smtClean="0"/>
            </a:br>
            <a:r>
              <a:rPr lang="en-GB" dirty="0" smtClean="0"/>
              <a:t>Create code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21" y="2508068"/>
            <a:ext cx="10922002" cy="40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1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- Read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97" y="2223063"/>
            <a:ext cx="7527471" cy="4209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832" y="2223062"/>
            <a:ext cx="3793550" cy="4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5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Navigate Around pages</a:t>
            </a:r>
          </a:p>
          <a:p>
            <a:r>
              <a:rPr lang="en-GB" dirty="0" smtClean="0"/>
              <a:t>Communicate between browser and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9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  Action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Model Validation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712" y="543802"/>
            <a:ext cx="4197259" cy="1548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519" y="2151355"/>
            <a:ext cx="6707010" cy="45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1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Bugs as part of the Software Development Lifecycle</a:t>
            </a:r>
          </a:p>
          <a:p>
            <a:r>
              <a:rPr lang="en-GB" dirty="0" smtClean="0"/>
              <a:t>Repeat Issues can go unnoticed</a:t>
            </a:r>
          </a:p>
          <a:p>
            <a:r>
              <a:rPr lang="en-GB" dirty="0" smtClean="0"/>
              <a:t>Multiple teams and projects</a:t>
            </a:r>
          </a:p>
          <a:p>
            <a:r>
              <a:rPr lang="en-GB" dirty="0" smtClean="0"/>
              <a:t>Can be used in other areas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05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84217"/>
            <a:ext cx="3865134" cy="2344783"/>
          </a:xfrm>
        </p:spPr>
        <p:txBody>
          <a:bodyPr/>
          <a:lstStyle/>
          <a:p>
            <a:r>
              <a:rPr lang="en-GB" dirty="0" smtClean="0"/>
              <a:t>Project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3859212" cy="1933303"/>
          </a:xfrm>
        </p:spPr>
        <p:txBody>
          <a:bodyPr>
            <a:normAutofit/>
          </a:bodyPr>
          <a:lstStyle/>
          <a:p>
            <a:r>
              <a:rPr lang="en-GB" dirty="0" smtClean="0"/>
              <a:t>Source Control</a:t>
            </a:r>
          </a:p>
          <a:p>
            <a:r>
              <a:rPr lang="en-GB" dirty="0" smtClean="0"/>
              <a:t>C#</a:t>
            </a:r>
          </a:p>
          <a:p>
            <a:r>
              <a:rPr lang="en-GB" dirty="0" smtClean="0"/>
              <a:t>SQL</a:t>
            </a:r>
          </a:p>
          <a:p>
            <a:r>
              <a:rPr lang="en-GB" dirty="0" smtClean="0"/>
              <a:t>MVC</a:t>
            </a:r>
          </a:p>
          <a:p>
            <a:r>
              <a:rPr lang="en-GB" dirty="0" smtClean="0"/>
              <a:t>ASP.NET</a:t>
            </a:r>
            <a:endParaRPr lang="en-GB" dirty="0"/>
          </a:p>
        </p:txBody>
      </p:sp>
      <p:sp>
        <p:nvSpPr>
          <p:cNvPr id="6" name="AutoShape 2" descr="Image result for ASP.ne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216" y="3657599"/>
            <a:ext cx="3453493" cy="2762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8" y="3895293"/>
            <a:ext cx="2128387" cy="2287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37" y="1236310"/>
            <a:ext cx="5802452" cy="1776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65" y="779020"/>
            <a:ext cx="4990594" cy="23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Model-View-Controller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8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First</a:t>
            </a:r>
          </a:p>
          <a:p>
            <a:r>
              <a:rPr lang="en-GB" dirty="0" smtClean="0"/>
              <a:t>Entity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61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-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Represent real world entities</a:t>
            </a:r>
          </a:p>
          <a:p>
            <a:r>
              <a:rPr lang="en-GB" dirty="0" smtClean="0"/>
              <a:t>Need to have a relation between a Bug and the person working on it</a:t>
            </a:r>
          </a:p>
          <a:p>
            <a:r>
              <a:rPr lang="en-GB" dirty="0" smtClean="0"/>
              <a:t>Relates to how the data will be captured and stored within the website</a:t>
            </a:r>
          </a:p>
          <a:p>
            <a:r>
              <a:rPr lang="en-GB" dirty="0" smtClean="0"/>
              <a:t>Will be used to generate 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90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– Bug Class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4377"/>
            <a:ext cx="9258765" cy="44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6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 </a:t>
            </a:r>
            <a:br>
              <a:rPr lang="en-GB" dirty="0" smtClean="0"/>
            </a:br>
            <a:r>
              <a:rPr lang="en-GB" dirty="0" smtClean="0"/>
              <a:t>Entity-Relationship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Private Key</a:t>
            </a:r>
          </a:p>
          <a:p>
            <a:r>
              <a:rPr lang="en-GB" dirty="0" smtClean="0"/>
              <a:t>Foreign Key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81" y="955833"/>
            <a:ext cx="5819858" cy="49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7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Foreign Key Relationship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19" y="3098437"/>
            <a:ext cx="7823638" cy="102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9" y="5123179"/>
            <a:ext cx="7823638" cy="7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2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134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Century Gothic</vt:lpstr>
      <vt:lpstr>Wingdings 3</vt:lpstr>
      <vt:lpstr>Ion Boardroom</vt:lpstr>
      <vt:lpstr>PowerPoint Presentation</vt:lpstr>
      <vt:lpstr>Business Case</vt:lpstr>
      <vt:lpstr>Project Requirements</vt:lpstr>
      <vt:lpstr>Model-View-Controller</vt:lpstr>
      <vt:lpstr>Model</vt:lpstr>
      <vt:lpstr>Model - Classes</vt:lpstr>
      <vt:lpstr>Model – Bug Class</vt:lpstr>
      <vt:lpstr>Model  Entity-Relationship</vt:lpstr>
      <vt:lpstr>Model Foreign Key Relationship</vt:lpstr>
      <vt:lpstr>Model</vt:lpstr>
      <vt:lpstr>PowerPoint Presentation</vt:lpstr>
      <vt:lpstr>View</vt:lpstr>
      <vt:lpstr>View - Create</vt:lpstr>
      <vt:lpstr>View  Create code</vt:lpstr>
      <vt:lpstr>View - Read</vt:lpstr>
      <vt:lpstr>Controller</vt:lpstr>
      <vt:lpstr>Controller  Action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Shaw</dc:creator>
  <cp:lastModifiedBy>Matthew Shaw</cp:lastModifiedBy>
  <cp:revision>11</cp:revision>
  <dcterms:created xsi:type="dcterms:W3CDTF">2019-11-25T22:31:12Z</dcterms:created>
  <dcterms:modified xsi:type="dcterms:W3CDTF">2019-11-26T01:21:50Z</dcterms:modified>
</cp:coreProperties>
</file>