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8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42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782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06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1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190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548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247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537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634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802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4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78B6-D15D-4FC6-8E25-89148F99D57D}" type="datetimeFigureOut">
              <a:rPr lang="en-NZ" smtClean="0"/>
              <a:t>16/05/2017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ACBA-A7EC-4C83-918A-92D861DC016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108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342179" y="335963"/>
            <a:ext cx="1592317" cy="3265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441434" y="2060028"/>
            <a:ext cx="11493062" cy="34684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Navbar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78966" y="314575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Login/out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9630103" y="335963"/>
            <a:ext cx="617482" cy="3332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8163909" y="334863"/>
            <a:ext cx="1371600" cy="32765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8194708" y="1359929"/>
            <a:ext cx="2870790" cy="5582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Current page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434" y="357352"/>
            <a:ext cx="2145012" cy="1560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Site Logo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51126" y="706685"/>
            <a:ext cx="5113197" cy="8270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ILAM RECREATION CENTRE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483" y="215462"/>
            <a:ext cx="11792607" cy="647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389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Smith</dc:creator>
  <cp:lastModifiedBy>Daniel Smith</cp:lastModifiedBy>
  <cp:revision>2</cp:revision>
  <dcterms:created xsi:type="dcterms:W3CDTF">2017-05-16T01:23:31Z</dcterms:created>
  <dcterms:modified xsi:type="dcterms:W3CDTF">2017-05-16T01:24:22Z</dcterms:modified>
</cp:coreProperties>
</file>