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54F874-9AF7-4480-BA8F-0F3A5B371138}" type="datetimeFigureOut">
              <a:rPr lang="en-US" smtClean="0"/>
              <a:t>21-May-17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BBA7-5490-4EA6-9BBB-3B645C3A3B5C}" type="slidenum">
              <a:rPr lang="en-US" smtClean="0"/>
              <a:t>‹#›</a:t>
            </a:fld>
            <a:endParaRPr lang="en-US"/>
          </a:p>
        </p:txBody>
      </p:sp>
    </p:spTree>
    <p:extLst>
      <p:ext uri="{BB962C8B-B14F-4D97-AF65-F5344CB8AC3E}">
        <p14:creationId xmlns:p14="http://schemas.microsoft.com/office/powerpoint/2010/main" val="7641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54F874-9AF7-4480-BA8F-0F3A5B371138}" type="datetimeFigureOut">
              <a:rPr lang="en-US" smtClean="0"/>
              <a:t>21-May-17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BBA7-5490-4EA6-9BBB-3B645C3A3B5C}" type="slidenum">
              <a:rPr lang="en-US" smtClean="0"/>
              <a:t>‹#›</a:t>
            </a:fld>
            <a:endParaRPr lang="en-US"/>
          </a:p>
        </p:txBody>
      </p:sp>
    </p:spTree>
    <p:extLst>
      <p:ext uri="{BB962C8B-B14F-4D97-AF65-F5344CB8AC3E}">
        <p14:creationId xmlns:p14="http://schemas.microsoft.com/office/powerpoint/2010/main" val="50560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654F874-9AF7-4480-BA8F-0F3A5B371138}" type="datetimeFigureOut">
              <a:rPr lang="en-US" smtClean="0"/>
              <a:t>21-May-17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BBA7-5490-4EA6-9BBB-3B645C3A3B5C}" type="slidenum">
              <a:rPr lang="en-US" smtClean="0"/>
              <a:t>‹#›</a:t>
            </a:fld>
            <a:endParaRPr lang="en-US"/>
          </a:p>
        </p:txBody>
      </p:sp>
    </p:spTree>
    <p:extLst>
      <p:ext uri="{BB962C8B-B14F-4D97-AF65-F5344CB8AC3E}">
        <p14:creationId xmlns:p14="http://schemas.microsoft.com/office/powerpoint/2010/main" val="825586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654F874-9AF7-4480-BA8F-0F3A5B371138}" type="datetimeFigureOut">
              <a:rPr lang="en-US" smtClean="0"/>
              <a:t>21-May-17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BBA7-5490-4EA6-9BBB-3B645C3A3B5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19138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54F874-9AF7-4480-BA8F-0F3A5B371138}" type="datetimeFigureOut">
              <a:rPr lang="en-US" smtClean="0"/>
              <a:t>21-May-17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BBA7-5490-4EA6-9BBB-3B645C3A3B5C}" type="slidenum">
              <a:rPr lang="en-US" smtClean="0"/>
              <a:t>‹#›</a:t>
            </a:fld>
            <a:endParaRPr lang="en-US"/>
          </a:p>
        </p:txBody>
      </p:sp>
    </p:spTree>
    <p:extLst>
      <p:ext uri="{BB962C8B-B14F-4D97-AF65-F5344CB8AC3E}">
        <p14:creationId xmlns:p14="http://schemas.microsoft.com/office/powerpoint/2010/main" val="3168134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54F874-9AF7-4480-BA8F-0F3A5B371138}" type="datetimeFigureOut">
              <a:rPr lang="en-US" smtClean="0"/>
              <a:t>21-May-17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BBA7-5490-4EA6-9BBB-3B645C3A3B5C}" type="slidenum">
              <a:rPr lang="en-US" smtClean="0"/>
              <a:t>‹#›</a:t>
            </a:fld>
            <a:endParaRPr lang="en-US"/>
          </a:p>
        </p:txBody>
      </p:sp>
    </p:spTree>
    <p:extLst>
      <p:ext uri="{BB962C8B-B14F-4D97-AF65-F5344CB8AC3E}">
        <p14:creationId xmlns:p14="http://schemas.microsoft.com/office/powerpoint/2010/main" val="3450853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54F874-9AF7-4480-BA8F-0F3A5B371138}" type="datetimeFigureOut">
              <a:rPr lang="en-US" smtClean="0"/>
              <a:t>21-May-17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BBA7-5490-4EA6-9BBB-3B645C3A3B5C}" type="slidenum">
              <a:rPr lang="en-US" smtClean="0"/>
              <a:t>‹#›</a:t>
            </a:fld>
            <a:endParaRPr lang="en-US"/>
          </a:p>
        </p:txBody>
      </p:sp>
    </p:spTree>
    <p:extLst>
      <p:ext uri="{BB962C8B-B14F-4D97-AF65-F5344CB8AC3E}">
        <p14:creationId xmlns:p14="http://schemas.microsoft.com/office/powerpoint/2010/main" val="2809346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4F874-9AF7-4480-BA8F-0F3A5B371138}" type="datetimeFigureOut">
              <a:rPr lang="en-US" smtClean="0"/>
              <a:t>21-May-17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BBA7-5490-4EA6-9BBB-3B645C3A3B5C}" type="slidenum">
              <a:rPr lang="en-US" smtClean="0"/>
              <a:t>‹#›</a:t>
            </a:fld>
            <a:endParaRPr lang="en-US"/>
          </a:p>
        </p:txBody>
      </p:sp>
    </p:spTree>
    <p:extLst>
      <p:ext uri="{BB962C8B-B14F-4D97-AF65-F5344CB8AC3E}">
        <p14:creationId xmlns:p14="http://schemas.microsoft.com/office/powerpoint/2010/main" val="2475315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4F874-9AF7-4480-BA8F-0F3A5B371138}" type="datetimeFigureOut">
              <a:rPr lang="en-US" smtClean="0"/>
              <a:t>21-May-17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BBA7-5490-4EA6-9BBB-3B645C3A3B5C}" type="slidenum">
              <a:rPr lang="en-US" smtClean="0"/>
              <a:t>‹#›</a:t>
            </a:fld>
            <a:endParaRPr lang="en-US"/>
          </a:p>
        </p:txBody>
      </p:sp>
    </p:spTree>
    <p:extLst>
      <p:ext uri="{BB962C8B-B14F-4D97-AF65-F5344CB8AC3E}">
        <p14:creationId xmlns:p14="http://schemas.microsoft.com/office/powerpoint/2010/main" val="315968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654F874-9AF7-4480-BA8F-0F3A5B371138}" type="datetimeFigureOut">
              <a:rPr lang="en-US" smtClean="0"/>
              <a:t>21-May-17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BBA7-5490-4EA6-9BBB-3B645C3A3B5C}" type="slidenum">
              <a:rPr lang="en-US" smtClean="0"/>
              <a:t>‹#›</a:t>
            </a:fld>
            <a:endParaRPr lang="en-US"/>
          </a:p>
        </p:txBody>
      </p:sp>
    </p:spTree>
    <p:extLst>
      <p:ext uri="{BB962C8B-B14F-4D97-AF65-F5344CB8AC3E}">
        <p14:creationId xmlns:p14="http://schemas.microsoft.com/office/powerpoint/2010/main" val="385249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54F874-9AF7-4480-BA8F-0F3A5B371138}" type="datetimeFigureOut">
              <a:rPr lang="en-US" smtClean="0"/>
              <a:t>21-May-17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BBA7-5490-4EA6-9BBB-3B645C3A3B5C}" type="slidenum">
              <a:rPr lang="en-US" smtClean="0"/>
              <a:t>‹#›</a:t>
            </a:fld>
            <a:endParaRPr lang="en-US"/>
          </a:p>
        </p:txBody>
      </p:sp>
    </p:spTree>
    <p:extLst>
      <p:ext uri="{BB962C8B-B14F-4D97-AF65-F5344CB8AC3E}">
        <p14:creationId xmlns:p14="http://schemas.microsoft.com/office/powerpoint/2010/main" val="262282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54F874-9AF7-4480-BA8F-0F3A5B371138}" type="datetimeFigureOut">
              <a:rPr lang="en-US" smtClean="0"/>
              <a:t>21-May-17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BBA7-5490-4EA6-9BBB-3B645C3A3B5C}" type="slidenum">
              <a:rPr lang="en-US" smtClean="0"/>
              <a:t>‹#›</a:t>
            </a:fld>
            <a:endParaRPr lang="en-US"/>
          </a:p>
        </p:txBody>
      </p:sp>
    </p:spTree>
    <p:extLst>
      <p:ext uri="{BB962C8B-B14F-4D97-AF65-F5344CB8AC3E}">
        <p14:creationId xmlns:p14="http://schemas.microsoft.com/office/powerpoint/2010/main" val="195702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54F874-9AF7-4480-BA8F-0F3A5B371138}" type="datetimeFigureOut">
              <a:rPr lang="en-US" smtClean="0"/>
              <a:t>21-May-17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5ABBA7-5490-4EA6-9BBB-3B645C3A3B5C}" type="slidenum">
              <a:rPr lang="en-US" smtClean="0"/>
              <a:t>‹#›</a:t>
            </a:fld>
            <a:endParaRPr lang="en-US"/>
          </a:p>
        </p:txBody>
      </p:sp>
    </p:spTree>
    <p:extLst>
      <p:ext uri="{BB962C8B-B14F-4D97-AF65-F5344CB8AC3E}">
        <p14:creationId xmlns:p14="http://schemas.microsoft.com/office/powerpoint/2010/main" val="3074035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654F874-9AF7-4480-BA8F-0F3A5B371138}" type="datetimeFigureOut">
              <a:rPr lang="en-US" smtClean="0"/>
              <a:t>21-May-17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B5ABBA7-5490-4EA6-9BBB-3B645C3A3B5C}" type="slidenum">
              <a:rPr lang="en-US" smtClean="0"/>
              <a:t>‹#›</a:t>
            </a:fld>
            <a:endParaRPr lang="en-US"/>
          </a:p>
        </p:txBody>
      </p:sp>
    </p:spTree>
    <p:extLst>
      <p:ext uri="{BB962C8B-B14F-4D97-AF65-F5344CB8AC3E}">
        <p14:creationId xmlns:p14="http://schemas.microsoft.com/office/powerpoint/2010/main" val="385338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54F874-9AF7-4480-BA8F-0F3A5B371138}" type="datetimeFigureOut">
              <a:rPr lang="en-US" smtClean="0"/>
              <a:t>21-May-17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B5ABBA7-5490-4EA6-9BBB-3B645C3A3B5C}" type="slidenum">
              <a:rPr lang="en-US" smtClean="0"/>
              <a:t>‹#›</a:t>
            </a:fld>
            <a:endParaRPr lang="en-US"/>
          </a:p>
        </p:txBody>
      </p:sp>
    </p:spTree>
    <p:extLst>
      <p:ext uri="{BB962C8B-B14F-4D97-AF65-F5344CB8AC3E}">
        <p14:creationId xmlns:p14="http://schemas.microsoft.com/office/powerpoint/2010/main" val="3654390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654F874-9AF7-4480-BA8F-0F3A5B371138}" type="datetimeFigureOut">
              <a:rPr lang="en-US" smtClean="0"/>
              <a:t>21-May-17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B5ABBA7-5490-4EA6-9BBB-3B645C3A3B5C}" type="slidenum">
              <a:rPr lang="en-US" smtClean="0"/>
              <a:t>‹#›</a:t>
            </a:fld>
            <a:endParaRPr lang="en-US"/>
          </a:p>
        </p:txBody>
      </p:sp>
    </p:spTree>
    <p:extLst>
      <p:ext uri="{BB962C8B-B14F-4D97-AF65-F5344CB8AC3E}">
        <p14:creationId xmlns:p14="http://schemas.microsoft.com/office/powerpoint/2010/main" val="195331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54F874-9AF7-4480-BA8F-0F3A5B371138}" type="datetimeFigureOut">
              <a:rPr lang="en-US" smtClean="0"/>
              <a:t>21-May-17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BBA7-5490-4EA6-9BBB-3B645C3A3B5C}" type="slidenum">
              <a:rPr lang="en-US" smtClean="0"/>
              <a:t>‹#›</a:t>
            </a:fld>
            <a:endParaRPr lang="en-US"/>
          </a:p>
        </p:txBody>
      </p:sp>
    </p:spTree>
    <p:extLst>
      <p:ext uri="{BB962C8B-B14F-4D97-AF65-F5344CB8AC3E}">
        <p14:creationId xmlns:p14="http://schemas.microsoft.com/office/powerpoint/2010/main" val="128855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54F874-9AF7-4480-BA8F-0F3A5B371138}" type="datetimeFigureOut">
              <a:rPr lang="en-US" smtClean="0"/>
              <a:t>21-May-17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5ABBA7-5490-4EA6-9BBB-3B645C3A3B5C}" type="slidenum">
              <a:rPr lang="en-US" smtClean="0"/>
              <a:t>‹#›</a:t>
            </a:fld>
            <a:endParaRPr lang="en-US"/>
          </a:p>
        </p:txBody>
      </p:sp>
    </p:spTree>
    <p:extLst>
      <p:ext uri="{BB962C8B-B14F-4D97-AF65-F5344CB8AC3E}">
        <p14:creationId xmlns:p14="http://schemas.microsoft.com/office/powerpoint/2010/main" val="19665076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681843" y="0"/>
            <a:ext cx="8572500" cy="646331"/>
          </a:xfrm>
          <a:prstGeom prst="rect">
            <a:avLst/>
          </a:prstGeom>
          <a:noFill/>
          <a:ln>
            <a:solidFill>
              <a:schemeClr val="bg1"/>
            </a:solidFill>
          </a:ln>
        </p:spPr>
        <p:txBody>
          <a:bodyPr wrap="square" rtlCol="0">
            <a:spAutoFit/>
          </a:bodyPr>
          <a:lstStyle/>
          <a:p>
            <a:pPr algn="ctr"/>
            <a:r>
              <a:rPr lang="en-NZ" sz="3600" dirty="0">
                <a:solidFill>
                  <a:schemeClr val="bg1"/>
                </a:solidFill>
              </a:rPr>
              <a:t>Homepage</a:t>
            </a:r>
            <a:endParaRPr lang="en-US" sz="36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46" y="0"/>
            <a:ext cx="1201056" cy="1201056"/>
          </a:xfrm>
          <a:prstGeom prst="rect">
            <a:avLst/>
          </a:prstGeom>
        </p:spPr>
      </p:pic>
      <p:sp>
        <p:nvSpPr>
          <p:cNvPr id="6" name="TextBox 5"/>
          <p:cNvSpPr txBox="1"/>
          <p:nvPr/>
        </p:nvSpPr>
        <p:spPr>
          <a:xfrm>
            <a:off x="1681843" y="646331"/>
            <a:ext cx="8572500" cy="461665"/>
          </a:xfrm>
          <a:prstGeom prst="rect">
            <a:avLst/>
          </a:prstGeom>
          <a:noFill/>
          <a:ln>
            <a:solidFill>
              <a:schemeClr val="bg1"/>
            </a:solidFill>
          </a:ln>
        </p:spPr>
        <p:txBody>
          <a:bodyPr wrap="square" rtlCol="0">
            <a:spAutoFit/>
          </a:bodyPr>
          <a:lstStyle/>
          <a:p>
            <a:r>
              <a:rPr lang="en-NZ" sz="2400" dirty="0">
                <a:solidFill>
                  <a:schemeClr val="bg1"/>
                </a:solidFill>
              </a:rPr>
              <a:t>Home   Login/Signup   Contact Info   Booking   Shop</a:t>
            </a:r>
            <a:endParaRPr lang="en-US" sz="2400" dirty="0">
              <a:solidFill>
                <a:schemeClr val="bg1"/>
              </a:solidFill>
            </a:endParaRPr>
          </a:p>
        </p:txBody>
      </p:sp>
      <p:cxnSp>
        <p:nvCxnSpPr>
          <p:cNvPr id="8" name="Straight Connector 7"/>
          <p:cNvCxnSpPr/>
          <p:nvPr/>
        </p:nvCxnSpPr>
        <p:spPr>
          <a:xfrm>
            <a:off x="2794000" y="646331"/>
            <a:ext cx="0" cy="471269"/>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978400" y="646331"/>
            <a:ext cx="0" cy="471269"/>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7073900" y="636727"/>
            <a:ext cx="0" cy="471269"/>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8521700" y="646331"/>
            <a:ext cx="0" cy="471269"/>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681843" y="1409700"/>
            <a:ext cx="8465457" cy="2585323"/>
          </a:xfrm>
          <a:prstGeom prst="rect">
            <a:avLst/>
          </a:prstGeom>
          <a:noFill/>
        </p:spPr>
        <p:txBody>
          <a:bodyPr wrap="square" rtlCol="0">
            <a:spAutoFit/>
          </a:bodyPr>
          <a:lstStyle/>
          <a:p>
            <a:r>
              <a:rPr lang="en-NZ" dirty="0">
                <a:solidFill>
                  <a:schemeClr val="bg1"/>
                </a:solidFill>
              </a:rPr>
              <a:t>Welcome to Riccarton gym, we aim our facilities to high school and university students. We offer a range of different services in our gym and online. We allow booking of basketball court and other courts for friends and other groups of who people who just want to have fun or want to practice. We also have a range of different products for our customers from a few energy drinks to different things such as weights for those who are really into their personal fitness. Our online store also offers a range of products. Prices can be found below. So don’t be shy sign up online now or come in store and have a chat. </a:t>
            </a:r>
            <a:endParaRPr lang="en-US" dirty="0">
              <a:solidFill>
                <a:schemeClr val="bg1"/>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743" y="4436427"/>
            <a:ext cx="567373" cy="567373"/>
          </a:xfrm>
          <a:prstGeom prst="rect">
            <a:avLst/>
          </a:prstGeom>
        </p:spPr>
      </p:pic>
      <p:sp>
        <p:nvSpPr>
          <p:cNvPr id="15" name="TextBox 14"/>
          <p:cNvSpPr txBox="1"/>
          <p:nvPr/>
        </p:nvSpPr>
        <p:spPr>
          <a:xfrm>
            <a:off x="1681843" y="3934618"/>
            <a:ext cx="2204357" cy="369332"/>
          </a:xfrm>
          <a:prstGeom prst="rect">
            <a:avLst/>
          </a:prstGeom>
          <a:noFill/>
        </p:spPr>
        <p:txBody>
          <a:bodyPr wrap="square" rtlCol="0">
            <a:spAutoFit/>
          </a:bodyPr>
          <a:lstStyle/>
          <a:p>
            <a:r>
              <a:rPr lang="en-NZ" dirty="0">
                <a:solidFill>
                  <a:schemeClr val="bg1"/>
                </a:solidFill>
              </a:rPr>
              <a:t>Follow us on:</a:t>
            </a:r>
            <a:endParaRPr lang="en-US" dirty="0">
              <a:solidFill>
                <a:schemeClr val="bg1"/>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1844" y="5136278"/>
            <a:ext cx="751688" cy="61138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0705" y="5880136"/>
            <a:ext cx="792827" cy="792827"/>
          </a:xfrm>
          <a:prstGeom prst="rect">
            <a:avLst/>
          </a:prstGeom>
        </p:spPr>
      </p:pic>
      <p:pic>
        <p:nvPicPr>
          <p:cNvPr id="18" name="Picture 17"/>
          <p:cNvPicPr>
            <a:picLocks noChangeAspect="1"/>
          </p:cNvPicPr>
          <p:nvPr/>
        </p:nvPicPr>
        <p:blipFill rotWithShape="1">
          <a:blip r:embed="rId6"/>
          <a:srcRect l="64584" t="36979" r="11741" b="35022"/>
          <a:stretch/>
        </p:blipFill>
        <p:spPr>
          <a:xfrm>
            <a:off x="4603750" y="4188853"/>
            <a:ext cx="5168900" cy="2445149"/>
          </a:xfrm>
          <a:prstGeom prst="rect">
            <a:avLst/>
          </a:prstGeom>
        </p:spPr>
      </p:pic>
      <p:pic>
        <p:nvPicPr>
          <p:cNvPr id="19" name="Picture 18"/>
          <p:cNvPicPr>
            <a:picLocks noChangeAspect="1"/>
          </p:cNvPicPr>
          <p:nvPr/>
        </p:nvPicPr>
        <p:blipFill>
          <a:blip r:embed="rId7">
            <a:clrChange>
              <a:clrFrom>
                <a:srgbClr val="FBFFFF"/>
              </a:clrFrom>
              <a:clrTo>
                <a:srgbClr val="FBFFFF">
                  <a:alpha val="0"/>
                </a:srgbClr>
              </a:clrTo>
            </a:clrChange>
            <a:extLst>
              <a:ext uri="{28A0092B-C50C-407E-A947-70E740481C1C}">
                <a14:useLocalDpi xmlns:a14="http://schemas.microsoft.com/office/drawing/2010/main" val="0"/>
              </a:ext>
            </a:extLst>
          </a:blip>
          <a:stretch>
            <a:fillRect/>
          </a:stretch>
        </p:blipFill>
        <p:spPr>
          <a:xfrm>
            <a:off x="2725655" y="4336201"/>
            <a:ext cx="800077" cy="800077"/>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25655" y="5193807"/>
            <a:ext cx="686329" cy="686329"/>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25655" y="5932188"/>
            <a:ext cx="740775" cy="740775"/>
          </a:xfrm>
          <a:prstGeom prst="rect">
            <a:avLst/>
          </a:prstGeom>
        </p:spPr>
      </p:pic>
    </p:spTree>
    <p:extLst>
      <p:ext uri="{BB962C8B-B14F-4D97-AF65-F5344CB8AC3E}">
        <p14:creationId xmlns:p14="http://schemas.microsoft.com/office/powerpoint/2010/main" val="2719080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TotalTime>
  <Words>133</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dc:creator>
  <cp:lastModifiedBy>Daniel</cp:lastModifiedBy>
  <cp:revision>3</cp:revision>
  <dcterms:created xsi:type="dcterms:W3CDTF">2017-05-20T23:09:49Z</dcterms:created>
  <dcterms:modified xsi:type="dcterms:W3CDTF">2017-05-20T23:35:38Z</dcterms:modified>
</cp:coreProperties>
</file>