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8D100-5532-4BF3-8156-42FA1BFC6644}" type="datetimeFigureOut">
              <a:rPr lang="en-NZ" smtClean="0"/>
              <a:t>21/05/2017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D604-A463-4198-9F83-F202B68387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850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Contacts page version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0D604-A463-4198-9F83-F202B6838743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755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Sign up Page version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0D604-A463-4198-9F83-F202B6838743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310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Bookings page version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0D604-A463-4198-9F83-F202B6838743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706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Contacts page version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0D604-A463-4198-9F83-F202B6838743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779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Sign up page version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0D604-A463-4198-9F83-F202B6838743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6620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Bookings page version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0D604-A463-4198-9F83-F202B6838743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530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503E-0557-4C08-A622-DB613737E5E3}" type="datetimeFigureOut">
              <a:rPr lang="en-NZ" smtClean="0"/>
              <a:t>21/05/2017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8396-5044-44D6-BB8D-FFB0252B3A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19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503E-0557-4C08-A622-DB613737E5E3}" type="datetimeFigureOut">
              <a:rPr lang="en-NZ" smtClean="0"/>
              <a:t>21/05/2017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8396-5044-44D6-BB8D-FFB0252B3A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766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503E-0557-4C08-A622-DB613737E5E3}" type="datetimeFigureOut">
              <a:rPr lang="en-NZ" smtClean="0"/>
              <a:t>21/05/2017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8396-5044-44D6-BB8D-FFB0252B3A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969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503E-0557-4C08-A622-DB613737E5E3}" type="datetimeFigureOut">
              <a:rPr lang="en-NZ" smtClean="0"/>
              <a:t>21/05/2017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8396-5044-44D6-BB8D-FFB0252B3A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412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503E-0557-4C08-A622-DB613737E5E3}" type="datetimeFigureOut">
              <a:rPr lang="en-NZ" smtClean="0"/>
              <a:t>21/05/2017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8396-5044-44D6-BB8D-FFB0252B3A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325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503E-0557-4C08-A622-DB613737E5E3}" type="datetimeFigureOut">
              <a:rPr lang="en-NZ" smtClean="0"/>
              <a:t>21/05/2017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8396-5044-44D6-BB8D-FFB0252B3A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609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503E-0557-4C08-A622-DB613737E5E3}" type="datetimeFigureOut">
              <a:rPr lang="en-NZ" smtClean="0"/>
              <a:t>21/05/2017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8396-5044-44D6-BB8D-FFB0252B3A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723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503E-0557-4C08-A622-DB613737E5E3}" type="datetimeFigureOut">
              <a:rPr lang="en-NZ" smtClean="0"/>
              <a:t>21/05/2017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8396-5044-44D6-BB8D-FFB0252B3A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665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503E-0557-4C08-A622-DB613737E5E3}" type="datetimeFigureOut">
              <a:rPr lang="en-NZ" smtClean="0"/>
              <a:t>21/05/2017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8396-5044-44D6-BB8D-FFB0252B3A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170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503E-0557-4C08-A622-DB613737E5E3}" type="datetimeFigureOut">
              <a:rPr lang="en-NZ" smtClean="0"/>
              <a:t>21/05/2017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8396-5044-44D6-BB8D-FFB0252B3A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089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503E-0557-4C08-A622-DB613737E5E3}" type="datetimeFigureOut">
              <a:rPr lang="en-NZ" smtClean="0"/>
              <a:t>21/05/2017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8396-5044-44D6-BB8D-FFB0252B3A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244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1503E-0557-4C08-A622-DB613737E5E3}" type="datetimeFigureOut">
              <a:rPr lang="en-NZ" smtClean="0"/>
              <a:t>21/05/2017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8396-5044-44D6-BB8D-FFB0252B3A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320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483" y="215462"/>
            <a:ext cx="11792607" cy="6479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441434" y="357352"/>
            <a:ext cx="2145012" cy="15607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Site Logo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434" y="2060028"/>
            <a:ext cx="11493062" cy="34684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/>
          <p:cNvSpPr txBox="1"/>
          <p:nvPr/>
        </p:nvSpPr>
        <p:spPr>
          <a:xfrm>
            <a:off x="667407" y="2060027"/>
            <a:ext cx="282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Site Navigation bar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42179" y="335963"/>
            <a:ext cx="1592317" cy="3265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/>
          <p:cNvSpPr txBox="1"/>
          <p:nvPr/>
        </p:nvSpPr>
        <p:spPr>
          <a:xfrm>
            <a:off x="10378966" y="314575"/>
            <a:ext cx="15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Login/out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1490" y="2548759"/>
            <a:ext cx="2853559" cy="14031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/>
          <p:cNvSpPr/>
          <p:nvPr/>
        </p:nvSpPr>
        <p:spPr>
          <a:xfrm>
            <a:off x="635876" y="3954151"/>
            <a:ext cx="1334813" cy="113059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2769475" y="3951891"/>
            <a:ext cx="1334813" cy="113059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/>
          <p:cNvSpPr/>
          <p:nvPr/>
        </p:nvSpPr>
        <p:spPr>
          <a:xfrm>
            <a:off x="10342179" y="3951891"/>
            <a:ext cx="1334813" cy="113059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Help Desk Employee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72097" y="3951892"/>
            <a:ext cx="1334813" cy="113059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/>
          <p:cNvSpPr/>
          <p:nvPr/>
        </p:nvSpPr>
        <p:spPr>
          <a:xfrm>
            <a:off x="4561490" y="4093780"/>
            <a:ext cx="2853559" cy="14031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17"/>
          <p:cNvSpPr/>
          <p:nvPr/>
        </p:nvSpPr>
        <p:spPr>
          <a:xfrm>
            <a:off x="2785240" y="5171090"/>
            <a:ext cx="1334813" cy="152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/>
          <p:cNvSpPr/>
          <p:nvPr/>
        </p:nvSpPr>
        <p:spPr>
          <a:xfrm>
            <a:off x="635876" y="5171091"/>
            <a:ext cx="1334813" cy="1523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/>
          <p:cNvSpPr/>
          <p:nvPr/>
        </p:nvSpPr>
        <p:spPr>
          <a:xfrm>
            <a:off x="10342178" y="5171088"/>
            <a:ext cx="1334813" cy="1499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/>
          <p:cNvSpPr/>
          <p:nvPr/>
        </p:nvSpPr>
        <p:spPr>
          <a:xfrm>
            <a:off x="7972097" y="5171089"/>
            <a:ext cx="1334813" cy="14993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TextBox 21"/>
          <p:cNvSpPr txBox="1"/>
          <p:nvPr/>
        </p:nvSpPr>
        <p:spPr>
          <a:xfrm>
            <a:off x="4611413" y="2598681"/>
            <a:ext cx="280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Picture of </a:t>
            </a:r>
            <a:r>
              <a:rPr lang="en-NZ" dirty="0" err="1"/>
              <a:t>Ilam</a:t>
            </a:r>
            <a:r>
              <a:rPr lang="en-NZ" dirty="0"/>
              <a:t> Rec Centre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61490" y="4093780"/>
            <a:ext cx="2853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Rec centre contact details Phone, email, and address etc..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5876" y="3951891"/>
            <a:ext cx="133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GM picture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85240" y="3949740"/>
            <a:ext cx="131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Head PT picture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72097" y="3949740"/>
            <a:ext cx="1334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Sports Facilities Manager picture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768255" y="2037538"/>
            <a:ext cx="1658007" cy="369332"/>
            <a:chOff x="7349359" y="1421778"/>
            <a:chExt cx="1658007" cy="369332"/>
          </a:xfrm>
        </p:grpSpPr>
        <p:sp>
          <p:nvSpPr>
            <p:cNvPr id="29" name="Rectangle 28"/>
            <p:cNvSpPr/>
            <p:nvPr/>
          </p:nvSpPr>
          <p:spPr>
            <a:xfrm>
              <a:off x="7349359" y="1456356"/>
              <a:ext cx="1608082" cy="3168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15049" y="1421778"/>
              <a:ext cx="159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/>
                <a:t>Contacts Page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35876" y="5171088"/>
            <a:ext cx="133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GM contact details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85240" y="5171088"/>
            <a:ext cx="1319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Head PT contact details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87862" y="5146449"/>
            <a:ext cx="1334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Sports facilities Manager contact Details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630103" y="335963"/>
            <a:ext cx="617482" cy="3332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Rectangle 35"/>
          <p:cNvSpPr/>
          <p:nvPr/>
        </p:nvSpPr>
        <p:spPr>
          <a:xfrm>
            <a:off x="8163909" y="334863"/>
            <a:ext cx="1371600" cy="32765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Cart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1433" y="357352"/>
            <a:ext cx="4391823" cy="15607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Site Logo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76337" y="5171088"/>
            <a:ext cx="130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Help desk employee picture</a:t>
            </a:r>
          </a:p>
        </p:txBody>
      </p:sp>
    </p:spTree>
    <p:extLst>
      <p:ext uri="{BB962C8B-B14F-4D97-AF65-F5344CB8AC3E}">
        <p14:creationId xmlns:p14="http://schemas.microsoft.com/office/powerpoint/2010/main" val="138342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483" y="215462"/>
            <a:ext cx="11792607" cy="6479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/>
          <p:cNvSpPr/>
          <p:nvPr/>
        </p:nvSpPr>
        <p:spPr>
          <a:xfrm>
            <a:off x="441434" y="2060028"/>
            <a:ext cx="11493062" cy="34684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/>
          <p:cNvSpPr txBox="1"/>
          <p:nvPr/>
        </p:nvSpPr>
        <p:spPr>
          <a:xfrm>
            <a:off x="667407" y="2060027"/>
            <a:ext cx="282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Site Navigation bar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42179" y="335963"/>
            <a:ext cx="1592317" cy="3265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/>
          <p:cNvSpPr txBox="1"/>
          <p:nvPr/>
        </p:nvSpPr>
        <p:spPr>
          <a:xfrm>
            <a:off x="10378966" y="314575"/>
            <a:ext cx="15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Login/out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2179" y="2037538"/>
            <a:ext cx="159231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Membership</a:t>
            </a:r>
          </a:p>
        </p:txBody>
      </p:sp>
      <p:sp>
        <p:nvSpPr>
          <p:cNvPr id="2" name="Rectangle 1"/>
          <p:cNvSpPr/>
          <p:nvPr/>
        </p:nvSpPr>
        <p:spPr>
          <a:xfrm>
            <a:off x="572814" y="4181647"/>
            <a:ext cx="2758965" cy="2837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/>
          <p:cNvSpPr/>
          <p:nvPr/>
        </p:nvSpPr>
        <p:spPr>
          <a:xfrm>
            <a:off x="572814" y="4568638"/>
            <a:ext cx="2758965" cy="27516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/>
          <p:cNvSpPr/>
          <p:nvPr/>
        </p:nvSpPr>
        <p:spPr>
          <a:xfrm>
            <a:off x="572813" y="5001455"/>
            <a:ext cx="2758966" cy="25224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/>
          <p:cNvSpPr/>
          <p:nvPr/>
        </p:nvSpPr>
        <p:spPr>
          <a:xfrm>
            <a:off x="8601341" y="2612429"/>
            <a:ext cx="3292488" cy="30427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/>
          <p:cNvSpPr/>
          <p:nvPr/>
        </p:nvSpPr>
        <p:spPr>
          <a:xfrm>
            <a:off x="572813" y="5449614"/>
            <a:ext cx="2317531" cy="2837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/>
          <p:cNvSpPr/>
          <p:nvPr/>
        </p:nvSpPr>
        <p:spPr>
          <a:xfrm>
            <a:off x="1439917" y="3005959"/>
            <a:ext cx="173421" cy="173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/>
          <p:cNvSpPr/>
          <p:nvPr/>
        </p:nvSpPr>
        <p:spPr>
          <a:xfrm>
            <a:off x="8581145" y="6033242"/>
            <a:ext cx="2317531" cy="2837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Oval 17"/>
          <p:cNvSpPr/>
          <p:nvPr/>
        </p:nvSpPr>
        <p:spPr>
          <a:xfrm>
            <a:off x="11087863" y="6096304"/>
            <a:ext cx="173421" cy="173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/>
          <p:cNvSpPr txBox="1"/>
          <p:nvPr/>
        </p:nvSpPr>
        <p:spPr>
          <a:xfrm>
            <a:off x="572813" y="4134351"/>
            <a:ext cx="275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User Name field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2813" y="4512722"/>
            <a:ext cx="280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Email Address field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2813" y="4937970"/>
            <a:ext cx="280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Password field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89434" y="5001455"/>
            <a:ext cx="961697" cy="25224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/>
          <p:cNvSpPr txBox="1"/>
          <p:nvPr/>
        </p:nvSpPr>
        <p:spPr>
          <a:xfrm>
            <a:off x="3442138" y="4954158"/>
            <a:ext cx="110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Strength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86798" y="2659604"/>
            <a:ext cx="398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User Agreement details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81145" y="5990466"/>
            <a:ext cx="238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Agree radio button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5517" y="5402317"/>
            <a:ext cx="249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News letter radio button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2813" y="3746938"/>
            <a:ext cx="2758966" cy="2837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Age field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2813" y="3361842"/>
            <a:ext cx="2758966" cy="2837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Name field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2814" y="2970274"/>
            <a:ext cx="756746" cy="27778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Male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975944" y="2980417"/>
            <a:ext cx="867104" cy="27778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Female</a:t>
            </a:r>
          </a:p>
        </p:txBody>
      </p:sp>
      <p:sp>
        <p:nvSpPr>
          <p:cNvPr id="37" name="Oval 36"/>
          <p:cNvSpPr/>
          <p:nvPr/>
        </p:nvSpPr>
        <p:spPr>
          <a:xfrm>
            <a:off x="2958661" y="3018360"/>
            <a:ext cx="173421" cy="173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Oval 37"/>
          <p:cNvSpPr/>
          <p:nvPr/>
        </p:nvSpPr>
        <p:spPr>
          <a:xfrm>
            <a:off x="3045372" y="5500272"/>
            <a:ext cx="173421" cy="173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/>
          <p:cNvSpPr/>
          <p:nvPr/>
        </p:nvSpPr>
        <p:spPr>
          <a:xfrm>
            <a:off x="9630103" y="335963"/>
            <a:ext cx="617482" cy="3332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Rectangle 39"/>
          <p:cNvSpPr/>
          <p:nvPr/>
        </p:nvSpPr>
        <p:spPr>
          <a:xfrm>
            <a:off x="8163909" y="334863"/>
            <a:ext cx="1371600" cy="32765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Cart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1433" y="357352"/>
            <a:ext cx="4391823" cy="15607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Site Logo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43450" y="2608459"/>
            <a:ext cx="3292488" cy="30427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Available Membership Plans</a:t>
            </a:r>
          </a:p>
        </p:txBody>
      </p:sp>
    </p:spTree>
    <p:extLst>
      <p:ext uri="{BB962C8B-B14F-4D97-AF65-F5344CB8AC3E}">
        <p14:creationId xmlns:p14="http://schemas.microsoft.com/office/powerpoint/2010/main" val="57472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483" y="215462"/>
            <a:ext cx="11792607" cy="6479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/>
          <p:cNvSpPr/>
          <p:nvPr/>
        </p:nvSpPr>
        <p:spPr>
          <a:xfrm>
            <a:off x="441434" y="2060028"/>
            <a:ext cx="11493062" cy="34684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/>
          <p:cNvSpPr txBox="1"/>
          <p:nvPr/>
        </p:nvSpPr>
        <p:spPr>
          <a:xfrm>
            <a:off x="667407" y="2060027"/>
            <a:ext cx="282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Site Navigation bar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42179" y="335963"/>
            <a:ext cx="1592317" cy="3265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/>
          <p:cNvSpPr txBox="1"/>
          <p:nvPr/>
        </p:nvSpPr>
        <p:spPr>
          <a:xfrm>
            <a:off x="10378966" y="314575"/>
            <a:ext cx="15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Login/out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7770" y="2048783"/>
            <a:ext cx="159231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Bookings</a:t>
            </a:r>
          </a:p>
        </p:txBody>
      </p:sp>
      <p:sp>
        <p:nvSpPr>
          <p:cNvPr id="2" name="Rectangle 1"/>
          <p:cNvSpPr/>
          <p:nvPr/>
        </p:nvSpPr>
        <p:spPr>
          <a:xfrm>
            <a:off x="714703" y="3210910"/>
            <a:ext cx="4619297" cy="313733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Personal trainers and timetables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52593" y="3210910"/>
            <a:ext cx="4619297" cy="3137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Sports facilities and timetables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14703" y="2785241"/>
            <a:ext cx="2065283" cy="26801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Personal Trainers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52593" y="2785241"/>
            <a:ext cx="2065283" cy="26801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Sport Facilities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30103" y="335963"/>
            <a:ext cx="617482" cy="3332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/>
          <p:cNvSpPr/>
          <p:nvPr/>
        </p:nvSpPr>
        <p:spPr>
          <a:xfrm>
            <a:off x="8163909" y="334863"/>
            <a:ext cx="1371600" cy="32765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Cart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1433" y="357352"/>
            <a:ext cx="4391823" cy="15607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Site Logo</a:t>
            </a:r>
          </a:p>
        </p:txBody>
      </p:sp>
    </p:spTree>
    <p:extLst>
      <p:ext uri="{BB962C8B-B14F-4D97-AF65-F5344CB8AC3E}">
        <p14:creationId xmlns:p14="http://schemas.microsoft.com/office/powerpoint/2010/main" val="15956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483" y="215462"/>
            <a:ext cx="11792607" cy="6479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/>
          <p:cNvSpPr/>
          <p:nvPr/>
        </p:nvSpPr>
        <p:spPr>
          <a:xfrm>
            <a:off x="441434" y="2060028"/>
            <a:ext cx="11493062" cy="34684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/>
          <p:cNvSpPr txBox="1"/>
          <p:nvPr/>
        </p:nvSpPr>
        <p:spPr>
          <a:xfrm>
            <a:off x="667407" y="2060027"/>
            <a:ext cx="282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Site Navigation bar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42179" y="335963"/>
            <a:ext cx="1592317" cy="3265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/>
          <p:cNvSpPr txBox="1"/>
          <p:nvPr/>
        </p:nvSpPr>
        <p:spPr>
          <a:xfrm>
            <a:off x="10378966" y="314575"/>
            <a:ext cx="15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Login/out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768255" y="2037538"/>
            <a:ext cx="1658007" cy="369332"/>
            <a:chOff x="7349359" y="1421778"/>
            <a:chExt cx="1658007" cy="369332"/>
          </a:xfrm>
        </p:grpSpPr>
        <p:sp>
          <p:nvSpPr>
            <p:cNvPr id="29" name="Rectangle 28"/>
            <p:cNvSpPr/>
            <p:nvPr/>
          </p:nvSpPr>
          <p:spPr>
            <a:xfrm>
              <a:off x="7349359" y="1456356"/>
              <a:ext cx="1608082" cy="3168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15049" y="1421778"/>
              <a:ext cx="1592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/>
                <a:t>Contacts Page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9630103" y="335963"/>
            <a:ext cx="617482" cy="3332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Rectangle 35"/>
          <p:cNvSpPr/>
          <p:nvPr/>
        </p:nvSpPr>
        <p:spPr>
          <a:xfrm>
            <a:off x="8163909" y="334863"/>
            <a:ext cx="1371600" cy="32765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Cart</a:t>
            </a:r>
          </a:p>
        </p:txBody>
      </p:sp>
      <p:sp>
        <p:nvSpPr>
          <p:cNvPr id="2" name="Rectangle 1"/>
          <p:cNvSpPr/>
          <p:nvPr/>
        </p:nvSpPr>
        <p:spPr>
          <a:xfrm>
            <a:off x="441434" y="2495839"/>
            <a:ext cx="1819445" cy="41992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Advertisement banner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115051" y="2484594"/>
            <a:ext cx="1819445" cy="41992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Advertisement banner</a:t>
            </a:r>
          </a:p>
          <a:p>
            <a:pPr algn="ctr"/>
            <a:endParaRPr lang="en-NZ" b="1" dirty="0"/>
          </a:p>
        </p:txBody>
      </p:sp>
      <p:sp>
        <p:nvSpPr>
          <p:cNvPr id="38" name="Rectangle 37"/>
          <p:cNvSpPr/>
          <p:nvPr/>
        </p:nvSpPr>
        <p:spPr>
          <a:xfrm>
            <a:off x="4561490" y="2548759"/>
            <a:ext cx="2853559" cy="9832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Picture of </a:t>
            </a:r>
            <a:r>
              <a:rPr lang="en-NZ" dirty="0" err="1"/>
              <a:t>Ilam</a:t>
            </a:r>
            <a:r>
              <a:rPr lang="en-NZ" dirty="0"/>
              <a:t> Rec Centre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61489" y="3654772"/>
            <a:ext cx="2853559" cy="9029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err="1"/>
              <a:t>Ilam</a:t>
            </a:r>
            <a:r>
              <a:rPr lang="en-NZ" dirty="0"/>
              <a:t> Rec centre contact details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10377" y="3427137"/>
            <a:ext cx="1334813" cy="113059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Sport facilities Manager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10377" y="4644077"/>
            <a:ext cx="1334813" cy="1523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Contact Details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00848" y="3513480"/>
            <a:ext cx="1334813" cy="113059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Head Pt Picture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00848" y="4730420"/>
            <a:ext cx="1334813" cy="1523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Head Pt Contact Details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09000" y="4644077"/>
            <a:ext cx="2321169" cy="74183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GM Picture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867644" y="5472259"/>
            <a:ext cx="2203880" cy="9221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GM Contact Details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1434" y="357352"/>
            <a:ext cx="2145012" cy="15607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Site Logo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36901" y="1337440"/>
            <a:ext cx="2870790" cy="5582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Current page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51126" y="706685"/>
            <a:ext cx="5113197" cy="8270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296240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483" y="215462"/>
            <a:ext cx="11792607" cy="6479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/>
          <p:cNvSpPr/>
          <p:nvPr/>
        </p:nvSpPr>
        <p:spPr>
          <a:xfrm>
            <a:off x="441434" y="2060028"/>
            <a:ext cx="11493062" cy="34684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/>
          <p:cNvSpPr txBox="1"/>
          <p:nvPr/>
        </p:nvSpPr>
        <p:spPr>
          <a:xfrm>
            <a:off x="667407" y="2060027"/>
            <a:ext cx="282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Site Navigation bar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42179" y="335963"/>
            <a:ext cx="1592317" cy="3265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/>
          <p:cNvSpPr txBox="1"/>
          <p:nvPr/>
        </p:nvSpPr>
        <p:spPr>
          <a:xfrm>
            <a:off x="10378966" y="314575"/>
            <a:ext cx="15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Login/out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2179" y="2037538"/>
            <a:ext cx="159231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Membership</a:t>
            </a:r>
          </a:p>
        </p:txBody>
      </p:sp>
      <p:sp>
        <p:nvSpPr>
          <p:cNvPr id="2" name="Rectangle 1"/>
          <p:cNvSpPr/>
          <p:nvPr/>
        </p:nvSpPr>
        <p:spPr>
          <a:xfrm>
            <a:off x="441434" y="2645404"/>
            <a:ext cx="2758965" cy="2837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User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0807" y="3094512"/>
            <a:ext cx="2758965" cy="27516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Email Address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0807" y="3536365"/>
            <a:ext cx="2758966" cy="2837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47084" y="6230209"/>
            <a:ext cx="2317531" cy="2837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News Letter</a:t>
            </a:r>
          </a:p>
        </p:txBody>
      </p:sp>
      <p:sp>
        <p:nvSpPr>
          <p:cNvPr id="16" name="Oval 15"/>
          <p:cNvSpPr/>
          <p:nvPr/>
        </p:nvSpPr>
        <p:spPr>
          <a:xfrm>
            <a:off x="4391215" y="2699227"/>
            <a:ext cx="173421" cy="173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Rectangle 31"/>
          <p:cNvSpPr/>
          <p:nvPr/>
        </p:nvSpPr>
        <p:spPr>
          <a:xfrm>
            <a:off x="3478834" y="3536366"/>
            <a:ext cx="2758966" cy="2837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Age field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78833" y="3097775"/>
            <a:ext cx="2758966" cy="2837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Name field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00087" y="2630816"/>
            <a:ext cx="756746" cy="27778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Male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71455" y="2624928"/>
            <a:ext cx="867104" cy="27778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Female</a:t>
            </a:r>
          </a:p>
        </p:txBody>
      </p:sp>
      <p:sp>
        <p:nvSpPr>
          <p:cNvPr id="37" name="Oval 36"/>
          <p:cNvSpPr/>
          <p:nvPr/>
        </p:nvSpPr>
        <p:spPr>
          <a:xfrm>
            <a:off x="5914462" y="2663080"/>
            <a:ext cx="173421" cy="173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Oval 37"/>
          <p:cNvSpPr/>
          <p:nvPr/>
        </p:nvSpPr>
        <p:spPr>
          <a:xfrm>
            <a:off x="6016317" y="6282392"/>
            <a:ext cx="173421" cy="173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/>
          <p:cNvSpPr/>
          <p:nvPr/>
        </p:nvSpPr>
        <p:spPr>
          <a:xfrm>
            <a:off x="9630103" y="335963"/>
            <a:ext cx="617482" cy="3332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Rectangle 39"/>
          <p:cNvSpPr/>
          <p:nvPr/>
        </p:nvSpPr>
        <p:spPr>
          <a:xfrm>
            <a:off x="8163909" y="334863"/>
            <a:ext cx="1371600" cy="32765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Cart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0807" y="3974956"/>
            <a:ext cx="5806992" cy="207415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User agreement details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1434" y="6222327"/>
            <a:ext cx="2317531" cy="2837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Oval 41"/>
          <p:cNvSpPr/>
          <p:nvPr/>
        </p:nvSpPr>
        <p:spPr>
          <a:xfrm>
            <a:off x="2948152" y="6285389"/>
            <a:ext cx="173421" cy="173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/>
          <p:cNvSpPr txBox="1"/>
          <p:nvPr/>
        </p:nvSpPr>
        <p:spPr>
          <a:xfrm>
            <a:off x="441434" y="6187433"/>
            <a:ext cx="238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Agree radio button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115051" y="2484594"/>
            <a:ext cx="1819445" cy="41992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Advertisement banner</a:t>
            </a:r>
          </a:p>
          <a:p>
            <a:pPr algn="ctr"/>
            <a:endParaRPr lang="en-NZ" b="1" dirty="0"/>
          </a:p>
        </p:txBody>
      </p:sp>
      <p:sp>
        <p:nvSpPr>
          <p:cNvPr id="31" name="Rectangle 30"/>
          <p:cNvSpPr/>
          <p:nvPr/>
        </p:nvSpPr>
        <p:spPr>
          <a:xfrm>
            <a:off x="441434" y="357352"/>
            <a:ext cx="2145012" cy="15607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Site Logo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100114" y="1335134"/>
            <a:ext cx="2870790" cy="5582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Current page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751126" y="706685"/>
            <a:ext cx="5113197" cy="8270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ILAM RECREATION CENTRE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13702" y="2507085"/>
            <a:ext cx="3567444" cy="407217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Available membership plans</a:t>
            </a:r>
          </a:p>
        </p:txBody>
      </p:sp>
    </p:spTree>
    <p:extLst>
      <p:ext uri="{BB962C8B-B14F-4D97-AF65-F5344CB8AC3E}">
        <p14:creationId xmlns:p14="http://schemas.microsoft.com/office/powerpoint/2010/main" val="229382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483" y="215462"/>
            <a:ext cx="11792607" cy="6479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/>
          <p:cNvSpPr/>
          <p:nvPr/>
        </p:nvSpPr>
        <p:spPr>
          <a:xfrm>
            <a:off x="441434" y="2060028"/>
            <a:ext cx="11493062" cy="34684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/>
          <p:cNvSpPr txBox="1"/>
          <p:nvPr/>
        </p:nvSpPr>
        <p:spPr>
          <a:xfrm>
            <a:off x="667407" y="2060027"/>
            <a:ext cx="282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Site Navigation bar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42179" y="335963"/>
            <a:ext cx="1592317" cy="3265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/>
          <p:cNvSpPr txBox="1"/>
          <p:nvPr/>
        </p:nvSpPr>
        <p:spPr>
          <a:xfrm>
            <a:off x="10360572" y="313474"/>
            <a:ext cx="15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Login/out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7770" y="2048783"/>
            <a:ext cx="159231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Bookings</a:t>
            </a:r>
          </a:p>
        </p:txBody>
      </p:sp>
      <p:sp>
        <p:nvSpPr>
          <p:cNvPr id="2" name="Rectangle 1"/>
          <p:cNvSpPr/>
          <p:nvPr/>
        </p:nvSpPr>
        <p:spPr>
          <a:xfrm>
            <a:off x="441434" y="3060185"/>
            <a:ext cx="9094075" cy="113500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Table with scroll bar for PT timetables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434" y="2634516"/>
            <a:ext cx="2065283" cy="26801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Personal Trainers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1434" y="4569243"/>
            <a:ext cx="2065283" cy="26801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Sport Facilities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30103" y="335963"/>
            <a:ext cx="617482" cy="3332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/>
          <p:cNvSpPr/>
          <p:nvPr/>
        </p:nvSpPr>
        <p:spPr>
          <a:xfrm>
            <a:off x="8163909" y="334863"/>
            <a:ext cx="1371600" cy="32765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Cart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1434" y="4983492"/>
            <a:ext cx="9094075" cy="113500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Table with scroll bar for sports facility timetables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115051" y="2484594"/>
            <a:ext cx="1819445" cy="41992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Advertisement banner</a:t>
            </a:r>
          </a:p>
          <a:p>
            <a:pPr algn="ctr"/>
            <a:endParaRPr lang="en-NZ" b="1" dirty="0"/>
          </a:p>
        </p:txBody>
      </p:sp>
      <p:sp>
        <p:nvSpPr>
          <p:cNvPr id="22" name="Rectangle 21"/>
          <p:cNvSpPr/>
          <p:nvPr/>
        </p:nvSpPr>
        <p:spPr>
          <a:xfrm>
            <a:off x="8194708" y="1359929"/>
            <a:ext cx="2870790" cy="5582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Current page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1434" y="357352"/>
            <a:ext cx="2145012" cy="15607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Site Logo</a:t>
            </a:r>
          </a:p>
        </p:txBody>
      </p:sp>
      <p:sp>
        <p:nvSpPr>
          <p:cNvPr id="7" name="Rectangle 6"/>
          <p:cNvSpPr/>
          <p:nvPr/>
        </p:nvSpPr>
        <p:spPr>
          <a:xfrm>
            <a:off x="2751126" y="706685"/>
            <a:ext cx="5113197" cy="8270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ILAM RECREATION CENTRE</a:t>
            </a:r>
          </a:p>
        </p:txBody>
      </p:sp>
    </p:spTree>
    <p:extLst>
      <p:ext uri="{BB962C8B-B14F-4D97-AF65-F5344CB8AC3E}">
        <p14:creationId xmlns:p14="http://schemas.microsoft.com/office/powerpoint/2010/main" val="157542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342179" y="335963"/>
            <a:ext cx="1592317" cy="32655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/>
          <p:cNvSpPr/>
          <p:nvPr/>
        </p:nvSpPr>
        <p:spPr>
          <a:xfrm>
            <a:off x="441434" y="2060028"/>
            <a:ext cx="11493062" cy="34684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/>
          <p:cNvSpPr txBox="1"/>
          <p:nvPr/>
        </p:nvSpPr>
        <p:spPr>
          <a:xfrm>
            <a:off x="10378966" y="314575"/>
            <a:ext cx="15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Login/out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7770" y="2048783"/>
            <a:ext cx="159231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Bookings</a:t>
            </a:r>
          </a:p>
        </p:txBody>
      </p:sp>
      <p:sp>
        <p:nvSpPr>
          <p:cNvPr id="7" name="Rectangle 6"/>
          <p:cNvSpPr/>
          <p:nvPr/>
        </p:nvSpPr>
        <p:spPr>
          <a:xfrm>
            <a:off x="9630103" y="335963"/>
            <a:ext cx="617482" cy="3332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8163909" y="334863"/>
            <a:ext cx="1371600" cy="32765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8194708" y="1359929"/>
            <a:ext cx="2870790" cy="5582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Current page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434" y="357352"/>
            <a:ext cx="2145012" cy="15607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Site Logo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51126" y="706685"/>
            <a:ext cx="5113197" cy="8270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ILAM RECREATION CENTRE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483" y="215462"/>
            <a:ext cx="11792607" cy="6479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389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5743</TotalTime>
  <Words>283</Words>
  <Application>Microsoft Office PowerPoint</Application>
  <PresentationFormat>Widescreen</PresentationFormat>
  <Paragraphs>108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Smith</dc:creator>
  <cp:lastModifiedBy>Daniel Smith</cp:lastModifiedBy>
  <cp:revision>16</cp:revision>
  <dcterms:created xsi:type="dcterms:W3CDTF">2017-05-11T01:10:22Z</dcterms:created>
  <dcterms:modified xsi:type="dcterms:W3CDTF">2017-05-25T00:07:16Z</dcterms:modified>
</cp:coreProperties>
</file>