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7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42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49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0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8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4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54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8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6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9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0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91B0AA-CB13-4446-8586-9A7C669762C7}" type="datetimeFigureOut">
              <a:rPr lang="pt-BR" smtClean="0"/>
              <a:t>04/09/2015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47639-1601-4420-A941-33921C2A5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4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Utilização de técnicas de PLN para análise de textos científicos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Cláudio </a:t>
            </a:r>
            <a:r>
              <a:rPr lang="pt-BR" dirty="0" err="1" smtClean="0"/>
              <a:t>Massao</a:t>
            </a:r>
            <a:r>
              <a:rPr lang="pt-BR" dirty="0" smtClean="0"/>
              <a:t> </a:t>
            </a:r>
            <a:r>
              <a:rPr lang="pt-BR" dirty="0" err="1" smtClean="0"/>
              <a:t>Uyeno</a:t>
            </a:r>
            <a:r>
              <a:rPr lang="pt-BR" dirty="0" smtClean="0"/>
              <a:t> – </a:t>
            </a:r>
            <a:r>
              <a:rPr lang="pt-BR" dirty="0" err="1" smtClean="0"/>
              <a:t>ra</a:t>
            </a:r>
            <a:r>
              <a:rPr lang="pt-BR" dirty="0" smtClean="0"/>
              <a:t>: 55627</a:t>
            </a:r>
          </a:p>
          <a:p>
            <a:r>
              <a:rPr lang="pt-BR" dirty="0" smtClean="0"/>
              <a:t>João Marcus Velasques Faria – ra:66909</a:t>
            </a:r>
          </a:p>
          <a:p>
            <a:r>
              <a:rPr lang="pt-BR" dirty="0" smtClean="0"/>
              <a:t>Marcos </a:t>
            </a:r>
            <a:r>
              <a:rPr lang="pt-BR" dirty="0" err="1" smtClean="0"/>
              <a:t>Yukio</a:t>
            </a:r>
            <a:r>
              <a:rPr lang="pt-BR" dirty="0" smtClean="0"/>
              <a:t> </a:t>
            </a:r>
            <a:r>
              <a:rPr lang="pt-BR" dirty="0" err="1" smtClean="0"/>
              <a:t>Siraichi</a:t>
            </a:r>
            <a:r>
              <a:rPr lang="pt-BR" dirty="0" smtClean="0"/>
              <a:t> – </a:t>
            </a:r>
            <a:r>
              <a:rPr lang="pt-BR" dirty="0" err="1" smtClean="0"/>
              <a:t>ra</a:t>
            </a:r>
            <a:r>
              <a:rPr lang="pt-BR" dirty="0" smtClean="0"/>
              <a:t>: 67333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0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Casos de Uso (Funcionalidades)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Encontra endereços: Efetua a extração dos endereços de cada autor do artigo;</a:t>
            </a:r>
          </a:p>
          <a:p>
            <a:r>
              <a:rPr lang="pt-BR" dirty="0" smtClean="0"/>
              <a:t>Encontra Objetivo: Busca, dentro do artigo, os objetivos deste;</a:t>
            </a:r>
          </a:p>
          <a:p>
            <a:r>
              <a:rPr lang="pt-BR" dirty="0" smtClean="0"/>
              <a:t>Encontra Problema: Semelhante ao anterior, porém em relação ao problema;</a:t>
            </a:r>
          </a:p>
          <a:p>
            <a:r>
              <a:rPr lang="pt-BR" dirty="0" smtClean="0"/>
              <a:t>Encontra Metodologia: Busca a metodologia utilizada no artigo;</a:t>
            </a:r>
          </a:p>
          <a:p>
            <a:r>
              <a:rPr lang="pt-BR" dirty="0"/>
              <a:t>Encontra Contribuição: Faz a busca, no artigo, da contribuição (o que ele proporciona, ou soluciona);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Utilizada na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Processador </a:t>
            </a:r>
            <a:r>
              <a:rPr lang="pt-BR" dirty="0" err="1" smtClean="0"/>
              <a:t>intel</a:t>
            </a:r>
            <a:r>
              <a:rPr lang="pt-BR" dirty="0" smtClean="0"/>
              <a:t> core </a:t>
            </a:r>
            <a:r>
              <a:rPr lang="pt-BR" dirty="0"/>
              <a:t>i7-2630qm CPU @ 2.00Ghz x </a:t>
            </a:r>
            <a:r>
              <a:rPr lang="pt-BR" dirty="0" smtClean="0"/>
              <a:t>4</a:t>
            </a:r>
          </a:p>
          <a:p>
            <a:r>
              <a:rPr lang="pt-BR" dirty="0" smtClean="0"/>
              <a:t>7.7GB de memória RAM</a:t>
            </a:r>
          </a:p>
          <a:p>
            <a:r>
              <a:rPr lang="pt-BR" dirty="0" smtClean="0"/>
              <a:t>Sistema Operacional Linux </a:t>
            </a:r>
            <a:r>
              <a:rPr lang="pt-BR" dirty="0" err="1"/>
              <a:t>mint</a:t>
            </a:r>
            <a:r>
              <a:rPr lang="pt-BR" dirty="0"/>
              <a:t> 17.2 </a:t>
            </a:r>
            <a:r>
              <a:rPr lang="pt-BR" dirty="0" err="1"/>
              <a:t>cinnamon</a:t>
            </a:r>
            <a:r>
              <a:rPr lang="pt-BR" dirty="0"/>
              <a:t> v. 2.6.13 </a:t>
            </a:r>
            <a:r>
              <a:rPr lang="pt-BR" dirty="0" smtClean="0"/>
              <a:t>64bits</a:t>
            </a:r>
          </a:p>
          <a:p>
            <a:r>
              <a:rPr lang="pt-BR" dirty="0" smtClean="0"/>
              <a:t>Linguagem de Programação: Java</a:t>
            </a:r>
          </a:p>
          <a:p>
            <a:r>
              <a:rPr lang="pt-BR" dirty="0" smtClean="0"/>
              <a:t>Plataforma para a implementação: </a:t>
            </a:r>
            <a:r>
              <a:rPr lang="pt-BR" dirty="0" err="1" smtClean="0"/>
              <a:t>Netbeans</a:t>
            </a:r>
            <a:r>
              <a:rPr lang="pt-BR" dirty="0" smtClean="0"/>
              <a:t> 8.0.2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Testar 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Efetuar o download do </a:t>
            </a:r>
            <a:r>
              <a:rPr lang="pt-BR" i="1" dirty="0" smtClean="0"/>
              <a:t>software</a:t>
            </a:r>
            <a:r>
              <a:rPr lang="pt-BR" dirty="0" smtClean="0"/>
              <a:t> através do link https</a:t>
            </a:r>
            <a:r>
              <a:rPr lang="pt-BR" dirty="0"/>
              <a:t>://github.com/mas2ao/pln;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Abrir o projeto no </a:t>
            </a:r>
            <a:r>
              <a:rPr lang="pt-BR" dirty="0" err="1" smtClean="0"/>
              <a:t>NetBeans</a:t>
            </a:r>
            <a:r>
              <a:rPr lang="pt-BR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e Executar o projeto;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Verificar os resultados gerados nos arquivos </a:t>
            </a:r>
            <a:r>
              <a:rPr lang="pt-BR" dirty="0" err="1" smtClean="0"/>
              <a:t>txt</a:t>
            </a:r>
            <a:r>
              <a:rPr lang="pt-BR" dirty="0" smtClean="0"/>
              <a:t>, dentro da pasta output;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2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Trechos de Código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038" y="2438399"/>
            <a:ext cx="5557258" cy="32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Trechos de Código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675" y="2438399"/>
            <a:ext cx="6001984" cy="37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Trechos de Código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702" y="2438399"/>
            <a:ext cx="4877929" cy="39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Trechos de Código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220" y="2438399"/>
            <a:ext cx="4830894" cy="38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Trechos de Código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881" y="2149380"/>
            <a:ext cx="4849571" cy="4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Resultados Obtidos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72213"/>
              </p:ext>
            </p:extLst>
          </p:nvPr>
        </p:nvGraphicFramePr>
        <p:xfrm>
          <a:off x="1484313" y="2667000"/>
          <a:ext cx="100187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 Conjunto de Resultados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Fora do Conjunto de Resultados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Relevantes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Não Relevantes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042984" y="4489622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 tabela se refere às referencias extraídas dos artigos.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5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Resultados Obtidos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desta análise, é possível concluir que o </a:t>
            </a:r>
            <a:r>
              <a:rPr lang="pt-BR" i="1" dirty="0" smtClean="0"/>
              <a:t>software </a:t>
            </a:r>
            <a:r>
              <a:rPr lang="pt-BR" dirty="0" smtClean="0"/>
              <a:t>teve uma precisão de 95,4%, com índice de falsos positivos de 4,6%;</a:t>
            </a:r>
          </a:p>
          <a:p>
            <a:r>
              <a:rPr lang="pt-BR" dirty="0" smtClean="0"/>
              <a:t>Também foi possível observar um recall de 74,4%, com índice de falsos negativos de 25,6%;</a:t>
            </a:r>
          </a:p>
          <a:p>
            <a:r>
              <a:rPr lang="pt-BR" dirty="0" smtClean="0"/>
              <a:t>Foram contabilizadas um total de 2362 Referências, em 48 artigos, com 4 artigos apresentando erros na 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0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referente à disciplina de Inteligência Artificial;</a:t>
            </a:r>
          </a:p>
          <a:p>
            <a:r>
              <a:rPr lang="pt-BR" dirty="0" smtClean="0"/>
              <a:t>Ministrada pelo Professor, Dr., Wagner </a:t>
            </a:r>
            <a:r>
              <a:rPr lang="pt-BR" dirty="0" err="1" smtClean="0"/>
              <a:t>Igarashi</a:t>
            </a:r>
            <a:r>
              <a:rPr lang="pt-BR" dirty="0" smtClean="0"/>
              <a:t>,  para o curso de Ciência da Computação da UEM – Universidade Estadual de Maringá;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4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Screenshots</a:t>
            </a:r>
            <a:r>
              <a:rPr lang="pt-BR" dirty="0" smtClean="0"/>
              <a:t> da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este </a:t>
            </a:r>
            <a:r>
              <a:rPr lang="pt-BR" i="1" dirty="0" smtClean="0"/>
              <a:t>software </a:t>
            </a:r>
            <a:r>
              <a:rPr lang="pt-BR" dirty="0" smtClean="0"/>
              <a:t>não possui interface gráfica, o único </a:t>
            </a:r>
            <a:r>
              <a:rPr lang="pt-BR" i="1" dirty="0" err="1" smtClean="0"/>
              <a:t>screenshot</a:t>
            </a:r>
            <a:r>
              <a:rPr lang="pt-BR" dirty="0" smtClean="0"/>
              <a:t> relevante para esta apresentação se encontra no próximo slide: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Screenshots</a:t>
            </a:r>
            <a:r>
              <a:rPr lang="pt-BR" dirty="0"/>
              <a:t> da execução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76" y="1873979"/>
            <a:ext cx="8673382" cy="4841106"/>
          </a:xfrm>
        </p:spPr>
      </p:pic>
    </p:spTree>
    <p:extLst>
      <p:ext uri="{BB962C8B-B14F-4D97-AF65-F5344CB8AC3E}">
        <p14:creationId xmlns:p14="http://schemas.microsoft.com/office/powerpoint/2010/main" val="35516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[1] </a:t>
            </a:r>
            <a:r>
              <a:rPr lang="pt-BR" dirty="0"/>
              <a:t>IGARASHI, Wagner. </a:t>
            </a:r>
            <a:r>
              <a:rPr lang="pt-BR" b="1" dirty="0"/>
              <a:t>Processamento de Linguagem Natural. </a:t>
            </a:r>
            <a:r>
              <a:rPr lang="pt-BR" dirty="0"/>
              <a:t>Maringá</a:t>
            </a:r>
            <a:r>
              <a:rPr lang="pt-BR" dirty="0" smtClean="0"/>
              <a:t>: </a:t>
            </a:r>
            <a:r>
              <a:rPr lang="pt-BR" dirty="0"/>
              <a:t>2015. 61 slides, color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[2] </a:t>
            </a:r>
            <a:r>
              <a:rPr lang="pt-BR" dirty="0"/>
              <a:t>MULLER, Daniel </a:t>
            </a:r>
            <a:r>
              <a:rPr lang="pt-BR" dirty="0" err="1"/>
              <a:t>Nehme</a:t>
            </a:r>
            <a:r>
              <a:rPr lang="pt-BR" dirty="0"/>
              <a:t>. </a:t>
            </a:r>
            <a:r>
              <a:rPr lang="pt-BR" b="1" dirty="0"/>
              <a:t>Processamento de Linguagem Natural. </a:t>
            </a:r>
            <a:r>
              <a:rPr lang="pt-BR" dirty="0"/>
              <a:t>Porto Alegre</a:t>
            </a:r>
            <a:r>
              <a:rPr lang="pt-BR" dirty="0" smtClean="0"/>
              <a:t>: </a:t>
            </a:r>
            <a:r>
              <a:rPr lang="pt-BR" dirty="0"/>
              <a:t>2003</a:t>
            </a:r>
            <a:r>
              <a:rPr lang="pt-BR" dirty="0" smtClean="0"/>
              <a:t>.</a:t>
            </a:r>
          </a:p>
          <a:p>
            <a:r>
              <a:rPr lang="pt-BR" dirty="0" smtClean="0"/>
              <a:t>[3] </a:t>
            </a:r>
            <a:r>
              <a:rPr lang="pt-BR" dirty="0"/>
              <a:t>MARCEL, Frank. </a:t>
            </a:r>
            <a:r>
              <a:rPr lang="pt-BR" b="1" dirty="0" smtClean="0"/>
              <a:t>Stop </a:t>
            </a:r>
            <a:r>
              <a:rPr lang="pt-BR" b="1" dirty="0" err="1"/>
              <a:t>Words</a:t>
            </a:r>
            <a:r>
              <a:rPr lang="pt-BR" b="1" dirty="0"/>
              <a:t> – Como Funcionam Palavras de Parada? </a:t>
            </a:r>
            <a:r>
              <a:rPr lang="pt-BR" dirty="0"/>
              <a:t>2015. Disponível em: &lt;http://www.agenciamestre.com/seo/stop-words-como-funcionam-palavras-de-parada/&gt;. Acesso em: 04 set. 2015</a:t>
            </a:r>
            <a:r>
              <a:rPr lang="pt-BR" dirty="0" smtClean="0"/>
              <a:t>.</a:t>
            </a:r>
          </a:p>
          <a:p>
            <a:r>
              <a:rPr lang="pt-BR" dirty="0" smtClean="0"/>
              <a:t>[4] </a:t>
            </a:r>
            <a:r>
              <a:rPr lang="en-US" dirty="0"/>
              <a:t>NL, Ranks. </a:t>
            </a:r>
            <a:r>
              <a:rPr lang="en-US" b="1" dirty="0"/>
              <a:t>English Stop Words: </a:t>
            </a:r>
            <a:r>
              <a:rPr lang="en-US" dirty="0"/>
              <a:t>Default Stop Words.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&lt;http://www.ranks.nl/stopwords&gt;.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01 set. 1990.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0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a ser resolvido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Utilização de técnicas de PLN para implementação de um </a:t>
            </a:r>
            <a:r>
              <a:rPr lang="pt-BR" i="1" dirty="0" smtClean="0"/>
              <a:t>software</a:t>
            </a:r>
            <a:r>
              <a:rPr lang="pt-BR" dirty="0" smtClean="0"/>
              <a:t> que contenha as seguintes funcionalidades:</a:t>
            </a:r>
          </a:p>
          <a:p>
            <a:pPr lvl="1"/>
            <a:r>
              <a:rPr lang="pt-BR" dirty="0" smtClean="0"/>
              <a:t>Leitura </a:t>
            </a:r>
            <a:r>
              <a:rPr lang="pt-BR" dirty="0"/>
              <a:t>arquivos </a:t>
            </a:r>
            <a:r>
              <a:rPr lang="pt-BR" dirty="0" err="1"/>
              <a:t>pdf</a:t>
            </a:r>
            <a:r>
              <a:rPr lang="pt-BR" dirty="0"/>
              <a:t> de um </a:t>
            </a:r>
            <a:r>
              <a:rPr lang="pt-BR" dirty="0" smtClean="0"/>
              <a:t>diretório;</a:t>
            </a:r>
          </a:p>
          <a:p>
            <a:pPr lvl="1"/>
            <a:r>
              <a:rPr lang="pt-BR" dirty="0" smtClean="0"/>
              <a:t>Utilização de biblioteca para leitura de arquivos .</a:t>
            </a:r>
            <a:r>
              <a:rPr lang="pt-BR" dirty="0" err="1" smtClean="0"/>
              <a:t>pdf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Remoção de </a:t>
            </a:r>
            <a:r>
              <a:rPr lang="pt-BR" i="1" dirty="0" smtClean="0"/>
              <a:t>stop </a:t>
            </a:r>
            <a:r>
              <a:rPr lang="pt-BR" i="1" dirty="0" err="1" smtClean="0"/>
              <a:t>words</a:t>
            </a:r>
            <a:r>
              <a:rPr lang="pt-BR" dirty="0" smtClean="0"/>
              <a:t> do texto;</a:t>
            </a:r>
          </a:p>
          <a:p>
            <a:pPr lvl="1"/>
            <a:r>
              <a:rPr lang="pt-BR" dirty="0" smtClean="0"/>
              <a:t>Identificação dos 10 termos mais citados nos artigos;</a:t>
            </a:r>
          </a:p>
          <a:p>
            <a:pPr lvl="1"/>
            <a:r>
              <a:rPr lang="pt-BR" dirty="0" smtClean="0"/>
              <a:t>Extração das Referências Bibliográficas;</a:t>
            </a:r>
          </a:p>
          <a:p>
            <a:pPr lvl="1"/>
            <a:r>
              <a:rPr lang="pt-BR" dirty="0" smtClean="0"/>
              <a:t>Identificação de Instituições e autores dos artigos;</a:t>
            </a:r>
          </a:p>
        </p:txBody>
      </p:sp>
    </p:spTree>
    <p:extLst>
      <p:ext uri="{BB962C8B-B14F-4D97-AF65-F5344CB8AC3E}">
        <p14:creationId xmlns:p14="http://schemas.microsoft.com/office/powerpoint/2010/main" val="21345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solicitada, se possível, a extração dos seguintes trechos de texto:</a:t>
            </a:r>
          </a:p>
          <a:p>
            <a:pPr lvl="1"/>
            <a:r>
              <a:rPr lang="pt-BR" dirty="0" smtClean="0"/>
              <a:t>Objetivo do artigo;</a:t>
            </a:r>
          </a:p>
          <a:p>
            <a:pPr lvl="1"/>
            <a:r>
              <a:rPr lang="pt-BR" dirty="0" smtClean="0"/>
              <a:t>Problema a ser resolvido;</a:t>
            </a:r>
          </a:p>
          <a:p>
            <a:pPr lvl="1"/>
            <a:r>
              <a:rPr lang="pt-BR" dirty="0" smtClean="0"/>
              <a:t>Metodologia utilizada;</a:t>
            </a:r>
          </a:p>
          <a:p>
            <a:pPr lvl="1"/>
            <a:r>
              <a:rPr lang="pt-BR" dirty="0" smtClean="0"/>
              <a:t>Contribuição do artigo;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9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importante a extração da maior quantidade de dados possível, para a expansão do conhecimento, e para que em próximas buscas, um resultado com maior nível de refinamento seja encontrado.</a:t>
            </a:r>
          </a:p>
          <a:p>
            <a:r>
              <a:rPr lang="pt-BR" dirty="0" smtClean="0"/>
              <a:t>Para isso, a ideia central deste trabalho é a extração de quase todo tipo de dado de uma série de artigos fornecidos, utilizando o processamento de linguagem natural (PLN).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8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Neste caso, há apenas um ator, o usuário. Ele realiza todas as funções do sistema. O diagrama de Casos de Uso está representado no slide a seguir:</a:t>
            </a:r>
          </a:p>
        </p:txBody>
      </p:sp>
    </p:spTree>
    <p:extLst>
      <p:ext uri="{BB962C8B-B14F-4D97-AF65-F5344CB8AC3E}">
        <p14:creationId xmlns:p14="http://schemas.microsoft.com/office/powerpoint/2010/main" val="15115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45414" y="117389"/>
            <a:ext cx="10018713" cy="1752599"/>
          </a:xfrm>
        </p:spPr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71" y="1485185"/>
            <a:ext cx="5181598" cy="4635528"/>
          </a:xfrm>
        </p:spPr>
      </p:pic>
    </p:spTree>
    <p:extLst>
      <p:ext uri="{BB962C8B-B14F-4D97-AF65-F5344CB8AC3E}">
        <p14:creationId xmlns:p14="http://schemas.microsoft.com/office/powerpoint/2010/main" val="3562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Casos de Uso (Funcionalidades)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Converte PDF para Texto: Realizar leitura de um artigo, em </a:t>
            </a:r>
            <a:r>
              <a:rPr lang="pt-BR" dirty="0" err="1" smtClean="0"/>
              <a:t>pdf</a:t>
            </a:r>
            <a:r>
              <a:rPr lang="pt-BR" dirty="0" smtClean="0"/>
              <a:t>, e armazenar em uma </a:t>
            </a:r>
            <a:r>
              <a:rPr lang="pt-BR" dirty="0" err="1" smtClean="0"/>
              <a:t>string</a:t>
            </a:r>
            <a:r>
              <a:rPr lang="pt-BR" dirty="0" smtClean="0"/>
              <a:t> para extração de dados;</a:t>
            </a:r>
          </a:p>
          <a:p>
            <a:r>
              <a:rPr lang="pt-BR" dirty="0" smtClean="0"/>
              <a:t>Conta Palavras: A partir do texto, é feita a contagem de cada palavra mencionada nele;</a:t>
            </a:r>
          </a:p>
          <a:p>
            <a:r>
              <a:rPr lang="pt-BR" dirty="0" smtClean="0"/>
              <a:t>Remove Palavras Pequenas: Efetua a “limpeza” do texto, ou seja, exclui as palavras com tamanho menor que 3, além das </a:t>
            </a:r>
            <a:r>
              <a:rPr lang="pt-BR" i="1" dirty="0" smtClean="0"/>
              <a:t>stop </a:t>
            </a:r>
            <a:r>
              <a:rPr lang="pt-BR" i="1" dirty="0" err="1" smtClean="0"/>
              <a:t>words</a:t>
            </a:r>
            <a:r>
              <a:rPr lang="pt-BR" dirty="0" smtClean="0"/>
              <a:t>;</a:t>
            </a:r>
          </a:p>
          <a:p>
            <a:r>
              <a:rPr lang="pt-BR" dirty="0" smtClean="0"/>
              <a:t>Ordena Palavras: Efetua a ordenação das palavras do texto em ordem de menção;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Casos de Uso (Funcionalidades)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Top 10 Palavras: Retorna as 10 palavras mais mencionadas no texto;</a:t>
            </a:r>
          </a:p>
          <a:p>
            <a:r>
              <a:rPr lang="pt-BR" dirty="0" smtClean="0"/>
              <a:t>Remover Stop </a:t>
            </a:r>
            <a:r>
              <a:rPr lang="pt-BR" dirty="0" err="1" smtClean="0"/>
              <a:t>Words</a:t>
            </a:r>
            <a:r>
              <a:rPr lang="pt-BR" dirty="0" smtClean="0"/>
              <a:t>: Efetua a exclusão das </a:t>
            </a:r>
            <a:r>
              <a:rPr lang="pt-BR" i="1" dirty="0" smtClean="0"/>
              <a:t>Stop </a:t>
            </a:r>
            <a:r>
              <a:rPr lang="pt-BR" i="1" dirty="0" err="1" smtClean="0"/>
              <a:t>Words</a:t>
            </a:r>
            <a:r>
              <a:rPr lang="pt-BR" dirty="0" smtClean="0"/>
              <a:t> do texto, a partir de uma série de SW definidas previamente;</a:t>
            </a:r>
          </a:p>
          <a:p>
            <a:r>
              <a:rPr lang="pt-BR" dirty="0" smtClean="0"/>
              <a:t>Remove Referências: Extrai todas as referências do artigo;</a:t>
            </a:r>
          </a:p>
          <a:p>
            <a:r>
              <a:rPr lang="pt-BR" dirty="0" smtClean="0"/>
              <a:t>Encontra Autores: Efetua a extração dos autores de cada artigo;</a:t>
            </a:r>
          </a:p>
        </p:txBody>
      </p:sp>
    </p:spTree>
    <p:extLst>
      <p:ext uri="{BB962C8B-B14F-4D97-AF65-F5344CB8AC3E}">
        <p14:creationId xmlns:p14="http://schemas.microsoft.com/office/powerpoint/2010/main" val="1314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344</TotalTime>
  <Words>741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Paralaxe</vt:lpstr>
      <vt:lpstr>Utilização de técnicas de PLN para análise de textos científicos</vt:lpstr>
      <vt:lpstr>Apresentação</vt:lpstr>
      <vt:lpstr>O problema a ser resolvido</vt:lpstr>
      <vt:lpstr>Problemas adicionais</vt:lpstr>
      <vt:lpstr>Modelagem do problema</vt:lpstr>
      <vt:lpstr>Análise de Requisitos</vt:lpstr>
      <vt:lpstr>Casos de Uso</vt:lpstr>
      <vt:lpstr>Descrição dos Casos de Uso (Funcionalidades)</vt:lpstr>
      <vt:lpstr>Descrição dos Casos de Uso (Funcionalidades)</vt:lpstr>
      <vt:lpstr>Descrição dos Casos de Uso (Funcionalidades)</vt:lpstr>
      <vt:lpstr>Plataforma Utilizada na Implementação</vt:lpstr>
      <vt:lpstr>Como Testar o Programa</vt:lpstr>
      <vt:lpstr>Alguns Trechos de Código</vt:lpstr>
      <vt:lpstr>Alguns Trechos de Código</vt:lpstr>
      <vt:lpstr>Alguns Trechos de Código</vt:lpstr>
      <vt:lpstr>Alguns Trechos de Código</vt:lpstr>
      <vt:lpstr>Alguns Trechos de Código</vt:lpstr>
      <vt:lpstr>Análise de Resultados Obtidos</vt:lpstr>
      <vt:lpstr>Análise de Resultados Obtidos</vt:lpstr>
      <vt:lpstr>Screenshots da execução</vt:lpstr>
      <vt:lpstr>Screenshots da execução</vt:lpstr>
      <vt:lpstr>Referências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técnicas de PLN para análise de textos científicos</dc:title>
  <dc:creator>jao</dc:creator>
  <cp:lastModifiedBy>shaolin</cp:lastModifiedBy>
  <cp:revision>18</cp:revision>
  <dcterms:created xsi:type="dcterms:W3CDTF">2015-09-04T18:23:14Z</dcterms:created>
  <dcterms:modified xsi:type="dcterms:W3CDTF">2015-09-05T01:35:34Z</dcterms:modified>
</cp:coreProperties>
</file>