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7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5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2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1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9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0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83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6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047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C5A67-118C-4E4F-B36D-98915F747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F5BBA9BE-DF3C-7CB1-1C6E-64AFFFFF7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462" r="-2" b="2207"/>
          <a:stretch/>
        </p:blipFill>
        <p:spPr>
          <a:xfrm>
            <a:off x="-4199" y="10"/>
            <a:ext cx="12196199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0F8B35-FE0B-427D-9196-5DB8CC697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6494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E5D7A-01A7-255F-7484-EDB63CB18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1849" y="1921623"/>
            <a:ext cx="6868301" cy="175073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CSC 411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D6FDF-586D-DE25-658F-6690C1B9F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8496" y="4936376"/>
            <a:ext cx="3295006" cy="84716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By: Shawn Merana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59B18A-94FC-4D49-98EB-BEC65B321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76602" y="4316294"/>
            <a:ext cx="1458419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10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4FE904-3827-A6C6-76C2-A1636CF3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Variables</a:t>
            </a:r>
          </a:p>
        </p:txBody>
      </p:sp>
      <p:pic>
        <p:nvPicPr>
          <p:cNvPr id="8" name="Content Placeholder 7" descr="A screenshot of a computer code">
            <a:extLst>
              <a:ext uri="{FF2B5EF4-FFF2-40B4-BE49-F238E27FC236}">
                <a16:creationId xmlns:a16="http://schemas.microsoft.com/office/drawing/2014/main" id="{1F85D29A-2C51-5539-CFEF-48A1028F7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855" y="1433939"/>
            <a:ext cx="6219895" cy="399012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678162-53CB-6D96-6751-74C610781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7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6A74B-2815-594F-C4E2-9DC74F49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Reader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24F99-DCE2-7B14-64A6-E2354F14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0033" y="2753546"/>
            <a:ext cx="3746928" cy="34025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Code snippet of how the data is inputted and manipulated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CC94C28-D2E0-DABD-CA2D-D5B0A4F692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766903" y="1"/>
            <a:ext cx="6425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0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AC89-414B-9440-3F04-10E4841C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 Creation</a:t>
            </a:r>
          </a:p>
        </p:txBody>
      </p:sp>
      <p:pic>
        <p:nvPicPr>
          <p:cNvPr id="6" name="Picture Placeholder 5" descr="A screenshot of a computer code">
            <a:extLst>
              <a:ext uri="{FF2B5EF4-FFF2-40B4-BE49-F238E27FC236}">
                <a16:creationId xmlns:a16="http://schemas.microsoft.com/office/drawing/2014/main" id="{A62101D6-49BE-09DF-DC50-48F6B54CEEE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589" y="35050"/>
            <a:ext cx="6378430" cy="33957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9658C-D1A7-C924-9792-89311D141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Creation of the neurons. First input is the number of neurons in the layer. Second input is how many inputs does each neuron have.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B98845-6257-6543-8F10-2232E87A8238}"/>
              </a:ext>
            </a:extLst>
          </p:cNvPr>
          <p:cNvSpPr/>
          <p:nvPr/>
        </p:nvSpPr>
        <p:spPr>
          <a:xfrm>
            <a:off x="4617346" y="3974786"/>
            <a:ext cx="671119" cy="6711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Input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FAAF91-E8A1-ADBE-AA74-4FD961FD062E}"/>
              </a:ext>
            </a:extLst>
          </p:cNvPr>
          <p:cNvSpPr/>
          <p:nvPr/>
        </p:nvSpPr>
        <p:spPr>
          <a:xfrm>
            <a:off x="4617346" y="5317023"/>
            <a:ext cx="671119" cy="6711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Input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05C052-122D-DBB7-B4A9-C90A63C6A53A}"/>
              </a:ext>
            </a:extLst>
          </p:cNvPr>
          <p:cNvSpPr/>
          <p:nvPr/>
        </p:nvSpPr>
        <p:spPr>
          <a:xfrm>
            <a:off x="6096000" y="3974786"/>
            <a:ext cx="671119" cy="6711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Hidden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A5CB62-F2A4-DFA4-C851-02E7AADF9629}"/>
              </a:ext>
            </a:extLst>
          </p:cNvPr>
          <p:cNvSpPr/>
          <p:nvPr/>
        </p:nvSpPr>
        <p:spPr>
          <a:xfrm>
            <a:off x="6096000" y="4645905"/>
            <a:ext cx="671119" cy="6711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Hidden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0FBBCC-EC0E-536D-4CBD-8371015C4A08}"/>
              </a:ext>
            </a:extLst>
          </p:cNvPr>
          <p:cNvSpPr/>
          <p:nvPr/>
        </p:nvSpPr>
        <p:spPr>
          <a:xfrm>
            <a:off x="6096000" y="5317024"/>
            <a:ext cx="671119" cy="6711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Hidden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4A9272-03E5-C1AA-9DBC-6921C96B45BA}"/>
              </a:ext>
            </a:extLst>
          </p:cNvPr>
          <p:cNvSpPr/>
          <p:nvPr/>
        </p:nvSpPr>
        <p:spPr>
          <a:xfrm>
            <a:off x="7970244" y="4645904"/>
            <a:ext cx="671119" cy="67111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7F07C7-80B2-054B-2D5A-A3FECEC02A65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5288465" y="4310346"/>
            <a:ext cx="807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3EC1BC-CA68-FA4E-7113-DEEE4025E526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5288465" y="4310346"/>
            <a:ext cx="807535" cy="67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D97111-F8E3-F2EF-EBAB-2B8F9E67C259}"/>
              </a:ext>
            </a:extLst>
          </p:cNvPr>
          <p:cNvCxnSpPr>
            <a:stCxn id="7" idx="6"/>
            <a:endCxn id="14" idx="2"/>
          </p:cNvCxnSpPr>
          <p:nvPr/>
        </p:nvCxnSpPr>
        <p:spPr>
          <a:xfrm>
            <a:off x="5288465" y="4310346"/>
            <a:ext cx="807535" cy="134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FDDB65-80B0-EA00-A6E3-508CAB229EB5}"/>
              </a:ext>
            </a:extLst>
          </p:cNvPr>
          <p:cNvCxnSpPr>
            <a:stCxn id="8" idx="6"/>
            <a:endCxn id="14" idx="2"/>
          </p:cNvCxnSpPr>
          <p:nvPr/>
        </p:nvCxnSpPr>
        <p:spPr>
          <a:xfrm>
            <a:off x="5288465" y="5652583"/>
            <a:ext cx="807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565A0-4A2F-7ECD-7CC4-4AF875E2A3D0}"/>
              </a:ext>
            </a:extLst>
          </p:cNvPr>
          <p:cNvCxnSpPr>
            <a:stCxn id="8" idx="6"/>
            <a:endCxn id="13" idx="2"/>
          </p:cNvCxnSpPr>
          <p:nvPr/>
        </p:nvCxnSpPr>
        <p:spPr>
          <a:xfrm flipV="1">
            <a:off x="5288465" y="4981465"/>
            <a:ext cx="807535" cy="671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9642C5-E789-5611-67DC-1718D8B13220}"/>
              </a:ext>
            </a:extLst>
          </p:cNvPr>
          <p:cNvCxnSpPr>
            <a:endCxn id="12" idx="2"/>
          </p:cNvCxnSpPr>
          <p:nvPr/>
        </p:nvCxnSpPr>
        <p:spPr>
          <a:xfrm flipV="1">
            <a:off x="5288465" y="4310346"/>
            <a:ext cx="807535" cy="134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E9BA7B-EACD-0FE5-094B-A6B87A930517}"/>
              </a:ext>
            </a:extLst>
          </p:cNvPr>
          <p:cNvCxnSpPr>
            <a:stCxn id="12" idx="6"/>
            <a:endCxn id="15" idx="2"/>
          </p:cNvCxnSpPr>
          <p:nvPr/>
        </p:nvCxnSpPr>
        <p:spPr>
          <a:xfrm>
            <a:off x="6767119" y="4310346"/>
            <a:ext cx="1203125" cy="671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DEEDF02-3745-2114-1979-4CB0ECC390C0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 flipV="1">
            <a:off x="6767119" y="4981464"/>
            <a:ext cx="120312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1FABCA-9591-46D5-121F-50473CD1B9CB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 flipV="1">
            <a:off x="6767119" y="4981464"/>
            <a:ext cx="1203125" cy="671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0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752A72-85AE-4898-800C-83AA48A96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79938-68D8-FA84-9467-94C7698C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97" y="876300"/>
            <a:ext cx="4562704" cy="15792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and Plotting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4652EC-C642-4099-9CB1-67BCF3CB5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199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A100413-7972-3EEB-76D3-889ADCCF6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63341" y="2753973"/>
            <a:ext cx="3793664" cy="33039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Code snippets for how the learning is doing, as well as final plot</a:t>
            </a:r>
          </a:p>
        </p:txBody>
      </p:sp>
      <p:pic>
        <p:nvPicPr>
          <p:cNvPr id="8" name="Content Placeholder 7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E23782F4-9B8B-45B8-D25C-7B9424DD52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92081" y="3800637"/>
            <a:ext cx="5020376" cy="1876687"/>
          </a:xfrm>
          <a:prstGeom prst="rect">
            <a:avLst/>
          </a:prstGeom>
        </p:spPr>
      </p:pic>
      <p:pic>
        <p:nvPicPr>
          <p:cNvPr id="6" name="Content Placeholder 5" descr="A computer code with text&#10;&#10;Description automatically generated">
            <a:extLst>
              <a:ext uri="{FF2B5EF4-FFF2-40B4-BE49-F238E27FC236}">
                <a16:creationId xmlns:a16="http://schemas.microsoft.com/office/drawing/2014/main" id="{7F408B85-EFF4-5F91-F444-89372C0FA8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115048" y="856781"/>
            <a:ext cx="4658375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0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CA4B-768B-3010-8D07-E67C1A1B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Pass</a:t>
            </a:r>
          </a:p>
        </p:txBody>
      </p:sp>
      <p:pic>
        <p:nvPicPr>
          <p:cNvPr id="6" name="Picture Placeholder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12A3EE8-8842-4BA4-24AF-2C7934F6AE1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69" y="1166327"/>
            <a:ext cx="7318795" cy="44440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07754-34BD-CC79-3C4A-5E297390C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Forward pass using matrix.</a:t>
            </a:r>
          </a:p>
          <a:p>
            <a:r>
              <a:rPr lang="en-US" dirty="0"/>
              <a:t> The matrix is used to calculate all weights and the input data.</a:t>
            </a:r>
          </a:p>
          <a:p>
            <a:r>
              <a:rPr lang="en-US" dirty="0"/>
              <a:t>First is the activation hidden layer using the tanh of the matrix multiplication. </a:t>
            </a:r>
          </a:p>
          <a:p>
            <a:r>
              <a:rPr lang="en-US" dirty="0"/>
              <a:t>Second is activation of output using results from first and current weights</a:t>
            </a:r>
          </a:p>
        </p:txBody>
      </p:sp>
    </p:spTree>
    <p:extLst>
      <p:ext uri="{BB962C8B-B14F-4D97-AF65-F5344CB8AC3E}">
        <p14:creationId xmlns:p14="http://schemas.microsoft.com/office/powerpoint/2010/main" val="173161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DA93-F7A4-51E6-2042-E940B31D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</a:t>
            </a:r>
          </a:p>
        </p:txBody>
      </p:sp>
      <p:pic>
        <p:nvPicPr>
          <p:cNvPr id="6" name="Picture Placeholder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5B3BBE7-9BBF-4F0A-019D-4C73ACB6A5D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562" y="1218891"/>
            <a:ext cx="7211431" cy="442021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FDEEC-7BBB-AF15-A226-35A22C20F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6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141C-1983-BD07-573B-F4348C05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Adjustments</a:t>
            </a:r>
          </a:p>
        </p:txBody>
      </p:sp>
      <p:pic>
        <p:nvPicPr>
          <p:cNvPr id="6" name="Picture Placeholder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316C45D-FE2B-B9EB-7610-462D336A8E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993" y="1609127"/>
            <a:ext cx="7140395" cy="363974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9EBB7-21B2-E649-21CD-18AF90365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Uses matrix multiplication for determining the amount to adjust the weights</a:t>
            </a:r>
          </a:p>
        </p:txBody>
      </p:sp>
    </p:spTree>
    <p:extLst>
      <p:ext uri="{BB962C8B-B14F-4D97-AF65-F5344CB8AC3E}">
        <p14:creationId xmlns:p14="http://schemas.microsoft.com/office/powerpoint/2010/main" val="88258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B754-9919-2361-841A-91E80ED6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Runner Code</a:t>
            </a:r>
          </a:p>
        </p:txBody>
      </p:sp>
      <p:pic>
        <p:nvPicPr>
          <p:cNvPr id="6" name="Picture Placeholder 5" descr="A screenshot of a computer program">
            <a:extLst>
              <a:ext uri="{FF2B5EF4-FFF2-40B4-BE49-F238E27FC236}">
                <a16:creationId xmlns:a16="http://schemas.microsoft.com/office/drawing/2014/main" id="{C99DF693-CF16-E794-08B5-E28A01439F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378" y="928338"/>
            <a:ext cx="6458851" cy="50013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BDC64-4A3C-ED9A-7496-E4F930E69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29815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DarkSeedRightStep">
      <a:dk1>
        <a:srgbClr val="000000"/>
      </a:dk1>
      <a:lt1>
        <a:srgbClr val="FFFFFF"/>
      </a:lt1>
      <a:dk2>
        <a:srgbClr val="1F301B"/>
      </a:dk2>
      <a:lt2>
        <a:srgbClr val="F0F3F3"/>
      </a:lt2>
      <a:accent1>
        <a:srgbClr val="C35D4D"/>
      </a:accent1>
      <a:accent2>
        <a:srgbClr val="B17C3B"/>
      </a:accent2>
      <a:accent3>
        <a:srgbClr val="AAA743"/>
      </a:accent3>
      <a:accent4>
        <a:srgbClr val="84B13B"/>
      </a:accent4>
      <a:accent5>
        <a:srgbClr val="5DB647"/>
      </a:accent5>
      <a:accent6>
        <a:srgbClr val="3BB155"/>
      </a:accent6>
      <a:hlink>
        <a:srgbClr val="9D56C6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137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Georgia Pro Light</vt:lpstr>
      <vt:lpstr>VaultVTI</vt:lpstr>
      <vt:lpstr>CSC 411 Neural Network</vt:lpstr>
      <vt:lpstr>Initial Variables</vt:lpstr>
      <vt:lpstr>Data Reader</vt:lpstr>
      <vt:lpstr>Neuron Creation</vt:lpstr>
      <vt:lpstr>Data and Plotting</vt:lpstr>
      <vt:lpstr>Forward Pass</vt:lpstr>
      <vt:lpstr>Backward Pass</vt:lpstr>
      <vt:lpstr>Adjustments</vt:lpstr>
      <vt:lpstr>Runner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411 Neural Network</dc:title>
  <dc:creator>Shawn Merana</dc:creator>
  <cp:lastModifiedBy>Shawn Merana</cp:lastModifiedBy>
  <cp:revision>4</cp:revision>
  <dcterms:created xsi:type="dcterms:W3CDTF">2023-12-11T05:14:20Z</dcterms:created>
  <dcterms:modified xsi:type="dcterms:W3CDTF">2023-12-11T08:05:39Z</dcterms:modified>
</cp:coreProperties>
</file>