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2" r:id="rId2"/>
    <p:sldId id="263" r:id="rId3"/>
    <p:sldId id="264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98A8B8"/>
    <a:srgbClr val="FFC1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69" d="100"/>
          <a:sy n="69" d="100"/>
        </p:scale>
        <p:origin x="-475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936E-122B-4AA5-8F9D-F40477ACDA5E}" type="datetimeFigureOut">
              <a:rPr lang="ru-RU" smtClean="0"/>
              <a:t>13.07.2017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6ABE-6892-4B0A-B19C-E77FAEA5FB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965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936E-122B-4AA5-8F9D-F40477ACDA5E}" type="datetimeFigureOut">
              <a:rPr lang="ru-RU" smtClean="0"/>
              <a:t>13.07.2017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6ABE-6892-4B0A-B19C-E77FAEA5FB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615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936E-122B-4AA5-8F9D-F40477ACDA5E}" type="datetimeFigureOut">
              <a:rPr lang="ru-RU" smtClean="0"/>
              <a:t>13.07.2017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6ABE-6892-4B0A-B19C-E77FAEA5FB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320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936E-122B-4AA5-8F9D-F40477ACDA5E}" type="datetimeFigureOut">
              <a:rPr lang="ru-RU" smtClean="0"/>
              <a:t>13.07.2017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6ABE-6892-4B0A-B19C-E77FAEA5FB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982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936E-122B-4AA5-8F9D-F40477ACDA5E}" type="datetimeFigureOut">
              <a:rPr lang="ru-RU" smtClean="0"/>
              <a:t>13.07.2017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6ABE-6892-4B0A-B19C-E77FAEA5FB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614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936E-122B-4AA5-8F9D-F40477ACDA5E}" type="datetimeFigureOut">
              <a:rPr lang="ru-RU" smtClean="0"/>
              <a:t>13.07.2017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6ABE-6892-4B0A-B19C-E77FAEA5FB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29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936E-122B-4AA5-8F9D-F40477ACDA5E}" type="datetimeFigureOut">
              <a:rPr lang="ru-RU" smtClean="0"/>
              <a:t>13.07.2017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6ABE-6892-4B0A-B19C-E77FAEA5FB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74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936E-122B-4AA5-8F9D-F40477ACDA5E}" type="datetimeFigureOut">
              <a:rPr lang="ru-RU" smtClean="0"/>
              <a:t>13.07.2017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6ABE-6892-4B0A-B19C-E77FAEA5FB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036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936E-122B-4AA5-8F9D-F40477ACDA5E}" type="datetimeFigureOut">
              <a:rPr lang="ru-RU" smtClean="0"/>
              <a:t>13.07.2017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6ABE-6892-4B0A-B19C-E77FAEA5FB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0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936E-122B-4AA5-8F9D-F40477ACDA5E}" type="datetimeFigureOut">
              <a:rPr lang="ru-RU" smtClean="0"/>
              <a:t>13.07.2017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6ABE-6892-4B0A-B19C-E77FAEA5FB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230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936E-122B-4AA5-8F9D-F40477ACDA5E}" type="datetimeFigureOut">
              <a:rPr lang="ru-RU" smtClean="0"/>
              <a:t>13.07.2017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6ABE-6892-4B0A-B19C-E77FAEA5FB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44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3936E-122B-4AA5-8F9D-F40477ACDA5E}" type="datetimeFigureOut">
              <a:rPr lang="ru-RU" smtClean="0"/>
              <a:t>13.07.2017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56ABE-6892-4B0A-B19C-E77FAEA5FB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931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"/>
          <p:cNvSpPr/>
          <p:nvPr/>
        </p:nvSpPr>
        <p:spPr>
          <a:xfrm>
            <a:off x="1240934" y="2022711"/>
            <a:ext cx="2851540" cy="47951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Potential</a:t>
            </a:r>
            <a:endParaRPr lang="ru-RU" sz="2400" dirty="0"/>
          </a:p>
        </p:txBody>
      </p:sp>
      <p:sp>
        <p:nvSpPr>
          <p:cNvPr id="34" name="Down Arrow 7"/>
          <p:cNvSpPr/>
          <p:nvPr/>
        </p:nvSpPr>
        <p:spPr>
          <a:xfrm rot="10800000">
            <a:off x="1401237" y="2565228"/>
            <a:ext cx="1023280" cy="858756"/>
          </a:xfrm>
          <a:prstGeom prst="downArrow">
            <a:avLst>
              <a:gd name="adj1" fmla="val 50000"/>
              <a:gd name="adj2" fmla="val 3879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/>
              <a:t>Conf.</a:t>
            </a:r>
            <a:endParaRPr lang="ru-RU" sz="2000" dirty="0"/>
          </a:p>
        </p:txBody>
      </p:sp>
      <p:sp>
        <p:nvSpPr>
          <p:cNvPr id="35" name="Down Arrow 8"/>
          <p:cNvSpPr/>
          <p:nvPr/>
        </p:nvSpPr>
        <p:spPr>
          <a:xfrm rot="10800000">
            <a:off x="2929609" y="2557517"/>
            <a:ext cx="1031361" cy="858755"/>
          </a:xfrm>
          <a:prstGeom prst="downArrow">
            <a:avLst>
              <a:gd name="adj1" fmla="val 50000"/>
              <a:gd name="adj2" fmla="val 3412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/>
              <a:t>EFS</a:t>
            </a:r>
            <a:endParaRPr lang="ru-RU" dirty="0"/>
          </a:p>
        </p:txBody>
      </p:sp>
      <p:sp>
        <p:nvSpPr>
          <p:cNvPr id="36" name="Rounded Rectangle 9"/>
          <p:cNvSpPr/>
          <p:nvPr/>
        </p:nvSpPr>
        <p:spPr>
          <a:xfrm>
            <a:off x="1246972" y="3501103"/>
            <a:ext cx="2845502" cy="47919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Database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64255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3"/>
          <p:cNvSpPr/>
          <p:nvPr/>
        </p:nvSpPr>
        <p:spPr>
          <a:xfrm>
            <a:off x="4859700" y="2022711"/>
            <a:ext cx="2851540" cy="47951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Potential</a:t>
            </a:r>
            <a:endParaRPr lang="ru-RU" sz="2400" dirty="0"/>
          </a:p>
        </p:txBody>
      </p:sp>
      <p:sp>
        <p:nvSpPr>
          <p:cNvPr id="29" name="Rounded Rectangle 4"/>
          <p:cNvSpPr/>
          <p:nvPr/>
        </p:nvSpPr>
        <p:spPr>
          <a:xfrm>
            <a:off x="4859700" y="532568"/>
            <a:ext cx="2851540" cy="47951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Driver</a:t>
            </a:r>
            <a:endParaRPr lang="ru-RU" sz="2400" dirty="0"/>
          </a:p>
        </p:txBody>
      </p:sp>
      <p:sp>
        <p:nvSpPr>
          <p:cNvPr id="30" name="Down Arrow 7"/>
          <p:cNvSpPr/>
          <p:nvPr/>
        </p:nvSpPr>
        <p:spPr>
          <a:xfrm>
            <a:off x="5008705" y="1087290"/>
            <a:ext cx="1023280" cy="858756"/>
          </a:xfrm>
          <a:prstGeom prst="downArrow">
            <a:avLst>
              <a:gd name="adj1" fmla="val 50000"/>
              <a:gd name="adj2" fmla="val 38792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/>
              <a:t>Conf.</a:t>
            </a:r>
            <a:endParaRPr lang="ru-RU" sz="2000" dirty="0"/>
          </a:p>
        </p:txBody>
      </p:sp>
      <p:sp>
        <p:nvSpPr>
          <p:cNvPr id="31" name="Down Arrow 8"/>
          <p:cNvSpPr/>
          <p:nvPr/>
        </p:nvSpPr>
        <p:spPr>
          <a:xfrm rot="10800000">
            <a:off x="6537077" y="1079579"/>
            <a:ext cx="1031361" cy="858755"/>
          </a:xfrm>
          <a:prstGeom prst="downArrow">
            <a:avLst>
              <a:gd name="adj1" fmla="val 50000"/>
              <a:gd name="adj2" fmla="val 34121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/>
              <a:t>EFS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6145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673371" y="2022711"/>
            <a:ext cx="2851540" cy="47951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Potential</a:t>
            </a:r>
            <a:endParaRPr lang="ru-RU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8673371" y="532568"/>
            <a:ext cx="2851540" cy="47951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Driver</a:t>
            </a:r>
            <a:endParaRPr lang="ru-RU" sz="2400" dirty="0"/>
          </a:p>
        </p:txBody>
      </p:sp>
      <p:sp>
        <p:nvSpPr>
          <p:cNvPr id="8" name="Down Arrow 7"/>
          <p:cNvSpPr/>
          <p:nvPr/>
        </p:nvSpPr>
        <p:spPr>
          <a:xfrm>
            <a:off x="8822376" y="1087290"/>
            <a:ext cx="1023280" cy="858756"/>
          </a:xfrm>
          <a:prstGeom prst="downArrow">
            <a:avLst>
              <a:gd name="adj1" fmla="val 50000"/>
              <a:gd name="adj2" fmla="val 38792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/>
              <a:t>Conf.</a:t>
            </a:r>
            <a:endParaRPr lang="ru-RU" sz="2000" dirty="0"/>
          </a:p>
        </p:txBody>
      </p:sp>
      <p:sp>
        <p:nvSpPr>
          <p:cNvPr id="9" name="Down Arrow 8"/>
          <p:cNvSpPr/>
          <p:nvPr/>
        </p:nvSpPr>
        <p:spPr>
          <a:xfrm rot="10800000">
            <a:off x="10350748" y="1079579"/>
            <a:ext cx="1031361" cy="858755"/>
          </a:xfrm>
          <a:prstGeom prst="downArrow">
            <a:avLst>
              <a:gd name="adj1" fmla="val 50000"/>
              <a:gd name="adj2" fmla="val 34121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/>
              <a:t>EFS</a:t>
            </a:r>
            <a:endParaRPr lang="ru-RU" sz="2000" dirty="0"/>
          </a:p>
        </p:txBody>
      </p:sp>
      <p:sp>
        <p:nvSpPr>
          <p:cNvPr id="10" name="Rounded Rectangle 9"/>
          <p:cNvSpPr/>
          <p:nvPr/>
        </p:nvSpPr>
        <p:spPr>
          <a:xfrm>
            <a:off x="8679409" y="3587353"/>
            <a:ext cx="2845502" cy="47919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Ab</a:t>
            </a:r>
            <a:r>
              <a:rPr lang="en-US" sz="2400" dirty="0" smtClean="0"/>
              <a:t> initio model</a:t>
            </a:r>
            <a:endParaRPr lang="ru-RU" sz="2400" dirty="0"/>
          </a:p>
        </p:txBody>
      </p:sp>
      <p:sp>
        <p:nvSpPr>
          <p:cNvPr id="11" name="Down Arrow 10"/>
          <p:cNvSpPr/>
          <p:nvPr/>
        </p:nvSpPr>
        <p:spPr>
          <a:xfrm>
            <a:off x="8834356" y="2597725"/>
            <a:ext cx="1023280" cy="858756"/>
          </a:xfrm>
          <a:prstGeom prst="downArrow">
            <a:avLst>
              <a:gd name="adj1" fmla="val 50000"/>
              <a:gd name="adj2" fmla="val 3879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/>
              <a:t>Conf.</a:t>
            </a:r>
            <a:endParaRPr lang="ru-RU" sz="2000" dirty="0"/>
          </a:p>
        </p:txBody>
      </p:sp>
      <p:sp>
        <p:nvSpPr>
          <p:cNvPr id="12" name="Down Arrow 11"/>
          <p:cNvSpPr/>
          <p:nvPr/>
        </p:nvSpPr>
        <p:spPr>
          <a:xfrm rot="10800000">
            <a:off x="10350747" y="2590892"/>
            <a:ext cx="1031361" cy="858756"/>
          </a:xfrm>
          <a:prstGeom prst="downArrow">
            <a:avLst>
              <a:gd name="adj1" fmla="val 50000"/>
              <a:gd name="adj2" fmla="val 3412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/>
              <a:t>EFS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194165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7730</TotalTime>
  <Words>21</Words>
  <Application>Microsoft Office PowerPoint</Application>
  <PresentationFormat>Произвольный</PresentationFormat>
  <Paragraphs>15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Office Theme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Evgeny Podryabinkin</dc:creator>
  <cp:lastModifiedBy>ashapeev</cp:lastModifiedBy>
  <cp:revision>73</cp:revision>
  <dcterms:created xsi:type="dcterms:W3CDTF">2015-10-19T11:19:40Z</dcterms:created>
  <dcterms:modified xsi:type="dcterms:W3CDTF">2017-07-13T05:05:47Z</dcterms:modified>
</cp:coreProperties>
</file>