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60" r:id="rId7"/>
    <p:sldMasterId id="2147483662" r:id="rId8"/>
    <p:sldMasterId id="2147483664" r:id="rId9"/>
    <p:sldMasterId id="2147483666" r:id="rId10"/>
    <p:sldMasterId id="2147483668" r:id="rId11"/>
    <p:sldMasterId id="2147483670"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trike="noStrike" u="none">
              <a:solidFill>
                <a:srgbClr val="000000"/>
              </a:solidFill>
              <a:uFillTx/>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sldNum" idx="1"/>
          </p:nvPr>
        </p:nvSpPr>
        <p:spPr/>
        <p:txBody>
          <a:bodyPr/>
          <a:p>
            <a:fld id="{FE87E761-2C7C-44EA-B2E5-27C2C2018A2A}"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7CB2E7EB-0E93-408A-B1F1-3ED98D1142D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E4E63A5A-B1FF-457E-884D-AF49A1AC24D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458C6E0C-B84A-4E37-92AD-E2D5D1A8FF63}"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46D026F5-02A2-4CF7-9E7D-113ACDD14DA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35359110-F67D-41DF-ABDF-8EFC07690AE2}"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A6B8E609-AEE5-461B-A279-1ED8B636938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419296B2-8CC1-4777-884A-6FFBF2E414F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894CC163-9621-4034-861F-EA19506FF46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_AND_BODY">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trike="noStrike" u="none">
              <a:solidFill>
                <a:srgbClr val="000000"/>
              </a:solidFill>
              <a:uFillTx/>
              <a:latin typeface="Arial"/>
            </a:endParaRPr>
          </a:p>
        </p:txBody>
      </p:sp>
      <p:sp>
        <p:nvSpPr>
          <p:cNvPr id="17"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sldNum" idx="5"/>
          </p:nvPr>
        </p:nvSpPr>
        <p:spPr/>
        <p:txBody>
          <a:bodyPr/>
          <a:p>
            <a:fld id="{902CBCB3-8A97-4792-8969-F9D47BAA7174}"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trike="noStrike" u="none">
              <a:solidFill>
                <a:srgbClr val="000000"/>
              </a:solidFill>
              <a:uFillTx/>
              <a:latin typeface="Arial"/>
            </a:endParaRPr>
          </a:p>
        </p:txBody>
      </p:sp>
      <p:sp>
        <p:nvSpPr>
          <p:cNvPr id="19"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US" sz="1400" strike="noStrike" u="none">
              <a:solidFill>
                <a:srgbClr val="000000"/>
              </a:solidFill>
              <a:uFillTx/>
              <a:latin typeface="Arial"/>
            </a:endParaRPr>
          </a:p>
        </p:txBody>
      </p:sp>
      <p:sp>
        <p:nvSpPr>
          <p:cNvPr id="4" name="PlaceHolder 3"/>
          <p:cNvSpPr>
            <a:spLocks noGrp="1"/>
          </p:cNvSpPr>
          <p:nvPr>
            <p:ph type="sldNum" idx="5"/>
          </p:nvPr>
        </p:nvSpPr>
        <p:spPr/>
        <p:txBody>
          <a:bodyPr/>
          <a:p>
            <a:fld id="{4E758CBA-E9B6-478F-8F0D-8D5FBB7EBF63}"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trike="noStrike" u="none">
              <a:solidFill>
                <a:srgbClr val="000000"/>
              </a:solidFill>
              <a:uFillTx/>
              <a:latin typeface="Arial"/>
            </a:endParaRPr>
          </a:p>
        </p:txBody>
      </p:sp>
      <p:sp>
        <p:nvSpPr>
          <p:cNvPr id="25"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trike="noStrike" u="none">
              <a:solidFill>
                <a:srgbClr val="000000"/>
              </a:solidFill>
              <a:uFillTx/>
              <a:latin typeface="Arial"/>
            </a:endParaRPr>
          </a:p>
        </p:txBody>
      </p:sp>
      <p:sp>
        <p:nvSpPr>
          <p:cNvPr id="26"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trike="noStrike" u="none">
              <a:solidFill>
                <a:srgbClr val="000000"/>
              </a:solidFill>
              <a:uFillTx/>
              <a:latin typeface="Arial"/>
            </a:endParaRPr>
          </a:p>
        </p:txBody>
      </p:sp>
      <p:sp>
        <p:nvSpPr>
          <p:cNvPr id="5" name="PlaceHolder 4"/>
          <p:cNvSpPr>
            <a:spLocks noGrp="1"/>
          </p:cNvSpPr>
          <p:nvPr>
            <p:ph type="sldNum" idx="6"/>
          </p:nvPr>
        </p:nvSpPr>
        <p:spPr/>
        <p:txBody>
          <a:bodyPr/>
          <a:p>
            <a:fld id="{7AC471E1-586B-459B-9783-65A868F5F8CA}"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trike="noStrike" u="none">
              <a:solidFill>
                <a:srgbClr val="000000"/>
              </a:solidFill>
              <a:uFillTx/>
              <a:latin typeface="Arial"/>
            </a:endParaRPr>
          </a:p>
        </p:txBody>
      </p:sp>
      <p:sp>
        <p:nvSpPr>
          <p:cNvPr id="3" name="PlaceHolder 2"/>
          <p:cNvSpPr>
            <a:spLocks noGrp="1"/>
          </p:cNvSpPr>
          <p:nvPr>
            <p:ph type="sldNum" idx="7"/>
          </p:nvPr>
        </p:nvSpPr>
        <p:spPr/>
        <p:txBody>
          <a:bodyPr/>
          <a:p>
            <a:fld id="{1336B0E7-E699-4909-BB4A-34932C9E101A}"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2.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8.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9.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0.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r>
              <a:rPr b="0" lang="en-US" sz="5200" strike="noStrike" u="none">
                <a:solidFill>
                  <a:srgbClr val="000000"/>
                </a:solidFill>
                <a:uFillTx/>
                <a:latin typeface="Arial"/>
              </a:rPr>
              <a:t>Clic</a:t>
            </a:r>
            <a:r>
              <a:rPr b="0" lang="en-US" sz="5200" strike="noStrike" u="none">
                <a:solidFill>
                  <a:srgbClr val="000000"/>
                </a:solidFill>
                <a:uFillTx/>
                <a:latin typeface="Arial"/>
              </a:rPr>
              <a:t>k to </a:t>
            </a:r>
            <a:r>
              <a:rPr b="0" lang="en-US" sz="5200" strike="noStrike" u="none">
                <a:solidFill>
                  <a:srgbClr val="000000"/>
                </a:solidFill>
                <a:uFillTx/>
                <a:latin typeface="Arial"/>
              </a:rPr>
              <a:t>edit </a:t>
            </a:r>
            <a:r>
              <a:rPr b="0" lang="en-US" sz="5200" strike="noStrike" u="none">
                <a:solidFill>
                  <a:srgbClr val="000000"/>
                </a:solidFill>
                <a:uFillTx/>
                <a:latin typeface="Arial"/>
              </a:rPr>
              <a:t>the </a:t>
            </a:r>
            <a:r>
              <a:rPr b="0" lang="en-US" sz="5200" strike="noStrike" u="none">
                <a:solidFill>
                  <a:srgbClr val="000000"/>
                </a:solidFill>
                <a:uFillTx/>
                <a:latin typeface="Arial"/>
              </a:rPr>
              <a:t>title </a:t>
            </a:r>
            <a:r>
              <a:rPr b="0" lang="en-US" sz="5200" strike="noStrike" u="none">
                <a:solidFill>
                  <a:srgbClr val="000000"/>
                </a:solidFill>
                <a:uFillTx/>
                <a:latin typeface="Arial"/>
              </a:rPr>
              <a:t>text </a:t>
            </a:r>
            <a:r>
              <a:rPr b="0" lang="en-US" sz="5200" strike="noStrike" u="none">
                <a:solidFill>
                  <a:srgbClr val="000000"/>
                </a:solidFill>
                <a:uFillTx/>
                <a:latin typeface="Arial"/>
              </a:rPr>
              <a:t>form</a:t>
            </a:r>
            <a:r>
              <a:rPr b="0" lang="en-US" sz="5200" strike="noStrike" u="none">
                <a:solidFill>
                  <a:srgbClr val="000000"/>
                </a:solidFill>
                <a:uFillTx/>
                <a:latin typeface="Arial"/>
              </a:rPr>
              <a:t>at</a:t>
            </a:r>
            <a:endParaRPr b="0" lang="en-US" sz="5200" strike="noStrike" u="none">
              <a:solidFill>
                <a:srgbClr val="000000"/>
              </a:solidFill>
              <a:uFillTx/>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lt2"/>
                </a:solidFill>
                <a:uFillTx/>
                <a:latin typeface="Arial"/>
                <a:ea typeface="Arial"/>
              </a:defRPr>
            </a:lvl1pPr>
          </a:lstStyle>
          <a:p>
            <a:pPr indent="0" algn="r">
              <a:lnSpc>
                <a:spcPct val="100000"/>
              </a:lnSpc>
              <a:buNone/>
              <a:tabLst>
                <a:tab algn="l" pos="0"/>
              </a:tabLst>
            </a:pPr>
            <a:fld id="{0DA93882-E918-4D64-ABB3-E081FC72D7F2}" type="slidenum">
              <a:rPr b="0" lang="en-GB" sz="1000" strike="noStrike" u="none">
                <a:solidFill>
                  <a:schemeClr val="lt2"/>
                </a:solidFill>
                <a:uFillTx/>
                <a:latin typeface="Arial"/>
                <a:ea typeface="Arial"/>
              </a:rPr>
              <a:t>&lt;number&gt;</a:t>
            </a:fld>
            <a:endParaRPr b="0" lang="en-US" sz="1000" strike="noStrike" u="none">
              <a:solidFill>
                <a:srgbClr val="ffffff"/>
              </a:solidFill>
              <a:uFillTx/>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trike="noStrike" u="none">
                <a:solidFill>
                  <a:srgbClr val="000000"/>
                </a:solidFill>
                <a:uFillTx/>
                <a:latin typeface="Arial"/>
              </a:rPr>
              <a:t>Click to edit the outline text format</a:t>
            </a:r>
            <a:endParaRPr b="0" lang="en-US" sz="1400" strike="noStrike" u="none">
              <a:solidFill>
                <a:srgbClr val="000000"/>
              </a:solidFill>
              <a:uFillTx/>
              <a:latin typeface="Arial"/>
            </a:endParaRPr>
          </a:p>
          <a:p>
            <a:pPr lvl="1" marL="864000" indent="-324000">
              <a:spcBef>
                <a:spcPts val="1134"/>
              </a:spcBef>
              <a:buClr>
                <a:srgbClr val="ffffff"/>
              </a:buClr>
              <a:buSzPct val="75000"/>
              <a:buFont typeface="Symbol" charset="2"/>
              <a:buChar char=""/>
            </a:pPr>
            <a:r>
              <a:rPr b="0" lang="en-US" sz="1400" strike="noStrike" u="none">
                <a:solidFill>
                  <a:srgbClr val="000000"/>
                </a:solidFill>
                <a:uFillTx/>
                <a:latin typeface="Arial"/>
              </a:rPr>
              <a:t>Second Outline Level</a:t>
            </a:r>
            <a:endParaRPr b="0" lang="en-US" sz="1400" strike="noStrike" u="none">
              <a:solidFill>
                <a:srgbClr val="000000"/>
              </a:solidFill>
              <a:uFillTx/>
              <a:latin typeface="Arial"/>
            </a:endParaRPr>
          </a:p>
          <a:p>
            <a:pPr lvl="2" marL="1296000" indent="-288000">
              <a:spcBef>
                <a:spcPts val="850"/>
              </a:spcBef>
              <a:buClr>
                <a:srgbClr val="ffffff"/>
              </a:buClr>
              <a:buSzPct val="45000"/>
              <a:buFont typeface="Wingdings" charset="2"/>
              <a:buChar char=""/>
            </a:pPr>
            <a:r>
              <a:rPr b="0" lang="en-US" sz="1400" strike="noStrike" u="none">
                <a:solidFill>
                  <a:srgbClr val="000000"/>
                </a:solidFill>
                <a:uFillTx/>
                <a:latin typeface="Arial"/>
              </a:rPr>
              <a:t>Third Outline Level</a:t>
            </a:r>
            <a:endParaRPr b="0" lang="en-US" sz="1400" strike="noStrike" u="none">
              <a:solidFill>
                <a:srgbClr val="000000"/>
              </a:solidFill>
              <a:uFillTx/>
              <a:latin typeface="Arial"/>
            </a:endParaRPr>
          </a:p>
          <a:p>
            <a:pPr lvl="3" marL="1728000" indent="-216000">
              <a:spcBef>
                <a:spcPts val="567"/>
              </a:spcBef>
              <a:buClr>
                <a:srgbClr val="ffffff"/>
              </a:buClr>
              <a:buSzPct val="75000"/>
              <a:buFont typeface="Symbol" charset="2"/>
              <a:buChar char=""/>
            </a:pPr>
            <a:r>
              <a:rPr b="0" lang="en-US" sz="1400" strike="noStrike" u="none">
                <a:solidFill>
                  <a:srgbClr val="000000"/>
                </a:solidFill>
                <a:uFillTx/>
                <a:latin typeface="Arial"/>
              </a:rPr>
              <a:t>Fourth Outline Level</a:t>
            </a:r>
            <a:endParaRPr b="0" lang="en-US" sz="1400" strike="noStrike" u="none">
              <a:solidFill>
                <a:srgbClr val="000000"/>
              </a:solidFill>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Google Shape;36;p9"/>
          <p:cNvSpPr/>
          <p:nvPr/>
        </p:nvSpPr>
        <p:spPr>
          <a:xfrm>
            <a:off x="4572000" y="0"/>
            <a:ext cx="4571640" cy="514332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trike="noStrike" u="none">
              <a:solidFill>
                <a:srgbClr val="ffffff"/>
              </a:solidFill>
              <a:uFillTx/>
              <a:latin typeface="Arial"/>
            </a:endParaRPr>
          </a:p>
        </p:txBody>
      </p:sp>
      <p:sp>
        <p:nvSpPr>
          <p:cNvPr id="36"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rmAutofit/>
          </a:bodyPr>
          <a:p>
            <a:pPr indent="0">
              <a:buNone/>
            </a:pPr>
            <a:r>
              <a:rPr b="0" lang="en-US" sz="4200" strike="noStrike" u="none">
                <a:solidFill>
                  <a:srgbClr val="000000"/>
                </a:solidFill>
                <a:uFillTx/>
                <a:latin typeface="Arial"/>
              </a:rPr>
              <a:t>Click to edit the title text format</a:t>
            </a:r>
            <a:endParaRPr b="0" lang="en-US" sz="4200" strike="noStrike" u="none">
              <a:solidFill>
                <a:srgbClr val="000000"/>
              </a:solidFill>
              <a:uFillTx/>
              <a:latin typeface="Arial"/>
            </a:endParaRPr>
          </a:p>
        </p:txBody>
      </p:sp>
      <p:sp>
        <p:nvSpPr>
          <p:cNvPr id="37" name="PlaceHolder 2"/>
          <p:cNvSpPr>
            <a:spLocks noGrp="1"/>
          </p:cNvSpPr>
          <p:nvPr>
            <p:ph type="body"/>
          </p:nvPr>
        </p:nvSpPr>
        <p:spPr>
          <a:xfrm>
            <a:off x="4939560" y="724320"/>
            <a:ext cx="3836520" cy="3694680"/>
          </a:xfrm>
          <a:prstGeom prst="rect">
            <a:avLst/>
          </a:prstGeom>
          <a:noFill/>
          <a:ln w="0">
            <a:noFill/>
          </a:ln>
        </p:spPr>
        <p:txBody>
          <a:bodyPr lIns="91440" rIns="91440" tIns="91440" bIns="91440" anchor="ctr">
            <a:normAutofit fontScale="85000" lnSpcReduction="9999"/>
          </a:bodyPr>
          <a:p>
            <a:pPr marL="432000" indent="-324000">
              <a:spcBef>
                <a:spcPts val="1417"/>
              </a:spcBef>
              <a:buClr>
                <a:srgbClr val="ffffff"/>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38"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lt2"/>
                </a:solidFill>
                <a:uFillTx/>
                <a:latin typeface="Arial"/>
                <a:ea typeface="Arial"/>
              </a:defRPr>
            </a:lvl1pPr>
          </a:lstStyle>
          <a:p>
            <a:pPr indent="0" algn="r">
              <a:lnSpc>
                <a:spcPct val="100000"/>
              </a:lnSpc>
              <a:buNone/>
              <a:tabLst>
                <a:tab algn="l" pos="0"/>
              </a:tabLst>
            </a:pPr>
            <a:fld id="{FB1B6213-8B20-49D0-B917-4246F9A98927}" type="slidenum">
              <a:rPr b="0" lang="en-GB" sz="1000" strike="noStrike" u="none">
                <a:solidFill>
                  <a:schemeClr val="lt2"/>
                </a:solidFill>
                <a:uFillTx/>
                <a:latin typeface="Arial"/>
                <a:ea typeface="Arial"/>
              </a:rPr>
              <a:t>&lt;number&gt;</a:t>
            </a:fld>
            <a:endParaRPr b="0" lang="en-US" sz="10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rmAutofit fontScale="25000" lnSpcReduction="19999"/>
          </a:bodyPr>
          <a:p>
            <a:pPr marL="432000" indent="-324000">
              <a:spcBef>
                <a:spcPts val="1417"/>
              </a:spcBef>
              <a:buClr>
                <a:srgbClr val="ffffff"/>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40" name="PlaceHolder 2"/>
          <p:cNvSpPr>
            <a:spLocks noGrp="1"/>
          </p:cNvSpPr>
          <p:nvPr>
            <p:ph type="sldNum" idx="1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lt2"/>
                </a:solidFill>
                <a:uFillTx/>
                <a:latin typeface="Arial"/>
                <a:ea typeface="Arial"/>
              </a:defRPr>
            </a:lvl1pPr>
          </a:lstStyle>
          <a:p>
            <a:pPr indent="0" algn="r">
              <a:lnSpc>
                <a:spcPct val="100000"/>
              </a:lnSpc>
              <a:buNone/>
              <a:tabLst>
                <a:tab algn="l" pos="0"/>
              </a:tabLst>
            </a:pPr>
            <a:fld id="{26AEAF61-B216-4F4A-B0A2-FCA4475A5DD1}" type="slidenum">
              <a:rPr b="0" lang="en-GB" sz="1000" strike="noStrike" u="none">
                <a:solidFill>
                  <a:schemeClr val="lt2"/>
                </a:solidFill>
                <a:uFillTx/>
                <a:latin typeface="Arial"/>
                <a:ea typeface="Arial"/>
              </a:rPr>
              <a:t>&lt;number&gt;</a:t>
            </a:fld>
            <a:endParaRPr b="0" lang="en-US" sz="10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rmAutofit lnSpcReduction="9999"/>
          </a:bodyPr>
          <a:p>
            <a:pPr indent="0" algn="ctr">
              <a:lnSpc>
                <a:spcPct val="100000"/>
              </a:lnSpc>
              <a:buNone/>
            </a:pPr>
            <a:r>
              <a:rPr b="0" lang="en-US" sz="12000" strike="noStrike" u="none">
                <a:solidFill>
                  <a:schemeClr val="dk1"/>
                </a:solidFill>
                <a:uFillTx/>
                <a:latin typeface="Arial"/>
                <a:ea typeface="Arial"/>
              </a:rPr>
              <a:t>x</a:t>
            </a:r>
            <a:r>
              <a:rPr b="0" lang="en-US" sz="12000" strike="noStrike" u="none">
                <a:solidFill>
                  <a:schemeClr val="dk1"/>
                </a:solidFill>
                <a:uFillTx/>
                <a:latin typeface="Arial"/>
                <a:ea typeface="Arial"/>
              </a:rPr>
              <a:t>x</a:t>
            </a:r>
            <a:r>
              <a:rPr b="0" lang="en-US" sz="12000" strike="noStrike" u="none">
                <a:solidFill>
                  <a:schemeClr val="dk1"/>
                </a:solidFill>
                <a:uFillTx/>
                <a:latin typeface="Arial"/>
                <a:ea typeface="Arial"/>
              </a:rPr>
              <a:t>%</a:t>
            </a:r>
            <a:endParaRPr b="0" lang="en-US" sz="12000" strike="noStrike" u="none">
              <a:solidFill>
                <a:srgbClr val="000000"/>
              </a:solidFill>
              <a:uFillTx/>
              <a:latin typeface="Arial"/>
            </a:endParaRPr>
          </a:p>
        </p:txBody>
      </p:sp>
      <p:sp>
        <p:nvSpPr>
          <p:cNvPr id="6" name="PlaceHolder 2"/>
          <p:cNvSpPr>
            <a:spLocks noGrp="1"/>
          </p:cNvSpPr>
          <p:nvPr>
            <p:ph type="body"/>
          </p:nvPr>
        </p:nvSpPr>
        <p:spPr>
          <a:xfrm>
            <a:off x="311760" y="3152160"/>
            <a:ext cx="8520120" cy="1300320"/>
          </a:xfrm>
          <a:prstGeom prst="rect">
            <a:avLst/>
          </a:prstGeom>
          <a:noFill/>
          <a:ln w="0">
            <a:noFill/>
          </a:ln>
        </p:spPr>
        <p:txBody>
          <a:bodyPr lIns="91440" rIns="91440" tIns="91440" bIns="91440" anchor="t">
            <a:normAutofit fontScale="47500" lnSpcReduction="19999"/>
          </a:bodyPr>
          <a:p>
            <a:pPr marL="432000" indent="-324000">
              <a:spcBef>
                <a:spcPts val="1417"/>
              </a:spcBef>
              <a:buClr>
                <a:srgbClr val="ffffff"/>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7"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lt2"/>
                </a:solidFill>
                <a:uFillTx/>
                <a:latin typeface="Arial"/>
                <a:ea typeface="Arial"/>
              </a:defRPr>
            </a:lvl1pPr>
          </a:lstStyle>
          <a:p>
            <a:pPr indent="0" algn="r">
              <a:lnSpc>
                <a:spcPct val="100000"/>
              </a:lnSpc>
              <a:buNone/>
              <a:tabLst>
                <a:tab algn="l" pos="0"/>
              </a:tabLst>
            </a:pPr>
            <a:fld id="{FD41A6FA-4386-498F-990B-1084FE4E6976}" type="slidenum">
              <a:rPr b="0" lang="en-GB" sz="1000" strike="noStrike" u="none">
                <a:solidFill>
                  <a:schemeClr val="lt2"/>
                </a:solidFill>
                <a:uFillTx/>
                <a:latin typeface="Arial"/>
                <a:ea typeface="Arial"/>
              </a:rPr>
              <a:t>&lt;number&gt;</a:t>
            </a:fld>
            <a:endParaRPr b="0" lang="en-US" sz="10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lt2"/>
                </a:solidFill>
                <a:uFillTx/>
                <a:latin typeface="Arial"/>
                <a:ea typeface="Arial"/>
              </a:defRPr>
            </a:lvl1pPr>
          </a:lstStyle>
          <a:p>
            <a:pPr indent="0" algn="r">
              <a:lnSpc>
                <a:spcPct val="100000"/>
              </a:lnSpc>
              <a:buNone/>
              <a:tabLst>
                <a:tab algn="l" pos="0"/>
              </a:tabLst>
            </a:pPr>
            <a:fld id="{3CAD20E3-7424-4DA8-AA26-9210B31BD136}" type="slidenum">
              <a:rPr b="0" lang="en-GB" sz="1000" strike="noStrike" u="none">
                <a:solidFill>
                  <a:schemeClr val="lt2"/>
                </a:solidFill>
                <a:uFillTx/>
                <a:latin typeface="Arial"/>
                <a:ea typeface="Arial"/>
              </a:rPr>
              <a:t>&lt;number&gt;</a:t>
            </a:fld>
            <a:endParaRPr b="0" lang="en-US" sz="1000" strike="noStrike" u="none">
              <a:solidFill>
                <a:srgbClr val="ffffff"/>
              </a:solidFill>
              <a:uFillTx/>
              <a:latin typeface="Times New Roman"/>
            </a:endParaRPr>
          </a:p>
        </p:txBody>
      </p:sp>
      <p:sp>
        <p:nvSpPr>
          <p:cNvPr id="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trike="noStrike" u="none">
                <a:solidFill>
                  <a:srgbClr val="000000"/>
                </a:solidFill>
                <a:uFillTx/>
                <a:latin typeface="Arial"/>
              </a:rPr>
              <a:t>Click to edit the </a:t>
            </a:r>
            <a:r>
              <a:rPr b="0" lang="en-US" sz="1400" strike="noStrike" u="none">
                <a:solidFill>
                  <a:srgbClr val="000000"/>
                </a:solidFill>
                <a:uFillTx/>
                <a:latin typeface="Arial"/>
              </a:rPr>
              <a:t>title text format</a:t>
            </a:r>
            <a:endParaRPr b="0" lang="en-US" sz="1400" strike="noStrike" u="none">
              <a:solidFill>
                <a:srgbClr val="000000"/>
              </a:solidFill>
              <a:uFillTx/>
              <a:latin typeface="Arial"/>
            </a:endParaRPr>
          </a:p>
        </p:txBody>
      </p:sp>
      <p:sp>
        <p:nvSpPr>
          <p:cNvPr id="1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trike="noStrike" u="none">
                <a:solidFill>
                  <a:srgbClr val="000000"/>
                </a:solidFill>
                <a:uFillTx/>
                <a:latin typeface="Arial"/>
              </a:rPr>
              <a:t>Click to edit the outline text format</a:t>
            </a:r>
            <a:endParaRPr b="0" lang="en-US" sz="1400" strike="noStrike" u="none">
              <a:solidFill>
                <a:srgbClr val="000000"/>
              </a:solidFill>
              <a:uFillTx/>
              <a:latin typeface="Arial"/>
            </a:endParaRPr>
          </a:p>
          <a:p>
            <a:pPr lvl="1" marL="864000" indent="-324000">
              <a:spcBef>
                <a:spcPts val="1134"/>
              </a:spcBef>
              <a:buClr>
                <a:srgbClr val="ffffff"/>
              </a:buClr>
              <a:buSzPct val="75000"/>
              <a:buFont typeface="Symbol" charset="2"/>
              <a:buChar char=""/>
            </a:pPr>
            <a:r>
              <a:rPr b="0" lang="en-US" sz="1400" strike="noStrike" u="none">
                <a:solidFill>
                  <a:srgbClr val="000000"/>
                </a:solidFill>
                <a:uFillTx/>
                <a:latin typeface="Arial"/>
              </a:rPr>
              <a:t>Second Outline Level</a:t>
            </a:r>
            <a:endParaRPr b="0" lang="en-US" sz="1400" strike="noStrike" u="none">
              <a:solidFill>
                <a:srgbClr val="000000"/>
              </a:solidFill>
              <a:uFillTx/>
              <a:latin typeface="Arial"/>
            </a:endParaRPr>
          </a:p>
          <a:p>
            <a:pPr lvl="2" marL="1296000" indent="-288000">
              <a:spcBef>
                <a:spcPts val="850"/>
              </a:spcBef>
              <a:buClr>
                <a:srgbClr val="ffffff"/>
              </a:buClr>
              <a:buSzPct val="45000"/>
              <a:buFont typeface="Wingdings" charset="2"/>
              <a:buChar char=""/>
            </a:pPr>
            <a:r>
              <a:rPr b="0" lang="en-US" sz="1400" strike="noStrike" u="none">
                <a:solidFill>
                  <a:srgbClr val="000000"/>
                </a:solidFill>
                <a:uFillTx/>
                <a:latin typeface="Arial"/>
              </a:rPr>
              <a:t>Third Outline Level</a:t>
            </a:r>
            <a:endParaRPr b="0" lang="en-US" sz="1400" strike="noStrike" u="none">
              <a:solidFill>
                <a:srgbClr val="000000"/>
              </a:solidFill>
              <a:uFillTx/>
              <a:latin typeface="Arial"/>
            </a:endParaRPr>
          </a:p>
          <a:p>
            <a:pPr lvl="3" marL="1728000" indent="-216000">
              <a:spcBef>
                <a:spcPts val="567"/>
              </a:spcBef>
              <a:buClr>
                <a:srgbClr val="ffffff"/>
              </a:buClr>
              <a:buSzPct val="75000"/>
              <a:buFont typeface="Symbol" charset="2"/>
              <a:buChar char=""/>
            </a:pPr>
            <a:r>
              <a:rPr b="0" lang="en-US" sz="1400" strike="noStrike" u="none">
                <a:solidFill>
                  <a:srgbClr val="000000"/>
                </a:solidFill>
                <a:uFillTx/>
                <a:latin typeface="Arial"/>
              </a:rPr>
              <a:t>Fourth Outline Level</a:t>
            </a:r>
            <a:endParaRPr b="0" lang="en-US" sz="1400" strike="noStrike" u="none">
              <a:solidFill>
                <a:srgbClr val="000000"/>
              </a:solidFill>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2151000"/>
            <a:ext cx="8520120" cy="841320"/>
          </a:xfrm>
          <a:prstGeom prst="rect">
            <a:avLst/>
          </a:prstGeom>
          <a:noFill/>
          <a:ln w="0">
            <a:noFill/>
          </a:ln>
        </p:spPr>
        <p:txBody>
          <a:bodyPr lIns="91440" rIns="91440" tIns="91440" bIns="91440" anchor="ctr">
            <a:normAutofit/>
          </a:bodyPr>
          <a:p>
            <a:pPr indent="0">
              <a:buNone/>
            </a:pPr>
            <a:r>
              <a:rPr b="0" lang="en-US" sz="3600" strike="noStrike" u="none">
                <a:solidFill>
                  <a:srgbClr val="000000"/>
                </a:solidFill>
                <a:uFillTx/>
                <a:latin typeface="Arial"/>
              </a:rPr>
              <a:t>Click </a:t>
            </a:r>
            <a:r>
              <a:rPr b="0" lang="en-US" sz="3600" strike="noStrike" u="none">
                <a:solidFill>
                  <a:srgbClr val="000000"/>
                </a:solidFill>
                <a:uFillTx/>
                <a:latin typeface="Arial"/>
              </a:rPr>
              <a:t>to edit </a:t>
            </a:r>
            <a:r>
              <a:rPr b="0" lang="en-US" sz="3600" strike="noStrike" u="none">
                <a:solidFill>
                  <a:srgbClr val="000000"/>
                </a:solidFill>
                <a:uFillTx/>
                <a:latin typeface="Arial"/>
              </a:rPr>
              <a:t>the </a:t>
            </a:r>
            <a:r>
              <a:rPr b="0" lang="en-US" sz="3600" strike="noStrike" u="none">
                <a:solidFill>
                  <a:srgbClr val="000000"/>
                </a:solidFill>
                <a:uFillTx/>
                <a:latin typeface="Arial"/>
              </a:rPr>
              <a:t>title </a:t>
            </a:r>
            <a:r>
              <a:rPr b="0" lang="en-US" sz="3600" strike="noStrike" u="none">
                <a:solidFill>
                  <a:srgbClr val="000000"/>
                </a:solidFill>
                <a:uFillTx/>
                <a:latin typeface="Arial"/>
              </a:rPr>
              <a:t>text </a:t>
            </a:r>
            <a:r>
              <a:rPr b="0" lang="en-US" sz="3600" strike="noStrike" u="none">
                <a:solidFill>
                  <a:srgbClr val="000000"/>
                </a:solidFill>
                <a:uFillTx/>
                <a:latin typeface="Arial"/>
              </a:rPr>
              <a:t>format</a:t>
            </a:r>
            <a:endParaRPr b="0" lang="en-US" sz="3600" strike="noStrike" u="none">
              <a:solidFill>
                <a:srgbClr val="000000"/>
              </a:solidFill>
              <a:uFillTx/>
              <a:latin typeface="Arial"/>
            </a:endParaRPr>
          </a:p>
        </p:txBody>
      </p:sp>
      <p:sp>
        <p:nvSpPr>
          <p:cNvPr id="12"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lt2"/>
                </a:solidFill>
                <a:uFillTx/>
                <a:latin typeface="Arial"/>
                <a:ea typeface="Arial"/>
              </a:defRPr>
            </a:lvl1pPr>
          </a:lstStyle>
          <a:p>
            <a:pPr indent="0" algn="r">
              <a:lnSpc>
                <a:spcPct val="100000"/>
              </a:lnSpc>
              <a:buNone/>
              <a:tabLst>
                <a:tab algn="l" pos="0"/>
              </a:tabLst>
            </a:pPr>
            <a:fld id="{5B2BF01D-7886-4C8F-B057-276F02F07F10}" type="slidenum">
              <a:rPr b="0" lang="en-GB" sz="1000" strike="noStrike" u="none">
                <a:solidFill>
                  <a:schemeClr val="lt2"/>
                </a:solidFill>
                <a:uFillTx/>
                <a:latin typeface="Arial"/>
                <a:ea typeface="Arial"/>
              </a:rPr>
              <a:t>&lt;number&gt;</a:t>
            </a:fld>
            <a:endParaRPr b="0" lang="en-US" sz="10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buNone/>
            </a:pPr>
            <a:r>
              <a:rPr b="0" lang="en-US" sz="2800" strike="noStrike" u="none">
                <a:solidFill>
                  <a:srgbClr val="000000"/>
                </a:solidFill>
                <a:uFillTx/>
                <a:latin typeface="Arial"/>
              </a:rPr>
              <a:t>Click to </a:t>
            </a:r>
            <a:r>
              <a:rPr b="0" lang="en-US" sz="2800" strike="noStrike" u="none">
                <a:solidFill>
                  <a:srgbClr val="000000"/>
                </a:solidFill>
                <a:uFillTx/>
                <a:latin typeface="Arial"/>
              </a:rPr>
              <a:t>edit the </a:t>
            </a:r>
            <a:r>
              <a:rPr b="0" lang="en-US" sz="2800" strike="noStrike" u="none">
                <a:solidFill>
                  <a:srgbClr val="000000"/>
                </a:solidFill>
                <a:uFillTx/>
                <a:latin typeface="Arial"/>
              </a:rPr>
              <a:t>title text </a:t>
            </a:r>
            <a:r>
              <a:rPr b="0" lang="en-US" sz="2800" strike="noStrike" u="none">
                <a:solidFill>
                  <a:srgbClr val="000000"/>
                </a:solidFill>
                <a:uFillTx/>
                <a:latin typeface="Arial"/>
              </a:rPr>
              <a:t>format</a:t>
            </a:r>
            <a:endParaRPr b="0" lang="en-US" sz="2800" strike="noStrike" u="none">
              <a:solidFill>
                <a:srgbClr val="000000"/>
              </a:solidFill>
              <a:uFillTx/>
              <a:latin typeface="Arial"/>
            </a:endParaRPr>
          </a:p>
        </p:txBody>
      </p:sp>
      <p:sp>
        <p:nvSpPr>
          <p:cNvPr id="14"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ffffff"/>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5"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lt2"/>
                </a:solidFill>
                <a:uFillTx/>
                <a:latin typeface="Arial"/>
                <a:ea typeface="Arial"/>
              </a:defRPr>
            </a:lvl1pPr>
          </a:lstStyle>
          <a:p>
            <a:pPr indent="0" algn="r">
              <a:lnSpc>
                <a:spcPct val="100000"/>
              </a:lnSpc>
              <a:buNone/>
              <a:tabLst>
                <a:tab algn="l" pos="0"/>
              </a:tabLst>
            </a:pPr>
            <a:fld id="{8D26463E-96AA-44B8-A3F2-CD5D5D8E493C}" type="slidenum">
              <a:rPr b="0" lang="en-GB" sz="1000" strike="noStrike" u="none">
                <a:solidFill>
                  <a:schemeClr val="lt2"/>
                </a:solidFill>
                <a:uFillTx/>
                <a:latin typeface="Arial"/>
                <a:ea typeface="Arial"/>
              </a:rPr>
              <a:t>&lt;number&gt;</a:t>
            </a:fld>
            <a:endParaRPr b="0" lang="en-US" sz="10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7" r:id="rId2"/>
    <p:sldLayoutId id="2147483658" r:id="rId3"/>
    <p:sldLayoutId id="2147483659"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buNone/>
            </a:pPr>
            <a:r>
              <a:rPr b="0" lang="en-US" sz="2800" strike="noStrike" u="none">
                <a:solidFill>
                  <a:srgbClr val="000000"/>
                </a:solidFill>
                <a:uFillTx/>
                <a:latin typeface="Arial"/>
              </a:rPr>
              <a:t>Click to </a:t>
            </a:r>
            <a:r>
              <a:rPr b="0" lang="en-US" sz="2800" strike="noStrike" u="none">
                <a:solidFill>
                  <a:srgbClr val="000000"/>
                </a:solidFill>
                <a:uFillTx/>
                <a:latin typeface="Arial"/>
              </a:rPr>
              <a:t>edit the </a:t>
            </a:r>
            <a:r>
              <a:rPr b="0" lang="en-US" sz="2800" strike="noStrike" u="none">
                <a:solidFill>
                  <a:srgbClr val="000000"/>
                </a:solidFill>
                <a:uFillTx/>
                <a:latin typeface="Arial"/>
              </a:rPr>
              <a:t>title text </a:t>
            </a:r>
            <a:r>
              <a:rPr b="0" lang="en-US" sz="2800" strike="noStrike" u="none">
                <a:solidFill>
                  <a:srgbClr val="000000"/>
                </a:solidFill>
                <a:uFillTx/>
                <a:latin typeface="Arial"/>
              </a:rPr>
              <a:t>format</a:t>
            </a:r>
            <a:endParaRPr b="0" lang="en-US" sz="2800" strike="noStrike" u="none">
              <a:solidFill>
                <a:srgbClr val="000000"/>
              </a:solidFill>
              <a:uFillTx/>
              <a:latin typeface="Arial"/>
            </a:endParaRPr>
          </a:p>
        </p:txBody>
      </p:sp>
      <p:sp>
        <p:nvSpPr>
          <p:cNvPr id="21"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rmAutofit/>
          </a:bodyPr>
          <a:p>
            <a:pPr marL="432000" indent="-324000">
              <a:spcBef>
                <a:spcPts val="1417"/>
              </a:spcBef>
              <a:buClr>
                <a:srgbClr val="ffffff"/>
              </a:buClr>
              <a:buSzPct val="45000"/>
              <a:buFont typeface="Wingdings" charset="2"/>
              <a:buChar char=""/>
            </a:pPr>
            <a:r>
              <a:rPr b="0" lang="en-US" sz="1400" strike="noStrike" u="none">
                <a:solidFill>
                  <a:srgbClr val="000000"/>
                </a:solidFill>
                <a:uFillTx/>
                <a:latin typeface="Arial"/>
              </a:rPr>
              <a:t>Click to edit the outline text format</a:t>
            </a:r>
            <a:endParaRPr b="0" lang="en-US" sz="1400" strike="noStrike" u="none">
              <a:solidFill>
                <a:srgbClr val="000000"/>
              </a:solidFill>
              <a:uFillTx/>
              <a:latin typeface="Arial"/>
            </a:endParaRPr>
          </a:p>
          <a:p>
            <a:pPr lvl="1" marL="864000" indent="-324000">
              <a:spcBef>
                <a:spcPts val="1134"/>
              </a:spcBef>
              <a:buClr>
                <a:srgbClr val="ffffff"/>
              </a:buClr>
              <a:buSzPct val="75000"/>
              <a:buFont typeface="Symbol" charset="2"/>
              <a:buChar char=""/>
            </a:pPr>
            <a:r>
              <a:rPr b="0" lang="en-US" sz="1400" strike="noStrike" u="none">
                <a:solidFill>
                  <a:srgbClr val="000000"/>
                </a:solidFill>
                <a:uFillTx/>
                <a:latin typeface="Arial"/>
              </a:rPr>
              <a:t>Second Outline Level</a:t>
            </a:r>
            <a:endParaRPr b="0" lang="en-US" sz="1400" strike="noStrike" u="none">
              <a:solidFill>
                <a:srgbClr val="000000"/>
              </a:solidFill>
              <a:uFillTx/>
              <a:latin typeface="Arial"/>
            </a:endParaRPr>
          </a:p>
          <a:p>
            <a:pPr lvl="2" marL="1296000" indent="-288000">
              <a:spcBef>
                <a:spcPts val="850"/>
              </a:spcBef>
              <a:buClr>
                <a:srgbClr val="ffffff"/>
              </a:buClr>
              <a:buSzPct val="45000"/>
              <a:buFont typeface="Wingdings" charset="2"/>
              <a:buChar char=""/>
            </a:pPr>
            <a:r>
              <a:rPr b="0" lang="en-US" sz="1400" strike="noStrike" u="none">
                <a:solidFill>
                  <a:srgbClr val="000000"/>
                </a:solidFill>
                <a:uFillTx/>
                <a:latin typeface="Arial"/>
              </a:rPr>
              <a:t>Third Outline Level</a:t>
            </a:r>
            <a:endParaRPr b="0" lang="en-US" sz="1400" strike="noStrike" u="none">
              <a:solidFill>
                <a:srgbClr val="000000"/>
              </a:solidFill>
              <a:uFillTx/>
              <a:latin typeface="Arial"/>
            </a:endParaRPr>
          </a:p>
          <a:p>
            <a:pPr lvl="3" marL="1728000" indent="-216000">
              <a:spcBef>
                <a:spcPts val="567"/>
              </a:spcBef>
              <a:buClr>
                <a:srgbClr val="ffffff"/>
              </a:buClr>
              <a:buSzPct val="75000"/>
              <a:buFont typeface="Symbol" charset="2"/>
              <a:buChar char=""/>
            </a:pPr>
            <a:r>
              <a:rPr b="0" lang="en-US" sz="1400" strike="noStrike" u="none">
                <a:solidFill>
                  <a:srgbClr val="000000"/>
                </a:solidFill>
                <a:uFillTx/>
                <a:latin typeface="Arial"/>
              </a:rPr>
              <a:t>Fourth Outline Level</a:t>
            </a:r>
            <a:endParaRPr b="0" lang="en-US" sz="1400" strike="noStrike" u="none">
              <a:solidFill>
                <a:srgbClr val="000000"/>
              </a:solidFill>
              <a:uFillTx/>
              <a:latin typeface="Arial"/>
            </a:endParaRPr>
          </a:p>
          <a:p>
            <a:pPr lvl="4" marL="2160000" indent="-216000">
              <a:spcBef>
                <a:spcPts val="283"/>
              </a:spcBef>
              <a:buClr>
                <a:srgbClr val="ffffff"/>
              </a:buClr>
              <a:buSzPct val="45000"/>
              <a:buFont typeface="Wingdings" charset="2"/>
              <a:buChar char=""/>
            </a:pPr>
            <a:r>
              <a:rPr b="0" lang="en-US" sz="1400" strike="noStrike" u="none">
                <a:solidFill>
                  <a:srgbClr val="000000"/>
                </a:solidFill>
                <a:uFillTx/>
                <a:latin typeface="Arial"/>
              </a:rPr>
              <a:t>Fifth Outline Level</a:t>
            </a:r>
            <a:endParaRPr b="0" lang="en-US" sz="1400" strike="noStrike" u="none">
              <a:solidFill>
                <a:srgbClr val="000000"/>
              </a:solidFill>
              <a:uFillTx/>
              <a:latin typeface="Arial"/>
            </a:endParaRPr>
          </a:p>
          <a:p>
            <a:pPr lvl="5" marL="2592000" indent="-216000">
              <a:spcBef>
                <a:spcPts val="283"/>
              </a:spcBef>
              <a:buClr>
                <a:srgbClr val="ffffff"/>
              </a:buClr>
              <a:buSzPct val="45000"/>
              <a:buFont typeface="Wingdings" charset="2"/>
              <a:buChar char=""/>
            </a:pPr>
            <a:r>
              <a:rPr b="0" lang="en-US" sz="1400" strike="noStrike" u="none">
                <a:solidFill>
                  <a:srgbClr val="000000"/>
                </a:solidFill>
                <a:uFillTx/>
                <a:latin typeface="Arial"/>
              </a:rPr>
              <a:t>Sixth Outline Level</a:t>
            </a:r>
            <a:endParaRPr b="0" lang="en-US" sz="1400" strike="noStrike" u="none">
              <a:solidFill>
                <a:srgbClr val="000000"/>
              </a:solidFill>
              <a:uFillTx/>
              <a:latin typeface="Arial"/>
            </a:endParaRPr>
          </a:p>
          <a:p>
            <a:pPr lvl="6" marL="3024000" indent="-216000">
              <a:spcBef>
                <a:spcPts val="283"/>
              </a:spcBef>
              <a:buClr>
                <a:srgbClr val="ffffff"/>
              </a:buClr>
              <a:buSzPct val="45000"/>
              <a:buFont typeface="Wingdings" charset="2"/>
              <a:buChar char=""/>
            </a:pPr>
            <a:r>
              <a:rPr b="0" lang="en-US" sz="1400" strike="noStrike" u="none">
                <a:solidFill>
                  <a:srgbClr val="000000"/>
                </a:solidFill>
                <a:uFillTx/>
                <a:latin typeface="Arial"/>
              </a:rPr>
              <a:t>Seventh Outline Level</a:t>
            </a:r>
            <a:endParaRPr b="0" lang="en-US" sz="1400" strike="noStrike" u="none">
              <a:solidFill>
                <a:srgbClr val="000000"/>
              </a:solidFill>
              <a:uFillTx/>
              <a:latin typeface="Arial"/>
            </a:endParaRPr>
          </a:p>
        </p:txBody>
      </p:sp>
      <p:sp>
        <p:nvSpPr>
          <p:cNvPr id="22"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rmAutofit/>
          </a:bodyPr>
          <a:p>
            <a:pPr marL="432000" indent="-324000">
              <a:spcBef>
                <a:spcPts val="1417"/>
              </a:spcBef>
              <a:buClr>
                <a:srgbClr val="ffffff"/>
              </a:buClr>
              <a:buSzPct val="45000"/>
              <a:buFont typeface="Wingdings" charset="2"/>
              <a:buChar char=""/>
            </a:pPr>
            <a:r>
              <a:rPr b="0" lang="en-US" sz="1400" strike="noStrike" u="none">
                <a:solidFill>
                  <a:srgbClr val="000000"/>
                </a:solidFill>
                <a:uFillTx/>
                <a:latin typeface="Arial"/>
              </a:rPr>
              <a:t>Click to edit the outline text format</a:t>
            </a:r>
            <a:endParaRPr b="0" lang="en-US" sz="1400" strike="noStrike" u="none">
              <a:solidFill>
                <a:srgbClr val="000000"/>
              </a:solidFill>
              <a:uFillTx/>
              <a:latin typeface="Arial"/>
            </a:endParaRPr>
          </a:p>
          <a:p>
            <a:pPr lvl="1" marL="864000" indent="-324000">
              <a:spcBef>
                <a:spcPts val="1134"/>
              </a:spcBef>
              <a:buClr>
                <a:srgbClr val="ffffff"/>
              </a:buClr>
              <a:buSzPct val="75000"/>
              <a:buFont typeface="Symbol" charset="2"/>
              <a:buChar char=""/>
            </a:pPr>
            <a:r>
              <a:rPr b="0" lang="en-US" sz="1400" strike="noStrike" u="none">
                <a:solidFill>
                  <a:srgbClr val="000000"/>
                </a:solidFill>
                <a:uFillTx/>
                <a:latin typeface="Arial"/>
              </a:rPr>
              <a:t>Second Outline Level</a:t>
            </a:r>
            <a:endParaRPr b="0" lang="en-US" sz="1400" strike="noStrike" u="none">
              <a:solidFill>
                <a:srgbClr val="000000"/>
              </a:solidFill>
              <a:uFillTx/>
              <a:latin typeface="Arial"/>
            </a:endParaRPr>
          </a:p>
          <a:p>
            <a:pPr lvl="2" marL="1296000" indent="-288000">
              <a:spcBef>
                <a:spcPts val="850"/>
              </a:spcBef>
              <a:buClr>
                <a:srgbClr val="ffffff"/>
              </a:buClr>
              <a:buSzPct val="45000"/>
              <a:buFont typeface="Wingdings" charset="2"/>
              <a:buChar char=""/>
            </a:pPr>
            <a:r>
              <a:rPr b="0" lang="en-US" sz="1400" strike="noStrike" u="none">
                <a:solidFill>
                  <a:srgbClr val="000000"/>
                </a:solidFill>
                <a:uFillTx/>
                <a:latin typeface="Arial"/>
              </a:rPr>
              <a:t>Third Outline Level</a:t>
            </a:r>
            <a:endParaRPr b="0" lang="en-US" sz="1400" strike="noStrike" u="none">
              <a:solidFill>
                <a:srgbClr val="000000"/>
              </a:solidFill>
              <a:uFillTx/>
              <a:latin typeface="Arial"/>
            </a:endParaRPr>
          </a:p>
          <a:p>
            <a:pPr lvl="3" marL="1728000" indent="-216000">
              <a:spcBef>
                <a:spcPts val="567"/>
              </a:spcBef>
              <a:buClr>
                <a:srgbClr val="ffffff"/>
              </a:buClr>
              <a:buSzPct val="75000"/>
              <a:buFont typeface="Symbol" charset="2"/>
              <a:buChar char=""/>
            </a:pPr>
            <a:r>
              <a:rPr b="0" lang="en-US" sz="1400" strike="noStrike" u="none">
                <a:solidFill>
                  <a:srgbClr val="000000"/>
                </a:solidFill>
                <a:uFillTx/>
                <a:latin typeface="Arial"/>
              </a:rPr>
              <a:t>Fourth Outline Level</a:t>
            </a:r>
            <a:endParaRPr b="0" lang="en-US" sz="1400" strike="noStrike" u="none">
              <a:solidFill>
                <a:srgbClr val="000000"/>
              </a:solidFill>
              <a:uFillTx/>
              <a:latin typeface="Arial"/>
            </a:endParaRPr>
          </a:p>
          <a:p>
            <a:pPr lvl="4" marL="2160000" indent="-216000">
              <a:spcBef>
                <a:spcPts val="283"/>
              </a:spcBef>
              <a:buClr>
                <a:srgbClr val="ffffff"/>
              </a:buClr>
              <a:buSzPct val="45000"/>
              <a:buFont typeface="Wingdings" charset="2"/>
              <a:buChar char=""/>
            </a:pPr>
            <a:r>
              <a:rPr b="0" lang="en-US" sz="1400" strike="noStrike" u="none">
                <a:solidFill>
                  <a:srgbClr val="000000"/>
                </a:solidFill>
                <a:uFillTx/>
                <a:latin typeface="Arial"/>
              </a:rPr>
              <a:t>Fifth Outline Level</a:t>
            </a:r>
            <a:endParaRPr b="0" lang="en-US" sz="1400" strike="noStrike" u="none">
              <a:solidFill>
                <a:srgbClr val="000000"/>
              </a:solidFill>
              <a:uFillTx/>
              <a:latin typeface="Arial"/>
            </a:endParaRPr>
          </a:p>
          <a:p>
            <a:pPr lvl="5" marL="2592000" indent="-216000">
              <a:spcBef>
                <a:spcPts val="283"/>
              </a:spcBef>
              <a:buClr>
                <a:srgbClr val="ffffff"/>
              </a:buClr>
              <a:buSzPct val="45000"/>
              <a:buFont typeface="Wingdings" charset="2"/>
              <a:buChar char=""/>
            </a:pPr>
            <a:r>
              <a:rPr b="0" lang="en-US" sz="1400" strike="noStrike" u="none">
                <a:solidFill>
                  <a:srgbClr val="000000"/>
                </a:solidFill>
                <a:uFillTx/>
                <a:latin typeface="Arial"/>
              </a:rPr>
              <a:t>Sixth Outline Level</a:t>
            </a:r>
            <a:endParaRPr b="0" lang="en-US" sz="1400" strike="noStrike" u="none">
              <a:solidFill>
                <a:srgbClr val="000000"/>
              </a:solidFill>
              <a:uFillTx/>
              <a:latin typeface="Arial"/>
            </a:endParaRPr>
          </a:p>
          <a:p>
            <a:pPr lvl="6" marL="3024000" indent="-216000">
              <a:spcBef>
                <a:spcPts val="283"/>
              </a:spcBef>
              <a:buClr>
                <a:srgbClr val="ffffff"/>
              </a:buClr>
              <a:buSzPct val="45000"/>
              <a:buFont typeface="Wingdings" charset="2"/>
              <a:buChar char=""/>
            </a:pPr>
            <a:r>
              <a:rPr b="0" lang="en-US" sz="1400" strike="noStrike" u="none">
                <a:solidFill>
                  <a:srgbClr val="000000"/>
                </a:solidFill>
                <a:uFillTx/>
                <a:latin typeface="Arial"/>
              </a:rPr>
              <a:t>Seventh Outline Level</a:t>
            </a:r>
            <a:endParaRPr b="0" lang="en-US" sz="1400" strike="noStrike" u="none">
              <a:solidFill>
                <a:srgbClr val="000000"/>
              </a:solidFill>
              <a:uFillTx/>
              <a:latin typeface="Arial"/>
            </a:endParaRPr>
          </a:p>
        </p:txBody>
      </p:sp>
      <p:sp>
        <p:nvSpPr>
          <p:cNvPr id="23" name="PlaceHolder 4"/>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lt2"/>
                </a:solidFill>
                <a:uFillTx/>
                <a:latin typeface="Arial"/>
                <a:ea typeface="Arial"/>
              </a:defRPr>
            </a:lvl1pPr>
          </a:lstStyle>
          <a:p>
            <a:pPr indent="0" algn="r">
              <a:lnSpc>
                <a:spcPct val="100000"/>
              </a:lnSpc>
              <a:buNone/>
              <a:tabLst>
                <a:tab algn="l" pos="0"/>
              </a:tabLst>
            </a:pPr>
            <a:fld id="{3FA561F4-5D96-44E3-8AA2-F206A7C8774A}" type="slidenum">
              <a:rPr b="0" lang="en-GB" sz="1000" strike="noStrike" u="none">
                <a:solidFill>
                  <a:schemeClr val="lt2"/>
                </a:solidFill>
                <a:uFillTx/>
                <a:latin typeface="Arial"/>
                <a:ea typeface="Arial"/>
              </a:rPr>
              <a:t>&lt;number&gt;</a:t>
            </a:fld>
            <a:endParaRPr b="0" lang="en-US" sz="10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buNone/>
            </a:pPr>
            <a:r>
              <a:rPr b="0" lang="en-US" sz="2800" strike="noStrike" u="none">
                <a:solidFill>
                  <a:srgbClr val="000000"/>
                </a:solidFill>
                <a:uFillTx/>
                <a:latin typeface="Arial"/>
              </a:rPr>
              <a:t>Click to </a:t>
            </a:r>
            <a:r>
              <a:rPr b="0" lang="en-US" sz="2800" strike="noStrike" u="none">
                <a:solidFill>
                  <a:srgbClr val="000000"/>
                </a:solidFill>
                <a:uFillTx/>
                <a:latin typeface="Arial"/>
              </a:rPr>
              <a:t>edit the </a:t>
            </a:r>
            <a:r>
              <a:rPr b="0" lang="en-US" sz="2800" strike="noStrike" u="none">
                <a:solidFill>
                  <a:srgbClr val="000000"/>
                </a:solidFill>
                <a:uFillTx/>
                <a:latin typeface="Arial"/>
              </a:rPr>
              <a:t>title text </a:t>
            </a:r>
            <a:r>
              <a:rPr b="0" lang="en-US" sz="2800" strike="noStrike" u="none">
                <a:solidFill>
                  <a:srgbClr val="000000"/>
                </a:solidFill>
                <a:uFillTx/>
                <a:latin typeface="Arial"/>
              </a:rPr>
              <a:t>format</a:t>
            </a:r>
            <a:endParaRPr b="0" lang="en-US" sz="2800" strike="noStrike" u="none">
              <a:solidFill>
                <a:srgbClr val="000000"/>
              </a:solidFill>
              <a:uFillTx/>
              <a:latin typeface="Arial"/>
            </a:endParaRPr>
          </a:p>
        </p:txBody>
      </p:sp>
      <p:sp>
        <p:nvSpPr>
          <p:cNvPr id="28"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lt2"/>
                </a:solidFill>
                <a:uFillTx/>
                <a:latin typeface="Arial"/>
                <a:ea typeface="Arial"/>
              </a:defRPr>
            </a:lvl1pPr>
          </a:lstStyle>
          <a:p>
            <a:pPr indent="0" algn="r">
              <a:lnSpc>
                <a:spcPct val="100000"/>
              </a:lnSpc>
              <a:buNone/>
              <a:tabLst>
                <a:tab algn="l" pos="0"/>
              </a:tabLst>
            </a:pPr>
            <a:fld id="{2C863F13-9741-419C-ABD8-F9D8F4CEE6DD}" type="slidenum">
              <a:rPr b="0" lang="en-GB" sz="1000" strike="noStrike" u="none">
                <a:solidFill>
                  <a:schemeClr val="lt2"/>
                </a:solidFill>
                <a:uFillTx/>
                <a:latin typeface="Arial"/>
                <a:ea typeface="Arial"/>
              </a:rPr>
              <a:t>&lt;number&gt;</a:t>
            </a:fld>
            <a:endParaRPr b="0" lang="en-US" sz="10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rmAutofit fontScale="92500" lnSpcReduction="19999"/>
          </a:bodyPr>
          <a:p>
            <a:pPr indent="0">
              <a:buNone/>
            </a:pPr>
            <a:r>
              <a:rPr b="0" lang="en-US" sz="2400" strike="noStrike" u="none">
                <a:solidFill>
                  <a:srgbClr val="000000"/>
                </a:solidFill>
                <a:uFillTx/>
                <a:latin typeface="Arial"/>
              </a:rPr>
              <a:t>Click to </a:t>
            </a:r>
            <a:r>
              <a:rPr b="0" lang="en-US" sz="2400" strike="noStrike" u="none">
                <a:solidFill>
                  <a:srgbClr val="000000"/>
                </a:solidFill>
                <a:uFillTx/>
                <a:latin typeface="Arial"/>
              </a:rPr>
              <a:t>edit the </a:t>
            </a:r>
            <a:r>
              <a:rPr b="0" lang="en-US" sz="2400" strike="noStrike" u="none">
                <a:solidFill>
                  <a:srgbClr val="000000"/>
                </a:solidFill>
                <a:uFillTx/>
                <a:latin typeface="Arial"/>
              </a:rPr>
              <a:t>title text </a:t>
            </a:r>
            <a:r>
              <a:rPr b="0" lang="en-US" sz="2400" strike="noStrike" u="none">
                <a:solidFill>
                  <a:srgbClr val="000000"/>
                </a:solidFill>
                <a:uFillTx/>
                <a:latin typeface="Arial"/>
              </a:rPr>
              <a:t>format</a:t>
            </a:r>
            <a:endParaRPr b="0" lang="en-US" sz="2400" strike="noStrike" u="none">
              <a:solidFill>
                <a:srgbClr val="000000"/>
              </a:solidFill>
              <a:uFillTx/>
              <a:latin typeface="Arial"/>
            </a:endParaRPr>
          </a:p>
        </p:txBody>
      </p:sp>
      <p:sp>
        <p:nvSpPr>
          <p:cNvPr id="31"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rmAutofit fontScale="32500" lnSpcReduction="19999"/>
          </a:bodyPr>
          <a:p>
            <a:pPr marL="432000" indent="-324000">
              <a:spcBef>
                <a:spcPts val="1417"/>
              </a:spcBef>
              <a:buClr>
                <a:srgbClr val="ffffff"/>
              </a:buClr>
              <a:buSzPct val="45000"/>
              <a:buFont typeface="Wingdings" charset="2"/>
              <a:buChar char=""/>
            </a:pPr>
            <a:r>
              <a:rPr b="0" lang="en-US" sz="1200" strike="noStrike" u="none">
                <a:solidFill>
                  <a:srgbClr val="000000"/>
                </a:solidFill>
                <a:uFillTx/>
                <a:latin typeface="Arial"/>
              </a:rPr>
              <a:t>Click to edit the outline text format</a:t>
            </a:r>
            <a:endParaRPr b="0" lang="en-US" sz="1200" strike="noStrike" u="none">
              <a:solidFill>
                <a:srgbClr val="000000"/>
              </a:solidFill>
              <a:uFillTx/>
              <a:latin typeface="Arial"/>
            </a:endParaRPr>
          </a:p>
          <a:p>
            <a:pPr lvl="1" marL="864000" indent="-324000">
              <a:spcBef>
                <a:spcPts val="1134"/>
              </a:spcBef>
              <a:buClr>
                <a:srgbClr val="ffffff"/>
              </a:buClr>
              <a:buSzPct val="75000"/>
              <a:buFont typeface="Symbol" charset="2"/>
              <a:buChar char=""/>
            </a:pPr>
            <a:r>
              <a:rPr b="0" lang="en-US" sz="1200" strike="noStrike" u="none">
                <a:solidFill>
                  <a:srgbClr val="000000"/>
                </a:solidFill>
                <a:uFillTx/>
                <a:latin typeface="Arial"/>
              </a:rPr>
              <a:t>Second Outline Level</a:t>
            </a:r>
            <a:endParaRPr b="0" lang="en-US" sz="1200" strike="noStrike" u="none">
              <a:solidFill>
                <a:srgbClr val="000000"/>
              </a:solidFill>
              <a:uFillTx/>
              <a:latin typeface="Arial"/>
            </a:endParaRPr>
          </a:p>
          <a:p>
            <a:pPr lvl="2" marL="1296000" indent="-288000">
              <a:spcBef>
                <a:spcPts val="850"/>
              </a:spcBef>
              <a:buClr>
                <a:srgbClr val="ffffff"/>
              </a:buClr>
              <a:buSzPct val="45000"/>
              <a:buFont typeface="Wingdings" charset="2"/>
              <a:buChar char=""/>
            </a:pPr>
            <a:r>
              <a:rPr b="0" lang="en-US" sz="1200" strike="noStrike" u="none">
                <a:solidFill>
                  <a:srgbClr val="000000"/>
                </a:solidFill>
                <a:uFillTx/>
                <a:latin typeface="Arial"/>
              </a:rPr>
              <a:t>Third Outline Level</a:t>
            </a:r>
            <a:endParaRPr b="0" lang="en-US" sz="1200" strike="noStrike" u="none">
              <a:solidFill>
                <a:srgbClr val="000000"/>
              </a:solidFill>
              <a:uFillTx/>
              <a:latin typeface="Arial"/>
            </a:endParaRPr>
          </a:p>
          <a:p>
            <a:pPr lvl="3" marL="1728000" indent="-216000">
              <a:spcBef>
                <a:spcPts val="567"/>
              </a:spcBef>
              <a:buClr>
                <a:srgbClr val="ffffff"/>
              </a:buClr>
              <a:buSzPct val="75000"/>
              <a:buFont typeface="Symbol" charset="2"/>
              <a:buChar char=""/>
            </a:pPr>
            <a:r>
              <a:rPr b="0" lang="en-US" sz="1200" strike="noStrike" u="none">
                <a:solidFill>
                  <a:srgbClr val="000000"/>
                </a:solidFill>
                <a:uFillTx/>
                <a:latin typeface="Arial"/>
              </a:rPr>
              <a:t>Fourth Outline Level</a:t>
            </a:r>
            <a:endParaRPr b="0" lang="en-US" sz="1200" strike="noStrike" u="none">
              <a:solidFill>
                <a:srgbClr val="000000"/>
              </a:solidFill>
              <a:uFillTx/>
              <a:latin typeface="Arial"/>
            </a:endParaRPr>
          </a:p>
          <a:p>
            <a:pPr lvl="4" marL="2160000" indent="-216000">
              <a:spcBef>
                <a:spcPts val="283"/>
              </a:spcBef>
              <a:buClr>
                <a:srgbClr val="ffffff"/>
              </a:buClr>
              <a:buSzPct val="45000"/>
              <a:buFont typeface="Wingdings" charset="2"/>
              <a:buChar char=""/>
            </a:pPr>
            <a:r>
              <a:rPr b="0" lang="en-US" sz="1200" strike="noStrike" u="none">
                <a:solidFill>
                  <a:srgbClr val="000000"/>
                </a:solidFill>
                <a:uFillTx/>
                <a:latin typeface="Arial"/>
              </a:rPr>
              <a:t>Fifth Outline Level</a:t>
            </a:r>
            <a:endParaRPr b="0" lang="en-US" sz="1200" strike="noStrike" u="none">
              <a:solidFill>
                <a:srgbClr val="000000"/>
              </a:solidFill>
              <a:uFillTx/>
              <a:latin typeface="Arial"/>
            </a:endParaRPr>
          </a:p>
          <a:p>
            <a:pPr lvl="5" marL="2592000" indent="-216000">
              <a:spcBef>
                <a:spcPts val="283"/>
              </a:spcBef>
              <a:buClr>
                <a:srgbClr val="ffffff"/>
              </a:buClr>
              <a:buSzPct val="45000"/>
              <a:buFont typeface="Wingdings" charset="2"/>
              <a:buChar char=""/>
            </a:pPr>
            <a:r>
              <a:rPr b="0" lang="en-US" sz="1200" strike="noStrike" u="none">
                <a:solidFill>
                  <a:srgbClr val="000000"/>
                </a:solidFill>
                <a:uFillTx/>
                <a:latin typeface="Arial"/>
              </a:rPr>
              <a:t>Sixth Outline Level</a:t>
            </a:r>
            <a:endParaRPr b="0" lang="en-US" sz="1200" strike="noStrike" u="none">
              <a:solidFill>
                <a:srgbClr val="000000"/>
              </a:solidFill>
              <a:uFillTx/>
              <a:latin typeface="Arial"/>
            </a:endParaRPr>
          </a:p>
          <a:p>
            <a:pPr lvl="6" marL="3024000" indent="-216000">
              <a:spcBef>
                <a:spcPts val="283"/>
              </a:spcBef>
              <a:buClr>
                <a:srgbClr val="ffffff"/>
              </a:buClr>
              <a:buSzPct val="45000"/>
              <a:buFont typeface="Wingdings" charset="2"/>
              <a:buChar char=""/>
            </a:pPr>
            <a:r>
              <a:rPr b="0" lang="en-US" sz="1200" strike="noStrike" u="none">
                <a:solidFill>
                  <a:srgbClr val="000000"/>
                </a:solidFill>
                <a:uFillTx/>
                <a:latin typeface="Arial"/>
              </a:rPr>
              <a:t>Seventh Outline Level</a:t>
            </a:r>
            <a:endParaRPr b="0" lang="en-US" sz="1200" strike="noStrike" u="none">
              <a:solidFill>
                <a:srgbClr val="000000"/>
              </a:solidFill>
              <a:uFillTx/>
              <a:latin typeface="Arial"/>
            </a:endParaRPr>
          </a:p>
        </p:txBody>
      </p:sp>
      <p:sp>
        <p:nvSpPr>
          <p:cNvPr id="32"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lt2"/>
                </a:solidFill>
                <a:uFillTx/>
                <a:latin typeface="Arial"/>
                <a:ea typeface="Arial"/>
              </a:defRPr>
            </a:lvl1pPr>
          </a:lstStyle>
          <a:p>
            <a:pPr indent="0" algn="r">
              <a:lnSpc>
                <a:spcPct val="100000"/>
              </a:lnSpc>
              <a:buNone/>
              <a:tabLst>
                <a:tab algn="l" pos="0"/>
              </a:tabLst>
            </a:pPr>
            <a:fld id="{3AB20CCC-768D-4BD9-920B-66926E79D571}" type="slidenum">
              <a:rPr b="0" lang="en-GB" sz="1000" strike="noStrike" u="none">
                <a:solidFill>
                  <a:schemeClr val="lt2"/>
                </a:solidFill>
                <a:uFillTx/>
                <a:latin typeface="Arial"/>
                <a:ea typeface="Arial"/>
              </a:rPr>
              <a:t>&lt;number&gt;</a:t>
            </a:fld>
            <a:endParaRPr b="0" lang="en-US" sz="10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rmAutofit/>
          </a:bodyPr>
          <a:p>
            <a:pPr indent="0">
              <a:buNone/>
            </a:pPr>
            <a:r>
              <a:rPr b="0" lang="en-US" sz="4800" strike="noStrike" u="none">
                <a:solidFill>
                  <a:srgbClr val="000000"/>
                </a:solidFill>
                <a:uFillTx/>
                <a:latin typeface="Arial"/>
              </a:rPr>
              <a:t>Click </a:t>
            </a:r>
            <a:r>
              <a:rPr b="0" lang="en-US" sz="4800" strike="noStrike" u="none">
                <a:solidFill>
                  <a:srgbClr val="000000"/>
                </a:solidFill>
                <a:uFillTx/>
                <a:latin typeface="Arial"/>
              </a:rPr>
              <a:t>to </a:t>
            </a:r>
            <a:r>
              <a:rPr b="0" lang="en-US" sz="4800" strike="noStrike" u="none">
                <a:solidFill>
                  <a:srgbClr val="000000"/>
                </a:solidFill>
                <a:uFillTx/>
                <a:latin typeface="Arial"/>
              </a:rPr>
              <a:t>edit </a:t>
            </a:r>
            <a:r>
              <a:rPr b="0" lang="en-US" sz="4800" strike="noStrike" u="none">
                <a:solidFill>
                  <a:srgbClr val="000000"/>
                </a:solidFill>
                <a:uFillTx/>
                <a:latin typeface="Arial"/>
              </a:rPr>
              <a:t>the </a:t>
            </a:r>
            <a:r>
              <a:rPr b="0" lang="en-US" sz="4800" strike="noStrike" u="none">
                <a:solidFill>
                  <a:srgbClr val="000000"/>
                </a:solidFill>
                <a:uFillTx/>
                <a:latin typeface="Arial"/>
              </a:rPr>
              <a:t>title </a:t>
            </a:r>
            <a:r>
              <a:rPr b="0" lang="en-US" sz="4800" strike="noStrike" u="none">
                <a:solidFill>
                  <a:srgbClr val="000000"/>
                </a:solidFill>
                <a:uFillTx/>
                <a:latin typeface="Arial"/>
              </a:rPr>
              <a:t>text </a:t>
            </a:r>
            <a:r>
              <a:rPr b="0" lang="en-US" sz="4800" strike="noStrike" u="none">
                <a:solidFill>
                  <a:srgbClr val="000000"/>
                </a:solidFill>
                <a:uFillTx/>
                <a:latin typeface="Arial"/>
              </a:rPr>
              <a:t>form</a:t>
            </a:r>
            <a:r>
              <a:rPr b="0" lang="en-US" sz="4800" strike="noStrike" u="none">
                <a:solidFill>
                  <a:srgbClr val="000000"/>
                </a:solidFill>
                <a:uFillTx/>
                <a:latin typeface="Arial"/>
              </a:rPr>
              <a:t>at</a:t>
            </a:r>
            <a:endParaRPr b="0" lang="en-US" sz="4800" strike="noStrike" u="none">
              <a:solidFill>
                <a:srgbClr val="000000"/>
              </a:solidFill>
              <a:uFillTx/>
              <a:latin typeface="Arial"/>
            </a:endParaRPr>
          </a:p>
        </p:txBody>
      </p:sp>
      <p:sp>
        <p:nvSpPr>
          <p:cNvPr id="34" name="PlaceHolder 2"/>
          <p:cNvSpPr>
            <a:spLocks noGrp="1"/>
          </p:cNvSpPr>
          <p:nvPr>
            <p:ph type="sldNum" idx="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lt2"/>
                </a:solidFill>
                <a:uFillTx/>
                <a:latin typeface="Arial"/>
                <a:ea typeface="Arial"/>
              </a:defRPr>
            </a:lvl1pPr>
          </a:lstStyle>
          <a:p>
            <a:pPr indent="0" algn="r">
              <a:lnSpc>
                <a:spcPct val="100000"/>
              </a:lnSpc>
              <a:buNone/>
              <a:tabLst>
                <a:tab algn="l" pos="0"/>
              </a:tabLst>
            </a:pPr>
            <a:fld id="{B58923DC-DC06-447D-B8F2-6ECA873B4632}" type="slidenum">
              <a:rPr b="0" lang="en-GB" sz="1000" strike="noStrike" u="none">
                <a:solidFill>
                  <a:schemeClr val="lt2"/>
                </a:solidFill>
                <a:uFillTx/>
                <a:latin typeface="Arial"/>
                <a:ea typeface="Arial"/>
              </a:rPr>
              <a:t>&lt;number&gt;</a:t>
            </a:fld>
            <a:endParaRPr b="0" lang="en-US" sz="10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52960" y="1294560"/>
            <a:ext cx="8122680" cy="1588320"/>
          </a:xfrm>
          <a:prstGeom prst="rect">
            <a:avLst/>
          </a:prstGeom>
          <a:noFill/>
          <a:ln w="0">
            <a:noFill/>
          </a:ln>
        </p:spPr>
        <p:txBody>
          <a:bodyPr lIns="91440" rIns="91440" tIns="91440" bIns="91440" anchor="b">
            <a:noAutofit/>
          </a:bodyPr>
          <a:p>
            <a:pPr indent="0" algn="ctr">
              <a:lnSpc>
                <a:spcPct val="100000"/>
              </a:lnSpc>
              <a:buNone/>
              <a:tabLst>
                <a:tab algn="l" pos="0"/>
              </a:tabLst>
            </a:pPr>
            <a:r>
              <a:rPr b="0" lang="en-GB" sz="3120" strike="noStrike" u="none">
                <a:solidFill>
                  <a:schemeClr val="dk1"/>
                </a:solidFill>
                <a:uFillTx/>
                <a:latin typeface="Arial"/>
                <a:ea typeface="Arial"/>
              </a:rPr>
              <a:t>Robust deep learning based invisible watermarking framework using saliency embedding</a:t>
            </a:r>
            <a:endParaRPr b="0" lang="en-US" sz="3120" strike="noStrike" u="none">
              <a:solidFill>
                <a:srgbClr val="000000"/>
              </a:solidFill>
              <a:uFillTx/>
              <a:latin typeface="Arial"/>
            </a:endParaRPr>
          </a:p>
        </p:txBody>
      </p:sp>
      <p:sp>
        <p:nvSpPr>
          <p:cNvPr id="42" name="PlaceHolder 2"/>
          <p:cNvSpPr>
            <a:spLocks noGrp="1"/>
          </p:cNvSpPr>
          <p:nvPr>
            <p:ph type="subTitle"/>
          </p:nvPr>
        </p:nvSpPr>
        <p:spPr>
          <a:xfrm>
            <a:off x="510480" y="3132720"/>
            <a:ext cx="8122680" cy="62964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GB" sz="2300" strike="noStrike" u="none">
                <a:solidFill>
                  <a:schemeClr val="lt2"/>
                </a:solidFill>
                <a:uFillTx/>
                <a:latin typeface="Arial"/>
                <a:ea typeface="Arial"/>
              </a:rPr>
              <a:t>Ajay Sankar, Anudeep, Chethan, Mourya</a:t>
            </a:r>
            <a:endParaRPr b="0" lang="en-US" sz="23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p:nvPr>
        </p:nvSpPr>
        <p:spPr>
          <a:xfrm>
            <a:off x="311760" y="509400"/>
            <a:ext cx="8520120" cy="1950840"/>
          </a:xfrm>
          <a:prstGeom prst="rect">
            <a:avLst/>
          </a:prstGeom>
          <a:noFill/>
          <a:ln w="0">
            <a:noFill/>
          </a:ln>
        </p:spPr>
        <p:txBody>
          <a:bodyPr lIns="91440" rIns="91440" tIns="91440" bIns="91440" anchor="t">
            <a:normAutofit lnSpcReduction="9999"/>
          </a:bodyPr>
          <a:p>
            <a:pPr marL="457200" indent="-324000">
              <a:lnSpc>
                <a:spcPct val="115000"/>
              </a:lnSpc>
              <a:buClr>
                <a:srgbClr val="ffffff"/>
              </a:buClr>
              <a:buFont typeface="Arial"/>
              <a:buChar char="●"/>
            </a:pPr>
            <a:r>
              <a:rPr b="0" lang="en-GB" sz="1500" strike="noStrike" u="none">
                <a:solidFill>
                  <a:schemeClr val="dk1"/>
                </a:solidFill>
                <a:uFillTx/>
                <a:latin typeface="Arial"/>
                <a:ea typeface="Arial"/>
              </a:rPr>
              <a:t>During the training process, random Gaussian noise is applied to the watermarked images. This on-the-fly simulation of a common distortion enhances the robustness of the framework against noise.</a:t>
            </a:r>
            <a:endParaRPr b="0" lang="en-US" sz="1500" strike="noStrike" u="none">
              <a:solidFill>
                <a:srgbClr val="000000"/>
              </a:solidFill>
              <a:uFillTx/>
              <a:latin typeface="Arial"/>
            </a:endParaRPr>
          </a:p>
          <a:p>
            <a:pPr indent="0">
              <a:lnSpc>
                <a:spcPct val="115000"/>
              </a:lnSpc>
              <a:buNone/>
              <a:tabLst>
                <a:tab algn="l" pos="0"/>
              </a:tabLst>
            </a:pPr>
            <a:endParaRPr b="0" lang="en-US" sz="1500" strike="noStrike" u="none">
              <a:solidFill>
                <a:srgbClr val="000000"/>
              </a:solidFill>
              <a:uFillTx/>
              <a:latin typeface="Arial"/>
            </a:endParaRPr>
          </a:p>
          <a:p>
            <a:pPr marL="457200" indent="-324000">
              <a:lnSpc>
                <a:spcPct val="115000"/>
              </a:lnSpc>
              <a:buClr>
                <a:srgbClr val="ffffff"/>
              </a:buClr>
              <a:buFont typeface="Arial"/>
              <a:buChar char="●"/>
              <a:tabLst>
                <a:tab algn="l" pos="0"/>
              </a:tabLst>
            </a:pPr>
            <a:r>
              <a:rPr b="0" lang="en-GB" sz="1500" strike="noStrike" u="none">
                <a:solidFill>
                  <a:schemeClr val="dk1"/>
                </a:solidFill>
                <a:uFillTx/>
                <a:latin typeface="Arial"/>
                <a:ea typeface="Arial"/>
              </a:rPr>
              <a:t>The SaliencyNet, encoder, decoder, and discriminator are trained jointly in an end-to-end fashion. This allows for the optimization of all components to achieve both high imperceptibility and strong robustness of the invisible watermark.</a:t>
            </a:r>
            <a:endParaRPr b="0" lang="en-US" sz="1500" strike="noStrike" u="none">
              <a:solidFill>
                <a:srgbClr val="000000"/>
              </a:solidFill>
              <a:uFillTx/>
              <a:latin typeface="Arial"/>
            </a:endParaRPr>
          </a:p>
        </p:txBody>
      </p:sp>
      <p:pic>
        <p:nvPicPr>
          <p:cNvPr id="59" name="Google Shape;127;p25" descr=""/>
          <p:cNvPicPr/>
          <p:nvPr/>
        </p:nvPicPr>
        <p:blipFill>
          <a:blip r:embed="rId1"/>
          <a:stretch/>
        </p:blipFill>
        <p:spPr>
          <a:xfrm>
            <a:off x="1923120" y="2460600"/>
            <a:ext cx="5297400" cy="237744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Google Shape;95;p20"/>
          <p:cNvSpPr/>
          <p:nvPr/>
        </p:nvSpPr>
        <p:spPr>
          <a:xfrm>
            <a:off x="497160" y="430200"/>
            <a:ext cx="8087760" cy="4568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800" strike="noStrike" u="none">
                <a:solidFill>
                  <a:schemeClr val="dk1"/>
                </a:solidFill>
                <a:uFillTx/>
                <a:latin typeface="Arial"/>
                <a:ea typeface="Arial"/>
              </a:rPr>
              <a:t>Step-by-Step Pipeline</a:t>
            </a:r>
            <a:endParaRPr b="0" lang="en-US" sz="1800" strike="noStrike" u="none">
              <a:solidFill>
                <a:srgbClr val="ffffff"/>
              </a:solidFill>
              <a:uFillTx/>
              <a:latin typeface="Arial"/>
            </a:endParaRPr>
          </a:p>
        </p:txBody>
      </p:sp>
      <p:sp>
        <p:nvSpPr>
          <p:cNvPr id="61" name="Google Shape;96;p20"/>
          <p:cNvSpPr/>
          <p:nvPr/>
        </p:nvSpPr>
        <p:spPr>
          <a:xfrm>
            <a:off x="459000" y="1348200"/>
            <a:ext cx="8087760" cy="2786400"/>
          </a:xfrm>
          <a:prstGeom prst="rect">
            <a:avLst/>
          </a:prstGeom>
          <a:noFill/>
          <a:ln w="0">
            <a:noFill/>
          </a:ln>
        </p:spPr>
        <p:style>
          <a:lnRef idx="0"/>
          <a:fillRef idx="0"/>
          <a:effectRef idx="0"/>
          <a:fontRef idx="minor"/>
        </p:style>
        <p:txBody>
          <a:bodyPr tIns="91440" bIns="91440" anchor="t">
            <a:spAutoFit/>
          </a:bodyPr>
          <a:p>
            <a:pPr>
              <a:lnSpc>
                <a:spcPct val="115000"/>
              </a:lnSpc>
              <a:spcBef>
                <a:spcPts val="1199"/>
              </a:spcBef>
              <a:tabLst>
                <a:tab algn="l" pos="0"/>
              </a:tabLst>
            </a:pPr>
            <a:r>
              <a:rPr b="1" lang="en-GB" sz="1400" strike="noStrike" u="none">
                <a:solidFill>
                  <a:schemeClr val="dk1"/>
                </a:solidFill>
                <a:uFillTx/>
                <a:latin typeface="Arial"/>
                <a:ea typeface="Arial"/>
              </a:rPr>
              <a:t>Steps:</a:t>
            </a:r>
            <a:endParaRPr b="0" lang="en-US" sz="1400" strike="noStrike" u="none">
              <a:solidFill>
                <a:srgbClr val="ffffff"/>
              </a:solidFill>
              <a:uFillTx/>
              <a:latin typeface="Arial"/>
            </a:endParaRPr>
          </a:p>
          <a:p>
            <a:pPr marL="457200" indent="-317520">
              <a:lnSpc>
                <a:spcPct val="115000"/>
              </a:lnSpc>
              <a:spcBef>
                <a:spcPts val="1199"/>
              </a:spcBef>
              <a:buClr>
                <a:srgbClr val="ffffff"/>
              </a:buClr>
              <a:buFont typeface="Arial"/>
              <a:buAutoNum type="arabicPeriod"/>
              <a:tabLst>
                <a:tab algn="l" pos="0"/>
              </a:tabLst>
            </a:pPr>
            <a:r>
              <a:rPr b="0" lang="en-GB" sz="1400" strike="noStrike" u="none">
                <a:solidFill>
                  <a:schemeClr val="dk1"/>
                </a:solidFill>
                <a:uFillTx/>
                <a:latin typeface="Arial"/>
                <a:ea typeface="Arial"/>
              </a:rPr>
              <a:t>Predict saliency map</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AutoNum type="arabicPeriod"/>
              <a:tabLst>
                <a:tab algn="l" pos="0"/>
              </a:tabLst>
            </a:pPr>
            <a:r>
              <a:rPr b="0" lang="en-GB" sz="1400" strike="noStrike" u="none">
                <a:solidFill>
                  <a:schemeClr val="dk1"/>
                </a:solidFill>
                <a:uFillTx/>
                <a:latin typeface="Arial"/>
                <a:ea typeface="Arial"/>
              </a:rPr>
              <a:t>Embed watermark in low-saliency regions</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AutoNum type="arabicPeriod"/>
              <a:tabLst>
                <a:tab algn="l" pos="0"/>
              </a:tabLst>
            </a:pPr>
            <a:r>
              <a:rPr b="0" lang="en-GB" sz="1400" strike="noStrike" u="none">
                <a:solidFill>
                  <a:schemeClr val="dk1"/>
                </a:solidFill>
                <a:uFillTx/>
                <a:latin typeface="Arial"/>
                <a:ea typeface="Arial"/>
              </a:rPr>
              <a:t>Simulate distortion (e.g., Gaussian noise)</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AutoNum type="arabicPeriod"/>
              <a:tabLst>
                <a:tab algn="l" pos="0"/>
              </a:tabLst>
            </a:pPr>
            <a:r>
              <a:rPr b="0" lang="en-GB" sz="1400" strike="noStrike" u="none">
                <a:solidFill>
                  <a:schemeClr val="dk1"/>
                </a:solidFill>
                <a:uFillTx/>
                <a:latin typeface="Arial"/>
                <a:ea typeface="Arial"/>
              </a:rPr>
              <a:t>Decode watermark from distorted image</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AutoNum type="arabicPeriod"/>
              <a:tabLst>
                <a:tab algn="l" pos="0"/>
              </a:tabLst>
            </a:pPr>
            <a:r>
              <a:rPr b="0" lang="en-GB" sz="1400" strike="noStrike" u="none">
                <a:solidFill>
                  <a:schemeClr val="dk1"/>
                </a:solidFill>
                <a:uFillTx/>
                <a:latin typeface="Arial"/>
                <a:ea typeface="Arial"/>
              </a:rPr>
              <a:t>Use adversarial loss to preserve realism</a:t>
            </a:r>
            <a:endParaRPr b="0" lang="en-U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en-GB" sz="2800" strike="noStrike" u="none">
                <a:solidFill>
                  <a:schemeClr val="dk1"/>
                </a:solidFill>
                <a:uFillTx/>
                <a:latin typeface="Arial"/>
                <a:ea typeface="Arial"/>
              </a:rPr>
              <a:t>Network Architecture</a:t>
            </a:r>
            <a:endParaRPr b="0" lang="en-US" sz="2800" strike="noStrike" u="none">
              <a:solidFill>
                <a:srgbClr val="000000"/>
              </a:solidFill>
              <a:uFillTx/>
              <a:latin typeface="Arial"/>
            </a:endParaRPr>
          </a:p>
        </p:txBody>
      </p:sp>
      <p:pic>
        <p:nvPicPr>
          <p:cNvPr id="63" name="Google Shape;133;p26" descr=""/>
          <p:cNvPicPr/>
          <p:nvPr/>
        </p:nvPicPr>
        <p:blipFill>
          <a:blip r:embed="rId1"/>
          <a:stretch/>
        </p:blipFill>
        <p:spPr>
          <a:xfrm>
            <a:off x="152280" y="1170000"/>
            <a:ext cx="8739360" cy="382068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7315200" y="444960"/>
            <a:ext cx="1516680" cy="572400"/>
          </a:xfrm>
          <a:prstGeom prst="rect">
            <a:avLst/>
          </a:prstGeom>
          <a:noFill/>
          <a:ln w="0">
            <a:noFill/>
          </a:ln>
        </p:spPr>
        <p:txBody>
          <a:bodyPr lIns="91440" rIns="91440" tIns="91440" bIns="91440" anchor="t">
            <a:normAutofit/>
          </a:bodyPr>
          <a:p>
            <a:pPr indent="0">
              <a:buNone/>
            </a:pPr>
            <a:endParaRPr b="0" lang="en-US" sz="2800" strike="noStrike" u="none">
              <a:solidFill>
                <a:schemeClr val="dk1"/>
              </a:solidFill>
              <a:uFillTx/>
              <a:latin typeface="Arial"/>
              <a:ea typeface="Arial"/>
            </a:endParaRPr>
          </a:p>
        </p:txBody>
      </p:sp>
      <p:sp>
        <p:nvSpPr>
          <p:cNvPr id="65" name="PlaceHolder 2"/>
          <p:cNvSpPr>
            <a:spLocks noGrp="1"/>
          </p:cNvSpPr>
          <p:nvPr>
            <p:ph/>
          </p:nvPr>
        </p:nvSpPr>
        <p:spPr>
          <a:xfrm>
            <a:off x="311760" y="1017720"/>
            <a:ext cx="8520120" cy="3550680"/>
          </a:xfrm>
          <a:prstGeom prst="rect">
            <a:avLst/>
          </a:prstGeom>
          <a:noFill/>
          <a:ln w="0">
            <a:noFill/>
          </a:ln>
        </p:spPr>
        <p:txBody>
          <a:bodyPr lIns="91440" rIns="91440" tIns="91440" bIns="91440" anchor="t">
            <a:normAutofit/>
          </a:bodyPr>
          <a:p>
            <a:pPr indent="0">
              <a:lnSpc>
                <a:spcPct val="115000"/>
              </a:lnSpc>
              <a:buNone/>
              <a:tabLst>
                <a:tab algn="l" pos="0"/>
              </a:tabLst>
            </a:pPr>
            <a:r>
              <a:rPr b="1" lang="en-GB" sz="1400" strike="noStrike" u="none">
                <a:solidFill>
                  <a:schemeClr val="dk1"/>
                </a:solidFill>
                <a:uFillTx/>
                <a:latin typeface="Arial"/>
                <a:ea typeface="Arial"/>
              </a:rPr>
              <a:t>SaliencyNet</a:t>
            </a:r>
            <a:r>
              <a:rPr b="0" lang="en-GB" sz="1400" strike="noStrike" u="none">
                <a:solidFill>
                  <a:schemeClr val="dk1"/>
                </a:solidFill>
                <a:uFillTx/>
                <a:latin typeface="Arial"/>
                <a:ea typeface="Arial"/>
              </a:rPr>
              <a:t> identifies low-importance regions using shallow CNN.</a:t>
            </a:r>
            <a:br>
              <a:rPr sz="1400"/>
            </a:br>
            <a:endParaRPr b="0" lang="en-US" sz="1400" strike="noStrike" u="none">
              <a:solidFill>
                <a:srgbClr val="000000"/>
              </a:solidFill>
              <a:uFillTx/>
              <a:latin typeface="Arial"/>
            </a:endParaRPr>
          </a:p>
          <a:p>
            <a:pPr indent="0">
              <a:lnSpc>
                <a:spcPct val="115000"/>
              </a:lnSpc>
              <a:spcBef>
                <a:spcPts val="1199"/>
              </a:spcBef>
              <a:buNone/>
              <a:tabLst>
                <a:tab algn="l" pos="0"/>
              </a:tabLst>
            </a:pPr>
            <a:r>
              <a:rPr b="1" lang="en-GB" sz="1400" strike="noStrike" u="none">
                <a:solidFill>
                  <a:schemeClr val="dk1"/>
                </a:solidFill>
                <a:uFillTx/>
                <a:latin typeface="Arial"/>
                <a:ea typeface="Arial"/>
              </a:rPr>
              <a:t>Encoder</a:t>
            </a:r>
            <a:r>
              <a:rPr b="0" lang="en-GB" sz="1400" strike="noStrike" u="none">
                <a:solidFill>
                  <a:schemeClr val="dk1"/>
                </a:solidFill>
                <a:uFillTx/>
                <a:latin typeface="Arial"/>
                <a:ea typeface="Arial"/>
              </a:rPr>
              <a:t> embeds watermark guided by saliency mask.</a:t>
            </a:r>
            <a:br>
              <a:rPr sz="1400"/>
            </a:br>
            <a:endParaRPr b="0" lang="en-US" sz="1400" strike="noStrike" u="none">
              <a:solidFill>
                <a:srgbClr val="000000"/>
              </a:solidFill>
              <a:uFillTx/>
              <a:latin typeface="Arial"/>
            </a:endParaRPr>
          </a:p>
          <a:p>
            <a:pPr indent="0">
              <a:lnSpc>
                <a:spcPct val="115000"/>
              </a:lnSpc>
              <a:spcBef>
                <a:spcPts val="1199"/>
              </a:spcBef>
              <a:buNone/>
              <a:tabLst>
                <a:tab algn="l" pos="0"/>
              </a:tabLst>
            </a:pPr>
            <a:r>
              <a:rPr b="1" lang="en-GB" sz="1400" strike="noStrike" u="none">
                <a:solidFill>
                  <a:schemeClr val="dk1"/>
                </a:solidFill>
                <a:uFillTx/>
                <a:latin typeface="Arial"/>
                <a:ea typeface="Arial"/>
              </a:rPr>
              <a:t>Decoder</a:t>
            </a:r>
            <a:r>
              <a:rPr b="0" lang="en-GB" sz="1400" strike="noStrike" u="none">
                <a:solidFill>
                  <a:schemeClr val="dk1"/>
                </a:solidFill>
                <a:uFillTx/>
                <a:latin typeface="Arial"/>
                <a:ea typeface="Arial"/>
              </a:rPr>
              <a:t> reconstructs watermark from distorted images.</a:t>
            </a:r>
            <a:br>
              <a:rPr sz="1400"/>
            </a:br>
            <a:endParaRPr b="0" lang="en-US" sz="1400" strike="noStrike" u="none">
              <a:solidFill>
                <a:srgbClr val="000000"/>
              </a:solidFill>
              <a:uFillTx/>
              <a:latin typeface="Arial"/>
            </a:endParaRPr>
          </a:p>
          <a:p>
            <a:pPr indent="0">
              <a:lnSpc>
                <a:spcPct val="115000"/>
              </a:lnSpc>
              <a:spcBef>
                <a:spcPts val="1199"/>
              </a:spcBef>
              <a:buNone/>
              <a:tabLst>
                <a:tab algn="l" pos="0"/>
              </a:tabLst>
            </a:pPr>
            <a:r>
              <a:rPr b="1" lang="en-GB" sz="1400" strike="noStrike" u="none">
                <a:solidFill>
                  <a:schemeClr val="dk1"/>
                </a:solidFill>
                <a:uFillTx/>
                <a:latin typeface="Arial"/>
                <a:ea typeface="Arial"/>
              </a:rPr>
              <a:t>Discriminator</a:t>
            </a:r>
            <a:r>
              <a:rPr b="0" lang="en-GB" sz="1400" strike="noStrike" u="none">
                <a:solidFill>
                  <a:schemeClr val="dk1"/>
                </a:solidFill>
                <a:uFillTx/>
                <a:latin typeface="Arial"/>
                <a:ea typeface="Arial"/>
              </a:rPr>
              <a:t> distinguishes between clean and watermarked images to improve realism.</a:t>
            </a:r>
            <a:endParaRPr b="0" lang="en-US" sz="140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Google Shape;101;p21"/>
          <p:cNvSpPr/>
          <p:nvPr/>
        </p:nvSpPr>
        <p:spPr>
          <a:xfrm>
            <a:off x="468360" y="497160"/>
            <a:ext cx="8164080" cy="4568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800" strike="noStrike" u="none">
                <a:solidFill>
                  <a:schemeClr val="dk1"/>
                </a:solidFill>
                <a:uFillTx/>
                <a:latin typeface="Arial"/>
                <a:ea typeface="Arial"/>
              </a:rPr>
              <a:t>Experiments – Setup</a:t>
            </a:r>
            <a:endParaRPr b="0" lang="en-US" sz="1800" strike="noStrike" u="none">
              <a:solidFill>
                <a:srgbClr val="ffffff"/>
              </a:solidFill>
              <a:uFillTx/>
              <a:latin typeface="Arial"/>
            </a:endParaRPr>
          </a:p>
        </p:txBody>
      </p:sp>
      <p:sp>
        <p:nvSpPr>
          <p:cNvPr id="67" name="Google Shape;102;p21"/>
          <p:cNvSpPr/>
          <p:nvPr/>
        </p:nvSpPr>
        <p:spPr>
          <a:xfrm>
            <a:off x="1061280" y="1338480"/>
            <a:ext cx="7342200" cy="2786400"/>
          </a:xfrm>
          <a:prstGeom prst="rect">
            <a:avLst/>
          </a:prstGeom>
          <a:noFill/>
          <a:ln w="0">
            <a:noFill/>
          </a:ln>
        </p:spPr>
        <p:style>
          <a:lnRef idx="0"/>
          <a:fillRef idx="0"/>
          <a:effectRef idx="0"/>
          <a:fontRef idx="minor"/>
        </p:style>
        <p:txBody>
          <a:bodyPr tIns="91440" bIns="91440" anchor="t">
            <a:spAutoFit/>
          </a:bodyPr>
          <a:p>
            <a:pPr>
              <a:lnSpc>
                <a:spcPct val="115000"/>
              </a:lnSpc>
              <a:spcBef>
                <a:spcPts val="1199"/>
              </a:spcBef>
              <a:tabLst>
                <a:tab algn="l" pos="0"/>
              </a:tabLst>
            </a:pPr>
            <a:r>
              <a:rPr b="1" lang="en-GB" sz="1400" strike="noStrike" u="none">
                <a:solidFill>
                  <a:schemeClr val="dk1"/>
                </a:solidFill>
                <a:uFillTx/>
                <a:latin typeface="Arial"/>
                <a:ea typeface="Arial"/>
              </a:rPr>
              <a:t>Datasets &amp; Settings</a:t>
            </a:r>
            <a:endParaRPr b="0" lang="en-US" sz="1400" strike="noStrike" u="none">
              <a:solidFill>
                <a:srgbClr val="ffffff"/>
              </a:solidFill>
              <a:uFillTx/>
              <a:latin typeface="Arial"/>
            </a:endParaRPr>
          </a:p>
          <a:p>
            <a:pPr marL="457200" indent="-317520">
              <a:lnSpc>
                <a:spcPct val="115000"/>
              </a:lnSpc>
              <a:spcBef>
                <a:spcPts val="1199"/>
              </a:spcBef>
              <a:buClr>
                <a:srgbClr val="ffffff"/>
              </a:buClr>
              <a:buFont typeface="Arial"/>
              <a:buChar char="●"/>
              <a:tabLst>
                <a:tab algn="l" pos="0"/>
              </a:tabLst>
            </a:pPr>
            <a:r>
              <a:rPr b="0" lang="en-GB" sz="1400" strike="noStrike" u="none">
                <a:solidFill>
                  <a:schemeClr val="dk1"/>
                </a:solidFill>
                <a:uFillTx/>
                <a:latin typeface="Arial"/>
                <a:ea typeface="Arial"/>
              </a:rPr>
              <a:t>CIFAR-10 (resized to 256×256)</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64-bit binary watermark</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Batch size: 8 | Epochs: 5</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Optimizer: Adam (LR = 1e-4)</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Noise: Gaussian (σ ≈ 0.05)</a:t>
            </a:r>
            <a:endParaRPr b="0" lang="en-U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en-GB" sz="2800" strike="noStrike" u="none">
                <a:solidFill>
                  <a:schemeClr val="dk1"/>
                </a:solidFill>
                <a:uFillTx/>
                <a:latin typeface="Arial"/>
                <a:ea typeface="Arial"/>
              </a:rPr>
              <a:t>DATASET USED</a:t>
            </a:r>
            <a:endParaRPr b="0" lang="en-US" sz="2800" strike="noStrike" u="none">
              <a:solidFill>
                <a:srgbClr val="000000"/>
              </a:solidFill>
              <a:uFillTx/>
              <a:latin typeface="Arial"/>
            </a:endParaRPr>
          </a:p>
        </p:txBody>
      </p:sp>
      <p:sp>
        <p:nvSpPr>
          <p:cNvPr id="69"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lnSpcReduction="9999"/>
          </a:bodyPr>
          <a:p>
            <a:pPr indent="0">
              <a:lnSpc>
                <a:spcPct val="115000"/>
              </a:lnSpc>
              <a:buNone/>
              <a:tabLst>
                <a:tab algn="l" pos="0"/>
              </a:tabLst>
            </a:pPr>
            <a:r>
              <a:rPr b="0" lang="en-GB" sz="1800" strike="noStrike" u="none">
                <a:solidFill>
                  <a:schemeClr val="lt2"/>
                </a:solidFill>
                <a:uFillTx/>
                <a:latin typeface="Arial"/>
                <a:ea typeface="Arial"/>
              </a:rPr>
              <a:t>Used CIFAR-10 dataset (32x32 → upscaled to 256x256).</a:t>
            </a:r>
            <a:br>
              <a:rPr sz="1800"/>
            </a:br>
            <a:endParaRPr b="0" lang="en-US" sz="1800" strike="noStrike" u="none">
              <a:solidFill>
                <a:srgbClr val="000000"/>
              </a:solidFill>
              <a:uFillTx/>
              <a:latin typeface="Arial"/>
            </a:endParaRPr>
          </a:p>
          <a:p>
            <a:pPr indent="0">
              <a:lnSpc>
                <a:spcPct val="115000"/>
              </a:lnSpc>
              <a:spcBef>
                <a:spcPts val="1199"/>
              </a:spcBef>
              <a:buNone/>
              <a:tabLst>
                <a:tab algn="l" pos="0"/>
              </a:tabLst>
            </a:pPr>
            <a:r>
              <a:rPr b="0" lang="en-GB" sz="1800" strike="noStrike" u="none">
                <a:solidFill>
                  <a:schemeClr val="lt2"/>
                </a:solidFill>
                <a:uFillTx/>
                <a:latin typeface="Arial"/>
                <a:ea typeface="Arial"/>
              </a:rPr>
              <a:t>Watermarks: Binary vectors of length 64, randomly generated.</a:t>
            </a:r>
            <a:br>
              <a:rPr sz="1800"/>
            </a:br>
            <a:endParaRPr b="0" lang="en-US" sz="1800" strike="noStrike" u="none">
              <a:solidFill>
                <a:srgbClr val="000000"/>
              </a:solidFill>
              <a:uFillTx/>
              <a:latin typeface="Arial"/>
            </a:endParaRPr>
          </a:p>
          <a:p>
            <a:pPr indent="0">
              <a:lnSpc>
                <a:spcPct val="115000"/>
              </a:lnSpc>
              <a:spcBef>
                <a:spcPts val="1199"/>
              </a:spcBef>
              <a:buNone/>
              <a:tabLst>
                <a:tab algn="l" pos="0"/>
              </a:tabLst>
            </a:pPr>
            <a:r>
              <a:rPr b="0" lang="en-GB" sz="1800" strike="noStrike" u="none">
                <a:solidFill>
                  <a:schemeClr val="lt2"/>
                </a:solidFill>
                <a:uFillTx/>
                <a:latin typeface="Arial"/>
                <a:ea typeface="Arial"/>
              </a:rPr>
              <a:t>Preprocessing:</a:t>
            </a:r>
            <a:br>
              <a:rPr sz="1800"/>
            </a:br>
            <a:endParaRPr b="0" lang="en-US" sz="1800" strike="noStrike" u="none">
              <a:solidFill>
                <a:srgbClr val="000000"/>
              </a:solidFill>
              <a:uFillTx/>
              <a:latin typeface="Arial"/>
            </a:endParaRPr>
          </a:p>
          <a:p>
            <a:pPr marL="457200" indent="-298440">
              <a:lnSpc>
                <a:spcPct val="115000"/>
              </a:lnSpc>
              <a:spcBef>
                <a:spcPts val="1199"/>
              </a:spcBef>
              <a:buClr>
                <a:srgbClr val="000000"/>
              </a:buClr>
              <a:buFont typeface="Arial"/>
              <a:buChar char="●"/>
              <a:tabLst>
                <a:tab algn="l" pos="0"/>
              </a:tabLst>
            </a:pPr>
            <a:r>
              <a:rPr b="0" lang="en-GB" sz="1800" strike="noStrike" u="none">
                <a:solidFill>
                  <a:schemeClr val="lt2"/>
                </a:solidFill>
                <a:uFillTx/>
                <a:latin typeface="Arial"/>
                <a:ea typeface="Arial"/>
              </a:rPr>
              <a:t>Resize to (256x256)</a:t>
            </a:r>
            <a:br>
              <a:rPr sz="1800"/>
            </a:br>
            <a:r>
              <a:rPr b="0" lang="en-GB" sz="1800" strike="noStrike" u="none">
                <a:solidFill>
                  <a:schemeClr val="lt2"/>
                </a:solidFill>
                <a:uFillTx/>
                <a:latin typeface="Arial"/>
              </a:rPr>
              <a:t> </a:t>
            </a:r>
            <a:endParaRPr b="0" lang="en-US" sz="1800" strike="noStrike" u="none">
              <a:solidFill>
                <a:srgbClr val="000000"/>
              </a:solidFill>
              <a:uFillTx/>
              <a:latin typeface="Arial"/>
            </a:endParaRPr>
          </a:p>
          <a:p>
            <a:pPr marL="457200" indent="-298440">
              <a:lnSpc>
                <a:spcPct val="115000"/>
              </a:lnSpc>
              <a:buClr>
                <a:srgbClr val="000000"/>
              </a:buClr>
              <a:buFont typeface="Arial"/>
              <a:buChar char="●"/>
              <a:tabLst>
                <a:tab algn="l" pos="0"/>
              </a:tabLst>
            </a:pPr>
            <a:r>
              <a:rPr b="0" lang="en-GB" sz="1800" strike="noStrike" u="none">
                <a:solidFill>
                  <a:schemeClr val="lt2"/>
                </a:solidFill>
                <a:uFillTx/>
                <a:latin typeface="Arial"/>
                <a:ea typeface="Arial"/>
              </a:rPr>
              <a:t>Convert to PyTorch tensors</a:t>
            </a:r>
            <a:endParaRPr b="0" lang="en-US" sz="180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 name="Google Shape;156;p30" descr=""/>
          <p:cNvPicPr/>
          <p:nvPr/>
        </p:nvPicPr>
        <p:blipFill>
          <a:blip r:embed="rId1"/>
          <a:stretch/>
        </p:blipFill>
        <p:spPr>
          <a:xfrm>
            <a:off x="152280" y="2596680"/>
            <a:ext cx="8838720" cy="1746720"/>
          </a:xfrm>
          <a:prstGeom prst="rect">
            <a:avLst/>
          </a:prstGeom>
          <a:noFill/>
          <a:ln w="0">
            <a:noFill/>
          </a:ln>
        </p:spPr>
      </p:pic>
      <p:sp>
        <p:nvSpPr>
          <p:cNvPr id="71" name="Google Shape;157;p30"/>
          <p:cNvSpPr/>
          <p:nvPr/>
        </p:nvSpPr>
        <p:spPr>
          <a:xfrm>
            <a:off x="152280" y="2036520"/>
            <a:ext cx="1415160" cy="3808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300" strike="noStrike" u="none">
                <a:solidFill>
                  <a:schemeClr val="lt2"/>
                </a:solidFill>
                <a:uFillTx/>
                <a:latin typeface="Arial"/>
                <a:ea typeface="Arial"/>
              </a:rPr>
              <a:t>Original image</a:t>
            </a:r>
            <a:endParaRPr b="0" lang="en-US" sz="1300" strike="noStrike" u="none">
              <a:solidFill>
                <a:srgbClr val="ffffff"/>
              </a:solidFill>
              <a:uFillTx/>
              <a:latin typeface="Arial"/>
            </a:endParaRPr>
          </a:p>
        </p:txBody>
      </p:sp>
      <p:sp>
        <p:nvSpPr>
          <p:cNvPr id="72" name="Google Shape;158;p30"/>
          <p:cNvSpPr/>
          <p:nvPr/>
        </p:nvSpPr>
        <p:spPr>
          <a:xfrm>
            <a:off x="2122560" y="2103480"/>
            <a:ext cx="1271520" cy="396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400" strike="noStrike" u="none">
                <a:solidFill>
                  <a:schemeClr val="lt2"/>
                </a:solidFill>
                <a:uFillTx/>
                <a:latin typeface="Arial"/>
                <a:ea typeface="Arial"/>
              </a:rPr>
              <a:t>Saliency Map</a:t>
            </a:r>
            <a:endParaRPr b="0" lang="en-US" sz="1400" strike="noStrike" u="none">
              <a:solidFill>
                <a:srgbClr val="ffffff"/>
              </a:solidFill>
              <a:uFillTx/>
              <a:latin typeface="Arial"/>
            </a:endParaRPr>
          </a:p>
        </p:txBody>
      </p:sp>
      <p:sp>
        <p:nvSpPr>
          <p:cNvPr id="73" name="Google Shape;159;p30"/>
          <p:cNvSpPr/>
          <p:nvPr/>
        </p:nvSpPr>
        <p:spPr>
          <a:xfrm>
            <a:off x="3785760" y="2036520"/>
            <a:ext cx="1500480" cy="396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400" strike="noStrike" u="none">
                <a:solidFill>
                  <a:schemeClr val="lt2"/>
                </a:solidFill>
                <a:uFillTx/>
                <a:latin typeface="Arial"/>
                <a:ea typeface="Arial"/>
              </a:rPr>
              <a:t>Distorted image</a:t>
            </a:r>
            <a:endParaRPr b="0" lang="en-US" sz="1400" strike="noStrike" u="none">
              <a:solidFill>
                <a:srgbClr val="ffffff"/>
              </a:solidFill>
              <a:uFillTx/>
              <a:latin typeface="Arial"/>
            </a:endParaRPr>
          </a:p>
        </p:txBody>
      </p:sp>
      <p:sp>
        <p:nvSpPr>
          <p:cNvPr id="74" name="Google Shape;160;p30"/>
          <p:cNvSpPr/>
          <p:nvPr/>
        </p:nvSpPr>
        <p:spPr>
          <a:xfrm>
            <a:off x="5516280" y="2103480"/>
            <a:ext cx="1347480" cy="396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400" strike="noStrike" u="none">
                <a:solidFill>
                  <a:schemeClr val="lt2"/>
                </a:solidFill>
                <a:uFillTx/>
                <a:latin typeface="Arial"/>
                <a:ea typeface="Arial"/>
              </a:rPr>
              <a:t>Original WM</a:t>
            </a:r>
            <a:endParaRPr b="0" lang="en-US" sz="1400" strike="noStrike" u="none">
              <a:solidFill>
                <a:srgbClr val="ffffff"/>
              </a:solidFill>
              <a:uFillTx/>
              <a:latin typeface="Arial"/>
            </a:endParaRPr>
          </a:p>
        </p:txBody>
      </p:sp>
      <p:sp>
        <p:nvSpPr>
          <p:cNvPr id="75" name="Google Shape;161;p30"/>
          <p:cNvSpPr/>
          <p:nvPr/>
        </p:nvSpPr>
        <p:spPr>
          <a:xfrm>
            <a:off x="7160760" y="2103480"/>
            <a:ext cx="1415160" cy="396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400" strike="noStrike" u="none">
                <a:solidFill>
                  <a:schemeClr val="lt2"/>
                </a:solidFill>
                <a:uFillTx/>
                <a:latin typeface="Arial"/>
                <a:ea typeface="Arial"/>
              </a:rPr>
              <a:t>Extracted WM</a:t>
            </a:r>
            <a:endParaRPr b="0" lang="en-U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Google Shape;107;p22"/>
          <p:cNvSpPr/>
          <p:nvPr/>
        </p:nvSpPr>
        <p:spPr>
          <a:xfrm>
            <a:off x="0" y="554400"/>
            <a:ext cx="9143640" cy="4568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800" strike="noStrike" u="none">
                <a:solidFill>
                  <a:schemeClr val="dk1"/>
                </a:solidFill>
                <a:uFillTx/>
                <a:latin typeface="Arial"/>
                <a:ea typeface="Arial"/>
              </a:rPr>
              <a:t>Results &amp; Figures</a:t>
            </a:r>
            <a:endParaRPr b="0" lang="en-US" sz="1800" strike="noStrike" u="none">
              <a:solidFill>
                <a:srgbClr val="ffffff"/>
              </a:solidFill>
              <a:uFillTx/>
              <a:latin typeface="Arial"/>
            </a:endParaRPr>
          </a:p>
        </p:txBody>
      </p:sp>
      <p:sp>
        <p:nvSpPr>
          <p:cNvPr id="77" name="Google Shape;108;p22"/>
          <p:cNvSpPr/>
          <p:nvPr/>
        </p:nvSpPr>
        <p:spPr>
          <a:xfrm>
            <a:off x="621360" y="1089720"/>
            <a:ext cx="7848720" cy="1017720"/>
          </a:xfrm>
          <a:prstGeom prst="rect">
            <a:avLst/>
          </a:prstGeom>
          <a:noFill/>
          <a:ln w="0">
            <a:noFill/>
          </a:ln>
        </p:spPr>
        <p:style>
          <a:lnRef idx="0"/>
          <a:fillRef idx="0"/>
          <a:effectRef idx="0"/>
          <a:fontRef idx="minor"/>
        </p:style>
        <p:txBody>
          <a:bodyPr tIns="91440" bIns="91440" anchor="t">
            <a:spAutoFit/>
          </a:bodyPr>
          <a:p>
            <a:pPr>
              <a:lnSpc>
                <a:spcPct val="115000"/>
              </a:lnSpc>
              <a:spcBef>
                <a:spcPts val="1199"/>
              </a:spcBef>
              <a:tabLst>
                <a:tab algn="l" pos="0"/>
              </a:tabLst>
            </a:pPr>
            <a:r>
              <a:rPr b="1" lang="en-GB" sz="1400" strike="noStrike" u="none">
                <a:solidFill>
                  <a:schemeClr val="dk1"/>
                </a:solidFill>
                <a:uFillTx/>
                <a:latin typeface="Arial"/>
                <a:ea typeface="Arial"/>
              </a:rPr>
              <a:t>Training Losses (Epoch-Wise)</a:t>
            </a:r>
            <a:endParaRPr b="0" lang="en-US" sz="1400" strike="noStrike" u="none">
              <a:solidFill>
                <a:srgbClr val="ffffff"/>
              </a:solidFill>
              <a:uFillTx/>
              <a:latin typeface="Arial"/>
            </a:endParaRPr>
          </a:p>
          <a:p>
            <a:pPr>
              <a:lnSpc>
                <a:spcPct val="115000"/>
              </a:lnSpc>
              <a:spcBef>
                <a:spcPts val="1199"/>
              </a:spcBef>
              <a:tabLst>
                <a:tab algn="l" pos="0"/>
              </a:tabLst>
            </a:pPr>
            <a:endParaRPr b="0" lang="en-US" sz="1400" strike="noStrike" u="none">
              <a:solidFill>
                <a:srgbClr val="ffffff"/>
              </a:solidFill>
              <a:uFillTx/>
              <a:latin typeface="Arial"/>
            </a:endParaRPr>
          </a:p>
          <a:p>
            <a:pPr>
              <a:lnSpc>
                <a:spcPct val="115000"/>
              </a:lnSpc>
              <a:spcBef>
                <a:spcPts val="201"/>
              </a:spcBef>
              <a:tabLst>
                <a:tab algn="l" pos="0"/>
              </a:tabLst>
            </a:pPr>
            <a:endParaRPr b="0" lang="en-US" sz="1100" strike="noStrike" u="none">
              <a:solidFill>
                <a:srgbClr val="ffffff"/>
              </a:solidFill>
              <a:uFillTx/>
              <a:latin typeface="Arial"/>
            </a:endParaRPr>
          </a:p>
        </p:txBody>
      </p:sp>
      <p:graphicFrame>
        <p:nvGraphicFramePr>
          <p:cNvPr id="78" name="Google Shape;109;p22"/>
          <p:cNvGraphicFramePr/>
          <p:nvPr/>
        </p:nvGraphicFramePr>
        <p:xfrm>
          <a:off x="669240" y="1609560"/>
          <a:ext cx="7801200" cy="2778120"/>
        </p:xfrm>
        <a:graphic>
          <a:graphicData uri="http://schemas.openxmlformats.org/drawingml/2006/table">
            <a:tbl>
              <a:tblPr/>
              <a:tblGrid>
                <a:gridCol w="1553400"/>
                <a:gridCol w="1561680"/>
                <a:gridCol w="1561680"/>
                <a:gridCol w="1561680"/>
                <a:gridCol w="1561680"/>
              </a:tblGrid>
              <a:tr h="563760">
                <a:tc>
                  <a:txBody>
                    <a:bodyPr lIns="91080" rIns="91080" tIns="91080" bIns="91080" anchor="t">
                      <a:noAutofit/>
                    </a:bodyPr>
                    <a:p>
                      <a:pPr algn="ctr">
                        <a:lnSpc>
                          <a:spcPct val="100000"/>
                        </a:lnSpc>
                        <a:tabLst>
                          <a:tab algn="l" pos="0"/>
                        </a:tabLst>
                      </a:pPr>
                      <a:r>
                        <a:rPr b="0" lang="en-GB" sz="1400" strike="noStrike" u="none">
                          <a:solidFill>
                            <a:schemeClr val="dk1"/>
                          </a:solidFill>
                          <a:uFillTx/>
                          <a:latin typeface="Arial"/>
                          <a:ea typeface="Arial"/>
                        </a:rPr>
                        <a:t>Epoch</a:t>
                      </a:r>
                      <a:endParaRPr b="0" lang="en-US" sz="14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1400" strike="noStrike" u="none">
                          <a:solidFill>
                            <a:schemeClr val="dk1"/>
                          </a:solidFill>
                          <a:uFillTx/>
                          <a:latin typeface="Arial"/>
                          <a:ea typeface="Arial"/>
                        </a:rPr>
                        <a:t>Watermark Loss ↓</a:t>
                      </a:r>
                      <a:endParaRPr b="0" lang="en-US" sz="14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1400" strike="noStrike" u="none">
                          <a:solidFill>
                            <a:schemeClr val="dk1"/>
                          </a:solidFill>
                          <a:uFillTx/>
                          <a:latin typeface="Arial"/>
                          <a:ea typeface="Arial"/>
                        </a:rPr>
                        <a:t>Saliency Loss ↓</a:t>
                      </a:r>
                      <a:endParaRPr b="0" lang="en-US" sz="14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1400" strike="noStrike" u="none">
                          <a:solidFill>
                            <a:schemeClr val="dk1"/>
                          </a:solidFill>
                          <a:uFillTx/>
                          <a:latin typeface="Arial"/>
                          <a:ea typeface="Arial"/>
                        </a:rPr>
                        <a:t>Adversarial Loss ↓</a:t>
                      </a:r>
                      <a:endParaRPr b="0" lang="en-US" sz="14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GB" sz="1400" strike="noStrike" u="none">
                          <a:solidFill>
                            <a:schemeClr val="dk1"/>
                          </a:solidFill>
                          <a:uFillTx/>
                          <a:latin typeface="Arial"/>
                          <a:ea typeface="Arial"/>
                        </a:rPr>
                        <a:t>Total Loss ↓</a:t>
                      </a:r>
                      <a:endParaRPr b="0" lang="en-US" sz="14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42160">
                <a:tc>
                  <a:txBody>
                    <a:bodyPr lIns="91080" rIns="91080" tIns="91080" bIns="91080" anchor="t">
                      <a:noAutofit/>
                    </a:bodyPr>
                    <a:p>
                      <a:pPr algn="ctr">
                        <a:lnSpc>
                          <a:spcPct val="100000"/>
                        </a:lnSpc>
                        <a:tabLst>
                          <a:tab algn="l" pos="0"/>
                        </a:tabLst>
                      </a:pPr>
                      <a:r>
                        <a:rPr b="1" lang="en-GB" sz="1400" strike="noStrike" u="none">
                          <a:solidFill>
                            <a:schemeClr val="dk1"/>
                          </a:solidFill>
                          <a:uFillTx/>
                          <a:latin typeface="Arial"/>
                          <a:ea typeface="Arial"/>
                        </a:rPr>
                        <a:t>1</a:t>
                      </a:r>
                      <a:endParaRPr b="0" lang="en-US" sz="14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42160">
                <a:tc>
                  <a:txBody>
                    <a:bodyPr lIns="91080" rIns="91080" tIns="91080" bIns="91080" anchor="t">
                      <a:noAutofit/>
                    </a:bodyPr>
                    <a:p>
                      <a:pPr algn="ctr">
                        <a:lnSpc>
                          <a:spcPct val="100000"/>
                        </a:lnSpc>
                        <a:tabLst>
                          <a:tab algn="l" pos="0"/>
                        </a:tabLst>
                      </a:pPr>
                      <a:r>
                        <a:rPr b="1" lang="en-GB" sz="1400" strike="noStrike" u="none">
                          <a:solidFill>
                            <a:schemeClr val="dk1"/>
                          </a:solidFill>
                          <a:uFillTx/>
                          <a:latin typeface="Arial"/>
                          <a:ea typeface="Arial"/>
                        </a:rPr>
                        <a:t>2</a:t>
                      </a:r>
                      <a:endParaRPr b="0" lang="en-US" sz="14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42160">
                <a:tc>
                  <a:txBody>
                    <a:bodyPr lIns="91080" rIns="91080" tIns="91080" bIns="91080" anchor="t">
                      <a:noAutofit/>
                    </a:bodyPr>
                    <a:p>
                      <a:pPr algn="ctr">
                        <a:lnSpc>
                          <a:spcPct val="100000"/>
                        </a:lnSpc>
                        <a:tabLst>
                          <a:tab algn="l" pos="0"/>
                        </a:tabLst>
                      </a:pPr>
                      <a:r>
                        <a:rPr b="1" lang="en-GB" sz="1400" strike="noStrike" u="none">
                          <a:solidFill>
                            <a:schemeClr val="dk1"/>
                          </a:solidFill>
                          <a:uFillTx/>
                          <a:latin typeface="Arial"/>
                          <a:ea typeface="Arial"/>
                        </a:rPr>
                        <a:t>3</a:t>
                      </a:r>
                      <a:endParaRPr b="0" lang="en-US" sz="14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42160">
                <a:tc>
                  <a:txBody>
                    <a:bodyPr lIns="91080" rIns="91080" tIns="91080" bIns="91080" anchor="t">
                      <a:noAutofit/>
                    </a:bodyPr>
                    <a:p>
                      <a:pPr algn="ctr">
                        <a:lnSpc>
                          <a:spcPct val="100000"/>
                        </a:lnSpc>
                        <a:tabLst>
                          <a:tab algn="l" pos="0"/>
                        </a:tabLst>
                      </a:pPr>
                      <a:r>
                        <a:rPr b="1" lang="en-GB" sz="1400" strike="noStrike" u="none">
                          <a:solidFill>
                            <a:schemeClr val="dk1"/>
                          </a:solidFill>
                          <a:uFillTx/>
                          <a:latin typeface="Arial"/>
                          <a:ea typeface="Arial"/>
                        </a:rPr>
                        <a:t>4</a:t>
                      </a:r>
                      <a:endParaRPr b="0" lang="en-US" sz="14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endParaRPr b="0" lang="en-US" sz="1800" strike="noStrike" u="none">
                        <a:solidFill>
                          <a:srgbClr val="ffffff"/>
                        </a:solidFill>
                        <a:uFillTx/>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en-GB" sz="2800" strike="noStrike" u="none">
                <a:solidFill>
                  <a:schemeClr val="dk1"/>
                </a:solidFill>
                <a:uFillTx/>
                <a:latin typeface="Arial"/>
                <a:ea typeface="Arial"/>
              </a:rPr>
              <a:t>Evaluation</a:t>
            </a:r>
            <a:endParaRPr b="0" lang="en-US" sz="2800" strike="noStrike" u="none">
              <a:solidFill>
                <a:srgbClr val="000000"/>
              </a:solidFill>
              <a:uFillTx/>
              <a:latin typeface="Arial"/>
            </a:endParaRPr>
          </a:p>
        </p:txBody>
      </p:sp>
      <p:sp>
        <p:nvSpPr>
          <p:cNvPr id="80"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indent="0">
              <a:spcBef>
                <a:spcPts val="1417"/>
              </a:spcBef>
              <a:buNone/>
            </a:pPr>
            <a:endParaRPr b="0" lang="en-US" sz="1800" strike="noStrike" u="none">
              <a:solidFill>
                <a:schemeClr val="lt2"/>
              </a:solidFill>
              <a:uFillTx/>
              <a:latin typeface="Arial"/>
              <a:ea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en-GB" sz="2800" strike="noStrike" u="none">
                <a:solidFill>
                  <a:schemeClr val="dk1"/>
                </a:solidFill>
                <a:uFillTx/>
                <a:latin typeface="Arial"/>
                <a:ea typeface="Arial"/>
              </a:rPr>
              <a:t>Future Improvements</a:t>
            </a:r>
            <a:endParaRPr b="0" lang="en-US" sz="2800" strike="noStrike" u="none">
              <a:solidFill>
                <a:srgbClr val="000000"/>
              </a:solidFill>
              <a:uFillTx/>
              <a:latin typeface="Arial"/>
            </a:endParaRPr>
          </a:p>
        </p:txBody>
      </p:sp>
      <p:sp>
        <p:nvSpPr>
          <p:cNvPr id="82"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indent="0">
              <a:lnSpc>
                <a:spcPct val="115000"/>
              </a:lnSpc>
              <a:buNone/>
              <a:tabLst>
                <a:tab algn="l" pos="0"/>
              </a:tabLst>
            </a:pPr>
            <a:r>
              <a:rPr b="0" lang="en-GB" sz="1800" strike="noStrike" u="none">
                <a:solidFill>
                  <a:srgbClr val="ffffff"/>
                </a:solidFill>
                <a:uFillTx/>
                <a:latin typeface="Arial"/>
                <a:ea typeface="Arial"/>
              </a:rPr>
              <a:t>Use better distortion models (JPEG compression, resizing).</a:t>
            </a:r>
            <a:br>
              <a:rPr sz="1800"/>
            </a:br>
            <a:endParaRPr b="0" lang="en-US" sz="1800" strike="noStrike" u="none">
              <a:solidFill>
                <a:srgbClr val="000000"/>
              </a:solidFill>
              <a:uFillTx/>
              <a:latin typeface="Arial"/>
            </a:endParaRPr>
          </a:p>
          <a:p>
            <a:pPr indent="0">
              <a:lnSpc>
                <a:spcPct val="115000"/>
              </a:lnSpc>
              <a:spcBef>
                <a:spcPts val="1199"/>
              </a:spcBef>
              <a:buNone/>
              <a:tabLst>
                <a:tab algn="l" pos="0"/>
              </a:tabLst>
            </a:pPr>
            <a:r>
              <a:rPr b="0" lang="en-GB" sz="1800" strike="noStrike" u="none">
                <a:solidFill>
                  <a:srgbClr val="ffffff"/>
                </a:solidFill>
                <a:uFillTx/>
                <a:latin typeface="Arial"/>
                <a:ea typeface="Arial"/>
              </a:rPr>
              <a:t>Experiment with different watermark lengths.</a:t>
            </a:r>
            <a:br>
              <a:rPr sz="1800"/>
            </a:br>
            <a:endParaRPr b="0" lang="en-US" sz="1800" strike="noStrike" u="none">
              <a:solidFill>
                <a:srgbClr val="000000"/>
              </a:solidFill>
              <a:uFillTx/>
              <a:latin typeface="Arial"/>
            </a:endParaRPr>
          </a:p>
          <a:p>
            <a:pPr indent="0">
              <a:lnSpc>
                <a:spcPct val="115000"/>
              </a:lnSpc>
              <a:spcBef>
                <a:spcPts val="1199"/>
              </a:spcBef>
              <a:buNone/>
              <a:tabLst>
                <a:tab algn="l" pos="0"/>
              </a:tabLst>
            </a:pPr>
            <a:r>
              <a:rPr b="0" lang="en-GB" sz="1800" strike="noStrike" u="none">
                <a:solidFill>
                  <a:srgbClr val="ffffff"/>
                </a:solidFill>
                <a:uFillTx/>
                <a:latin typeface="Arial"/>
                <a:ea typeface="Arial"/>
              </a:rPr>
              <a:t>Train on higher-resolution datasets (e.g., ImageNet, CelebA).</a:t>
            </a:r>
            <a:endParaRPr b="0" lang="en-US" sz="180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Google Shape;60;p14"/>
          <p:cNvSpPr/>
          <p:nvPr/>
        </p:nvSpPr>
        <p:spPr>
          <a:xfrm>
            <a:off x="812520" y="325080"/>
            <a:ext cx="7839360" cy="4874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2000" strike="noStrike" u="none">
                <a:solidFill>
                  <a:schemeClr val="dk1"/>
                </a:solidFill>
                <a:uFillTx/>
                <a:latin typeface="Arial"/>
                <a:ea typeface="Arial"/>
              </a:rPr>
              <a:t>Problem Statement</a:t>
            </a:r>
            <a:endParaRPr b="0" lang="en-US" sz="2000" strike="noStrike" u="none">
              <a:solidFill>
                <a:srgbClr val="ffffff"/>
              </a:solidFill>
              <a:uFillTx/>
              <a:latin typeface="Arial"/>
            </a:endParaRPr>
          </a:p>
        </p:txBody>
      </p:sp>
      <p:sp>
        <p:nvSpPr>
          <p:cNvPr id="44" name="Google Shape;61;p14"/>
          <p:cNvSpPr/>
          <p:nvPr/>
        </p:nvSpPr>
        <p:spPr>
          <a:xfrm>
            <a:off x="994320" y="1166400"/>
            <a:ext cx="7590960" cy="2786400"/>
          </a:xfrm>
          <a:prstGeom prst="rect">
            <a:avLst/>
          </a:prstGeom>
          <a:noFill/>
          <a:ln w="0">
            <a:noFill/>
          </a:ln>
        </p:spPr>
        <p:style>
          <a:lnRef idx="0"/>
          <a:fillRef idx="0"/>
          <a:effectRef idx="0"/>
          <a:fontRef idx="minor"/>
        </p:style>
        <p:txBody>
          <a:bodyPr tIns="91440" bIns="91440" anchor="t">
            <a:spAutoFit/>
          </a:bodyPr>
          <a:p>
            <a:pPr>
              <a:lnSpc>
                <a:spcPct val="115000"/>
              </a:lnSpc>
              <a:spcBef>
                <a:spcPts val="1199"/>
              </a:spcBef>
              <a:tabLst>
                <a:tab algn="l" pos="0"/>
              </a:tabLst>
            </a:pPr>
            <a:r>
              <a:rPr b="1" lang="en-GB" sz="1400" strike="noStrike" u="none">
                <a:solidFill>
                  <a:schemeClr val="dk1"/>
                </a:solidFill>
                <a:uFillTx/>
                <a:latin typeface="Arial"/>
                <a:ea typeface="Arial"/>
              </a:rPr>
              <a:t>What's the Problem?</a:t>
            </a:r>
            <a:endParaRPr b="0" lang="en-US" sz="1400" strike="noStrike" u="none">
              <a:solidFill>
                <a:srgbClr val="ffffff"/>
              </a:solidFill>
              <a:uFillTx/>
              <a:latin typeface="Arial"/>
            </a:endParaRPr>
          </a:p>
          <a:p>
            <a:pPr marL="457200" indent="-317520">
              <a:lnSpc>
                <a:spcPct val="115000"/>
              </a:lnSpc>
              <a:spcBef>
                <a:spcPts val="1199"/>
              </a:spcBef>
              <a:buClr>
                <a:srgbClr val="ffffff"/>
              </a:buClr>
              <a:buFont typeface="Arial"/>
              <a:buChar char="●"/>
              <a:tabLst>
                <a:tab algn="l" pos="0"/>
              </a:tabLst>
            </a:pPr>
            <a:r>
              <a:rPr b="0" lang="en-GB" sz="1400" strike="noStrike" u="none">
                <a:solidFill>
                  <a:schemeClr val="dk1"/>
                </a:solidFill>
                <a:uFillTx/>
                <a:latin typeface="Arial"/>
                <a:ea typeface="Arial"/>
              </a:rPr>
              <a:t>Embed a binary watermark in an image.</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Watermark should be:</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lvl="1" marL="914400" indent="-317520">
              <a:lnSpc>
                <a:spcPct val="115000"/>
              </a:lnSpc>
              <a:buClr>
                <a:srgbClr val="ffffff"/>
              </a:buClr>
              <a:buFont typeface="Arial"/>
              <a:buChar char="○"/>
              <a:tabLst>
                <a:tab algn="l" pos="0"/>
              </a:tabLst>
            </a:pPr>
            <a:r>
              <a:rPr b="1" lang="en-GB" sz="1400" strike="noStrike" u="none">
                <a:solidFill>
                  <a:schemeClr val="dk1"/>
                </a:solidFill>
                <a:uFillTx/>
                <a:latin typeface="Arial"/>
                <a:ea typeface="Arial"/>
              </a:rPr>
              <a:t>Invisible</a:t>
            </a:r>
            <a:r>
              <a:rPr b="0" lang="en-GB" sz="1400" strike="noStrike" u="none">
                <a:solidFill>
                  <a:schemeClr val="dk1"/>
                </a:solidFill>
                <a:uFillTx/>
                <a:latin typeface="Arial"/>
                <a:ea typeface="Arial"/>
              </a:rPr>
              <a:t> (no visual distortion)</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lvl="1" marL="914400" indent="-317520">
              <a:lnSpc>
                <a:spcPct val="115000"/>
              </a:lnSpc>
              <a:buClr>
                <a:srgbClr val="ffffff"/>
              </a:buClr>
              <a:buFont typeface="Arial"/>
              <a:buChar char="○"/>
              <a:tabLst>
                <a:tab algn="l" pos="0"/>
              </a:tabLst>
            </a:pPr>
            <a:r>
              <a:rPr b="1" lang="en-GB" sz="1400" strike="noStrike" u="none">
                <a:solidFill>
                  <a:schemeClr val="dk1"/>
                </a:solidFill>
                <a:uFillTx/>
                <a:latin typeface="Arial"/>
                <a:ea typeface="Arial"/>
              </a:rPr>
              <a:t>Robust</a:t>
            </a:r>
            <a:r>
              <a:rPr b="0" lang="en-GB" sz="1400" strike="noStrike" u="none">
                <a:solidFill>
                  <a:schemeClr val="dk1"/>
                </a:solidFill>
                <a:uFillTx/>
                <a:latin typeface="Arial"/>
                <a:ea typeface="Arial"/>
              </a:rPr>
              <a:t> (resistant to noise/distortion)</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lvl="1" marL="914400" indent="-317520">
              <a:lnSpc>
                <a:spcPct val="115000"/>
              </a:lnSpc>
              <a:buClr>
                <a:srgbClr val="ffffff"/>
              </a:buClr>
              <a:buFont typeface="Arial"/>
              <a:buChar char="○"/>
              <a:tabLst>
                <a:tab algn="l" pos="0"/>
              </a:tabLst>
            </a:pPr>
            <a:r>
              <a:rPr b="1" lang="en-GB" sz="1400" strike="noStrike" u="none">
                <a:solidFill>
                  <a:schemeClr val="dk1"/>
                </a:solidFill>
                <a:uFillTx/>
                <a:latin typeface="Arial"/>
                <a:ea typeface="Arial"/>
              </a:rPr>
              <a:t>Recoverable</a:t>
            </a:r>
            <a:r>
              <a:rPr b="0" lang="en-GB" sz="1400" strike="noStrike" u="none">
                <a:solidFill>
                  <a:schemeClr val="dk1"/>
                </a:solidFill>
                <a:uFillTx/>
                <a:latin typeface="Arial"/>
                <a:ea typeface="Arial"/>
              </a:rPr>
              <a:t> (after decoding distorted image)</a:t>
            </a:r>
            <a:endParaRPr b="0" lang="en-U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en-GB" sz="2800" strike="noStrike" u="none">
                <a:solidFill>
                  <a:schemeClr val="dk1"/>
                </a:solidFill>
                <a:uFillTx/>
                <a:latin typeface="Arial"/>
                <a:ea typeface="Arial"/>
              </a:rPr>
              <a:t>Conclusion</a:t>
            </a:r>
            <a:endParaRPr b="0" lang="en-US" sz="2800" strike="noStrike" u="none">
              <a:solidFill>
                <a:srgbClr val="000000"/>
              </a:solidFill>
              <a:uFillTx/>
              <a:latin typeface="Arial"/>
            </a:endParaRPr>
          </a:p>
        </p:txBody>
      </p:sp>
      <p:sp>
        <p:nvSpPr>
          <p:cNvPr id="84"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indent="0">
              <a:lnSpc>
                <a:spcPct val="115000"/>
              </a:lnSpc>
              <a:buNone/>
              <a:tabLst>
                <a:tab algn="l" pos="0"/>
              </a:tabLst>
            </a:pPr>
            <a:r>
              <a:rPr b="0" lang="en-GB" sz="1800" strike="noStrike" u="none">
                <a:solidFill>
                  <a:schemeClr val="lt2"/>
                </a:solidFill>
                <a:uFillTx/>
                <a:latin typeface="Arial"/>
                <a:ea typeface="Arial"/>
              </a:rPr>
              <a:t>Achieved robust and imperceptible watermarking using saliency guidance.</a:t>
            </a:r>
            <a:br>
              <a:rPr sz="1800"/>
            </a:br>
            <a:endParaRPr b="0" lang="en-US" sz="1800" strike="noStrike" u="none">
              <a:solidFill>
                <a:srgbClr val="000000"/>
              </a:solidFill>
              <a:uFillTx/>
              <a:latin typeface="Arial"/>
            </a:endParaRPr>
          </a:p>
          <a:p>
            <a:pPr indent="0">
              <a:lnSpc>
                <a:spcPct val="115000"/>
              </a:lnSpc>
              <a:spcBef>
                <a:spcPts val="1199"/>
              </a:spcBef>
              <a:buNone/>
              <a:tabLst>
                <a:tab algn="l" pos="0"/>
              </a:tabLst>
            </a:pPr>
            <a:r>
              <a:rPr b="0" lang="en-GB" sz="1800" strike="noStrike" u="none">
                <a:solidFill>
                  <a:schemeClr val="lt2"/>
                </a:solidFill>
                <a:uFillTx/>
                <a:latin typeface="Arial"/>
                <a:ea typeface="Arial"/>
              </a:rPr>
              <a:t>Decoder recovers watermark even under distortions.</a:t>
            </a:r>
            <a:endParaRPr b="0" lang="en-US" sz="180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en-GB" sz="2800" strike="noStrike" u="none">
                <a:solidFill>
                  <a:schemeClr val="dk1"/>
                </a:solidFill>
                <a:uFillTx/>
                <a:latin typeface="Arial"/>
                <a:ea typeface="Arial"/>
              </a:rPr>
              <a:t>Introduction</a:t>
            </a:r>
            <a:endParaRPr b="0" lang="en-US" sz="2800" strike="noStrike" u="none">
              <a:solidFill>
                <a:srgbClr val="000000"/>
              </a:solidFill>
              <a:uFillTx/>
              <a:latin typeface="Arial"/>
            </a:endParaRPr>
          </a:p>
        </p:txBody>
      </p:sp>
      <p:sp>
        <p:nvSpPr>
          <p:cNvPr id="46"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lnSpcReduction="9999"/>
          </a:bodyPr>
          <a:p>
            <a:pPr marL="457200" indent="-324000">
              <a:lnSpc>
                <a:spcPct val="100000"/>
              </a:lnSpc>
              <a:buClr>
                <a:srgbClr val="ffffff"/>
              </a:buClr>
              <a:buFont typeface="Arial"/>
              <a:buChar char="➔"/>
            </a:pPr>
            <a:r>
              <a:rPr b="0" lang="en-GB" sz="1500" strike="noStrike" u="none">
                <a:solidFill>
                  <a:schemeClr val="dk1"/>
                </a:solidFill>
                <a:uFillTx/>
                <a:latin typeface="Arial"/>
                <a:ea typeface="Arial"/>
              </a:rPr>
              <a:t>Invisible image watermarking must hide ownership data without introducing visible artifacts, yet most methods either become noticeable when embedding is strong enough to resist attacks or break under common distortions.</a:t>
            </a:r>
            <a:endParaRPr b="0" lang="en-US" sz="1500" strike="noStrike" u="none">
              <a:solidFill>
                <a:srgbClr val="000000"/>
              </a:solidFill>
              <a:uFillTx/>
              <a:latin typeface="Arial"/>
            </a:endParaRPr>
          </a:p>
          <a:p>
            <a:pPr indent="0">
              <a:lnSpc>
                <a:spcPct val="100000"/>
              </a:lnSpc>
              <a:buNone/>
              <a:tabLst>
                <a:tab algn="l" pos="0"/>
              </a:tabLst>
            </a:pPr>
            <a:endParaRPr b="0" lang="en-US" sz="1500" strike="noStrike" u="none">
              <a:solidFill>
                <a:srgbClr val="000000"/>
              </a:solidFill>
              <a:uFillTx/>
              <a:latin typeface="Arial"/>
            </a:endParaRPr>
          </a:p>
          <a:p>
            <a:pPr marL="457200" indent="-324000">
              <a:lnSpc>
                <a:spcPct val="100000"/>
              </a:lnSpc>
              <a:buClr>
                <a:srgbClr val="ffffff"/>
              </a:buClr>
              <a:buFont typeface="Arial"/>
              <a:buChar char="➔"/>
              <a:tabLst>
                <a:tab algn="l" pos="0"/>
              </a:tabLst>
            </a:pPr>
            <a:r>
              <a:rPr b="0" lang="en-GB" sz="1500" strike="noStrike" u="none">
                <a:solidFill>
                  <a:schemeClr val="dk1"/>
                </a:solidFill>
                <a:uFillTx/>
                <a:latin typeface="Arial"/>
                <a:ea typeface="Arial"/>
              </a:rPr>
              <a:t>Despite advancements in invisible watermarking, a significant challenge remains in achieving robustness against both intentional attacks (like cropping, scaling, rotation) and unintentional distortions (such as compression, noise addition)</a:t>
            </a:r>
            <a:endParaRPr b="0" lang="en-US" sz="1500" strike="noStrike" u="none">
              <a:solidFill>
                <a:srgbClr val="000000"/>
              </a:solidFill>
              <a:uFillTx/>
              <a:latin typeface="Arial"/>
            </a:endParaRPr>
          </a:p>
          <a:p>
            <a:pPr indent="0">
              <a:lnSpc>
                <a:spcPct val="100000"/>
              </a:lnSpc>
              <a:buNone/>
              <a:tabLst>
                <a:tab algn="l" pos="0"/>
              </a:tabLst>
            </a:pPr>
            <a:endParaRPr b="0" lang="en-US" sz="1500" strike="noStrike" u="none">
              <a:solidFill>
                <a:srgbClr val="000000"/>
              </a:solidFill>
              <a:uFillTx/>
              <a:latin typeface="Arial"/>
            </a:endParaRPr>
          </a:p>
          <a:p>
            <a:pPr marL="457200" indent="-324000">
              <a:lnSpc>
                <a:spcPct val="100000"/>
              </a:lnSpc>
              <a:buClr>
                <a:srgbClr val="ffffff"/>
              </a:buClr>
              <a:buFont typeface="Arial"/>
              <a:buChar char="➔"/>
              <a:tabLst>
                <a:tab algn="l" pos="0"/>
              </a:tabLst>
            </a:pPr>
            <a:r>
              <a:rPr b="0" lang="en-GB" sz="1500" strike="noStrike" u="none">
                <a:solidFill>
                  <a:schemeClr val="dk1"/>
                </a:solidFill>
                <a:uFillTx/>
                <a:latin typeface="Arial"/>
                <a:ea typeface="Arial"/>
              </a:rPr>
              <a:t>By leveraging visual saliency we embed the watermark primarily within perceptually important regions of the image – areas that capture human attention – we aim to maximize imperceptibility.</a:t>
            </a:r>
            <a:endParaRPr b="0" lang="en-US" sz="1500" strike="noStrike" u="none">
              <a:solidFill>
                <a:srgbClr val="000000"/>
              </a:solidFill>
              <a:uFillTx/>
              <a:latin typeface="Arial"/>
            </a:endParaRPr>
          </a:p>
          <a:p>
            <a:pPr indent="0">
              <a:lnSpc>
                <a:spcPct val="100000"/>
              </a:lnSpc>
              <a:buNone/>
              <a:tabLst>
                <a:tab algn="l" pos="0"/>
              </a:tabLst>
            </a:pPr>
            <a:endParaRPr b="0" lang="en-US" sz="1500" strike="noStrike" u="none">
              <a:solidFill>
                <a:srgbClr val="000000"/>
              </a:solidFill>
              <a:uFillTx/>
              <a:latin typeface="Arial"/>
            </a:endParaRPr>
          </a:p>
          <a:p>
            <a:pPr marL="457200" indent="-324000">
              <a:lnSpc>
                <a:spcPct val="100000"/>
              </a:lnSpc>
              <a:buClr>
                <a:srgbClr val="ffffff"/>
              </a:buClr>
              <a:buFont typeface="Arial"/>
              <a:buChar char="➔"/>
              <a:tabLst>
                <a:tab algn="l" pos="0"/>
              </a:tabLst>
            </a:pPr>
            <a:r>
              <a:rPr b="0" lang="en-GB" sz="1500" strike="noStrike" u="none">
                <a:solidFill>
                  <a:schemeClr val="dk1"/>
                </a:solidFill>
                <a:uFillTx/>
                <a:latin typeface="Arial"/>
                <a:ea typeface="Arial"/>
              </a:rPr>
              <a:t>Unlike uniform or frequency-domain methods, our approach jointly trains a saliency network, encoder, decoder, and adversarial discriminator in an end-to-end fashion, ensuring the watermark remains both hidden and recoverable under real-world noise.</a:t>
            </a:r>
            <a:endParaRPr b="0" lang="en-US" sz="1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Google Shape;66;p15"/>
          <p:cNvSpPr/>
          <p:nvPr/>
        </p:nvSpPr>
        <p:spPr>
          <a:xfrm>
            <a:off x="219960" y="1319400"/>
            <a:ext cx="8718840" cy="3485880"/>
          </a:xfrm>
          <a:prstGeom prst="rect">
            <a:avLst/>
          </a:prstGeom>
          <a:noFill/>
          <a:ln w="0">
            <a:noFill/>
          </a:ln>
        </p:spPr>
        <p:style>
          <a:lnRef idx="0"/>
          <a:fillRef idx="0"/>
          <a:effectRef idx="0"/>
          <a:fontRef idx="minor"/>
        </p:style>
        <p:txBody>
          <a:bodyPr tIns="91440" bIns="91440" anchor="t">
            <a:spAutoFit/>
          </a:bodyPr>
          <a:p>
            <a:pPr>
              <a:lnSpc>
                <a:spcPct val="115000"/>
              </a:lnSpc>
              <a:spcBef>
                <a:spcPts val="1400"/>
              </a:spcBef>
              <a:tabLst>
                <a:tab algn="l" pos="0"/>
              </a:tabLst>
            </a:pPr>
            <a:endParaRPr b="0" lang="en-US" sz="1400" strike="noStrike" u="none">
              <a:solidFill>
                <a:srgbClr val="ffffff"/>
              </a:solidFill>
              <a:uFillTx/>
              <a:latin typeface="Arial"/>
            </a:endParaRPr>
          </a:p>
          <a:p>
            <a:pPr>
              <a:lnSpc>
                <a:spcPct val="115000"/>
              </a:lnSpc>
              <a:spcBef>
                <a:spcPts val="1199"/>
              </a:spcBef>
              <a:tabLst>
                <a:tab algn="l" pos="0"/>
              </a:tabLst>
            </a:pPr>
            <a:r>
              <a:rPr b="1" lang="en-GB" sz="1400" strike="noStrike" u="none">
                <a:solidFill>
                  <a:schemeClr val="dk1"/>
                </a:solidFill>
                <a:uFillTx/>
                <a:latin typeface="Arial"/>
                <a:ea typeface="Arial"/>
              </a:rPr>
              <a:t>Input:</a:t>
            </a:r>
            <a:endParaRPr b="0" lang="en-US" sz="1400" strike="noStrike" u="none">
              <a:solidFill>
                <a:srgbClr val="ffffff"/>
              </a:solidFill>
              <a:uFillTx/>
              <a:latin typeface="Arial"/>
            </a:endParaRPr>
          </a:p>
          <a:p>
            <a:pPr marL="457200" indent="-317520">
              <a:lnSpc>
                <a:spcPct val="115000"/>
              </a:lnSpc>
              <a:spcBef>
                <a:spcPts val="1199"/>
              </a:spcBef>
              <a:buClr>
                <a:srgbClr val="ffffff"/>
              </a:buClr>
              <a:buFont typeface="Arial"/>
              <a:buChar char="●"/>
              <a:tabLst>
                <a:tab algn="l" pos="0"/>
              </a:tabLst>
            </a:pPr>
            <a:r>
              <a:rPr b="0" lang="en-GB" sz="1400" strike="noStrike" u="none">
                <a:solidFill>
                  <a:schemeClr val="dk1"/>
                </a:solidFill>
                <a:uFillTx/>
                <a:latin typeface="Arial"/>
                <a:ea typeface="Arial"/>
              </a:rPr>
              <a:t>Natural image (CIFAR-10)</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Binary watermark vector (64 bits)</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a:lnSpc>
                <a:spcPct val="115000"/>
              </a:lnSpc>
              <a:spcBef>
                <a:spcPts val="1199"/>
              </a:spcBef>
              <a:tabLst>
                <a:tab algn="l" pos="0"/>
              </a:tabLst>
            </a:pPr>
            <a:r>
              <a:rPr b="1" lang="en-GB" sz="1400" strike="noStrike" u="none">
                <a:solidFill>
                  <a:schemeClr val="dk1"/>
                </a:solidFill>
                <a:uFillTx/>
                <a:latin typeface="Arial"/>
                <a:ea typeface="Arial"/>
              </a:rPr>
              <a:t>Output:</a:t>
            </a:r>
            <a:endParaRPr b="0" lang="en-US" sz="1400" strike="noStrike" u="none">
              <a:solidFill>
                <a:srgbClr val="ffffff"/>
              </a:solidFill>
              <a:uFillTx/>
              <a:latin typeface="Arial"/>
            </a:endParaRPr>
          </a:p>
          <a:p>
            <a:pPr marL="457200" indent="-317520">
              <a:lnSpc>
                <a:spcPct val="115000"/>
              </a:lnSpc>
              <a:spcBef>
                <a:spcPts val="1199"/>
              </a:spcBef>
              <a:buClr>
                <a:srgbClr val="ffffff"/>
              </a:buClr>
              <a:buFont typeface="Arial"/>
              <a:buChar char="●"/>
              <a:tabLst>
                <a:tab algn="l" pos="0"/>
              </a:tabLst>
            </a:pPr>
            <a:r>
              <a:rPr b="0" lang="en-GB" sz="1400" strike="noStrike" u="none">
                <a:solidFill>
                  <a:schemeClr val="dk1"/>
                </a:solidFill>
                <a:uFillTx/>
                <a:latin typeface="Arial"/>
                <a:ea typeface="Arial"/>
              </a:rPr>
              <a:t>Watermarked image (looks like original)</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Decoded watermark (from distorted image)</a:t>
            </a:r>
            <a:endParaRPr b="0" lang="en-US" sz="1400" strike="noStrike" u="none">
              <a:solidFill>
                <a:srgbClr val="ffffff"/>
              </a:solidFill>
              <a:uFillTx/>
              <a:latin typeface="Arial"/>
            </a:endParaRPr>
          </a:p>
          <a:p>
            <a:pPr>
              <a:lnSpc>
                <a:spcPct val="100000"/>
              </a:lnSpc>
              <a:spcBef>
                <a:spcPts val="1199"/>
              </a:spcBef>
              <a:tabLst>
                <a:tab algn="l" pos="0"/>
              </a:tabLst>
            </a:pPr>
            <a:endParaRPr b="0" lang="en-US" sz="1800" strike="noStrike" u="none">
              <a:solidFill>
                <a:srgbClr val="ffffff"/>
              </a:solidFill>
              <a:uFillTx/>
              <a:latin typeface="Arial"/>
            </a:endParaRPr>
          </a:p>
        </p:txBody>
      </p:sp>
      <p:sp>
        <p:nvSpPr>
          <p:cNvPr id="48" name="Google Shape;67;p15"/>
          <p:cNvSpPr/>
          <p:nvPr/>
        </p:nvSpPr>
        <p:spPr>
          <a:xfrm>
            <a:off x="181800" y="459000"/>
            <a:ext cx="8718840" cy="497880"/>
          </a:xfrm>
          <a:prstGeom prst="rect">
            <a:avLst/>
          </a:prstGeom>
          <a:noFill/>
          <a:ln w="0">
            <a:noFill/>
          </a:ln>
        </p:spPr>
        <p:style>
          <a:lnRef idx="0"/>
          <a:fillRef idx="0"/>
          <a:effectRef idx="0"/>
          <a:fontRef idx="minor"/>
        </p:style>
        <p:txBody>
          <a:bodyPr tIns="91440" bIns="91440" anchor="t">
            <a:spAutoFit/>
          </a:bodyPr>
          <a:p>
            <a:pPr algn="ctr">
              <a:lnSpc>
                <a:spcPct val="115000"/>
              </a:lnSpc>
              <a:spcBef>
                <a:spcPts val="1400"/>
              </a:spcBef>
              <a:spcAft>
                <a:spcPts val="400"/>
              </a:spcAft>
              <a:tabLst>
                <a:tab algn="l" pos="0"/>
              </a:tabLst>
            </a:pPr>
            <a:r>
              <a:rPr b="1" lang="en-GB" sz="1800" strike="noStrike" u="none">
                <a:solidFill>
                  <a:schemeClr val="dk1"/>
                </a:solidFill>
                <a:uFillTx/>
                <a:latin typeface="Arial"/>
                <a:ea typeface="Arial"/>
              </a:rPr>
              <a:t>Input and Output</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Google Shape;72;p16"/>
          <p:cNvSpPr/>
          <p:nvPr/>
        </p:nvSpPr>
        <p:spPr>
          <a:xfrm>
            <a:off x="191160" y="344160"/>
            <a:ext cx="8651880" cy="4568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GB" sz="1800" strike="noStrike" u="none">
                <a:solidFill>
                  <a:schemeClr val="dk1"/>
                </a:solidFill>
                <a:uFillTx/>
                <a:latin typeface="Arial"/>
                <a:ea typeface="Arial"/>
              </a:rPr>
              <a:t>Constraints</a:t>
            </a:r>
            <a:endParaRPr b="0" lang="en-US" sz="1800" strike="noStrike" u="none">
              <a:solidFill>
                <a:srgbClr val="ffffff"/>
              </a:solidFill>
              <a:uFillTx/>
              <a:latin typeface="Arial"/>
            </a:endParaRPr>
          </a:p>
        </p:txBody>
      </p:sp>
      <p:sp>
        <p:nvSpPr>
          <p:cNvPr id="50" name="Google Shape;73;p16"/>
          <p:cNvSpPr/>
          <p:nvPr/>
        </p:nvSpPr>
        <p:spPr>
          <a:xfrm>
            <a:off x="478080" y="1118520"/>
            <a:ext cx="8212320" cy="2296080"/>
          </a:xfrm>
          <a:prstGeom prst="rect">
            <a:avLst/>
          </a:prstGeom>
          <a:noFill/>
          <a:ln w="0">
            <a:noFill/>
          </a:ln>
        </p:spPr>
        <p:style>
          <a:lnRef idx="0"/>
          <a:fillRef idx="0"/>
          <a:effectRef idx="0"/>
          <a:fontRef idx="minor"/>
        </p:style>
        <p:txBody>
          <a:bodyPr tIns="91440" bIns="91440" anchor="t">
            <a:spAutoFit/>
          </a:bodyPr>
          <a:p>
            <a:pPr>
              <a:lnSpc>
                <a:spcPct val="115000"/>
              </a:lnSpc>
              <a:spcBef>
                <a:spcPts val="1199"/>
              </a:spcBef>
              <a:tabLst>
                <a:tab algn="l" pos="0"/>
              </a:tabLst>
            </a:pPr>
            <a:r>
              <a:rPr b="1" lang="en-GB" sz="1400" strike="noStrike" u="none">
                <a:solidFill>
                  <a:schemeClr val="dk1"/>
                </a:solidFill>
                <a:uFillTx/>
                <a:latin typeface="Arial"/>
                <a:ea typeface="Arial"/>
              </a:rPr>
              <a:t>What are the Requirements?</a:t>
            </a:r>
            <a:endParaRPr b="0" lang="en-US" sz="1400" strike="noStrike" u="none">
              <a:solidFill>
                <a:srgbClr val="ffffff"/>
              </a:solidFill>
              <a:uFillTx/>
              <a:latin typeface="Arial"/>
            </a:endParaRPr>
          </a:p>
          <a:p>
            <a:pPr marL="457200" indent="-317520">
              <a:lnSpc>
                <a:spcPct val="115000"/>
              </a:lnSpc>
              <a:spcBef>
                <a:spcPts val="1199"/>
              </a:spcBef>
              <a:buClr>
                <a:srgbClr val="ffffff"/>
              </a:buClr>
              <a:buFont typeface="Arial"/>
              <a:buChar char="●"/>
              <a:tabLst>
                <a:tab algn="l" pos="0"/>
              </a:tabLst>
            </a:pPr>
            <a:r>
              <a:rPr b="0" lang="en-GB" sz="1400" strike="noStrike" u="none">
                <a:solidFill>
                  <a:schemeClr val="dk1"/>
                </a:solidFill>
                <a:uFillTx/>
                <a:latin typeface="Arial"/>
                <a:ea typeface="Arial"/>
              </a:rPr>
              <a:t>Preserve image quality (PSNR/SSIM)</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Embed in low-saliency regions</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Resist noise and distortions</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End-to-end trainable</a:t>
            </a:r>
            <a:endParaRPr b="0" lang="en-U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Google Shape;78;p17"/>
          <p:cNvSpPr/>
          <p:nvPr/>
        </p:nvSpPr>
        <p:spPr>
          <a:xfrm>
            <a:off x="372960" y="430200"/>
            <a:ext cx="8441280" cy="4568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GB" sz="1800" strike="noStrike" u="none">
                <a:solidFill>
                  <a:schemeClr val="dk1"/>
                </a:solidFill>
                <a:uFillTx/>
                <a:latin typeface="Arial"/>
                <a:ea typeface="Arial"/>
              </a:rPr>
              <a:t>Literature Review</a:t>
            </a:r>
            <a:endParaRPr b="0" lang="en-US" sz="1800" strike="noStrike" u="none">
              <a:solidFill>
                <a:srgbClr val="ffffff"/>
              </a:solidFill>
              <a:uFillTx/>
              <a:latin typeface="Arial"/>
            </a:endParaRPr>
          </a:p>
        </p:txBody>
      </p:sp>
      <p:sp>
        <p:nvSpPr>
          <p:cNvPr id="52" name="Google Shape;79;p17"/>
          <p:cNvSpPr/>
          <p:nvPr/>
        </p:nvSpPr>
        <p:spPr>
          <a:xfrm>
            <a:off x="181800" y="1261800"/>
            <a:ext cx="8680320" cy="3276720"/>
          </a:xfrm>
          <a:prstGeom prst="rect">
            <a:avLst/>
          </a:prstGeom>
          <a:noFill/>
          <a:ln w="0">
            <a:noFill/>
          </a:ln>
        </p:spPr>
        <p:style>
          <a:lnRef idx="0"/>
          <a:fillRef idx="0"/>
          <a:effectRef idx="0"/>
          <a:fontRef idx="minor"/>
        </p:style>
        <p:txBody>
          <a:bodyPr tIns="91440" bIns="91440" anchor="t">
            <a:spAutoFit/>
          </a:bodyPr>
          <a:p>
            <a:pPr>
              <a:lnSpc>
                <a:spcPct val="115000"/>
              </a:lnSpc>
              <a:spcBef>
                <a:spcPts val="1199"/>
              </a:spcBef>
              <a:tabLst>
                <a:tab algn="l" pos="0"/>
              </a:tabLst>
            </a:pPr>
            <a:r>
              <a:rPr b="1" lang="en-GB" sz="1400" strike="noStrike" u="none">
                <a:solidFill>
                  <a:schemeClr val="dk1"/>
                </a:solidFill>
                <a:uFillTx/>
                <a:latin typeface="Arial"/>
                <a:ea typeface="Arial"/>
              </a:rPr>
              <a:t>What Has Been Done Before?</a:t>
            </a:r>
            <a:endParaRPr b="0" lang="en-US" sz="1400" strike="noStrike" u="none">
              <a:solidFill>
                <a:srgbClr val="ffffff"/>
              </a:solidFill>
              <a:uFillTx/>
              <a:latin typeface="Arial"/>
            </a:endParaRPr>
          </a:p>
          <a:p>
            <a:pPr marL="457200" indent="-317520">
              <a:lnSpc>
                <a:spcPct val="115000"/>
              </a:lnSpc>
              <a:spcBef>
                <a:spcPts val="1199"/>
              </a:spcBef>
              <a:buClr>
                <a:srgbClr val="ffffff"/>
              </a:buClr>
              <a:buFont typeface="Arial"/>
              <a:buChar char="●"/>
              <a:tabLst>
                <a:tab algn="l" pos="0"/>
              </a:tabLst>
            </a:pPr>
            <a:r>
              <a:rPr b="0" lang="en-GB" sz="1400" strike="noStrike" u="none">
                <a:solidFill>
                  <a:schemeClr val="dk1"/>
                </a:solidFill>
                <a:uFillTx/>
                <a:latin typeface="Arial"/>
                <a:ea typeface="Arial"/>
              </a:rPr>
              <a:t>Traditional watermarking:</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lvl="1" marL="9144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Frequency domain (DCT, DWT)</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lvl="1" marL="9144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Spread-spectrum</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DL-based methods:</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lvl="1" marL="9144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HiDDeN (CVPR 2018)</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lvl="1" marL="9144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DeepStamp, DWT-DNN</a:t>
            </a:r>
            <a:endParaRPr b="0" lang="en-U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Google Shape;84;p18"/>
          <p:cNvSpPr/>
          <p:nvPr/>
        </p:nvSpPr>
        <p:spPr>
          <a:xfrm>
            <a:off x="688320" y="459000"/>
            <a:ext cx="7972920" cy="2570400"/>
          </a:xfrm>
          <a:prstGeom prst="rect">
            <a:avLst/>
          </a:prstGeom>
          <a:noFill/>
          <a:ln w="0">
            <a:noFill/>
          </a:ln>
        </p:spPr>
        <p:style>
          <a:lnRef idx="0"/>
          <a:fillRef idx="0"/>
          <a:effectRef idx="0"/>
          <a:fontRef idx="minor"/>
        </p:style>
        <p:txBody>
          <a:bodyPr tIns="91440" bIns="91440" anchor="t">
            <a:spAutoFit/>
          </a:bodyPr>
          <a:p>
            <a:pPr>
              <a:lnSpc>
                <a:spcPct val="115000"/>
              </a:lnSpc>
              <a:spcBef>
                <a:spcPts val="1199"/>
              </a:spcBef>
              <a:tabLst>
                <a:tab algn="l" pos="0"/>
              </a:tabLst>
            </a:pPr>
            <a:r>
              <a:rPr b="1" lang="en-GB" sz="1400" strike="noStrike" u="none">
                <a:solidFill>
                  <a:schemeClr val="dk1"/>
                </a:solidFill>
                <a:uFillTx/>
                <a:latin typeface="Arial"/>
                <a:ea typeface="Arial"/>
              </a:rPr>
              <a:t>Our Contribution:</a:t>
            </a:r>
            <a:endParaRPr b="0" lang="en-US" sz="1400" strike="noStrike" u="none">
              <a:solidFill>
                <a:srgbClr val="ffffff"/>
              </a:solidFill>
              <a:uFillTx/>
              <a:latin typeface="Arial"/>
            </a:endParaRPr>
          </a:p>
          <a:p>
            <a:pPr marL="457200" indent="-317520">
              <a:lnSpc>
                <a:spcPct val="115000"/>
              </a:lnSpc>
              <a:spcBef>
                <a:spcPts val="1199"/>
              </a:spcBef>
              <a:buClr>
                <a:srgbClr val="ffffff"/>
              </a:buClr>
              <a:buFont typeface="Arial"/>
              <a:buChar char="●"/>
              <a:tabLst>
                <a:tab algn="l" pos="0"/>
              </a:tabLst>
            </a:pPr>
            <a:r>
              <a:rPr b="1" lang="en-GB" sz="1400" strike="noStrike" u="none">
                <a:solidFill>
                  <a:schemeClr val="dk1"/>
                </a:solidFill>
                <a:uFillTx/>
                <a:latin typeface="Arial"/>
                <a:ea typeface="Arial"/>
              </a:rPr>
              <a:t>Saliency-aware learning</a:t>
            </a:r>
            <a:r>
              <a:rPr b="0" lang="en-GB" sz="1400" strike="noStrike" u="none">
                <a:solidFill>
                  <a:schemeClr val="dk1"/>
                </a:solidFill>
                <a:uFillTx/>
                <a:latin typeface="Arial"/>
                <a:ea typeface="Arial"/>
              </a:rPr>
              <a:t> for imperceptibility</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1" lang="en-GB" sz="1400" strike="noStrike" u="none">
                <a:solidFill>
                  <a:schemeClr val="dk1"/>
                </a:solidFill>
                <a:uFillTx/>
                <a:latin typeface="Arial"/>
                <a:ea typeface="Arial"/>
              </a:rPr>
              <a:t>Adversarial training</a:t>
            </a:r>
            <a:r>
              <a:rPr b="0" lang="en-GB" sz="1400" strike="noStrike" u="none">
                <a:solidFill>
                  <a:schemeClr val="dk1"/>
                </a:solidFill>
                <a:uFillTx/>
                <a:latin typeface="Arial"/>
                <a:ea typeface="Arial"/>
              </a:rPr>
              <a:t> for realism</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1" lang="en-GB" sz="1400" strike="noStrike" u="none">
                <a:solidFill>
                  <a:schemeClr val="dk1"/>
                </a:solidFill>
                <a:uFillTx/>
                <a:latin typeface="Arial"/>
                <a:ea typeface="Arial"/>
              </a:rPr>
              <a:t>Noise simulation</a:t>
            </a:r>
            <a:r>
              <a:rPr b="0" lang="en-GB" sz="1400" strike="noStrike" u="none">
                <a:solidFill>
                  <a:schemeClr val="dk1"/>
                </a:solidFill>
                <a:uFillTx/>
                <a:latin typeface="Arial"/>
                <a:ea typeface="Arial"/>
              </a:rPr>
              <a:t> for robustness</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Lightweight &amp; efficient architecture</a:t>
            </a:r>
            <a:endParaRPr b="0" lang="en-US" sz="1400" strike="noStrike" u="none">
              <a:solidFill>
                <a:srgbClr val="ffffff"/>
              </a:solidFill>
              <a:uFillTx/>
              <a:latin typeface="Arial"/>
            </a:endParaRPr>
          </a:p>
          <a:p>
            <a:pPr>
              <a:lnSpc>
                <a:spcPct val="100000"/>
              </a:lnSpc>
              <a:spcBef>
                <a:spcPts val="1199"/>
              </a:spcBef>
              <a:tabLst>
                <a:tab algn="l" pos="0"/>
              </a:tabLst>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Google Shape;89;p19"/>
          <p:cNvSpPr/>
          <p:nvPr/>
        </p:nvSpPr>
        <p:spPr>
          <a:xfrm>
            <a:off x="726480" y="411120"/>
            <a:ext cx="7801200" cy="772200"/>
          </a:xfrm>
          <a:prstGeom prst="rect">
            <a:avLst/>
          </a:prstGeom>
          <a:noFill/>
          <a:ln w="0">
            <a:noFill/>
          </a:ln>
        </p:spPr>
        <p:style>
          <a:lnRef idx="0"/>
          <a:fillRef idx="0"/>
          <a:effectRef idx="0"/>
          <a:fontRef idx="minor"/>
        </p:style>
        <p:txBody>
          <a:bodyPr tIns="91440" bIns="91440" anchor="t">
            <a:spAutoFit/>
          </a:bodyPr>
          <a:p>
            <a:pPr algn="ctr">
              <a:lnSpc>
                <a:spcPct val="115000"/>
              </a:lnSpc>
              <a:spcBef>
                <a:spcPts val="1400"/>
              </a:spcBef>
              <a:tabLst>
                <a:tab algn="l" pos="0"/>
              </a:tabLst>
            </a:pPr>
            <a:r>
              <a:rPr b="1" lang="en-GB" sz="1800" strike="noStrike" u="none">
                <a:solidFill>
                  <a:schemeClr val="dk1"/>
                </a:solidFill>
                <a:uFillTx/>
                <a:latin typeface="Arial"/>
                <a:ea typeface="Arial"/>
              </a:rPr>
              <a:t>Proposed Method</a:t>
            </a:r>
            <a:endParaRPr b="0" lang="en-US" sz="1800" strike="noStrike" u="none">
              <a:solidFill>
                <a:srgbClr val="ffffff"/>
              </a:solidFill>
              <a:uFillTx/>
              <a:latin typeface="Arial"/>
            </a:endParaRPr>
          </a:p>
          <a:p>
            <a:pPr>
              <a:lnSpc>
                <a:spcPct val="100000"/>
              </a:lnSpc>
              <a:spcBef>
                <a:spcPts val="400"/>
              </a:spcBef>
              <a:tabLst>
                <a:tab algn="l" pos="0"/>
              </a:tabLst>
            </a:pPr>
            <a:endParaRPr b="0" lang="en-US" sz="1800" strike="noStrike" u="none">
              <a:solidFill>
                <a:srgbClr val="ffffff"/>
              </a:solidFill>
              <a:uFillTx/>
              <a:latin typeface="Arial"/>
            </a:endParaRPr>
          </a:p>
        </p:txBody>
      </p:sp>
      <p:sp>
        <p:nvSpPr>
          <p:cNvPr id="55" name="Google Shape;90;p19"/>
          <p:cNvSpPr/>
          <p:nvPr/>
        </p:nvSpPr>
        <p:spPr>
          <a:xfrm>
            <a:off x="640440" y="1242720"/>
            <a:ext cx="7887240" cy="2296080"/>
          </a:xfrm>
          <a:prstGeom prst="rect">
            <a:avLst/>
          </a:prstGeom>
          <a:noFill/>
          <a:ln w="0">
            <a:noFill/>
          </a:ln>
        </p:spPr>
        <p:style>
          <a:lnRef idx="0"/>
          <a:fillRef idx="0"/>
          <a:effectRef idx="0"/>
          <a:fontRef idx="minor"/>
        </p:style>
        <p:txBody>
          <a:bodyPr tIns="91440" bIns="91440" anchor="t">
            <a:spAutoFit/>
          </a:bodyPr>
          <a:p>
            <a:pPr>
              <a:lnSpc>
                <a:spcPct val="115000"/>
              </a:lnSpc>
              <a:spcBef>
                <a:spcPts val="1199"/>
              </a:spcBef>
              <a:tabLst>
                <a:tab algn="l" pos="0"/>
              </a:tabLst>
            </a:pPr>
            <a:r>
              <a:rPr b="1" lang="en-GB" sz="1400" strike="noStrike" u="none">
                <a:solidFill>
                  <a:schemeClr val="dk1"/>
                </a:solidFill>
                <a:uFillTx/>
                <a:latin typeface="Arial"/>
                <a:ea typeface="Arial"/>
              </a:rPr>
              <a:t>Architecture Overview</a:t>
            </a:r>
            <a:endParaRPr b="0" lang="en-US" sz="1400" strike="noStrike" u="none">
              <a:solidFill>
                <a:srgbClr val="ffffff"/>
              </a:solidFill>
              <a:uFillTx/>
              <a:latin typeface="Arial"/>
            </a:endParaRPr>
          </a:p>
          <a:p>
            <a:pPr marL="457200" indent="-317520">
              <a:lnSpc>
                <a:spcPct val="115000"/>
              </a:lnSpc>
              <a:spcBef>
                <a:spcPts val="1199"/>
              </a:spcBef>
              <a:buClr>
                <a:srgbClr val="ffffff"/>
              </a:buClr>
              <a:buFont typeface="Arial"/>
              <a:buChar char="●"/>
              <a:tabLst>
                <a:tab algn="l" pos="0"/>
              </a:tabLst>
            </a:pPr>
            <a:r>
              <a:rPr b="0" lang="en-GB" sz="1400" strike="noStrike" u="none">
                <a:solidFill>
                  <a:schemeClr val="dk1"/>
                </a:solidFill>
                <a:uFillTx/>
                <a:latin typeface="Arial"/>
                <a:ea typeface="Arial"/>
              </a:rPr>
              <a:t>Encoder: Embeds watermark</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Decoder: Extracts watermark</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Discriminator: Ensures realism</a:t>
            </a:r>
            <a:br>
              <a:rPr sz="1400"/>
            </a:br>
            <a:r>
              <a:rPr b="0" lang="en-GB" sz="1400" strike="noStrike" u="none">
                <a:solidFill>
                  <a:schemeClr val="dk1"/>
                </a:solidFill>
                <a:uFillTx/>
                <a:latin typeface="Arial"/>
              </a:rPr>
              <a:t> </a:t>
            </a:r>
            <a:endParaRPr b="0" lang="en-US" sz="1400" strike="noStrike" u="none">
              <a:solidFill>
                <a:srgbClr val="ffffff"/>
              </a:solidFill>
              <a:uFillTx/>
              <a:latin typeface="Arial"/>
            </a:endParaRPr>
          </a:p>
          <a:p>
            <a:pPr marL="457200" indent="-317520">
              <a:lnSpc>
                <a:spcPct val="115000"/>
              </a:lnSpc>
              <a:buClr>
                <a:srgbClr val="ffffff"/>
              </a:buClr>
              <a:buFont typeface="Arial"/>
              <a:buChar char="●"/>
              <a:tabLst>
                <a:tab algn="l" pos="0"/>
              </a:tabLst>
            </a:pPr>
            <a:r>
              <a:rPr b="0" lang="en-GB" sz="1400" strike="noStrike" u="none">
                <a:solidFill>
                  <a:schemeClr val="dk1"/>
                </a:solidFill>
                <a:uFillTx/>
                <a:latin typeface="Arial"/>
                <a:ea typeface="Arial"/>
              </a:rPr>
              <a:t>SaliencyNet: Guides watermarking location</a:t>
            </a:r>
            <a:endParaRPr b="0" lang="en-U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en-GB" sz="2800" strike="noStrike" u="none">
                <a:solidFill>
                  <a:schemeClr val="dk1"/>
                </a:solidFill>
                <a:uFillTx/>
                <a:latin typeface="Arial"/>
                <a:ea typeface="Arial"/>
              </a:rPr>
              <a:t>Method</a:t>
            </a:r>
            <a:endParaRPr b="0" lang="en-US" sz="2800" strike="noStrike" u="none">
              <a:solidFill>
                <a:srgbClr val="000000"/>
              </a:solidFill>
              <a:uFillTx/>
              <a:latin typeface="Arial"/>
            </a:endParaRPr>
          </a:p>
        </p:txBody>
      </p:sp>
      <p:sp>
        <p:nvSpPr>
          <p:cNvPr id="57" name="PlaceHolder 2"/>
          <p:cNvSpPr>
            <a:spLocks noGrp="1"/>
          </p:cNvSpPr>
          <p:nvPr>
            <p:ph/>
          </p:nvPr>
        </p:nvSpPr>
        <p:spPr>
          <a:xfrm>
            <a:off x="311760" y="1138680"/>
            <a:ext cx="8520120" cy="3416040"/>
          </a:xfrm>
          <a:prstGeom prst="rect">
            <a:avLst/>
          </a:prstGeom>
          <a:noFill/>
          <a:ln w="0">
            <a:noFill/>
          </a:ln>
        </p:spPr>
        <p:txBody>
          <a:bodyPr lIns="91440" rIns="91440" tIns="91440" bIns="91440" anchor="t">
            <a:noAutofit/>
          </a:bodyPr>
          <a:p>
            <a:pPr marL="457200" indent="-324000">
              <a:lnSpc>
                <a:spcPct val="100000"/>
              </a:lnSpc>
              <a:buClr>
                <a:srgbClr val="ffffff"/>
              </a:buClr>
              <a:buFont typeface="Arial"/>
              <a:buChar char="●"/>
            </a:pPr>
            <a:r>
              <a:rPr b="0" lang="en-GB" sz="1500" strike="noStrike" u="none">
                <a:solidFill>
                  <a:schemeClr val="dk1"/>
                </a:solidFill>
                <a:uFillTx/>
                <a:latin typeface="Arial"/>
                <a:ea typeface="Arial"/>
              </a:rPr>
              <a:t>A dedicated neural network, SaliencyNet, is trained to predict per-pixel attention maps, highlighting visually important areas in the cover image.</a:t>
            </a:r>
            <a:endParaRPr b="0" lang="en-US" sz="1500" strike="noStrike" u="none">
              <a:solidFill>
                <a:srgbClr val="000000"/>
              </a:solidFill>
              <a:uFillTx/>
              <a:latin typeface="Arial"/>
            </a:endParaRPr>
          </a:p>
          <a:p>
            <a:pPr indent="0">
              <a:lnSpc>
                <a:spcPct val="100000"/>
              </a:lnSpc>
              <a:buNone/>
              <a:tabLst>
                <a:tab algn="l" pos="0"/>
              </a:tabLst>
            </a:pPr>
            <a:endParaRPr b="0" lang="en-US" sz="1500" strike="noStrike" u="none">
              <a:solidFill>
                <a:srgbClr val="000000"/>
              </a:solidFill>
              <a:uFillTx/>
              <a:latin typeface="Arial"/>
            </a:endParaRPr>
          </a:p>
          <a:p>
            <a:pPr marL="457200" indent="-324000">
              <a:lnSpc>
                <a:spcPct val="100000"/>
              </a:lnSpc>
              <a:buClr>
                <a:srgbClr val="ffffff"/>
              </a:buClr>
              <a:buFont typeface="Arial"/>
              <a:buChar char="●"/>
              <a:tabLst>
                <a:tab algn="l" pos="0"/>
              </a:tabLst>
            </a:pPr>
            <a:r>
              <a:rPr b="0" lang="en-GB" sz="1500" strike="noStrike" u="none">
                <a:solidFill>
                  <a:schemeClr val="dk1"/>
                </a:solidFill>
                <a:uFillTx/>
                <a:latin typeface="Arial"/>
                <a:ea typeface="Arial"/>
              </a:rPr>
              <a:t>The inverted saliency map is concatenated channel-wise with the original cover image. This combined input is then fed into a convolutional encoder network.</a:t>
            </a:r>
            <a:endParaRPr b="0" lang="en-US" sz="1500" strike="noStrike" u="none">
              <a:solidFill>
                <a:srgbClr val="000000"/>
              </a:solidFill>
              <a:uFillTx/>
              <a:latin typeface="Arial"/>
            </a:endParaRPr>
          </a:p>
          <a:p>
            <a:pPr indent="0">
              <a:lnSpc>
                <a:spcPct val="100000"/>
              </a:lnSpc>
              <a:buNone/>
              <a:tabLst>
                <a:tab algn="l" pos="0"/>
              </a:tabLst>
            </a:pPr>
            <a:endParaRPr b="0" lang="en-US" sz="1500" strike="noStrike" u="none">
              <a:solidFill>
                <a:srgbClr val="000000"/>
              </a:solidFill>
              <a:uFillTx/>
              <a:latin typeface="Arial"/>
            </a:endParaRPr>
          </a:p>
          <a:p>
            <a:pPr marL="457200" indent="-324000">
              <a:lnSpc>
                <a:spcPct val="100000"/>
              </a:lnSpc>
              <a:buClr>
                <a:srgbClr val="ffffff"/>
              </a:buClr>
              <a:buFont typeface="Arial"/>
              <a:buChar char="●"/>
              <a:tabLst>
                <a:tab algn="l" pos="0"/>
              </a:tabLst>
            </a:pPr>
            <a:r>
              <a:rPr b="0" lang="en-GB" sz="1500" strike="noStrike" u="none">
                <a:solidFill>
                  <a:schemeClr val="dk1"/>
                </a:solidFill>
                <a:uFillTx/>
                <a:latin typeface="Arial"/>
                <a:ea typeface="Arial"/>
              </a:rPr>
              <a:t>The encoder processes the concatenated information to embed the 64-bit watermark imperceptibly into the image. A corresponding convolutional decoder network is designed to extract the embedded watermark from the potentially distorted watermarked image.</a:t>
            </a:r>
            <a:endParaRPr b="0" lang="en-US" sz="1500" strike="noStrike" u="none">
              <a:solidFill>
                <a:srgbClr val="000000"/>
              </a:solidFill>
              <a:uFillTx/>
              <a:latin typeface="Arial"/>
            </a:endParaRPr>
          </a:p>
          <a:p>
            <a:pPr indent="0">
              <a:lnSpc>
                <a:spcPct val="100000"/>
              </a:lnSpc>
              <a:buNone/>
              <a:tabLst>
                <a:tab algn="l" pos="0"/>
              </a:tabLst>
            </a:pPr>
            <a:endParaRPr b="0" lang="en-US" sz="1500" strike="noStrike" u="none">
              <a:solidFill>
                <a:srgbClr val="000000"/>
              </a:solidFill>
              <a:uFillTx/>
              <a:latin typeface="Arial"/>
            </a:endParaRPr>
          </a:p>
          <a:p>
            <a:pPr marL="457200" indent="-324000">
              <a:lnSpc>
                <a:spcPct val="100000"/>
              </a:lnSpc>
              <a:buClr>
                <a:srgbClr val="ffffff"/>
              </a:buClr>
              <a:buFont typeface="Arial"/>
              <a:buChar char="●"/>
              <a:tabLst>
                <a:tab algn="l" pos="0"/>
              </a:tabLst>
            </a:pPr>
            <a:r>
              <a:rPr b="0" lang="en-GB" sz="1500" strike="noStrike" u="none">
                <a:solidFill>
                  <a:schemeClr val="dk1"/>
                </a:solidFill>
                <a:uFillTx/>
                <a:latin typeface="Arial"/>
                <a:ea typeface="Arial"/>
              </a:rPr>
              <a:t>An adversarial discriminator network is jointly trained with the encoder and decoder. This discriminator aims to distinguish between original cover images and watermarked images, pushing the encoder to generate highly imperceptible watermarks.</a:t>
            </a:r>
            <a:endParaRPr b="0" lang="en-US" sz="1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LibreOffice/24.8.6.2$Linux_X86_64 LibreOffice_project/480$Build-2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2025-04-20T06:32:29Z</dcterms:modified>
  <cp:revision>1</cp:revision>
  <dc:subject/>
  <dc:title/>
</cp:coreProperties>
</file>