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4ACEC64E-1EC2-405D-9E4F-48A7B8353B17}"/>
    <pc:docChg chg="modSld">
      <pc:chgData name="Masaya Yamaguchi" userId="8869a66585b793a1" providerId="LiveId" clId="{4ACEC64E-1EC2-405D-9E4F-48A7B8353B17}" dt="2020-08-21T06:42:42.314" v="9" actId="20577"/>
      <pc:docMkLst>
        <pc:docMk/>
      </pc:docMkLst>
      <pc:sldChg chg="modSp">
        <pc:chgData name="Masaya Yamaguchi" userId="8869a66585b793a1" providerId="LiveId" clId="{4ACEC64E-1EC2-405D-9E4F-48A7B8353B17}" dt="2020-08-21T06:42:42.314" v="9" actId="20577"/>
        <pc:sldMkLst>
          <pc:docMk/>
          <pc:sldMk cId="566427499" sldId="259"/>
        </pc:sldMkLst>
        <pc:spChg chg="mod">
          <ac:chgData name="Masaya Yamaguchi" userId="8869a66585b793a1" providerId="LiveId" clId="{4ACEC64E-1EC2-405D-9E4F-48A7B8353B17}" dt="2020-08-21T06:42:42.314" v="9" actId="20577"/>
          <ac:spMkLst>
            <pc:docMk/>
            <pc:sldMk cId="566427499" sldId="259"/>
            <ac:spMk id="9" creationId="{59497279-1B6D-4D19-BA11-95A5402CC0A4}"/>
          </ac:spMkLst>
        </pc:spChg>
      </pc:sldChg>
    </pc:docChg>
  </pc:docChgLst>
  <pc:docChgLst>
    <pc:chgData name="Masaya Yamaguchi" userId="8869a66585b793a1" providerId="LiveId" clId="{5D49ADF5-6A5C-42DD-9A3E-E2C27C876263}"/>
    <pc:docChg chg="undo custSel addSld modSld">
      <pc:chgData name="Masaya Yamaguchi" userId="8869a66585b793a1" providerId="LiveId" clId="{5D49ADF5-6A5C-42DD-9A3E-E2C27C876263}" dt="2020-05-22T16:43:51.277" v="2466"/>
      <pc:docMkLst>
        <pc:docMk/>
      </pc:docMkLst>
      <pc:sldChg chg="addSp modSp">
        <pc:chgData name="Masaya Yamaguchi" userId="8869a66585b793a1" providerId="LiveId" clId="{5D49ADF5-6A5C-42DD-9A3E-E2C27C876263}" dt="2020-05-22T16:00:51.608" v="470" actId="1076"/>
        <pc:sldMkLst>
          <pc:docMk/>
          <pc:sldMk cId="591245623" sldId="259"/>
        </pc:sldMkLst>
        <pc:spChg chg="mod">
          <ac:chgData name="Masaya Yamaguchi" userId="8869a66585b793a1" providerId="LiveId" clId="{5D49ADF5-6A5C-42DD-9A3E-E2C27C876263}" dt="2020-05-22T15:57:59.036" v="275" actId="1076"/>
          <ac:spMkLst>
            <pc:docMk/>
            <pc:sldMk cId="591245623" sldId="259"/>
            <ac:spMk id="2" creationId="{1E727286-9F93-4579-AADB-996DA8E63836}"/>
          </ac:spMkLst>
        </pc:spChg>
        <pc:spChg chg="add mod">
          <ac:chgData name="Masaya Yamaguchi" userId="8869a66585b793a1" providerId="LiveId" clId="{5D49ADF5-6A5C-42DD-9A3E-E2C27C876263}" dt="2020-05-22T16:00:36.250" v="456" actId="1076"/>
          <ac:spMkLst>
            <pc:docMk/>
            <pc:sldMk cId="591245623" sldId="259"/>
            <ac:spMk id="4" creationId="{D93BC6C0-F763-442A-A026-4978E59453E7}"/>
          </ac:spMkLst>
        </pc:spChg>
        <pc:spChg chg="add mod">
          <ac:chgData name="Masaya Yamaguchi" userId="8869a66585b793a1" providerId="LiveId" clId="{5D49ADF5-6A5C-42DD-9A3E-E2C27C876263}" dt="2020-05-22T16:00:51.608" v="470" actId="1076"/>
          <ac:spMkLst>
            <pc:docMk/>
            <pc:sldMk cId="591245623" sldId="259"/>
            <ac:spMk id="5" creationId="{3197E773-AF5D-416B-AF9C-EF91D83F3678}"/>
          </ac:spMkLst>
        </pc:spChg>
      </pc:sldChg>
      <pc:sldChg chg="addSp delSp modSp">
        <pc:chgData name="Masaya Yamaguchi" userId="8869a66585b793a1" providerId="LiveId" clId="{5D49ADF5-6A5C-42DD-9A3E-E2C27C876263}" dt="2020-05-22T16:15:05.145" v="1131" actId="14100"/>
        <pc:sldMkLst>
          <pc:docMk/>
          <pc:sldMk cId="574701432" sldId="261"/>
        </pc:sldMkLst>
        <pc:spChg chg="add mod">
          <ac:chgData name="Masaya Yamaguchi" userId="8869a66585b793a1" providerId="LiveId" clId="{5D49ADF5-6A5C-42DD-9A3E-E2C27C876263}" dt="2020-05-22T15:17:47.734" v="267" actId="20577"/>
          <ac:spMkLst>
            <pc:docMk/>
            <pc:sldMk cId="574701432" sldId="261"/>
            <ac:spMk id="2" creationId="{4DD9D42E-D9D3-4B94-910F-3D39FEC6322A}"/>
          </ac:spMkLst>
        </pc:spChg>
        <pc:spChg chg="add mod">
          <ac:chgData name="Masaya Yamaguchi" userId="8869a66585b793a1" providerId="LiveId" clId="{5D49ADF5-6A5C-42DD-9A3E-E2C27C876263}" dt="2020-05-22T16:12:40.896" v="1079" actId="1076"/>
          <ac:spMkLst>
            <pc:docMk/>
            <pc:sldMk cId="574701432" sldId="261"/>
            <ac:spMk id="3" creationId="{121BAD23-D095-444E-B7CB-7B8E2F503DB1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4" creationId="{841A7AAF-DB5E-4453-B9E2-C52FAA4A6867}"/>
          </ac:spMkLst>
        </pc:spChg>
        <pc:spChg chg="mod">
          <ac:chgData name="Masaya Yamaguchi" userId="8869a66585b793a1" providerId="LiveId" clId="{5D49ADF5-6A5C-42DD-9A3E-E2C27C876263}" dt="2020-05-22T15:16:01.252" v="125" actId="14100"/>
          <ac:spMkLst>
            <pc:docMk/>
            <pc:sldMk cId="574701432" sldId="261"/>
            <ac:spMk id="7" creationId="{289347C9-95C4-4E95-AF1F-ADF9175698D4}"/>
          </ac:spMkLst>
        </pc:spChg>
        <pc:spChg chg="add del mod">
          <ac:chgData name="Masaya Yamaguchi" userId="8869a66585b793a1" providerId="LiveId" clId="{5D49ADF5-6A5C-42DD-9A3E-E2C27C876263}" dt="2020-05-22T15:57:09.891" v="270"/>
          <ac:spMkLst>
            <pc:docMk/>
            <pc:sldMk cId="574701432" sldId="261"/>
            <ac:spMk id="8" creationId="{38A802DD-2E35-4CEC-830B-B9ED3B71CAD5}"/>
          </ac:spMkLst>
        </pc:spChg>
        <pc:spChg chg="add del mod">
          <ac:chgData name="Masaya Yamaguchi" userId="8869a66585b793a1" providerId="LiveId" clId="{5D49ADF5-6A5C-42DD-9A3E-E2C27C876263}" dt="2020-05-22T15:57:54.029" v="274"/>
          <ac:spMkLst>
            <pc:docMk/>
            <pc:sldMk cId="574701432" sldId="261"/>
            <ac:spMk id="9" creationId="{7C6B3E62-8F4E-4BD3-8DB5-528D3B9FA1FF}"/>
          </ac:spMkLst>
        </pc:spChg>
        <pc:spChg chg="add mod">
          <ac:chgData name="Masaya Yamaguchi" userId="8869a66585b793a1" providerId="LiveId" clId="{5D49ADF5-6A5C-42DD-9A3E-E2C27C876263}" dt="2020-05-22T16:12:37.963" v="1078" actId="1076"/>
          <ac:spMkLst>
            <pc:docMk/>
            <pc:sldMk cId="574701432" sldId="261"/>
            <ac:spMk id="10" creationId="{F37ED98C-DBB6-4026-8063-19C235E23BE8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11" creationId="{32930207-A8C6-4F6B-8244-92EBC0DBBC44}"/>
          </ac:spMkLst>
        </pc:spChg>
        <pc:spChg chg="add mod">
          <ac:chgData name="Masaya Yamaguchi" userId="8869a66585b793a1" providerId="LiveId" clId="{5D49ADF5-6A5C-42DD-9A3E-E2C27C876263}" dt="2020-05-22T16:12:53.935" v="1082" actId="20577"/>
          <ac:spMkLst>
            <pc:docMk/>
            <pc:sldMk cId="574701432" sldId="261"/>
            <ac:spMk id="12" creationId="{9E1F9DD7-5EBE-4891-BB27-F5A5BB4F2D1E}"/>
          </ac:spMkLst>
        </pc:spChg>
        <pc:spChg chg="add mod">
          <ac:chgData name="Masaya Yamaguchi" userId="8869a66585b793a1" providerId="LiveId" clId="{5D49ADF5-6A5C-42DD-9A3E-E2C27C876263}" dt="2020-05-22T16:15:05.145" v="1131" actId="14100"/>
          <ac:spMkLst>
            <pc:docMk/>
            <pc:sldMk cId="574701432" sldId="261"/>
            <ac:spMk id="13" creationId="{ED4CA4FE-6641-4CDC-A185-5B9B9B4E5FDE}"/>
          </ac:spMkLst>
        </pc:spChg>
      </pc:sldChg>
      <pc:sldChg chg="addSp delSp modSp">
        <pc:chgData name="Masaya Yamaguchi" userId="8869a66585b793a1" providerId="LiveId" clId="{5D49ADF5-6A5C-42DD-9A3E-E2C27C876263}" dt="2020-05-22T16:21:49.480" v="1639"/>
        <pc:sldMkLst>
          <pc:docMk/>
          <pc:sldMk cId="4284834040" sldId="262"/>
        </pc:sldMkLst>
        <pc:spChg chg="mod">
          <ac:chgData name="Masaya Yamaguchi" userId="8869a66585b793a1" providerId="LiveId" clId="{5D49ADF5-6A5C-42DD-9A3E-E2C27C876263}" dt="2020-05-22T16:15:48.163" v="1145"/>
          <ac:spMkLst>
            <pc:docMk/>
            <pc:sldMk cId="4284834040" sldId="262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19:51.977" v="1477" actId="1076"/>
          <ac:spMkLst>
            <pc:docMk/>
            <pc:sldMk cId="4284834040" sldId="262"/>
            <ac:spMk id="7" creationId="{289347C9-95C4-4E95-AF1F-ADF9175698D4}"/>
          </ac:spMkLst>
        </pc:spChg>
        <pc:spChg chg="add mod">
          <ac:chgData name="Masaya Yamaguchi" userId="8869a66585b793a1" providerId="LiveId" clId="{5D49ADF5-6A5C-42DD-9A3E-E2C27C876263}" dt="2020-05-22T16:21:49.480" v="1639"/>
          <ac:spMkLst>
            <pc:docMk/>
            <pc:sldMk cId="4284834040" sldId="262"/>
            <ac:spMk id="8" creationId="{6130D921-B5FB-4A29-A36C-9DA27AA5AC7E}"/>
          </ac:spMkLst>
        </pc:spChg>
        <pc:graphicFrameChg chg="del">
          <ac:chgData name="Masaya Yamaguchi" userId="8869a66585b793a1" providerId="LiveId" clId="{5D49ADF5-6A5C-42DD-9A3E-E2C27C876263}" dt="2020-05-22T16:16:51.074" v="1279"/>
          <ac:graphicFrameMkLst>
            <pc:docMk/>
            <pc:sldMk cId="4284834040" sldId="262"/>
            <ac:graphicFrameMk id="4" creationId="{506E0BE6-4499-4AAF-9BDE-2FC86A23EDB2}"/>
          </ac:graphicFrameMkLst>
        </pc:graphicFrameChg>
      </pc:sldChg>
      <pc:sldChg chg="addSp delSp modSp">
        <pc:chgData name="Masaya Yamaguchi" userId="8869a66585b793a1" providerId="LiveId" clId="{5D49ADF5-6A5C-42DD-9A3E-E2C27C876263}" dt="2020-05-22T16:43:22.159" v="2400" actId="20577"/>
        <pc:sldMkLst>
          <pc:docMk/>
          <pc:sldMk cId="1752985022" sldId="263"/>
        </pc:sldMkLst>
        <pc:spChg chg="mod">
          <ac:chgData name="Masaya Yamaguchi" userId="8869a66585b793a1" providerId="LiveId" clId="{5D49ADF5-6A5C-42DD-9A3E-E2C27C876263}" dt="2020-05-22T16:23:27.598" v="1663"/>
          <ac:spMkLst>
            <pc:docMk/>
            <pc:sldMk cId="1752985022" sldId="263"/>
            <ac:spMk id="5" creationId="{019221CD-53B1-494F-BC3B-7ABE372BAE13}"/>
          </ac:spMkLst>
        </pc:spChg>
        <pc:spChg chg="mod">
          <ac:chgData name="Masaya Yamaguchi" userId="8869a66585b793a1" providerId="LiveId" clId="{5D49ADF5-6A5C-42DD-9A3E-E2C27C876263}" dt="2020-05-22T16:38:26.207" v="2292" actId="14100"/>
          <ac:spMkLst>
            <pc:docMk/>
            <pc:sldMk cId="1752985022" sldId="263"/>
            <ac:spMk id="6" creationId="{6B551181-2C66-4A19-BFC6-2ADD5F37BB92}"/>
          </ac:spMkLst>
        </pc:spChg>
        <pc:spChg chg="del">
          <ac:chgData name="Masaya Yamaguchi" userId="8869a66585b793a1" providerId="LiveId" clId="{5D49ADF5-6A5C-42DD-9A3E-E2C27C876263}" dt="2020-05-22T16:26:44.268" v="1780"/>
          <ac:spMkLst>
            <pc:docMk/>
            <pc:sldMk cId="1752985022" sldId="263"/>
            <ac:spMk id="7" creationId="{289347C9-95C4-4E95-AF1F-ADF9175698D4}"/>
          </ac:spMkLst>
        </pc:spChg>
        <pc:spChg chg="del">
          <ac:chgData name="Masaya Yamaguchi" userId="8869a66585b793a1" providerId="LiveId" clId="{5D49ADF5-6A5C-42DD-9A3E-E2C27C876263}" dt="2020-05-22T16:26:46.756" v="1781"/>
          <ac:spMkLst>
            <pc:docMk/>
            <pc:sldMk cId="1752985022" sldId="263"/>
            <ac:spMk id="8" creationId="{6130D921-B5FB-4A29-A36C-9DA27AA5AC7E}"/>
          </ac:spMkLst>
        </pc:spChg>
        <pc:spChg chg="add mod">
          <ac:chgData name="Masaya Yamaguchi" userId="8869a66585b793a1" providerId="LiveId" clId="{5D49ADF5-6A5C-42DD-9A3E-E2C27C876263}" dt="2020-05-22T16:30:34.708" v="1851" actId="1076"/>
          <ac:spMkLst>
            <pc:docMk/>
            <pc:sldMk cId="1752985022" sldId="263"/>
            <ac:spMk id="12" creationId="{00C24D0E-4B4E-44E0-ADEB-20507CFF21AF}"/>
          </ac:spMkLst>
        </pc:spChg>
        <pc:spChg chg="add del mod">
          <ac:chgData name="Masaya Yamaguchi" userId="8869a66585b793a1" providerId="LiveId" clId="{5D49ADF5-6A5C-42DD-9A3E-E2C27C876263}" dt="2020-05-22T16:30:57.631" v="1857"/>
          <ac:spMkLst>
            <pc:docMk/>
            <pc:sldMk cId="1752985022" sldId="263"/>
            <ac:spMk id="13" creationId="{3A5C548C-7577-44A4-972A-B2D35A3F70D5}"/>
          </ac:spMkLst>
        </pc:spChg>
        <pc:spChg chg="add mod">
          <ac:chgData name="Masaya Yamaguchi" userId="8869a66585b793a1" providerId="LiveId" clId="{5D49ADF5-6A5C-42DD-9A3E-E2C27C876263}" dt="2020-05-22T16:31:37.017" v="1914" actId="1076"/>
          <ac:spMkLst>
            <pc:docMk/>
            <pc:sldMk cId="1752985022" sldId="263"/>
            <ac:spMk id="14" creationId="{65BC9BE5-3485-4061-B239-272443167F0C}"/>
          </ac:spMkLst>
        </pc:spChg>
        <pc:spChg chg="add mod">
          <ac:chgData name="Masaya Yamaguchi" userId="8869a66585b793a1" providerId="LiveId" clId="{5D49ADF5-6A5C-42DD-9A3E-E2C27C876263}" dt="2020-05-22T16:43:22.159" v="2400" actId="20577"/>
          <ac:spMkLst>
            <pc:docMk/>
            <pc:sldMk cId="1752985022" sldId="263"/>
            <ac:spMk id="15" creationId="{23851C7F-285E-4512-A801-56537AB02D02}"/>
          </ac:spMkLst>
        </pc:spChg>
        <pc:spChg chg="add mod">
          <ac:chgData name="Masaya Yamaguchi" userId="8869a66585b793a1" providerId="LiveId" clId="{5D49ADF5-6A5C-42DD-9A3E-E2C27C876263}" dt="2020-05-22T16:33:01.127" v="2010" actId="1076"/>
          <ac:spMkLst>
            <pc:docMk/>
            <pc:sldMk cId="1752985022" sldId="263"/>
            <ac:spMk id="16" creationId="{3D6DE447-36CF-4354-84A5-AAC6126F5E71}"/>
          </ac:spMkLst>
        </pc:spChg>
        <pc:picChg chg="add mod">
          <ac:chgData name="Masaya Yamaguchi" userId="8869a66585b793a1" providerId="LiveId" clId="{5D49ADF5-6A5C-42DD-9A3E-E2C27C876263}" dt="2020-05-22T16:31:06.321" v="1859" actId="1076"/>
          <ac:picMkLst>
            <pc:docMk/>
            <pc:sldMk cId="1752985022" sldId="263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0:31.210" v="1850" actId="1076"/>
          <ac:picMkLst>
            <pc:docMk/>
            <pc:sldMk cId="1752985022" sldId="263"/>
            <ac:picMk id="9" creationId="{C409FDB7-B084-4831-A7D4-083AA6FBADA3}"/>
          </ac:picMkLst>
        </pc:picChg>
        <pc:picChg chg="add mod">
          <ac:chgData name="Masaya Yamaguchi" userId="8869a66585b793a1" providerId="LiveId" clId="{5D49ADF5-6A5C-42DD-9A3E-E2C27C876263}" dt="2020-05-22T16:31:01.769" v="1858" actId="1076"/>
          <ac:picMkLst>
            <pc:docMk/>
            <pc:sldMk cId="1752985022" sldId="263"/>
            <ac:picMk id="11" creationId="{BDBA1A90-B87C-4ED6-A125-1FDE4B5B663B}"/>
          </ac:picMkLst>
        </pc:picChg>
      </pc:sldChg>
      <pc:sldChg chg="addSp delSp modSp">
        <pc:chgData name="Masaya Yamaguchi" userId="8869a66585b793a1" providerId="LiveId" clId="{5D49ADF5-6A5C-42DD-9A3E-E2C27C876263}" dt="2020-05-22T16:37:25.209" v="2247" actId="1076"/>
        <pc:sldMkLst>
          <pc:docMk/>
          <pc:sldMk cId="2630810805" sldId="264"/>
        </pc:sldMkLst>
        <pc:spChg chg="mod">
          <ac:chgData name="Masaya Yamaguchi" userId="8869a66585b793a1" providerId="LiveId" clId="{5D49ADF5-6A5C-42DD-9A3E-E2C27C876263}" dt="2020-05-22T16:33:40.932" v="2052"/>
          <ac:spMkLst>
            <pc:docMk/>
            <pc:sldMk cId="2630810805" sldId="264"/>
            <ac:spMk id="6" creationId="{6B551181-2C66-4A19-BFC6-2ADD5F37BB92}"/>
          </ac:spMkLst>
        </pc:spChg>
        <pc:spChg chg="add mod">
          <ac:chgData name="Masaya Yamaguchi" userId="8869a66585b793a1" providerId="LiveId" clId="{5D49ADF5-6A5C-42DD-9A3E-E2C27C876263}" dt="2020-05-22T16:36:13.014" v="2174"/>
          <ac:spMkLst>
            <pc:docMk/>
            <pc:sldMk cId="2630810805" sldId="264"/>
            <ac:spMk id="7" creationId="{788029DF-9FE3-425D-A1A2-1B80331BCECD}"/>
          </ac:spMkLst>
        </pc:spChg>
        <pc:spChg chg="add mod">
          <ac:chgData name="Masaya Yamaguchi" userId="8869a66585b793a1" providerId="LiveId" clId="{5D49ADF5-6A5C-42DD-9A3E-E2C27C876263}" dt="2020-05-22T16:37:25.209" v="2247" actId="1076"/>
          <ac:spMkLst>
            <pc:docMk/>
            <pc:sldMk cId="2630810805" sldId="264"/>
            <ac:spMk id="8" creationId="{3884016A-9595-4D52-A270-446D7092AF87}"/>
          </ac:spMkLst>
        </pc:spChg>
        <pc:spChg chg="del">
          <ac:chgData name="Masaya Yamaguchi" userId="8869a66585b793a1" providerId="LiveId" clId="{5D49ADF5-6A5C-42DD-9A3E-E2C27C876263}" dt="2020-05-22T16:33:51.013" v="2056"/>
          <ac:spMkLst>
            <pc:docMk/>
            <pc:sldMk cId="2630810805" sldId="264"/>
            <ac:spMk id="12" creationId="{00C24D0E-4B4E-44E0-ADEB-20507CFF21AF}"/>
          </ac:spMkLst>
        </pc:spChg>
        <pc:spChg chg="del">
          <ac:chgData name="Masaya Yamaguchi" userId="8869a66585b793a1" providerId="LiveId" clId="{5D49ADF5-6A5C-42DD-9A3E-E2C27C876263}" dt="2020-05-22T16:33:53.555" v="2057"/>
          <ac:spMkLst>
            <pc:docMk/>
            <pc:sldMk cId="2630810805" sldId="264"/>
            <ac:spMk id="14" creationId="{65BC9BE5-3485-4061-B239-272443167F0C}"/>
          </ac:spMkLst>
        </pc:spChg>
        <pc:spChg chg="del">
          <ac:chgData name="Masaya Yamaguchi" userId="8869a66585b793a1" providerId="LiveId" clId="{5D49ADF5-6A5C-42DD-9A3E-E2C27C876263}" dt="2020-05-22T16:34:00.674" v="2059"/>
          <ac:spMkLst>
            <pc:docMk/>
            <pc:sldMk cId="2630810805" sldId="264"/>
            <ac:spMk id="15" creationId="{23851C7F-285E-4512-A801-56537AB02D02}"/>
          </ac:spMkLst>
        </pc:spChg>
        <pc:spChg chg="del">
          <ac:chgData name="Masaya Yamaguchi" userId="8869a66585b793a1" providerId="LiveId" clId="{5D49ADF5-6A5C-42DD-9A3E-E2C27C876263}" dt="2020-05-22T16:33:56.973" v="2058"/>
          <ac:spMkLst>
            <pc:docMk/>
            <pc:sldMk cId="2630810805" sldId="264"/>
            <ac:spMk id="16" creationId="{3D6DE447-36CF-4354-84A5-AAC6126F5E71}"/>
          </ac:spMkLst>
        </pc:spChg>
        <pc:picChg chg="del">
          <ac:chgData name="Masaya Yamaguchi" userId="8869a66585b793a1" providerId="LiveId" clId="{5D49ADF5-6A5C-42DD-9A3E-E2C27C876263}" dt="2020-05-22T16:33:48.121" v="2055"/>
          <ac:picMkLst>
            <pc:docMk/>
            <pc:sldMk cId="2630810805" sldId="264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4:32.770" v="2067" actId="1076"/>
          <ac:picMkLst>
            <pc:docMk/>
            <pc:sldMk cId="2630810805" sldId="264"/>
            <ac:picMk id="4" creationId="{E9A702EF-B69B-4E77-9C5C-69244B1E0EBF}"/>
          </ac:picMkLst>
        </pc:picChg>
        <pc:picChg chg="del">
          <ac:chgData name="Masaya Yamaguchi" userId="8869a66585b793a1" providerId="LiveId" clId="{5D49ADF5-6A5C-42DD-9A3E-E2C27C876263}" dt="2020-05-22T16:33:44.368" v="2053"/>
          <ac:picMkLst>
            <pc:docMk/>
            <pc:sldMk cId="2630810805" sldId="264"/>
            <ac:picMk id="9" creationId="{C409FDB7-B084-4831-A7D4-083AA6FBADA3}"/>
          </ac:picMkLst>
        </pc:picChg>
        <pc:picChg chg="del">
          <ac:chgData name="Masaya Yamaguchi" userId="8869a66585b793a1" providerId="LiveId" clId="{5D49ADF5-6A5C-42DD-9A3E-E2C27C876263}" dt="2020-05-22T16:33:45.805" v="2054"/>
          <ac:picMkLst>
            <pc:docMk/>
            <pc:sldMk cId="2630810805" sldId="264"/>
            <ac:picMk id="11" creationId="{BDBA1A90-B87C-4ED6-A125-1FDE4B5B663B}"/>
          </ac:picMkLst>
        </pc:picChg>
      </pc:sldChg>
      <pc:sldChg chg="addSp delSp modSp add">
        <pc:chgData name="Masaya Yamaguchi" userId="8869a66585b793a1" providerId="LiveId" clId="{5D49ADF5-6A5C-42DD-9A3E-E2C27C876263}" dt="2020-05-22T16:43:51.277" v="2466"/>
        <pc:sldMkLst>
          <pc:docMk/>
          <pc:sldMk cId="1804506757" sldId="265"/>
        </pc:sldMkLst>
        <pc:spChg chg="add mod">
          <ac:chgData name="Masaya Yamaguchi" userId="8869a66585b793a1" providerId="LiveId" clId="{5D49ADF5-6A5C-42DD-9A3E-E2C27C876263}" dt="2020-05-22T16:41:10.513" v="2378" actId="1076"/>
          <ac:spMkLst>
            <pc:docMk/>
            <pc:sldMk cId="1804506757" sldId="265"/>
            <ac:spMk id="2" creationId="{22F6D459-6474-4F51-80B8-916566B8DA60}"/>
          </ac:spMkLst>
        </pc:spChg>
        <pc:spChg chg="mod">
          <ac:chgData name="Masaya Yamaguchi" userId="8869a66585b793a1" providerId="LiveId" clId="{5D49ADF5-6A5C-42DD-9A3E-E2C27C876263}" dt="2020-05-22T16:38:14.661" v="2282" actId="20577"/>
          <ac:spMkLst>
            <pc:docMk/>
            <pc:sldMk cId="1804506757" sldId="265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38:47.765" v="2295" actId="1076"/>
          <ac:spMkLst>
            <pc:docMk/>
            <pc:sldMk cId="1804506757" sldId="265"/>
            <ac:spMk id="14" creationId="{65BC9BE5-3485-4061-B239-272443167F0C}"/>
          </ac:spMkLst>
        </pc:spChg>
        <pc:spChg chg="mod">
          <ac:chgData name="Masaya Yamaguchi" userId="8869a66585b793a1" providerId="LiveId" clId="{5D49ADF5-6A5C-42DD-9A3E-E2C27C876263}" dt="2020-05-22T16:43:51.277" v="2466"/>
          <ac:spMkLst>
            <pc:docMk/>
            <pc:sldMk cId="1804506757" sldId="265"/>
            <ac:spMk id="15" creationId="{23851C7F-285E-4512-A801-56537AB02D02}"/>
          </ac:spMkLst>
        </pc:spChg>
        <pc:spChg chg="del mod">
          <ac:chgData name="Masaya Yamaguchi" userId="8869a66585b793a1" providerId="LiveId" clId="{5D49ADF5-6A5C-42DD-9A3E-E2C27C876263}" dt="2020-05-22T16:39:19.531" v="2302"/>
          <ac:spMkLst>
            <pc:docMk/>
            <pc:sldMk cId="1804506757" sldId="265"/>
            <ac:spMk id="16" creationId="{3D6DE447-36CF-4354-84A5-AAC6126F5E71}"/>
          </ac:spMkLst>
        </pc:spChg>
        <pc:picChg chg="mod">
          <ac:chgData name="Masaya Yamaguchi" userId="8869a66585b793a1" providerId="LiveId" clId="{5D49ADF5-6A5C-42DD-9A3E-E2C27C876263}" dt="2020-05-22T16:39:18.789" v="2300" actId="14826"/>
          <ac:picMkLst>
            <pc:docMk/>
            <pc:sldMk cId="1804506757" sldId="265"/>
            <ac:picMk id="3" creationId="{CF52E7A1-BE32-4307-BA97-F0D2792FA48B}"/>
          </ac:picMkLst>
        </pc:picChg>
        <pc:picChg chg="mod">
          <ac:chgData name="Masaya Yamaguchi" userId="8869a66585b793a1" providerId="LiveId" clId="{5D49ADF5-6A5C-42DD-9A3E-E2C27C876263}" dt="2020-05-22T16:39:04.720" v="2298" actId="14826"/>
          <ac:picMkLst>
            <pc:docMk/>
            <pc:sldMk cId="1804506757" sldId="265"/>
            <ac:picMk id="9" creationId="{C409FDB7-B084-4831-A7D4-083AA6FBADA3}"/>
          </ac:picMkLst>
        </pc:picChg>
        <pc:picChg chg="mod">
          <ac:chgData name="Masaya Yamaguchi" userId="8869a66585b793a1" providerId="LiveId" clId="{5D49ADF5-6A5C-42DD-9A3E-E2C27C876263}" dt="2020-05-22T16:39:13.638" v="2299" actId="14826"/>
          <ac:picMkLst>
            <pc:docMk/>
            <pc:sldMk cId="1804506757" sldId="265"/>
            <ac:picMk id="11" creationId="{BDBA1A90-B87C-4ED6-A125-1FDE4B5B66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1.png"/><Relationship Id="rId17" Type="http://schemas.openxmlformats.org/officeDocument/2006/relationships/image" Target="../media/image29.png"/><Relationship Id="rId2" Type="http://schemas.openxmlformats.org/officeDocument/2006/relationships/tags" Target="../tags/tag29.xml"/><Relationship Id="rId16" Type="http://schemas.openxmlformats.org/officeDocument/2006/relationships/image" Target="../media/image2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5.png"/><Relationship Id="rId5" Type="http://schemas.openxmlformats.org/officeDocument/2006/relationships/tags" Target="../tags/tag32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9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27.png"/><Relationship Id="rId5" Type="http://schemas.openxmlformats.org/officeDocument/2006/relationships/tags" Target="../tags/tag41.xml"/><Relationship Id="rId10" Type="http://schemas.openxmlformats.org/officeDocument/2006/relationships/image" Target="../media/image16.png"/><Relationship Id="rId4" Type="http://schemas.openxmlformats.org/officeDocument/2006/relationships/tags" Target="../tags/tag40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6.xml"/><Relationship Id="rId7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tags" Target="../tags/tag48.xml"/><Relationship Id="rId10" Type="http://schemas.openxmlformats.org/officeDocument/2006/relationships/image" Target="../media/image32.png"/><Relationship Id="rId4" Type="http://schemas.openxmlformats.org/officeDocument/2006/relationships/tags" Target="../tags/tag47.xml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6" Type="http://schemas.openxmlformats.org/officeDocument/2006/relationships/image" Target="../media/image8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1232763"/>
            <a:ext cx="9144000" cy="1832083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latin typeface="+mn-ea"/>
                <a:ea typeface="+mn-ea"/>
              </a:rPr>
              <a:t>ゼロから作る</a:t>
            </a:r>
            <a:r>
              <a:rPr lang="en-US" altLang="ja-JP" sz="4800" dirty="0">
                <a:latin typeface="+mn-ea"/>
                <a:ea typeface="+mn-ea"/>
              </a:rPr>
              <a:t>Deep Learning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en-US" altLang="ja-JP" sz="4800" dirty="0">
                <a:latin typeface="+mn-ea"/>
                <a:ea typeface="+mn-ea"/>
              </a:rPr>
              <a:t>1</a:t>
            </a:r>
            <a:r>
              <a:rPr lang="ja-JP" altLang="en-US" sz="4800" dirty="0">
                <a:latin typeface="+mn-ea"/>
                <a:ea typeface="+mn-ea"/>
              </a:rPr>
              <a:t>章～</a:t>
            </a:r>
            <a:r>
              <a:rPr lang="en-US" altLang="ja-JP" sz="4800" dirty="0">
                <a:latin typeface="+mn-ea"/>
                <a:ea typeface="+mn-ea"/>
              </a:rPr>
              <a:t>2</a:t>
            </a:r>
            <a:r>
              <a:rPr lang="ja-JP" altLang="en-US" sz="4800" dirty="0">
                <a:latin typeface="+mn-ea"/>
                <a:ea typeface="+mn-ea"/>
              </a:rPr>
              <a:t>章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57" y="3793155"/>
            <a:ext cx="4592714" cy="1655762"/>
          </a:xfrm>
        </p:spPr>
        <p:txBody>
          <a:bodyPr/>
          <a:lstStyle/>
          <a:p>
            <a:r>
              <a:rPr kumimoji="1" lang="ja-JP" altLang="en-US" dirty="0"/>
              <a:t>まさぁぁ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06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03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2551347" y="4550780"/>
            <a:ext cx="6711193" cy="1975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theta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w1*x1+w2*x2 &gt; theta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2551347" y="188003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AND</a:t>
            </a:r>
            <a:r>
              <a:rPr kumimoji="1" lang="ja-JP" altLang="en-US" sz="2400" dirty="0"/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19" y="1585726"/>
            <a:ext cx="1935600" cy="186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D5BFAE7-2F0A-4435-BB68-F78FEB5EB6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97" y="3634577"/>
            <a:ext cx="2981897" cy="7278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D8DBFBE-EAB6-4DE8-B2F3-41F458079F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0" y="2861190"/>
            <a:ext cx="4153783" cy="24006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1A7813B-3B94-418D-82E4-5BF17AC505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0" y="3739393"/>
            <a:ext cx="4414120" cy="2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2632228" y="3820128"/>
            <a:ext cx="6927543" cy="2731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662113" y="1688640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Numpy</a:t>
            </a:r>
            <a:r>
              <a:rPr kumimoji="1" lang="ja-JP" altLang="en-US" sz="2400" dirty="0"/>
              <a:t>に書き換える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AC0687-9C3A-4EF6-9139-5D35BB9B64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30" y="2914414"/>
            <a:ext cx="3385451" cy="7278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D0F033-AC4F-4905-BD09-FB11665E35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9" y="2477448"/>
            <a:ext cx="3993436" cy="2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8C42C3F-A0E0-4A5C-B5F3-761FA86F5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7" y="3131261"/>
            <a:ext cx="4003153" cy="35690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662113" y="168864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パーセプトロンの直感的理解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AC0687-9C3A-4EF6-9139-5D35BB9B64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93" y="2276851"/>
            <a:ext cx="3385451" cy="7278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C8C16E6-42A2-4633-8B90-CEDBD48C22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64" y="3305862"/>
            <a:ext cx="4675012" cy="2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1255014" y="3673530"/>
            <a:ext cx="6711193" cy="2731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NAND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NAND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NAND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9" cy="186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8F8E30D-39A4-471F-8341-48752CE303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2"/>
            <a:ext cx="4792125" cy="2591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1255014" y="3673530"/>
            <a:ext cx="6711193" cy="2731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or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NAND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9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FBBCB03-F09A-46C3-846C-2A994334D9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1"/>
            <a:ext cx="4593977" cy="2591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4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8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FEC4B7D-7444-4798-B94B-25E088C1F7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2"/>
            <a:ext cx="4164150" cy="2667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1118736-1281-4C1F-A908-66F8EF53A5C4}"/>
              </a:ext>
            </a:extLst>
          </p:cNvPr>
          <p:cNvGrpSpPr/>
          <p:nvPr/>
        </p:nvGrpSpPr>
        <p:grpSpPr>
          <a:xfrm>
            <a:off x="1922054" y="3382448"/>
            <a:ext cx="3941656" cy="2837336"/>
            <a:chOff x="1922054" y="3429000"/>
            <a:chExt cx="3941656" cy="2837336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B861F9E-7CE2-488B-B0BB-836B382EE2FE}"/>
                </a:ext>
              </a:extLst>
            </p:cNvPr>
            <p:cNvCxnSpPr/>
            <p:nvPr/>
          </p:nvCxnSpPr>
          <p:spPr>
            <a:xfrm>
              <a:off x="1922054" y="5947794"/>
              <a:ext cx="36985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F76C092-1754-4C8D-B6A7-E227C54AE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90" y="3446237"/>
              <a:ext cx="0" cy="282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93828C1-E4B8-4E80-8FC0-22EACE66E5D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75" y="5784872"/>
              <a:ext cx="222535" cy="149373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E500081-2AD0-4F7D-A66B-0E320FBE5D3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40" y="3429000"/>
              <a:ext cx="227108" cy="149373"/>
            </a:xfrm>
            <a:prstGeom prst="rect">
              <a:avLst/>
            </a:prstGeom>
          </p:spPr>
        </p:pic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AD7AFD8-6BD5-44D9-B9EF-5A3ABBFC045E}"/>
                </a:ext>
              </a:extLst>
            </p:cNvPr>
            <p:cNvSpPr/>
            <p:nvPr/>
          </p:nvSpPr>
          <p:spPr>
            <a:xfrm>
              <a:off x="3162940" y="5061273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EE612B1-F950-4F35-A6D7-F22CF739691F}"/>
                </a:ext>
              </a:extLst>
            </p:cNvPr>
            <p:cNvSpPr/>
            <p:nvPr/>
          </p:nvSpPr>
          <p:spPr>
            <a:xfrm>
              <a:off x="2217213" y="5888748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星: 5 pt 22">
              <a:extLst>
                <a:ext uri="{FF2B5EF4-FFF2-40B4-BE49-F238E27FC236}">
                  <a16:creationId xmlns:a16="http://schemas.microsoft.com/office/drawing/2014/main" id="{DD6B1A70-6FD2-4414-9105-5B16574B415E}"/>
                </a:ext>
              </a:extLst>
            </p:cNvPr>
            <p:cNvSpPr/>
            <p:nvPr/>
          </p:nvSpPr>
          <p:spPr>
            <a:xfrm>
              <a:off x="2183514" y="5019661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星: 5 pt 23">
              <a:extLst>
                <a:ext uri="{FF2B5EF4-FFF2-40B4-BE49-F238E27FC236}">
                  <a16:creationId xmlns:a16="http://schemas.microsoft.com/office/drawing/2014/main" id="{A1FB3C90-A844-4E6C-88DB-C03E9D0C206D}"/>
                </a:ext>
              </a:extLst>
            </p:cNvPr>
            <p:cNvSpPr/>
            <p:nvPr/>
          </p:nvSpPr>
          <p:spPr>
            <a:xfrm>
              <a:off x="3129241" y="5833588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5D8909A-14FD-4EEE-A820-001F51383C0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930" y="4878727"/>
              <a:ext cx="83832" cy="167663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E5038B2-803D-4FE7-A4E7-DEC03A53677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790" y="4881761"/>
              <a:ext cx="117152" cy="1881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F126E8-99C7-4FB8-89E0-C454E5C76DA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76" y="5971268"/>
              <a:ext cx="83832" cy="16766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8E1A9E0-BE29-426C-BFB9-5299542F12E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87" y="6044879"/>
              <a:ext cx="117152" cy="18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90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8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1118736-1281-4C1F-A908-66F8EF53A5C4}"/>
              </a:ext>
            </a:extLst>
          </p:cNvPr>
          <p:cNvGrpSpPr/>
          <p:nvPr/>
        </p:nvGrpSpPr>
        <p:grpSpPr>
          <a:xfrm>
            <a:off x="1787441" y="2809336"/>
            <a:ext cx="3941656" cy="2837336"/>
            <a:chOff x="1922054" y="3429000"/>
            <a:chExt cx="3941656" cy="2837336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B861F9E-7CE2-488B-B0BB-836B382EE2FE}"/>
                </a:ext>
              </a:extLst>
            </p:cNvPr>
            <p:cNvCxnSpPr/>
            <p:nvPr/>
          </p:nvCxnSpPr>
          <p:spPr>
            <a:xfrm>
              <a:off x="1922054" y="5947794"/>
              <a:ext cx="36985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F76C092-1754-4C8D-B6A7-E227C54AE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90" y="3446237"/>
              <a:ext cx="0" cy="282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93828C1-E4B8-4E80-8FC0-22EACE66E5D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75" y="5784872"/>
              <a:ext cx="222535" cy="149373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E500081-2AD0-4F7D-A66B-0E320FBE5D3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40" y="3429000"/>
              <a:ext cx="227108" cy="149373"/>
            </a:xfrm>
            <a:prstGeom prst="rect">
              <a:avLst/>
            </a:prstGeom>
          </p:spPr>
        </p:pic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AD7AFD8-6BD5-44D9-B9EF-5A3ABBFC045E}"/>
                </a:ext>
              </a:extLst>
            </p:cNvPr>
            <p:cNvSpPr/>
            <p:nvPr/>
          </p:nvSpPr>
          <p:spPr>
            <a:xfrm>
              <a:off x="3162940" y="5061273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EE612B1-F950-4F35-A6D7-F22CF739691F}"/>
                </a:ext>
              </a:extLst>
            </p:cNvPr>
            <p:cNvSpPr/>
            <p:nvPr/>
          </p:nvSpPr>
          <p:spPr>
            <a:xfrm>
              <a:off x="2217213" y="5888748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星: 5 pt 22">
              <a:extLst>
                <a:ext uri="{FF2B5EF4-FFF2-40B4-BE49-F238E27FC236}">
                  <a16:creationId xmlns:a16="http://schemas.microsoft.com/office/drawing/2014/main" id="{DD6B1A70-6FD2-4414-9105-5B16574B415E}"/>
                </a:ext>
              </a:extLst>
            </p:cNvPr>
            <p:cNvSpPr/>
            <p:nvPr/>
          </p:nvSpPr>
          <p:spPr>
            <a:xfrm>
              <a:off x="2183514" y="5019661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星: 5 pt 23">
              <a:extLst>
                <a:ext uri="{FF2B5EF4-FFF2-40B4-BE49-F238E27FC236}">
                  <a16:creationId xmlns:a16="http://schemas.microsoft.com/office/drawing/2014/main" id="{A1FB3C90-A844-4E6C-88DB-C03E9D0C206D}"/>
                </a:ext>
              </a:extLst>
            </p:cNvPr>
            <p:cNvSpPr/>
            <p:nvPr/>
          </p:nvSpPr>
          <p:spPr>
            <a:xfrm>
              <a:off x="3129241" y="5833588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5D8909A-14FD-4EEE-A820-001F51383C0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930" y="4878727"/>
              <a:ext cx="83832" cy="167663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E5038B2-803D-4FE7-A4E7-DEC03A53677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790" y="4881761"/>
              <a:ext cx="117152" cy="1881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F126E8-99C7-4FB8-89E0-C454E5C76DA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76" y="5971268"/>
              <a:ext cx="83832" cy="16766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8E1A9E0-BE29-426C-BFB9-5299542F12E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87" y="6044879"/>
              <a:ext cx="117152" cy="188103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30E31B-C7A6-4054-BBAD-0BF3EF5B731E}"/>
              </a:ext>
            </a:extLst>
          </p:cNvPr>
          <p:cNvSpPr txBox="1"/>
          <p:nvPr/>
        </p:nvSpPr>
        <p:spPr>
          <a:xfrm>
            <a:off x="1922054" y="2268387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次元だと非線形な領域でしか実現不可能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EE2AF2A7-B014-4CFA-BDAE-328C9CF4E608}"/>
              </a:ext>
            </a:extLst>
          </p:cNvPr>
          <p:cNvSpPr/>
          <p:nvPr/>
        </p:nvSpPr>
        <p:spPr>
          <a:xfrm>
            <a:off x="1493240" y="3288484"/>
            <a:ext cx="4462943" cy="2533476"/>
          </a:xfrm>
          <a:custGeom>
            <a:avLst/>
            <a:gdLst>
              <a:gd name="connsiteX0" fmla="*/ 0 w 4462943"/>
              <a:gd name="connsiteY0" fmla="*/ 0 h 2533476"/>
              <a:gd name="connsiteX1" fmla="*/ 117446 w 4462943"/>
              <a:gd name="connsiteY1" fmla="*/ 25167 h 2533476"/>
              <a:gd name="connsiteX2" fmla="*/ 159391 w 4462943"/>
              <a:gd name="connsiteY2" fmla="*/ 50334 h 2533476"/>
              <a:gd name="connsiteX3" fmla="*/ 209725 w 4462943"/>
              <a:gd name="connsiteY3" fmla="*/ 67112 h 2533476"/>
              <a:gd name="connsiteX4" fmla="*/ 268448 w 4462943"/>
              <a:gd name="connsiteY4" fmla="*/ 92279 h 2533476"/>
              <a:gd name="connsiteX5" fmla="*/ 318782 w 4462943"/>
              <a:gd name="connsiteY5" fmla="*/ 142613 h 2533476"/>
              <a:gd name="connsiteX6" fmla="*/ 360727 w 4462943"/>
              <a:gd name="connsiteY6" fmla="*/ 184558 h 2533476"/>
              <a:gd name="connsiteX7" fmla="*/ 394283 w 4462943"/>
              <a:gd name="connsiteY7" fmla="*/ 201336 h 2533476"/>
              <a:gd name="connsiteX8" fmla="*/ 419450 w 4462943"/>
              <a:gd name="connsiteY8" fmla="*/ 226503 h 2533476"/>
              <a:gd name="connsiteX9" fmla="*/ 444617 w 4462943"/>
              <a:gd name="connsiteY9" fmla="*/ 243281 h 2533476"/>
              <a:gd name="connsiteX10" fmla="*/ 503340 w 4462943"/>
              <a:gd name="connsiteY10" fmla="*/ 310393 h 2533476"/>
              <a:gd name="connsiteX11" fmla="*/ 536896 w 4462943"/>
              <a:gd name="connsiteY11" fmla="*/ 360727 h 2533476"/>
              <a:gd name="connsiteX12" fmla="*/ 562063 w 4462943"/>
              <a:gd name="connsiteY12" fmla="*/ 394283 h 2533476"/>
              <a:gd name="connsiteX13" fmla="*/ 595619 w 4462943"/>
              <a:gd name="connsiteY13" fmla="*/ 444617 h 2533476"/>
              <a:gd name="connsiteX14" fmla="*/ 612397 w 4462943"/>
              <a:gd name="connsiteY14" fmla="*/ 469784 h 2533476"/>
              <a:gd name="connsiteX15" fmla="*/ 645953 w 4462943"/>
              <a:gd name="connsiteY15" fmla="*/ 536896 h 2533476"/>
              <a:gd name="connsiteX16" fmla="*/ 671120 w 4462943"/>
              <a:gd name="connsiteY16" fmla="*/ 604008 h 2533476"/>
              <a:gd name="connsiteX17" fmla="*/ 696287 w 4462943"/>
              <a:gd name="connsiteY17" fmla="*/ 620786 h 2533476"/>
              <a:gd name="connsiteX18" fmla="*/ 721454 w 4462943"/>
              <a:gd name="connsiteY18" fmla="*/ 679509 h 2533476"/>
              <a:gd name="connsiteX19" fmla="*/ 729843 w 4462943"/>
              <a:gd name="connsiteY19" fmla="*/ 713065 h 2533476"/>
              <a:gd name="connsiteX20" fmla="*/ 746621 w 4462943"/>
              <a:gd name="connsiteY20" fmla="*/ 738232 h 2533476"/>
              <a:gd name="connsiteX21" fmla="*/ 755010 w 4462943"/>
              <a:gd name="connsiteY21" fmla="*/ 763399 h 2533476"/>
              <a:gd name="connsiteX22" fmla="*/ 771788 w 4462943"/>
              <a:gd name="connsiteY22" fmla="*/ 788566 h 2533476"/>
              <a:gd name="connsiteX23" fmla="*/ 780177 w 4462943"/>
              <a:gd name="connsiteY23" fmla="*/ 813733 h 2533476"/>
              <a:gd name="connsiteX24" fmla="*/ 813732 w 4462943"/>
              <a:gd name="connsiteY24" fmla="*/ 864066 h 2533476"/>
              <a:gd name="connsiteX25" fmla="*/ 822121 w 4462943"/>
              <a:gd name="connsiteY25" fmla="*/ 897622 h 2533476"/>
              <a:gd name="connsiteX26" fmla="*/ 838899 w 4462943"/>
              <a:gd name="connsiteY26" fmla="*/ 947956 h 2533476"/>
              <a:gd name="connsiteX27" fmla="*/ 847288 w 4462943"/>
              <a:gd name="connsiteY27" fmla="*/ 1023457 h 2533476"/>
              <a:gd name="connsiteX28" fmla="*/ 855677 w 4462943"/>
              <a:gd name="connsiteY28" fmla="*/ 1048624 h 2533476"/>
              <a:gd name="connsiteX29" fmla="*/ 872455 w 4462943"/>
              <a:gd name="connsiteY29" fmla="*/ 1115736 h 2533476"/>
              <a:gd name="connsiteX30" fmla="*/ 889233 w 4462943"/>
              <a:gd name="connsiteY30" fmla="*/ 1174459 h 2533476"/>
              <a:gd name="connsiteX31" fmla="*/ 864066 w 4462943"/>
              <a:gd name="connsiteY31" fmla="*/ 1375795 h 2533476"/>
              <a:gd name="connsiteX32" fmla="*/ 847288 w 4462943"/>
              <a:gd name="connsiteY32" fmla="*/ 1426129 h 2533476"/>
              <a:gd name="connsiteX33" fmla="*/ 805343 w 4462943"/>
              <a:gd name="connsiteY33" fmla="*/ 1476463 h 2533476"/>
              <a:gd name="connsiteX34" fmla="*/ 771788 w 4462943"/>
              <a:gd name="connsiteY34" fmla="*/ 1501630 h 2533476"/>
              <a:gd name="connsiteX35" fmla="*/ 746621 w 4462943"/>
              <a:gd name="connsiteY35" fmla="*/ 1526797 h 2533476"/>
              <a:gd name="connsiteX36" fmla="*/ 696287 w 4462943"/>
              <a:gd name="connsiteY36" fmla="*/ 1560353 h 2533476"/>
              <a:gd name="connsiteX37" fmla="*/ 671120 w 4462943"/>
              <a:gd name="connsiteY37" fmla="*/ 1577131 h 2533476"/>
              <a:gd name="connsiteX38" fmla="*/ 595619 w 4462943"/>
              <a:gd name="connsiteY38" fmla="*/ 1627465 h 2533476"/>
              <a:gd name="connsiteX39" fmla="*/ 570452 w 4462943"/>
              <a:gd name="connsiteY39" fmla="*/ 1644243 h 2533476"/>
              <a:gd name="connsiteX40" fmla="*/ 536896 w 4462943"/>
              <a:gd name="connsiteY40" fmla="*/ 1661021 h 2533476"/>
              <a:gd name="connsiteX41" fmla="*/ 511729 w 4462943"/>
              <a:gd name="connsiteY41" fmla="*/ 1686188 h 2533476"/>
              <a:gd name="connsiteX42" fmla="*/ 478173 w 4462943"/>
              <a:gd name="connsiteY42" fmla="*/ 1711355 h 2533476"/>
              <a:gd name="connsiteX43" fmla="*/ 419450 w 4462943"/>
              <a:gd name="connsiteY43" fmla="*/ 1761688 h 2533476"/>
              <a:gd name="connsiteX44" fmla="*/ 402672 w 4462943"/>
              <a:gd name="connsiteY44" fmla="*/ 1786855 h 2533476"/>
              <a:gd name="connsiteX45" fmla="*/ 377505 w 4462943"/>
              <a:gd name="connsiteY45" fmla="*/ 1812022 h 2533476"/>
              <a:gd name="connsiteX46" fmla="*/ 369116 w 4462943"/>
              <a:gd name="connsiteY46" fmla="*/ 1837189 h 2533476"/>
              <a:gd name="connsiteX47" fmla="*/ 352338 w 4462943"/>
              <a:gd name="connsiteY47" fmla="*/ 1862356 h 2533476"/>
              <a:gd name="connsiteX48" fmla="*/ 352338 w 4462943"/>
              <a:gd name="connsiteY48" fmla="*/ 2021747 h 2533476"/>
              <a:gd name="connsiteX49" fmla="*/ 377505 w 4462943"/>
              <a:gd name="connsiteY49" fmla="*/ 2105637 h 2533476"/>
              <a:gd name="connsiteX50" fmla="*/ 385894 w 4462943"/>
              <a:gd name="connsiteY50" fmla="*/ 2155971 h 2533476"/>
              <a:gd name="connsiteX51" fmla="*/ 394283 w 4462943"/>
              <a:gd name="connsiteY51" fmla="*/ 2181138 h 2533476"/>
              <a:gd name="connsiteX52" fmla="*/ 402672 w 4462943"/>
              <a:gd name="connsiteY52" fmla="*/ 2214694 h 2533476"/>
              <a:gd name="connsiteX53" fmla="*/ 411061 w 4462943"/>
              <a:gd name="connsiteY53" fmla="*/ 2239861 h 2533476"/>
              <a:gd name="connsiteX54" fmla="*/ 436228 w 4462943"/>
              <a:gd name="connsiteY54" fmla="*/ 2298584 h 2533476"/>
              <a:gd name="connsiteX55" fmla="*/ 478173 w 4462943"/>
              <a:gd name="connsiteY55" fmla="*/ 2382474 h 2533476"/>
              <a:gd name="connsiteX56" fmla="*/ 478173 w 4462943"/>
              <a:gd name="connsiteY56" fmla="*/ 2382474 h 2533476"/>
              <a:gd name="connsiteX57" fmla="*/ 486562 w 4462943"/>
              <a:gd name="connsiteY57" fmla="*/ 2407641 h 2533476"/>
              <a:gd name="connsiteX58" fmla="*/ 511729 w 4462943"/>
              <a:gd name="connsiteY58" fmla="*/ 2424419 h 2533476"/>
              <a:gd name="connsiteX59" fmla="*/ 562063 w 4462943"/>
              <a:gd name="connsiteY59" fmla="*/ 2457975 h 2533476"/>
              <a:gd name="connsiteX60" fmla="*/ 587230 w 4462943"/>
              <a:gd name="connsiteY60" fmla="*/ 2474753 h 2533476"/>
              <a:gd name="connsiteX61" fmla="*/ 637564 w 4462943"/>
              <a:gd name="connsiteY61" fmla="*/ 2491531 h 2533476"/>
              <a:gd name="connsiteX62" fmla="*/ 662731 w 4462943"/>
              <a:gd name="connsiteY62" fmla="*/ 2499920 h 2533476"/>
              <a:gd name="connsiteX63" fmla="*/ 687898 w 4462943"/>
              <a:gd name="connsiteY63" fmla="*/ 2508309 h 2533476"/>
              <a:gd name="connsiteX64" fmla="*/ 872455 w 4462943"/>
              <a:gd name="connsiteY64" fmla="*/ 2533476 h 2533476"/>
              <a:gd name="connsiteX65" fmla="*/ 956345 w 4462943"/>
              <a:gd name="connsiteY65" fmla="*/ 2525087 h 2533476"/>
              <a:gd name="connsiteX66" fmla="*/ 981512 w 4462943"/>
              <a:gd name="connsiteY66" fmla="*/ 2516698 h 2533476"/>
              <a:gd name="connsiteX67" fmla="*/ 1015068 w 4462943"/>
              <a:gd name="connsiteY67" fmla="*/ 2508309 h 2533476"/>
              <a:gd name="connsiteX68" fmla="*/ 1065402 w 4462943"/>
              <a:gd name="connsiteY68" fmla="*/ 2474753 h 2533476"/>
              <a:gd name="connsiteX69" fmla="*/ 1115736 w 4462943"/>
              <a:gd name="connsiteY69" fmla="*/ 2432808 h 2533476"/>
              <a:gd name="connsiteX70" fmla="*/ 1149292 w 4462943"/>
              <a:gd name="connsiteY70" fmla="*/ 2382474 h 2533476"/>
              <a:gd name="connsiteX71" fmla="*/ 1166070 w 4462943"/>
              <a:gd name="connsiteY71" fmla="*/ 2357307 h 2533476"/>
              <a:gd name="connsiteX72" fmla="*/ 1199626 w 4462943"/>
              <a:gd name="connsiteY72" fmla="*/ 2281806 h 2533476"/>
              <a:gd name="connsiteX73" fmla="*/ 1208015 w 4462943"/>
              <a:gd name="connsiteY73" fmla="*/ 2256639 h 2533476"/>
              <a:gd name="connsiteX74" fmla="*/ 1241571 w 4462943"/>
              <a:gd name="connsiteY74" fmla="*/ 2206305 h 2533476"/>
              <a:gd name="connsiteX75" fmla="*/ 1258349 w 4462943"/>
              <a:gd name="connsiteY75" fmla="*/ 2181138 h 2533476"/>
              <a:gd name="connsiteX76" fmla="*/ 1266738 w 4462943"/>
              <a:gd name="connsiteY76" fmla="*/ 2155971 h 2533476"/>
              <a:gd name="connsiteX77" fmla="*/ 1291905 w 4462943"/>
              <a:gd name="connsiteY77" fmla="*/ 2130804 h 2533476"/>
              <a:gd name="connsiteX78" fmla="*/ 1317072 w 4462943"/>
              <a:gd name="connsiteY78" fmla="*/ 2097248 h 2533476"/>
              <a:gd name="connsiteX79" fmla="*/ 1333850 w 4462943"/>
              <a:gd name="connsiteY79" fmla="*/ 2072081 h 2533476"/>
              <a:gd name="connsiteX80" fmla="*/ 1359017 w 4462943"/>
              <a:gd name="connsiteY80" fmla="*/ 2046914 h 2533476"/>
              <a:gd name="connsiteX81" fmla="*/ 1417740 w 4462943"/>
              <a:gd name="connsiteY81" fmla="*/ 2004969 h 2533476"/>
              <a:gd name="connsiteX82" fmla="*/ 1451296 w 4462943"/>
              <a:gd name="connsiteY82" fmla="*/ 1979802 h 2533476"/>
              <a:gd name="connsiteX83" fmla="*/ 1510019 w 4462943"/>
              <a:gd name="connsiteY83" fmla="*/ 1921079 h 2533476"/>
              <a:gd name="connsiteX84" fmla="*/ 1560353 w 4462943"/>
              <a:gd name="connsiteY84" fmla="*/ 1887523 h 2533476"/>
              <a:gd name="connsiteX85" fmla="*/ 1585520 w 4462943"/>
              <a:gd name="connsiteY85" fmla="*/ 1870745 h 2533476"/>
              <a:gd name="connsiteX86" fmla="*/ 1644243 w 4462943"/>
              <a:gd name="connsiteY86" fmla="*/ 1837189 h 2533476"/>
              <a:gd name="connsiteX87" fmla="*/ 1669410 w 4462943"/>
              <a:gd name="connsiteY87" fmla="*/ 1812022 h 2533476"/>
              <a:gd name="connsiteX88" fmla="*/ 1694577 w 4462943"/>
              <a:gd name="connsiteY88" fmla="*/ 1803633 h 2533476"/>
              <a:gd name="connsiteX89" fmla="*/ 1728132 w 4462943"/>
              <a:gd name="connsiteY89" fmla="*/ 1786855 h 2533476"/>
              <a:gd name="connsiteX90" fmla="*/ 1837189 w 4462943"/>
              <a:gd name="connsiteY90" fmla="*/ 1728133 h 2533476"/>
              <a:gd name="connsiteX91" fmla="*/ 1879134 w 4462943"/>
              <a:gd name="connsiteY91" fmla="*/ 1711355 h 2533476"/>
              <a:gd name="connsiteX92" fmla="*/ 1946246 w 4462943"/>
              <a:gd name="connsiteY92" fmla="*/ 1686188 h 2533476"/>
              <a:gd name="connsiteX93" fmla="*/ 1971413 w 4462943"/>
              <a:gd name="connsiteY93" fmla="*/ 1669410 h 2533476"/>
              <a:gd name="connsiteX94" fmla="*/ 2030136 w 4462943"/>
              <a:gd name="connsiteY94" fmla="*/ 1652632 h 2533476"/>
              <a:gd name="connsiteX95" fmla="*/ 2122415 w 4462943"/>
              <a:gd name="connsiteY95" fmla="*/ 1627465 h 2533476"/>
              <a:gd name="connsiteX96" fmla="*/ 2181138 w 4462943"/>
              <a:gd name="connsiteY96" fmla="*/ 1619076 h 2533476"/>
              <a:gd name="connsiteX97" fmla="*/ 2214694 w 4462943"/>
              <a:gd name="connsiteY97" fmla="*/ 1602298 h 2533476"/>
              <a:gd name="connsiteX98" fmla="*/ 2273417 w 4462943"/>
              <a:gd name="connsiteY98" fmla="*/ 1585520 h 2533476"/>
              <a:gd name="connsiteX99" fmla="*/ 2298584 w 4462943"/>
              <a:gd name="connsiteY99" fmla="*/ 1577131 h 2533476"/>
              <a:gd name="connsiteX100" fmla="*/ 2340529 w 4462943"/>
              <a:gd name="connsiteY100" fmla="*/ 1568742 h 2533476"/>
              <a:gd name="connsiteX101" fmla="*/ 2399252 w 4462943"/>
              <a:gd name="connsiteY101" fmla="*/ 1551964 h 2533476"/>
              <a:gd name="connsiteX102" fmla="*/ 2499920 w 4462943"/>
              <a:gd name="connsiteY102" fmla="*/ 1526797 h 2533476"/>
              <a:gd name="connsiteX103" fmla="*/ 2575421 w 4462943"/>
              <a:gd name="connsiteY103" fmla="*/ 1501630 h 2533476"/>
              <a:gd name="connsiteX104" fmla="*/ 2642532 w 4462943"/>
              <a:gd name="connsiteY104" fmla="*/ 1493241 h 2533476"/>
              <a:gd name="connsiteX105" fmla="*/ 2718033 w 4462943"/>
              <a:gd name="connsiteY105" fmla="*/ 1468074 h 2533476"/>
              <a:gd name="connsiteX106" fmla="*/ 2961314 w 4462943"/>
              <a:gd name="connsiteY106" fmla="*/ 1426129 h 2533476"/>
              <a:gd name="connsiteX107" fmla="*/ 3137483 w 4462943"/>
              <a:gd name="connsiteY107" fmla="*/ 1417740 h 2533476"/>
              <a:gd name="connsiteX108" fmla="*/ 3212984 w 4462943"/>
              <a:gd name="connsiteY108" fmla="*/ 1409351 h 2533476"/>
              <a:gd name="connsiteX109" fmla="*/ 3355597 w 4462943"/>
              <a:gd name="connsiteY109" fmla="*/ 1400962 h 2533476"/>
              <a:gd name="connsiteX110" fmla="*/ 3447876 w 4462943"/>
              <a:gd name="connsiteY110" fmla="*/ 1392573 h 2533476"/>
              <a:gd name="connsiteX111" fmla="*/ 3489821 w 4462943"/>
              <a:gd name="connsiteY111" fmla="*/ 1384184 h 2533476"/>
              <a:gd name="connsiteX112" fmla="*/ 3548543 w 4462943"/>
              <a:gd name="connsiteY112" fmla="*/ 1375795 h 2533476"/>
              <a:gd name="connsiteX113" fmla="*/ 3582099 w 4462943"/>
              <a:gd name="connsiteY113" fmla="*/ 1367406 h 2533476"/>
              <a:gd name="connsiteX114" fmla="*/ 3649211 w 4462943"/>
              <a:gd name="connsiteY114" fmla="*/ 1359017 h 2533476"/>
              <a:gd name="connsiteX115" fmla="*/ 3707934 w 4462943"/>
              <a:gd name="connsiteY115" fmla="*/ 1350628 h 2533476"/>
              <a:gd name="connsiteX116" fmla="*/ 3917659 w 4462943"/>
              <a:gd name="connsiteY116" fmla="*/ 1325461 h 2533476"/>
              <a:gd name="connsiteX117" fmla="*/ 3993160 w 4462943"/>
              <a:gd name="connsiteY117" fmla="*/ 1308683 h 2533476"/>
              <a:gd name="connsiteX118" fmla="*/ 4018327 w 4462943"/>
              <a:gd name="connsiteY118" fmla="*/ 1300294 h 2533476"/>
              <a:gd name="connsiteX119" fmla="*/ 4219663 w 4462943"/>
              <a:gd name="connsiteY119" fmla="*/ 1283516 h 2533476"/>
              <a:gd name="connsiteX120" fmla="*/ 4362276 w 4462943"/>
              <a:gd name="connsiteY120" fmla="*/ 1258349 h 2533476"/>
              <a:gd name="connsiteX121" fmla="*/ 4462943 w 4462943"/>
              <a:gd name="connsiteY121" fmla="*/ 1249960 h 25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462943" h="2533476">
                <a:moveTo>
                  <a:pt x="0" y="0"/>
                </a:moveTo>
                <a:cubicBezTo>
                  <a:pt x="42766" y="6109"/>
                  <a:pt x="76888" y="8268"/>
                  <a:pt x="117446" y="25167"/>
                </a:cubicBezTo>
                <a:cubicBezTo>
                  <a:pt x="132497" y="31438"/>
                  <a:pt x="144547" y="43587"/>
                  <a:pt x="159391" y="50334"/>
                </a:cubicBezTo>
                <a:cubicBezTo>
                  <a:pt x="175491" y="57652"/>
                  <a:pt x="193907" y="59203"/>
                  <a:pt x="209725" y="67112"/>
                </a:cubicBezTo>
                <a:cubicBezTo>
                  <a:pt x="251190" y="87845"/>
                  <a:pt x="231417" y="79935"/>
                  <a:pt x="268448" y="92279"/>
                </a:cubicBezTo>
                <a:lnTo>
                  <a:pt x="318782" y="142613"/>
                </a:lnTo>
                <a:cubicBezTo>
                  <a:pt x="332764" y="156595"/>
                  <a:pt x="343041" y="175715"/>
                  <a:pt x="360727" y="184558"/>
                </a:cubicBezTo>
                <a:cubicBezTo>
                  <a:pt x="371912" y="190151"/>
                  <a:pt x="384107" y="194067"/>
                  <a:pt x="394283" y="201336"/>
                </a:cubicBezTo>
                <a:cubicBezTo>
                  <a:pt x="403937" y="208232"/>
                  <a:pt x="410336" y="218908"/>
                  <a:pt x="419450" y="226503"/>
                </a:cubicBezTo>
                <a:cubicBezTo>
                  <a:pt x="427195" y="232958"/>
                  <a:pt x="436228" y="237688"/>
                  <a:pt x="444617" y="243281"/>
                </a:cubicBezTo>
                <a:cubicBezTo>
                  <a:pt x="483766" y="302004"/>
                  <a:pt x="461395" y="282430"/>
                  <a:pt x="503340" y="310393"/>
                </a:cubicBezTo>
                <a:cubicBezTo>
                  <a:pt x="514525" y="327171"/>
                  <a:pt x="524797" y="344595"/>
                  <a:pt x="536896" y="360727"/>
                </a:cubicBezTo>
                <a:cubicBezTo>
                  <a:pt x="545285" y="371912"/>
                  <a:pt x="554045" y="382829"/>
                  <a:pt x="562063" y="394283"/>
                </a:cubicBezTo>
                <a:cubicBezTo>
                  <a:pt x="573627" y="410803"/>
                  <a:pt x="584434" y="427839"/>
                  <a:pt x="595619" y="444617"/>
                </a:cubicBezTo>
                <a:cubicBezTo>
                  <a:pt x="601212" y="453006"/>
                  <a:pt x="607888" y="460766"/>
                  <a:pt x="612397" y="469784"/>
                </a:cubicBezTo>
                <a:cubicBezTo>
                  <a:pt x="623582" y="492155"/>
                  <a:pt x="635603" y="514127"/>
                  <a:pt x="645953" y="536896"/>
                </a:cubicBezTo>
                <a:cubicBezTo>
                  <a:pt x="656056" y="559123"/>
                  <a:pt x="656248" y="583187"/>
                  <a:pt x="671120" y="604008"/>
                </a:cubicBezTo>
                <a:cubicBezTo>
                  <a:pt x="676980" y="612212"/>
                  <a:pt x="687898" y="615193"/>
                  <a:pt x="696287" y="620786"/>
                </a:cubicBezTo>
                <a:cubicBezTo>
                  <a:pt x="711201" y="650614"/>
                  <a:pt x="713225" y="650707"/>
                  <a:pt x="721454" y="679509"/>
                </a:cubicBezTo>
                <a:cubicBezTo>
                  <a:pt x="724621" y="690595"/>
                  <a:pt x="725301" y="702468"/>
                  <a:pt x="729843" y="713065"/>
                </a:cubicBezTo>
                <a:cubicBezTo>
                  <a:pt x="733815" y="722332"/>
                  <a:pt x="742112" y="729214"/>
                  <a:pt x="746621" y="738232"/>
                </a:cubicBezTo>
                <a:cubicBezTo>
                  <a:pt x="750576" y="746141"/>
                  <a:pt x="751055" y="755490"/>
                  <a:pt x="755010" y="763399"/>
                </a:cubicBezTo>
                <a:cubicBezTo>
                  <a:pt x="759519" y="772417"/>
                  <a:pt x="767279" y="779548"/>
                  <a:pt x="771788" y="788566"/>
                </a:cubicBezTo>
                <a:cubicBezTo>
                  <a:pt x="775743" y="796475"/>
                  <a:pt x="775883" y="806003"/>
                  <a:pt x="780177" y="813733"/>
                </a:cubicBezTo>
                <a:cubicBezTo>
                  <a:pt x="789970" y="831360"/>
                  <a:pt x="813732" y="864066"/>
                  <a:pt x="813732" y="864066"/>
                </a:cubicBezTo>
                <a:cubicBezTo>
                  <a:pt x="816528" y="875251"/>
                  <a:pt x="818808" y="886579"/>
                  <a:pt x="822121" y="897622"/>
                </a:cubicBezTo>
                <a:cubicBezTo>
                  <a:pt x="827203" y="914562"/>
                  <a:pt x="838899" y="947956"/>
                  <a:pt x="838899" y="947956"/>
                </a:cubicBezTo>
                <a:cubicBezTo>
                  <a:pt x="841695" y="973123"/>
                  <a:pt x="843125" y="998480"/>
                  <a:pt x="847288" y="1023457"/>
                </a:cubicBezTo>
                <a:cubicBezTo>
                  <a:pt x="848742" y="1032179"/>
                  <a:pt x="853350" y="1040093"/>
                  <a:pt x="855677" y="1048624"/>
                </a:cubicBezTo>
                <a:cubicBezTo>
                  <a:pt x="861744" y="1070871"/>
                  <a:pt x="865163" y="1093860"/>
                  <a:pt x="872455" y="1115736"/>
                </a:cubicBezTo>
                <a:cubicBezTo>
                  <a:pt x="884490" y="1151841"/>
                  <a:pt x="878699" y="1132324"/>
                  <a:pt x="889233" y="1174459"/>
                </a:cubicBezTo>
                <a:cubicBezTo>
                  <a:pt x="883541" y="1265538"/>
                  <a:pt x="889590" y="1299224"/>
                  <a:pt x="864066" y="1375795"/>
                </a:cubicBezTo>
                <a:cubicBezTo>
                  <a:pt x="858473" y="1392573"/>
                  <a:pt x="857098" y="1411414"/>
                  <a:pt x="847288" y="1426129"/>
                </a:cubicBezTo>
                <a:cubicBezTo>
                  <a:pt x="830028" y="1452019"/>
                  <a:pt x="830463" y="1454931"/>
                  <a:pt x="805343" y="1476463"/>
                </a:cubicBezTo>
                <a:cubicBezTo>
                  <a:pt x="794728" y="1485562"/>
                  <a:pt x="782403" y="1492531"/>
                  <a:pt x="771788" y="1501630"/>
                </a:cubicBezTo>
                <a:cubicBezTo>
                  <a:pt x="762780" y="1509351"/>
                  <a:pt x="755986" y="1519513"/>
                  <a:pt x="746621" y="1526797"/>
                </a:cubicBezTo>
                <a:cubicBezTo>
                  <a:pt x="730704" y="1539177"/>
                  <a:pt x="713065" y="1549168"/>
                  <a:pt x="696287" y="1560353"/>
                </a:cubicBezTo>
                <a:lnTo>
                  <a:pt x="671120" y="1577131"/>
                </a:lnTo>
                <a:lnTo>
                  <a:pt x="595619" y="1627465"/>
                </a:lnTo>
                <a:cubicBezTo>
                  <a:pt x="587230" y="1633058"/>
                  <a:pt x="579470" y="1639734"/>
                  <a:pt x="570452" y="1644243"/>
                </a:cubicBezTo>
                <a:cubicBezTo>
                  <a:pt x="559267" y="1649836"/>
                  <a:pt x="547072" y="1653752"/>
                  <a:pt x="536896" y="1661021"/>
                </a:cubicBezTo>
                <a:cubicBezTo>
                  <a:pt x="527242" y="1667917"/>
                  <a:pt x="520737" y="1678467"/>
                  <a:pt x="511729" y="1686188"/>
                </a:cubicBezTo>
                <a:cubicBezTo>
                  <a:pt x="501113" y="1695287"/>
                  <a:pt x="488789" y="1702256"/>
                  <a:pt x="478173" y="1711355"/>
                </a:cubicBezTo>
                <a:cubicBezTo>
                  <a:pt x="396395" y="1781451"/>
                  <a:pt x="517562" y="1688107"/>
                  <a:pt x="419450" y="1761688"/>
                </a:cubicBezTo>
                <a:cubicBezTo>
                  <a:pt x="413857" y="1770077"/>
                  <a:pt x="409127" y="1779110"/>
                  <a:pt x="402672" y="1786855"/>
                </a:cubicBezTo>
                <a:cubicBezTo>
                  <a:pt x="395077" y="1795969"/>
                  <a:pt x="384086" y="1802151"/>
                  <a:pt x="377505" y="1812022"/>
                </a:cubicBezTo>
                <a:cubicBezTo>
                  <a:pt x="372600" y="1819380"/>
                  <a:pt x="373071" y="1829280"/>
                  <a:pt x="369116" y="1837189"/>
                </a:cubicBezTo>
                <a:cubicBezTo>
                  <a:pt x="364607" y="1846207"/>
                  <a:pt x="357931" y="1853967"/>
                  <a:pt x="352338" y="1862356"/>
                </a:cubicBezTo>
                <a:cubicBezTo>
                  <a:pt x="334776" y="1932603"/>
                  <a:pt x="339452" y="1899329"/>
                  <a:pt x="352338" y="2021747"/>
                </a:cubicBezTo>
                <a:cubicBezTo>
                  <a:pt x="356506" y="2061342"/>
                  <a:pt x="370136" y="2061420"/>
                  <a:pt x="377505" y="2105637"/>
                </a:cubicBezTo>
                <a:cubicBezTo>
                  <a:pt x="380301" y="2122415"/>
                  <a:pt x="382204" y="2139367"/>
                  <a:pt x="385894" y="2155971"/>
                </a:cubicBezTo>
                <a:cubicBezTo>
                  <a:pt x="387812" y="2164603"/>
                  <a:pt x="391854" y="2172635"/>
                  <a:pt x="394283" y="2181138"/>
                </a:cubicBezTo>
                <a:cubicBezTo>
                  <a:pt x="397450" y="2192224"/>
                  <a:pt x="399505" y="2203608"/>
                  <a:pt x="402672" y="2214694"/>
                </a:cubicBezTo>
                <a:cubicBezTo>
                  <a:pt x="405101" y="2223197"/>
                  <a:pt x="408632" y="2231358"/>
                  <a:pt x="411061" y="2239861"/>
                </a:cubicBezTo>
                <a:cubicBezTo>
                  <a:pt x="424604" y="2287261"/>
                  <a:pt x="410686" y="2260271"/>
                  <a:pt x="436228" y="2298584"/>
                </a:cubicBezTo>
                <a:cubicBezTo>
                  <a:pt x="449508" y="2351703"/>
                  <a:pt x="438222" y="2322547"/>
                  <a:pt x="478173" y="2382474"/>
                </a:cubicBezTo>
                <a:lnTo>
                  <a:pt x="478173" y="2382474"/>
                </a:lnTo>
                <a:cubicBezTo>
                  <a:pt x="480969" y="2390863"/>
                  <a:pt x="481038" y="2400736"/>
                  <a:pt x="486562" y="2407641"/>
                </a:cubicBezTo>
                <a:cubicBezTo>
                  <a:pt x="492860" y="2415514"/>
                  <a:pt x="503340" y="2418826"/>
                  <a:pt x="511729" y="2424419"/>
                </a:cubicBezTo>
                <a:cubicBezTo>
                  <a:pt x="541219" y="2468654"/>
                  <a:pt x="511503" y="2436306"/>
                  <a:pt x="562063" y="2457975"/>
                </a:cubicBezTo>
                <a:cubicBezTo>
                  <a:pt x="571330" y="2461947"/>
                  <a:pt x="578017" y="2470658"/>
                  <a:pt x="587230" y="2474753"/>
                </a:cubicBezTo>
                <a:cubicBezTo>
                  <a:pt x="603391" y="2481936"/>
                  <a:pt x="620786" y="2485938"/>
                  <a:pt x="637564" y="2491531"/>
                </a:cubicBezTo>
                <a:lnTo>
                  <a:pt x="662731" y="2499920"/>
                </a:lnTo>
                <a:cubicBezTo>
                  <a:pt x="671120" y="2502716"/>
                  <a:pt x="679176" y="2506855"/>
                  <a:pt x="687898" y="2508309"/>
                </a:cubicBezTo>
                <a:cubicBezTo>
                  <a:pt x="782708" y="2524111"/>
                  <a:pt x="721354" y="2514588"/>
                  <a:pt x="872455" y="2533476"/>
                </a:cubicBezTo>
                <a:cubicBezTo>
                  <a:pt x="900418" y="2530680"/>
                  <a:pt x="928569" y="2529360"/>
                  <a:pt x="956345" y="2525087"/>
                </a:cubicBezTo>
                <a:cubicBezTo>
                  <a:pt x="965085" y="2523742"/>
                  <a:pt x="973009" y="2519127"/>
                  <a:pt x="981512" y="2516698"/>
                </a:cubicBezTo>
                <a:cubicBezTo>
                  <a:pt x="992598" y="2513531"/>
                  <a:pt x="1003883" y="2511105"/>
                  <a:pt x="1015068" y="2508309"/>
                </a:cubicBezTo>
                <a:lnTo>
                  <a:pt x="1065402" y="2474753"/>
                </a:lnTo>
                <a:cubicBezTo>
                  <a:pt x="1087773" y="2459839"/>
                  <a:pt x="1098346" y="2455167"/>
                  <a:pt x="1115736" y="2432808"/>
                </a:cubicBezTo>
                <a:cubicBezTo>
                  <a:pt x="1128116" y="2416891"/>
                  <a:pt x="1138107" y="2399252"/>
                  <a:pt x="1149292" y="2382474"/>
                </a:cubicBezTo>
                <a:cubicBezTo>
                  <a:pt x="1154885" y="2374085"/>
                  <a:pt x="1162882" y="2366872"/>
                  <a:pt x="1166070" y="2357307"/>
                </a:cubicBezTo>
                <a:cubicBezTo>
                  <a:pt x="1209356" y="2227450"/>
                  <a:pt x="1159744" y="2361571"/>
                  <a:pt x="1199626" y="2281806"/>
                </a:cubicBezTo>
                <a:cubicBezTo>
                  <a:pt x="1203581" y="2273897"/>
                  <a:pt x="1203721" y="2264369"/>
                  <a:pt x="1208015" y="2256639"/>
                </a:cubicBezTo>
                <a:cubicBezTo>
                  <a:pt x="1217808" y="2239012"/>
                  <a:pt x="1230386" y="2223083"/>
                  <a:pt x="1241571" y="2206305"/>
                </a:cubicBezTo>
                <a:cubicBezTo>
                  <a:pt x="1247164" y="2197916"/>
                  <a:pt x="1255161" y="2190703"/>
                  <a:pt x="1258349" y="2181138"/>
                </a:cubicBezTo>
                <a:cubicBezTo>
                  <a:pt x="1261145" y="2172749"/>
                  <a:pt x="1261833" y="2163329"/>
                  <a:pt x="1266738" y="2155971"/>
                </a:cubicBezTo>
                <a:cubicBezTo>
                  <a:pt x="1273319" y="2146100"/>
                  <a:pt x="1284184" y="2139812"/>
                  <a:pt x="1291905" y="2130804"/>
                </a:cubicBezTo>
                <a:cubicBezTo>
                  <a:pt x="1301004" y="2120188"/>
                  <a:pt x="1308945" y="2108625"/>
                  <a:pt x="1317072" y="2097248"/>
                </a:cubicBezTo>
                <a:cubicBezTo>
                  <a:pt x="1322932" y="2089044"/>
                  <a:pt x="1327395" y="2079826"/>
                  <a:pt x="1333850" y="2072081"/>
                </a:cubicBezTo>
                <a:cubicBezTo>
                  <a:pt x="1341445" y="2062967"/>
                  <a:pt x="1350009" y="2054635"/>
                  <a:pt x="1359017" y="2046914"/>
                </a:cubicBezTo>
                <a:cubicBezTo>
                  <a:pt x="1386433" y="2023414"/>
                  <a:pt x="1391183" y="2023938"/>
                  <a:pt x="1417740" y="2004969"/>
                </a:cubicBezTo>
                <a:cubicBezTo>
                  <a:pt x="1429117" y="1996842"/>
                  <a:pt x="1440950" y="1989207"/>
                  <a:pt x="1451296" y="1979802"/>
                </a:cubicBezTo>
                <a:cubicBezTo>
                  <a:pt x="1471779" y="1961181"/>
                  <a:pt x="1486986" y="1936434"/>
                  <a:pt x="1510019" y="1921079"/>
                </a:cubicBezTo>
                <a:lnTo>
                  <a:pt x="1560353" y="1887523"/>
                </a:lnTo>
                <a:cubicBezTo>
                  <a:pt x="1568742" y="1881930"/>
                  <a:pt x="1576502" y="1875254"/>
                  <a:pt x="1585520" y="1870745"/>
                </a:cubicBezTo>
                <a:cubicBezTo>
                  <a:pt x="1606033" y="1860489"/>
                  <a:pt x="1626457" y="1852011"/>
                  <a:pt x="1644243" y="1837189"/>
                </a:cubicBezTo>
                <a:cubicBezTo>
                  <a:pt x="1653357" y="1829594"/>
                  <a:pt x="1659539" y="1818603"/>
                  <a:pt x="1669410" y="1812022"/>
                </a:cubicBezTo>
                <a:cubicBezTo>
                  <a:pt x="1676768" y="1807117"/>
                  <a:pt x="1686449" y="1807116"/>
                  <a:pt x="1694577" y="1803633"/>
                </a:cubicBezTo>
                <a:cubicBezTo>
                  <a:pt x="1706071" y="1798707"/>
                  <a:pt x="1717200" y="1792928"/>
                  <a:pt x="1728132" y="1786855"/>
                </a:cubicBezTo>
                <a:cubicBezTo>
                  <a:pt x="1775400" y="1760595"/>
                  <a:pt x="1780225" y="1750919"/>
                  <a:pt x="1837189" y="1728133"/>
                </a:cubicBezTo>
                <a:cubicBezTo>
                  <a:pt x="1851171" y="1722540"/>
                  <a:pt x="1865665" y="1718089"/>
                  <a:pt x="1879134" y="1711355"/>
                </a:cubicBezTo>
                <a:cubicBezTo>
                  <a:pt x="1936738" y="1682553"/>
                  <a:pt x="1865320" y="1702373"/>
                  <a:pt x="1946246" y="1686188"/>
                </a:cubicBezTo>
                <a:cubicBezTo>
                  <a:pt x="1954635" y="1680595"/>
                  <a:pt x="1962395" y="1673919"/>
                  <a:pt x="1971413" y="1669410"/>
                </a:cubicBezTo>
                <a:cubicBezTo>
                  <a:pt x="1984273" y="1662980"/>
                  <a:pt x="2018309" y="1655857"/>
                  <a:pt x="2030136" y="1652632"/>
                </a:cubicBezTo>
                <a:cubicBezTo>
                  <a:pt x="2039327" y="1650125"/>
                  <a:pt x="2103440" y="1630915"/>
                  <a:pt x="2122415" y="1627465"/>
                </a:cubicBezTo>
                <a:cubicBezTo>
                  <a:pt x="2141869" y="1623928"/>
                  <a:pt x="2161564" y="1621872"/>
                  <a:pt x="2181138" y="1619076"/>
                </a:cubicBezTo>
                <a:cubicBezTo>
                  <a:pt x="2192323" y="1613483"/>
                  <a:pt x="2203200" y="1607224"/>
                  <a:pt x="2214694" y="1602298"/>
                </a:cubicBezTo>
                <a:cubicBezTo>
                  <a:pt x="2234808" y="1593678"/>
                  <a:pt x="2252132" y="1591601"/>
                  <a:pt x="2273417" y="1585520"/>
                </a:cubicBezTo>
                <a:cubicBezTo>
                  <a:pt x="2281920" y="1583091"/>
                  <a:pt x="2290005" y="1579276"/>
                  <a:pt x="2298584" y="1577131"/>
                </a:cubicBezTo>
                <a:cubicBezTo>
                  <a:pt x="2312417" y="1573673"/>
                  <a:pt x="2326696" y="1572200"/>
                  <a:pt x="2340529" y="1568742"/>
                </a:cubicBezTo>
                <a:cubicBezTo>
                  <a:pt x="2360279" y="1563805"/>
                  <a:pt x="2379565" y="1557145"/>
                  <a:pt x="2399252" y="1551964"/>
                </a:cubicBezTo>
                <a:cubicBezTo>
                  <a:pt x="2432702" y="1543161"/>
                  <a:pt x="2466662" y="1536299"/>
                  <a:pt x="2499920" y="1526797"/>
                </a:cubicBezTo>
                <a:cubicBezTo>
                  <a:pt x="2525428" y="1519509"/>
                  <a:pt x="2549098" y="1504920"/>
                  <a:pt x="2575421" y="1501630"/>
                </a:cubicBezTo>
                <a:lnTo>
                  <a:pt x="2642532" y="1493241"/>
                </a:lnTo>
                <a:cubicBezTo>
                  <a:pt x="2667699" y="1484852"/>
                  <a:pt x="2692472" y="1475174"/>
                  <a:pt x="2718033" y="1468074"/>
                </a:cubicBezTo>
                <a:cubicBezTo>
                  <a:pt x="2782809" y="1450081"/>
                  <a:pt x="2912663" y="1430875"/>
                  <a:pt x="2961314" y="1426129"/>
                </a:cubicBezTo>
                <a:cubicBezTo>
                  <a:pt x="3019826" y="1420421"/>
                  <a:pt x="3078760" y="1420536"/>
                  <a:pt x="3137483" y="1417740"/>
                </a:cubicBezTo>
                <a:cubicBezTo>
                  <a:pt x="3162650" y="1414944"/>
                  <a:pt x="3187737" y="1411293"/>
                  <a:pt x="3212984" y="1409351"/>
                </a:cubicBezTo>
                <a:cubicBezTo>
                  <a:pt x="3260464" y="1405699"/>
                  <a:pt x="3308098" y="1404355"/>
                  <a:pt x="3355597" y="1400962"/>
                </a:cubicBezTo>
                <a:cubicBezTo>
                  <a:pt x="3386405" y="1398761"/>
                  <a:pt x="3417116" y="1395369"/>
                  <a:pt x="3447876" y="1392573"/>
                </a:cubicBezTo>
                <a:cubicBezTo>
                  <a:pt x="3461858" y="1389777"/>
                  <a:pt x="3475756" y="1386528"/>
                  <a:pt x="3489821" y="1384184"/>
                </a:cubicBezTo>
                <a:cubicBezTo>
                  <a:pt x="3509325" y="1380933"/>
                  <a:pt x="3529089" y="1379332"/>
                  <a:pt x="3548543" y="1375795"/>
                </a:cubicBezTo>
                <a:cubicBezTo>
                  <a:pt x="3559887" y="1373733"/>
                  <a:pt x="3570726" y="1369301"/>
                  <a:pt x="3582099" y="1367406"/>
                </a:cubicBezTo>
                <a:cubicBezTo>
                  <a:pt x="3604337" y="1363700"/>
                  <a:pt x="3626864" y="1361997"/>
                  <a:pt x="3649211" y="1359017"/>
                </a:cubicBezTo>
                <a:lnTo>
                  <a:pt x="3707934" y="1350628"/>
                </a:lnTo>
                <a:cubicBezTo>
                  <a:pt x="3755947" y="1344626"/>
                  <a:pt x="3887053" y="1332262"/>
                  <a:pt x="3917659" y="1325461"/>
                </a:cubicBezTo>
                <a:cubicBezTo>
                  <a:pt x="3942826" y="1319868"/>
                  <a:pt x="3968149" y="1314936"/>
                  <a:pt x="3993160" y="1308683"/>
                </a:cubicBezTo>
                <a:cubicBezTo>
                  <a:pt x="4001739" y="1306538"/>
                  <a:pt x="4009656" y="1302028"/>
                  <a:pt x="4018327" y="1300294"/>
                </a:cubicBezTo>
                <a:cubicBezTo>
                  <a:pt x="4081341" y="1287691"/>
                  <a:pt x="4160507" y="1286996"/>
                  <a:pt x="4219663" y="1283516"/>
                </a:cubicBezTo>
                <a:cubicBezTo>
                  <a:pt x="4284552" y="1270538"/>
                  <a:pt x="4301941" y="1265447"/>
                  <a:pt x="4362276" y="1258349"/>
                </a:cubicBezTo>
                <a:cubicBezTo>
                  <a:pt x="4438312" y="1249404"/>
                  <a:pt x="4420733" y="1249960"/>
                  <a:pt x="4462943" y="1249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2F0296-2E5E-4C18-96B4-32393AC9A9DD}"/>
              </a:ext>
            </a:extLst>
          </p:cNvPr>
          <p:cNvSpPr txBox="1"/>
          <p:nvPr/>
        </p:nvSpPr>
        <p:spPr>
          <a:xfrm>
            <a:off x="2082600" y="6205565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高次元（今までの組み合わせ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で考えてみる</a:t>
            </a:r>
          </a:p>
        </p:txBody>
      </p:sp>
    </p:spTree>
    <p:extLst>
      <p:ext uri="{BB962C8B-B14F-4D97-AF65-F5344CB8AC3E}">
        <p14:creationId xmlns:p14="http://schemas.microsoft.com/office/powerpoint/2010/main" val="293190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多層パーセプトロン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30E31B-C7A6-4054-BBAD-0BF3EF5B731E}"/>
              </a:ext>
            </a:extLst>
          </p:cNvPr>
          <p:cNvSpPr txBox="1"/>
          <p:nvPr/>
        </p:nvSpPr>
        <p:spPr>
          <a:xfrm>
            <a:off x="1922054" y="2268387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次元だと実現不可能なものを層を重ねることで実現する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2DD5C63-113E-4F6E-AF2B-2E49EB97B164}"/>
              </a:ext>
            </a:extLst>
          </p:cNvPr>
          <p:cNvGrpSpPr/>
          <p:nvPr/>
        </p:nvGrpSpPr>
        <p:grpSpPr>
          <a:xfrm>
            <a:off x="2457947" y="3036817"/>
            <a:ext cx="7276103" cy="3783978"/>
            <a:chOff x="1302730" y="2880995"/>
            <a:chExt cx="7276103" cy="3783978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BFD90633-BC4E-4B8B-B496-01249E84DA89}"/>
                </a:ext>
              </a:extLst>
            </p:cNvPr>
            <p:cNvGrpSpPr/>
            <p:nvPr/>
          </p:nvGrpSpPr>
          <p:grpSpPr>
            <a:xfrm>
              <a:off x="1675556" y="3339437"/>
              <a:ext cx="6604529" cy="3325536"/>
              <a:chOff x="1541332" y="3205214"/>
              <a:chExt cx="6604529" cy="3325536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D9D57E3C-478A-4708-9630-38D00E99F1C4}"/>
                  </a:ext>
                </a:extLst>
              </p:cNvPr>
              <p:cNvGrpSpPr/>
              <p:nvPr/>
            </p:nvGrpSpPr>
            <p:grpSpPr>
              <a:xfrm>
                <a:off x="1541332" y="3205214"/>
                <a:ext cx="3222367" cy="3325536"/>
                <a:chOff x="1526795" y="2413932"/>
                <a:chExt cx="3222367" cy="3325536"/>
              </a:xfrm>
            </p:grpSpPr>
            <p:sp>
              <p:nvSpPr>
                <p:cNvPr id="27" name="楕円 26">
                  <a:extLst>
                    <a:ext uri="{FF2B5EF4-FFF2-40B4-BE49-F238E27FC236}">
                      <a16:creationId xmlns:a16="http://schemas.microsoft.com/office/drawing/2014/main" id="{73949D2F-DB21-43B5-B828-A38C8D5EA4CB}"/>
                    </a:ext>
                  </a:extLst>
                </p:cNvPr>
                <p:cNvSpPr/>
                <p:nvPr/>
              </p:nvSpPr>
              <p:spPr>
                <a:xfrm>
                  <a:off x="1526795" y="2413932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6364002D-F33D-41B0-BA37-E961B6C29477}"/>
                    </a:ext>
                  </a:extLst>
                </p:cNvPr>
                <p:cNvSpPr/>
                <p:nvPr/>
              </p:nvSpPr>
              <p:spPr>
                <a:xfrm>
                  <a:off x="1526796" y="4724400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" name="直線矢印コネクタ 32">
                  <a:extLst>
                    <a:ext uri="{FF2B5EF4-FFF2-40B4-BE49-F238E27FC236}">
                      <a16:creationId xmlns:a16="http://schemas.microsoft.com/office/drawing/2014/main" id="{ADDD5AB8-37F9-45A7-BCBF-6182A6BF19E0}"/>
                    </a:ext>
                  </a:extLst>
                </p:cNvPr>
                <p:cNvCxnSpPr>
                  <a:cxnSpLocks/>
                  <a:stCxn id="27" idx="6"/>
                  <a:endCxn id="42" idx="2"/>
                </p:cNvCxnSpPr>
                <p:nvPr/>
              </p:nvCxnSpPr>
              <p:spPr>
                <a:xfrm>
                  <a:off x="2550252" y="2921466"/>
                  <a:ext cx="2049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0EA9F414-772E-43D6-A81B-5AB14F806D3D}"/>
                    </a:ext>
                  </a:extLst>
                </p:cNvPr>
                <p:cNvCxnSpPr>
                  <a:cxnSpLocks/>
                  <a:stCxn id="32" idx="6"/>
                  <a:endCxn id="42" idx="3"/>
                </p:cNvCxnSpPr>
                <p:nvPr/>
              </p:nvCxnSpPr>
              <p:spPr>
                <a:xfrm flipV="1">
                  <a:off x="2550253" y="3280347"/>
                  <a:ext cx="2198909" cy="19515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7C92DCE-56DA-490A-B86E-AE4DE8189D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2173" y="2769532"/>
                  <a:ext cx="452702" cy="303868"/>
                </a:xfrm>
                <a:prstGeom prst="rect">
                  <a:avLst/>
                </a:prstGeom>
              </p:spPr>
            </p:pic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121FA5B5-2397-49F9-926B-DCAB0814EBC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973" y="5080000"/>
                  <a:ext cx="465104" cy="303868"/>
                </a:xfrm>
                <a:prstGeom prst="rect">
                  <a:avLst/>
                </a:prstGeom>
              </p:spPr>
            </p:pic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CDD094C4-31EB-46FD-807D-0DB87075C567}"/>
                  </a:ext>
                </a:extLst>
              </p:cNvPr>
              <p:cNvGrpSpPr/>
              <p:nvPr/>
            </p:nvGrpSpPr>
            <p:grpSpPr>
              <a:xfrm>
                <a:off x="4613817" y="3205214"/>
                <a:ext cx="3532044" cy="3325536"/>
                <a:chOff x="4613817" y="3205214"/>
                <a:chExt cx="3532044" cy="3325536"/>
              </a:xfrm>
            </p:grpSpPr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D7E53E33-F114-4A09-89F1-509B6D2E9D78}"/>
                    </a:ext>
                  </a:extLst>
                </p:cNvPr>
                <p:cNvSpPr/>
                <p:nvPr/>
              </p:nvSpPr>
              <p:spPr>
                <a:xfrm>
                  <a:off x="4613817" y="3205214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34E1AD2D-4A31-4359-A8BC-5A546F6F8FB4}"/>
                    </a:ext>
                  </a:extLst>
                </p:cNvPr>
                <p:cNvSpPr/>
                <p:nvPr/>
              </p:nvSpPr>
              <p:spPr>
                <a:xfrm>
                  <a:off x="4613818" y="5515682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4" name="直線矢印コネクタ 43">
                  <a:extLst>
                    <a:ext uri="{FF2B5EF4-FFF2-40B4-BE49-F238E27FC236}">
                      <a16:creationId xmlns:a16="http://schemas.microsoft.com/office/drawing/2014/main" id="{109A60FD-7B36-4795-B3B7-B4862B696820}"/>
                    </a:ext>
                  </a:extLst>
                </p:cNvPr>
                <p:cNvCxnSpPr>
                  <a:cxnSpLocks/>
                  <a:stCxn id="42" idx="6"/>
                  <a:endCxn id="46" idx="1"/>
                </p:cNvCxnSpPr>
                <p:nvPr/>
              </p:nvCxnSpPr>
              <p:spPr>
                <a:xfrm>
                  <a:off x="5637274" y="3712748"/>
                  <a:ext cx="1635012" cy="8047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矢印コネクタ 44">
                  <a:extLst>
                    <a:ext uri="{FF2B5EF4-FFF2-40B4-BE49-F238E27FC236}">
                      <a16:creationId xmlns:a16="http://schemas.microsoft.com/office/drawing/2014/main" id="{3BF3C094-F13C-44A8-833F-96606ADD73B9}"/>
                    </a:ext>
                  </a:extLst>
                </p:cNvPr>
                <p:cNvCxnSpPr>
                  <a:cxnSpLocks/>
                  <a:stCxn id="43" idx="6"/>
                  <a:endCxn id="46" idx="3"/>
                </p:cNvCxnSpPr>
                <p:nvPr/>
              </p:nvCxnSpPr>
              <p:spPr>
                <a:xfrm flipV="1">
                  <a:off x="5637275" y="5235252"/>
                  <a:ext cx="1635011" cy="787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C3740165-9B80-447E-AE5C-004AC69DDCB5}"/>
                    </a:ext>
                  </a:extLst>
                </p:cNvPr>
                <p:cNvSpPr/>
                <p:nvPr/>
              </p:nvSpPr>
              <p:spPr>
                <a:xfrm>
                  <a:off x="7122404" y="4368837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7" name="図 56">
                  <a:extLst>
                    <a:ext uri="{FF2B5EF4-FFF2-40B4-BE49-F238E27FC236}">
                      <a16:creationId xmlns:a16="http://schemas.microsoft.com/office/drawing/2014/main" id="{7D8546CA-E200-4261-A9E8-6913D8E3319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9196" y="3560814"/>
                  <a:ext cx="387587" cy="303868"/>
                </a:xfrm>
                <a:prstGeom prst="rect">
                  <a:avLst/>
                </a:prstGeom>
              </p:spPr>
            </p:pic>
            <p:pic>
              <p:nvPicPr>
                <p:cNvPr id="61" name="図 60">
                  <a:extLst>
                    <a:ext uri="{FF2B5EF4-FFF2-40B4-BE49-F238E27FC236}">
                      <a16:creationId xmlns:a16="http://schemas.microsoft.com/office/drawing/2014/main" id="{3EE85EA5-059A-45CB-BB05-141B05A6D61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2995" y="5871282"/>
                  <a:ext cx="399989" cy="303868"/>
                </a:xfrm>
                <a:prstGeom prst="rect">
                  <a:avLst/>
                </a:prstGeom>
              </p:spPr>
            </p:pic>
            <p:pic>
              <p:nvPicPr>
                <p:cNvPr id="51" name="図 50">
                  <a:extLst>
                    <a:ext uri="{FF2B5EF4-FFF2-40B4-BE49-F238E27FC236}">
                      <a16:creationId xmlns:a16="http://schemas.microsoft.com/office/drawing/2014/main" id="{CC33BF2D-6D5B-419B-B7BD-1D2D16AA873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5093" y="4685638"/>
                  <a:ext cx="278077" cy="381466"/>
                </a:xfrm>
                <a:prstGeom prst="rect">
                  <a:avLst/>
                </a:prstGeom>
              </p:spPr>
            </p:pic>
          </p:grp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9442AABF-2B9B-48A9-98D3-EEBFDEC666AC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2572114" y="3710884"/>
                <a:ext cx="2191586" cy="19534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623F8791-F281-4F42-9C1D-EB9787F7B975}"/>
                  </a:ext>
                </a:extLst>
              </p:cNvPr>
              <p:cNvCxnSpPr>
                <a:cxnSpLocks/>
                <a:stCxn id="32" idx="6"/>
                <a:endCxn id="43" idx="2"/>
              </p:cNvCxnSpPr>
              <p:nvPr/>
            </p:nvCxnSpPr>
            <p:spPr>
              <a:xfrm>
                <a:off x="2564790" y="6023216"/>
                <a:ext cx="2049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EEAE3553-BC4B-4E88-90E4-EFA313B0321B}"/>
                </a:ext>
              </a:extLst>
            </p:cNvPr>
            <p:cNvSpPr txBox="1"/>
            <p:nvPr/>
          </p:nvSpPr>
          <p:spPr>
            <a:xfrm>
              <a:off x="1302730" y="2887272"/>
              <a:ext cx="1769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第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層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入力層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A35BEB6-10A8-4080-A0C5-D1B7F35EA2F0}"/>
                </a:ext>
              </a:extLst>
            </p:cNvPr>
            <p:cNvSpPr txBox="1"/>
            <p:nvPr/>
          </p:nvSpPr>
          <p:spPr>
            <a:xfrm>
              <a:off x="4839927" y="288099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第</a:t>
              </a:r>
              <a:r>
                <a:rPr lang="en-US" altLang="ja-JP" dirty="0"/>
                <a:t>1</a:t>
              </a:r>
              <a:r>
                <a:rPr lang="ja-JP" altLang="en-US" dirty="0"/>
                <a:t>層</a:t>
              </a:r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BC287BCE-584E-423E-BFCC-F2AFAF8D0DB6}"/>
                </a:ext>
              </a:extLst>
            </p:cNvPr>
            <p:cNvSpPr txBox="1"/>
            <p:nvPr/>
          </p:nvSpPr>
          <p:spPr>
            <a:xfrm>
              <a:off x="6957876" y="289296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第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層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出力層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34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をつくる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BA71D20-21C6-4CD8-9BD1-17B005EA8F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56" y="2391230"/>
            <a:ext cx="5487169" cy="254543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79DB60B-8CE9-4A87-BD73-D89A507227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3" y="3115618"/>
            <a:ext cx="4401720" cy="358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5A18332-3FD3-4582-82E6-AFB5D498A973}"/>
              </a:ext>
            </a:extLst>
          </p:cNvPr>
          <p:cNvSpPr/>
          <p:nvPr/>
        </p:nvSpPr>
        <p:spPr>
          <a:xfrm>
            <a:off x="6204174" y="3951214"/>
            <a:ext cx="5028685" cy="1220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xor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XOR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AND(NAND(x1,x2),OR(x1,x2))</a:t>
            </a:r>
          </a:p>
        </p:txBody>
      </p:sp>
    </p:spTree>
    <p:extLst>
      <p:ext uri="{BB962C8B-B14F-4D97-AF65-F5344CB8AC3E}">
        <p14:creationId xmlns:p14="http://schemas.microsoft.com/office/powerpoint/2010/main" val="375587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まとめ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41EB42-4E2C-465C-98B1-450B11D7153E}"/>
              </a:ext>
            </a:extLst>
          </p:cNvPr>
          <p:cNvSpPr txBox="1"/>
          <p:nvPr/>
        </p:nvSpPr>
        <p:spPr>
          <a:xfrm>
            <a:off x="2176436" y="2415185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閾値を超えたら発火するパーセプトロンを学んだ</a:t>
            </a:r>
            <a:r>
              <a:rPr kumimoji="1" lang="en-US" altLang="ja-JP" dirty="0"/>
              <a:t>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E17FF7-6E7E-4DE3-967F-584E57CB7C97}"/>
              </a:ext>
            </a:extLst>
          </p:cNvPr>
          <p:cNvSpPr txBox="1"/>
          <p:nvPr/>
        </p:nvSpPr>
        <p:spPr>
          <a:xfrm>
            <a:off x="2176436" y="2956794"/>
            <a:ext cx="448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</a:t>
            </a:r>
            <a:r>
              <a:rPr kumimoji="1" lang="en-US" altLang="ja-JP" dirty="0"/>
              <a:t>AND</a:t>
            </a:r>
            <a:r>
              <a:rPr kumimoji="1" lang="ja-JP" altLang="en-US" dirty="0"/>
              <a:t>ゲートや</a:t>
            </a:r>
            <a:r>
              <a:rPr kumimoji="1" lang="en-US" altLang="ja-JP" dirty="0"/>
              <a:t>OR</a:t>
            </a:r>
            <a:r>
              <a:rPr kumimoji="1" lang="ja-JP" altLang="en-US" dirty="0"/>
              <a:t>ゲート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層で実現可能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A04F53-BFF2-4D1E-8580-3F1A4B962A05}"/>
              </a:ext>
            </a:extLst>
          </p:cNvPr>
          <p:cNvSpPr txBox="1"/>
          <p:nvPr/>
        </p:nvSpPr>
        <p:spPr>
          <a:xfrm>
            <a:off x="2176435" y="362508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単層のパーセプトロンは線形領域しか表現できない</a:t>
            </a:r>
            <a:r>
              <a:rPr kumimoji="1" lang="en-US" altLang="ja-JP" dirty="0"/>
              <a:t>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6F5F0D-2E9E-45C5-9D6A-84626D1431E7}"/>
              </a:ext>
            </a:extLst>
          </p:cNvPr>
          <p:cNvSpPr txBox="1"/>
          <p:nvPr/>
        </p:nvSpPr>
        <p:spPr>
          <a:xfrm>
            <a:off x="2176435" y="4291764"/>
            <a:ext cx="655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多層パーセプトロンを使って非線形領域を表現することができる</a:t>
            </a:r>
            <a:r>
              <a:rPr lang="en-US" altLang="ja-JP" dirty="0"/>
              <a:t>.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27DAD-F0F8-44C1-AE8E-DFC2D0FC1135}"/>
              </a:ext>
            </a:extLst>
          </p:cNvPr>
          <p:cNvSpPr txBox="1"/>
          <p:nvPr/>
        </p:nvSpPr>
        <p:spPr>
          <a:xfrm>
            <a:off x="2176435" y="4958444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 今回は省略するが多層パーセプトロンでコンピュータを表現できる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18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3DA6F-E850-4065-8521-5827A638E12E}"/>
              </a:ext>
            </a:extLst>
          </p:cNvPr>
          <p:cNvSpPr txBox="1"/>
          <p:nvPr/>
        </p:nvSpPr>
        <p:spPr>
          <a:xfrm>
            <a:off x="3074980" y="2711337"/>
            <a:ext cx="6042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6000" dirty="0"/>
              <a:t>1.1</a:t>
            </a:r>
            <a:r>
              <a:rPr kumimoji="1" lang="ja-JP" altLang="en-US" sz="6000" dirty="0"/>
              <a:t>～</a:t>
            </a:r>
            <a:r>
              <a:rPr kumimoji="1" lang="en-US" altLang="ja-JP" sz="6000" dirty="0"/>
              <a:t>1.4.1</a:t>
            </a:r>
            <a:r>
              <a:rPr kumimoji="1" lang="ja-JP" altLang="en-US" sz="6000" dirty="0"/>
              <a:t>省略！</a:t>
            </a:r>
          </a:p>
        </p:txBody>
      </p:sp>
    </p:spTree>
    <p:extLst>
      <p:ext uri="{BB962C8B-B14F-4D97-AF65-F5344CB8AC3E}">
        <p14:creationId xmlns:p14="http://schemas.microsoft.com/office/powerpoint/2010/main" val="30092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1605985" y="202344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/>
              <a:t>class…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F3C6EF-B393-460C-8CD3-363E3341CE94}"/>
              </a:ext>
            </a:extLst>
          </p:cNvPr>
          <p:cNvSpPr txBox="1"/>
          <p:nvPr/>
        </p:nvSpPr>
        <p:spPr>
          <a:xfrm>
            <a:off x="2632228" y="2061912"/>
            <a:ext cx="42274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新しいデータの型を作るときに必要なやつ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データ構造を定義する時とかに有効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1605985" y="3313651"/>
            <a:ext cx="6711193" cy="28270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クラス名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コンストラクタ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ここに初期化するときに必要なことを書く</a:t>
            </a:r>
            <a:endParaRPr lang="en-US" altLang="ja-JP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ja-JP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メゾット名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メゾット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追加したい機能を書く</a:t>
            </a:r>
            <a:endParaRPr lang="en-US" altLang="ja-JP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ja-JP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メゾット名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メゾット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追加したい機能を書く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4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F3C6EF-B393-460C-8CD3-363E3341CE94}"/>
              </a:ext>
            </a:extLst>
          </p:cNvPr>
          <p:cNvSpPr txBox="1"/>
          <p:nvPr/>
        </p:nvSpPr>
        <p:spPr>
          <a:xfrm>
            <a:off x="2251937" y="1822104"/>
            <a:ext cx="441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2800" dirty="0"/>
              <a:t>累積和クラスを書いてみよう</a:t>
            </a:r>
            <a:endParaRPr kumimoji="1" lang="en-US" altLang="ja-JP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2176436" y="3820970"/>
            <a:ext cx="6711193" cy="2811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累積和クラス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ここに初期化するときに必要なことを書く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[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i,j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の和を返す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53013-B53D-47F1-BA3B-8D7E28670906}"/>
              </a:ext>
            </a:extLst>
          </p:cNvPr>
          <p:cNvGrpSpPr/>
          <p:nvPr/>
        </p:nvGrpSpPr>
        <p:grpSpPr>
          <a:xfrm>
            <a:off x="2251937" y="2540231"/>
            <a:ext cx="3474028" cy="993597"/>
            <a:chOff x="2176436" y="2470537"/>
            <a:chExt cx="3474028" cy="99359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3D4-68B2-4225-AEFB-C1AD42709F8E}"/>
                </a:ext>
              </a:extLst>
            </p:cNvPr>
            <p:cNvSpPr txBox="1"/>
            <p:nvPr/>
          </p:nvSpPr>
          <p:spPr>
            <a:xfrm>
              <a:off x="2176436" y="2470537"/>
              <a:ext cx="3474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r>
                <a:rPr kumimoji="1" lang="ja-JP" altLang="en-US" dirty="0"/>
                <a:t>の累積和を求めて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lang="en-US" altLang="ja-JP" dirty="0"/>
                <a:t>calc(</a:t>
              </a:r>
              <a:r>
                <a:rPr lang="en-US" altLang="ja-JP" dirty="0" err="1"/>
                <a:t>i</a:t>
              </a:r>
              <a:r>
                <a:rPr lang="en-US" altLang="ja-JP" dirty="0"/>
                <a:t>, j) </a:t>
              </a:r>
              <a:r>
                <a:rPr lang="ja-JP" altLang="en-US" dirty="0"/>
                <a:t>で</a:t>
              </a:r>
              <a:r>
                <a:rPr lang="en-US" altLang="ja-JP" dirty="0"/>
                <a:t>	</a:t>
              </a:r>
              <a:r>
                <a:rPr lang="ja-JP" altLang="en-US" dirty="0"/>
                <a:t>を求める</a:t>
              </a:r>
              <a:r>
                <a:rPr lang="en-US" altLang="ja-JP" dirty="0"/>
                <a:t>. O(1)</a:t>
              </a:r>
              <a:endParaRPr kumimoji="1" lang="ja-JP" altLang="en-US" dirty="0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5AD9B0A-E28A-41DE-919E-14A9A0BDF67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500" y="2939164"/>
              <a:ext cx="445106" cy="52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45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2176436" y="3053815"/>
            <a:ext cx="6711193" cy="345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累積和クラス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 = 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]*(n+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,n+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]=a[i-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]+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[i-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[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i,j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の和を返す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[j] -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53013-B53D-47F1-BA3B-8D7E28670906}"/>
              </a:ext>
            </a:extLst>
          </p:cNvPr>
          <p:cNvGrpSpPr/>
          <p:nvPr/>
        </p:nvGrpSpPr>
        <p:grpSpPr>
          <a:xfrm>
            <a:off x="2176436" y="1591591"/>
            <a:ext cx="3474028" cy="993597"/>
            <a:chOff x="2176436" y="2470537"/>
            <a:chExt cx="3474028" cy="99359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3D4-68B2-4225-AEFB-C1AD42709F8E}"/>
                </a:ext>
              </a:extLst>
            </p:cNvPr>
            <p:cNvSpPr txBox="1"/>
            <p:nvPr/>
          </p:nvSpPr>
          <p:spPr>
            <a:xfrm>
              <a:off x="2176436" y="2470537"/>
              <a:ext cx="3474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r>
                <a:rPr kumimoji="1" lang="ja-JP" altLang="en-US" dirty="0"/>
                <a:t>の累積和を求めて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lang="en-US" altLang="ja-JP" dirty="0"/>
                <a:t>calc(</a:t>
              </a:r>
              <a:r>
                <a:rPr lang="en-US" altLang="ja-JP" dirty="0" err="1"/>
                <a:t>i</a:t>
              </a:r>
              <a:r>
                <a:rPr lang="en-US" altLang="ja-JP" dirty="0"/>
                <a:t>, j) </a:t>
              </a:r>
              <a:r>
                <a:rPr lang="ja-JP" altLang="en-US" dirty="0"/>
                <a:t>で</a:t>
              </a:r>
              <a:r>
                <a:rPr lang="en-US" altLang="ja-JP" dirty="0"/>
                <a:t>	</a:t>
              </a:r>
              <a:r>
                <a:rPr lang="ja-JP" altLang="en-US" dirty="0"/>
                <a:t>を求める</a:t>
              </a:r>
              <a:r>
                <a:rPr lang="en-US" altLang="ja-JP" dirty="0"/>
                <a:t>. O(1)</a:t>
              </a:r>
              <a:endParaRPr kumimoji="1" lang="ja-JP" altLang="en-US" dirty="0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5AD9B0A-E28A-41DE-919E-14A9A0BDF67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500" y="2939164"/>
              <a:ext cx="445106" cy="52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18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</a:t>
            </a:r>
            <a:r>
              <a:rPr kumimoji="1" lang="en-US" altLang="ja-JP" sz="3200" dirty="0" err="1"/>
              <a:t>Numpy</a:t>
            </a:r>
            <a:r>
              <a:rPr kumimoji="1" lang="en-US" altLang="ja-JP" sz="3200" dirty="0"/>
              <a:t>, matplotlib</a:t>
            </a:r>
            <a:endParaRPr kumimoji="1" lang="ja-JP" altLang="en-US" sz="3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1337536" y="3670649"/>
            <a:ext cx="9954045" cy="2734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matplotlib.image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imread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imread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dirty="0" err="1">
                <a:solidFill>
                  <a:srgbClr val="CE9178"/>
                </a:solidFill>
                <a:latin typeface="Consolas" panose="020B0609020204030204" pitchFamily="49" charset="0"/>
              </a:rPr>
              <a:t>dataset_deep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/lena.png"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画像の読み込み ワークスペースの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dataset_deep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 -&gt; lena.png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5A73D4-68B2-4225-AEFB-C1AD42709F8E}"/>
              </a:ext>
            </a:extLst>
          </p:cNvPr>
          <p:cNvSpPr txBox="1"/>
          <p:nvPr/>
        </p:nvSpPr>
        <p:spPr>
          <a:xfrm>
            <a:off x="2176436" y="1591591"/>
            <a:ext cx="372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numpy</a:t>
            </a:r>
            <a:r>
              <a:rPr lang="en-US" altLang="ja-JP" dirty="0"/>
              <a:t>, Matplotlib : </a:t>
            </a:r>
            <a:r>
              <a:rPr lang="ja-JP" altLang="en-US" dirty="0"/>
              <a:t>自分で読んで！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D7D5FD-EB49-4C1C-89E4-06D7A58CE539}"/>
              </a:ext>
            </a:extLst>
          </p:cNvPr>
          <p:cNvSpPr txBox="1"/>
          <p:nvPr/>
        </p:nvSpPr>
        <p:spPr>
          <a:xfrm>
            <a:off x="2176436" y="2415185"/>
            <a:ext cx="5479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躓きそうなやつだけ貼っておく</a:t>
            </a:r>
            <a:r>
              <a:rPr kumimoji="1" lang="en-US" altLang="ja-JP" dirty="0"/>
              <a:t>.</a:t>
            </a:r>
          </a:p>
          <a:p>
            <a:pPr>
              <a:spcBef>
                <a:spcPts val="600"/>
              </a:spcBef>
            </a:pPr>
            <a:r>
              <a:rPr kumimoji="1" lang="en-US" altLang="ja-JP" dirty="0"/>
              <a:t>lena.png</a:t>
            </a:r>
            <a:r>
              <a:rPr kumimoji="1" lang="ja-JP" altLang="en-US" dirty="0"/>
              <a:t>はワークスペースの</a:t>
            </a:r>
            <a:r>
              <a:rPr lang="en-US" altLang="ja-JP" dirty="0" err="1"/>
              <a:t>dataset_deep</a:t>
            </a:r>
            <a:r>
              <a:rPr lang="ja-JP" altLang="en-US" dirty="0"/>
              <a:t>に保存した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教師なしと要領は同じ</a:t>
            </a:r>
          </a:p>
        </p:txBody>
      </p:sp>
    </p:spTree>
    <p:extLst>
      <p:ext uri="{BB962C8B-B14F-4D97-AF65-F5344CB8AC3E}">
        <p14:creationId xmlns:p14="http://schemas.microsoft.com/office/powerpoint/2010/main" val="67704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3DA6F-E850-4065-8521-5827A638E12E}"/>
              </a:ext>
            </a:extLst>
          </p:cNvPr>
          <p:cNvSpPr txBox="1"/>
          <p:nvPr/>
        </p:nvSpPr>
        <p:spPr>
          <a:xfrm>
            <a:off x="3074980" y="2711337"/>
            <a:ext cx="6526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6000" dirty="0"/>
              <a:t>2</a:t>
            </a:r>
            <a:r>
              <a:rPr kumimoji="1" lang="ja-JP" altLang="en-US" sz="6000" dirty="0"/>
              <a:t>章 </a:t>
            </a:r>
            <a:r>
              <a:rPr kumimoji="1" lang="en-US" altLang="ja-JP" sz="6000" dirty="0"/>
              <a:t>:</a:t>
            </a:r>
            <a:r>
              <a:rPr kumimoji="1" lang="ja-JP" altLang="en-US" sz="6000" dirty="0"/>
              <a:t>パーセプトロン</a:t>
            </a:r>
          </a:p>
        </p:txBody>
      </p:sp>
    </p:spTree>
    <p:extLst>
      <p:ext uri="{BB962C8B-B14F-4D97-AF65-F5344CB8AC3E}">
        <p14:creationId xmlns:p14="http://schemas.microsoft.com/office/powerpoint/2010/main" val="211675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099B4FE-5BF8-4404-980F-2CD30FD334E2}"/>
              </a:ext>
            </a:extLst>
          </p:cNvPr>
          <p:cNvGrpSpPr/>
          <p:nvPr/>
        </p:nvGrpSpPr>
        <p:grpSpPr>
          <a:xfrm>
            <a:off x="6389359" y="2921466"/>
            <a:ext cx="3076739" cy="523220"/>
            <a:chOff x="6365380" y="1863631"/>
            <a:chExt cx="3076739" cy="523220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0397A13-2B8D-4F99-A619-5337A2D6EE4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80" y="1954750"/>
              <a:ext cx="1276246" cy="340982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6AD0122-97E9-4E78-A602-2E6519A5B9D9}"/>
                </a:ext>
              </a:extLst>
            </p:cNvPr>
            <p:cNvSpPr txBox="1"/>
            <p:nvPr/>
          </p:nvSpPr>
          <p:spPr>
            <a:xfrm>
              <a:off x="7641626" y="1863631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：入力信号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CBCAEC7-95BD-4585-9F5C-6968E20965AD}"/>
              </a:ext>
            </a:extLst>
          </p:cNvPr>
          <p:cNvGrpSpPr/>
          <p:nvPr/>
        </p:nvGrpSpPr>
        <p:grpSpPr>
          <a:xfrm>
            <a:off x="7444805" y="3575240"/>
            <a:ext cx="2021293" cy="523220"/>
            <a:chOff x="7420826" y="2592962"/>
            <a:chExt cx="2021293" cy="523220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E3CD626-BA1A-4A67-A717-3ABD7D26113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826" y="2703125"/>
              <a:ext cx="220800" cy="302894"/>
            </a:xfrm>
            <a:prstGeom prst="rect">
              <a:avLst/>
            </a:prstGeom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9F40EBF-9B4F-40F8-828C-DADF85B14DAC}"/>
                </a:ext>
              </a:extLst>
            </p:cNvPr>
            <p:cNvSpPr txBox="1"/>
            <p:nvPr/>
          </p:nvSpPr>
          <p:spPr>
            <a:xfrm>
              <a:off x="7641626" y="259296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</a:t>
              </a:r>
              <a:r>
                <a:rPr lang="ja-JP" altLang="en-US" sz="2800" dirty="0"/>
                <a:t>出力</a:t>
              </a:r>
              <a:r>
                <a:rPr kumimoji="1" lang="ja-JP" altLang="en-US" sz="2800" dirty="0"/>
                <a:t>信号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0953337-DFE0-435F-BD82-5C3D2B83EDD6}"/>
              </a:ext>
            </a:extLst>
          </p:cNvPr>
          <p:cNvGrpSpPr/>
          <p:nvPr/>
        </p:nvGrpSpPr>
        <p:grpSpPr>
          <a:xfrm>
            <a:off x="6389359" y="4209637"/>
            <a:ext cx="2358594" cy="523220"/>
            <a:chOff x="6365380" y="3125763"/>
            <a:chExt cx="2358594" cy="523220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D0936A28-E158-40C0-B42C-BE9E66AD79B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80" y="3273687"/>
              <a:ext cx="1276246" cy="303868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66AF1C2-5925-4B76-A06D-80FD0E0343C0}"/>
                </a:ext>
              </a:extLst>
            </p:cNvPr>
            <p:cNvSpPr txBox="1"/>
            <p:nvPr/>
          </p:nvSpPr>
          <p:spPr>
            <a:xfrm>
              <a:off x="7641626" y="3125763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：重み</a:t>
              </a: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C8C5CD3-3134-4A91-9861-306F09353BF8}"/>
              </a:ext>
            </a:extLst>
          </p:cNvPr>
          <p:cNvGrpSpPr/>
          <p:nvPr/>
        </p:nvGrpSpPr>
        <p:grpSpPr>
          <a:xfrm>
            <a:off x="1526795" y="2413932"/>
            <a:ext cx="3532044" cy="3325536"/>
            <a:chOff x="1526795" y="2413932"/>
            <a:chExt cx="3532044" cy="3325536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1ECE432B-E763-4F43-9487-41F11D5E787D}"/>
                </a:ext>
              </a:extLst>
            </p:cNvPr>
            <p:cNvSpPr/>
            <p:nvPr/>
          </p:nvSpPr>
          <p:spPr>
            <a:xfrm>
              <a:off x="1526795" y="2413932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1E22D8D-EAB3-44C6-B799-F12618DB1F77}"/>
                </a:ext>
              </a:extLst>
            </p:cNvPr>
            <p:cNvSpPr/>
            <p:nvPr/>
          </p:nvSpPr>
          <p:spPr>
            <a:xfrm>
              <a:off x="1526796" y="4724400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9C5E4A3-E4F7-4D7F-9767-1646BB8E2223}"/>
                </a:ext>
              </a:extLst>
            </p:cNvPr>
            <p:cNvCxnSpPr>
              <a:cxnSpLocks/>
              <a:stCxn id="2" idx="6"/>
              <a:endCxn id="13" idx="1"/>
            </p:cNvCxnSpPr>
            <p:nvPr/>
          </p:nvCxnSpPr>
          <p:spPr>
            <a:xfrm>
              <a:off x="2550252" y="2921466"/>
              <a:ext cx="1635012" cy="804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5632496-DD79-482A-839D-D4936261159A}"/>
                </a:ext>
              </a:extLst>
            </p:cNvPr>
            <p:cNvCxnSpPr>
              <a:cxnSpLocks/>
              <a:stCxn id="8" idx="6"/>
              <a:endCxn id="13" idx="3"/>
            </p:cNvCxnSpPr>
            <p:nvPr/>
          </p:nvCxnSpPr>
          <p:spPr>
            <a:xfrm flipV="1">
              <a:off x="2550253" y="4443970"/>
              <a:ext cx="1635011" cy="7879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54AEE44-EF4B-43E3-A343-ED78FF76AC1B}"/>
                </a:ext>
              </a:extLst>
            </p:cNvPr>
            <p:cNvSpPr/>
            <p:nvPr/>
          </p:nvSpPr>
          <p:spPr>
            <a:xfrm>
              <a:off x="4035382" y="3577555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80F09765-F5C5-4DAD-B133-E427D44AF79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173" y="2769532"/>
              <a:ext cx="452702" cy="303868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ED09ED49-49F3-442E-BD46-188FF8ED634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973" y="5080000"/>
              <a:ext cx="465104" cy="303868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2081761-8DE6-430A-9C89-11246E2D64A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882" y="2923398"/>
              <a:ext cx="520418" cy="300004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22EFCF08-C3A2-4A5F-B861-1D7B1B9C827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774" y="5078136"/>
              <a:ext cx="539522" cy="303868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DAC91AF2-7602-422A-A18A-78F78810EE3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71" y="3894356"/>
              <a:ext cx="278077" cy="381466"/>
            </a:xfrm>
            <a:prstGeom prst="rect">
              <a:avLst/>
            </a:prstGeom>
          </p:spPr>
        </p:pic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01A9FD2-8859-4B22-BC3F-8EC268846D7E}"/>
              </a:ext>
            </a:extLst>
          </p:cNvPr>
          <p:cNvGrpSpPr/>
          <p:nvPr/>
        </p:nvGrpSpPr>
        <p:grpSpPr>
          <a:xfrm>
            <a:off x="7157142" y="4914905"/>
            <a:ext cx="3508062" cy="529367"/>
            <a:chOff x="7164961" y="3894356"/>
            <a:chExt cx="3508062" cy="529367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41357B4-83DB-43FE-B2FF-F5909F66EF2D}"/>
                </a:ext>
              </a:extLst>
            </p:cNvPr>
            <p:cNvSpPr/>
            <p:nvPr/>
          </p:nvSpPr>
          <p:spPr>
            <a:xfrm>
              <a:off x="7164961" y="3934123"/>
              <a:ext cx="511729" cy="48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27C7701-65FF-45D1-A5DE-F4565308CCE5}"/>
                </a:ext>
              </a:extLst>
            </p:cNvPr>
            <p:cNvSpPr txBox="1"/>
            <p:nvPr/>
          </p:nvSpPr>
          <p:spPr>
            <a:xfrm>
              <a:off x="7676690" y="3894356"/>
              <a:ext cx="2996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</a:t>
              </a:r>
              <a:r>
                <a:rPr lang="ja-JP" altLang="en-US" sz="2800" dirty="0"/>
                <a:t>ニューロン</a:t>
              </a:r>
              <a:r>
                <a:rPr lang="en-US" altLang="ja-JP" sz="2800" dirty="0"/>
                <a:t>, </a:t>
              </a:r>
              <a:r>
                <a:rPr lang="ja-JP" altLang="en-US" sz="2800" dirty="0"/>
                <a:t>ノード</a:t>
              </a:r>
              <a:endParaRPr kumimoji="1" lang="ja-JP" altLang="en-US" sz="2800" dirty="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1BECD-78E9-4E87-A40E-E7BC0197C055}"/>
              </a:ext>
            </a:extLst>
          </p:cNvPr>
          <p:cNvSpPr txBox="1"/>
          <p:nvPr/>
        </p:nvSpPr>
        <p:spPr>
          <a:xfrm>
            <a:off x="2176436" y="2415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933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1BECD-78E9-4E87-A40E-E7BC0197C055}"/>
              </a:ext>
            </a:extLst>
          </p:cNvPr>
          <p:cNvSpPr txBox="1"/>
          <p:nvPr/>
        </p:nvSpPr>
        <p:spPr>
          <a:xfrm>
            <a:off x="2176436" y="2415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9028AD8-21E1-4997-ACB3-0B7F526A5991}"/>
              </a:ext>
            </a:extLst>
          </p:cNvPr>
          <p:cNvGrpSpPr/>
          <p:nvPr/>
        </p:nvGrpSpPr>
        <p:grpSpPr>
          <a:xfrm>
            <a:off x="945384" y="2237623"/>
            <a:ext cx="4346279" cy="1089425"/>
            <a:chOff x="1265956" y="2878568"/>
            <a:chExt cx="4094626" cy="1032708"/>
          </a:xfrm>
        </p:grpSpPr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D21D6EAD-B7DA-4CDC-8E1D-708AA5F899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6" y="2878568"/>
              <a:ext cx="3313240" cy="27932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5584C92-3292-44EF-9CB0-C503D8AE914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6" y="3306428"/>
              <a:ext cx="4094626" cy="28255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8F66873-EB12-47FD-8118-FDAB3E0A05B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7" y="3675544"/>
              <a:ext cx="2607579" cy="235732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49BC3E-3BAF-415A-AC4A-01E96AB574A0}"/>
              </a:ext>
            </a:extLst>
          </p:cNvPr>
          <p:cNvSpPr txBox="1"/>
          <p:nvPr/>
        </p:nvSpPr>
        <p:spPr>
          <a:xfrm>
            <a:off x="542928" y="1466779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パーセプトロン</a:t>
            </a:r>
            <a:endParaRPr kumimoji="1" lang="ja-JP" altLang="en-US" sz="2400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5A1983D-A1AE-4B29-AB51-38190EB6C354}"/>
              </a:ext>
            </a:extLst>
          </p:cNvPr>
          <p:cNvSpPr/>
          <p:nvPr/>
        </p:nvSpPr>
        <p:spPr>
          <a:xfrm>
            <a:off x="5634604" y="2688981"/>
            <a:ext cx="906011" cy="3912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A273E7-4B03-4D72-9D97-385814A3360A}"/>
              </a:ext>
            </a:extLst>
          </p:cNvPr>
          <p:cNvSpPr txBox="1"/>
          <p:nvPr/>
        </p:nvSpPr>
        <p:spPr>
          <a:xfrm>
            <a:off x="5550714" y="2237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数式化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BF81C2B-2F6E-4257-A771-C1AF82A348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6" y="2241985"/>
            <a:ext cx="4445261" cy="1085063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371B481-60EB-48EC-8FC9-AE4660581F91}"/>
              </a:ext>
            </a:extLst>
          </p:cNvPr>
          <p:cNvSpPr/>
          <p:nvPr/>
        </p:nvSpPr>
        <p:spPr>
          <a:xfrm>
            <a:off x="2394993" y="4666622"/>
            <a:ext cx="6711193" cy="9896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theta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w1*x1+w2*x2 &gt; theta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7BE571-779C-4DAE-91DC-76A33EB10AA8}"/>
              </a:ext>
            </a:extLst>
          </p:cNvPr>
          <p:cNvSpPr txBox="1"/>
          <p:nvPr/>
        </p:nvSpPr>
        <p:spPr>
          <a:xfrm>
            <a:off x="1348597" y="3988793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実際に書いてみる</a:t>
            </a:r>
          </a:p>
        </p:txBody>
      </p:sp>
    </p:spTree>
    <p:extLst>
      <p:ext uri="{BB962C8B-B14F-4D97-AF65-F5344CB8AC3E}">
        <p14:creationId xmlns:p14="http://schemas.microsoft.com/office/powerpoint/2010/main" val="490138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313.4608"/>
  <p:tag name="LATEXADDIN" val="\documentclass{article}&#10;\usepackage{amsmath}&#10;\pagestyle{empty}&#10;\begin{document}&#10;&#10;&#10;$$\sum^{j-1}_{i=k} a_k$$&#10;&#10;\end{document}"/>
  <p:tag name="IGUANATEXSIZE" val="1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94.7131"/>
  <p:tag name="LATEXADDIN" val="\documentclass{article}&#10;\usepackage{amsmath}&#10;\pagestyle{empty}&#10;\begin{document}&#10;&#10;&#10;$x_1,x_2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524.213"/>
  <p:tag name="LATEXADDIN" val="\documentclass{article}&#10;\usepackage{amsmath}&#10;\usepackage{amsmath}&#10;\pagestyle{empty}&#10;\begin{document}&#10;&#10;&#10;&#10;\[&#10;  y = \begin{cases}&#10;    0 &amp; (w_1x_1+w_2x_2\leq \theta) \\&#10;    1 &amp; (w_1x_1+w_2x_2&gt; \theta)&#10;  \end{cases}&#10;\]&#10;&#10;\end{document}"/>
  <p:tag name="IGUANATEXSIZE" val="20"/>
  <p:tag name="IGUANATEXCURSOR" val="1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666"/>
  <p:tag name="ORIGINALWIDTH" val="1414.697"/>
  <p:tag name="LATEXADDIN" val="\documentclass{article}&#10;\usepackage{amsmath}&#10;\pagestyle{empty}&#10;\begin{document}&#10;&#10;&#10;$x_1$と$x_2$の重み付きの和が&#10;\end{document}"/>
  <p:tag name="IGUANATEXSIZE" val="20"/>
  <p:tag name="IGUANATEXCURSOR" val="10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1902.266"/>
  <p:tag name="LATEXADDIN" val="\documentclass{article}&#10;\usepackage{amsmath}&#10;\pagestyle{empty}&#10;\begin{document}&#10;&#10;&#10;閾値$\theta$より大きい(またその時のみ)&#10;\end{document}"/>
  <p:tag name="IGUANATEXSIZE" val="20"/>
  <p:tag name="IGUANATEXCURSOR" val="10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211.419"/>
  <p:tag name="LATEXADDIN" val="\documentclass{article}&#10;\usepackage{amsmath}&#10;\pagestyle{empty}&#10;\begin{document}&#10;&#10;&#10;ニューロンが発火する.&#10;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524.213"/>
  <p:tag name="LATEXADDIN" val="\documentclass{article}&#10;\usepackage{amsmath}&#10;\usepackage{amsmath}&#10;\pagestyle{empty}&#10;\begin{document}&#10;&#10;&#10;&#10;\[&#10;  y = \begin{cases}&#10;    0 &amp; (w_1x_1+w_2x_2\leq \theta) \\&#10;    1 &amp; (w_1x_1+w_2x_2&gt; \theta)&#10;  \end{cases}&#10;\]&#10;&#10;\end{document}"/>
  <p:tag name="IGUANATEXSIZE" val="20"/>
  <p:tag name="IGUANATEXCURSOR" val="1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71.317"/>
  <p:tag name="LATEXADDIN" val="\documentclass{article}&#10;\usepackage{amsmath}&#10;\pagestyle{empty}&#10;\begin{document}&#10;&#10;&#10;左の表を満たすように$(w_1,w_2,\theta)$を定める&#10;&#10;\end{document}"/>
  <p:tag name="IGUANATEXSIZE" val="18"/>
  <p:tag name="IGUANATEXCURSOR" val="9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172.303"/>
  <p:tag name="LATEXADDIN" val="\documentclass{article}&#10;\usepackage{amsmath}&#10;\pagestyle{empty}&#10;\begin{document}&#10;&#10;&#10;$(w_1,w_2,\theta)=(0.5,0.5,0.7)$でうまくいく.&#10;&#10;\end{document}"/>
  <p:tag name="IGUANATEXSIZE" val="20"/>
  <p:tag name="IGUANATEXCURSOR" val="12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1965.274"/>
  <p:tag name="LATEXADDIN" val="\documentclass{article}&#10;\usepackage{amsmath}&#10;\pagestyle{empty}&#10;\begin{document}&#10;&#10;&#10;$b=-\theta$とする.\ ($b$をバイアスという)&#10;&#10;\end{document}"/>
  <p:tag name="IGUANATEXSIZE" val="20"/>
  <p:tag name="IGUANATEXCURSOR" val="9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313.4608"/>
  <p:tag name="LATEXADDIN" val="\documentclass{article}&#10;\usepackage{amsmath}&#10;\pagestyle{empty}&#10;\begin{document}&#10;&#10;&#10;$$\sum^{j-1}_{i=k} a_k$$&#10;&#10;\end{document}"/>
  <p:tag name="IGUANATEXSIZE" val="1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491.848"/>
  <p:tag name="LATEXADDIN" val="\documentclass{article}&#10;\usepackage{amsmath}&#10;\pagestyle{empty}&#10;\begin{document}&#10;&#10;&#10;便宜上$(w_1,w_2,b)=(0.5,0.5,-0.7)$としている&#10;&#10;\end{document}"/>
  <p:tag name="IGUANATEXSIZE" val="20"/>
  <p:tag name="IGUANATEXCURSOR" val="11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358.329"/>
  <p:tag name="LATEXADDIN" val="\documentclass{article}&#10;\usepackage{amsmath}&#10;\pagestyle{empty}&#10;\begin{document}&#10;&#10;&#10;$(w_1,w_2,b)=(-0.5,-0.5,0.7)$でうまくいく.&#10;&#10;\end{document}"/>
  <p:tag name="IGUANATEXSIZE" val="20"/>
  <p:tag name="IGUANATEXCURSOR" val="10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260.815"/>
  <p:tag name="LATEXADDIN" val="\documentclass{article}&#10;\usepackage{amsmath}&#10;\pagestyle{empty}&#10;\begin{document}&#10;&#10;&#10;$(w_1,w_2,b)=(0.5,0.5,-0.3)$でうまくいく.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049.286"/>
  <p:tag name="LATEXADDIN" val="\documentclass{article}&#10;\usepackage{amsmath}&#10;\pagestyle{empty}&#10;\begin{document}&#10;&#10;&#10;これを満たす$(w_1,w_2,b)$は存在しない.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09.515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09.515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pagestyle{empty}&#10;\begin{document}&#10;&#10;&#10;$s_1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pagestyle{empty}&#10;\begin{document}&#10;&#10;&#10;$s_2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2700.377"/>
  <p:tag name="LATEXADDIN" val="\documentclass{article}&#10;\usepackage{amsmath}&#10;\pagestyle{empty}&#10;\begin{document}&#10;&#10;&#10;$a\ XOR\ b=(a\ NAND\ b)\ AND\ (a\ OR\ b)$である.&#10;&#10;\end{document}"/>
  <p:tag name="IGUANATEXSIZE" val="20"/>
  <p:tag name="IGUANATEXCURSOR" val="12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7.4841"/>
  <p:tag name="LATEXADDIN" val="\documentclass{article}&#10;\usepackage{amsmath}&#10;\pagestyle{empty}&#10;\begin{document}&#10;&#10;&#10;$w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0.4837"/>
  <p:tag name="LATEXADDIN" val="\documentclass{article}&#10;\usepackage{amsmath}&#10;\pagestyle{empty}&#10;\begin{document}&#10;&#10;&#10;$w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330.7086"/>
  <p:tag name="LATEXADDIN" val="\documentclass{article}&#10;\usepackage{amsmath}&#10;\pagestyle{empty}&#10;\begin{document}&#10;&#10;&#10;$w_1,w_2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1079</Words>
  <Application>Microsoft Office PowerPoint</Application>
  <PresentationFormat>ワイド画面</PresentationFormat>
  <Paragraphs>130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Arial Black</vt:lpstr>
      <vt:lpstr>Consolas</vt:lpstr>
      <vt:lpstr>Office テーマ</vt:lpstr>
      <vt:lpstr>ゼロから作るDeep Learning 1章～2章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Masaya Yamaguchi</cp:lastModifiedBy>
  <cp:revision>72</cp:revision>
  <dcterms:created xsi:type="dcterms:W3CDTF">2020-05-09T10:33:56Z</dcterms:created>
  <dcterms:modified xsi:type="dcterms:W3CDTF">2020-08-21T06:42:45Z</dcterms:modified>
</cp:coreProperties>
</file>