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9" r:id="rId4"/>
    <p:sldId id="270" r:id="rId5"/>
    <p:sldId id="271" r:id="rId6"/>
    <p:sldId id="272" r:id="rId7"/>
    <p:sldId id="273" r:id="rId8"/>
    <p:sldId id="274" r:id="rId9"/>
    <p:sldId id="275" r:id="rId10"/>
    <p:sldId id="276" r:id="rId11"/>
    <p:sldId id="277" r:id="rId12"/>
    <p:sldId id="278" r:id="rId13"/>
    <p:sldId id="283" r:id="rId14"/>
    <p:sldId id="279" r:id="rId15"/>
    <p:sldId id="282" r:id="rId16"/>
    <p:sldId id="28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DC61C-5CB3-417F-BECB-D45CB1B0DAFB}" v="1178" dt="2020-09-02T16:11:00.8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Yamaguchi Masaya" userId="8869a66585b793a1" providerId="LiveId" clId="{0585DEF9-CDBA-408A-9B99-61B152EFA353}"/>
    <pc:docChg chg="undo custSel addSld delSld modSld">
      <pc:chgData name="Yamaguchi Masaya" userId="8869a66585b793a1" providerId="LiveId" clId="{0585DEF9-CDBA-408A-9B99-61B152EFA353}" dt="2020-08-31T04:07:39.066" v="1566" actId="20577"/>
      <pc:docMkLst>
        <pc:docMk/>
      </pc:docMkLst>
      <pc:sldChg chg="modSp mod">
        <pc:chgData name="Yamaguchi Masaya" userId="8869a66585b793a1" providerId="LiveId" clId="{0585DEF9-CDBA-408A-9B99-61B152EFA353}" dt="2020-08-31T03:45:08.546" v="64" actId="20577"/>
        <pc:sldMkLst>
          <pc:docMk/>
          <pc:sldMk cId="828684758" sldId="271"/>
        </pc:sldMkLst>
        <pc:spChg chg="mod">
          <ac:chgData name="Yamaguchi Masaya" userId="8869a66585b793a1" providerId="LiveId" clId="{0585DEF9-CDBA-408A-9B99-61B152EFA353}" dt="2020-08-31T03:45:08.546" v="64" actId="20577"/>
          <ac:spMkLst>
            <pc:docMk/>
            <pc:sldMk cId="828684758" sldId="271"/>
            <ac:spMk id="2" creationId="{F81E8819-E4D2-47AA-8E02-603638F0FCB7}"/>
          </ac:spMkLst>
        </pc:spChg>
        <pc:graphicFrameChg chg="mod modGraphic">
          <ac:chgData name="Yamaguchi Masaya" userId="8869a66585b793a1" providerId="LiveId" clId="{0585DEF9-CDBA-408A-9B99-61B152EFA353}" dt="2020-08-31T03:37:40.063" v="18" actId="255"/>
          <ac:graphicFrameMkLst>
            <pc:docMk/>
            <pc:sldMk cId="828684758" sldId="271"/>
            <ac:graphicFrameMk id="3" creationId="{271D3AA3-7BA8-4C1F-B10C-D69562BD8527}"/>
          </ac:graphicFrameMkLst>
        </pc:graphicFrameChg>
      </pc:sldChg>
      <pc:sldChg chg="new del">
        <pc:chgData name="Yamaguchi Masaya" userId="8869a66585b793a1" providerId="LiveId" clId="{0585DEF9-CDBA-408A-9B99-61B152EFA353}" dt="2020-08-31T03:42:35.964" v="20" actId="2696"/>
        <pc:sldMkLst>
          <pc:docMk/>
          <pc:sldMk cId="25107152" sldId="272"/>
        </pc:sldMkLst>
      </pc:sldChg>
      <pc:sldChg chg="addSp modSp add mod">
        <pc:chgData name="Yamaguchi Masaya" userId="8869a66585b793a1" providerId="LiveId" clId="{0585DEF9-CDBA-408A-9B99-61B152EFA353}" dt="2020-08-31T03:56:16.369" v="822" actId="20577"/>
        <pc:sldMkLst>
          <pc:docMk/>
          <pc:sldMk cId="500665571" sldId="272"/>
        </pc:sldMkLst>
        <pc:spChg chg="mod">
          <ac:chgData name="Yamaguchi Masaya" userId="8869a66585b793a1" providerId="LiveId" clId="{0585DEF9-CDBA-408A-9B99-61B152EFA353}" dt="2020-08-31T03:56:16.369" v="822" actId="20577"/>
          <ac:spMkLst>
            <pc:docMk/>
            <pc:sldMk cId="500665571" sldId="272"/>
            <ac:spMk id="2" creationId="{F81E8819-E4D2-47AA-8E02-603638F0FCB7}"/>
          </ac:spMkLst>
        </pc:spChg>
        <pc:spChg chg="add mod">
          <ac:chgData name="Yamaguchi Masaya" userId="8869a66585b793a1" providerId="LiveId" clId="{0585DEF9-CDBA-408A-9B99-61B152EFA353}" dt="2020-08-31T03:53:32.881" v="561" actId="20577"/>
          <ac:spMkLst>
            <pc:docMk/>
            <pc:sldMk cId="500665571" sldId="272"/>
            <ac:spMk id="3" creationId="{24A07E09-1726-40F3-9574-5298DF0AC20E}"/>
          </ac:spMkLst>
        </pc:spChg>
        <pc:spChg chg="mod">
          <ac:chgData name="Yamaguchi Masaya" userId="8869a66585b793a1" providerId="LiveId" clId="{0585DEF9-CDBA-408A-9B99-61B152EFA353}" dt="2020-08-31T03:47:14.253" v="108" actId="14100"/>
          <ac:spMkLst>
            <pc:docMk/>
            <pc:sldMk cId="500665571" sldId="272"/>
            <ac:spMk id="5" creationId="{C723792D-244F-46B4-AEF2-7DD62A18A0E1}"/>
          </ac:spMkLst>
        </pc:spChg>
      </pc:sldChg>
      <pc:sldChg chg="delSp modSp add mod">
        <pc:chgData name="Yamaguchi Masaya" userId="8869a66585b793a1" providerId="LiveId" clId="{0585DEF9-CDBA-408A-9B99-61B152EFA353}" dt="2020-08-31T04:04:20.016" v="1344" actId="20577"/>
        <pc:sldMkLst>
          <pc:docMk/>
          <pc:sldMk cId="2301847676" sldId="273"/>
        </pc:sldMkLst>
        <pc:spChg chg="mod">
          <ac:chgData name="Yamaguchi Masaya" userId="8869a66585b793a1" providerId="LiveId" clId="{0585DEF9-CDBA-408A-9B99-61B152EFA353}" dt="2020-08-31T04:04:20.016" v="1344" actId="20577"/>
          <ac:spMkLst>
            <pc:docMk/>
            <pc:sldMk cId="2301847676" sldId="273"/>
            <ac:spMk id="2" creationId="{F81E8819-E4D2-47AA-8E02-603638F0FCB7}"/>
          </ac:spMkLst>
        </pc:spChg>
        <pc:spChg chg="del">
          <ac:chgData name="Yamaguchi Masaya" userId="8869a66585b793a1" providerId="LiveId" clId="{0585DEF9-CDBA-408A-9B99-61B152EFA353}" dt="2020-08-31T03:57:28.039" v="829" actId="21"/>
          <ac:spMkLst>
            <pc:docMk/>
            <pc:sldMk cId="2301847676" sldId="273"/>
            <ac:spMk id="3" creationId="{24A07E09-1726-40F3-9574-5298DF0AC20E}"/>
          </ac:spMkLst>
        </pc:spChg>
        <pc:spChg chg="mod">
          <ac:chgData name="Yamaguchi Masaya" userId="8869a66585b793a1" providerId="LiveId" clId="{0585DEF9-CDBA-408A-9B99-61B152EFA353}" dt="2020-08-31T03:57:22.718" v="828" actId="20577"/>
          <ac:spMkLst>
            <pc:docMk/>
            <pc:sldMk cId="2301847676" sldId="273"/>
            <ac:spMk id="5" creationId="{C723792D-244F-46B4-AEF2-7DD62A18A0E1}"/>
          </ac:spMkLst>
        </pc:spChg>
      </pc:sldChg>
      <pc:sldChg chg="modSp add mod">
        <pc:chgData name="Yamaguchi Masaya" userId="8869a66585b793a1" providerId="LiveId" clId="{0585DEF9-CDBA-408A-9B99-61B152EFA353}" dt="2020-08-31T04:07:39.066" v="1566" actId="20577"/>
        <pc:sldMkLst>
          <pc:docMk/>
          <pc:sldMk cId="1090393419" sldId="274"/>
        </pc:sldMkLst>
        <pc:spChg chg="mod">
          <ac:chgData name="Yamaguchi Masaya" userId="8869a66585b793a1" providerId="LiveId" clId="{0585DEF9-CDBA-408A-9B99-61B152EFA353}" dt="2020-08-31T04:07:39.066" v="1566" actId="20577"/>
          <ac:spMkLst>
            <pc:docMk/>
            <pc:sldMk cId="1090393419" sldId="274"/>
            <ac:spMk id="2" creationId="{F81E8819-E4D2-47AA-8E02-603638F0FCB7}"/>
          </ac:spMkLst>
        </pc:spChg>
        <pc:spChg chg="mod">
          <ac:chgData name="Yamaguchi Masaya" userId="8869a66585b793a1" providerId="LiveId" clId="{0585DEF9-CDBA-408A-9B99-61B152EFA353}" dt="2020-08-31T04:05:19.115" v="1372" actId="20577"/>
          <ac:spMkLst>
            <pc:docMk/>
            <pc:sldMk cId="1090393419" sldId="274"/>
            <ac:spMk id="5" creationId="{C723792D-244F-46B4-AEF2-7DD62A18A0E1}"/>
          </ac:spMkLst>
        </pc:sp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EACDC61C-5CB3-417F-BECB-D45CB1B0DAFB}"/>
    <pc:docChg chg="undo redo custSel mod addSld delSld modSld sldOrd">
      <pc:chgData name="Masaya Yamaguchi" userId="8869a66585b793a1" providerId="LiveId" clId="{EACDC61C-5CB3-417F-BECB-D45CB1B0DAFB}" dt="2020-09-03T09:02:19.860" v="6430" actId="20577"/>
      <pc:docMkLst>
        <pc:docMk/>
      </pc:docMkLst>
      <pc:sldChg chg="modSp">
        <pc:chgData name="Masaya Yamaguchi" userId="8869a66585b793a1" providerId="LiveId" clId="{EACDC61C-5CB3-417F-BECB-D45CB1B0DAFB}" dt="2020-08-31T08:47:21.307" v="5026" actId="20577"/>
        <pc:sldMkLst>
          <pc:docMk/>
          <pc:sldMk cId="2216193728" sldId="256"/>
        </pc:sldMkLst>
        <pc:spChg chg="mod">
          <ac:chgData name="Masaya Yamaguchi" userId="8869a66585b793a1" providerId="LiveId" clId="{EACDC61C-5CB3-417F-BECB-D45CB1B0DAFB}" dt="2020-08-30T18:46:10.820" v="73" actId="20577"/>
          <ac:spMkLst>
            <pc:docMk/>
            <pc:sldMk cId="2216193728" sldId="256"/>
            <ac:spMk id="2" creationId="{FA2BB364-A49C-4441-B4FE-4A23CEE640B5}"/>
          </ac:spMkLst>
        </pc:spChg>
        <pc:spChg chg="mod">
          <ac:chgData name="Masaya Yamaguchi" userId="8869a66585b793a1" providerId="LiveId" clId="{EACDC61C-5CB3-417F-BECB-D45CB1B0DAFB}" dt="2020-08-31T08:47:21.307" v="5026" actId="20577"/>
          <ac:spMkLst>
            <pc:docMk/>
            <pc:sldMk cId="2216193728" sldId="256"/>
            <ac:spMk id="4" creationId="{53DF05E9-1202-4FE3-A518-573355B6EBE1}"/>
          </ac:spMkLst>
        </pc:spChg>
      </pc:sldChg>
      <pc:sldChg chg="del">
        <pc:chgData name="Masaya Yamaguchi" userId="8869a66585b793a1" providerId="LiveId" clId="{EACDC61C-5CB3-417F-BECB-D45CB1B0DAFB}" dt="2020-08-30T18:46:48.585" v="79" actId="2696"/>
        <pc:sldMkLst>
          <pc:docMk/>
          <pc:sldMk cId="591245623" sldId="259"/>
        </pc:sldMkLst>
      </pc:sldChg>
      <pc:sldChg chg="del">
        <pc:chgData name="Masaya Yamaguchi" userId="8869a66585b793a1" providerId="LiveId" clId="{EACDC61C-5CB3-417F-BECB-D45CB1B0DAFB}" dt="2020-08-30T18:46:57.513" v="80" actId="2696"/>
        <pc:sldMkLst>
          <pc:docMk/>
          <pc:sldMk cId="2636089329" sldId="260"/>
        </pc:sldMkLst>
      </pc:sldChg>
      <pc:sldChg chg="del">
        <pc:chgData name="Masaya Yamaguchi" userId="8869a66585b793a1" providerId="LiveId" clId="{EACDC61C-5CB3-417F-BECB-D45CB1B0DAFB}" dt="2020-08-30T18:46:57.519" v="81" actId="2696"/>
        <pc:sldMkLst>
          <pc:docMk/>
          <pc:sldMk cId="3284990432" sldId="262"/>
        </pc:sldMkLst>
      </pc:sldChg>
      <pc:sldChg chg="del">
        <pc:chgData name="Masaya Yamaguchi" userId="8869a66585b793a1" providerId="LiveId" clId="{EACDC61C-5CB3-417F-BECB-D45CB1B0DAFB}" dt="2020-08-30T18:46:57.523" v="82" actId="2696"/>
        <pc:sldMkLst>
          <pc:docMk/>
          <pc:sldMk cId="2334521627" sldId="263"/>
        </pc:sldMkLst>
      </pc:sldChg>
      <pc:sldChg chg="del">
        <pc:chgData name="Masaya Yamaguchi" userId="8869a66585b793a1" providerId="LiveId" clId="{EACDC61C-5CB3-417F-BECB-D45CB1B0DAFB}" dt="2020-08-30T18:46:57.544" v="87" actId="2696"/>
        <pc:sldMkLst>
          <pc:docMk/>
          <pc:sldMk cId="3645404220" sldId="267"/>
        </pc:sldMkLst>
      </pc:sldChg>
      <pc:sldChg chg="del">
        <pc:chgData name="Masaya Yamaguchi" userId="8869a66585b793a1" providerId="LiveId" clId="{EACDC61C-5CB3-417F-BECB-D45CB1B0DAFB}" dt="2020-08-30T18:46:48.581" v="76" actId="2696"/>
        <pc:sldMkLst>
          <pc:docMk/>
          <pc:sldMk cId="4128052610" sldId="268"/>
        </pc:sldMkLst>
      </pc:sldChg>
      <pc:sldChg chg="addSp delSp modSp">
        <pc:chgData name="Masaya Yamaguchi" userId="8869a66585b793a1" providerId="LiveId" clId="{EACDC61C-5CB3-417F-BECB-D45CB1B0DAFB}" dt="2020-09-03T09:02:16.208" v="6429" actId="20577"/>
        <pc:sldMkLst>
          <pc:docMk/>
          <pc:sldMk cId="886174722" sldId="269"/>
        </pc:sldMkLst>
        <pc:spChg chg="add del mod">
          <ac:chgData name="Masaya Yamaguchi" userId="8869a66585b793a1" providerId="LiveId" clId="{EACDC61C-5CB3-417F-BECB-D45CB1B0DAFB}" dt="2020-08-30T19:00:04.383" v="1079"/>
          <ac:spMkLst>
            <pc:docMk/>
            <pc:sldMk cId="886174722" sldId="269"/>
            <ac:spMk id="2" creationId="{6EB8DA3E-AE28-4049-AEE9-48643CDFC1BD}"/>
          </ac:spMkLst>
        </pc:spChg>
        <pc:spChg chg="mod">
          <ac:chgData name="Masaya Yamaguchi" userId="8869a66585b793a1" providerId="LiveId" clId="{EACDC61C-5CB3-417F-BECB-D45CB1B0DAFB}" dt="2020-08-30T18:59:58.147" v="1078" actId="1076"/>
          <ac:spMkLst>
            <pc:docMk/>
            <pc:sldMk cId="886174722" sldId="269"/>
            <ac:spMk id="5" creationId="{C723792D-244F-46B4-AEF2-7DD62A18A0E1}"/>
          </ac:spMkLst>
        </pc:spChg>
        <pc:spChg chg="mod">
          <ac:chgData name="Masaya Yamaguchi" userId="8869a66585b793a1" providerId="LiveId" clId="{EACDC61C-5CB3-417F-BECB-D45CB1B0DAFB}" dt="2020-09-03T09:02:16.208" v="6429" actId="20577"/>
          <ac:spMkLst>
            <pc:docMk/>
            <pc:sldMk cId="886174722" sldId="269"/>
            <ac:spMk id="6" creationId="{58CDAA12-0D41-4C68-8CE7-7603C10B18C0}"/>
          </ac:spMkLst>
        </pc:spChg>
        <pc:spChg chg="del">
          <ac:chgData name="Masaya Yamaguchi" userId="8869a66585b793a1" providerId="LiveId" clId="{EACDC61C-5CB3-417F-BECB-D45CB1B0DAFB}" dt="2020-08-30T18:47:14.807" v="88"/>
          <ac:spMkLst>
            <pc:docMk/>
            <pc:sldMk cId="886174722" sldId="269"/>
            <ac:spMk id="19" creationId="{30F04B34-00FF-4FC4-8299-783BE887768D}"/>
          </ac:spMkLst>
        </pc:spChg>
        <pc:spChg chg="del">
          <ac:chgData name="Masaya Yamaguchi" userId="8869a66585b793a1" providerId="LiveId" clId="{EACDC61C-5CB3-417F-BECB-D45CB1B0DAFB}" dt="2020-08-30T18:47:14.807" v="88"/>
          <ac:spMkLst>
            <pc:docMk/>
            <pc:sldMk cId="886174722" sldId="269"/>
            <ac:spMk id="20" creationId="{4E7F5C2F-A825-4F57-BEE0-372E0510A608}"/>
          </ac:spMkLst>
        </pc:spChg>
        <pc:picChg chg="del">
          <ac:chgData name="Masaya Yamaguchi" userId="8869a66585b793a1" providerId="LiveId" clId="{EACDC61C-5CB3-417F-BECB-D45CB1B0DAFB}" dt="2020-08-30T18:47:14.807" v="88"/>
          <ac:picMkLst>
            <pc:docMk/>
            <pc:sldMk cId="886174722" sldId="269"/>
            <ac:picMk id="4" creationId="{E6E8A528-3E28-490D-98BF-A86C87AD5E7C}"/>
          </ac:picMkLst>
        </pc:picChg>
        <pc:picChg chg="del">
          <ac:chgData name="Masaya Yamaguchi" userId="8869a66585b793a1" providerId="LiveId" clId="{EACDC61C-5CB3-417F-BECB-D45CB1B0DAFB}" dt="2020-08-30T18:47:14.807" v="88"/>
          <ac:picMkLst>
            <pc:docMk/>
            <pc:sldMk cId="886174722" sldId="269"/>
            <ac:picMk id="7" creationId="{06083BB0-5235-4A69-93CC-2C2C793F166E}"/>
          </ac:picMkLst>
        </pc:picChg>
        <pc:picChg chg="del">
          <ac:chgData name="Masaya Yamaguchi" userId="8869a66585b793a1" providerId="LiveId" clId="{EACDC61C-5CB3-417F-BECB-D45CB1B0DAFB}" dt="2020-08-30T18:47:14.807" v="88"/>
          <ac:picMkLst>
            <pc:docMk/>
            <pc:sldMk cId="886174722" sldId="269"/>
            <ac:picMk id="8" creationId="{6CEE6579-E7E5-4326-855C-B371D467436A}"/>
          </ac:picMkLst>
        </pc:picChg>
        <pc:picChg chg="del">
          <ac:chgData name="Masaya Yamaguchi" userId="8869a66585b793a1" providerId="LiveId" clId="{EACDC61C-5CB3-417F-BECB-D45CB1B0DAFB}" dt="2020-08-30T18:47:14.807" v="88"/>
          <ac:picMkLst>
            <pc:docMk/>
            <pc:sldMk cId="886174722" sldId="269"/>
            <ac:picMk id="9" creationId="{4E683E4A-14C2-4B4B-AEBD-CC44005F3F76}"/>
          </ac:picMkLst>
        </pc:picChg>
        <pc:cxnChg chg="del">
          <ac:chgData name="Masaya Yamaguchi" userId="8869a66585b793a1" providerId="LiveId" clId="{EACDC61C-5CB3-417F-BECB-D45CB1B0DAFB}" dt="2020-08-30T18:47:14.807" v="88"/>
          <ac:cxnSpMkLst>
            <pc:docMk/>
            <pc:sldMk cId="886174722" sldId="269"/>
            <ac:cxnSpMk id="3" creationId="{55A13C0E-DE0B-4F3F-953C-3191A7A1323A}"/>
          </ac:cxnSpMkLst>
        </pc:cxnChg>
        <pc:cxnChg chg="del">
          <ac:chgData name="Masaya Yamaguchi" userId="8869a66585b793a1" providerId="LiveId" clId="{EACDC61C-5CB3-417F-BECB-D45CB1B0DAFB}" dt="2020-08-30T18:47:14.807" v="88"/>
          <ac:cxnSpMkLst>
            <pc:docMk/>
            <pc:sldMk cId="886174722" sldId="269"/>
            <ac:cxnSpMk id="13" creationId="{754538BC-4FF8-4FB0-AB1C-39F40B19B48A}"/>
          </ac:cxnSpMkLst>
        </pc:cxnChg>
        <pc:cxnChg chg="del">
          <ac:chgData name="Masaya Yamaguchi" userId="8869a66585b793a1" providerId="LiveId" clId="{EACDC61C-5CB3-417F-BECB-D45CB1B0DAFB}" dt="2020-08-30T18:47:14.807" v="88"/>
          <ac:cxnSpMkLst>
            <pc:docMk/>
            <pc:sldMk cId="886174722" sldId="269"/>
            <ac:cxnSpMk id="16" creationId="{A40BA045-A29B-41C5-B606-3E31B0A6D651}"/>
          </ac:cxnSpMkLst>
        </pc:cxnChg>
      </pc:sldChg>
      <pc:sldChg chg="del">
        <pc:chgData name="Masaya Yamaguchi" userId="8869a66585b793a1" providerId="LiveId" clId="{EACDC61C-5CB3-417F-BECB-D45CB1B0DAFB}" dt="2020-08-30T18:46:57.532" v="84" actId="2696"/>
        <pc:sldMkLst>
          <pc:docMk/>
          <pc:sldMk cId="1711325682" sldId="270"/>
        </pc:sldMkLst>
      </pc:sldChg>
      <pc:sldChg chg="addSp delSp modSp">
        <pc:chgData name="Masaya Yamaguchi" userId="8869a66585b793a1" providerId="LiveId" clId="{EACDC61C-5CB3-417F-BECB-D45CB1B0DAFB}" dt="2020-08-30T19:18:11.454" v="1955" actId="20577"/>
        <pc:sldMkLst>
          <pc:docMk/>
          <pc:sldMk cId="3798071394" sldId="270"/>
        </pc:sldMkLst>
        <pc:spChg chg="add mod">
          <ac:chgData name="Masaya Yamaguchi" userId="8869a66585b793a1" providerId="LiveId" clId="{EACDC61C-5CB3-417F-BECB-D45CB1B0DAFB}" dt="2020-08-30T19:18:11.454" v="1955" actId="20577"/>
          <ac:spMkLst>
            <pc:docMk/>
            <pc:sldMk cId="3798071394" sldId="270"/>
            <ac:spMk id="2" creationId="{F81E8819-E4D2-47AA-8E02-603638F0FCB7}"/>
          </ac:spMkLst>
        </pc:spChg>
        <pc:spChg chg="mod">
          <ac:chgData name="Masaya Yamaguchi" userId="8869a66585b793a1" providerId="LiveId" clId="{EACDC61C-5CB3-417F-BECB-D45CB1B0DAFB}" dt="2020-08-30T19:03:04.793" v="1266" actId="1076"/>
          <ac:spMkLst>
            <pc:docMk/>
            <pc:sldMk cId="3798071394" sldId="270"/>
            <ac:spMk id="5" creationId="{C723792D-244F-46B4-AEF2-7DD62A18A0E1}"/>
          </ac:spMkLst>
        </pc:spChg>
        <pc:spChg chg="del mod">
          <ac:chgData name="Masaya Yamaguchi" userId="8869a66585b793a1" providerId="LiveId" clId="{EACDC61C-5CB3-417F-BECB-D45CB1B0DAFB}" dt="2020-08-30T19:03:31.293" v="1280"/>
          <ac:spMkLst>
            <pc:docMk/>
            <pc:sldMk cId="3798071394" sldId="270"/>
            <ac:spMk id="6" creationId="{58CDAA12-0D41-4C68-8CE7-7603C10B18C0}"/>
          </ac:spMkLst>
        </pc:spChg>
      </pc:sldChg>
      <pc:sldChg chg="addSp delSp modSp add">
        <pc:chgData name="Masaya Yamaguchi" userId="8869a66585b793a1" providerId="LiveId" clId="{EACDC61C-5CB3-417F-BECB-D45CB1B0DAFB}" dt="2020-09-03T09:02:19.860" v="6430" actId="20577"/>
        <pc:sldMkLst>
          <pc:docMk/>
          <pc:sldMk cId="828684758" sldId="271"/>
        </pc:sldMkLst>
        <pc:spChg chg="add del mod">
          <ac:chgData name="Masaya Yamaguchi" userId="8869a66585b793a1" providerId="LiveId" clId="{EACDC61C-5CB3-417F-BECB-D45CB1B0DAFB}" dt="2020-09-03T09:02:19.860" v="6430" actId="20577"/>
          <ac:spMkLst>
            <pc:docMk/>
            <pc:sldMk cId="828684758" sldId="271"/>
            <ac:spMk id="2" creationId="{F81E8819-E4D2-47AA-8E02-603638F0FCB7}"/>
          </ac:spMkLst>
        </pc:spChg>
        <pc:spChg chg="mod">
          <ac:chgData name="Masaya Yamaguchi" userId="8869a66585b793a1" providerId="LiveId" clId="{EACDC61C-5CB3-417F-BECB-D45CB1B0DAFB}" dt="2020-08-30T19:36:48.302" v="2441" actId="1076"/>
          <ac:spMkLst>
            <pc:docMk/>
            <pc:sldMk cId="828684758" sldId="271"/>
            <ac:spMk id="5" creationId="{C723792D-244F-46B4-AEF2-7DD62A18A0E1}"/>
          </ac:spMkLst>
        </pc:spChg>
        <pc:graphicFrameChg chg="add mod modGraphic">
          <ac:chgData name="Masaya Yamaguchi" userId="8869a66585b793a1" providerId="LiveId" clId="{EACDC61C-5CB3-417F-BECB-D45CB1B0DAFB}" dt="2020-08-30T19:40:20.286" v="2500"/>
          <ac:graphicFrameMkLst>
            <pc:docMk/>
            <pc:sldMk cId="828684758" sldId="271"/>
            <ac:graphicFrameMk id="3" creationId="{271D3AA3-7BA8-4C1F-B10C-D69562BD8527}"/>
          </ac:graphicFrameMkLst>
        </pc:graphicFrameChg>
      </pc:sldChg>
      <pc:sldChg chg="del">
        <pc:chgData name="Masaya Yamaguchi" userId="8869a66585b793a1" providerId="LiveId" clId="{EACDC61C-5CB3-417F-BECB-D45CB1B0DAFB}" dt="2020-08-30T18:46:57.540" v="86" actId="2696"/>
        <pc:sldMkLst>
          <pc:docMk/>
          <pc:sldMk cId="1697337082" sldId="271"/>
        </pc:sldMkLst>
      </pc:sldChg>
      <pc:sldChg chg="addSp delSp add del">
        <pc:chgData name="Masaya Yamaguchi" userId="8869a66585b793a1" providerId="LiveId" clId="{EACDC61C-5CB3-417F-BECB-D45CB1B0DAFB}" dt="2020-08-30T19:18:49.406" v="1962" actId="2696"/>
        <pc:sldMkLst>
          <pc:docMk/>
          <pc:sldMk cId="4035726620" sldId="271"/>
        </pc:sldMkLst>
        <pc:spChg chg="add del">
          <ac:chgData name="Masaya Yamaguchi" userId="8869a66585b793a1" providerId="LiveId" clId="{EACDC61C-5CB3-417F-BECB-D45CB1B0DAFB}" dt="2020-08-30T19:18:45.831" v="1961"/>
          <ac:spMkLst>
            <pc:docMk/>
            <pc:sldMk cId="4035726620" sldId="271"/>
            <ac:spMk id="2" creationId="{D04E6604-5FB9-4F97-A012-0C95EEE1DCBA}"/>
          </ac:spMkLst>
        </pc:spChg>
      </pc:sldChg>
      <pc:sldChg chg="del">
        <pc:chgData name="Masaya Yamaguchi" userId="8869a66585b793a1" providerId="LiveId" clId="{EACDC61C-5CB3-417F-BECB-D45CB1B0DAFB}" dt="2020-08-30T18:46:48.585" v="78" actId="2696"/>
        <pc:sldMkLst>
          <pc:docMk/>
          <pc:sldMk cId="2870896467" sldId="274"/>
        </pc:sldMkLst>
      </pc:sldChg>
      <pc:sldChg chg="addSp delSp modSp">
        <pc:chgData name="Masaya Yamaguchi" userId="8869a66585b793a1" providerId="LiveId" clId="{EACDC61C-5CB3-417F-BECB-D45CB1B0DAFB}" dt="2020-08-31T08:07:25.453" v="3196" actId="688"/>
        <pc:sldMkLst>
          <pc:docMk/>
          <pc:sldMk cId="57809988" sldId="275"/>
        </pc:sldMkLst>
        <pc:spChg chg="del">
          <ac:chgData name="Masaya Yamaguchi" userId="8869a66585b793a1" providerId="LiveId" clId="{EACDC61C-5CB3-417F-BECB-D45CB1B0DAFB}" dt="2020-08-31T08:06:46.354" v="3189"/>
          <ac:spMkLst>
            <pc:docMk/>
            <pc:sldMk cId="57809988" sldId="275"/>
            <ac:spMk id="9" creationId="{115A0DFD-EAA6-4000-B6FE-10DDF662E92B}"/>
          </ac:spMkLst>
        </pc:spChg>
        <pc:picChg chg="add mod">
          <ac:chgData name="Masaya Yamaguchi" userId="8869a66585b793a1" providerId="LiveId" clId="{EACDC61C-5CB3-417F-BECB-D45CB1B0DAFB}" dt="2020-08-31T08:07:25.453" v="3196" actId="688"/>
          <ac:picMkLst>
            <pc:docMk/>
            <pc:sldMk cId="57809988" sldId="275"/>
            <ac:picMk id="7" creationId="{1DD21341-FA1D-4E1E-B29B-FC248E3982AF}"/>
          </ac:picMkLst>
        </pc:picChg>
      </pc:sldChg>
      <pc:sldChg chg="del">
        <pc:chgData name="Masaya Yamaguchi" userId="8869a66585b793a1" providerId="LiveId" clId="{EACDC61C-5CB3-417F-BECB-D45CB1B0DAFB}" dt="2020-08-30T18:46:48.583" v="77" actId="2696"/>
        <pc:sldMkLst>
          <pc:docMk/>
          <pc:sldMk cId="1565202815" sldId="275"/>
        </pc:sldMkLst>
      </pc:sldChg>
      <pc:sldChg chg="del">
        <pc:chgData name="Masaya Yamaguchi" userId="8869a66585b793a1" providerId="LiveId" clId="{EACDC61C-5CB3-417F-BECB-D45CB1B0DAFB}" dt="2020-08-30T18:46:57.528" v="83" actId="2696"/>
        <pc:sldMkLst>
          <pc:docMk/>
          <pc:sldMk cId="1688125522" sldId="276"/>
        </pc:sldMkLst>
      </pc:sldChg>
      <pc:sldChg chg="modSp">
        <pc:chgData name="Masaya Yamaguchi" userId="8869a66585b793a1" providerId="LiveId" clId="{EACDC61C-5CB3-417F-BECB-D45CB1B0DAFB}" dt="2020-08-31T08:02:20.494" v="3181" actId="20577"/>
        <pc:sldMkLst>
          <pc:docMk/>
          <pc:sldMk cId="3144285892" sldId="276"/>
        </pc:sldMkLst>
        <pc:spChg chg="mod">
          <ac:chgData name="Masaya Yamaguchi" userId="8869a66585b793a1" providerId="LiveId" clId="{EACDC61C-5CB3-417F-BECB-D45CB1B0DAFB}" dt="2020-08-31T08:02:04.559" v="3152" actId="20577"/>
          <ac:spMkLst>
            <pc:docMk/>
            <pc:sldMk cId="3144285892" sldId="276"/>
            <ac:spMk id="2" creationId="{F81E8819-E4D2-47AA-8E02-603638F0FCB7}"/>
          </ac:spMkLst>
        </pc:spChg>
        <pc:spChg chg="mod">
          <ac:chgData name="Masaya Yamaguchi" userId="8869a66585b793a1" providerId="LiveId" clId="{EACDC61C-5CB3-417F-BECB-D45CB1B0DAFB}" dt="2020-08-31T08:02:20.494" v="3181" actId="20577"/>
          <ac:spMkLst>
            <pc:docMk/>
            <pc:sldMk cId="3144285892" sldId="276"/>
            <ac:spMk id="5" creationId="{C723792D-244F-46B4-AEF2-7DD62A18A0E1}"/>
          </ac:spMkLst>
        </pc:spChg>
      </pc:sldChg>
      <pc:sldChg chg="addSp delSp modSp add del">
        <pc:chgData name="Masaya Yamaguchi" userId="8869a66585b793a1" providerId="LiveId" clId="{EACDC61C-5CB3-417F-BECB-D45CB1B0DAFB}" dt="2020-08-31T08:08:59.626" v="3197" actId="2696"/>
        <pc:sldMkLst>
          <pc:docMk/>
          <pc:sldMk cId="2944558137" sldId="277"/>
        </pc:sldMkLst>
        <pc:picChg chg="add del mod">
          <ac:chgData name="Masaya Yamaguchi" userId="8869a66585b793a1" providerId="LiveId" clId="{EACDC61C-5CB3-417F-BECB-D45CB1B0DAFB}" dt="2020-08-31T08:06:29.099" v="3187"/>
          <ac:picMkLst>
            <pc:docMk/>
            <pc:sldMk cId="2944558137" sldId="277"/>
            <ac:picMk id="3" creationId="{35A9C137-2967-440A-A696-7CB43B3901BA}"/>
          </ac:picMkLst>
        </pc:picChg>
      </pc:sldChg>
      <pc:sldChg chg="addSp delSp modSp add">
        <pc:chgData name="Masaya Yamaguchi" userId="8869a66585b793a1" providerId="LiveId" clId="{EACDC61C-5CB3-417F-BECB-D45CB1B0DAFB}" dt="2020-08-31T08:15:57.489" v="3671"/>
        <pc:sldMkLst>
          <pc:docMk/>
          <pc:sldMk cId="3594326742" sldId="277"/>
        </pc:sldMkLst>
        <pc:spChg chg="mod">
          <ac:chgData name="Masaya Yamaguchi" userId="8869a66585b793a1" providerId="LiveId" clId="{EACDC61C-5CB3-417F-BECB-D45CB1B0DAFB}" dt="2020-08-31T08:13:41.773" v="3660" actId="20577"/>
          <ac:spMkLst>
            <pc:docMk/>
            <pc:sldMk cId="3594326742" sldId="277"/>
            <ac:spMk id="2" creationId="{F81E8819-E4D2-47AA-8E02-603638F0FCB7}"/>
          </ac:spMkLst>
        </pc:spChg>
        <pc:spChg chg="mod">
          <ac:chgData name="Masaya Yamaguchi" userId="8869a66585b793a1" providerId="LiveId" clId="{EACDC61C-5CB3-417F-BECB-D45CB1B0DAFB}" dt="2020-08-31T08:09:29.194" v="3208" actId="20577"/>
          <ac:spMkLst>
            <pc:docMk/>
            <pc:sldMk cId="3594326742" sldId="277"/>
            <ac:spMk id="5" creationId="{C723792D-244F-46B4-AEF2-7DD62A18A0E1}"/>
          </ac:spMkLst>
        </pc:spChg>
        <pc:spChg chg="add del mod">
          <ac:chgData name="Masaya Yamaguchi" userId="8869a66585b793a1" providerId="LiveId" clId="{EACDC61C-5CB3-417F-BECB-D45CB1B0DAFB}" dt="2020-08-31T08:15:57.489" v="3671"/>
          <ac:spMkLst>
            <pc:docMk/>
            <pc:sldMk cId="3594326742" sldId="277"/>
            <ac:spMk id="6" creationId="{29D119B9-227A-4857-8B05-DA1819CFE2AE}"/>
          </ac:spMkLst>
        </pc:spChg>
        <pc:picChg chg="mod">
          <ac:chgData name="Masaya Yamaguchi" userId="8869a66585b793a1" providerId="LiveId" clId="{EACDC61C-5CB3-417F-BECB-D45CB1B0DAFB}" dt="2020-08-31T08:15:01.942" v="3667" actId="1076"/>
          <ac:picMkLst>
            <pc:docMk/>
            <pc:sldMk cId="3594326742" sldId="277"/>
            <ac:picMk id="4" creationId="{853637B6-C316-4602-BC02-4567A4C479CA}"/>
          </ac:picMkLst>
        </pc:picChg>
      </pc:sldChg>
      <pc:sldChg chg="del">
        <pc:chgData name="Masaya Yamaguchi" userId="8869a66585b793a1" providerId="LiveId" clId="{EACDC61C-5CB3-417F-BECB-D45CB1B0DAFB}" dt="2020-08-30T18:46:57.536" v="85" actId="2696"/>
        <pc:sldMkLst>
          <pc:docMk/>
          <pc:sldMk cId="4082417810" sldId="277"/>
        </pc:sldMkLst>
      </pc:sldChg>
      <pc:sldChg chg="addSp delSp modSp">
        <pc:chgData name="Masaya Yamaguchi" userId="8869a66585b793a1" providerId="LiveId" clId="{EACDC61C-5CB3-417F-BECB-D45CB1B0DAFB}" dt="2020-09-02T14:44:24.547" v="5164" actId="20577"/>
        <pc:sldMkLst>
          <pc:docMk/>
          <pc:sldMk cId="3736895909" sldId="278"/>
        </pc:sldMkLst>
        <pc:spChg chg="mod">
          <ac:chgData name="Masaya Yamaguchi" userId="8869a66585b793a1" providerId="LiveId" clId="{EACDC61C-5CB3-417F-BECB-D45CB1B0DAFB}" dt="2020-09-02T14:44:24.547" v="5164" actId="20577"/>
          <ac:spMkLst>
            <pc:docMk/>
            <pc:sldMk cId="3736895909" sldId="278"/>
            <ac:spMk id="2" creationId="{F81E8819-E4D2-47AA-8E02-603638F0FCB7}"/>
          </ac:spMkLst>
        </pc:spChg>
        <pc:spChg chg="add mod">
          <ac:chgData name="Masaya Yamaguchi" userId="8869a66585b793a1" providerId="LiveId" clId="{EACDC61C-5CB3-417F-BECB-D45CB1B0DAFB}" dt="2020-08-31T08:24:50.615" v="4297" actId="1076"/>
          <ac:spMkLst>
            <pc:docMk/>
            <pc:sldMk cId="3736895909" sldId="278"/>
            <ac:spMk id="11" creationId="{D9B9813B-39B8-4DD3-BE21-95652317F0A5}"/>
          </ac:spMkLst>
        </pc:spChg>
        <pc:grpChg chg="add mod">
          <ac:chgData name="Masaya Yamaguchi" userId="8869a66585b793a1" providerId="LiveId" clId="{EACDC61C-5CB3-417F-BECB-D45CB1B0DAFB}" dt="2020-08-31T08:27:28.675" v="4358" actId="164"/>
          <ac:grpSpMkLst>
            <pc:docMk/>
            <pc:sldMk cId="3736895909" sldId="278"/>
            <ac:grpSpMk id="21" creationId="{BF89E589-DCEE-485F-826C-E7CC30527BE0}"/>
          </ac:grpSpMkLst>
        </pc:grpChg>
        <pc:picChg chg="del mod">
          <ac:chgData name="Masaya Yamaguchi" userId="8869a66585b793a1" providerId="LiveId" clId="{EACDC61C-5CB3-417F-BECB-D45CB1B0DAFB}" dt="2020-08-31T08:22:32.174" v="4225" actId="478"/>
          <ac:picMkLst>
            <pc:docMk/>
            <pc:sldMk cId="3736895909" sldId="278"/>
            <ac:picMk id="4" creationId="{853637B6-C316-4602-BC02-4567A4C479CA}"/>
          </ac:picMkLst>
        </pc:picChg>
        <pc:picChg chg="del mod ord">
          <ac:chgData name="Masaya Yamaguchi" userId="8869a66585b793a1" providerId="LiveId" clId="{EACDC61C-5CB3-417F-BECB-D45CB1B0DAFB}" dt="2020-08-31T08:22:58.891" v="4237" actId="478"/>
          <ac:picMkLst>
            <pc:docMk/>
            <pc:sldMk cId="3736895909" sldId="278"/>
            <ac:picMk id="6" creationId="{23676986-575D-445D-AB6F-9F3E3357CCF0}"/>
          </ac:picMkLst>
        </pc:picChg>
        <pc:picChg chg="del mod ord">
          <ac:chgData name="Masaya Yamaguchi" userId="8869a66585b793a1" providerId="LiveId" clId="{EACDC61C-5CB3-417F-BECB-D45CB1B0DAFB}" dt="2020-08-31T08:24:02.185" v="4249" actId="478"/>
          <ac:picMkLst>
            <pc:docMk/>
            <pc:sldMk cId="3736895909" sldId="278"/>
            <ac:picMk id="8" creationId="{264D21E4-4248-460F-B817-0C694394A388}"/>
          </ac:picMkLst>
        </pc:picChg>
        <pc:picChg chg="mod ord">
          <ac:chgData name="Masaya Yamaguchi" userId="8869a66585b793a1" providerId="LiveId" clId="{EACDC61C-5CB3-417F-BECB-D45CB1B0DAFB}" dt="2020-08-31T08:24:05.125" v="4250" actId="1076"/>
          <ac:picMkLst>
            <pc:docMk/>
            <pc:sldMk cId="3736895909" sldId="278"/>
            <ac:picMk id="10" creationId="{5DF69F0A-2B12-453D-AAE9-DE574466D852}"/>
          </ac:picMkLst>
        </pc:picChg>
        <pc:picChg chg="add del mod">
          <ac:chgData name="Masaya Yamaguchi" userId="8869a66585b793a1" providerId="LiveId" clId="{EACDC61C-5CB3-417F-BECB-D45CB1B0DAFB}" dt="2020-08-31T08:25:59.616" v="4311" actId="478"/>
          <ac:picMkLst>
            <pc:docMk/>
            <pc:sldMk cId="3736895909" sldId="278"/>
            <ac:picMk id="12" creationId="{1308632C-6B83-4233-B846-3B2DBFF7FFF8}"/>
          </ac:picMkLst>
        </pc:picChg>
        <pc:picChg chg="add del mod ord">
          <ac:chgData name="Masaya Yamaguchi" userId="8869a66585b793a1" providerId="LiveId" clId="{EACDC61C-5CB3-417F-BECB-D45CB1B0DAFB}" dt="2020-08-31T08:27:28.675" v="4358" actId="164"/>
          <ac:picMkLst>
            <pc:docMk/>
            <pc:sldMk cId="3736895909" sldId="278"/>
            <ac:picMk id="14" creationId="{6CDAD3A0-A794-4FDC-BB98-BA779BACD71D}"/>
          </ac:picMkLst>
        </pc:picChg>
        <pc:picChg chg="del mod ord">
          <ac:chgData name="Masaya Yamaguchi" userId="8869a66585b793a1" providerId="LiveId" clId="{EACDC61C-5CB3-417F-BECB-D45CB1B0DAFB}" dt="2020-08-31T08:26:27.225" v="4337"/>
          <ac:picMkLst>
            <pc:docMk/>
            <pc:sldMk cId="3736895909" sldId="278"/>
            <ac:picMk id="16" creationId="{AAE620E8-41A3-4A1A-8887-3614E14EF106}"/>
          </ac:picMkLst>
        </pc:picChg>
        <pc:picChg chg="del mod">
          <ac:chgData name="Masaya Yamaguchi" userId="8869a66585b793a1" providerId="LiveId" clId="{EACDC61C-5CB3-417F-BECB-D45CB1B0DAFB}" dt="2020-08-31T08:27:22.209" v="4356" actId="478"/>
          <ac:picMkLst>
            <pc:docMk/>
            <pc:sldMk cId="3736895909" sldId="278"/>
            <ac:picMk id="18" creationId="{24371747-2B47-4EAD-A41C-5C1782B45AA3}"/>
          </ac:picMkLst>
        </pc:picChg>
        <pc:picChg chg="mod ord">
          <ac:chgData name="Masaya Yamaguchi" userId="8869a66585b793a1" providerId="LiveId" clId="{EACDC61C-5CB3-417F-BECB-D45CB1B0DAFB}" dt="2020-08-31T08:27:28.675" v="4358" actId="164"/>
          <ac:picMkLst>
            <pc:docMk/>
            <pc:sldMk cId="3736895909" sldId="278"/>
            <ac:picMk id="20" creationId="{0968B673-8EFE-4FB3-9D8E-9F61510717C7}"/>
          </ac:picMkLst>
        </pc:picChg>
      </pc:sldChg>
      <pc:sldChg chg="addSp delSp modSp mod setBg setClrOvrMap">
        <pc:chgData name="Masaya Yamaguchi" userId="8869a66585b793a1" providerId="LiveId" clId="{EACDC61C-5CB3-417F-BECB-D45CB1B0DAFB}" dt="2020-09-02T16:12:32.971" v="6422" actId="1076"/>
        <pc:sldMkLst>
          <pc:docMk/>
          <pc:sldMk cId="3226327046" sldId="279"/>
        </pc:sldMkLst>
        <pc:spChg chg="mod">
          <ac:chgData name="Masaya Yamaguchi" userId="8869a66585b793a1" providerId="LiveId" clId="{EACDC61C-5CB3-417F-BECB-D45CB1B0DAFB}" dt="2020-09-02T16:12:32.971" v="6422" actId="1076"/>
          <ac:spMkLst>
            <pc:docMk/>
            <pc:sldMk cId="3226327046" sldId="279"/>
            <ac:spMk id="2" creationId="{F81E8819-E4D2-47AA-8E02-603638F0FCB7}"/>
          </ac:spMkLst>
        </pc:spChg>
        <pc:spChg chg="add del">
          <ac:chgData name="Masaya Yamaguchi" userId="8869a66585b793a1" providerId="LiveId" clId="{EACDC61C-5CB3-417F-BECB-D45CB1B0DAFB}" dt="2020-09-02T14:57:38.385" v="5653"/>
          <ac:spMkLst>
            <pc:docMk/>
            <pc:sldMk cId="3226327046" sldId="279"/>
            <ac:spMk id="3" creationId="{4432B55D-102B-4191-8F4F-36F78DA882B4}"/>
          </ac:spMkLst>
        </pc:spChg>
        <pc:spChg chg="mod">
          <ac:chgData name="Masaya Yamaguchi" userId="8869a66585b793a1" providerId="LiveId" clId="{EACDC61C-5CB3-417F-BECB-D45CB1B0DAFB}" dt="2020-09-02T16:12:03.258" v="6411" actId="26606"/>
          <ac:spMkLst>
            <pc:docMk/>
            <pc:sldMk cId="3226327046" sldId="279"/>
            <ac:spMk id="5" creationId="{C723792D-244F-46B4-AEF2-7DD62A18A0E1}"/>
          </ac:spMkLst>
        </pc:spChg>
        <pc:spChg chg="add mod ord">
          <ac:chgData name="Masaya Yamaguchi" userId="8869a66585b793a1" providerId="LiveId" clId="{EACDC61C-5CB3-417F-BECB-D45CB1B0DAFB}" dt="2020-09-02T16:12:03.258" v="6411" actId="26606"/>
          <ac:spMkLst>
            <pc:docMk/>
            <pc:sldMk cId="3226327046" sldId="279"/>
            <ac:spMk id="7" creationId="{99E195A0-8719-4DC4-9BCD-A08BB9D046BB}"/>
          </ac:spMkLst>
        </pc:spChg>
        <pc:spChg chg="del">
          <ac:chgData name="Masaya Yamaguchi" userId="8869a66585b793a1" providerId="LiveId" clId="{EACDC61C-5CB3-417F-BECB-D45CB1B0DAFB}" dt="2020-08-31T08:33:27.204" v="4585"/>
          <ac:spMkLst>
            <pc:docMk/>
            <pc:sldMk cId="3226327046" sldId="279"/>
            <ac:spMk id="11" creationId="{D9B9813B-39B8-4DD3-BE21-95652317F0A5}"/>
          </ac:spMkLst>
        </pc:spChg>
        <pc:spChg chg="add del">
          <ac:chgData name="Masaya Yamaguchi" userId="8869a66585b793a1" providerId="LiveId" clId="{EACDC61C-5CB3-417F-BECB-D45CB1B0DAFB}" dt="2020-09-02T16:12:03.258" v="6411" actId="26606"/>
          <ac:spMkLst>
            <pc:docMk/>
            <pc:sldMk cId="3226327046" sldId="279"/>
            <ac:spMk id="12" creationId="{CF62D2A7-8207-488C-9F46-316BA81A16C8}"/>
          </ac:spMkLst>
        </pc:spChg>
        <pc:spChg chg="add del">
          <ac:chgData name="Masaya Yamaguchi" userId="8869a66585b793a1" providerId="LiveId" clId="{EACDC61C-5CB3-417F-BECB-D45CB1B0DAFB}" dt="2020-09-02T16:11:28.230" v="6403" actId="26606"/>
          <ac:spMkLst>
            <pc:docMk/>
            <pc:sldMk cId="3226327046" sldId="279"/>
            <ac:spMk id="14" creationId="{F2B38F72-8FC4-4001-8C67-FA6B86DEC767}"/>
          </ac:spMkLst>
        </pc:spChg>
        <pc:grpChg chg="del">
          <ac:chgData name="Masaya Yamaguchi" userId="8869a66585b793a1" providerId="LiveId" clId="{EACDC61C-5CB3-417F-BECB-D45CB1B0DAFB}" dt="2020-08-31T08:33:17.971" v="4584"/>
          <ac:grpSpMkLst>
            <pc:docMk/>
            <pc:sldMk cId="3226327046" sldId="279"/>
            <ac:grpSpMk id="21" creationId="{BF89E589-DCEE-485F-826C-E7CC30527BE0}"/>
          </ac:grpSpMkLst>
        </pc:grpChg>
        <pc:picChg chg="add del mod">
          <ac:chgData name="Masaya Yamaguchi" userId="8869a66585b793a1" providerId="LiveId" clId="{EACDC61C-5CB3-417F-BECB-D45CB1B0DAFB}" dt="2020-09-02T15:01:52.688" v="5696"/>
          <ac:picMkLst>
            <pc:docMk/>
            <pc:sldMk cId="3226327046" sldId="279"/>
            <ac:picMk id="6" creationId="{BD32B0BB-83CB-4CAD-A092-CDC1113771B9}"/>
          </ac:picMkLst>
        </pc:picChg>
        <pc:picChg chg="add mod">
          <ac:chgData name="Masaya Yamaguchi" userId="8869a66585b793a1" providerId="LiveId" clId="{EACDC61C-5CB3-417F-BECB-D45CB1B0DAFB}" dt="2020-09-02T16:12:29.157" v="6421" actId="1076"/>
          <ac:picMkLst>
            <pc:docMk/>
            <pc:sldMk cId="3226327046" sldId="279"/>
            <ac:picMk id="9" creationId="{05917A19-C2D1-43F6-931D-41229E4F4DD2}"/>
          </ac:picMkLst>
        </pc:picChg>
        <pc:picChg chg="del">
          <ac:chgData name="Masaya Yamaguchi" userId="8869a66585b793a1" providerId="LiveId" clId="{EACDC61C-5CB3-417F-BECB-D45CB1B0DAFB}" dt="2020-08-31T08:33:17.971" v="4584"/>
          <ac:picMkLst>
            <pc:docMk/>
            <pc:sldMk cId="3226327046" sldId="279"/>
            <ac:picMk id="10" creationId="{5DF69F0A-2B12-453D-AAE9-DE574466D852}"/>
          </ac:picMkLst>
        </pc:picChg>
        <pc:cxnChg chg="add del">
          <ac:chgData name="Masaya Yamaguchi" userId="8869a66585b793a1" providerId="LiveId" clId="{EACDC61C-5CB3-417F-BECB-D45CB1B0DAFB}" dt="2020-09-02T16:11:37.245" v="6405" actId="26606"/>
          <ac:cxnSpMkLst>
            <pc:docMk/>
            <pc:sldMk cId="3226327046" sldId="279"/>
            <ac:cxnSpMk id="16" creationId="{A7F400EE-A8A5-48AF-B4D6-291B52C6F0B0}"/>
          </ac:cxnSpMkLst>
        </pc:cxnChg>
      </pc:sldChg>
      <pc:sldChg chg="add del">
        <pc:chgData name="Masaya Yamaguchi" userId="8869a66585b793a1" providerId="LiveId" clId="{EACDC61C-5CB3-417F-BECB-D45CB1B0DAFB}" dt="2020-09-02T14:44:42.093" v="5166"/>
        <pc:sldMkLst>
          <pc:docMk/>
          <pc:sldMk cId="1545971578" sldId="280"/>
        </pc:sldMkLst>
      </pc:sldChg>
      <pc:sldChg chg="addSp delSp modSp add ord">
        <pc:chgData name="Masaya Yamaguchi" userId="8869a66585b793a1" providerId="LiveId" clId="{EACDC61C-5CB3-417F-BECB-D45CB1B0DAFB}" dt="2020-09-02T14:57:27.251" v="5651" actId="1076"/>
        <pc:sldMkLst>
          <pc:docMk/>
          <pc:sldMk cId="2238793000" sldId="280"/>
        </pc:sldMkLst>
        <pc:spChg chg="add mod">
          <ac:chgData name="Masaya Yamaguchi" userId="8869a66585b793a1" providerId="LiveId" clId="{EACDC61C-5CB3-417F-BECB-D45CB1B0DAFB}" dt="2020-09-02T14:55:03.763" v="5442" actId="1076"/>
          <ac:spMkLst>
            <pc:docMk/>
            <pc:sldMk cId="2238793000" sldId="280"/>
            <ac:spMk id="2" creationId="{B679B1C6-86CF-4D70-A231-2A527C9AF017}"/>
          </ac:spMkLst>
        </pc:spChg>
        <pc:spChg chg="add del mod">
          <ac:chgData name="Masaya Yamaguchi" userId="8869a66585b793a1" providerId="LiveId" clId="{EACDC61C-5CB3-417F-BECB-D45CB1B0DAFB}" dt="2020-09-02T14:53:40.500" v="5425" actId="11529"/>
          <ac:spMkLst>
            <pc:docMk/>
            <pc:sldMk cId="2238793000" sldId="280"/>
            <ac:spMk id="3" creationId="{005C3C57-738F-40D6-8CD7-E1326141790B}"/>
          </ac:spMkLst>
        </pc:spChg>
        <pc:spChg chg="add del mod">
          <ac:chgData name="Masaya Yamaguchi" userId="8869a66585b793a1" providerId="LiveId" clId="{EACDC61C-5CB3-417F-BECB-D45CB1B0DAFB}" dt="2020-09-02T14:55:01.832" v="5441" actId="767"/>
          <ac:spMkLst>
            <pc:docMk/>
            <pc:sldMk cId="2238793000" sldId="280"/>
            <ac:spMk id="4" creationId="{7E896B46-8F0A-4F24-AE12-B8431FE03B68}"/>
          </ac:spMkLst>
        </pc:spChg>
        <pc:spChg chg="add mod">
          <ac:chgData name="Masaya Yamaguchi" userId="8869a66585b793a1" providerId="LiveId" clId="{EACDC61C-5CB3-417F-BECB-D45CB1B0DAFB}" dt="2020-09-02T14:57:27.251" v="5651" actId="1076"/>
          <ac:spMkLst>
            <pc:docMk/>
            <pc:sldMk cId="2238793000" sldId="280"/>
            <ac:spMk id="5" creationId="{521CC72B-163E-4EAF-A59B-460F6F6359A5}"/>
          </ac:spMkLst>
        </pc:spChg>
        <pc:picChg chg="add mod">
          <ac:chgData name="Masaya Yamaguchi" userId="8869a66585b793a1" providerId="LiveId" clId="{EACDC61C-5CB3-417F-BECB-D45CB1B0DAFB}" dt="2020-09-02T14:52:01.102" v="5392" actId="1076"/>
          <ac:picMkLst>
            <pc:docMk/>
            <pc:sldMk cId="2238793000" sldId="280"/>
            <ac:picMk id="1026" creationId="{9DA68A8B-9B78-4869-A1B4-B419460BEF8C}"/>
          </ac:picMkLst>
        </pc:picChg>
      </pc:sldChg>
      <pc:sldChg chg="add del">
        <pc:chgData name="Masaya Yamaguchi" userId="8869a66585b793a1" providerId="LiveId" clId="{EACDC61C-5CB3-417F-BECB-D45CB1B0DAFB}" dt="2020-09-02T14:54:49.957" v="5439"/>
        <pc:sldMkLst>
          <pc:docMk/>
          <pc:sldMk cId="35447818" sldId="281"/>
        </pc:sldMkLst>
      </pc:sldChg>
      <pc:sldChg chg="addSp modSp add">
        <pc:chgData name="Masaya Yamaguchi" userId="8869a66585b793a1" providerId="LiveId" clId="{EACDC61C-5CB3-417F-BECB-D45CB1B0DAFB}" dt="2020-09-02T14:58:04.763" v="5688" actId="1076"/>
        <pc:sldMkLst>
          <pc:docMk/>
          <pc:sldMk cId="3429528392" sldId="281"/>
        </pc:sldMkLst>
        <pc:spChg chg="add mod">
          <ac:chgData name="Masaya Yamaguchi" userId="8869a66585b793a1" providerId="LiveId" clId="{EACDC61C-5CB3-417F-BECB-D45CB1B0DAFB}" dt="2020-09-02T14:58:04.763" v="5688" actId="1076"/>
          <ac:spMkLst>
            <pc:docMk/>
            <pc:sldMk cId="3429528392" sldId="281"/>
            <ac:spMk id="2" creationId="{625251DF-6734-49CB-A6B9-E1DA9AA2073D}"/>
          </ac:spMkLst>
        </pc:spChg>
      </pc:sldChg>
      <pc:sldChg chg="addSp modSp add">
        <pc:chgData name="Masaya Yamaguchi" userId="8869a66585b793a1" providerId="LiveId" clId="{EACDC61C-5CB3-417F-BECB-D45CB1B0DAFB}" dt="2020-09-02T15:02:09.005" v="5704" actId="1076"/>
        <pc:sldMkLst>
          <pc:docMk/>
          <pc:sldMk cId="1131501961" sldId="282"/>
        </pc:sldMkLst>
        <pc:picChg chg="add mod">
          <ac:chgData name="Masaya Yamaguchi" userId="8869a66585b793a1" providerId="LiveId" clId="{EACDC61C-5CB3-417F-BECB-D45CB1B0DAFB}" dt="2020-09-02T15:02:09.005" v="5704" actId="1076"/>
          <ac:picMkLst>
            <pc:docMk/>
            <pc:sldMk cId="1131501961" sldId="282"/>
            <ac:picMk id="2" creationId="{CA599D73-7FD2-4F59-B0A0-E1A0F649FF5D}"/>
          </ac:picMkLst>
        </pc:picChg>
      </pc:sldChg>
      <pc:sldChg chg="delSp modSp">
        <pc:chgData name="Masaya Yamaguchi" userId="8869a66585b793a1" providerId="LiveId" clId="{EACDC61C-5CB3-417F-BECB-D45CB1B0DAFB}" dt="2020-09-02T16:05:43.772" v="6365" actId="20577"/>
        <pc:sldMkLst>
          <pc:docMk/>
          <pc:sldMk cId="3610094099" sldId="283"/>
        </pc:sldMkLst>
        <pc:spChg chg="mod">
          <ac:chgData name="Masaya Yamaguchi" userId="8869a66585b793a1" providerId="LiveId" clId="{EACDC61C-5CB3-417F-BECB-D45CB1B0DAFB}" dt="2020-09-02T16:05:43.772" v="6365" actId="20577"/>
          <ac:spMkLst>
            <pc:docMk/>
            <pc:sldMk cId="3610094099" sldId="283"/>
            <ac:spMk id="2" creationId="{F81E8819-E4D2-47AA-8E02-603638F0FCB7}"/>
          </ac:spMkLst>
        </pc:spChg>
        <pc:spChg chg="del">
          <ac:chgData name="Masaya Yamaguchi" userId="8869a66585b793a1" providerId="LiveId" clId="{EACDC61C-5CB3-417F-BECB-D45CB1B0DAFB}" dt="2020-09-02T15:09:32.581" v="5706"/>
          <ac:spMkLst>
            <pc:docMk/>
            <pc:sldMk cId="3610094099" sldId="283"/>
            <ac:spMk id="11" creationId="{D9B9813B-39B8-4DD3-BE21-95652317F0A5}"/>
          </ac:spMkLst>
        </pc:spChg>
        <pc:grpChg chg="del">
          <ac:chgData name="Masaya Yamaguchi" userId="8869a66585b793a1" providerId="LiveId" clId="{EACDC61C-5CB3-417F-BECB-D45CB1B0DAFB}" dt="2020-09-02T15:04:45.229" v="5705"/>
          <ac:grpSpMkLst>
            <pc:docMk/>
            <pc:sldMk cId="3610094099" sldId="283"/>
            <ac:grpSpMk id="21" creationId="{BF89E589-DCEE-485F-826C-E7CC30527BE0}"/>
          </ac:grpSpMkLst>
        </pc:grpChg>
        <pc:picChg chg="del">
          <ac:chgData name="Masaya Yamaguchi" userId="8869a66585b793a1" providerId="LiveId" clId="{EACDC61C-5CB3-417F-BECB-D45CB1B0DAFB}" dt="2020-09-02T15:04:45.229" v="5705"/>
          <ac:picMkLst>
            <pc:docMk/>
            <pc:sldMk cId="3610094099" sldId="283"/>
            <ac:picMk id="10" creationId="{5DF69F0A-2B12-453D-AAE9-DE574466D852}"/>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7.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asa-aa/Reinforcement-Learning-with-Python/tree/master/chap1"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1832083"/>
          </a:xfrm>
        </p:spPr>
        <p:txBody>
          <a:bodyPr>
            <a:normAutofit/>
          </a:bodyPr>
          <a:lstStyle/>
          <a:p>
            <a:r>
              <a:rPr lang="en-US" altLang="ja-JP" sz="3600" dirty="0">
                <a:latin typeface="+mn-ea"/>
                <a:ea typeface="+mn-ea"/>
              </a:rPr>
              <a:t>Python</a:t>
            </a:r>
            <a:r>
              <a:rPr lang="ja-JP" altLang="en-US" sz="3600" dirty="0">
                <a:latin typeface="+mn-ea"/>
                <a:ea typeface="+mn-ea"/>
              </a:rPr>
              <a:t>で学ぶ強化学習</a:t>
            </a:r>
            <a:br>
              <a:rPr lang="en-US" altLang="ja-JP" sz="3600" dirty="0">
                <a:latin typeface="+mn-ea"/>
                <a:ea typeface="+mn-ea"/>
              </a:rPr>
            </a:br>
            <a:br>
              <a:rPr lang="en-US" altLang="ja-JP" sz="3600" dirty="0">
                <a:latin typeface="+mn-ea"/>
                <a:ea typeface="+mn-ea"/>
              </a:rPr>
            </a:br>
            <a:r>
              <a:rPr lang="en-US" altLang="ja-JP" sz="3600" dirty="0">
                <a:latin typeface="+mn-ea"/>
                <a:ea typeface="+mn-ea"/>
              </a:rPr>
              <a:t>1</a:t>
            </a:r>
            <a:r>
              <a:rPr lang="ja-JP" altLang="en-US" sz="3600" dirty="0">
                <a:latin typeface="+mn-ea"/>
                <a:ea typeface="+mn-ea"/>
              </a:rPr>
              <a:t>章 強化学習の位置づけを知る</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09</a:t>
            </a:r>
            <a:r>
              <a:rPr kumimoji="1" lang="ja-JP" altLang="en-US" dirty="0"/>
              <a:t>・</a:t>
            </a:r>
            <a:r>
              <a:rPr lang="en-US" altLang="ja-JP" dirty="0"/>
              <a:t>03</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言葉の説明</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390438" cy="2585323"/>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ロボットは状態を受け取り行動を出力する関数とみなせる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この関数を </a:t>
                </a:r>
                <a:r>
                  <a:rPr lang="ja-JP" altLang="en-US" u="sng" dirty="0"/>
                  <a:t>戦略</a:t>
                </a:r>
                <a:r>
                  <a:rPr lang="ja-JP" altLang="en-US" dirty="0"/>
                  <a:t> </a:t>
                </a:r>
                <a:r>
                  <a:rPr lang="en-US" altLang="ja-JP" dirty="0"/>
                  <a:t>(Policy) </a:t>
                </a:r>
                <a14:m>
                  <m:oMath xmlns:m="http://schemas.openxmlformats.org/officeDocument/2006/math">
                    <m:r>
                      <a:rPr lang="ja-JP" altLang="en-US" i="1" smtClean="0">
                        <a:latin typeface="Cambria Math" panose="02040503050406030204" pitchFamily="18" charset="0"/>
                      </a:rPr>
                      <m:t>𝜋</m:t>
                    </m:r>
                  </m:oMath>
                </a14:m>
                <a:r>
                  <a:rPr lang="en-US" altLang="ja-JP" dirty="0"/>
                  <a:t> </a:t>
                </a:r>
                <a:r>
                  <a:rPr lang="ja-JP" altLang="en-US" dirty="0"/>
                  <a:t>と呼ぶ</a:t>
                </a:r>
                <a:r>
                  <a:rPr lang="en-US" altLang="ja-JP" dirty="0"/>
                  <a:t>.</a:t>
                </a:r>
                <a:r>
                  <a:rPr lang="ja-JP" altLang="en-US" dirty="0"/>
                  <a:t>　戦略が強化学習における「モデル」となる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戦略のパラメータを調整し</a:t>
                </a:r>
                <a:r>
                  <a:rPr lang="en-US" altLang="ja-JP" dirty="0"/>
                  <a:t>, </a:t>
                </a:r>
                <a:r>
                  <a:rPr lang="ja-JP" altLang="en-US" dirty="0"/>
                  <a:t>状態に応じて適切な行動を出力できるようにすることが</a:t>
                </a:r>
                <a:endParaRPr lang="en-US" altLang="ja-JP" dirty="0"/>
              </a:p>
              <a:p>
                <a:r>
                  <a:rPr lang="ja-JP" altLang="en-US" dirty="0"/>
                  <a:t>　　強化学習でいう「学習」となる</a:t>
                </a:r>
                <a:r>
                  <a:rPr lang="en-US" altLang="ja-JP" dirty="0"/>
                  <a:t>.</a:t>
                </a:r>
              </a:p>
              <a:p>
                <a:endParaRPr lang="en-US" altLang="ja-JP" dirty="0"/>
              </a:p>
              <a:p>
                <a:pPr marL="285750" indent="-285750">
                  <a:buFont typeface="Arial" panose="020B0604020202020204" pitchFamily="34" charset="0"/>
                  <a:buChar char="•"/>
                </a:pPr>
                <a:r>
                  <a:rPr lang="ja-JP" altLang="en-US" dirty="0"/>
                  <a:t>戦略に従って動く主体 </a:t>
                </a:r>
                <a:r>
                  <a:rPr lang="en-US" altLang="ja-JP" dirty="0"/>
                  <a:t>(</a:t>
                </a:r>
                <a:r>
                  <a:rPr lang="ja-JP" altLang="en-US" dirty="0"/>
                  <a:t>今回だとロボット</a:t>
                </a:r>
                <a:r>
                  <a:rPr lang="en-US" altLang="ja-JP" dirty="0"/>
                  <a:t>) </a:t>
                </a:r>
                <a:r>
                  <a:rPr lang="ja-JP" altLang="en-US" dirty="0"/>
                  <a:t>をエージェント </a:t>
                </a:r>
                <a:r>
                  <a:rPr lang="en-US" altLang="ja-JP" dirty="0"/>
                  <a:t>(Agent) </a:t>
                </a:r>
                <a:r>
                  <a:rPr lang="ja-JP" altLang="en-US" dirty="0"/>
                  <a:t>と呼ぶ</a:t>
                </a:r>
                <a:r>
                  <a:rPr lang="en-US" altLang="ja-JP" dirty="0"/>
                  <a:t>.</a:t>
                </a:r>
              </a:p>
              <a:p>
                <a:pPr marL="285750" indent="-285750">
                  <a:buFont typeface="Arial" panose="020B0604020202020204" pitchFamily="34" charset="0"/>
                  <a:buChar char="•"/>
                </a:pPr>
                <a:endParaRPr lang="en-US" altLang="ja-JP" dirty="0"/>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8390438" cy="2585323"/>
              </a:xfrm>
              <a:prstGeom prst="rect">
                <a:avLst/>
              </a:prstGeom>
              <a:blipFill>
                <a:blip r:embed="rId2"/>
                <a:stretch>
                  <a:fillRect l="-509" t="-16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428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6050311" cy="1754326"/>
              </a:xfrm>
              <a:prstGeom prst="rect">
                <a:avLst/>
              </a:prstGeom>
              <a:noFill/>
            </p:spPr>
            <p:txBody>
              <a:bodyPr wrap="none" rtlCol="0">
                <a:spAutoFit/>
              </a:bodyPr>
              <a:lstStyle/>
              <a:p>
                <a:pPr marL="285750" indent="-285750">
                  <a:buFont typeface="Arial" panose="020B0604020202020204" pitchFamily="34" charset="0"/>
                  <a:buChar char="•"/>
                </a:pPr>
                <a:r>
                  <a:rPr lang="en-US" altLang="ja-JP" dirty="0"/>
                  <a:t>MDP</a:t>
                </a:r>
                <a:r>
                  <a:rPr lang="ja-JP" altLang="en-US" dirty="0"/>
                  <a:t>における報酬 </a:t>
                </a:r>
                <a:r>
                  <a:rPr lang="en-US" altLang="ja-JP" dirty="0"/>
                  <a:t>(</a:t>
                </a:r>
                <a14:m>
                  <m:oMath xmlns:m="http://schemas.openxmlformats.org/officeDocument/2006/math">
                    <m:r>
                      <a:rPr lang="en-US" altLang="ja-JP" b="0" i="1" smtClean="0">
                        <a:latin typeface="Cambria Math" panose="02040503050406030204" pitchFamily="18" charset="0"/>
                      </a:rPr>
                      <m:t>𝑟</m:t>
                    </m:r>
                  </m:oMath>
                </a14:m>
                <a:r>
                  <a:rPr lang="en-US" altLang="ja-JP" dirty="0"/>
                  <a:t>)</a:t>
                </a:r>
                <a:r>
                  <a:rPr lang="ja-JP" altLang="en-US" dirty="0"/>
                  <a:t>は直前の状態と遷移先に依存する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この報酬を即時報酬 </a:t>
                </a:r>
                <a:r>
                  <a:rPr lang="en-US" altLang="ja-JP" dirty="0"/>
                  <a:t>(Immediate reward)</a:t>
                </a:r>
                <a:r>
                  <a:rPr lang="ja-JP" altLang="en-US" dirty="0"/>
                  <a:t>と呼ぶ</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強化学習の目的は即時報酬を最大化することではなく</a:t>
                </a:r>
                <a:endParaRPr lang="en-US" altLang="ja-JP" dirty="0"/>
              </a:p>
              <a:p>
                <a:r>
                  <a:rPr lang="ja-JP" altLang="en-US" dirty="0"/>
                  <a:t>　　即時報酬の総和</a:t>
                </a:r>
                <a14:m>
                  <m:oMath xmlns:m="http://schemas.openxmlformats.org/officeDocument/2006/math">
                    <m:r>
                      <a:rPr lang="en-US" altLang="ja-JP" b="0" i="0"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dirty="0"/>
                  <a:t> を最大化することであった</a:t>
                </a:r>
                <a:r>
                  <a:rPr lang="en-US" altLang="ja-JP" dirty="0"/>
                  <a:t>.</a:t>
                </a:r>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6050311" cy="1754326"/>
              </a:xfrm>
              <a:prstGeom prst="rect">
                <a:avLst/>
              </a:prstGeom>
              <a:blipFill>
                <a:blip r:embed="rId3"/>
                <a:stretch>
                  <a:fillRect l="-706" t="-2431" r="-202" b="-486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853637B6-C316-4602-BC02-4567A4C479C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081864" y="3920303"/>
            <a:ext cx="1464768" cy="756009"/>
          </a:xfrm>
          <a:prstGeom prst="rect">
            <a:avLst/>
          </a:prstGeom>
        </p:spPr>
      </p:pic>
    </p:spTree>
    <p:extLst>
      <p:ext uri="{BB962C8B-B14F-4D97-AF65-F5344CB8AC3E}">
        <p14:creationId xmlns:p14="http://schemas.microsoft.com/office/powerpoint/2010/main" val="359432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9655720"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将来の即時報酬はわからないため</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b="0" dirty="0"/>
                  <a:t> はエピソード終了まで計算できない</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報酬の総和を最大化することが目的なので</a:t>
                </a:r>
                <a:r>
                  <a:rPr lang="en-US" altLang="ja-JP" b="0" dirty="0"/>
                  <a:t>, </a:t>
                </a:r>
                <a:r>
                  <a:rPr lang="ja-JP" altLang="en-US" b="0" dirty="0"/>
                  <a:t>行動する前に報酬の総和を予測することを考える</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見積もりは不確かな値であるため割引率</a:t>
                </a:r>
                <a14:m>
                  <m:oMath xmlns:m="http://schemas.openxmlformats.org/officeDocument/2006/math">
                    <m:r>
                      <a:rPr lang="ja-JP" altLang="en-US" i="1" dirty="0" smtClean="0">
                        <a:latin typeface="Cambria Math" panose="02040503050406030204" pitchFamily="18" charset="0"/>
                      </a:rPr>
                      <m:t> </m:t>
                    </m:r>
                    <m:r>
                      <a:rPr lang="ja-JP" altLang="en-US" b="0" i="1" smtClean="0">
                        <a:latin typeface="Cambria Math" panose="02040503050406030204" pitchFamily="18" charset="0"/>
                      </a:rPr>
                      <m:t>𝛾</m:t>
                    </m:r>
                    <m:r>
                      <a:rPr lang="en-US" altLang="ja-JP" b="0" i="1" smtClean="0">
                        <a:latin typeface="Cambria Math" panose="02040503050406030204" pitchFamily="18" charset="0"/>
                      </a:rPr>
                      <m:t> (0</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𝛾</m:t>
                    </m:r>
                    <m:r>
                      <a:rPr lang="en-US" altLang="ja-JP" b="0" i="1" smtClean="0">
                        <a:latin typeface="Cambria Math" panose="02040503050406030204" pitchFamily="18" charset="0"/>
                        <a:ea typeface="Cambria Math" panose="02040503050406030204" pitchFamily="18" charset="0"/>
                      </a:rPr>
                      <m:t>&lt;</m:t>
                    </m:r>
                    <m:r>
                      <a:rPr lang="ja-JP" altLang="en-US" b="0" i="1" smtClean="0">
                        <a:latin typeface="Cambria Math" panose="02040503050406030204" pitchFamily="18" charset="0"/>
                        <a:ea typeface="Cambria Math" panose="02040503050406030204" pitchFamily="18" charset="0"/>
                      </a:rPr>
                      <m:t>1)</m:t>
                    </m:r>
                  </m:oMath>
                </a14:m>
                <a:r>
                  <a:rPr lang="en-US" altLang="ja-JP" b="0" dirty="0"/>
                  <a:t> </a:t>
                </a:r>
                <a:r>
                  <a:rPr lang="ja-JP" altLang="en-US" b="0" dirty="0"/>
                  <a:t>を使って </a:t>
                </a:r>
                <a:r>
                  <a:rPr lang="ja-JP" altLang="en-US" b="0" u="sng" dirty="0"/>
                  <a:t>割引現在価値</a:t>
                </a:r>
                <a:r>
                  <a:rPr lang="ja-JP" altLang="en-US" b="0"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b="0" dirty="0"/>
                  <a:t> を定義する</a:t>
                </a:r>
                <a:r>
                  <a:rPr lang="en-US" altLang="ja-JP" b="0" dirty="0"/>
                  <a:t>.</a:t>
                </a:r>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9655720" cy="1477328"/>
              </a:xfrm>
              <a:prstGeom prst="rect">
                <a:avLst/>
              </a:prstGeom>
              <a:blipFill>
                <a:blip r:embed="rId5"/>
                <a:stretch>
                  <a:fillRect l="-442" t="-2881" b="-576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5DF69F0A-2B12-453D-AAE9-DE574466D85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39838" y="3869969"/>
            <a:ext cx="4112324" cy="756009"/>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B9813B-39B8-4DD3-BE21-95652317F0A5}"/>
                  </a:ext>
                </a:extLst>
              </p:cNvPr>
              <p:cNvSpPr txBox="1"/>
              <p:nvPr/>
            </p:nvSpPr>
            <p:spPr>
              <a:xfrm>
                <a:off x="1996580" y="4820595"/>
                <a:ext cx="3596754" cy="36933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ja-JP" altLang="en-US" i="1">
                        <a:latin typeface="Cambria Math" panose="02040503050406030204" pitchFamily="18" charset="0"/>
                      </a:rPr>
                      <m:t>は</m:t>
                    </m:r>
                  </m:oMath>
                </a14:m>
                <a:r>
                  <a:rPr lang="ja-JP" altLang="en-US" b="0" dirty="0"/>
                  <a:t>再帰的な構造を持っている</a:t>
                </a:r>
                <a:r>
                  <a:rPr lang="en-US" altLang="ja-JP" dirty="0"/>
                  <a:t>.</a:t>
                </a:r>
                <a:endParaRPr lang="en-US" altLang="ja-JP" b="0" dirty="0"/>
              </a:p>
            </p:txBody>
          </p:sp>
        </mc:Choice>
        <mc:Fallback xmlns="">
          <p:sp>
            <p:nvSpPr>
              <p:cNvPr id="11" name="テキスト ボックス 10">
                <a:extLst>
                  <a:ext uri="{FF2B5EF4-FFF2-40B4-BE49-F238E27FC236}">
                    <a16:creationId xmlns:a16="http://schemas.microsoft.com/office/drawing/2014/main" id="{D9B9813B-39B8-4DD3-BE21-95652317F0A5}"/>
                  </a:ext>
                </a:extLst>
              </p:cNvPr>
              <p:cNvSpPr txBox="1">
                <a:spLocks noRot="1" noChangeAspect="1" noMove="1" noResize="1" noEditPoints="1" noAdjustHandles="1" noChangeArrowheads="1" noChangeShapeType="1" noTextEdit="1"/>
              </p:cNvSpPr>
              <p:nvPr/>
            </p:nvSpPr>
            <p:spPr>
              <a:xfrm>
                <a:off x="1996580" y="4820595"/>
                <a:ext cx="3596754" cy="369332"/>
              </a:xfrm>
              <a:prstGeom prst="rect">
                <a:avLst/>
              </a:prstGeom>
              <a:blipFill>
                <a:blip r:embed="rId7"/>
                <a:stretch>
                  <a:fillRect l="-1186" t="-13333" r="-847" b="-28333"/>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BF89E589-DCEE-485F-826C-E7CC30527BE0}"/>
              </a:ext>
            </a:extLst>
          </p:cNvPr>
          <p:cNvGrpSpPr/>
          <p:nvPr/>
        </p:nvGrpSpPr>
        <p:grpSpPr>
          <a:xfrm>
            <a:off x="4039838" y="5384544"/>
            <a:ext cx="4729631" cy="1253418"/>
            <a:chOff x="4039838" y="5384544"/>
            <a:chExt cx="4729631" cy="1253418"/>
          </a:xfrm>
        </p:grpSpPr>
        <p:pic>
          <p:nvPicPr>
            <p:cNvPr id="14" name="図 13">
              <a:extLst>
                <a:ext uri="{FF2B5EF4-FFF2-40B4-BE49-F238E27FC236}">
                  <a16:creationId xmlns:a16="http://schemas.microsoft.com/office/drawing/2014/main" id="{6CDAD3A0-A794-4FDC-BB98-BA779BACD71D}"/>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039838" y="5384544"/>
              <a:ext cx="4729631" cy="756009"/>
            </a:xfrm>
            <a:prstGeom prst="rect">
              <a:avLst/>
            </a:prstGeom>
          </p:spPr>
        </p:pic>
        <p:pic>
          <p:nvPicPr>
            <p:cNvPr id="20" name="図 19">
              <a:extLst>
                <a:ext uri="{FF2B5EF4-FFF2-40B4-BE49-F238E27FC236}">
                  <a16:creationId xmlns:a16="http://schemas.microsoft.com/office/drawing/2014/main" id="{0968B673-8EFE-4FB3-9D8E-9F61510717C7}"/>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411745" y="6401709"/>
              <a:ext cx="1684255" cy="236253"/>
            </a:xfrm>
            <a:prstGeom prst="rect">
              <a:avLst/>
            </a:prstGeom>
          </p:spPr>
        </p:pic>
      </p:grpSp>
    </p:spTree>
    <p:extLst>
      <p:ext uri="{BB962C8B-B14F-4D97-AF65-F5344CB8AC3E}">
        <p14:creationId xmlns:p14="http://schemas.microsoft.com/office/powerpoint/2010/main" val="373689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報酬</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999580" cy="1754326"/>
              </a:xfrm>
              <a:prstGeom prst="rect">
                <a:avLst/>
              </a:prstGeom>
              <a:noFill/>
            </p:spPr>
            <p:txBody>
              <a:bodyPr wrap="none" rtlCol="0">
                <a:spAutoFit/>
              </a:bodyPr>
              <a:lstStyle/>
              <a:p>
                <a:pPr marL="285750" indent="-285750">
                  <a:buFont typeface="Arial" panose="020B0604020202020204" pitchFamily="34" charset="0"/>
                  <a:buChar char="•"/>
                </a:pPr>
                <a:r>
                  <a:rPr lang="ja-JP" altLang="en-US" b="0" dirty="0"/>
                  <a:t>割引報酬和で書かれた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en-US" altLang="ja-JP" b="0" dirty="0"/>
                  <a:t> </a:t>
                </a:r>
                <a:r>
                  <a:rPr lang="ja-JP" altLang="en-US" b="0" dirty="0"/>
                  <a:t>を 期待報酬 または </a:t>
                </a:r>
                <a:r>
                  <a:rPr lang="ja-JP" altLang="en-US" b="0" u="sng" dirty="0"/>
                  <a:t>価値</a:t>
                </a:r>
                <a:r>
                  <a:rPr lang="ja-JP" altLang="en-US" b="0" dirty="0"/>
                  <a:t> </a:t>
                </a:r>
                <a:r>
                  <a:rPr lang="en-US" altLang="ja-JP" b="0" dirty="0"/>
                  <a:t>(Value) </a:t>
                </a:r>
                <a:r>
                  <a:rPr lang="ja-JP" altLang="en-US" b="0" dirty="0"/>
                  <a:t>という</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価値を算出することを </a:t>
                </a:r>
                <a:r>
                  <a:rPr lang="ja-JP" altLang="en-US" b="0" u="sng" dirty="0"/>
                  <a:t>価値評価</a:t>
                </a:r>
                <a:r>
                  <a:rPr lang="ja-JP" altLang="en-US" b="0" dirty="0"/>
                  <a:t> と呼ぶ</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この価値評価が強化学習が学習する</a:t>
                </a:r>
                <a:r>
                  <a:rPr lang="en-US" altLang="ja-JP" dirty="0"/>
                  <a:t>2</a:t>
                </a:r>
                <a:r>
                  <a:rPr lang="ja-JP" altLang="en-US" dirty="0"/>
                  <a:t>つのことの</a:t>
                </a:r>
                <a:r>
                  <a:rPr lang="en-US" altLang="ja-JP" dirty="0"/>
                  <a:t>1</a:t>
                </a:r>
                <a:r>
                  <a:rPr lang="ja-JP" altLang="en-US" dirty="0"/>
                  <a:t>点目である「行動の評価方法」である</a:t>
                </a:r>
                <a:r>
                  <a:rPr lang="en-US" altLang="ja-JP" dirty="0"/>
                  <a:t>.</a:t>
                </a:r>
              </a:p>
              <a:p>
                <a:pPr marL="742950" lvl="1" indent="-285750">
                  <a:buFont typeface="Wingdings" panose="05000000000000000000" pitchFamily="2" charset="2"/>
                  <a:buChar char="Ø"/>
                </a:pPr>
                <a:r>
                  <a:rPr lang="ja-JP" altLang="en-US" dirty="0"/>
                  <a:t>価値評価や戦略を学習する具体的な方法は</a:t>
                </a:r>
                <a:r>
                  <a:rPr lang="en-US" altLang="ja-JP" dirty="0"/>
                  <a:t>chapter 2 </a:t>
                </a:r>
                <a:r>
                  <a:rPr lang="ja-JP" altLang="en-US" dirty="0"/>
                  <a:t>で見る</a:t>
                </a:r>
                <a:r>
                  <a:rPr lang="en-US" altLang="ja-JP" dirty="0"/>
                  <a:t>.</a:t>
                </a:r>
                <a:endParaRPr lang="en-US" altLang="ja-JP" b="0" dirty="0"/>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8999580" cy="1754326"/>
              </a:xfrm>
              <a:prstGeom prst="rect">
                <a:avLst/>
              </a:prstGeom>
              <a:blipFill>
                <a:blip r:embed="rId2"/>
                <a:stretch>
                  <a:fillRect l="-474" t="-2431" b="-48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009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a:t>まとめ</a:t>
            </a:r>
            <a:endParaRPr kumimoji="1" lang="ja-JP" altLang="en-US" sz="2400"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198848" y="3384120"/>
                <a:ext cx="9020418" cy="286232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教師あり学習</a:t>
                </a:r>
                <a:r>
                  <a:rPr lang="en-US" altLang="ja-JP" dirty="0"/>
                  <a:t>,</a:t>
                </a:r>
                <a:r>
                  <a:rPr lang="ja-JP" altLang="en-US" dirty="0"/>
                  <a:t> 教師なし学習</a:t>
                </a:r>
                <a:r>
                  <a:rPr lang="en-US" altLang="ja-JP" dirty="0"/>
                  <a:t>, </a:t>
                </a:r>
                <a:r>
                  <a:rPr lang="ja-JP" altLang="en-US" dirty="0"/>
                  <a:t>強化学習の違いを見てきた</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b="0" dirty="0"/>
                  <a:t>強化学習の概要</a:t>
                </a:r>
                <a:r>
                  <a:rPr lang="ja-JP" altLang="en-US" dirty="0"/>
                  <a:t>やメリット</a:t>
                </a:r>
                <a:r>
                  <a:rPr lang="en-US" altLang="ja-JP" dirty="0"/>
                  <a:t>, </a:t>
                </a:r>
                <a:r>
                  <a:rPr lang="ja-JP" altLang="en-US" dirty="0"/>
                  <a:t>デメリットをみてきた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強化学習では</a:t>
                </a:r>
                <a:r>
                  <a:rPr lang="en-US" altLang="ja-JP" dirty="0"/>
                  <a:t>MDP</a:t>
                </a:r>
                <a:r>
                  <a:rPr lang="ja-JP" altLang="en-US" dirty="0"/>
                  <a:t>を仮定して</a:t>
                </a:r>
                <a:r>
                  <a:rPr lang="en-US" altLang="ja-JP" dirty="0"/>
                  <a:t>, </a:t>
                </a:r>
                <a:r>
                  <a:rPr lang="ja-JP" altLang="en-US" dirty="0"/>
                  <a:t>最大化の対象は価値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oMath>
                </a14:m>
                <a:r>
                  <a:rPr lang="ja-JP" altLang="en-US" dirty="0"/>
                  <a:t> であることがわかった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ここから</a:t>
                </a:r>
                <a:r>
                  <a:rPr lang="en-US" altLang="ja-JP" b="0" dirty="0"/>
                  <a:t>Python</a:t>
                </a:r>
                <a:r>
                  <a:rPr lang="ja-JP" altLang="en-US" b="0" dirty="0"/>
                  <a:t>で</a:t>
                </a:r>
                <a:r>
                  <a:rPr lang="en-US" altLang="ja-JP" b="0" dirty="0"/>
                  <a:t>MDP</a:t>
                </a:r>
                <a:r>
                  <a:rPr lang="ja-JP" altLang="en-US" b="0" dirty="0"/>
                  <a:t>に従う環境</a:t>
                </a:r>
                <a:r>
                  <a:rPr lang="en-US" altLang="ja-JP" b="0" dirty="0"/>
                  <a:t>(</a:t>
                </a:r>
                <a:r>
                  <a:rPr lang="ja-JP" altLang="en-US" b="0" dirty="0"/>
                  <a:t>迷路</a:t>
                </a:r>
                <a:r>
                  <a:rPr lang="en-US" altLang="ja-JP" b="0" dirty="0"/>
                  <a:t>)</a:t>
                </a:r>
                <a:r>
                  <a:rPr lang="ja-JP" altLang="en-US" b="0" dirty="0"/>
                  <a:t>の実装をするが長いので各自見てもらいたい</a:t>
                </a:r>
                <a:r>
                  <a:rPr lang="en-US" altLang="ja-JP" b="0" dirty="0"/>
                  <a:t>.</a:t>
                </a:r>
              </a:p>
              <a:p>
                <a:r>
                  <a:rPr lang="ja-JP" altLang="en-US" b="0" dirty="0"/>
                  <a:t>　　</a:t>
                </a:r>
                <a:r>
                  <a:rPr lang="en-US" altLang="ja-JP" dirty="0">
                    <a:hlinkClick r:id="rId2"/>
                  </a:rPr>
                  <a:t>https://github.com/masa-aa/Reinforcement-Learning-with-Python/tree/master/chap1</a:t>
                </a:r>
                <a:endParaRPr lang="en-US" altLang="ja-JP" b="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b="0" dirty="0"/>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198848" y="3384120"/>
                <a:ext cx="9020418" cy="2862322"/>
              </a:xfrm>
              <a:prstGeom prst="rect">
                <a:avLst/>
              </a:prstGeom>
              <a:blipFill>
                <a:blip r:embed="rId3"/>
                <a:stretch>
                  <a:fillRect l="-473" t="-14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9E195A0-8719-4DC4-9BCD-A08BB9D046BB}"/>
              </a:ext>
            </a:extLst>
          </p:cNvPr>
          <p:cNvSpPr txBox="1"/>
          <p:nvPr/>
        </p:nvSpPr>
        <p:spPr>
          <a:xfrm>
            <a:off x="1400961" y="4815281"/>
            <a:ext cx="184731" cy="369332"/>
          </a:xfrm>
          <a:prstGeom prst="rect">
            <a:avLst/>
          </a:prstGeom>
          <a:noFill/>
        </p:spPr>
        <p:txBody>
          <a:bodyPr wrap="none" rtlCol="0">
            <a:spAutoFit/>
          </a:bodyPr>
          <a:lstStyle/>
          <a:p>
            <a:endParaRPr kumimoji="1" lang="ja-JP" altLang="en-US" dirty="0"/>
          </a:p>
        </p:txBody>
      </p:sp>
      <p:pic>
        <p:nvPicPr>
          <p:cNvPr id="9" name="図 8" descr="テキスト が含まれている画像&#10;&#10;自動的に生成された説明">
            <a:extLst>
              <a:ext uri="{FF2B5EF4-FFF2-40B4-BE49-F238E27FC236}">
                <a16:creationId xmlns:a16="http://schemas.microsoft.com/office/drawing/2014/main" id="{05917A19-C2D1-43F6-931D-41229E4F4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060" y="313267"/>
            <a:ext cx="4543675" cy="3872451"/>
          </a:xfrm>
          <a:prstGeom prst="rect">
            <a:avLst/>
          </a:prstGeom>
        </p:spPr>
      </p:pic>
    </p:spTree>
    <p:extLst>
      <p:ext uri="{BB962C8B-B14F-4D97-AF65-F5344CB8AC3E}">
        <p14:creationId xmlns:p14="http://schemas.microsoft.com/office/powerpoint/2010/main" val="322632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A599D73-7FD2-4F59-B0A0-E1A0F649F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516" y="591383"/>
            <a:ext cx="5600284" cy="6114073"/>
          </a:xfrm>
          <a:prstGeom prst="rect">
            <a:avLst/>
          </a:prstGeom>
        </p:spPr>
      </p:pic>
    </p:spTree>
    <p:extLst>
      <p:ext uri="{BB962C8B-B14F-4D97-AF65-F5344CB8AC3E}">
        <p14:creationId xmlns:p14="http://schemas.microsoft.com/office/powerpoint/2010/main" val="113150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5251DF-6734-49CB-A6B9-E1DA9AA2073D}"/>
              </a:ext>
            </a:extLst>
          </p:cNvPr>
          <p:cNvSpPr txBox="1"/>
          <p:nvPr/>
        </p:nvSpPr>
        <p:spPr>
          <a:xfrm>
            <a:off x="2759189" y="3013501"/>
            <a:ext cx="6673622" cy="830997"/>
          </a:xfrm>
          <a:prstGeom prst="rect">
            <a:avLst/>
          </a:prstGeom>
          <a:noFill/>
        </p:spPr>
        <p:txBody>
          <a:bodyPr wrap="none" rtlCol="0">
            <a:spAutoFit/>
          </a:bodyPr>
          <a:lstStyle/>
          <a:p>
            <a:r>
              <a:rPr kumimoji="1" lang="ja-JP" altLang="en-US" sz="4800" dirty="0"/>
              <a:t>何か質問はありますか？</a:t>
            </a:r>
          </a:p>
        </p:txBody>
      </p:sp>
    </p:spTree>
    <p:extLst>
      <p:ext uri="{BB962C8B-B14F-4D97-AF65-F5344CB8AC3E}">
        <p14:creationId xmlns:p14="http://schemas.microsoft.com/office/powerpoint/2010/main" val="34295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で学ぶ強化学習　入門から実践まで">
            <a:extLst>
              <a:ext uri="{FF2B5EF4-FFF2-40B4-BE49-F238E27FC236}">
                <a16:creationId xmlns:a16="http://schemas.microsoft.com/office/drawing/2014/main" id="{9DA68A8B-9B78-4869-A1B4-B419460BE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409" y="1054634"/>
            <a:ext cx="3127554" cy="448573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B679B1C6-86CF-4D70-A231-2A527C9AF017}"/>
              </a:ext>
            </a:extLst>
          </p:cNvPr>
          <p:cNvSpPr txBox="1"/>
          <p:nvPr/>
        </p:nvSpPr>
        <p:spPr>
          <a:xfrm>
            <a:off x="5089585" y="1820173"/>
            <a:ext cx="6495689" cy="1477328"/>
          </a:xfrm>
          <a:prstGeom prst="rect">
            <a:avLst/>
          </a:prstGeom>
          <a:noFill/>
          <a:ln>
            <a:solidFill>
              <a:schemeClr val="tx1"/>
            </a:solidFill>
          </a:ln>
        </p:spPr>
        <p:txBody>
          <a:bodyPr wrap="none" rtlCol="0">
            <a:spAutoFit/>
          </a:bodyPr>
          <a:lstStyle/>
          <a:p>
            <a:r>
              <a:rPr kumimoji="1" lang="ja-JP" altLang="en-US" dirty="0"/>
              <a:t>講談社</a:t>
            </a:r>
            <a:r>
              <a:rPr lang="en-US" altLang="ja-JP" dirty="0"/>
              <a:t>『Python</a:t>
            </a:r>
            <a:r>
              <a:rPr lang="ja-JP" altLang="en-US" dirty="0"/>
              <a:t>で学ぶ強化学習</a:t>
            </a:r>
            <a:r>
              <a:rPr lang="en-US" altLang="ja-JP" dirty="0"/>
              <a:t>』</a:t>
            </a:r>
          </a:p>
          <a:p>
            <a:endParaRPr kumimoji="1" lang="en-US" altLang="ja-JP" dirty="0"/>
          </a:p>
          <a:p>
            <a:r>
              <a:rPr lang="ja-JP" altLang="en-US" dirty="0"/>
              <a:t>例となるコードがかなり豊富なのが特徴で</a:t>
            </a:r>
            <a:r>
              <a:rPr lang="en-US" altLang="ja-JP" dirty="0"/>
              <a:t>,</a:t>
            </a:r>
          </a:p>
          <a:p>
            <a:r>
              <a:rPr lang="ja-JP" altLang="en-US" dirty="0"/>
              <a:t>コードを動かしながら読んでいくとさらに理解が深まると思うので</a:t>
            </a:r>
            <a:r>
              <a:rPr lang="en-US" altLang="ja-JP" dirty="0"/>
              <a:t>,</a:t>
            </a:r>
          </a:p>
          <a:p>
            <a:r>
              <a:rPr kumimoji="1" lang="ja-JP" altLang="en-US" dirty="0"/>
              <a:t>実際に各自コードを実行して欲しい</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521CC72B-163E-4EAF-A59B-460F6F6359A5}"/>
              </a:ext>
            </a:extLst>
          </p:cNvPr>
          <p:cNvSpPr txBox="1"/>
          <p:nvPr/>
        </p:nvSpPr>
        <p:spPr>
          <a:xfrm>
            <a:off x="5089585" y="4254730"/>
            <a:ext cx="4799712" cy="1200329"/>
          </a:xfrm>
          <a:prstGeom prst="rect">
            <a:avLst/>
          </a:prstGeom>
          <a:noFill/>
        </p:spPr>
        <p:txBody>
          <a:bodyPr wrap="none" rtlCol="0">
            <a:spAutoFit/>
          </a:bodyPr>
          <a:lstStyle/>
          <a:p>
            <a:r>
              <a:rPr lang="ja-JP" altLang="en-US" dirty="0"/>
              <a:t>発表時の注意点</a:t>
            </a:r>
            <a:r>
              <a:rPr lang="en-US" altLang="ja-JP" dirty="0"/>
              <a:t>:</a:t>
            </a:r>
          </a:p>
          <a:p>
            <a:r>
              <a:rPr lang="en-US" altLang="ja-JP" dirty="0"/>
              <a:t>	</a:t>
            </a:r>
            <a:r>
              <a:rPr lang="ja-JP" altLang="en-US" dirty="0"/>
              <a:t>わからないこと</a:t>
            </a:r>
            <a:r>
              <a:rPr lang="en-US" altLang="ja-JP" dirty="0"/>
              <a:t>,</a:t>
            </a:r>
            <a:r>
              <a:rPr lang="ja-JP" altLang="en-US" dirty="0"/>
              <a:t> 聞きたいことがあれば</a:t>
            </a:r>
            <a:endParaRPr lang="en-US" altLang="ja-JP" dirty="0"/>
          </a:p>
          <a:p>
            <a:r>
              <a:rPr lang="en-US" altLang="ja-JP" dirty="0"/>
              <a:t>	</a:t>
            </a:r>
            <a:r>
              <a:rPr lang="ja-JP" altLang="en-US" dirty="0"/>
              <a:t>発表中に質問してください</a:t>
            </a:r>
            <a:r>
              <a:rPr lang="en-US" altLang="ja-JP" dirty="0"/>
              <a:t>. </a:t>
            </a:r>
          </a:p>
          <a:p>
            <a:r>
              <a:rPr lang="en-US" altLang="ja-JP" dirty="0"/>
              <a:t>	</a:t>
            </a:r>
            <a:r>
              <a:rPr lang="ja-JP" altLang="en-US" dirty="0"/>
              <a:t>質問してくれた方が発表しやすいです</a:t>
            </a:r>
            <a:r>
              <a:rPr lang="en-US" altLang="ja-JP" dirty="0"/>
              <a:t>.</a:t>
            </a:r>
          </a:p>
        </p:txBody>
      </p:sp>
    </p:spTree>
    <p:extLst>
      <p:ext uri="{BB962C8B-B14F-4D97-AF65-F5344CB8AC3E}">
        <p14:creationId xmlns:p14="http://schemas.microsoft.com/office/powerpoint/2010/main" val="223879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583318" y="417062"/>
            <a:ext cx="4055794" cy="461665"/>
          </a:xfrm>
          <a:prstGeom prst="rect">
            <a:avLst/>
          </a:prstGeom>
          <a:noFill/>
        </p:spPr>
        <p:txBody>
          <a:bodyPr wrap="square" rtlCol="0">
            <a:spAutoFit/>
          </a:bodyPr>
          <a:lstStyle/>
          <a:p>
            <a:r>
              <a:rPr lang="ja-JP" altLang="en-US" sz="2400" dirty="0"/>
              <a:t>機械学習</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24914" y="962515"/>
            <a:ext cx="9982220" cy="5786199"/>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機械</a:t>
            </a:r>
            <a:r>
              <a:rPr lang="en-US" altLang="ja-JP" sz="2000" dirty="0"/>
              <a:t>(model)</a:t>
            </a:r>
            <a:r>
              <a:rPr lang="ja-JP" altLang="en-US" sz="2000" dirty="0"/>
              <a:t>を与えられたデータに合うように学習させる手法</a:t>
            </a:r>
            <a:r>
              <a:rPr lang="en-US" altLang="ja-JP" sz="2000" dirty="0"/>
              <a:t>.</a:t>
            </a:r>
          </a:p>
          <a:p>
            <a:pPr marL="800100" lvl="1" indent="-342900">
              <a:spcAft>
                <a:spcPts val="600"/>
              </a:spcAft>
              <a:buFont typeface="Wingdings" panose="05000000000000000000" pitchFamily="2" charset="2"/>
              <a:buChar char="Ø"/>
            </a:pPr>
            <a:r>
              <a:rPr lang="ja-JP" altLang="en-US" sz="2000" dirty="0"/>
              <a:t>学習手法に教師あり学習</a:t>
            </a:r>
            <a:r>
              <a:rPr lang="en-US" altLang="ja-JP" sz="2000" dirty="0"/>
              <a:t>, </a:t>
            </a:r>
            <a:r>
              <a:rPr lang="ja-JP" altLang="en-US" sz="2000" dirty="0"/>
              <a:t>教師なし学習</a:t>
            </a:r>
            <a:r>
              <a:rPr lang="en-US" altLang="ja-JP" sz="2000" dirty="0"/>
              <a:t>, </a:t>
            </a:r>
            <a:r>
              <a:rPr lang="ja-JP" altLang="en-US" sz="2000" dirty="0"/>
              <a:t>強化学習がある</a:t>
            </a:r>
            <a:r>
              <a:rPr lang="en-US" altLang="ja-JP" sz="2000" dirty="0"/>
              <a:t>.</a:t>
            </a:r>
          </a:p>
          <a:p>
            <a:pPr marL="800100" lvl="1" indent="-342900">
              <a:spcAft>
                <a:spcPts val="600"/>
              </a:spcAft>
              <a:buFont typeface="Wingdings" panose="05000000000000000000" pitchFamily="2" charset="2"/>
              <a:buChar char="Ø"/>
            </a:pPr>
            <a:endParaRPr lang="en-US" altLang="ja-JP" sz="2000" dirty="0"/>
          </a:p>
          <a:p>
            <a:pPr marL="342900" indent="-342900">
              <a:spcAft>
                <a:spcPts val="600"/>
              </a:spcAft>
              <a:buFont typeface="Arial" panose="020B0604020202020204" pitchFamily="34" charset="0"/>
              <a:buChar char="•"/>
            </a:pPr>
            <a:r>
              <a:rPr lang="ja-JP" altLang="en-US" sz="2000" dirty="0"/>
              <a:t>教師あり学習</a:t>
            </a:r>
            <a:endParaRPr lang="en-US" altLang="ja-JP" sz="2000" dirty="0"/>
          </a:p>
          <a:p>
            <a:pPr>
              <a:spcAft>
                <a:spcPts val="600"/>
              </a:spcAft>
            </a:pPr>
            <a:r>
              <a:rPr lang="en-US" altLang="ja-JP" sz="2000" dirty="0"/>
              <a:t>	</a:t>
            </a:r>
            <a:r>
              <a:rPr lang="ja-JP" altLang="en-US" sz="2000" dirty="0"/>
              <a:t>データとラベルを与えて</a:t>
            </a:r>
            <a:r>
              <a:rPr lang="en-US" altLang="ja-JP" sz="2000" dirty="0"/>
              <a:t>, </a:t>
            </a:r>
            <a:r>
              <a:rPr lang="ja-JP" altLang="en-US" sz="2000" dirty="0"/>
              <a:t>データが与えられたら正解が出力されるように学習させる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画像分類など</a:t>
            </a:r>
            <a:endParaRPr lang="en-US" altLang="ja-JP" sz="2000" dirty="0"/>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教師なし学習</a:t>
            </a:r>
            <a:endParaRPr lang="en-US" altLang="ja-JP" sz="2000" dirty="0"/>
          </a:p>
          <a:p>
            <a:pPr>
              <a:spcAft>
                <a:spcPts val="600"/>
              </a:spcAft>
            </a:pPr>
            <a:r>
              <a:rPr lang="en-US" altLang="ja-JP" sz="2000" dirty="0"/>
              <a:t>	</a:t>
            </a:r>
            <a:r>
              <a:rPr lang="ja-JP" altLang="en-US" sz="2000" dirty="0"/>
              <a:t>データのみを与えて</a:t>
            </a:r>
            <a:r>
              <a:rPr lang="en-US" altLang="ja-JP" sz="2000" dirty="0"/>
              <a:t>,  </a:t>
            </a:r>
            <a:r>
              <a:rPr lang="ja-JP" altLang="en-US" sz="2000" dirty="0"/>
              <a:t>データの特徴を抽出できるように学習させる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オートエンコーダなど</a:t>
            </a:r>
            <a:endParaRPr lang="en-US" altLang="ja-JP" sz="2000" dirty="0"/>
          </a:p>
          <a:p>
            <a:pPr marL="1714500" lvl="3" indent="-342900">
              <a:spcAft>
                <a:spcPts val="600"/>
              </a:spcAft>
              <a:buFont typeface="Wingdings" panose="05000000000000000000" pitchFamily="2" charset="2"/>
              <a:buChar char="Ø"/>
            </a:pPr>
            <a:endParaRPr lang="en-US" altLang="ja-JP" sz="2000" dirty="0"/>
          </a:p>
          <a:p>
            <a:pPr marL="342900" indent="-342900">
              <a:spcAft>
                <a:spcPts val="600"/>
              </a:spcAft>
              <a:buFont typeface="Arial" panose="020B0604020202020204" pitchFamily="34" charset="0"/>
              <a:buChar char="•"/>
            </a:pPr>
            <a:r>
              <a:rPr lang="ja-JP" altLang="en-US" sz="2000" dirty="0"/>
              <a:t>強化学習</a:t>
            </a:r>
            <a:endParaRPr lang="en-US" altLang="ja-JP" sz="2000" dirty="0"/>
          </a:p>
          <a:p>
            <a:pPr>
              <a:spcAft>
                <a:spcPts val="600"/>
              </a:spcAft>
            </a:pPr>
            <a:r>
              <a:rPr lang="en-US" altLang="ja-JP" sz="2000" dirty="0"/>
              <a:t>	</a:t>
            </a:r>
            <a:r>
              <a:rPr lang="ja-JP" altLang="en-US" sz="2000" dirty="0"/>
              <a:t>行動により報酬が与えられる環境を与えて</a:t>
            </a:r>
            <a:r>
              <a:rPr lang="en-US" altLang="ja-JP" sz="2000" dirty="0"/>
              <a:t>, </a:t>
            </a:r>
          </a:p>
          <a:p>
            <a:pPr>
              <a:spcAft>
                <a:spcPts val="600"/>
              </a:spcAft>
            </a:pPr>
            <a:r>
              <a:rPr lang="en-US" altLang="ja-JP" sz="2000" dirty="0"/>
              <a:t>	</a:t>
            </a:r>
            <a:r>
              <a:rPr lang="ja-JP" altLang="en-US" sz="2000" dirty="0"/>
              <a:t>各状態で報酬につながる行動が出力されるように学習させる</a:t>
            </a:r>
            <a:r>
              <a:rPr lang="en-US" altLang="ja-JP" sz="2000" dirty="0"/>
              <a:t>.</a:t>
            </a:r>
          </a:p>
          <a:p>
            <a:pPr marL="1714500" lvl="3" indent="-342900">
              <a:spcAft>
                <a:spcPts val="600"/>
              </a:spcAft>
              <a:buFont typeface="Wingdings" panose="05000000000000000000" pitchFamily="2" charset="2"/>
              <a:buChar char="Ø"/>
            </a:pPr>
            <a:r>
              <a:rPr lang="ja-JP" altLang="en-US" sz="2000" dirty="0"/>
              <a:t>車の自動運転</a:t>
            </a:r>
            <a:r>
              <a:rPr lang="en-US" altLang="ja-JP" sz="2000" dirty="0"/>
              <a:t>, </a:t>
            </a:r>
            <a:r>
              <a:rPr lang="ja-JP" altLang="en-US" sz="2000" dirty="0"/>
              <a:t>将棋</a:t>
            </a:r>
            <a:r>
              <a:rPr lang="en-US" altLang="ja-JP" sz="2000" dirty="0"/>
              <a:t>AI</a:t>
            </a:r>
            <a:r>
              <a:rPr lang="ja-JP" altLang="en-US" sz="2000" dirty="0"/>
              <a:t>など</a:t>
            </a:r>
            <a:r>
              <a:rPr lang="en-US" altLang="ja-JP" sz="2000" dirty="0"/>
              <a:t>	</a:t>
            </a:r>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9" y="1021069"/>
            <a:ext cx="4055794" cy="461665"/>
          </a:xfrm>
          <a:prstGeom prst="rect">
            <a:avLst/>
          </a:prstGeom>
          <a:noFill/>
        </p:spPr>
        <p:txBody>
          <a:bodyPr wrap="square" rtlCol="0">
            <a:spAutoFit/>
          </a:bodyPr>
          <a:lstStyle/>
          <a:p>
            <a:r>
              <a:rPr kumimoji="1" lang="ja-JP" altLang="en-US" sz="2400" dirty="0"/>
              <a:t>強化学習</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566769" cy="2308324"/>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強化学習の他</a:t>
            </a:r>
            <a:r>
              <a:rPr lang="en-US" altLang="ja-JP" dirty="0"/>
              <a:t>2</a:t>
            </a:r>
            <a:r>
              <a:rPr lang="ja-JP" altLang="en-US" dirty="0"/>
              <a:t>つと大きく異なる点は「データ」を与えるのではなく「環境」を与える点</a:t>
            </a:r>
            <a:r>
              <a:rPr lang="en-US" altLang="ja-JP" dirty="0"/>
              <a:t>.</a:t>
            </a:r>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環境とは </a:t>
            </a:r>
            <a:r>
              <a:rPr kumimoji="1" lang="ja-JP" altLang="en-US" u="sng" dirty="0"/>
              <a:t>行動</a:t>
            </a:r>
            <a:r>
              <a:rPr kumimoji="1" lang="ja-JP" altLang="en-US" dirty="0"/>
              <a:t> と行動に応じた </a:t>
            </a:r>
            <a:r>
              <a:rPr kumimoji="1" lang="ja-JP" altLang="en-US" u="sng" dirty="0"/>
              <a:t>状態</a:t>
            </a:r>
            <a:r>
              <a:rPr kumimoji="1" lang="ja-JP" altLang="en-US" dirty="0"/>
              <a:t> の変化が定義されており</a:t>
            </a:r>
            <a:r>
              <a:rPr kumimoji="1" lang="en-US" altLang="ja-JP" dirty="0"/>
              <a:t>,</a:t>
            </a:r>
          </a:p>
          <a:p>
            <a:r>
              <a:rPr kumimoji="1" lang="ja-JP" altLang="en-US" dirty="0"/>
              <a:t>　　ある状態へ到達すると </a:t>
            </a:r>
            <a:r>
              <a:rPr kumimoji="1" lang="ja-JP" altLang="en-US" u="sng" dirty="0"/>
              <a:t>報酬</a:t>
            </a:r>
            <a:r>
              <a:rPr kumimoji="1" lang="ja-JP" altLang="en-US" dirty="0"/>
              <a:t> が与えられる空間のこと</a:t>
            </a:r>
            <a:r>
              <a:rPr kumimoji="1" lang="en-US" altLang="ja-JP" dirty="0"/>
              <a:t>.</a:t>
            </a:r>
          </a:p>
          <a:p>
            <a:endParaRPr lang="en-US" altLang="ja-JP" dirty="0"/>
          </a:p>
          <a:p>
            <a:pPr marL="285750" indent="-285750">
              <a:buFont typeface="Arial" panose="020B0604020202020204" pitchFamily="34" charset="0"/>
              <a:buChar char="•"/>
            </a:pPr>
            <a:r>
              <a:rPr kumimoji="1" lang="ja-JP" altLang="en-US" dirty="0"/>
              <a:t>強化学習では環境が与えられて報酬を最大化するようにパラメータを調整する</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モデルは状態を受け取り行動を出力する関数である</a:t>
            </a:r>
            <a:r>
              <a:rPr lang="en-US" altLang="ja-JP" dirty="0"/>
              <a:t>.</a:t>
            </a:r>
            <a:endParaRPr kumimoji="1" lang="en-US" altLang="ja-JP" dirty="0"/>
          </a:p>
        </p:txBody>
      </p:sp>
    </p:spTree>
    <p:extLst>
      <p:ext uri="{BB962C8B-B14F-4D97-AF65-F5344CB8AC3E}">
        <p14:creationId xmlns:p14="http://schemas.microsoft.com/office/powerpoint/2010/main" val="379807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893237" y="512111"/>
            <a:ext cx="4055794" cy="461665"/>
          </a:xfrm>
          <a:prstGeom prst="rect">
            <a:avLst/>
          </a:prstGeom>
          <a:noFill/>
        </p:spPr>
        <p:txBody>
          <a:bodyPr wrap="square" rtlCol="0">
            <a:spAutoFit/>
          </a:bodyPr>
          <a:lstStyle/>
          <a:p>
            <a:r>
              <a:rPr lang="ja-JP" altLang="en-US" sz="2400" dirty="0"/>
              <a:t>例 迷路</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84438" y="1169474"/>
            <a:ext cx="8077852" cy="2308324"/>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状態 </a:t>
            </a:r>
            <a:r>
              <a:rPr kumimoji="1" lang="en-US" altLang="ja-JP" dirty="0"/>
              <a:t>: S:</a:t>
            </a:r>
            <a:r>
              <a:rPr kumimoji="1" lang="ja-JP" altLang="en-US" dirty="0"/>
              <a:t>スタート</a:t>
            </a:r>
            <a:r>
              <a:rPr kumimoji="1" lang="en-US" altLang="ja-JP" dirty="0"/>
              <a:t>, G:</a:t>
            </a:r>
            <a:r>
              <a:rPr kumimoji="1" lang="ja-JP" altLang="en-US" dirty="0"/>
              <a:t>ゴール</a:t>
            </a:r>
            <a:r>
              <a:rPr kumimoji="1" lang="en-US" altLang="ja-JP" dirty="0"/>
              <a:t>, </a:t>
            </a:r>
            <a:r>
              <a:rPr kumimoji="1" lang="ja-JP" altLang="en-US" dirty="0"/>
              <a:t>赤マス</a:t>
            </a:r>
            <a:r>
              <a:rPr kumimoji="1" lang="en-US" altLang="ja-JP" dirty="0"/>
              <a:t>:</a:t>
            </a:r>
            <a:r>
              <a:rPr kumimoji="1" lang="ja-JP" altLang="en-US" dirty="0"/>
              <a:t>通ると死ぬマス</a:t>
            </a:r>
            <a:r>
              <a:rPr kumimoji="1" lang="en-US" altLang="ja-JP" dirty="0"/>
              <a:t>, </a:t>
            </a:r>
            <a:r>
              <a:rPr kumimoji="1" lang="ja-JP" altLang="en-US" dirty="0"/>
              <a:t>黒</a:t>
            </a:r>
            <a:r>
              <a:rPr kumimoji="1" lang="en-US" altLang="ja-JP" dirty="0"/>
              <a:t>:</a:t>
            </a:r>
            <a:r>
              <a:rPr kumimoji="1" lang="ja-JP" altLang="en-US" dirty="0"/>
              <a:t>通れないマス</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行動 </a:t>
            </a:r>
            <a:r>
              <a:rPr kumimoji="1" lang="en-US" altLang="ja-JP" dirty="0"/>
              <a:t>: </a:t>
            </a:r>
            <a:r>
              <a:rPr kumimoji="1" lang="ja-JP" altLang="en-US" dirty="0"/>
              <a:t>上 下 左 右</a:t>
            </a:r>
            <a:r>
              <a:rPr kumimoji="1" lang="en-US" altLang="ja-JP" dirty="0"/>
              <a:t> (</a:t>
            </a:r>
            <a:r>
              <a:rPr kumimoji="1" lang="ja-JP" altLang="en-US" dirty="0"/>
              <a:t>ただし黒マスと壁は除く</a:t>
            </a:r>
            <a:r>
              <a:rPr kumimoji="1" lang="en-US" altLang="ja-JP" dirty="0"/>
              <a:t>, </a:t>
            </a:r>
            <a:r>
              <a:rPr kumimoji="1" lang="ja-JP" altLang="en-US" dirty="0"/>
              <a:t>行動しないという選択肢はない</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報酬</a:t>
            </a:r>
            <a:r>
              <a:rPr lang="en-US" altLang="ja-JP" dirty="0"/>
              <a:t> : 1</a:t>
            </a:r>
            <a:r>
              <a:rPr lang="ja-JP" altLang="en-US" dirty="0"/>
              <a:t>歩進むごとに</a:t>
            </a:r>
            <a:r>
              <a:rPr lang="en-US" altLang="ja-JP" dirty="0"/>
              <a:t>-4, </a:t>
            </a:r>
            <a:r>
              <a:rPr lang="ja-JP" altLang="en-US" dirty="0"/>
              <a:t>赤マスに到達すると</a:t>
            </a:r>
            <a:r>
              <a:rPr lang="en-US" altLang="ja-JP" dirty="0"/>
              <a:t>-100, G</a:t>
            </a:r>
            <a:r>
              <a:rPr lang="ja-JP" altLang="en-US" dirty="0"/>
              <a:t>に到達すると</a:t>
            </a:r>
            <a:r>
              <a:rPr lang="en-US" altLang="ja-JP" dirty="0"/>
              <a:t>100</a:t>
            </a:r>
            <a:r>
              <a:rPr lang="ja-JP" altLang="en-US" dirty="0"/>
              <a:t>得られる</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注意</a:t>
            </a:r>
            <a:r>
              <a:rPr lang="en-US" altLang="ja-JP" dirty="0"/>
              <a:t> : </a:t>
            </a:r>
            <a:r>
              <a:rPr lang="ja-JP" altLang="en-US" dirty="0"/>
              <a:t>マップ全体で風が吹いていて</a:t>
            </a:r>
            <a:r>
              <a:rPr lang="en-US" altLang="ja-JP" dirty="0"/>
              <a:t>20%</a:t>
            </a:r>
            <a:r>
              <a:rPr lang="ja-JP" altLang="en-US" dirty="0"/>
              <a:t>の確率で操作がうまくいかない</a:t>
            </a:r>
            <a:r>
              <a:rPr lang="en-US" altLang="ja-JP" dirty="0"/>
              <a:t>.</a:t>
            </a:r>
          </a:p>
          <a:p>
            <a:pPr lvl="2"/>
            <a:r>
              <a:rPr lang="ja-JP" altLang="en-US" dirty="0"/>
              <a:t>中間地点に正の報酬を置いたりする</a:t>
            </a:r>
            <a:r>
              <a:rPr lang="en-US" altLang="ja-JP"/>
              <a:t>.</a:t>
            </a:r>
            <a:endParaRPr kumimoji="1" lang="en-US" altLang="ja-JP" dirty="0"/>
          </a:p>
        </p:txBody>
      </p:sp>
      <p:graphicFrame>
        <p:nvGraphicFramePr>
          <p:cNvPr id="3" name="表 3">
            <a:extLst>
              <a:ext uri="{FF2B5EF4-FFF2-40B4-BE49-F238E27FC236}">
                <a16:creationId xmlns:a16="http://schemas.microsoft.com/office/drawing/2014/main" id="{271D3AA3-7BA8-4C1F-B10C-D69562BD8527}"/>
              </a:ext>
            </a:extLst>
          </p:cNvPr>
          <p:cNvGraphicFramePr>
            <a:graphicFrameLocks noGrp="1"/>
          </p:cNvGraphicFramePr>
          <p:nvPr>
            <p:extLst>
              <p:ext uri="{D42A27DB-BD31-4B8C-83A1-F6EECF244321}">
                <p14:modId xmlns:p14="http://schemas.microsoft.com/office/powerpoint/2010/main" val="439485954"/>
              </p:ext>
            </p:extLst>
          </p:nvPr>
        </p:nvGraphicFramePr>
        <p:xfrm>
          <a:off x="4749552" y="3955010"/>
          <a:ext cx="3007032" cy="2621280"/>
        </p:xfrm>
        <a:graphic>
          <a:graphicData uri="http://schemas.openxmlformats.org/drawingml/2006/table">
            <a:tbl>
              <a:tblPr>
                <a:tableStyleId>{5C22544A-7EE6-4342-B048-85BDC9FD1C3A}</a:tableStyleId>
              </a:tblPr>
              <a:tblGrid>
                <a:gridCol w="375879">
                  <a:extLst>
                    <a:ext uri="{9D8B030D-6E8A-4147-A177-3AD203B41FA5}">
                      <a16:colId xmlns:a16="http://schemas.microsoft.com/office/drawing/2014/main" val="3891129307"/>
                    </a:ext>
                  </a:extLst>
                </a:gridCol>
                <a:gridCol w="375879">
                  <a:extLst>
                    <a:ext uri="{9D8B030D-6E8A-4147-A177-3AD203B41FA5}">
                      <a16:colId xmlns:a16="http://schemas.microsoft.com/office/drawing/2014/main" val="1677625666"/>
                    </a:ext>
                  </a:extLst>
                </a:gridCol>
                <a:gridCol w="375879">
                  <a:extLst>
                    <a:ext uri="{9D8B030D-6E8A-4147-A177-3AD203B41FA5}">
                      <a16:colId xmlns:a16="http://schemas.microsoft.com/office/drawing/2014/main" val="3697111198"/>
                    </a:ext>
                  </a:extLst>
                </a:gridCol>
                <a:gridCol w="375879">
                  <a:extLst>
                    <a:ext uri="{9D8B030D-6E8A-4147-A177-3AD203B41FA5}">
                      <a16:colId xmlns:a16="http://schemas.microsoft.com/office/drawing/2014/main" val="110456643"/>
                    </a:ext>
                  </a:extLst>
                </a:gridCol>
                <a:gridCol w="375879">
                  <a:extLst>
                    <a:ext uri="{9D8B030D-6E8A-4147-A177-3AD203B41FA5}">
                      <a16:colId xmlns:a16="http://schemas.microsoft.com/office/drawing/2014/main" val="3658490707"/>
                    </a:ext>
                  </a:extLst>
                </a:gridCol>
                <a:gridCol w="375879">
                  <a:extLst>
                    <a:ext uri="{9D8B030D-6E8A-4147-A177-3AD203B41FA5}">
                      <a16:colId xmlns:a16="http://schemas.microsoft.com/office/drawing/2014/main" val="1523668772"/>
                    </a:ext>
                  </a:extLst>
                </a:gridCol>
                <a:gridCol w="375879">
                  <a:extLst>
                    <a:ext uri="{9D8B030D-6E8A-4147-A177-3AD203B41FA5}">
                      <a16:colId xmlns:a16="http://schemas.microsoft.com/office/drawing/2014/main" val="1830324858"/>
                    </a:ext>
                  </a:extLst>
                </a:gridCol>
                <a:gridCol w="375879">
                  <a:extLst>
                    <a:ext uri="{9D8B030D-6E8A-4147-A177-3AD203B41FA5}">
                      <a16:colId xmlns:a16="http://schemas.microsoft.com/office/drawing/2014/main" val="3727547920"/>
                    </a:ext>
                  </a:extLst>
                </a:gridCol>
              </a:tblGrid>
              <a:tr h="388704">
                <a:tc>
                  <a:txBody>
                    <a:bodyPr/>
                    <a:lstStyle/>
                    <a:p>
                      <a:pPr algn="ctr"/>
                      <a:r>
                        <a:rPr kumimoji="1" lang="en-US" altLang="ja-JP" sz="2000" dirty="0"/>
                        <a:t>S</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750"/>
                  </a:ext>
                </a:extLst>
              </a:tr>
              <a:tr h="3519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2017562921"/>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738367835"/>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53308824"/>
                  </a:ext>
                </a:extLst>
              </a:tr>
              <a:tr h="35190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91585694"/>
                  </a:ext>
                </a:extLst>
              </a:tr>
              <a:tr h="3519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73511790"/>
                  </a:ext>
                </a:extLst>
              </a:tr>
              <a:tr h="38870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a:t>G</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1034597"/>
                  </a:ext>
                </a:extLst>
              </a:tr>
            </a:tbl>
          </a:graphicData>
        </a:graphic>
      </p:graphicFrame>
    </p:spTree>
    <p:extLst>
      <p:ext uri="{BB962C8B-B14F-4D97-AF65-F5344CB8AC3E}">
        <p14:creationId xmlns:p14="http://schemas.microsoft.com/office/powerpoint/2010/main" val="82868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強化学習のメリット ・ デメリット</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7821372" cy="1754326"/>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強化学習は報酬</a:t>
            </a:r>
            <a:r>
              <a:rPr lang="en-US" altLang="ja-JP" dirty="0"/>
              <a:t>(</a:t>
            </a:r>
            <a:r>
              <a:rPr lang="ja-JP" altLang="en-US" dirty="0"/>
              <a:t>≒正解</a:t>
            </a:r>
            <a:r>
              <a:rPr lang="en-US" altLang="ja-JP" dirty="0"/>
              <a:t>)</a:t>
            </a:r>
            <a:r>
              <a:rPr lang="ja-JP" altLang="en-US" dirty="0"/>
              <a:t>があるという点で教師あり学習と似ている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教師あり学習は単体で最適化を行うのに対し</a:t>
            </a:r>
            <a:r>
              <a:rPr lang="en-US" altLang="ja-JP" dirty="0"/>
              <a:t>,</a:t>
            </a:r>
            <a:r>
              <a:rPr lang="ja-JP" altLang="en-US" dirty="0"/>
              <a:t>強化学習は全体で行う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下の例だと教師ありでは単体の行動評価をするため下の選択肢を選ばない</a:t>
            </a:r>
            <a:r>
              <a:rPr lang="en-US" altLang="ja-JP" dirty="0"/>
              <a:t>.</a:t>
            </a:r>
          </a:p>
          <a:p>
            <a:r>
              <a:rPr lang="ja-JP" altLang="en-US" dirty="0"/>
              <a:t>　　対して</a:t>
            </a:r>
            <a:r>
              <a:rPr lang="en-US" altLang="ja-JP" dirty="0"/>
              <a:t>, </a:t>
            </a:r>
            <a:r>
              <a:rPr lang="ja-JP" altLang="en-US" dirty="0"/>
              <a:t>強化学習だと全体で評価するため</a:t>
            </a:r>
            <a:r>
              <a:rPr lang="en-US" altLang="ja-JP" dirty="0"/>
              <a:t>, </a:t>
            </a:r>
            <a:r>
              <a:rPr lang="ja-JP" altLang="en-US" dirty="0"/>
              <a:t>いずれ下を選ぶようになる</a:t>
            </a:r>
            <a:r>
              <a:rPr lang="en-US" altLang="ja-JP" dirty="0"/>
              <a:t>.</a:t>
            </a:r>
          </a:p>
        </p:txBody>
      </p:sp>
      <p:sp>
        <p:nvSpPr>
          <p:cNvPr id="3" name="正方形/長方形 2">
            <a:extLst>
              <a:ext uri="{FF2B5EF4-FFF2-40B4-BE49-F238E27FC236}">
                <a16:creationId xmlns:a16="http://schemas.microsoft.com/office/drawing/2014/main" id="{24A07E09-1726-40F3-9574-5298DF0AC20E}"/>
              </a:ext>
            </a:extLst>
          </p:cNvPr>
          <p:cNvSpPr/>
          <p:nvPr/>
        </p:nvSpPr>
        <p:spPr>
          <a:xfrm>
            <a:off x="2157273" y="4483223"/>
            <a:ext cx="6516210" cy="20241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　　　～ルール～</a:t>
            </a:r>
            <a:endParaRPr lang="en-US" altLang="ja-JP" dirty="0">
              <a:solidFill>
                <a:schemeClr val="tx1"/>
              </a:solidFill>
            </a:endParaRPr>
          </a:p>
          <a:p>
            <a:pPr marL="285750" indent="-285750">
              <a:buFont typeface="Arial" panose="020B0604020202020204" pitchFamily="34" charset="0"/>
              <a:buChar char="•"/>
            </a:pPr>
            <a:endParaRPr lang="en-US" altLang="ja-JP" dirty="0">
              <a:solidFill>
                <a:schemeClr val="tx1"/>
              </a:solidFill>
            </a:endParaRPr>
          </a:p>
          <a:p>
            <a:pPr marL="1200150" lvl="2" indent="-285750">
              <a:buFont typeface="Arial" panose="020B0604020202020204" pitchFamily="34" charset="0"/>
              <a:buChar char="•"/>
            </a:pPr>
            <a:r>
              <a:rPr lang="ja-JP" altLang="en-US" dirty="0">
                <a:solidFill>
                  <a:schemeClr val="tx1"/>
                </a:solidFill>
              </a:rPr>
              <a:t>毎日</a:t>
            </a:r>
            <a:r>
              <a:rPr lang="en-US" altLang="ja-JP" dirty="0">
                <a:solidFill>
                  <a:schemeClr val="tx1"/>
                </a:solidFill>
              </a:rPr>
              <a:t>1000</a:t>
            </a:r>
            <a:r>
              <a:rPr lang="ja-JP" altLang="en-US" dirty="0">
                <a:solidFill>
                  <a:schemeClr val="tx1"/>
                </a:solidFill>
              </a:rPr>
              <a:t>円あげるよ</a:t>
            </a:r>
            <a:r>
              <a:rPr lang="en-US" altLang="ja-JP" dirty="0">
                <a:solidFill>
                  <a:schemeClr val="tx1"/>
                </a:solidFill>
              </a:rPr>
              <a:t>.</a:t>
            </a:r>
          </a:p>
          <a:p>
            <a:pPr marL="1200150" lvl="2" indent="-285750">
              <a:buFont typeface="Arial" panose="020B0604020202020204" pitchFamily="34" charset="0"/>
              <a:buChar char="•"/>
            </a:pPr>
            <a:endParaRPr kumimoji="1" lang="en-US" altLang="ja-JP" dirty="0">
              <a:solidFill>
                <a:schemeClr val="tx1"/>
              </a:solidFill>
            </a:endParaRPr>
          </a:p>
          <a:p>
            <a:pPr marL="1200150" lvl="2" indent="-285750">
              <a:buFont typeface="Arial" panose="020B0604020202020204" pitchFamily="34" charset="0"/>
              <a:buChar char="•"/>
            </a:pPr>
            <a:r>
              <a:rPr lang="en-US" altLang="ja-JP" dirty="0">
                <a:solidFill>
                  <a:schemeClr val="tx1"/>
                </a:solidFill>
              </a:rPr>
              <a:t>3</a:t>
            </a:r>
            <a:r>
              <a:rPr lang="ja-JP" altLang="en-US" dirty="0">
                <a:solidFill>
                  <a:schemeClr val="tx1"/>
                </a:solidFill>
              </a:rPr>
              <a:t>日我慢すれば</a:t>
            </a:r>
            <a:r>
              <a:rPr lang="en-US" altLang="ja-JP" dirty="0">
                <a:solidFill>
                  <a:schemeClr val="tx1"/>
                </a:solidFill>
              </a:rPr>
              <a:t>10000</a:t>
            </a:r>
            <a:r>
              <a:rPr lang="ja-JP" altLang="en-US" dirty="0">
                <a:solidFill>
                  <a:schemeClr val="tx1"/>
                </a:solidFill>
              </a:rPr>
              <a:t>円あげるよ</a:t>
            </a:r>
            <a:r>
              <a:rPr lang="en-US" altLang="ja-JP" dirty="0">
                <a:solidFill>
                  <a:schemeClr val="tx1"/>
                </a:solidFill>
              </a:rPr>
              <a:t>.</a:t>
            </a:r>
          </a:p>
        </p:txBody>
      </p:sp>
    </p:spTree>
    <p:extLst>
      <p:ext uri="{BB962C8B-B14F-4D97-AF65-F5344CB8AC3E}">
        <p14:creationId xmlns:p14="http://schemas.microsoft.com/office/powerpoint/2010/main" val="50066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強化学習のデメリット</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7295587"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人が正解を「ラベル」で与えないため</a:t>
            </a:r>
            <a:r>
              <a:rPr lang="en-US" altLang="ja-JP" dirty="0"/>
              <a:t>, </a:t>
            </a:r>
            <a:r>
              <a:rPr lang="ja-JP" altLang="en-US" dirty="0"/>
              <a:t>行動の評価がモデル任せになる</a:t>
            </a:r>
            <a:r>
              <a:rPr lang="en-US" altLang="ja-JP" dirty="0"/>
              <a:t>.</a:t>
            </a:r>
          </a:p>
          <a:p>
            <a:pPr marL="742950" lvl="1" indent="-285750">
              <a:buFont typeface="Wingdings" panose="05000000000000000000" pitchFamily="2" charset="2"/>
              <a:buChar char="Ø"/>
            </a:pPr>
            <a:r>
              <a:rPr lang="ja-JP" altLang="en-US" dirty="0"/>
              <a:t>人の感覚とは違う評価が獲得され意図しない行動をする</a:t>
            </a:r>
            <a:r>
              <a:rPr lang="en-US" altLang="ja-JP" dirty="0"/>
              <a:t>.</a:t>
            </a:r>
          </a:p>
          <a:p>
            <a:pPr marL="742950" lvl="1" indent="-285750">
              <a:buFont typeface="Wingdings" panose="05000000000000000000" pitchFamily="2" charset="2"/>
              <a:buChar char="Ø"/>
            </a:pPr>
            <a:endParaRPr lang="en-US" altLang="ja-JP" dirty="0"/>
          </a:p>
          <a:p>
            <a:pPr marL="285750" indent="-285750">
              <a:buFont typeface="Arial" panose="020B0604020202020204" pitchFamily="34" charset="0"/>
              <a:buChar char="•"/>
            </a:pPr>
            <a:r>
              <a:rPr lang="ja-JP" altLang="en-US" dirty="0"/>
              <a:t>教師なしとのデメリットと似ている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教師あり学習はデータが増えれば増えるほど精度が上がるため</a:t>
            </a:r>
            <a:r>
              <a:rPr lang="en-US" altLang="ja-JP" dirty="0"/>
              <a:t>,</a:t>
            </a:r>
          </a:p>
          <a:p>
            <a:r>
              <a:rPr lang="ja-JP" altLang="en-US" dirty="0"/>
              <a:t>　　教師あり学習が可能な場合は先に教師あり学習を試す方が好ましい</a:t>
            </a:r>
            <a:r>
              <a:rPr lang="en-US" altLang="ja-JP" dirty="0"/>
              <a:t>.</a:t>
            </a:r>
          </a:p>
        </p:txBody>
      </p:sp>
    </p:spTree>
    <p:extLst>
      <p:ext uri="{BB962C8B-B14F-4D97-AF65-F5344CB8AC3E}">
        <p14:creationId xmlns:p14="http://schemas.microsoft.com/office/powerpoint/2010/main" val="230184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強化学習</a:t>
            </a:r>
            <a:r>
              <a:rPr lang="ja-JP" altLang="en-US" sz="2400" dirty="0"/>
              <a:t>における問題設定</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9382697"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与えられた環境は「遷移先の状態は直前の状態とその行動にのみ依存する」ことを仮定する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この性質を </a:t>
            </a:r>
            <a:r>
              <a:rPr lang="ja-JP" altLang="en-US" u="sng" dirty="0"/>
              <a:t>マルコフ性</a:t>
            </a:r>
            <a:r>
              <a:rPr lang="ja-JP" altLang="en-US" dirty="0"/>
              <a:t> という</a:t>
            </a:r>
            <a:r>
              <a:rPr lang="en-US" altLang="ja-JP" dirty="0"/>
              <a:t>.</a:t>
            </a:r>
            <a:r>
              <a:rPr lang="ja-JP" altLang="en-US" dirty="0"/>
              <a:t>　</a:t>
            </a:r>
            <a:r>
              <a:rPr lang="en-US" altLang="ja-JP" dirty="0"/>
              <a:t>(</a:t>
            </a:r>
            <a:r>
              <a:rPr lang="ja-JP" altLang="en-US" dirty="0"/>
              <a:t>講義でもやったね</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マルコフ性を持つ環境を </a:t>
            </a:r>
            <a:r>
              <a:rPr lang="ja-JP" altLang="en-US" u="sng" dirty="0"/>
              <a:t>マルコフ</a:t>
            </a:r>
            <a:r>
              <a:rPr lang="en-US" altLang="ja-JP" u="sng" dirty="0"/>
              <a:t>(</a:t>
            </a:r>
            <a:r>
              <a:rPr lang="ja-JP" altLang="en-US" u="sng" dirty="0"/>
              <a:t>決定</a:t>
            </a:r>
            <a:r>
              <a:rPr lang="en-US" altLang="ja-JP" u="sng" dirty="0"/>
              <a:t>)</a:t>
            </a:r>
            <a:r>
              <a:rPr lang="ja-JP" altLang="en-US" u="sng" dirty="0"/>
              <a:t>過程</a:t>
            </a:r>
            <a:r>
              <a:rPr lang="ja-JP" altLang="en-US" dirty="0"/>
              <a:t> </a:t>
            </a:r>
            <a:r>
              <a:rPr lang="en-US" altLang="ja-JP" dirty="0"/>
              <a:t>(MDP, Markov Decision Process)</a:t>
            </a:r>
            <a:r>
              <a:rPr lang="ja-JP" altLang="en-US" dirty="0"/>
              <a:t>という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109039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840526" y="603819"/>
            <a:ext cx="4584789" cy="461665"/>
          </a:xfrm>
          <a:prstGeom prst="rect">
            <a:avLst/>
          </a:prstGeom>
          <a:noFill/>
        </p:spPr>
        <p:txBody>
          <a:bodyPr wrap="square" rtlCol="0">
            <a:spAutoFit/>
          </a:bodyPr>
          <a:lstStyle/>
          <a:p>
            <a:r>
              <a:rPr kumimoji="1" lang="en-US" altLang="ja-JP" sz="2400" dirty="0"/>
              <a:t>MDP</a:t>
            </a:r>
            <a:r>
              <a:rPr kumimoji="1" lang="ja-JP" altLang="en-US" sz="2400" dirty="0"/>
              <a:t>の構成要素</a:t>
            </a:r>
          </a:p>
        </p:txBody>
      </p:sp>
      <p:grpSp>
        <p:nvGrpSpPr>
          <p:cNvPr id="6" name="グループ化 5">
            <a:extLst>
              <a:ext uri="{FF2B5EF4-FFF2-40B4-BE49-F238E27FC236}">
                <a16:creationId xmlns:a16="http://schemas.microsoft.com/office/drawing/2014/main" id="{E5E2FF2B-D8F0-4556-BE65-AD6440262F64}"/>
              </a:ext>
            </a:extLst>
          </p:cNvPr>
          <p:cNvGrpSpPr/>
          <p:nvPr/>
        </p:nvGrpSpPr>
        <p:grpSpPr>
          <a:xfrm>
            <a:off x="2687246" y="1281014"/>
            <a:ext cx="8212300" cy="2725446"/>
            <a:chOff x="2722757" y="1742653"/>
            <a:chExt cx="8212300" cy="2725446"/>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3132921" y="1951214"/>
                  <a:ext cx="7802136" cy="2308324"/>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𝑠</m:t>
                      </m:r>
                    </m:oMath>
                  </a14:m>
                  <a:r>
                    <a:rPr lang="en-US" altLang="ja-JP" dirty="0"/>
                    <a:t> : </a:t>
                  </a:r>
                  <a:r>
                    <a:rPr lang="ja-JP" altLang="en-US" dirty="0"/>
                    <a:t>状態 </a:t>
                  </a:r>
                  <a:r>
                    <a:rPr lang="en-US" altLang="ja-JP" dirty="0"/>
                    <a:t>(State).</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𝑎</m:t>
                      </m:r>
                    </m:oMath>
                  </a14:m>
                  <a:r>
                    <a:rPr lang="en-US" altLang="ja-JP" dirty="0"/>
                    <a:t> : </a:t>
                  </a:r>
                  <a:r>
                    <a:rPr lang="ja-JP" altLang="en-US" dirty="0"/>
                    <a:t>行動 </a:t>
                  </a:r>
                  <a:r>
                    <a:rPr lang="en-US" altLang="ja-JP" dirty="0"/>
                    <a:t>(Action)</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 </a:t>
                  </a:r>
                  <a:r>
                    <a:rPr lang="ja-JP" altLang="en-US" dirty="0"/>
                    <a:t>状態遷移確率 </a:t>
                  </a:r>
                  <a:r>
                    <a:rPr lang="en-US" altLang="ja-JP" dirty="0"/>
                    <a:t>(</a:t>
                  </a:r>
                  <a:r>
                    <a:rPr lang="ja-JP" altLang="en-US" dirty="0"/>
                    <a:t>遷移関数 </a:t>
                  </a:r>
                  <a:r>
                    <a:rPr lang="en-US" altLang="ja-JP" dirty="0"/>
                    <a:t>/ Transition function)</a:t>
                  </a:r>
                </a:p>
                <a:p>
                  <a:r>
                    <a:rPr lang="en-US" altLang="ja-JP" dirty="0"/>
                    <a:t>	</a:t>
                  </a:r>
                  <a:r>
                    <a:rPr lang="ja-JP" altLang="en-US" dirty="0"/>
                    <a:t>　　状態と行動を引数に遷移先</a:t>
                  </a:r>
                  <a:r>
                    <a:rPr lang="en-US" altLang="ja-JP" dirty="0"/>
                    <a:t>(</a:t>
                  </a:r>
                  <a:r>
                    <a:rPr lang="ja-JP" altLang="en-US" dirty="0"/>
                    <a:t>次の状態</a:t>
                  </a:r>
                  <a:r>
                    <a:rPr lang="en-US" altLang="ja-JP" dirty="0"/>
                    <a:t>)</a:t>
                  </a:r>
                  <a:r>
                    <a:rPr lang="ja-JP" altLang="en-US" dirty="0"/>
                    <a:t>と遷移確率を出力する関数</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𝑁𝑜𝑛𝑒</m:t>
                      </m:r>
                      <m:r>
                        <a:rPr lang="en-US" altLang="ja-JP" b="0" i="1" smtClean="0">
                          <a:latin typeface="Cambria Math" panose="02040503050406030204" pitchFamily="18" charset="0"/>
                        </a:rPr>
                        <m:t>)</m:t>
                      </m:r>
                    </m:oMath>
                  </a14:m>
                  <a:r>
                    <a:rPr lang="en-US" altLang="ja-JP" dirty="0"/>
                    <a:t> : </a:t>
                  </a:r>
                  <a:r>
                    <a:rPr lang="ja-JP" altLang="en-US" dirty="0"/>
                    <a:t>即時報酬 </a:t>
                  </a:r>
                  <a:r>
                    <a:rPr lang="en-US" altLang="ja-JP" dirty="0"/>
                    <a:t>(</a:t>
                  </a:r>
                  <a:r>
                    <a:rPr lang="ja-JP" altLang="en-US" dirty="0"/>
                    <a:t>報酬関数 </a:t>
                  </a:r>
                  <a:r>
                    <a:rPr lang="en-US" altLang="ja-JP" dirty="0"/>
                    <a:t>/ Reward function)</a:t>
                  </a:r>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3132921" y="1951214"/>
                  <a:ext cx="7802136" cy="2308324"/>
                </a:xfrm>
                <a:prstGeom prst="rect">
                  <a:avLst/>
                </a:prstGeom>
                <a:blipFill>
                  <a:blip r:embed="rId2"/>
                  <a:stretch>
                    <a:fillRect l="-469" t="-1847" b="-3430"/>
                  </a:stretch>
                </a:blipFill>
              </p:spPr>
              <p:txBody>
                <a:bodyPr/>
                <a:lstStyle/>
                <a:p>
                  <a:r>
                    <a:rPr lang="ja-JP" altLang="en-US">
                      <a:noFill/>
                    </a:rPr>
                    <a:t> </a:t>
                  </a:r>
                </a:p>
              </p:txBody>
            </p:sp>
          </mc:Fallback>
        </mc:AlternateContent>
        <p:sp>
          <p:nvSpPr>
            <p:cNvPr id="4" name="左中かっこ 3">
              <a:extLst>
                <a:ext uri="{FF2B5EF4-FFF2-40B4-BE49-F238E27FC236}">
                  <a16:creationId xmlns:a16="http://schemas.microsoft.com/office/drawing/2014/main" id="{4A08B69D-1DBE-44D7-B5F9-CE4197FE9B69}"/>
                </a:ext>
              </a:extLst>
            </p:cNvPr>
            <p:cNvSpPr/>
            <p:nvPr/>
          </p:nvSpPr>
          <p:spPr>
            <a:xfrm>
              <a:off x="2722757" y="1742653"/>
              <a:ext cx="258348" cy="2725446"/>
            </a:xfrm>
            <a:prstGeom prst="leftBrace">
              <a:avLst>
                <a:gd name="adj1" fmla="val 3883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7" name="図 6" descr="テキスト が含まれている画像&#10;&#10;自動的に生成された説明">
            <a:extLst>
              <a:ext uri="{FF2B5EF4-FFF2-40B4-BE49-F238E27FC236}">
                <a16:creationId xmlns:a16="http://schemas.microsoft.com/office/drawing/2014/main" id="{1DD21341-FA1D-4E1E-B29B-FC248E39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235771">
            <a:off x="4982767" y="3014382"/>
            <a:ext cx="2573752" cy="4708083"/>
          </a:xfrm>
          <a:prstGeom prst="rect">
            <a:avLst/>
          </a:prstGeom>
        </p:spPr>
      </p:pic>
    </p:spTree>
    <p:extLst>
      <p:ext uri="{BB962C8B-B14F-4D97-AF65-F5344CB8AC3E}">
        <p14:creationId xmlns:p14="http://schemas.microsoft.com/office/powerpoint/2010/main" val="57809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720.8506"/>
  <p:tag name="LATEXADDIN" val="\documentclass{article}&#10;\usepackage{amsmath}&#10;\pagestyle{empty}&#10;\begin{document}&#10;&#10;&#10;$$G_t:=\sum_{i=t+1}^T r_i$$&#10;&#10;\end{document}"/>
  <p:tag name="IGUANATEXSIZE" val="20"/>
  <p:tag name="IGUANATEXCURSOR" val="10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2023.782"/>
  <p:tag name="LATEXADDIN" val="\documentclass{article}&#10;\usepackage{amsmath}&#10;\pagestyle{empty}&#10;\begin{document}&#10;&#10;&#10;$$G_t:=\sum_{i=t+1}^T \gamma^{t+1-i} r_i=\sum_{i=0}^{T-t-1} \gamma^{i} r_{t+i+1}$$&#10;&#10;\end{document}"/>
  <p:tag name="IGUANATEXSIZE" val="20"/>
  <p:tag name="IGUANATEXCURSOR" val="161"/>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72.0519"/>
  <p:tag name="ORIGINALWIDTH" val="2327.575"/>
  <p:tag name="LATEXADDIN" val="\documentclass{article}&#10;\usepackage{amsmath}&#10;\pagestyle{empty}&#10;\begin{document}&#10;&#10;&#10;$$G_t=\sum_{i=t+1}^T \gamma^{t+1-i} r_i=r_{t+1}+\gamma \sum_{i=t+2}^T \gamma^{t+1-i}$$&#10;&#10;\end{document}"/>
  <p:tag name="IGUANATEXSIZE" val="20"/>
  <p:tag name="IGUANATEXCURSOR" val="148"/>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828.8657"/>
  <p:tag name="LATEXADDIN" val="\documentclass{article}&#10;\usepackage{amsmath}&#10;\pagestyle{empty}&#10;\begin{document}&#10;&#10;&#10;$=r_{t+1}+\gamma G_{t+1}$&#10;&#10;\end{document}"/>
  <p:tag name="IGUANATEXSIZE" val="20"/>
  <p:tag name="IGUANATEXCURSOR" val="101"/>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1137</Words>
  <Application>Microsoft Office PowerPoint</Application>
  <PresentationFormat>ワイド画面</PresentationFormat>
  <Paragraphs>124</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Arial</vt:lpstr>
      <vt:lpstr>Arial Black</vt:lpstr>
      <vt:lpstr>Cambria Math</vt:lpstr>
      <vt:lpstr>Wingdings</vt:lpstr>
      <vt:lpstr>Office テーマ</vt:lpstr>
      <vt:lpstr>Pythonで学ぶ強化学習  1章 強化学習の位置づけを知る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70</cp:revision>
  <dcterms:created xsi:type="dcterms:W3CDTF">2020-05-09T10:33:56Z</dcterms:created>
  <dcterms:modified xsi:type="dcterms:W3CDTF">2020-09-03T09:02:23Z</dcterms:modified>
</cp:coreProperties>
</file>