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maguchi Masaya" initials="YM" lastIdx="1" clrIdx="0">
    <p:extLst>
      <p:ext uri="{19B8F6BF-5375-455C-9EA6-DF929625EA0E}">
        <p15:presenceInfo xmlns:p15="http://schemas.microsoft.com/office/powerpoint/2012/main" userId="8869a66585b793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B6BE6E-F3D5-4DD0-B28C-5B2940380FB9}" v="187" dt="2020-07-20T09:10:50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maguchi Masaya" userId="8869a66585b793a1" providerId="LiveId" clId="{2351F572-D861-470A-BB47-F8022FA7E99C}"/>
    <pc:docChg chg="undo redo custSel addSld delSld modSld">
      <pc:chgData name="Yamaguchi Masaya" userId="8869a66585b793a1" providerId="LiveId" clId="{2351F572-D861-470A-BB47-F8022FA7E99C}" dt="2020-07-18T10:26:36.706" v="335"/>
      <pc:docMkLst>
        <pc:docMk/>
      </pc:docMkLst>
      <pc:sldChg chg="modSp mod">
        <pc:chgData name="Yamaguchi Masaya" userId="8869a66585b793a1" providerId="LiveId" clId="{2351F572-D861-470A-BB47-F8022FA7E99C}" dt="2020-07-17T08:39:44.401" v="63" actId="20577"/>
        <pc:sldMkLst>
          <pc:docMk/>
          <pc:sldMk cId="2216193728" sldId="256"/>
        </pc:sldMkLst>
        <pc:spChg chg="mod">
          <ac:chgData name="Yamaguchi Masaya" userId="8869a66585b793a1" providerId="LiveId" clId="{2351F572-D861-470A-BB47-F8022FA7E99C}" dt="2020-07-17T08:39:44.401" v="63" actId="20577"/>
          <ac:spMkLst>
            <pc:docMk/>
            <pc:sldMk cId="2216193728" sldId="256"/>
            <ac:spMk id="2" creationId="{FA2BB364-A49C-4441-B4FE-4A23CEE640B5}"/>
          </ac:spMkLst>
        </pc:spChg>
        <pc:spChg chg="mod">
          <ac:chgData name="Yamaguchi Masaya" userId="8869a66585b793a1" providerId="LiveId" clId="{2351F572-D861-470A-BB47-F8022FA7E99C}" dt="2020-07-17T08:39:32.172" v="55" actId="20577"/>
          <ac:spMkLst>
            <pc:docMk/>
            <pc:sldMk cId="2216193728" sldId="256"/>
            <ac:spMk id="4" creationId="{53DF05E9-1202-4FE3-A518-573355B6EBE1}"/>
          </ac:spMkLst>
        </pc:spChg>
      </pc:sldChg>
      <pc:sldChg chg="addSp delSp modSp add del mod">
        <pc:chgData name="Yamaguchi Masaya" userId="8869a66585b793a1" providerId="LiveId" clId="{2351F572-D861-470A-BB47-F8022FA7E99C}" dt="2020-07-17T08:51:12.054" v="201" actId="47"/>
        <pc:sldMkLst>
          <pc:docMk/>
          <pc:sldMk cId="3512458007" sldId="257"/>
        </pc:sldMkLst>
        <pc:spChg chg="mod">
          <ac:chgData name="Yamaguchi Masaya" userId="8869a66585b793a1" providerId="LiveId" clId="{2351F572-D861-470A-BB47-F8022FA7E99C}" dt="2020-07-17T08:43:01.127" v="148" actId="20577"/>
          <ac:spMkLst>
            <pc:docMk/>
            <pc:sldMk cId="3512458007" sldId="257"/>
            <ac:spMk id="5" creationId="{019221CD-53B1-494F-BC3B-7ABE372BAE13}"/>
          </ac:spMkLst>
        </pc:spChg>
        <pc:spChg chg="mod">
          <ac:chgData name="Yamaguchi Masaya" userId="8869a66585b793a1" providerId="LiveId" clId="{2351F572-D861-470A-BB47-F8022FA7E99C}" dt="2020-07-17T08:49:46.200" v="180" actId="20577"/>
          <ac:spMkLst>
            <pc:docMk/>
            <pc:sldMk cId="3512458007" sldId="257"/>
            <ac:spMk id="6" creationId="{6B551181-2C66-4A19-BFC6-2ADD5F37BB92}"/>
          </ac:spMkLst>
        </pc:spChg>
        <pc:spChg chg="mod">
          <ac:chgData name="Yamaguchi Masaya" userId="8869a66585b793a1" providerId="LiveId" clId="{2351F572-D861-470A-BB47-F8022FA7E99C}" dt="2020-07-17T08:49:54.760" v="181" actId="1076"/>
          <ac:spMkLst>
            <pc:docMk/>
            <pc:sldMk cId="3512458007" sldId="257"/>
            <ac:spMk id="7" creationId="{289347C9-95C4-4E95-AF1F-ADF9175698D4}"/>
          </ac:spMkLst>
        </pc:spChg>
        <pc:spChg chg="del">
          <ac:chgData name="Yamaguchi Masaya" userId="8869a66585b793a1" providerId="LiveId" clId="{2351F572-D861-470A-BB47-F8022FA7E99C}" dt="2020-07-17T08:45:13.387" v="163" actId="21"/>
          <ac:spMkLst>
            <pc:docMk/>
            <pc:sldMk cId="3512458007" sldId="257"/>
            <ac:spMk id="13" creationId="{BE79D37B-587C-4432-B2FF-90091954591E}"/>
          </ac:spMkLst>
        </pc:spChg>
        <pc:spChg chg="add mod">
          <ac:chgData name="Yamaguchi Masaya" userId="8869a66585b793a1" providerId="LiveId" clId="{2351F572-D861-470A-BB47-F8022FA7E99C}" dt="2020-07-17T07:29:11.979" v="48" actId="20577"/>
          <ac:spMkLst>
            <pc:docMk/>
            <pc:sldMk cId="3512458007" sldId="257"/>
            <ac:spMk id="15" creationId="{41DAF6B3-A978-4545-932B-317975CDD435}"/>
          </ac:spMkLst>
        </pc:spChg>
        <pc:spChg chg="add del mod">
          <ac:chgData name="Yamaguchi Masaya" userId="8869a66585b793a1" providerId="LiveId" clId="{2351F572-D861-470A-BB47-F8022FA7E99C}" dt="2020-07-17T08:51:12.054" v="201" actId="47"/>
          <ac:spMkLst>
            <pc:docMk/>
            <pc:sldMk cId="3512458007" sldId="257"/>
            <ac:spMk id="18" creationId="{9B06E05C-C8D2-4F48-9253-B083D89142BA}"/>
          </ac:spMkLst>
        </pc:spChg>
        <pc:grpChg chg="del">
          <ac:chgData name="Yamaguchi Masaya" userId="8869a66585b793a1" providerId="LiveId" clId="{2351F572-D861-470A-BB47-F8022FA7E99C}" dt="2020-07-17T08:45:09.969" v="162" actId="21"/>
          <ac:grpSpMkLst>
            <pc:docMk/>
            <pc:sldMk cId="3512458007" sldId="257"/>
            <ac:grpSpMk id="12" creationId="{D2C06C4D-29DE-4789-8627-B2D6518B7932}"/>
          </ac:grpSpMkLst>
        </pc:grpChg>
        <pc:picChg chg="del mod">
          <ac:chgData name="Yamaguchi Masaya" userId="8869a66585b793a1" providerId="LiveId" clId="{2351F572-D861-470A-BB47-F8022FA7E99C}" dt="2020-07-17T07:03:22.066" v="18" actId="478"/>
          <ac:picMkLst>
            <pc:docMk/>
            <pc:sldMk cId="3512458007" sldId="257"/>
            <ac:picMk id="4" creationId="{7FEE465D-B0A0-403C-9C5B-54F43B74B061}"/>
          </ac:picMkLst>
        </pc:picChg>
        <pc:picChg chg="del mod ord">
          <ac:chgData name="Yamaguchi Masaya" userId="8869a66585b793a1" providerId="LiveId" clId="{2351F572-D861-470A-BB47-F8022FA7E99C}" dt="2020-07-17T07:04:10.128" v="31" actId="478"/>
          <ac:picMkLst>
            <pc:docMk/>
            <pc:sldMk cId="3512458007" sldId="257"/>
            <ac:picMk id="10" creationId="{F05BB4C4-9D09-47F1-87BB-C0D00F4A9B2A}"/>
          </ac:picMkLst>
        </pc:picChg>
        <pc:picChg chg="del mod ord">
          <ac:chgData name="Yamaguchi Masaya" userId="8869a66585b793a1" providerId="LiveId" clId="{2351F572-D861-470A-BB47-F8022FA7E99C}" dt="2020-07-17T08:44:54.368" v="161" actId="478"/>
          <ac:picMkLst>
            <pc:docMk/>
            <pc:sldMk cId="3512458007" sldId="257"/>
            <ac:picMk id="14" creationId="{517EFD1C-A57E-4440-B7A5-93A1095F1FD5}"/>
          </ac:picMkLst>
        </pc:picChg>
        <pc:picChg chg="del mod ord">
          <ac:chgData name="Yamaguchi Masaya" userId="8869a66585b793a1" providerId="LiveId" clId="{2351F572-D861-470A-BB47-F8022FA7E99C}" dt="2020-07-17T08:50:49.742" v="197" actId="478"/>
          <ac:picMkLst>
            <pc:docMk/>
            <pc:sldMk cId="3512458007" sldId="257"/>
            <ac:picMk id="17" creationId="{3AAC70AB-5F2F-4233-A13A-E912C3436114}"/>
          </ac:picMkLst>
        </pc:picChg>
        <pc:picChg chg="mod ord">
          <ac:chgData name="Yamaguchi Masaya" userId="8869a66585b793a1" providerId="LiveId" clId="{2351F572-D861-470A-BB47-F8022FA7E99C}" dt="2020-07-17T08:50:49.742" v="196" actId="108"/>
          <ac:picMkLst>
            <pc:docMk/>
            <pc:sldMk cId="3512458007" sldId="257"/>
            <ac:picMk id="20" creationId="{B48C3978-9DDB-48A5-BB5E-C8D372E5140D}"/>
          </ac:picMkLst>
        </pc:picChg>
      </pc:sldChg>
      <pc:sldChg chg="modSp mod">
        <pc:chgData name="Yamaguchi Masaya" userId="8869a66585b793a1" providerId="LiveId" clId="{2351F572-D861-470A-BB47-F8022FA7E99C}" dt="2020-07-17T08:40:56.273" v="126" actId="20577"/>
        <pc:sldMkLst>
          <pc:docMk/>
          <pc:sldMk cId="591245623" sldId="259"/>
        </pc:sldMkLst>
        <pc:spChg chg="mod">
          <ac:chgData name="Yamaguchi Masaya" userId="8869a66585b793a1" providerId="LiveId" clId="{2351F572-D861-470A-BB47-F8022FA7E99C}" dt="2020-07-17T08:40:56.273" v="126" actId="20577"/>
          <ac:spMkLst>
            <pc:docMk/>
            <pc:sldMk cId="591245623" sldId="259"/>
            <ac:spMk id="4" creationId="{D93BC6C0-F763-442A-A026-4978E59453E7}"/>
          </ac:spMkLst>
        </pc:spChg>
      </pc:sldChg>
      <pc:sldChg chg="add del">
        <pc:chgData name="Yamaguchi Masaya" userId="8869a66585b793a1" providerId="LiveId" clId="{2351F572-D861-470A-BB47-F8022FA7E99C}" dt="2020-07-17T08:39:18.601" v="51" actId="2696"/>
        <pc:sldMkLst>
          <pc:docMk/>
          <pc:sldMk cId="3050284071" sldId="260"/>
        </pc:sldMkLst>
      </pc:sldChg>
      <pc:sldChg chg="add del">
        <pc:chgData name="Yamaguchi Masaya" userId="8869a66585b793a1" providerId="LiveId" clId="{2351F572-D861-470A-BB47-F8022FA7E99C}" dt="2020-07-17T08:39:18.601" v="51" actId="2696"/>
        <pc:sldMkLst>
          <pc:docMk/>
          <pc:sldMk cId="1237691712" sldId="261"/>
        </pc:sldMkLst>
      </pc:sldChg>
      <pc:sldChg chg="modSp mod">
        <pc:chgData name="Yamaguchi Masaya" userId="8869a66585b793a1" providerId="LiveId" clId="{2351F572-D861-470A-BB47-F8022FA7E99C}" dt="2020-07-18T10:26:36.706" v="335"/>
        <pc:sldMkLst>
          <pc:docMk/>
          <pc:sldMk cId="2667628471" sldId="261"/>
        </pc:sldMkLst>
        <pc:spChg chg="mod">
          <ac:chgData name="Yamaguchi Masaya" userId="8869a66585b793a1" providerId="LiveId" clId="{2351F572-D861-470A-BB47-F8022FA7E99C}" dt="2020-07-18T10:24:32.731" v="322" actId="16959"/>
          <ac:spMkLst>
            <pc:docMk/>
            <pc:sldMk cId="2667628471" sldId="261"/>
            <ac:spMk id="2" creationId="{A0F39BA3-32F4-460B-A00F-65C4BCEF5823}"/>
          </ac:spMkLst>
        </pc:spChg>
        <pc:spChg chg="mod">
          <ac:chgData name="Yamaguchi Masaya" userId="8869a66585b793a1" providerId="LiveId" clId="{2351F572-D861-470A-BB47-F8022FA7E99C}" dt="2020-07-18T10:26:36.706" v="335"/>
          <ac:spMkLst>
            <pc:docMk/>
            <pc:sldMk cId="2667628471" sldId="261"/>
            <ac:spMk id="8" creationId="{1F91A010-CE87-4D2C-AD45-2F8B2162AC84}"/>
          </ac:spMkLst>
        </pc:spChg>
      </pc:sldChg>
      <pc:sldChg chg="add del">
        <pc:chgData name="Yamaguchi Masaya" userId="8869a66585b793a1" providerId="LiveId" clId="{2351F572-D861-470A-BB47-F8022FA7E99C}" dt="2020-07-17T08:39:18.601" v="51" actId="2696"/>
        <pc:sldMkLst>
          <pc:docMk/>
          <pc:sldMk cId="3085428442" sldId="262"/>
        </pc:sldMkLst>
      </pc:sldChg>
      <pc:sldChg chg="add del">
        <pc:chgData name="Yamaguchi Masaya" userId="8869a66585b793a1" providerId="LiveId" clId="{2351F572-D861-470A-BB47-F8022FA7E99C}" dt="2020-07-17T08:39:18.601" v="51" actId="2696"/>
        <pc:sldMkLst>
          <pc:docMk/>
          <pc:sldMk cId="2899567396" sldId="263"/>
        </pc:sldMkLst>
      </pc:sldChg>
      <pc:sldChg chg="add del">
        <pc:chgData name="Yamaguchi Masaya" userId="8869a66585b793a1" providerId="LiveId" clId="{2351F572-D861-470A-BB47-F8022FA7E99C}" dt="2020-07-17T08:39:18.601" v="51" actId="2696"/>
        <pc:sldMkLst>
          <pc:docMk/>
          <pc:sldMk cId="2840558442" sldId="264"/>
        </pc:sldMkLst>
      </pc:sldChg>
    </pc:docChg>
  </pc:docChgLst>
  <pc:docChgLst>
    <pc:chgData name="Masaya Yamaguchi" userId="8869a66585b793a1" providerId="LiveId" clId="{5D49ADF5-6A5C-42DD-9A3E-E2C27C876263}"/>
    <pc:docChg chg="undo custSel addSld modSld">
      <pc:chgData name="Masaya Yamaguchi" userId="8869a66585b793a1" providerId="LiveId" clId="{5D49ADF5-6A5C-42DD-9A3E-E2C27C876263}" dt="2020-05-22T16:43:51.277" v="2466"/>
      <pc:docMkLst>
        <pc:docMk/>
      </pc:docMkLst>
      <pc:sldChg chg="addSp modSp">
        <pc:chgData name="Masaya Yamaguchi" userId="8869a66585b793a1" providerId="LiveId" clId="{5D49ADF5-6A5C-42DD-9A3E-E2C27C876263}" dt="2020-05-22T16:00:51.608" v="470" actId="1076"/>
        <pc:sldMkLst>
          <pc:docMk/>
          <pc:sldMk cId="591245623" sldId="259"/>
        </pc:sldMkLst>
        <pc:spChg chg="mod">
          <ac:chgData name="Masaya Yamaguchi" userId="8869a66585b793a1" providerId="LiveId" clId="{5D49ADF5-6A5C-42DD-9A3E-E2C27C876263}" dt="2020-05-22T15:57:59.036" v="275" actId="1076"/>
          <ac:spMkLst>
            <pc:docMk/>
            <pc:sldMk cId="591245623" sldId="259"/>
            <ac:spMk id="2" creationId="{1E727286-9F93-4579-AADB-996DA8E63836}"/>
          </ac:spMkLst>
        </pc:spChg>
        <pc:spChg chg="add mod">
          <ac:chgData name="Masaya Yamaguchi" userId="8869a66585b793a1" providerId="LiveId" clId="{5D49ADF5-6A5C-42DD-9A3E-E2C27C876263}" dt="2020-05-22T16:00:36.250" v="456" actId="1076"/>
          <ac:spMkLst>
            <pc:docMk/>
            <pc:sldMk cId="591245623" sldId="259"/>
            <ac:spMk id="4" creationId="{D93BC6C0-F763-442A-A026-4978E59453E7}"/>
          </ac:spMkLst>
        </pc:spChg>
        <pc:spChg chg="add mod">
          <ac:chgData name="Masaya Yamaguchi" userId="8869a66585b793a1" providerId="LiveId" clId="{5D49ADF5-6A5C-42DD-9A3E-E2C27C876263}" dt="2020-05-22T16:00:51.608" v="470" actId="1076"/>
          <ac:spMkLst>
            <pc:docMk/>
            <pc:sldMk cId="591245623" sldId="259"/>
            <ac:spMk id="5" creationId="{3197E773-AF5D-416B-AF9C-EF91D83F3678}"/>
          </ac:spMkLst>
        </pc:spChg>
      </pc:sldChg>
      <pc:sldChg chg="addSp delSp modSp">
        <pc:chgData name="Masaya Yamaguchi" userId="8869a66585b793a1" providerId="LiveId" clId="{5D49ADF5-6A5C-42DD-9A3E-E2C27C876263}" dt="2020-05-22T16:15:05.145" v="1131" actId="14100"/>
        <pc:sldMkLst>
          <pc:docMk/>
          <pc:sldMk cId="574701432" sldId="261"/>
        </pc:sldMkLst>
        <pc:spChg chg="add mod">
          <ac:chgData name="Masaya Yamaguchi" userId="8869a66585b793a1" providerId="LiveId" clId="{5D49ADF5-6A5C-42DD-9A3E-E2C27C876263}" dt="2020-05-22T15:17:47.734" v="267" actId="20577"/>
          <ac:spMkLst>
            <pc:docMk/>
            <pc:sldMk cId="574701432" sldId="261"/>
            <ac:spMk id="2" creationId="{4DD9D42E-D9D3-4B94-910F-3D39FEC6322A}"/>
          </ac:spMkLst>
        </pc:spChg>
        <pc:spChg chg="add mod">
          <ac:chgData name="Masaya Yamaguchi" userId="8869a66585b793a1" providerId="LiveId" clId="{5D49ADF5-6A5C-42DD-9A3E-E2C27C876263}" dt="2020-05-22T16:12:40.896" v="1079" actId="1076"/>
          <ac:spMkLst>
            <pc:docMk/>
            <pc:sldMk cId="574701432" sldId="261"/>
            <ac:spMk id="3" creationId="{121BAD23-D095-444E-B7CB-7B8E2F503DB1}"/>
          </ac:spMkLst>
        </pc:spChg>
        <pc:spChg chg="add mod">
          <ac:chgData name="Masaya Yamaguchi" userId="8869a66585b793a1" providerId="LiveId" clId="{5D49ADF5-6A5C-42DD-9A3E-E2C27C876263}" dt="2020-05-22T16:12:46.166" v="1080" actId="1076"/>
          <ac:spMkLst>
            <pc:docMk/>
            <pc:sldMk cId="574701432" sldId="261"/>
            <ac:spMk id="4" creationId="{841A7AAF-DB5E-4453-B9E2-C52FAA4A6867}"/>
          </ac:spMkLst>
        </pc:spChg>
        <pc:spChg chg="mod">
          <ac:chgData name="Masaya Yamaguchi" userId="8869a66585b793a1" providerId="LiveId" clId="{5D49ADF5-6A5C-42DD-9A3E-E2C27C876263}" dt="2020-05-22T15:16:01.252" v="125" actId="14100"/>
          <ac:spMkLst>
            <pc:docMk/>
            <pc:sldMk cId="574701432" sldId="261"/>
            <ac:spMk id="7" creationId="{289347C9-95C4-4E95-AF1F-ADF9175698D4}"/>
          </ac:spMkLst>
        </pc:spChg>
        <pc:spChg chg="add del mod">
          <ac:chgData name="Masaya Yamaguchi" userId="8869a66585b793a1" providerId="LiveId" clId="{5D49ADF5-6A5C-42DD-9A3E-E2C27C876263}" dt="2020-05-22T15:57:09.891" v="270"/>
          <ac:spMkLst>
            <pc:docMk/>
            <pc:sldMk cId="574701432" sldId="261"/>
            <ac:spMk id="8" creationId="{38A802DD-2E35-4CEC-830B-B9ED3B71CAD5}"/>
          </ac:spMkLst>
        </pc:spChg>
        <pc:spChg chg="add del mod">
          <ac:chgData name="Masaya Yamaguchi" userId="8869a66585b793a1" providerId="LiveId" clId="{5D49ADF5-6A5C-42DD-9A3E-E2C27C876263}" dt="2020-05-22T15:57:54.029" v="274"/>
          <ac:spMkLst>
            <pc:docMk/>
            <pc:sldMk cId="574701432" sldId="261"/>
            <ac:spMk id="9" creationId="{7C6B3E62-8F4E-4BD3-8DB5-528D3B9FA1FF}"/>
          </ac:spMkLst>
        </pc:spChg>
        <pc:spChg chg="add mod">
          <ac:chgData name="Masaya Yamaguchi" userId="8869a66585b793a1" providerId="LiveId" clId="{5D49ADF5-6A5C-42DD-9A3E-E2C27C876263}" dt="2020-05-22T16:12:37.963" v="1078" actId="1076"/>
          <ac:spMkLst>
            <pc:docMk/>
            <pc:sldMk cId="574701432" sldId="261"/>
            <ac:spMk id="10" creationId="{F37ED98C-DBB6-4026-8063-19C235E23BE8}"/>
          </ac:spMkLst>
        </pc:spChg>
        <pc:spChg chg="add mod">
          <ac:chgData name="Masaya Yamaguchi" userId="8869a66585b793a1" providerId="LiveId" clId="{5D49ADF5-6A5C-42DD-9A3E-E2C27C876263}" dt="2020-05-22T16:12:46.166" v="1080" actId="1076"/>
          <ac:spMkLst>
            <pc:docMk/>
            <pc:sldMk cId="574701432" sldId="261"/>
            <ac:spMk id="11" creationId="{32930207-A8C6-4F6B-8244-92EBC0DBBC44}"/>
          </ac:spMkLst>
        </pc:spChg>
        <pc:spChg chg="add mod">
          <ac:chgData name="Masaya Yamaguchi" userId="8869a66585b793a1" providerId="LiveId" clId="{5D49ADF5-6A5C-42DD-9A3E-E2C27C876263}" dt="2020-05-22T16:12:53.935" v="1082" actId="20577"/>
          <ac:spMkLst>
            <pc:docMk/>
            <pc:sldMk cId="574701432" sldId="261"/>
            <ac:spMk id="12" creationId="{9E1F9DD7-5EBE-4891-BB27-F5A5BB4F2D1E}"/>
          </ac:spMkLst>
        </pc:spChg>
        <pc:spChg chg="add mod">
          <ac:chgData name="Masaya Yamaguchi" userId="8869a66585b793a1" providerId="LiveId" clId="{5D49ADF5-6A5C-42DD-9A3E-E2C27C876263}" dt="2020-05-22T16:15:05.145" v="1131" actId="14100"/>
          <ac:spMkLst>
            <pc:docMk/>
            <pc:sldMk cId="574701432" sldId="261"/>
            <ac:spMk id="13" creationId="{ED4CA4FE-6641-4CDC-A185-5B9B9B4E5FDE}"/>
          </ac:spMkLst>
        </pc:spChg>
      </pc:sldChg>
      <pc:sldChg chg="addSp delSp modSp">
        <pc:chgData name="Masaya Yamaguchi" userId="8869a66585b793a1" providerId="LiveId" clId="{5D49ADF5-6A5C-42DD-9A3E-E2C27C876263}" dt="2020-05-22T16:21:49.480" v="1639"/>
        <pc:sldMkLst>
          <pc:docMk/>
          <pc:sldMk cId="4284834040" sldId="262"/>
        </pc:sldMkLst>
        <pc:spChg chg="mod">
          <ac:chgData name="Masaya Yamaguchi" userId="8869a66585b793a1" providerId="LiveId" clId="{5D49ADF5-6A5C-42DD-9A3E-E2C27C876263}" dt="2020-05-22T16:15:48.163" v="1145"/>
          <ac:spMkLst>
            <pc:docMk/>
            <pc:sldMk cId="4284834040" sldId="262"/>
            <ac:spMk id="6" creationId="{6B551181-2C66-4A19-BFC6-2ADD5F37BB92}"/>
          </ac:spMkLst>
        </pc:spChg>
        <pc:spChg chg="mod">
          <ac:chgData name="Masaya Yamaguchi" userId="8869a66585b793a1" providerId="LiveId" clId="{5D49ADF5-6A5C-42DD-9A3E-E2C27C876263}" dt="2020-05-22T16:19:51.977" v="1477" actId="1076"/>
          <ac:spMkLst>
            <pc:docMk/>
            <pc:sldMk cId="4284834040" sldId="262"/>
            <ac:spMk id="7" creationId="{289347C9-95C4-4E95-AF1F-ADF9175698D4}"/>
          </ac:spMkLst>
        </pc:spChg>
        <pc:spChg chg="add mod">
          <ac:chgData name="Masaya Yamaguchi" userId="8869a66585b793a1" providerId="LiveId" clId="{5D49ADF5-6A5C-42DD-9A3E-E2C27C876263}" dt="2020-05-22T16:21:49.480" v="1639"/>
          <ac:spMkLst>
            <pc:docMk/>
            <pc:sldMk cId="4284834040" sldId="262"/>
            <ac:spMk id="8" creationId="{6130D921-B5FB-4A29-A36C-9DA27AA5AC7E}"/>
          </ac:spMkLst>
        </pc:spChg>
        <pc:graphicFrameChg chg="del">
          <ac:chgData name="Masaya Yamaguchi" userId="8869a66585b793a1" providerId="LiveId" clId="{5D49ADF5-6A5C-42DD-9A3E-E2C27C876263}" dt="2020-05-22T16:16:51.074" v="1279"/>
          <ac:graphicFrameMkLst>
            <pc:docMk/>
            <pc:sldMk cId="4284834040" sldId="262"/>
            <ac:graphicFrameMk id="4" creationId="{506E0BE6-4499-4AAF-9BDE-2FC86A23EDB2}"/>
          </ac:graphicFrameMkLst>
        </pc:graphicFrameChg>
      </pc:sldChg>
      <pc:sldChg chg="addSp delSp modSp">
        <pc:chgData name="Masaya Yamaguchi" userId="8869a66585b793a1" providerId="LiveId" clId="{5D49ADF5-6A5C-42DD-9A3E-E2C27C876263}" dt="2020-05-22T16:43:22.159" v="2400" actId="20577"/>
        <pc:sldMkLst>
          <pc:docMk/>
          <pc:sldMk cId="1752985022" sldId="263"/>
        </pc:sldMkLst>
        <pc:spChg chg="mod">
          <ac:chgData name="Masaya Yamaguchi" userId="8869a66585b793a1" providerId="LiveId" clId="{5D49ADF5-6A5C-42DD-9A3E-E2C27C876263}" dt="2020-05-22T16:23:27.598" v="1663"/>
          <ac:spMkLst>
            <pc:docMk/>
            <pc:sldMk cId="1752985022" sldId="263"/>
            <ac:spMk id="5" creationId="{019221CD-53B1-494F-BC3B-7ABE372BAE13}"/>
          </ac:spMkLst>
        </pc:spChg>
        <pc:spChg chg="mod">
          <ac:chgData name="Masaya Yamaguchi" userId="8869a66585b793a1" providerId="LiveId" clId="{5D49ADF5-6A5C-42DD-9A3E-E2C27C876263}" dt="2020-05-22T16:38:26.207" v="2292" actId="14100"/>
          <ac:spMkLst>
            <pc:docMk/>
            <pc:sldMk cId="1752985022" sldId="263"/>
            <ac:spMk id="6" creationId="{6B551181-2C66-4A19-BFC6-2ADD5F37BB92}"/>
          </ac:spMkLst>
        </pc:spChg>
        <pc:spChg chg="del">
          <ac:chgData name="Masaya Yamaguchi" userId="8869a66585b793a1" providerId="LiveId" clId="{5D49ADF5-6A5C-42DD-9A3E-E2C27C876263}" dt="2020-05-22T16:26:44.268" v="1780"/>
          <ac:spMkLst>
            <pc:docMk/>
            <pc:sldMk cId="1752985022" sldId="263"/>
            <ac:spMk id="7" creationId="{289347C9-95C4-4E95-AF1F-ADF9175698D4}"/>
          </ac:spMkLst>
        </pc:spChg>
        <pc:spChg chg="del">
          <ac:chgData name="Masaya Yamaguchi" userId="8869a66585b793a1" providerId="LiveId" clId="{5D49ADF5-6A5C-42DD-9A3E-E2C27C876263}" dt="2020-05-22T16:26:46.756" v="1781"/>
          <ac:spMkLst>
            <pc:docMk/>
            <pc:sldMk cId="1752985022" sldId="263"/>
            <ac:spMk id="8" creationId="{6130D921-B5FB-4A29-A36C-9DA27AA5AC7E}"/>
          </ac:spMkLst>
        </pc:spChg>
        <pc:spChg chg="add mod">
          <ac:chgData name="Masaya Yamaguchi" userId="8869a66585b793a1" providerId="LiveId" clId="{5D49ADF5-6A5C-42DD-9A3E-E2C27C876263}" dt="2020-05-22T16:30:34.708" v="1851" actId="1076"/>
          <ac:spMkLst>
            <pc:docMk/>
            <pc:sldMk cId="1752985022" sldId="263"/>
            <ac:spMk id="12" creationId="{00C24D0E-4B4E-44E0-ADEB-20507CFF21AF}"/>
          </ac:spMkLst>
        </pc:spChg>
        <pc:spChg chg="add del mod">
          <ac:chgData name="Masaya Yamaguchi" userId="8869a66585b793a1" providerId="LiveId" clId="{5D49ADF5-6A5C-42DD-9A3E-E2C27C876263}" dt="2020-05-22T16:30:57.631" v="1857"/>
          <ac:spMkLst>
            <pc:docMk/>
            <pc:sldMk cId="1752985022" sldId="263"/>
            <ac:spMk id="13" creationId="{3A5C548C-7577-44A4-972A-B2D35A3F70D5}"/>
          </ac:spMkLst>
        </pc:spChg>
        <pc:spChg chg="add mod">
          <ac:chgData name="Masaya Yamaguchi" userId="8869a66585b793a1" providerId="LiveId" clId="{5D49ADF5-6A5C-42DD-9A3E-E2C27C876263}" dt="2020-05-22T16:31:37.017" v="1914" actId="1076"/>
          <ac:spMkLst>
            <pc:docMk/>
            <pc:sldMk cId="1752985022" sldId="263"/>
            <ac:spMk id="14" creationId="{65BC9BE5-3485-4061-B239-272443167F0C}"/>
          </ac:spMkLst>
        </pc:spChg>
        <pc:spChg chg="add mod">
          <ac:chgData name="Masaya Yamaguchi" userId="8869a66585b793a1" providerId="LiveId" clId="{5D49ADF5-6A5C-42DD-9A3E-E2C27C876263}" dt="2020-05-22T16:43:22.159" v="2400" actId="20577"/>
          <ac:spMkLst>
            <pc:docMk/>
            <pc:sldMk cId="1752985022" sldId="263"/>
            <ac:spMk id="15" creationId="{23851C7F-285E-4512-A801-56537AB02D02}"/>
          </ac:spMkLst>
        </pc:spChg>
        <pc:spChg chg="add mod">
          <ac:chgData name="Masaya Yamaguchi" userId="8869a66585b793a1" providerId="LiveId" clId="{5D49ADF5-6A5C-42DD-9A3E-E2C27C876263}" dt="2020-05-22T16:33:01.127" v="2010" actId="1076"/>
          <ac:spMkLst>
            <pc:docMk/>
            <pc:sldMk cId="1752985022" sldId="263"/>
            <ac:spMk id="16" creationId="{3D6DE447-36CF-4354-84A5-AAC6126F5E71}"/>
          </ac:spMkLst>
        </pc:spChg>
        <pc:picChg chg="add mod">
          <ac:chgData name="Masaya Yamaguchi" userId="8869a66585b793a1" providerId="LiveId" clId="{5D49ADF5-6A5C-42DD-9A3E-E2C27C876263}" dt="2020-05-22T16:31:06.321" v="1859" actId="1076"/>
          <ac:picMkLst>
            <pc:docMk/>
            <pc:sldMk cId="1752985022" sldId="263"/>
            <ac:picMk id="3" creationId="{CF52E7A1-BE32-4307-BA97-F0D2792FA48B}"/>
          </ac:picMkLst>
        </pc:picChg>
        <pc:picChg chg="add mod">
          <ac:chgData name="Masaya Yamaguchi" userId="8869a66585b793a1" providerId="LiveId" clId="{5D49ADF5-6A5C-42DD-9A3E-E2C27C876263}" dt="2020-05-22T16:30:31.210" v="1850" actId="1076"/>
          <ac:picMkLst>
            <pc:docMk/>
            <pc:sldMk cId="1752985022" sldId="263"/>
            <ac:picMk id="9" creationId="{C409FDB7-B084-4831-A7D4-083AA6FBADA3}"/>
          </ac:picMkLst>
        </pc:picChg>
        <pc:picChg chg="add mod">
          <ac:chgData name="Masaya Yamaguchi" userId="8869a66585b793a1" providerId="LiveId" clId="{5D49ADF5-6A5C-42DD-9A3E-E2C27C876263}" dt="2020-05-22T16:31:01.769" v="1858" actId="1076"/>
          <ac:picMkLst>
            <pc:docMk/>
            <pc:sldMk cId="1752985022" sldId="263"/>
            <ac:picMk id="11" creationId="{BDBA1A90-B87C-4ED6-A125-1FDE4B5B663B}"/>
          </ac:picMkLst>
        </pc:picChg>
      </pc:sldChg>
      <pc:sldChg chg="addSp delSp modSp">
        <pc:chgData name="Masaya Yamaguchi" userId="8869a66585b793a1" providerId="LiveId" clId="{5D49ADF5-6A5C-42DD-9A3E-E2C27C876263}" dt="2020-05-22T16:37:25.209" v="2247" actId="1076"/>
        <pc:sldMkLst>
          <pc:docMk/>
          <pc:sldMk cId="2630810805" sldId="264"/>
        </pc:sldMkLst>
        <pc:spChg chg="mod">
          <ac:chgData name="Masaya Yamaguchi" userId="8869a66585b793a1" providerId="LiveId" clId="{5D49ADF5-6A5C-42DD-9A3E-E2C27C876263}" dt="2020-05-22T16:33:40.932" v="2052"/>
          <ac:spMkLst>
            <pc:docMk/>
            <pc:sldMk cId="2630810805" sldId="264"/>
            <ac:spMk id="6" creationId="{6B551181-2C66-4A19-BFC6-2ADD5F37BB92}"/>
          </ac:spMkLst>
        </pc:spChg>
        <pc:spChg chg="add mod">
          <ac:chgData name="Masaya Yamaguchi" userId="8869a66585b793a1" providerId="LiveId" clId="{5D49ADF5-6A5C-42DD-9A3E-E2C27C876263}" dt="2020-05-22T16:36:13.014" v="2174"/>
          <ac:spMkLst>
            <pc:docMk/>
            <pc:sldMk cId="2630810805" sldId="264"/>
            <ac:spMk id="7" creationId="{788029DF-9FE3-425D-A1A2-1B80331BCECD}"/>
          </ac:spMkLst>
        </pc:spChg>
        <pc:spChg chg="add mod">
          <ac:chgData name="Masaya Yamaguchi" userId="8869a66585b793a1" providerId="LiveId" clId="{5D49ADF5-6A5C-42DD-9A3E-E2C27C876263}" dt="2020-05-22T16:37:25.209" v="2247" actId="1076"/>
          <ac:spMkLst>
            <pc:docMk/>
            <pc:sldMk cId="2630810805" sldId="264"/>
            <ac:spMk id="8" creationId="{3884016A-9595-4D52-A270-446D7092AF87}"/>
          </ac:spMkLst>
        </pc:spChg>
        <pc:spChg chg="del">
          <ac:chgData name="Masaya Yamaguchi" userId="8869a66585b793a1" providerId="LiveId" clId="{5D49ADF5-6A5C-42DD-9A3E-E2C27C876263}" dt="2020-05-22T16:33:51.013" v="2056"/>
          <ac:spMkLst>
            <pc:docMk/>
            <pc:sldMk cId="2630810805" sldId="264"/>
            <ac:spMk id="12" creationId="{00C24D0E-4B4E-44E0-ADEB-20507CFF21AF}"/>
          </ac:spMkLst>
        </pc:spChg>
        <pc:spChg chg="del">
          <ac:chgData name="Masaya Yamaguchi" userId="8869a66585b793a1" providerId="LiveId" clId="{5D49ADF5-6A5C-42DD-9A3E-E2C27C876263}" dt="2020-05-22T16:33:53.555" v="2057"/>
          <ac:spMkLst>
            <pc:docMk/>
            <pc:sldMk cId="2630810805" sldId="264"/>
            <ac:spMk id="14" creationId="{65BC9BE5-3485-4061-B239-272443167F0C}"/>
          </ac:spMkLst>
        </pc:spChg>
        <pc:spChg chg="del">
          <ac:chgData name="Masaya Yamaguchi" userId="8869a66585b793a1" providerId="LiveId" clId="{5D49ADF5-6A5C-42DD-9A3E-E2C27C876263}" dt="2020-05-22T16:34:00.674" v="2059"/>
          <ac:spMkLst>
            <pc:docMk/>
            <pc:sldMk cId="2630810805" sldId="264"/>
            <ac:spMk id="15" creationId="{23851C7F-285E-4512-A801-56537AB02D02}"/>
          </ac:spMkLst>
        </pc:spChg>
        <pc:spChg chg="del">
          <ac:chgData name="Masaya Yamaguchi" userId="8869a66585b793a1" providerId="LiveId" clId="{5D49ADF5-6A5C-42DD-9A3E-E2C27C876263}" dt="2020-05-22T16:33:56.973" v="2058"/>
          <ac:spMkLst>
            <pc:docMk/>
            <pc:sldMk cId="2630810805" sldId="264"/>
            <ac:spMk id="16" creationId="{3D6DE447-36CF-4354-84A5-AAC6126F5E71}"/>
          </ac:spMkLst>
        </pc:spChg>
        <pc:picChg chg="del">
          <ac:chgData name="Masaya Yamaguchi" userId="8869a66585b793a1" providerId="LiveId" clId="{5D49ADF5-6A5C-42DD-9A3E-E2C27C876263}" dt="2020-05-22T16:33:48.121" v="2055"/>
          <ac:picMkLst>
            <pc:docMk/>
            <pc:sldMk cId="2630810805" sldId="264"/>
            <ac:picMk id="3" creationId="{CF52E7A1-BE32-4307-BA97-F0D2792FA48B}"/>
          </ac:picMkLst>
        </pc:picChg>
        <pc:picChg chg="add mod">
          <ac:chgData name="Masaya Yamaguchi" userId="8869a66585b793a1" providerId="LiveId" clId="{5D49ADF5-6A5C-42DD-9A3E-E2C27C876263}" dt="2020-05-22T16:34:32.770" v="2067" actId="1076"/>
          <ac:picMkLst>
            <pc:docMk/>
            <pc:sldMk cId="2630810805" sldId="264"/>
            <ac:picMk id="4" creationId="{E9A702EF-B69B-4E77-9C5C-69244B1E0EBF}"/>
          </ac:picMkLst>
        </pc:picChg>
        <pc:picChg chg="del">
          <ac:chgData name="Masaya Yamaguchi" userId="8869a66585b793a1" providerId="LiveId" clId="{5D49ADF5-6A5C-42DD-9A3E-E2C27C876263}" dt="2020-05-22T16:33:44.368" v="2053"/>
          <ac:picMkLst>
            <pc:docMk/>
            <pc:sldMk cId="2630810805" sldId="264"/>
            <ac:picMk id="9" creationId="{C409FDB7-B084-4831-A7D4-083AA6FBADA3}"/>
          </ac:picMkLst>
        </pc:picChg>
        <pc:picChg chg="del">
          <ac:chgData name="Masaya Yamaguchi" userId="8869a66585b793a1" providerId="LiveId" clId="{5D49ADF5-6A5C-42DD-9A3E-E2C27C876263}" dt="2020-05-22T16:33:45.805" v="2054"/>
          <ac:picMkLst>
            <pc:docMk/>
            <pc:sldMk cId="2630810805" sldId="264"/>
            <ac:picMk id="11" creationId="{BDBA1A90-B87C-4ED6-A125-1FDE4B5B663B}"/>
          </ac:picMkLst>
        </pc:picChg>
      </pc:sldChg>
      <pc:sldChg chg="addSp delSp modSp add">
        <pc:chgData name="Masaya Yamaguchi" userId="8869a66585b793a1" providerId="LiveId" clId="{5D49ADF5-6A5C-42DD-9A3E-E2C27C876263}" dt="2020-05-22T16:43:51.277" v="2466"/>
        <pc:sldMkLst>
          <pc:docMk/>
          <pc:sldMk cId="1804506757" sldId="265"/>
        </pc:sldMkLst>
        <pc:spChg chg="add mod">
          <ac:chgData name="Masaya Yamaguchi" userId="8869a66585b793a1" providerId="LiveId" clId="{5D49ADF5-6A5C-42DD-9A3E-E2C27C876263}" dt="2020-05-22T16:41:10.513" v="2378" actId="1076"/>
          <ac:spMkLst>
            <pc:docMk/>
            <pc:sldMk cId="1804506757" sldId="265"/>
            <ac:spMk id="2" creationId="{22F6D459-6474-4F51-80B8-916566B8DA60}"/>
          </ac:spMkLst>
        </pc:spChg>
        <pc:spChg chg="mod">
          <ac:chgData name="Masaya Yamaguchi" userId="8869a66585b793a1" providerId="LiveId" clId="{5D49ADF5-6A5C-42DD-9A3E-E2C27C876263}" dt="2020-05-22T16:38:14.661" v="2282" actId="20577"/>
          <ac:spMkLst>
            <pc:docMk/>
            <pc:sldMk cId="1804506757" sldId="265"/>
            <ac:spMk id="6" creationId="{6B551181-2C66-4A19-BFC6-2ADD5F37BB92}"/>
          </ac:spMkLst>
        </pc:spChg>
        <pc:spChg chg="mod">
          <ac:chgData name="Masaya Yamaguchi" userId="8869a66585b793a1" providerId="LiveId" clId="{5D49ADF5-6A5C-42DD-9A3E-E2C27C876263}" dt="2020-05-22T16:38:47.765" v="2295" actId="1076"/>
          <ac:spMkLst>
            <pc:docMk/>
            <pc:sldMk cId="1804506757" sldId="265"/>
            <ac:spMk id="14" creationId="{65BC9BE5-3485-4061-B239-272443167F0C}"/>
          </ac:spMkLst>
        </pc:spChg>
        <pc:spChg chg="mod">
          <ac:chgData name="Masaya Yamaguchi" userId="8869a66585b793a1" providerId="LiveId" clId="{5D49ADF5-6A5C-42DD-9A3E-E2C27C876263}" dt="2020-05-22T16:43:51.277" v="2466"/>
          <ac:spMkLst>
            <pc:docMk/>
            <pc:sldMk cId="1804506757" sldId="265"/>
            <ac:spMk id="15" creationId="{23851C7F-285E-4512-A801-56537AB02D02}"/>
          </ac:spMkLst>
        </pc:spChg>
        <pc:spChg chg="del mod">
          <ac:chgData name="Masaya Yamaguchi" userId="8869a66585b793a1" providerId="LiveId" clId="{5D49ADF5-6A5C-42DD-9A3E-E2C27C876263}" dt="2020-05-22T16:39:19.531" v="2302"/>
          <ac:spMkLst>
            <pc:docMk/>
            <pc:sldMk cId="1804506757" sldId="265"/>
            <ac:spMk id="16" creationId="{3D6DE447-36CF-4354-84A5-AAC6126F5E71}"/>
          </ac:spMkLst>
        </pc:spChg>
        <pc:picChg chg="mod">
          <ac:chgData name="Masaya Yamaguchi" userId="8869a66585b793a1" providerId="LiveId" clId="{5D49ADF5-6A5C-42DD-9A3E-E2C27C876263}" dt="2020-05-22T16:39:18.789" v="2300" actId="14826"/>
          <ac:picMkLst>
            <pc:docMk/>
            <pc:sldMk cId="1804506757" sldId="265"/>
            <ac:picMk id="3" creationId="{CF52E7A1-BE32-4307-BA97-F0D2792FA48B}"/>
          </ac:picMkLst>
        </pc:picChg>
        <pc:picChg chg="mod">
          <ac:chgData name="Masaya Yamaguchi" userId="8869a66585b793a1" providerId="LiveId" clId="{5D49ADF5-6A5C-42DD-9A3E-E2C27C876263}" dt="2020-05-22T16:39:04.720" v="2298" actId="14826"/>
          <ac:picMkLst>
            <pc:docMk/>
            <pc:sldMk cId="1804506757" sldId="265"/>
            <ac:picMk id="9" creationId="{C409FDB7-B084-4831-A7D4-083AA6FBADA3}"/>
          </ac:picMkLst>
        </pc:picChg>
        <pc:picChg chg="mod">
          <ac:chgData name="Masaya Yamaguchi" userId="8869a66585b793a1" providerId="LiveId" clId="{5D49ADF5-6A5C-42DD-9A3E-E2C27C876263}" dt="2020-05-22T16:39:13.638" v="2299" actId="14826"/>
          <ac:picMkLst>
            <pc:docMk/>
            <pc:sldMk cId="1804506757" sldId="265"/>
            <ac:picMk id="11" creationId="{BDBA1A90-B87C-4ED6-A125-1FDE4B5B663B}"/>
          </ac:picMkLst>
        </pc:picChg>
      </pc:sldChg>
    </pc:docChg>
  </pc:docChgLst>
  <pc:docChgLst>
    <pc:chgData name="Masaya Yamaguchi" userId="8869a66585b793a1" providerId="LiveId" clId="{81B6BE6E-F3D5-4DD0-B28C-5B2940380FB9}"/>
    <pc:docChg chg="undo custSel modSld">
      <pc:chgData name="Masaya Yamaguchi" userId="8869a66585b793a1" providerId="LiveId" clId="{81B6BE6E-F3D5-4DD0-B28C-5B2940380FB9}" dt="2020-07-20T09:10:50.193" v="783" actId="113"/>
      <pc:docMkLst>
        <pc:docMk/>
      </pc:docMkLst>
      <pc:sldChg chg="modSp">
        <pc:chgData name="Masaya Yamaguchi" userId="8869a66585b793a1" providerId="LiveId" clId="{81B6BE6E-F3D5-4DD0-B28C-5B2940380FB9}" dt="2020-07-19T12:10:46.600" v="222" actId="255"/>
        <pc:sldMkLst>
          <pc:docMk/>
          <pc:sldMk cId="3512458007" sldId="257"/>
        </pc:sldMkLst>
        <pc:spChg chg="mod">
          <ac:chgData name="Masaya Yamaguchi" userId="8869a66585b793a1" providerId="LiveId" clId="{81B6BE6E-F3D5-4DD0-B28C-5B2940380FB9}" dt="2020-07-19T12:10:46.600" v="222" actId="255"/>
          <ac:spMkLst>
            <pc:docMk/>
            <pc:sldMk cId="3512458007" sldId="257"/>
            <ac:spMk id="7" creationId="{289347C9-95C4-4E95-AF1F-ADF9175698D4}"/>
          </ac:spMkLst>
        </pc:spChg>
      </pc:sldChg>
      <pc:sldChg chg="modSp">
        <pc:chgData name="Masaya Yamaguchi" userId="8869a66585b793a1" providerId="LiveId" clId="{81B6BE6E-F3D5-4DD0-B28C-5B2940380FB9}" dt="2020-07-19T12:10:35.407" v="219" actId="20577"/>
        <pc:sldMkLst>
          <pc:docMk/>
          <pc:sldMk cId="770571783" sldId="260"/>
        </pc:sldMkLst>
        <pc:spChg chg="mod">
          <ac:chgData name="Masaya Yamaguchi" userId="8869a66585b793a1" providerId="LiveId" clId="{81B6BE6E-F3D5-4DD0-B28C-5B2940380FB9}" dt="2020-07-19T12:10:35.407" v="219" actId="20577"/>
          <ac:spMkLst>
            <pc:docMk/>
            <pc:sldMk cId="770571783" sldId="260"/>
            <ac:spMk id="7" creationId="{289347C9-95C4-4E95-AF1F-ADF9175698D4}"/>
          </ac:spMkLst>
        </pc:spChg>
      </pc:sldChg>
      <pc:sldChg chg="addSp modSp">
        <pc:chgData name="Masaya Yamaguchi" userId="8869a66585b793a1" providerId="LiveId" clId="{81B6BE6E-F3D5-4DD0-B28C-5B2940380FB9}" dt="2020-07-20T09:10:50.193" v="783" actId="113"/>
        <pc:sldMkLst>
          <pc:docMk/>
          <pc:sldMk cId="2667628471" sldId="261"/>
        </pc:sldMkLst>
        <pc:spChg chg="mod">
          <ac:chgData name="Masaya Yamaguchi" userId="8869a66585b793a1" providerId="LiveId" clId="{81B6BE6E-F3D5-4DD0-B28C-5B2940380FB9}" dt="2020-07-19T11:59:31.641" v="1" actId="113"/>
          <ac:spMkLst>
            <pc:docMk/>
            <pc:sldMk cId="2667628471" sldId="261"/>
            <ac:spMk id="2" creationId="{A0F39BA3-32F4-460B-A00F-65C4BCEF5823}"/>
          </ac:spMkLst>
        </pc:spChg>
        <pc:spChg chg="mod">
          <ac:chgData name="Masaya Yamaguchi" userId="8869a66585b793a1" providerId="LiveId" clId="{81B6BE6E-F3D5-4DD0-B28C-5B2940380FB9}" dt="2020-07-19T12:16:09.783" v="428" actId="20577"/>
          <ac:spMkLst>
            <pc:docMk/>
            <pc:sldMk cId="2667628471" sldId="261"/>
            <ac:spMk id="7" creationId="{289347C9-95C4-4E95-AF1F-ADF9175698D4}"/>
          </ac:spMkLst>
        </pc:spChg>
        <pc:spChg chg="mod">
          <ac:chgData name="Masaya Yamaguchi" userId="8869a66585b793a1" providerId="LiveId" clId="{81B6BE6E-F3D5-4DD0-B28C-5B2940380FB9}" dt="2020-07-20T09:10:50.193" v="783" actId="113"/>
          <ac:spMkLst>
            <pc:docMk/>
            <pc:sldMk cId="2667628471" sldId="261"/>
            <ac:spMk id="8" creationId="{1F91A010-CE87-4D2C-AD45-2F8B2162AC84}"/>
          </ac:spMkLst>
        </pc:spChg>
        <pc:spChg chg="add mod">
          <ac:chgData name="Masaya Yamaguchi" userId="8869a66585b793a1" providerId="LiveId" clId="{81B6BE6E-F3D5-4DD0-B28C-5B2940380FB9}" dt="2020-07-19T12:17:21.255" v="547" actId="20577"/>
          <ac:spMkLst>
            <pc:docMk/>
            <pc:sldMk cId="2667628471" sldId="261"/>
            <ac:spMk id="9" creationId="{60B9760D-6AFF-475C-BBCB-C7A8CAB77BAE}"/>
          </ac:spMkLst>
        </pc:spChg>
      </pc:sldChg>
      <pc:sldChg chg="addSp delSp modSp">
        <pc:chgData name="Masaya Yamaguchi" userId="8869a66585b793a1" providerId="LiveId" clId="{81B6BE6E-F3D5-4DD0-B28C-5B2940380FB9}" dt="2020-07-19T12:21:52.318" v="779" actId="20577"/>
        <pc:sldMkLst>
          <pc:docMk/>
          <pc:sldMk cId="1098630709" sldId="262"/>
        </pc:sldMkLst>
        <pc:spChg chg="mod">
          <ac:chgData name="Masaya Yamaguchi" userId="8869a66585b793a1" providerId="LiveId" clId="{81B6BE6E-F3D5-4DD0-B28C-5B2940380FB9}" dt="2020-07-19T12:20:18.230" v="677" actId="20577"/>
          <ac:spMkLst>
            <pc:docMk/>
            <pc:sldMk cId="1098630709" sldId="262"/>
            <ac:spMk id="2" creationId="{A0F39BA3-32F4-460B-A00F-65C4BCEF5823}"/>
          </ac:spMkLst>
        </pc:spChg>
        <pc:spChg chg="mod">
          <ac:chgData name="Masaya Yamaguchi" userId="8869a66585b793a1" providerId="LiveId" clId="{81B6BE6E-F3D5-4DD0-B28C-5B2940380FB9}" dt="2020-07-19T12:18:15.235" v="558" actId="20577"/>
          <ac:spMkLst>
            <pc:docMk/>
            <pc:sldMk cId="1098630709" sldId="262"/>
            <ac:spMk id="5" creationId="{019221CD-53B1-494F-BC3B-7ABE372BAE13}"/>
          </ac:spMkLst>
        </pc:spChg>
        <pc:spChg chg="del">
          <ac:chgData name="Masaya Yamaguchi" userId="8869a66585b793a1" providerId="LiveId" clId="{81B6BE6E-F3D5-4DD0-B28C-5B2940380FB9}" dt="2020-07-19T12:18:19.145" v="559"/>
          <ac:spMkLst>
            <pc:docMk/>
            <pc:sldMk cId="1098630709" sldId="262"/>
            <ac:spMk id="6" creationId="{6B551181-2C66-4A19-BFC6-2ADD5F37BB92}"/>
          </ac:spMkLst>
        </pc:spChg>
        <pc:spChg chg="del">
          <ac:chgData name="Masaya Yamaguchi" userId="8869a66585b793a1" providerId="LiveId" clId="{81B6BE6E-F3D5-4DD0-B28C-5B2940380FB9}" dt="2020-07-19T12:19:49.813" v="655"/>
          <ac:spMkLst>
            <pc:docMk/>
            <pc:sldMk cId="1098630709" sldId="262"/>
            <ac:spMk id="7" creationId="{289347C9-95C4-4E95-AF1F-ADF9175698D4}"/>
          </ac:spMkLst>
        </pc:spChg>
        <pc:spChg chg="mod">
          <ac:chgData name="Masaya Yamaguchi" userId="8869a66585b793a1" providerId="LiveId" clId="{81B6BE6E-F3D5-4DD0-B28C-5B2940380FB9}" dt="2020-07-19T12:21:52.318" v="779" actId="20577"/>
          <ac:spMkLst>
            <pc:docMk/>
            <pc:sldMk cId="1098630709" sldId="262"/>
            <ac:spMk id="8" creationId="{1F91A010-CE87-4D2C-AD45-2F8B2162AC84}"/>
          </ac:spMkLst>
        </pc:spChg>
        <pc:spChg chg="del">
          <ac:chgData name="Masaya Yamaguchi" userId="8869a66585b793a1" providerId="LiveId" clId="{81B6BE6E-F3D5-4DD0-B28C-5B2940380FB9}" dt="2020-07-19T12:19:52.760" v="656"/>
          <ac:spMkLst>
            <pc:docMk/>
            <pc:sldMk cId="1098630709" sldId="262"/>
            <ac:spMk id="9" creationId="{60B9760D-6AFF-475C-BBCB-C7A8CAB77BAE}"/>
          </ac:spMkLst>
        </pc:spChg>
        <pc:spChg chg="add mod">
          <ac:chgData name="Masaya Yamaguchi" userId="8869a66585b793a1" providerId="LiveId" clId="{81B6BE6E-F3D5-4DD0-B28C-5B2940380FB9}" dt="2020-07-19T12:21:42.876" v="776" actId="20577"/>
          <ac:spMkLst>
            <pc:docMk/>
            <pc:sldMk cId="1098630709" sldId="262"/>
            <ac:spMk id="10" creationId="{3C117F8A-4186-443A-AC3B-6B35E2BDCD5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5BBA6-3ED2-4B4D-A130-A044031F2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57CB6A-9508-4C65-9606-F1F9B6BDF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97E0E4-7E93-4C96-B522-71B4F49D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B9F4F6-9C46-433A-8457-574BB496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434E76-FBDD-49CA-9F7C-6D7BE844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99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FC22A-AA66-468B-A5F9-07E9A6FC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562725-25EF-447B-A5A8-1958A55DD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D733CE-0EE6-4230-9DB5-7AC9C8F6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94ABAE-2F46-4BE1-BA0D-B7167C40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7DC087-F77A-4747-8D38-0B6E9F4D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0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0DE0972-6C73-4388-B498-15BFE363A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E39D4B-0EBD-4934-923E-5DD52ECE1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533510-2576-4F70-82B6-5459928D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833009-C9BD-4FF7-8BE0-DA6BB1A5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56AA40-784E-4ABE-89CF-3EC9FEC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72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7EBE8-21AA-49C0-A9DD-41DB6C6D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DDCECD-8511-42A8-BE0C-070D400CD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2EF7E2-5C26-43F7-9B4C-F54D5D28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30170B-A7DA-467F-BFE4-C646E6F7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FB4D5F-B0DC-426B-982B-465D863C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1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16BA57-72F6-4AB5-9FE5-E23E650D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77596B-4446-47E4-A6CB-460B74B73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D2B92D-AE3C-4E79-856A-7B9783B6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9C03D-E009-43ED-90D7-F1CCA109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B6C70-8D12-4569-8440-B94425CE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77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C4D311-2F61-4034-A125-1564A234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6607C8-99BA-41E1-A917-7475A7428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ECE4C9-B97B-493F-AAD7-30C5B5BC2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1CA789-3D4D-4423-9FB6-0F265A21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E7DAC9-85D1-48A6-BB50-17CB0B03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E2FFE1-0C7F-4540-B976-251BBCCD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26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A9F05-8A48-47E5-960A-18DD79E3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1460AF-AA51-409D-B772-1745397C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32129C-0860-44B9-9B37-C09295876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5DFE9C3-DDF8-4C78-A0BA-A2CB04B9F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512867D-32C2-4AA8-86EF-7E0390E1F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98A444-1E41-4EE2-8104-8B8F481D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93AE8B-076E-4CC7-B548-6E9D889C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197F85E-74ED-47D6-80E8-02646963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35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ED19D-EE50-4E5C-AB30-7F0749AA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175320-52F3-4134-B18B-EF929D5A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D8A3CE-B108-4E76-AB8E-52136302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A9B60D-235B-462C-B6D5-546E40AA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51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257585-BC2D-4D3D-BF54-E044B6A8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4AE831D-4DCB-4935-9B72-6CC4DB45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84CA4B-E7B9-4E65-8C33-4A6F14DC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09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26CD5-B657-45D5-8907-A52694FD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27EEB7-3C2C-4CD3-AB1C-25275EF66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9F3B15-20B0-4E89-85DA-EDB0BBEE6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EB58E8-C95D-49DC-90BE-5E0C04A1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B66A96-59C4-4344-A028-F098D3E9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BF659B-F872-4647-8E1D-0C18B68F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78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21F235-B367-47CF-9FB2-24B96A8C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3D42EC-8FD7-4130-9FA0-66DF04042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50D180-C2E6-4E28-9AA6-E39B7AE15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F5D6DF-49B7-4635-BF52-C4B2C50D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2E9772-291E-4C88-BC92-0C4C374B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07538C-6BF6-48CF-BEC1-AAA1E2CE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88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222E62C-7874-4B23-9CBC-DF20976A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9818F3-0E31-47D5-9A03-8F43ECEEF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8F993C-7D25-4294-B1E5-D6331AF5A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0624-7C5E-4564-8988-5D4DC79A743A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F43E87-E235-478E-9394-ACFC5D509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A10744-902E-4F30-BF1E-9A89DB616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09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2BB364-A49C-4441-B4FE-4A23CEE64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4614" y="1232763"/>
            <a:ext cx="9144000" cy="1832083"/>
          </a:xfrm>
        </p:spPr>
        <p:txBody>
          <a:bodyPr>
            <a:normAutofit/>
          </a:bodyPr>
          <a:lstStyle/>
          <a:p>
            <a:r>
              <a:rPr lang="en-US" altLang="ja-JP" sz="4800" dirty="0">
                <a:latin typeface="+mn-ea"/>
                <a:ea typeface="+mn-ea"/>
              </a:rPr>
              <a:t>Python</a:t>
            </a:r>
            <a:r>
              <a:rPr lang="ja-JP" altLang="en-US" sz="4800" dirty="0">
                <a:latin typeface="+mn-ea"/>
                <a:ea typeface="+mn-ea"/>
              </a:rPr>
              <a:t>ではじめる教師なし学習</a:t>
            </a:r>
            <a:br>
              <a:rPr lang="en-US" altLang="ja-JP" sz="4800" dirty="0">
                <a:latin typeface="+mn-ea"/>
                <a:ea typeface="+mn-ea"/>
              </a:rPr>
            </a:br>
            <a:r>
              <a:rPr lang="en-US" altLang="ja-JP" sz="4800" dirty="0">
                <a:latin typeface="+mn-ea"/>
                <a:ea typeface="+mn-ea"/>
              </a:rPr>
              <a:t>7</a:t>
            </a:r>
            <a:r>
              <a:rPr lang="ja-JP" altLang="en-US" sz="4800" dirty="0">
                <a:latin typeface="+mn-ea"/>
                <a:ea typeface="+mn-ea"/>
              </a:rPr>
              <a:t>章</a:t>
            </a:r>
            <a:r>
              <a:rPr lang="en-US" altLang="ja-JP" sz="4800" dirty="0">
                <a:latin typeface="+mn-ea"/>
                <a:ea typeface="+mn-ea"/>
              </a:rPr>
              <a:t>5</a:t>
            </a:r>
            <a:r>
              <a:rPr lang="ja-JP" altLang="en-US" sz="4800" dirty="0">
                <a:latin typeface="+mn-ea"/>
                <a:ea typeface="+mn-ea"/>
              </a:rPr>
              <a:t>節～</a:t>
            </a:r>
            <a:r>
              <a:rPr lang="en-US" altLang="ja-JP" sz="4800" dirty="0">
                <a:latin typeface="+mn-ea"/>
                <a:ea typeface="+mn-ea"/>
              </a:rPr>
              <a:t>8</a:t>
            </a:r>
            <a:r>
              <a:rPr lang="ja-JP" altLang="en-US" sz="4800" dirty="0">
                <a:latin typeface="+mn-ea"/>
                <a:ea typeface="+mn-ea"/>
              </a:rPr>
              <a:t>節</a:t>
            </a:r>
            <a:endParaRPr kumimoji="1" lang="ja-JP" altLang="en-US" sz="4800" dirty="0">
              <a:latin typeface="+mn-ea"/>
              <a:ea typeface="+mn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5193EC4-5A1C-4F50-928C-D39871F30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0257" y="3793155"/>
            <a:ext cx="4592714" cy="1655762"/>
          </a:xfrm>
        </p:spPr>
        <p:txBody>
          <a:bodyPr/>
          <a:lstStyle/>
          <a:p>
            <a:r>
              <a:rPr kumimoji="1" lang="en-US" altLang="ja-JP" dirty="0"/>
              <a:t>1116 17 9036</a:t>
            </a:r>
          </a:p>
          <a:p>
            <a:r>
              <a:rPr lang="ja-JP" altLang="en-US" dirty="0"/>
              <a:t>山口真哉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3DF05E9-1202-4FE3-A518-573355B6EBE1}"/>
              </a:ext>
            </a:extLst>
          </p:cNvPr>
          <p:cNvSpPr txBox="1"/>
          <p:nvPr/>
        </p:nvSpPr>
        <p:spPr>
          <a:xfrm>
            <a:off x="9481352" y="310666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2020</a:t>
            </a:r>
            <a:r>
              <a:rPr kumimoji="1" lang="ja-JP" altLang="en-US" dirty="0"/>
              <a:t>・</a:t>
            </a:r>
            <a:r>
              <a:rPr kumimoji="1" lang="en-US" altLang="ja-JP" dirty="0"/>
              <a:t>07</a:t>
            </a:r>
            <a:r>
              <a:rPr kumimoji="1" lang="ja-JP" altLang="en-US" dirty="0"/>
              <a:t>・</a:t>
            </a:r>
            <a:r>
              <a:rPr lang="en-US" altLang="ja-JP" dirty="0"/>
              <a:t>20</a:t>
            </a:r>
            <a:r>
              <a:rPr kumimoji="1" lang="ja-JP" altLang="en-US" dirty="0"/>
              <a:t>　</a:t>
            </a:r>
            <a:r>
              <a:rPr lang="ja-JP" altLang="en-US" dirty="0"/>
              <a:t>ゼミ資料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619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4A35AD-A9DA-42E7-8017-E1887DB518C9}"/>
              </a:ext>
            </a:extLst>
          </p:cNvPr>
          <p:cNvSpPr txBox="1"/>
          <p:nvPr/>
        </p:nvSpPr>
        <p:spPr>
          <a:xfrm>
            <a:off x="4972572" y="1305361"/>
            <a:ext cx="2246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やること</a:t>
            </a:r>
            <a:endParaRPr kumimoji="1" lang="ja-JP" altLang="en-US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3BC6C0-F763-442A-A026-4978E59453E7}"/>
              </a:ext>
            </a:extLst>
          </p:cNvPr>
          <p:cNvSpPr txBox="1"/>
          <p:nvPr/>
        </p:nvSpPr>
        <p:spPr>
          <a:xfrm>
            <a:off x="1492978" y="2875002"/>
            <a:ext cx="920604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・ 様々なオートエンコーダの紹介</a:t>
            </a:r>
            <a:endParaRPr lang="en-US" altLang="ja-JP" dirty="0"/>
          </a:p>
          <a:p>
            <a:pPr>
              <a:spcBef>
                <a:spcPts val="600"/>
              </a:spcBef>
            </a:pPr>
            <a:endParaRPr lang="en-US" altLang="ja-JP" dirty="0"/>
          </a:p>
          <a:p>
            <a:pPr>
              <a:spcBef>
                <a:spcPts val="600"/>
              </a:spcBef>
            </a:pPr>
            <a:r>
              <a:rPr kumimoji="1" lang="ja-JP" altLang="en-US" dirty="0"/>
              <a:t>・</a:t>
            </a:r>
            <a:r>
              <a:rPr kumimoji="1" lang="ja-JP" altLang="en-US" sz="2000" dirty="0"/>
              <a:t> </a:t>
            </a:r>
            <a:r>
              <a:rPr lang="ja-JP" altLang="en-US" sz="2000" dirty="0"/>
              <a:t>まとめ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9124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スパースオートエンコーダ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551181-2C66-4A19-BFC6-2ADD5F37BB92}"/>
              </a:ext>
            </a:extLst>
          </p:cNvPr>
          <p:cNvSpPr txBox="1"/>
          <p:nvPr/>
        </p:nvSpPr>
        <p:spPr>
          <a:xfrm>
            <a:off x="910489" y="1914207"/>
            <a:ext cx="4055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スパースオートエンコーダ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9347C9-95C4-4E95-AF1F-ADF9175698D4}"/>
              </a:ext>
            </a:extLst>
          </p:cNvPr>
          <p:cNvSpPr txBox="1"/>
          <p:nvPr/>
        </p:nvSpPr>
        <p:spPr>
          <a:xfrm>
            <a:off x="1598412" y="4373664"/>
            <a:ext cx="84593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ja-JP" altLang="en-US" dirty="0"/>
              <a:t>・  一般に</a:t>
            </a:r>
            <a:r>
              <a:rPr lang="ja-JP" altLang="en-US" dirty="0"/>
              <a:t>スパースオートエンコーダは</a:t>
            </a:r>
            <a:r>
              <a:rPr kumimoji="1" lang="ja-JP" altLang="en-US" dirty="0"/>
              <a:t>過完備オートエンコーダになる</a:t>
            </a:r>
            <a:r>
              <a:rPr kumimoji="1" lang="en-US" altLang="ja-JP" dirty="0"/>
              <a:t>.</a:t>
            </a:r>
          </a:p>
          <a:p>
            <a:pPr>
              <a:spcAft>
                <a:spcPts val="600"/>
              </a:spcAft>
            </a:pPr>
            <a:endParaRPr kumimoji="1" lang="en-US" altLang="ja-JP" dirty="0"/>
          </a:p>
          <a:p>
            <a:pPr>
              <a:spcAft>
                <a:spcPts val="600"/>
              </a:spcAft>
            </a:pPr>
            <a:r>
              <a:rPr kumimoji="1" lang="ja-JP" altLang="en-US" dirty="0"/>
              <a:t>・  </a:t>
            </a:r>
            <a:r>
              <a:rPr lang="ja-JP" altLang="en-US" dirty="0"/>
              <a:t>ある分野ではスパースオートエンコーダのほうが良い性能を示すことがある（らしい）</a:t>
            </a:r>
            <a:endParaRPr kumimoji="1" lang="en-US" altLang="ja-JP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B48C3978-9DDB-48A5-BB5E-C8D372E5140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325" y="3750679"/>
            <a:ext cx="2225348" cy="2530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A0F39BA3-32F4-460B-A00F-65C4BCEF5823}"/>
                  </a:ext>
                </a:extLst>
              </p:cNvPr>
              <p:cNvSpPr txBox="1"/>
              <p:nvPr/>
            </p:nvSpPr>
            <p:spPr>
              <a:xfrm>
                <a:off x="1598412" y="2688217"/>
                <a:ext cx="7434728" cy="69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・　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dirty="0"/>
                  <a:t> を入力ベクトル</a:t>
                </a:r>
                <a:r>
                  <a:rPr kumimoji="1" lang="en-US" altLang="ja-JP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dirty="0"/>
                  <a:t> を出力ベクトル</a:t>
                </a:r>
                <a:r>
                  <a:rPr kumimoji="1" lang="en-US" altLang="ja-JP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𝐾𝐿</m:t>
                    </m:r>
                  </m:oMath>
                </a14:m>
                <a:r>
                  <a:rPr kumimoji="1" lang="ja-JP" altLang="en-US" dirty="0"/>
                  <a:t>をスパース性ペナルティとする</a:t>
                </a:r>
                <a:r>
                  <a:rPr lang="ja-JP" altLang="en-US" dirty="0"/>
                  <a:t>と</a:t>
                </a:r>
                <a:r>
                  <a:rPr lang="en-US" altLang="ja-JP" dirty="0"/>
                  <a:t>,</a:t>
                </a:r>
              </a:p>
              <a:p>
                <a:r>
                  <a:rPr lang="ja-JP" altLang="en-US" dirty="0"/>
                  <a:t>    損失関数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𝑙𝑜𝑠𝑠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は以下のように表される</a:t>
                </a:r>
                <a:r>
                  <a:rPr kumimoji="1" lang="en-US" altLang="ja-JP" dirty="0"/>
                  <a:t>.</a:t>
                </a: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A0F39BA3-32F4-460B-A00F-65C4BCEF5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412" y="2688217"/>
                <a:ext cx="7434728" cy="692497"/>
              </a:xfrm>
              <a:prstGeom prst="rect">
                <a:avLst/>
              </a:prstGeom>
              <a:blipFill>
                <a:blip r:embed="rId4"/>
                <a:stretch>
                  <a:fillRect t="-877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45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ノイズ除去オートエンコーダ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551181-2C66-4A19-BFC6-2ADD5F37BB92}"/>
              </a:ext>
            </a:extLst>
          </p:cNvPr>
          <p:cNvSpPr txBox="1"/>
          <p:nvPr/>
        </p:nvSpPr>
        <p:spPr>
          <a:xfrm>
            <a:off x="910489" y="1914207"/>
            <a:ext cx="4055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ノイズ除去オートエンコーダ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9347C9-95C4-4E95-AF1F-ADF9175698D4}"/>
              </a:ext>
            </a:extLst>
          </p:cNvPr>
          <p:cNvSpPr txBox="1"/>
          <p:nvPr/>
        </p:nvSpPr>
        <p:spPr>
          <a:xfrm>
            <a:off x="1598412" y="4373664"/>
            <a:ext cx="6950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ja-JP" altLang="en-US" sz="2000" dirty="0"/>
              <a:t>・  </a:t>
            </a:r>
            <a:r>
              <a:rPr kumimoji="1" lang="ja-JP" altLang="en-US" dirty="0"/>
              <a:t>入力データや出力データをランダムに破壊することにより実現する</a:t>
            </a:r>
            <a:r>
              <a:rPr kumimoji="1" lang="en-US" altLang="ja-JP" dirty="0"/>
              <a:t>.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0F39BA3-32F4-460B-A00F-65C4BCEF5823}"/>
              </a:ext>
            </a:extLst>
          </p:cNvPr>
          <p:cNvSpPr txBox="1"/>
          <p:nvPr/>
        </p:nvSpPr>
        <p:spPr>
          <a:xfrm>
            <a:off x="1598412" y="2688217"/>
            <a:ext cx="822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　オートエンコーダは元データにある最も重要な要素をとらえ</a:t>
            </a:r>
            <a:r>
              <a:rPr kumimoji="1" lang="en-US" altLang="ja-JP" dirty="0"/>
              <a:t>, </a:t>
            </a:r>
            <a:r>
              <a:rPr kumimoji="1" lang="ja-JP" altLang="en-US" dirty="0"/>
              <a:t>ノイズは無視する</a:t>
            </a:r>
            <a:r>
              <a:rPr kumimoji="1" lang="en-US" altLang="ja-JP" dirty="0"/>
              <a:t>.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F91A010-CE87-4D2C-AD45-2F8B2162AC84}"/>
              </a:ext>
            </a:extLst>
          </p:cNvPr>
          <p:cNvSpPr txBox="1"/>
          <p:nvPr/>
        </p:nvSpPr>
        <p:spPr>
          <a:xfrm>
            <a:off x="1598412" y="3346274"/>
            <a:ext cx="821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　ノイズ除去オートエンコーダはさらに積極的にノイズを除去したいときに使われる</a:t>
            </a:r>
            <a:r>
              <a:rPr kumimoji="1" lang="en-US" altLang="ja-JP" dirty="0"/>
              <a:t>.</a:t>
            </a:r>
          </a:p>
          <a:p>
            <a:r>
              <a:rPr lang="en-US" altLang="ja-JP" dirty="0"/>
              <a:t>    ex) </a:t>
            </a:r>
            <a:r>
              <a:rPr lang="ja-JP" altLang="en-US" dirty="0"/>
              <a:t>元データがうるさい所での</a:t>
            </a:r>
            <a:r>
              <a:rPr lang="en-US" altLang="ja-JP" dirty="0"/>
              <a:t>2</a:t>
            </a:r>
            <a:r>
              <a:rPr lang="ja-JP" altLang="en-US" dirty="0"/>
              <a:t>人の会話記録の時　（</a:t>
            </a:r>
            <a:r>
              <a:rPr lang="en-US" altLang="ja-JP" dirty="0"/>
              <a:t>2</a:t>
            </a:r>
            <a:r>
              <a:rPr lang="ja-JP" altLang="en-US" dirty="0"/>
              <a:t>人以外の音を除去したい）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7057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変分オートエンコーダ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551181-2C66-4A19-BFC6-2ADD5F37BB92}"/>
              </a:ext>
            </a:extLst>
          </p:cNvPr>
          <p:cNvSpPr txBox="1"/>
          <p:nvPr/>
        </p:nvSpPr>
        <p:spPr>
          <a:xfrm>
            <a:off x="910489" y="1914207"/>
            <a:ext cx="4055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変分オートエンコーダ</a:t>
            </a:r>
            <a:endParaRPr kumimoji="1"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9347C9-95C4-4E95-AF1F-ADF9175698D4}"/>
              </a:ext>
            </a:extLst>
          </p:cNvPr>
          <p:cNvSpPr txBox="1"/>
          <p:nvPr/>
        </p:nvSpPr>
        <p:spPr>
          <a:xfrm>
            <a:off x="1598412" y="4004331"/>
            <a:ext cx="65405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ja-JP" altLang="en-US" sz="2000" dirty="0"/>
              <a:t>・  </a:t>
            </a:r>
            <a:r>
              <a:rPr lang="ja-JP" altLang="en-US" dirty="0"/>
              <a:t>変分オートエンコーダは学習したデータだけに制約されず</a:t>
            </a:r>
            <a:r>
              <a:rPr lang="en-US" altLang="ja-JP" dirty="0"/>
              <a:t>,</a:t>
            </a:r>
          </a:p>
          <a:p>
            <a:pPr>
              <a:spcAft>
                <a:spcPts val="600"/>
              </a:spcAft>
            </a:pPr>
            <a:r>
              <a:rPr kumimoji="1" lang="en-US" altLang="ja-JP" dirty="0"/>
              <a:t>    </a:t>
            </a:r>
            <a:r>
              <a:rPr kumimoji="1" lang="ja-JP" altLang="en-US" dirty="0"/>
              <a:t>見たことのない場合でも新しいサンプルを生成することもできる</a:t>
            </a:r>
            <a:r>
              <a:rPr kumimoji="1" lang="en-US" altLang="ja-JP" dirty="0"/>
              <a:t>.</a:t>
            </a:r>
          </a:p>
          <a:p>
            <a:pPr>
              <a:spcAft>
                <a:spcPts val="600"/>
              </a:spcAft>
            </a:pPr>
            <a:r>
              <a:rPr lang="ja-JP" altLang="en-US" dirty="0"/>
              <a:t>　 → 生成モデル</a:t>
            </a:r>
            <a:endParaRPr kumimoji="1"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A0F39BA3-32F4-460B-A00F-65C4BCEF5823}"/>
                  </a:ext>
                </a:extLst>
              </p:cNvPr>
              <p:cNvSpPr txBox="1"/>
              <p:nvPr/>
            </p:nvSpPr>
            <p:spPr>
              <a:xfrm>
                <a:off x="1598412" y="2688217"/>
                <a:ext cx="5656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・　元データの潜在的な平均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ja-JP" alt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kumimoji="1" lang="ja-JP" altLang="en-US" dirty="0"/>
                  <a:t> と標準偏差 </a:t>
                </a:r>
                <a14:m>
                  <m:oMath xmlns:m="http://schemas.openxmlformats.org/officeDocument/2006/math">
                    <m:r>
                      <a:rPr kumimoji="1" lang="ja-JP" alt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kumimoji="1" lang="ja-JP" altLang="en-US" dirty="0"/>
                  <a:t> を学習する</a:t>
                </a:r>
                <a:r>
                  <a:rPr kumimoji="1" lang="en-US" altLang="ja-JP" dirty="0"/>
                  <a:t>.</a:t>
                </a: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A0F39BA3-32F4-460B-A00F-65C4BCEF5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412" y="2688217"/>
                <a:ext cx="5656357" cy="369332"/>
              </a:xfrm>
              <a:prstGeom prst="rect">
                <a:avLst/>
              </a:prstGeom>
              <a:blipFill>
                <a:blip r:embed="rId2"/>
                <a:stretch>
                  <a:fillRect l="-862" t="-13115" r="-64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91A010-CE87-4D2C-AD45-2F8B2162AC84}"/>
                  </a:ext>
                </a:extLst>
              </p:cNvPr>
              <p:cNvSpPr txBox="1"/>
              <p:nvPr/>
            </p:nvSpPr>
            <p:spPr>
              <a:xfrm>
                <a:off x="1598412" y="3346274"/>
                <a:ext cx="43972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・　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ja-JP" alt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としてデコーダを構成する</a:t>
                </a:r>
                <a:r>
                  <a:rPr lang="en-US" altLang="ja-JP" dirty="0"/>
                  <a:t>.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91A010-CE87-4D2C-AD45-2F8B2162A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412" y="3346274"/>
                <a:ext cx="4397294" cy="369332"/>
              </a:xfrm>
              <a:prstGeom prst="rect">
                <a:avLst/>
              </a:prstGeom>
              <a:blipFill>
                <a:blip r:embed="rId3"/>
                <a:stretch>
                  <a:fillRect l="-1108" t="-13115" r="-554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0B9760D-6AFF-475C-BBCB-C7A8CAB77BAE}"/>
              </a:ext>
            </a:extLst>
          </p:cNvPr>
          <p:cNvSpPr txBox="1"/>
          <p:nvPr/>
        </p:nvSpPr>
        <p:spPr>
          <a:xfrm>
            <a:off x="1598412" y="5401904"/>
            <a:ext cx="528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  生成モデルは画像</a:t>
            </a:r>
            <a:r>
              <a:rPr kumimoji="1" lang="en-US" altLang="ja-JP" dirty="0"/>
              <a:t>, </a:t>
            </a:r>
            <a:r>
              <a:rPr kumimoji="1" lang="ja-JP" altLang="en-US" dirty="0"/>
              <a:t>音声などの合成に応用される</a:t>
            </a:r>
            <a:r>
              <a:rPr lang="en-US" altLang="ja-JP" dirty="0"/>
              <a:t>.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6762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まとめ</a:t>
            </a:r>
            <a:endParaRPr kumimoji="1" lang="ja-JP" altLang="en-US" sz="32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0F39BA3-32F4-460B-A00F-65C4BCEF5823}"/>
              </a:ext>
            </a:extLst>
          </p:cNvPr>
          <p:cNvSpPr txBox="1"/>
          <p:nvPr/>
        </p:nvSpPr>
        <p:spPr>
          <a:xfrm>
            <a:off x="1598412" y="2688217"/>
            <a:ext cx="618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　</a:t>
            </a:r>
            <a:r>
              <a:rPr lang="ja-JP" altLang="en-US" dirty="0"/>
              <a:t>オートエンコーダ</a:t>
            </a:r>
            <a:r>
              <a:rPr lang="en-US" altLang="ja-JP" dirty="0"/>
              <a:t>(</a:t>
            </a:r>
            <a:r>
              <a:rPr lang="ja-JP" altLang="en-US" dirty="0"/>
              <a:t>自動で特徴量を抽出できる</a:t>
            </a:r>
            <a:r>
              <a:rPr lang="en-US" altLang="ja-JP" dirty="0"/>
              <a:t>)</a:t>
            </a:r>
            <a:r>
              <a:rPr lang="ja-JP" altLang="en-US" dirty="0"/>
              <a:t>の紹介をした</a:t>
            </a:r>
            <a:r>
              <a:rPr kumimoji="1" lang="en-US" altLang="ja-JP" dirty="0"/>
              <a:t>.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F91A010-CE87-4D2C-AD45-2F8B2162AC84}"/>
              </a:ext>
            </a:extLst>
          </p:cNvPr>
          <p:cNvSpPr txBox="1"/>
          <p:nvPr/>
        </p:nvSpPr>
        <p:spPr>
          <a:xfrm>
            <a:off x="1598412" y="3346274"/>
            <a:ext cx="364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　オートエンコーダにも種類がある</a:t>
            </a:r>
            <a:r>
              <a:rPr kumimoji="1" lang="en-US" altLang="ja-JP"/>
              <a:t>.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117F8A-4186-443A-AC3B-6B35E2BDCD56}"/>
              </a:ext>
            </a:extLst>
          </p:cNvPr>
          <p:cNvSpPr txBox="1"/>
          <p:nvPr/>
        </p:nvSpPr>
        <p:spPr>
          <a:xfrm>
            <a:off x="1598412" y="4004331"/>
            <a:ext cx="573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　次週から実際のデータを使ってオートエンコーダを使う</a:t>
            </a:r>
            <a:r>
              <a:rPr kumimoji="1" lang="en-US" altLang="ja-JP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6307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1095.153"/>
  <p:tag name="LATEXADDIN" val="\documentclass{article}&#10;\usepackage{amsmath}&#10;\pagestyle{empty}&#10;\begin{document}&#10;&#10;$$ \displaystyle loss=d({\bf x},{\bf y})+KL$$&#10;&#10;\end{document}"/>
  <p:tag name="IGUANATEXSIZE" val="20"/>
  <p:tag name="IGUANATEXCURSOR" val="118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</TotalTime>
  <Words>136</Words>
  <Application>Microsoft Office PowerPoint</Application>
  <PresentationFormat>ワイド画面</PresentationFormat>
  <Paragraphs>34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Arial Black</vt:lpstr>
      <vt:lpstr>Cambria Math</vt:lpstr>
      <vt:lpstr>Office テーマ</vt:lpstr>
      <vt:lpstr>Pythonではじめる教師なし学習 7章5節～8節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Pythonではじめる教師なし学習 2章9節～12節</dc:title>
  <dc:creator>Yamaguchi Masaya</dc:creator>
  <cp:lastModifiedBy>Masaya Yamaguchi</cp:lastModifiedBy>
  <cp:revision>63</cp:revision>
  <dcterms:created xsi:type="dcterms:W3CDTF">2020-05-09T10:33:56Z</dcterms:created>
  <dcterms:modified xsi:type="dcterms:W3CDTF">2020-07-20T09:10:52Z</dcterms:modified>
</cp:coreProperties>
</file>