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69" r:id="rId4"/>
    <p:sldId id="268" r:id="rId5"/>
    <p:sldId id="260" r:id="rId6"/>
    <p:sldId id="261" r:id="rId7"/>
    <p:sldId id="262" r:id="rId8"/>
    <p:sldId id="263" r:id="rId9"/>
    <p:sldId id="265" r:id="rId10"/>
    <p:sldId id="270" r:id="rId11"/>
    <p:sldId id="271" r:id="rId12"/>
    <p:sldId id="267" r:id="rId13"/>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Yamaguchi Masaya" initials="YM" lastIdx="1" clrIdx="0">
    <p:extLst>
      <p:ext uri="{19B8F6BF-5375-455C-9EA6-DF929625EA0E}">
        <p15:presenceInfo xmlns:p15="http://schemas.microsoft.com/office/powerpoint/2012/main" userId="8869a66585b793a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1662E5D-4F69-4976-B2CE-5C1E311DE216}" v="180" dt="2020-08-01T19:07:02.589"/>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457" autoAdjust="0"/>
    <p:restoredTop sz="94660"/>
  </p:normalViewPr>
  <p:slideViewPr>
    <p:cSldViewPr snapToGrid="0">
      <p:cViewPr varScale="1">
        <p:scale>
          <a:sx n="114" d="100"/>
          <a:sy n="114" d="100"/>
        </p:scale>
        <p:origin x="79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amaguchi Masaya" userId="8869a66585b793a1" providerId="LiveId" clId="{2351F572-D861-470A-BB47-F8022FA7E99C}"/>
    <pc:docChg chg="undo redo custSel addSld delSld modSld">
      <pc:chgData name="Yamaguchi Masaya" userId="8869a66585b793a1" providerId="LiveId" clId="{2351F572-D861-470A-BB47-F8022FA7E99C}" dt="2020-07-18T10:26:36.706" v="335"/>
      <pc:docMkLst>
        <pc:docMk/>
      </pc:docMkLst>
      <pc:sldChg chg="modSp mod">
        <pc:chgData name="Yamaguchi Masaya" userId="8869a66585b793a1" providerId="LiveId" clId="{2351F572-D861-470A-BB47-F8022FA7E99C}" dt="2020-07-17T08:39:44.401" v="63" actId="20577"/>
        <pc:sldMkLst>
          <pc:docMk/>
          <pc:sldMk cId="2216193728" sldId="256"/>
        </pc:sldMkLst>
        <pc:spChg chg="mod">
          <ac:chgData name="Yamaguchi Masaya" userId="8869a66585b793a1" providerId="LiveId" clId="{2351F572-D861-470A-BB47-F8022FA7E99C}" dt="2020-07-17T08:39:44.401" v="63" actId="20577"/>
          <ac:spMkLst>
            <pc:docMk/>
            <pc:sldMk cId="2216193728" sldId="256"/>
            <ac:spMk id="2" creationId="{FA2BB364-A49C-4441-B4FE-4A23CEE640B5}"/>
          </ac:spMkLst>
        </pc:spChg>
        <pc:spChg chg="mod">
          <ac:chgData name="Yamaguchi Masaya" userId="8869a66585b793a1" providerId="LiveId" clId="{2351F572-D861-470A-BB47-F8022FA7E99C}" dt="2020-07-17T08:39:32.172" v="55" actId="20577"/>
          <ac:spMkLst>
            <pc:docMk/>
            <pc:sldMk cId="2216193728" sldId="256"/>
            <ac:spMk id="4" creationId="{53DF05E9-1202-4FE3-A518-573355B6EBE1}"/>
          </ac:spMkLst>
        </pc:spChg>
      </pc:sldChg>
      <pc:sldChg chg="addSp delSp modSp add del mod">
        <pc:chgData name="Yamaguchi Masaya" userId="8869a66585b793a1" providerId="LiveId" clId="{2351F572-D861-470A-BB47-F8022FA7E99C}" dt="2020-07-17T08:51:12.054" v="201" actId="47"/>
        <pc:sldMkLst>
          <pc:docMk/>
          <pc:sldMk cId="3512458007" sldId="257"/>
        </pc:sldMkLst>
        <pc:spChg chg="mod">
          <ac:chgData name="Yamaguchi Masaya" userId="8869a66585b793a1" providerId="LiveId" clId="{2351F572-D861-470A-BB47-F8022FA7E99C}" dt="2020-07-17T08:43:01.127" v="148" actId="20577"/>
          <ac:spMkLst>
            <pc:docMk/>
            <pc:sldMk cId="3512458007" sldId="257"/>
            <ac:spMk id="5" creationId="{019221CD-53B1-494F-BC3B-7ABE372BAE13}"/>
          </ac:spMkLst>
        </pc:spChg>
        <pc:spChg chg="mod">
          <ac:chgData name="Yamaguchi Masaya" userId="8869a66585b793a1" providerId="LiveId" clId="{2351F572-D861-470A-BB47-F8022FA7E99C}" dt="2020-07-17T08:49:46.200" v="180" actId="20577"/>
          <ac:spMkLst>
            <pc:docMk/>
            <pc:sldMk cId="3512458007" sldId="257"/>
            <ac:spMk id="6" creationId="{6B551181-2C66-4A19-BFC6-2ADD5F37BB92}"/>
          </ac:spMkLst>
        </pc:spChg>
        <pc:spChg chg="mod">
          <ac:chgData name="Yamaguchi Masaya" userId="8869a66585b793a1" providerId="LiveId" clId="{2351F572-D861-470A-BB47-F8022FA7E99C}" dt="2020-07-17T08:49:54.760" v="181" actId="1076"/>
          <ac:spMkLst>
            <pc:docMk/>
            <pc:sldMk cId="3512458007" sldId="257"/>
            <ac:spMk id="7" creationId="{289347C9-95C4-4E95-AF1F-ADF9175698D4}"/>
          </ac:spMkLst>
        </pc:spChg>
        <pc:spChg chg="del">
          <ac:chgData name="Yamaguchi Masaya" userId="8869a66585b793a1" providerId="LiveId" clId="{2351F572-D861-470A-BB47-F8022FA7E99C}" dt="2020-07-17T08:45:13.387" v="163" actId="21"/>
          <ac:spMkLst>
            <pc:docMk/>
            <pc:sldMk cId="3512458007" sldId="257"/>
            <ac:spMk id="13" creationId="{BE79D37B-587C-4432-B2FF-90091954591E}"/>
          </ac:spMkLst>
        </pc:spChg>
        <pc:spChg chg="add mod">
          <ac:chgData name="Yamaguchi Masaya" userId="8869a66585b793a1" providerId="LiveId" clId="{2351F572-D861-470A-BB47-F8022FA7E99C}" dt="2020-07-17T07:29:11.979" v="48" actId="20577"/>
          <ac:spMkLst>
            <pc:docMk/>
            <pc:sldMk cId="3512458007" sldId="257"/>
            <ac:spMk id="15" creationId="{41DAF6B3-A978-4545-932B-317975CDD435}"/>
          </ac:spMkLst>
        </pc:spChg>
        <pc:spChg chg="add del mod">
          <ac:chgData name="Yamaguchi Masaya" userId="8869a66585b793a1" providerId="LiveId" clId="{2351F572-D861-470A-BB47-F8022FA7E99C}" dt="2020-07-17T08:51:12.054" v="201" actId="47"/>
          <ac:spMkLst>
            <pc:docMk/>
            <pc:sldMk cId="3512458007" sldId="257"/>
            <ac:spMk id="18" creationId="{9B06E05C-C8D2-4F48-9253-B083D89142BA}"/>
          </ac:spMkLst>
        </pc:spChg>
        <pc:grpChg chg="del">
          <ac:chgData name="Yamaguchi Masaya" userId="8869a66585b793a1" providerId="LiveId" clId="{2351F572-D861-470A-BB47-F8022FA7E99C}" dt="2020-07-17T08:45:09.969" v="162" actId="21"/>
          <ac:grpSpMkLst>
            <pc:docMk/>
            <pc:sldMk cId="3512458007" sldId="257"/>
            <ac:grpSpMk id="12" creationId="{D2C06C4D-29DE-4789-8627-B2D6518B7932}"/>
          </ac:grpSpMkLst>
        </pc:grpChg>
        <pc:picChg chg="del mod">
          <ac:chgData name="Yamaguchi Masaya" userId="8869a66585b793a1" providerId="LiveId" clId="{2351F572-D861-470A-BB47-F8022FA7E99C}" dt="2020-07-17T07:03:22.066" v="18" actId="478"/>
          <ac:picMkLst>
            <pc:docMk/>
            <pc:sldMk cId="3512458007" sldId="257"/>
            <ac:picMk id="4" creationId="{7FEE465D-B0A0-403C-9C5B-54F43B74B061}"/>
          </ac:picMkLst>
        </pc:picChg>
        <pc:picChg chg="del mod ord">
          <ac:chgData name="Yamaguchi Masaya" userId="8869a66585b793a1" providerId="LiveId" clId="{2351F572-D861-470A-BB47-F8022FA7E99C}" dt="2020-07-17T07:04:10.128" v="31" actId="478"/>
          <ac:picMkLst>
            <pc:docMk/>
            <pc:sldMk cId="3512458007" sldId="257"/>
            <ac:picMk id="10" creationId="{F05BB4C4-9D09-47F1-87BB-C0D00F4A9B2A}"/>
          </ac:picMkLst>
        </pc:picChg>
        <pc:picChg chg="del mod ord">
          <ac:chgData name="Yamaguchi Masaya" userId="8869a66585b793a1" providerId="LiveId" clId="{2351F572-D861-470A-BB47-F8022FA7E99C}" dt="2020-07-17T08:44:54.368" v="161" actId="478"/>
          <ac:picMkLst>
            <pc:docMk/>
            <pc:sldMk cId="3512458007" sldId="257"/>
            <ac:picMk id="14" creationId="{517EFD1C-A57E-4440-B7A5-93A1095F1FD5}"/>
          </ac:picMkLst>
        </pc:picChg>
        <pc:picChg chg="del mod ord">
          <ac:chgData name="Yamaguchi Masaya" userId="8869a66585b793a1" providerId="LiveId" clId="{2351F572-D861-470A-BB47-F8022FA7E99C}" dt="2020-07-17T08:50:49.742" v="197" actId="478"/>
          <ac:picMkLst>
            <pc:docMk/>
            <pc:sldMk cId="3512458007" sldId="257"/>
            <ac:picMk id="17" creationId="{3AAC70AB-5F2F-4233-A13A-E912C3436114}"/>
          </ac:picMkLst>
        </pc:picChg>
        <pc:picChg chg="mod ord">
          <ac:chgData name="Yamaguchi Masaya" userId="8869a66585b793a1" providerId="LiveId" clId="{2351F572-D861-470A-BB47-F8022FA7E99C}" dt="2020-07-17T08:50:49.742" v="196" actId="108"/>
          <ac:picMkLst>
            <pc:docMk/>
            <pc:sldMk cId="3512458007" sldId="257"/>
            <ac:picMk id="20" creationId="{B48C3978-9DDB-48A5-BB5E-C8D372E5140D}"/>
          </ac:picMkLst>
        </pc:picChg>
      </pc:sldChg>
      <pc:sldChg chg="modSp mod">
        <pc:chgData name="Yamaguchi Masaya" userId="8869a66585b793a1" providerId="LiveId" clId="{2351F572-D861-470A-BB47-F8022FA7E99C}" dt="2020-07-17T08:40:56.273" v="126" actId="20577"/>
        <pc:sldMkLst>
          <pc:docMk/>
          <pc:sldMk cId="591245623" sldId="259"/>
        </pc:sldMkLst>
        <pc:spChg chg="mod">
          <ac:chgData name="Yamaguchi Masaya" userId="8869a66585b793a1" providerId="LiveId" clId="{2351F572-D861-470A-BB47-F8022FA7E99C}" dt="2020-07-17T08:40:56.273" v="126" actId="20577"/>
          <ac:spMkLst>
            <pc:docMk/>
            <pc:sldMk cId="591245623" sldId="259"/>
            <ac:spMk id="4" creationId="{D93BC6C0-F763-442A-A026-4978E59453E7}"/>
          </ac:spMkLst>
        </pc:spChg>
      </pc:sldChg>
      <pc:sldChg chg="add del">
        <pc:chgData name="Yamaguchi Masaya" userId="8869a66585b793a1" providerId="LiveId" clId="{2351F572-D861-470A-BB47-F8022FA7E99C}" dt="2020-07-17T08:39:18.601" v="51" actId="2696"/>
        <pc:sldMkLst>
          <pc:docMk/>
          <pc:sldMk cId="3050284071" sldId="260"/>
        </pc:sldMkLst>
      </pc:sldChg>
      <pc:sldChg chg="add del">
        <pc:chgData name="Yamaguchi Masaya" userId="8869a66585b793a1" providerId="LiveId" clId="{2351F572-D861-470A-BB47-F8022FA7E99C}" dt="2020-07-17T08:39:18.601" v="51" actId="2696"/>
        <pc:sldMkLst>
          <pc:docMk/>
          <pc:sldMk cId="1237691712" sldId="261"/>
        </pc:sldMkLst>
      </pc:sldChg>
      <pc:sldChg chg="modSp mod">
        <pc:chgData name="Yamaguchi Masaya" userId="8869a66585b793a1" providerId="LiveId" clId="{2351F572-D861-470A-BB47-F8022FA7E99C}" dt="2020-07-18T10:26:36.706" v="335"/>
        <pc:sldMkLst>
          <pc:docMk/>
          <pc:sldMk cId="2667628471" sldId="261"/>
        </pc:sldMkLst>
        <pc:spChg chg="mod">
          <ac:chgData name="Yamaguchi Masaya" userId="8869a66585b793a1" providerId="LiveId" clId="{2351F572-D861-470A-BB47-F8022FA7E99C}" dt="2020-07-18T10:24:32.731" v="322" actId="16959"/>
          <ac:spMkLst>
            <pc:docMk/>
            <pc:sldMk cId="2667628471" sldId="261"/>
            <ac:spMk id="2" creationId="{A0F39BA3-32F4-460B-A00F-65C4BCEF5823}"/>
          </ac:spMkLst>
        </pc:spChg>
        <pc:spChg chg="mod">
          <ac:chgData name="Yamaguchi Masaya" userId="8869a66585b793a1" providerId="LiveId" clId="{2351F572-D861-470A-BB47-F8022FA7E99C}" dt="2020-07-18T10:26:36.706" v="335"/>
          <ac:spMkLst>
            <pc:docMk/>
            <pc:sldMk cId="2667628471" sldId="261"/>
            <ac:spMk id="8" creationId="{1F91A010-CE87-4D2C-AD45-2F8B2162AC84}"/>
          </ac:spMkLst>
        </pc:spChg>
      </pc:sldChg>
      <pc:sldChg chg="add del">
        <pc:chgData name="Yamaguchi Masaya" userId="8869a66585b793a1" providerId="LiveId" clId="{2351F572-D861-470A-BB47-F8022FA7E99C}" dt="2020-07-17T08:39:18.601" v="51" actId="2696"/>
        <pc:sldMkLst>
          <pc:docMk/>
          <pc:sldMk cId="3085428442" sldId="262"/>
        </pc:sldMkLst>
      </pc:sldChg>
      <pc:sldChg chg="add del">
        <pc:chgData name="Yamaguchi Masaya" userId="8869a66585b793a1" providerId="LiveId" clId="{2351F572-D861-470A-BB47-F8022FA7E99C}" dt="2020-07-17T08:39:18.601" v="51" actId="2696"/>
        <pc:sldMkLst>
          <pc:docMk/>
          <pc:sldMk cId="2899567396" sldId="263"/>
        </pc:sldMkLst>
      </pc:sldChg>
      <pc:sldChg chg="add del">
        <pc:chgData name="Yamaguchi Masaya" userId="8869a66585b793a1" providerId="LiveId" clId="{2351F572-D861-470A-BB47-F8022FA7E99C}" dt="2020-07-17T08:39:18.601" v="51" actId="2696"/>
        <pc:sldMkLst>
          <pc:docMk/>
          <pc:sldMk cId="2840558442" sldId="264"/>
        </pc:sldMkLst>
      </pc:sldChg>
    </pc:docChg>
  </pc:docChgLst>
  <pc:docChgLst>
    <pc:chgData name="Masaya Yamaguchi" userId="8869a66585b793a1" providerId="LiveId" clId="{5D49ADF5-6A5C-42DD-9A3E-E2C27C876263}"/>
    <pc:docChg chg="undo custSel addSld modSld">
      <pc:chgData name="Masaya Yamaguchi" userId="8869a66585b793a1" providerId="LiveId" clId="{5D49ADF5-6A5C-42DD-9A3E-E2C27C876263}" dt="2020-05-22T16:43:51.277" v="2466"/>
      <pc:docMkLst>
        <pc:docMk/>
      </pc:docMkLst>
      <pc:sldChg chg="addSp modSp">
        <pc:chgData name="Masaya Yamaguchi" userId="8869a66585b793a1" providerId="LiveId" clId="{5D49ADF5-6A5C-42DD-9A3E-E2C27C876263}" dt="2020-05-22T16:00:51.608" v="470" actId="1076"/>
        <pc:sldMkLst>
          <pc:docMk/>
          <pc:sldMk cId="591245623" sldId="259"/>
        </pc:sldMkLst>
        <pc:spChg chg="mod">
          <ac:chgData name="Masaya Yamaguchi" userId="8869a66585b793a1" providerId="LiveId" clId="{5D49ADF5-6A5C-42DD-9A3E-E2C27C876263}" dt="2020-05-22T15:57:59.036" v="275" actId="1076"/>
          <ac:spMkLst>
            <pc:docMk/>
            <pc:sldMk cId="591245623" sldId="259"/>
            <ac:spMk id="2" creationId="{1E727286-9F93-4579-AADB-996DA8E63836}"/>
          </ac:spMkLst>
        </pc:spChg>
        <pc:spChg chg="add mod">
          <ac:chgData name="Masaya Yamaguchi" userId="8869a66585b793a1" providerId="LiveId" clId="{5D49ADF5-6A5C-42DD-9A3E-E2C27C876263}" dt="2020-05-22T16:00:36.250" v="456" actId="1076"/>
          <ac:spMkLst>
            <pc:docMk/>
            <pc:sldMk cId="591245623" sldId="259"/>
            <ac:spMk id="4" creationId="{D93BC6C0-F763-442A-A026-4978E59453E7}"/>
          </ac:spMkLst>
        </pc:spChg>
        <pc:spChg chg="add mod">
          <ac:chgData name="Masaya Yamaguchi" userId="8869a66585b793a1" providerId="LiveId" clId="{5D49ADF5-6A5C-42DD-9A3E-E2C27C876263}" dt="2020-05-22T16:00:51.608" v="470" actId="1076"/>
          <ac:spMkLst>
            <pc:docMk/>
            <pc:sldMk cId="591245623" sldId="259"/>
            <ac:spMk id="5" creationId="{3197E773-AF5D-416B-AF9C-EF91D83F3678}"/>
          </ac:spMkLst>
        </pc:spChg>
      </pc:sldChg>
      <pc:sldChg chg="addSp delSp modSp">
        <pc:chgData name="Masaya Yamaguchi" userId="8869a66585b793a1" providerId="LiveId" clId="{5D49ADF5-6A5C-42DD-9A3E-E2C27C876263}" dt="2020-05-22T16:15:05.145" v="1131" actId="14100"/>
        <pc:sldMkLst>
          <pc:docMk/>
          <pc:sldMk cId="574701432" sldId="261"/>
        </pc:sldMkLst>
        <pc:spChg chg="add mod">
          <ac:chgData name="Masaya Yamaguchi" userId="8869a66585b793a1" providerId="LiveId" clId="{5D49ADF5-6A5C-42DD-9A3E-E2C27C876263}" dt="2020-05-22T15:17:47.734" v="267" actId="20577"/>
          <ac:spMkLst>
            <pc:docMk/>
            <pc:sldMk cId="574701432" sldId="261"/>
            <ac:spMk id="2" creationId="{4DD9D42E-D9D3-4B94-910F-3D39FEC6322A}"/>
          </ac:spMkLst>
        </pc:spChg>
        <pc:spChg chg="add mod">
          <ac:chgData name="Masaya Yamaguchi" userId="8869a66585b793a1" providerId="LiveId" clId="{5D49ADF5-6A5C-42DD-9A3E-E2C27C876263}" dt="2020-05-22T16:12:40.896" v="1079" actId="1076"/>
          <ac:spMkLst>
            <pc:docMk/>
            <pc:sldMk cId="574701432" sldId="261"/>
            <ac:spMk id="3" creationId="{121BAD23-D095-444E-B7CB-7B8E2F503DB1}"/>
          </ac:spMkLst>
        </pc:spChg>
        <pc:spChg chg="add mod">
          <ac:chgData name="Masaya Yamaguchi" userId="8869a66585b793a1" providerId="LiveId" clId="{5D49ADF5-6A5C-42DD-9A3E-E2C27C876263}" dt="2020-05-22T16:12:46.166" v="1080" actId="1076"/>
          <ac:spMkLst>
            <pc:docMk/>
            <pc:sldMk cId="574701432" sldId="261"/>
            <ac:spMk id="4" creationId="{841A7AAF-DB5E-4453-B9E2-C52FAA4A6867}"/>
          </ac:spMkLst>
        </pc:spChg>
        <pc:spChg chg="mod">
          <ac:chgData name="Masaya Yamaguchi" userId="8869a66585b793a1" providerId="LiveId" clId="{5D49ADF5-6A5C-42DD-9A3E-E2C27C876263}" dt="2020-05-22T15:16:01.252" v="125" actId="14100"/>
          <ac:spMkLst>
            <pc:docMk/>
            <pc:sldMk cId="574701432" sldId="261"/>
            <ac:spMk id="7" creationId="{289347C9-95C4-4E95-AF1F-ADF9175698D4}"/>
          </ac:spMkLst>
        </pc:spChg>
        <pc:spChg chg="add del mod">
          <ac:chgData name="Masaya Yamaguchi" userId="8869a66585b793a1" providerId="LiveId" clId="{5D49ADF5-6A5C-42DD-9A3E-E2C27C876263}" dt="2020-05-22T15:57:09.891" v="270"/>
          <ac:spMkLst>
            <pc:docMk/>
            <pc:sldMk cId="574701432" sldId="261"/>
            <ac:spMk id="8" creationId="{38A802DD-2E35-4CEC-830B-B9ED3B71CAD5}"/>
          </ac:spMkLst>
        </pc:spChg>
        <pc:spChg chg="add del mod">
          <ac:chgData name="Masaya Yamaguchi" userId="8869a66585b793a1" providerId="LiveId" clId="{5D49ADF5-6A5C-42DD-9A3E-E2C27C876263}" dt="2020-05-22T15:57:54.029" v="274"/>
          <ac:spMkLst>
            <pc:docMk/>
            <pc:sldMk cId="574701432" sldId="261"/>
            <ac:spMk id="9" creationId="{7C6B3E62-8F4E-4BD3-8DB5-528D3B9FA1FF}"/>
          </ac:spMkLst>
        </pc:spChg>
        <pc:spChg chg="add mod">
          <ac:chgData name="Masaya Yamaguchi" userId="8869a66585b793a1" providerId="LiveId" clId="{5D49ADF5-6A5C-42DD-9A3E-E2C27C876263}" dt="2020-05-22T16:12:37.963" v="1078" actId="1076"/>
          <ac:spMkLst>
            <pc:docMk/>
            <pc:sldMk cId="574701432" sldId="261"/>
            <ac:spMk id="10" creationId="{F37ED98C-DBB6-4026-8063-19C235E23BE8}"/>
          </ac:spMkLst>
        </pc:spChg>
        <pc:spChg chg="add mod">
          <ac:chgData name="Masaya Yamaguchi" userId="8869a66585b793a1" providerId="LiveId" clId="{5D49ADF5-6A5C-42DD-9A3E-E2C27C876263}" dt="2020-05-22T16:12:46.166" v="1080" actId="1076"/>
          <ac:spMkLst>
            <pc:docMk/>
            <pc:sldMk cId="574701432" sldId="261"/>
            <ac:spMk id="11" creationId="{32930207-A8C6-4F6B-8244-92EBC0DBBC44}"/>
          </ac:spMkLst>
        </pc:spChg>
        <pc:spChg chg="add mod">
          <ac:chgData name="Masaya Yamaguchi" userId="8869a66585b793a1" providerId="LiveId" clId="{5D49ADF5-6A5C-42DD-9A3E-E2C27C876263}" dt="2020-05-22T16:12:53.935" v="1082" actId="20577"/>
          <ac:spMkLst>
            <pc:docMk/>
            <pc:sldMk cId="574701432" sldId="261"/>
            <ac:spMk id="12" creationId="{9E1F9DD7-5EBE-4891-BB27-F5A5BB4F2D1E}"/>
          </ac:spMkLst>
        </pc:spChg>
        <pc:spChg chg="add mod">
          <ac:chgData name="Masaya Yamaguchi" userId="8869a66585b793a1" providerId="LiveId" clId="{5D49ADF5-6A5C-42DD-9A3E-E2C27C876263}" dt="2020-05-22T16:15:05.145" v="1131" actId="14100"/>
          <ac:spMkLst>
            <pc:docMk/>
            <pc:sldMk cId="574701432" sldId="261"/>
            <ac:spMk id="13" creationId="{ED4CA4FE-6641-4CDC-A185-5B9B9B4E5FDE}"/>
          </ac:spMkLst>
        </pc:spChg>
      </pc:sldChg>
      <pc:sldChg chg="addSp delSp modSp">
        <pc:chgData name="Masaya Yamaguchi" userId="8869a66585b793a1" providerId="LiveId" clId="{5D49ADF5-6A5C-42DD-9A3E-E2C27C876263}" dt="2020-05-22T16:21:49.480" v="1639"/>
        <pc:sldMkLst>
          <pc:docMk/>
          <pc:sldMk cId="4284834040" sldId="262"/>
        </pc:sldMkLst>
        <pc:spChg chg="mod">
          <ac:chgData name="Masaya Yamaguchi" userId="8869a66585b793a1" providerId="LiveId" clId="{5D49ADF5-6A5C-42DD-9A3E-E2C27C876263}" dt="2020-05-22T16:15:48.163" v="1145"/>
          <ac:spMkLst>
            <pc:docMk/>
            <pc:sldMk cId="4284834040" sldId="262"/>
            <ac:spMk id="6" creationId="{6B551181-2C66-4A19-BFC6-2ADD5F37BB92}"/>
          </ac:spMkLst>
        </pc:spChg>
        <pc:spChg chg="mod">
          <ac:chgData name="Masaya Yamaguchi" userId="8869a66585b793a1" providerId="LiveId" clId="{5D49ADF5-6A5C-42DD-9A3E-E2C27C876263}" dt="2020-05-22T16:19:51.977" v="1477" actId="1076"/>
          <ac:spMkLst>
            <pc:docMk/>
            <pc:sldMk cId="4284834040" sldId="262"/>
            <ac:spMk id="7" creationId="{289347C9-95C4-4E95-AF1F-ADF9175698D4}"/>
          </ac:spMkLst>
        </pc:spChg>
        <pc:spChg chg="add mod">
          <ac:chgData name="Masaya Yamaguchi" userId="8869a66585b793a1" providerId="LiveId" clId="{5D49ADF5-6A5C-42DD-9A3E-E2C27C876263}" dt="2020-05-22T16:21:49.480" v="1639"/>
          <ac:spMkLst>
            <pc:docMk/>
            <pc:sldMk cId="4284834040" sldId="262"/>
            <ac:spMk id="8" creationId="{6130D921-B5FB-4A29-A36C-9DA27AA5AC7E}"/>
          </ac:spMkLst>
        </pc:spChg>
        <pc:graphicFrameChg chg="del">
          <ac:chgData name="Masaya Yamaguchi" userId="8869a66585b793a1" providerId="LiveId" clId="{5D49ADF5-6A5C-42DD-9A3E-E2C27C876263}" dt="2020-05-22T16:16:51.074" v="1279"/>
          <ac:graphicFrameMkLst>
            <pc:docMk/>
            <pc:sldMk cId="4284834040" sldId="262"/>
            <ac:graphicFrameMk id="4" creationId="{506E0BE6-4499-4AAF-9BDE-2FC86A23EDB2}"/>
          </ac:graphicFrameMkLst>
        </pc:graphicFrameChg>
      </pc:sldChg>
      <pc:sldChg chg="addSp delSp modSp">
        <pc:chgData name="Masaya Yamaguchi" userId="8869a66585b793a1" providerId="LiveId" clId="{5D49ADF5-6A5C-42DD-9A3E-E2C27C876263}" dt="2020-05-22T16:43:22.159" v="2400" actId="20577"/>
        <pc:sldMkLst>
          <pc:docMk/>
          <pc:sldMk cId="1752985022" sldId="263"/>
        </pc:sldMkLst>
        <pc:spChg chg="mod">
          <ac:chgData name="Masaya Yamaguchi" userId="8869a66585b793a1" providerId="LiveId" clId="{5D49ADF5-6A5C-42DD-9A3E-E2C27C876263}" dt="2020-05-22T16:23:27.598" v="1663"/>
          <ac:spMkLst>
            <pc:docMk/>
            <pc:sldMk cId="1752985022" sldId="263"/>
            <ac:spMk id="5" creationId="{019221CD-53B1-494F-BC3B-7ABE372BAE13}"/>
          </ac:spMkLst>
        </pc:spChg>
        <pc:spChg chg="mod">
          <ac:chgData name="Masaya Yamaguchi" userId="8869a66585b793a1" providerId="LiveId" clId="{5D49ADF5-6A5C-42DD-9A3E-E2C27C876263}" dt="2020-05-22T16:38:26.207" v="2292" actId="14100"/>
          <ac:spMkLst>
            <pc:docMk/>
            <pc:sldMk cId="1752985022" sldId="263"/>
            <ac:spMk id="6" creationId="{6B551181-2C66-4A19-BFC6-2ADD5F37BB92}"/>
          </ac:spMkLst>
        </pc:spChg>
        <pc:spChg chg="del">
          <ac:chgData name="Masaya Yamaguchi" userId="8869a66585b793a1" providerId="LiveId" clId="{5D49ADF5-6A5C-42DD-9A3E-E2C27C876263}" dt="2020-05-22T16:26:44.268" v="1780"/>
          <ac:spMkLst>
            <pc:docMk/>
            <pc:sldMk cId="1752985022" sldId="263"/>
            <ac:spMk id="7" creationId="{289347C9-95C4-4E95-AF1F-ADF9175698D4}"/>
          </ac:spMkLst>
        </pc:spChg>
        <pc:spChg chg="del">
          <ac:chgData name="Masaya Yamaguchi" userId="8869a66585b793a1" providerId="LiveId" clId="{5D49ADF5-6A5C-42DD-9A3E-E2C27C876263}" dt="2020-05-22T16:26:46.756" v="1781"/>
          <ac:spMkLst>
            <pc:docMk/>
            <pc:sldMk cId="1752985022" sldId="263"/>
            <ac:spMk id="8" creationId="{6130D921-B5FB-4A29-A36C-9DA27AA5AC7E}"/>
          </ac:spMkLst>
        </pc:spChg>
        <pc:spChg chg="add mod">
          <ac:chgData name="Masaya Yamaguchi" userId="8869a66585b793a1" providerId="LiveId" clId="{5D49ADF5-6A5C-42DD-9A3E-E2C27C876263}" dt="2020-05-22T16:30:34.708" v="1851" actId="1076"/>
          <ac:spMkLst>
            <pc:docMk/>
            <pc:sldMk cId="1752985022" sldId="263"/>
            <ac:spMk id="12" creationId="{00C24D0E-4B4E-44E0-ADEB-20507CFF21AF}"/>
          </ac:spMkLst>
        </pc:spChg>
        <pc:spChg chg="add del mod">
          <ac:chgData name="Masaya Yamaguchi" userId="8869a66585b793a1" providerId="LiveId" clId="{5D49ADF5-6A5C-42DD-9A3E-E2C27C876263}" dt="2020-05-22T16:30:57.631" v="1857"/>
          <ac:spMkLst>
            <pc:docMk/>
            <pc:sldMk cId="1752985022" sldId="263"/>
            <ac:spMk id="13" creationId="{3A5C548C-7577-44A4-972A-B2D35A3F70D5}"/>
          </ac:spMkLst>
        </pc:spChg>
        <pc:spChg chg="add mod">
          <ac:chgData name="Masaya Yamaguchi" userId="8869a66585b793a1" providerId="LiveId" clId="{5D49ADF5-6A5C-42DD-9A3E-E2C27C876263}" dt="2020-05-22T16:31:37.017" v="1914" actId="1076"/>
          <ac:spMkLst>
            <pc:docMk/>
            <pc:sldMk cId="1752985022" sldId="263"/>
            <ac:spMk id="14" creationId="{65BC9BE5-3485-4061-B239-272443167F0C}"/>
          </ac:spMkLst>
        </pc:spChg>
        <pc:spChg chg="add mod">
          <ac:chgData name="Masaya Yamaguchi" userId="8869a66585b793a1" providerId="LiveId" clId="{5D49ADF5-6A5C-42DD-9A3E-E2C27C876263}" dt="2020-05-22T16:43:22.159" v="2400" actId="20577"/>
          <ac:spMkLst>
            <pc:docMk/>
            <pc:sldMk cId="1752985022" sldId="263"/>
            <ac:spMk id="15" creationId="{23851C7F-285E-4512-A801-56537AB02D02}"/>
          </ac:spMkLst>
        </pc:spChg>
        <pc:spChg chg="add mod">
          <ac:chgData name="Masaya Yamaguchi" userId="8869a66585b793a1" providerId="LiveId" clId="{5D49ADF5-6A5C-42DD-9A3E-E2C27C876263}" dt="2020-05-22T16:33:01.127" v="2010" actId="1076"/>
          <ac:spMkLst>
            <pc:docMk/>
            <pc:sldMk cId="1752985022" sldId="263"/>
            <ac:spMk id="16" creationId="{3D6DE447-36CF-4354-84A5-AAC6126F5E71}"/>
          </ac:spMkLst>
        </pc:spChg>
        <pc:picChg chg="add mod">
          <ac:chgData name="Masaya Yamaguchi" userId="8869a66585b793a1" providerId="LiveId" clId="{5D49ADF5-6A5C-42DD-9A3E-E2C27C876263}" dt="2020-05-22T16:31:06.321" v="1859" actId="1076"/>
          <ac:picMkLst>
            <pc:docMk/>
            <pc:sldMk cId="1752985022" sldId="263"/>
            <ac:picMk id="3" creationId="{CF52E7A1-BE32-4307-BA97-F0D2792FA48B}"/>
          </ac:picMkLst>
        </pc:picChg>
        <pc:picChg chg="add mod">
          <ac:chgData name="Masaya Yamaguchi" userId="8869a66585b793a1" providerId="LiveId" clId="{5D49ADF5-6A5C-42DD-9A3E-E2C27C876263}" dt="2020-05-22T16:30:31.210" v="1850" actId="1076"/>
          <ac:picMkLst>
            <pc:docMk/>
            <pc:sldMk cId="1752985022" sldId="263"/>
            <ac:picMk id="9" creationId="{C409FDB7-B084-4831-A7D4-083AA6FBADA3}"/>
          </ac:picMkLst>
        </pc:picChg>
        <pc:picChg chg="add mod">
          <ac:chgData name="Masaya Yamaguchi" userId="8869a66585b793a1" providerId="LiveId" clId="{5D49ADF5-6A5C-42DD-9A3E-E2C27C876263}" dt="2020-05-22T16:31:01.769" v="1858" actId="1076"/>
          <ac:picMkLst>
            <pc:docMk/>
            <pc:sldMk cId="1752985022" sldId="263"/>
            <ac:picMk id="11" creationId="{BDBA1A90-B87C-4ED6-A125-1FDE4B5B663B}"/>
          </ac:picMkLst>
        </pc:picChg>
      </pc:sldChg>
      <pc:sldChg chg="addSp delSp modSp">
        <pc:chgData name="Masaya Yamaguchi" userId="8869a66585b793a1" providerId="LiveId" clId="{5D49ADF5-6A5C-42DD-9A3E-E2C27C876263}" dt="2020-05-22T16:37:25.209" v="2247" actId="1076"/>
        <pc:sldMkLst>
          <pc:docMk/>
          <pc:sldMk cId="2630810805" sldId="264"/>
        </pc:sldMkLst>
        <pc:spChg chg="mod">
          <ac:chgData name="Masaya Yamaguchi" userId="8869a66585b793a1" providerId="LiveId" clId="{5D49ADF5-6A5C-42DD-9A3E-E2C27C876263}" dt="2020-05-22T16:33:40.932" v="2052"/>
          <ac:spMkLst>
            <pc:docMk/>
            <pc:sldMk cId="2630810805" sldId="264"/>
            <ac:spMk id="6" creationId="{6B551181-2C66-4A19-BFC6-2ADD5F37BB92}"/>
          </ac:spMkLst>
        </pc:spChg>
        <pc:spChg chg="add mod">
          <ac:chgData name="Masaya Yamaguchi" userId="8869a66585b793a1" providerId="LiveId" clId="{5D49ADF5-6A5C-42DD-9A3E-E2C27C876263}" dt="2020-05-22T16:36:13.014" v="2174"/>
          <ac:spMkLst>
            <pc:docMk/>
            <pc:sldMk cId="2630810805" sldId="264"/>
            <ac:spMk id="7" creationId="{788029DF-9FE3-425D-A1A2-1B80331BCECD}"/>
          </ac:spMkLst>
        </pc:spChg>
        <pc:spChg chg="add mod">
          <ac:chgData name="Masaya Yamaguchi" userId="8869a66585b793a1" providerId="LiveId" clId="{5D49ADF5-6A5C-42DD-9A3E-E2C27C876263}" dt="2020-05-22T16:37:25.209" v="2247" actId="1076"/>
          <ac:spMkLst>
            <pc:docMk/>
            <pc:sldMk cId="2630810805" sldId="264"/>
            <ac:spMk id="8" creationId="{3884016A-9595-4D52-A270-446D7092AF87}"/>
          </ac:spMkLst>
        </pc:spChg>
        <pc:spChg chg="del">
          <ac:chgData name="Masaya Yamaguchi" userId="8869a66585b793a1" providerId="LiveId" clId="{5D49ADF5-6A5C-42DD-9A3E-E2C27C876263}" dt="2020-05-22T16:33:51.013" v="2056"/>
          <ac:spMkLst>
            <pc:docMk/>
            <pc:sldMk cId="2630810805" sldId="264"/>
            <ac:spMk id="12" creationId="{00C24D0E-4B4E-44E0-ADEB-20507CFF21AF}"/>
          </ac:spMkLst>
        </pc:spChg>
        <pc:spChg chg="del">
          <ac:chgData name="Masaya Yamaguchi" userId="8869a66585b793a1" providerId="LiveId" clId="{5D49ADF5-6A5C-42DD-9A3E-E2C27C876263}" dt="2020-05-22T16:33:53.555" v="2057"/>
          <ac:spMkLst>
            <pc:docMk/>
            <pc:sldMk cId="2630810805" sldId="264"/>
            <ac:spMk id="14" creationId="{65BC9BE5-3485-4061-B239-272443167F0C}"/>
          </ac:spMkLst>
        </pc:spChg>
        <pc:spChg chg="del">
          <ac:chgData name="Masaya Yamaguchi" userId="8869a66585b793a1" providerId="LiveId" clId="{5D49ADF5-6A5C-42DD-9A3E-E2C27C876263}" dt="2020-05-22T16:34:00.674" v="2059"/>
          <ac:spMkLst>
            <pc:docMk/>
            <pc:sldMk cId="2630810805" sldId="264"/>
            <ac:spMk id="15" creationId="{23851C7F-285E-4512-A801-56537AB02D02}"/>
          </ac:spMkLst>
        </pc:spChg>
        <pc:spChg chg="del">
          <ac:chgData name="Masaya Yamaguchi" userId="8869a66585b793a1" providerId="LiveId" clId="{5D49ADF5-6A5C-42DD-9A3E-E2C27C876263}" dt="2020-05-22T16:33:56.973" v="2058"/>
          <ac:spMkLst>
            <pc:docMk/>
            <pc:sldMk cId="2630810805" sldId="264"/>
            <ac:spMk id="16" creationId="{3D6DE447-36CF-4354-84A5-AAC6126F5E71}"/>
          </ac:spMkLst>
        </pc:spChg>
        <pc:picChg chg="del">
          <ac:chgData name="Masaya Yamaguchi" userId="8869a66585b793a1" providerId="LiveId" clId="{5D49ADF5-6A5C-42DD-9A3E-E2C27C876263}" dt="2020-05-22T16:33:48.121" v="2055"/>
          <ac:picMkLst>
            <pc:docMk/>
            <pc:sldMk cId="2630810805" sldId="264"/>
            <ac:picMk id="3" creationId="{CF52E7A1-BE32-4307-BA97-F0D2792FA48B}"/>
          </ac:picMkLst>
        </pc:picChg>
        <pc:picChg chg="add mod">
          <ac:chgData name="Masaya Yamaguchi" userId="8869a66585b793a1" providerId="LiveId" clId="{5D49ADF5-6A5C-42DD-9A3E-E2C27C876263}" dt="2020-05-22T16:34:32.770" v="2067" actId="1076"/>
          <ac:picMkLst>
            <pc:docMk/>
            <pc:sldMk cId="2630810805" sldId="264"/>
            <ac:picMk id="4" creationId="{E9A702EF-B69B-4E77-9C5C-69244B1E0EBF}"/>
          </ac:picMkLst>
        </pc:picChg>
        <pc:picChg chg="del">
          <ac:chgData name="Masaya Yamaguchi" userId="8869a66585b793a1" providerId="LiveId" clId="{5D49ADF5-6A5C-42DD-9A3E-E2C27C876263}" dt="2020-05-22T16:33:44.368" v="2053"/>
          <ac:picMkLst>
            <pc:docMk/>
            <pc:sldMk cId="2630810805" sldId="264"/>
            <ac:picMk id="9" creationId="{C409FDB7-B084-4831-A7D4-083AA6FBADA3}"/>
          </ac:picMkLst>
        </pc:picChg>
        <pc:picChg chg="del">
          <ac:chgData name="Masaya Yamaguchi" userId="8869a66585b793a1" providerId="LiveId" clId="{5D49ADF5-6A5C-42DD-9A3E-E2C27C876263}" dt="2020-05-22T16:33:45.805" v="2054"/>
          <ac:picMkLst>
            <pc:docMk/>
            <pc:sldMk cId="2630810805" sldId="264"/>
            <ac:picMk id="11" creationId="{BDBA1A90-B87C-4ED6-A125-1FDE4B5B663B}"/>
          </ac:picMkLst>
        </pc:picChg>
      </pc:sldChg>
      <pc:sldChg chg="addSp delSp modSp add">
        <pc:chgData name="Masaya Yamaguchi" userId="8869a66585b793a1" providerId="LiveId" clId="{5D49ADF5-6A5C-42DD-9A3E-E2C27C876263}" dt="2020-05-22T16:43:51.277" v="2466"/>
        <pc:sldMkLst>
          <pc:docMk/>
          <pc:sldMk cId="1804506757" sldId="265"/>
        </pc:sldMkLst>
        <pc:spChg chg="add mod">
          <ac:chgData name="Masaya Yamaguchi" userId="8869a66585b793a1" providerId="LiveId" clId="{5D49ADF5-6A5C-42DD-9A3E-E2C27C876263}" dt="2020-05-22T16:41:10.513" v="2378" actId="1076"/>
          <ac:spMkLst>
            <pc:docMk/>
            <pc:sldMk cId="1804506757" sldId="265"/>
            <ac:spMk id="2" creationId="{22F6D459-6474-4F51-80B8-916566B8DA60}"/>
          </ac:spMkLst>
        </pc:spChg>
        <pc:spChg chg="mod">
          <ac:chgData name="Masaya Yamaguchi" userId="8869a66585b793a1" providerId="LiveId" clId="{5D49ADF5-6A5C-42DD-9A3E-E2C27C876263}" dt="2020-05-22T16:38:14.661" v="2282" actId="20577"/>
          <ac:spMkLst>
            <pc:docMk/>
            <pc:sldMk cId="1804506757" sldId="265"/>
            <ac:spMk id="6" creationId="{6B551181-2C66-4A19-BFC6-2ADD5F37BB92}"/>
          </ac:spMkLst>
        </pc:spChg>
        <pc:spChg chg="mod">
          <ac:chgData name="Masaya Yamaguchi" userId="8869a66585b793a1" providerId="LiveId" clId="{5D49ADF5-6A5C-42DD-9A3E-E2C27C876263}" dt="2020-05-22T16:38:47.765" v="2295" actId="1076"/>
          <ac:spMkLst>
            <pc:docMk/>
            <pc:sldMk cId="1804506757" sldId="265"/>
            <ac:spMk id="14" creationId="{65BC9BE5-3485-4061-B239-272443167F0C}"/>
          </ac:spMkLst>
        </pc:spChg>
        <pc:spChg chg="mod">
          <ac:chgData name="Masaya Yamaguchi" userId="8869a66585b793a1" providerId="LiveId" clId="{5D49ADF5-6A5C-42DD-9A3E-E2C27C876263}" dt="2020-05-22T16:43:51.277" v="2466"/>
          <ac:spMkLst>
            <pc:docMk/>
            <pc:sldMk cId="1804506757" sldId="265"/>
            <ac:spMk id="15" creationId="{23851C7F-285E-4512-A801-56537AB02D02}"/>
          </ac:spMkLst>
        </pc:spChg>
        <pc:spChg chg="del mod">
          <ac:chgData name="Masaya Yamaguchi" userId="8869a66585b793a1" providerId="LiveId" clId="{5D49ADF5-6A5C-42DD-9A3E-E2C27C876263}" dt="2020-05-22T16:39:19.531" v="2302"/>
          <ac:spMkLst>
            <pc:docMk/>
            <pc:sldMk cId="1804506757" sldId="265"/>
            <ac:spMk id="16" creationId="{3D6DE447-36CF-4354-84A5-AAC6126F5E71}"/>
          </ac:spMkLst>
        </pc:spChg>
        <pc:picChg chg="mod">
          <ac:chgData name="Masaya Yamaguchi" userId="8869a66585b793a1" providerId="LiveId" clId="{5D49ADF5-6A5C-42DD-9A3E-E2C27C876263}" dt="2020-05-22T16:39:18.789" v="2300" actId="14826"/>
          <ac:picMkLst>
            <pc:docMk/>
            <pc:sldMk cId="1804506757" sldId="265"/>
            <ac:picMk id="3" creationId="{CF52E7A1-BE32-4307-BA97-F0D2792FA48B}"/>
          </ac:picMkLst>
        </pc:picChg>
        <pc:picChg chg="mod">
          <ac:chgData name="Masaya Yamaguchi" userId="8869a66585b793a1" providerId="LiveId" clId="{5D49ADF5-6A5C-42DD-9A3E-E2C27C876263}" dt="2020-05-22T16:39:04.720" v="2298" actId="14826"/>
          <ac:picMkLst>
            <pc:docMk/>
            <pc:sldMk cId="1804506757" sldId="265"/>
            <ac:picMk id="9" creationId="{C409FDB7-B084-4831-A7D4-083AA6FBADA3}"/>
          </ac:picMkLst>
        </pc:picChg>
        <pc:picChg chg="mod">
          <ac:chgData name="Masaya Yamaguchi" userId="8869a66585b793a1" providerId="LiveId" clId="{5D49ADF5-6A5C-42DD-9A3E-E2C27C876263}" dt="2020-05-22T16:39:13.638" v="2299" actId="14826"/>
          <ac:picMkLst>
            <pc:docMk/>
            <pc:sldMk cId="1804506757" sldId="265"/>
            <ac:picMk id="11" creationId="{BDBA1A90-B87C-4ED6-A125-1FDE4B5B663B}"/>
          </ac:picMkLst>
        </pc:picChg>
      </pc:sldChg>
    </pc:docChg>
  </pc:docChgLst>
  <pc:docChgLst>
    <pc:chgData name="Masaya Yamaguchi" userId="8869a66585b793a1" providerId="LiveId" clId="{C1662E5D-4F69-4976-B2CE-5C1E311DE216}"/>
    <pc:docChg chg="undo custSel delSld modSld">
      <pc:chgData name="Masaya Yamaguchi" userId="8869a66585b793a1" providerId="LiveId" clId="{C1662E5D-4F69-4976-B2CE-5C1E311DE216}" dt="2020-08-01T19:11:07.419" v="3346" actId="1076"/>
      <pc:docMkLst>
        <pc:docMk/>
      </pc:docMkLst>
      <pc:sldChg chg="modSp">
        <pc:chgData name="Masaya Yamaguchi" userId="8869a66585b793a1" providerId="LiveId" clId="{C1662E5D-4F69-4976-B2CE-5C1E311DE216}" dt="2020-08-01T17:39:36.831" v="172" actId="20577"/>
        <pc:sldMkLst>
          <pc:docMk/>
          <pc:sldMk cId="2216193728" sldId="256"/>
        </pc:sldMkLst>
        <pc:spChg chg="mod">
          <ac:chgData name="Masaya Yamaguchi" userId="8869a66585b793a1" providerId="LiveId" clId="{C1662E5D-4F69-4976-B2CE-5C1E311DE216}" dt="2020-08-01T17:39:36.831" v="172" actId="20577"/>
          <ac:spMkLst>
            <pc:docMk/>
            <pc:sldMk cId="2216193728" sldId="256"/>
            <ac:spMk id="2" creationId="{FA2BB364-A49C-4441-B4FE-4A23CEE640B5}"/>
          </ac:spMkLst>
        </pc:spChg>
        <pc:spChg chg="mod">
          <ac:chgData name="Masaya Yamaguchi" userId="8869a66585b793a1" providerId="LiveId" clId="{C1662E5D-4F69-4976-B2CE-5C1E311DE216}" dt="2020-08-01T17:36:39.196" v="9" actId="20577"/>
          <ac:spMkLst>
            <pc:docMk/>
            <pc:sldMk cId="2216193728" sldId="256"/>
            <ac:spMk id="4" creationId="{53DF05E9-1202-4FE3-A518-573355B6EBE1}"/>
          </ac:spMkLst>
        </pc:spChg>
      </pc:sldChg>
      <pc:sldChg chg="del">
        <pc:chgData name="Masaya Yamaguchi" userId="8869a66585b793a1" providerId="LiveId" clId="{C1662E5D-4F69-4976-B2CE-5C1E311DE216}" dt="2020-08-01T17:43:42.778" v="309" actId="2696"/>
        <pc:sldMkLst>
          <pc:docMk/>
          <pc:sldMk cId="3512458007" sldId="257"/>
        </pc:sldMkLst>
      </pc:sldChg>
      <pc:sldChg chg="modSp">
        <pc:chgData name="Masaya Yamaguchi" userId="8869a66585b793a1" providerId="LiveId" clId="{C1662E5D-4F69-4976-B2CE-5C1E311DE216}" dt="2020-08-01T17:41:26.932" v="304" actId="20577"/>
        <pc:sldMkLst>
          <pc:docMk/>
          <pc:sldMk cId="591245623" sldId="259"/>
        </pc:sldMkLst>
        <pc:spChg chg="mod">
          <ac:chgData name="Masaya Yamaguchi" userId="8869a66585b793a1" providerId="LiveId" clId="{C1662E5D-4F69-4976-B2CE-5C1E311DE216}" dt="2020-08-01T17:41:26.932" v="304" actId="20577"/>
          <ac:spMkLst>
            <pc:docMk/>
            <pc:sldMk cId="591245623" sldId="259"/>
            <ac:spMk id="4" creationId="{D93BC6C0-F763-442A-A026-4978E59453E7}"/>
          </ac:spMkLst>
        </pc:spChg>
      </pc:sldChg>
      <pc:sldChg chg="addSp delSp modSp">
        <pc:chgData name="Masaya Yamaguchi" userId="8869a66585b793a1" providerId="LiveId" clId="{C1662E5D-4F69-4976-B2CE-5C1E311DE216}" dt="2020-08-01T18:31:24.413" v="2273" actId="20577"/>
        <pc:sldMkLst>
          <pc:docMk/>
          <pc:sldMk cId="2636089329" sldId="260"/>
        </pc:sldMkLst>
        <pc:spChg chg="mod">
          <ac:chgData name="Masaya Yamaguchi" userId="8869a66585b793a1" providerId="LiveId" clId="{C1662E5D-4F69-4976-B2CE-5C1E311DE216}" dt="2020-08-01T18:15:21.886" v="1709" actId="20577"/>
          <ac:spMkLst>
            <pc:docMk/>
            <pc:sldMk cId="2636089329" sldId="260"/>
            <ac:spMk id="2" creationId="{A0F39BA3-32F4-460B-A00F-65C4BCEF5823}"/>
          </ac:spMkLst>
        </pc:spChg>
        <pc:spChg chg="add mod">
          <ac:chgData name="Masaya Yamaguchi" userId="8869a66585b793a1" providerId="LiveId" clId="{C1662E5D-4F69-4976-B2CE-5C1E311DE216}" dt="2020-08-01T18:11:52.593" v="1631" actId="207"/>
          <ac:spMkLst>
            <pc:docMk/>
            <pc:sldMk cId="2636089329" sldId="260"/>
            <ac:spMk id="3" creationId="{BD0BC8CE-6DD6-4B4A-988D-00CF1F9184BB}"/>
          </ac:spMkLst>
        </pc:spChg>
        <pc:spChg chg="mod">
          <ac:chgData name="Masaya Yamaguchi" userId="8869a66585b793a1" providerId="LiveId" clId="{C1662E5D-4F69-4976-B2CE-5C1E311DE216}" dt="2020-08-01T18:31:24.413" v="2273" actId="20577"/>
          <ac:spMkLst>
            <pc:docMk/>
            <pc:sldMk cId="2636089329" sldId="260"/>
            <ac:spMk id="6" creationId="{6B551181-2C66-4A19-BFC6-2ADD5F37BB92}"/>
          </ac:spMkLst>
        </pc:spChg>
        <pc:grpChg chg="del">
          <ac:chgData name="Masaya Yamaguchi" userId="8869a66585b793a1" providerId="LiveId" clId="{C1662E5D-4F69-4976-B2CE-5C1E311DE216}" dt="2020-08-01T18:03:08.492" v="1418"/>
          <ac:grpSpMkLst>
            <pc:docMk/>
            <pc:sldMk cId="2636089329" sldId="260"/>
            <ac:grpSpMk id="125" creationId="{7165087E-8081-45CE-A189-7AC7718F95EC}"/>
          </ac:grpSpMkLst>
        </pc:grpChg>
        <pc:picChg chg="del">
          <ac:chgData name="Masaya Yamaguchi" userId="8869a66585b793a1" providerId="LiveId" clId="{C1662E5D-4F69-4976-B2CE-5C1E311DE216}" dt="2020-08-01T18:03:11.570" v="1419"/>
          <ac:picMkLst>
            <pc:docMk/>
            <pc:sldMk cId="2636089329" sldId="260"/>
            <ac:picMk id="123" creationId="{B482DBC4-BAD4-4562-BBE1-C9BC702BBF06}"/>
          </ac:picMkLst>
        </pc:picChg>
      </pc:sldChg>
      <pc:sldChg chg="addSp delSp modSp">
        <pc:chgData name="Masaya Yamaguchi" userId="8869a66585b793a1" providerId="LiveId" clId="{C1662E5D-4F69-4976-B2CE-5C1E311DE216}" dt="2020-08-01T18:53:47.379" v="2832" actId="14826"/>
        <pc:sldMkLst>
          <pc:docMk/>
          <pc:sldMk cId="657537496" sldId="261"/>
        </pc:sldMkLst>
        <pc:spChg chg="mod">
          <ac:chgData name="Masaya Yamaguchi" userId="8869a66585b793a1" providerId="LiveId" clId="{C1662E5D-4F69-4976-B2CE-5C1E311DE216}" dt="2020-08-01T18:20:32.297" v="1938" actId="20577"/>
          <ac:spMkLst>
            <pc:docMk/>
            <pc:sldMk cId="657537496" sldId="261"/>
            <ac:spMk id="2" creationId="{A0F39BA3-32F4-460B-A00F-65C4BCEF5823}"/>
          </ac:spMkLst>
        </pc:spChg>
        <pc:spChg chg="mod">
          <ac:chgData name="Masaya Yamaguchi" userId="8869a66585b793a1" providerId="LiveId" clId="{C1662E5D-4F69-4976-B2CE-5C1E311DE216}" dt="2020-08-01T18:20:39.939" v="1939" actId="20577"/>
          <ac:spMkLst>
            <pc:docMk/>
            <pc:sldMk cId="657537496" sldId="261"/>
            <ac:spMk id="24" creationId="{A91807FB-E2FD-458D-B844-B599C8B42D03}"/>
          </ac:spMkLst>
        </pc:spChg>
        <pc:picChg chg="add del mod">
          <ac:chgData name="Masaya Yamaguchi" userId="8869a66585b793a1" providerId="LiveId" clId="{C1662E5D-4F69-4976-B2CE-5C1E311DE216}" dt="2020-08-01T18:16:25.875" v="1714"/>
          <ac:picMkLst>
            <pc:docMk/>
            <pc:sldMk cId="657537496" sldId="261"/>
            <ac:picMk id="4" creationId="{00A8EE9B-37A8-483E-8D08-C92E3D9DAB52}"/>
          </ac:picMkLst>
        </pc:picChg>
        <pc:picChg chg="del mod">
          <ac:chgData name="Masaya Yamaguchi" userId="8869a66585b793a1" providerId="LiveId" clId="{C1662E5D-4F69-4976-B2CE-5C1E311DE216}" dt="2020-08-01T18:53:08.580" v="2829"/>
          <ac:picMkLst>
            <pc:docMk/>
            <pc:sldMk cId="657537496" sldId="261"/>
            <ac:picMk id="5" creationId="{05877516-AEF2-42ED-A5FF-C56EECC77A58}"/>
          </ac:picMkLst>
        </pc:picChg>
        <pc:picChg chg="add mod">
          <ac:chgData name="Masaya Yamaguchi" userId="8869a66585b793a1" providerId="LiveId" clId="{C1662E5D-4F69-4976-B2CE-5C1E311DE216}" dt="2020-08-01T18:53:37.352" v="2831" actId="14826"/>
          <ac:picMkLst>
            <pc:docMk/>
            <pc:sldMk cId="657537496" sldId="261"/>
            <ac:picMk id="9" creationId="{D34311CC-4CA9-4B0D-8AA9-E135C7994839}"/>
          </ac:picMkLst>
        </pc:picChg>
        <pc:picChg chg="add mod">
          <ac:chgData name="Masaya Yamaguchi" userId="8869a66585b793a1" providerId="LiveId" clId="{C1662E5D-4F69-4976-B2CE-5C1E311DE216}" dt="2020-08-01T18:53:47.379" v="2832" actId="14826"/>
          <ac:picMkLst>
            <pc:docMk/>
            <pc:sldMk cId="657537496" sldId="261"/>
            <ac:picMk id="10" creationId="{27E82DDE-B3A8-4128-98BF-76BDE95D0723}"/>
          </ac:picMkLst>
        </pc:picChg>
        <pc:picChg chg="del mod">
          <ac:chgData name="Masaya Yamaguchi" userId="8869a66585b793a1" providerId="LiveId" clId="{C1662E5D-4F69-4976-B2CE-5C1E311DE216}" dt="2020-08-01T18:53:08.580" v="2829"/>
          <ac:picMkLst>
            <pc:docMk/>
            <pc:sldMk cId="657537496" sldId="261"/>
            <ac:picMk id="22" creationId="{4CCF048D-BBCA-4CB3-A654-2BC0FC2739C6}"/>
          </ac:picMkLst>
        </pc:picChg>
      </pc:sldChg>
      <pc:sldChg chg="delSp modSp">
        <pc:chgData name="Masaya Yamaguchi" userId="8869a66585b793a1" providerId="LiveId" clId="{C1662E5D-4F69-4976-B2CE-5C1E311DE216}" dt="2020-08-01T18:42:30.701" v="2488" actId="20577"/>
        <pc:sldMkLst>
          <pc:docMk/>
          <pc:sldMk cId="3284990432" sldId="262"/>
        </pc:sldMkLst>
        <pc:spChg chg="mod">
          <ac:chgData name="Masaya Yamaguchi" userId="8869a66585b793a1" providerId="LiveId" clId="{C1662E5D-4F69-4976-B2CE-5C1E311DE216}" dt="2020-08-01T18:42:30.701" v="2488" actId="20577"/>
          <ac:spMkLst>
            <pc:docMk/>
            <pc:sldMk cId="3284990432" sldId="262"/>
            <ac:spMk id="2" creationId="{A0F39BA3-32F4-460B-A00F-65C4BCEF5823}"/>
          </ac:spMkLst>
        </pc:spChg>
        <pc:spChg chg="mod">
          <ac:chgData name="Masaya Yamaguchi" userId="8869a66585b793a1" providerId="LiveId" clId="{C1662E5D-4F69-4976-B2CE-5C1E311DE216}" dt="2020-08-01T18:29:40.854" v="2247" actId="1076"/>
          <ac:spMkLst>
            <pc:docMk/>
            <pc:sldMk cId="3284990432" sldId="262"/>
            <ac:spMk id="4" creationId="{44E2DAA8-8141-408F-A79E-106BEAEE7775}"/>
          </ac:spMkLst>
        </pc:spChg>
        <pc:spChg chg="mod">
          <ac:chgData name="Masaya Yamaguchi" userId="8869a66585b793a1" providerId="LiveId" clId="{C1662E5D-4F69-4976-B2CE-5C1E311DE216}" dt="2020-08-01T18:31:30.016" v="2275" actId="20577"/>
          <ac:spMkLst>
            <pc:docMk/>
            <pc:sldMk cId="3284990432" sldId="262"/>
            <ac:spMk id="6" creationId="{6B551181-2C66-4A19-BFC6-2ADD5F37BB92}"/>
          </ac:spMkLst>
        </pc:spChg>
        <pc:spChg chg="mod">
          <ac:chgData name="Masaya Yamaguchi" userId="8869a66585b793a1" providerId="LiveId" clId="{C1662E5D-4F69-4976-B2CE-5C1E311DE216}" dt="2020-08-01T18:29:44.070" v="2248" actId="1076"/>
          <ac:spMkLst>
            <pc:docMk/>
            <pc:sldMk cId="3284990432" sldId="262"/>
            <ac:spMk id="7" creationId="{0F9E74A5-D042-4626-9895-3505D6409D4E}"/>
          </ac:spMkLst>
        </pc:spChg>
        <pc:spChg chg="mod">
          <ac:chgData name="Masaya Yamaguchi" userId="8869a66585b793a1" providerId="LiveId" clId="{C1662E5D-4F69-4976-B2CE-5C1E311DE216}" dt="2020-08-01T18:30:26.052" v="2255" actId="1076"/>
          <ac:spMkLst>
            <pc:docMk/>
            <pc:sldMk cId="3284990432" sldId="262"/>
            <ac:spMk id="9" creationId="{C8502701-9420-4629-9030-6546D0CEE9DD}"/>
          </ac:spMkLst>
        </pc:spChg>
        <pc:spChg chg="mod">
          <ac:chgData name="Masaya Yamaguchi" userId="8869a66585b793a1" providerId="LiveId" clId="{C1662E5D-4F69-4976-B2CE-5C1E311DE216}" dt="2020-08-01T18:39:52.526" v="2299" actId="1076"/>
          <ac:spMkLst>
            <pc:docMk/>
            <pc:sldMk cId="3284990432" sldId="262"/>
            <ac:spMk id="10" creationId="{6525D8B0-FD70-4373-903D-F3DEE2E72C68}"/>
          </ac:spMkLst>
        </pc:spChg>
        <pc:spChg chg="mod">
          <ac:chgData name="Masaya Yamaguchi" userId="8869a66585b793a1" providerId="LiveId" clId="{C1662E5D-4F69-4976-B2CE-5C1E311DE216}" dt="2020-08-01T18:29:04.080" v="2242" actId="1076"/>
          <ac:spMkLst>
            <pc:docMk/>
            <pc:sldMk cId="3284990432" sldId="262"/>
            <ac:spMk id="13" creationId="{FEB3C1F4-79E0-4F93-8866-0BB18EA97ACE}"/>
          </ac:spMkLst>
        </pc:spChg>
        <pc:spChg chg="mod">
          <ac:chgData name="Masaya Yamaguchi" userId="8869a66585b793a1" providerId="LiveId" clId="{C1662E5D-4F69-4976-B2CE-5C1E311DE216}" dt="2020-08-01T18:29:26.610" v="2245" actId="1076"/>
          <ac:spMkLst>
            <pc:docMk/>
            <pc:sldMk cId="3284990432" sldId="262"/>
            <ac:spMk id="14" creationId="{8161DD9A-E11B-43B7-977A-11FFB6F01D60}"/>
          </ac:spMkLst>
        </pc:spChg>
        <pc:spChg chg="mod">
          <ac:chgData name="Masaya Yamaguchi" userId="8869a66585b793a1" providerId="LiveId" clId="{C1662E5D-4F69-4976-B2CE-5C1E311DE216}" dt="2020-08-01T18:30:45.066" v="2259" actId="1076"/>
          <ac:spMkLst>
            <pc:docMk/>
            <pc:sldMk cId="3284990432" sldId="262"/>
            <ac:spMk id="15" creationId="{B03CC7BF-9324-4664-8184-311921335BEB}"/>
          </ac:spMkLst>
        </pc:spChg>
        <pc:spChg chg="mod">
          <ac:chgData name="Masaya Yamaguchi" userId="8869a66585b793a1" providerId="LiveId" clId="{C1662E5D-4F69-4976-B2CE-5C1E311DE216}" dt="2020-08-01T18:39:55.004" v="2300" actId="1076"/>
          <ac:spMkLst>
            <pc:docMk/>
            <pc:sldMk cId="3284990432" sldId="262"/>
            <ac:spMk id="16" creationId="{5150E022-E393-40FA-BD0E-049FAD2FF318}"/>
          </ac:spMkLst>
        </pc:spChg>
        <pc:spChg chg="mod">
          <ac:chgData name="Masaya Yamaguchi" userId="8869a66585b793a1" providerId="LiveId" clId="{C1662E5D-4F69-4976-B2CE-5C1E311DE216}" dt="2020-08-01T18:30:18.916" v="2254" actId="1076"/>
          <ac:spMkLst>
            <pc:docMk/>
            <pc:sldMk cId="3284990432" sldId="262"/>
            <ac:spMk id="18" creationId="{47AF6E74-84B1-453B-AF6F-1BBE430AEB53}"/>
          </ac:spMkLst>
        </pc:spChg>
        <pc:spChg chg="mod">
          <ac:chgData name="Masaya Yamaguchi" userId="8869a66585b793a1" providerId="LiveId" clId="{C1662E5D-4F69-4976-B2CE-5C1E311DE216}" dt="2020-08-01T18:30:08.651" v="2253" actId="1076"/>
          <ac:spMkLst>
            <pc:docMk/>
            <pc:sldMk cId="3284990432" sldId="262"/>
            <ac:spMk id="19" creationId="{A8AE22C7-0FD2-4C4A-944F-29A9D3141D5A}"/>
          </ac:spMkLst>
        </pc:spChg>
        <pc:spChg chg="mod">
          <ac:chgData name="Masaya Yamaguchi" userId="8869a66585b793a1" providerId="LiveId" clId="{C1662E5D-4F69-4976-B2CE-5C1E311DE216}" dt="2020-08-01T18:30:31.342" v="2256" actId="1076"/>
          <ac:spMkLst>
            <pc:docMk/>
            <pc:sldMk cId="3284990432" sldId="262"/>
            <ac:spMk id="20" creationId="{33B64E1B-7538-48F0-A834-42CA44088B62}"/>
          </ac:spMkLst>
        </pc:spChg>
        <pc:spChg chg="mod">
          <ac:chgData name="Masaya Yamaguchi" userId="8869a66585b793a1" providerId="LiveId" clId="{C1662E5D-4F69-4976-B2CE-5C1E311DE216}" dt="2020-08-01T18:40:01.628" v="2302" actId="1076"/>
          <ac:spMkLst>
            <pc:docMk/>
            <pc:sldMk cId="3284990432" sldId="262"/>
            <ac:spMk id="21" creationId="{127D4CEE-6B26-486F-BB1F-2F2160B90EA8}"/>
          </ac:spMkLst>
        </pc:spChg>
        <pc:grpChg chg="mod">
          <ac:chgData name="Masaya Yamaguchi" userId="8869a66585b793a1" providerId="LiveId" clId="{C1662E5D-4F69-4976-B2CE-5C1E311DE216}" dt="2020-08-01T18:39:29.693" v="2297" actId="14100"/>
          <ac:grpSpMkLst>
            <pc:docMk/>
            <pc:sldMk cId="3284990432" sldId="262"/>
            <ac:grpSpMk id="125" creationId="{7165087E-8081-45CE-A189-7AC7718F95EC}"/>
          </ac:grpSpMkLst>
        </pc:grpChg>
        <pc:picChg chg="del mod">
          <ac:chgData name="Masaya Yamaguchi" userId="8869a66585b793a1" providerId="LiveId" clId="{C1662E5D-4F69-4976-B2CE-5C1E311DE216}" dt="2020-08-01T18:31:03.713" v="2271" actId="478"/>
          <ac:picMkLst>
            <pc:docMk/>
            <pc:sldMk cId="3284990432" sldId="262"/>
            <ac:picMk id="74" creationId="{9F6A0788-BC4A-4419-9CA2-3F1A5D430849}"/>
          </ac:picMkLst>
        </pc:picChg>
        <pc:picChg chg="mod ord">
          <ac:chgData name="Masaya Yamaguchi" userId="8869a66585b793a1" providerId="LiveId" clId="{C1662E5D-4F69-4976-B2CE-5C1E311DE216}" dt="2020-08-01T18:31:03.713" v="2270" actId="108"/>
          <ac:picMkLst>
            <pc:docMk/>
            <pc:sldMk cId="3284990432" sldId="262"/>
            <ac:picMk id="100" creationId="{ADCF0EF8-66B2-4263-94CB-93F44BE84768}"/>
          </ac:picMkLst>
        </pc:picChg>
        <pc:cxnChg chg="mod">
          <ac:chgData name="Masaya Yamaguchi" userId="8869a66585b793a1" providerId="LiveId" clId="{C1662E5D-4F69-4976-B2CE-5C1E311DE216}" dt="2020-08-01T18:29:40.854" v="2247" actId="1076"/>
          <ac:cxnSpMkLst>
            <pc:docMk/>
            <pc:sldMk cId="3284990432" sldId="262"/>
            <ac:cxnSpMk id="23" creationId="{4F5AD55B-7B4F-4ADB-84FF-5ECE5589F492}"/>
          </ac:cxnSpMkLst>
        </pc:cxnChg>
        <pc:cxnChg chg="mod">
          <ac:chgData name="Masaya Yamaguchi" userId="8869a66585b793a1" providerId="LiveId" clId="{C1662E5D-4F69-4976-B2CE-5C1E311DE216}" dt="2020-08-01T18:30:45.066" v="2259" actId="1076"/>
          <ac:cxnSpMkLst>
            <pc:docMk/>
            <pc:sldMk cId="3284990432" sldId="262"/>
            <ac:cxnSpMk id="26" creationId="{FFAFCFB5-3356-4270-8C7B-9E003C753AE9}"/>
          </ac:cxnSpMkLst>
        </pc:cxnChg>
        <pc:cxnChg chg="mod">
          <ac:chgData name="Masaya Yamaguchi" userId="8869a66585b793a1" providerId="LiveId" clId="{C1662E5D-4F69-4976-B2CE-5C1E311DE216}" dt="2020-08-01T18:29:40.854" v="2247" actId="1076"/>
          <ac:cxnSpMkLst>
            <pc:docMk/>
            <pc:sldMk cId="3284990432" sldId="262"/>
            <ac:cxnSpMk id="27" creationId="{B2CDD7E3-4C77-4D03-BDC6-9FF702CD47BB}"/>
          </ac:cxnSpMkLst>
        </pc:cxnChg>
        <pc:cxnChg chg="mod">
          <ac:chgData name="Masaya Yamaguchi" userId="8869a66585b793a1" providerId="LiveId" clId="{C1662E5D-4F69-4976-B2CE-5C1E311DE216}" dt="2020-08-01T18:29:44.070" v="2248" actId="1076"/>
          <ac:cxnSpMkLst>
            <pc:docMk/>
            <pc:sldMk cId="3284990432" sldId="262"/>
            <ac:cxnSpMk id="28" creationId="{2B927506-1E9C-4565-ABBA-80B071830077}"/>
          </ac:cxnSpMkLst>
        </pc:cxnChg>
        <pc:cxnChg chg="mod">
          <ac:chgData name="Masaya Yamaguchi" userId="8869a66585b793a1" providerId="LiveId" clId="{C1662E5D-4F69-4976-B2CE-5C1E311DE216}" dt="2020-08-01T18:30:31.342" v="2256" actId="1076"/>
          <ac:cxnSpMkLst>
            <pc:docMk/>
            <pc:sldMk cId="3284990432" sldId="262"/>
            <ac:cxnSpMk id="37" creationId="{B48D8D82-8F11-4948-BB1D-8D5A2C621997}"/>
          </ac:cxnSpMkLst>
        </pc:cxnChg>
        <pc:cxnChg chg="mod">
          <ac:chgData name="Masaya Yamaguchi" userId="8869a66585b793a1" providerId="LiveId" clId="{C1662E5D-4F69-4976-B2CE-5C1E311DE216}" dt="2020-08-01T18:30:45.066" v="2259" actId="1076"/>
          <ac:cxnSpMkLst>
            <pc:docMk/>
            <pc:sldMk cId="3284990432" sldId="262"/>
            <ac:cxnSpMk id="41" creationId="{B7370EED-67BB-4341-A086-6CBE47FB9A96}"/>
          </ac:cxnSpMkLst>
        </pc:cxnChg>
        <pc:cxnChg chg="mod">
          <ac:chgData name="Masaya Yamaguchi" userId="8869a66585b793a1" providerId="LiveId" clId="{C1662E5D-4F69-4976-B2CE-5C1E311DE216}" dt="2020-08-01T18:30:26.052" v="2255" actId="1076"/>
          <ac:cxnSpMkLst>
            <pc:docMk/>
            <pc:sldMk cId="3284990432" sldId="262"/>
            <ac:cxnSpMk id="42" creationId="{C4964135-5427-4881-85C3-C47820FBE424}"/>
          </ac:cxnSpMkLst>
        </pc:cxnChg>
        <pc:cxnChg chg="mod">
          <ac:chgData name="Masaya Yamaguchi" userId="8869a66585b793a1" providerId="LiveId" clId="{C1662E5D-4F69-4976-B2CE-5C1E311DE216}" dt="2020-08-01T18:30:45.066" v="2259" actId="1076"/>
          <ac:cxnSpMkLst>
            <pc:docMk/>
            <pc:sldMk cId="3284990432" sldId="262"/>
            <ac:cxnSpMk id="48" creationId="{051DB6BB-7144-461A-A7FC-7443A64A419E}"/>
          </ac:cxnSpMkLst>
        </pc:cxnChg>
        <pc:cxnChg chg="mod">
          <ac:chgData name="Masaya Yamaguchi" userId="8869a66585b793a1" providerId="LiveId" clId="{C1662E5D-4F69-4976-B2CE-5C1E311DE216}" dt="2020-08-01T18:30:18.916" v="2254" actId="1076"/>
          <ac:cxnSpMkLst>
            <pc:docMk/>
            <pc:sldMk cId="3284990432" sldId="262"/>
            <ac:cxnSpMk id="49" creationId="{B47F119A-9BE7-4CFB-828E-62873164C272}"/>
          </ac:cxnSpMkLst>
        </pc:cxnChg>
        <pc:cxnChg chg="mod">
          <ac:chgData name="Masaya Yamaguchi" userId="8869a66585b793a1" providerId="LiveId" clId="{C1662E5D-4F69-4976-B2CE-5C1E311DE216}" dt="2020-08-01T18:30:08.651" v="2253" actId="1076"/>
          <ac:cxnSpMkLst>
            <pc:docMk/>
            <pc:sldMk cId="3284990432" sldId="262"/>
            <ac:cxnSpMk id="54" creationId="{C52C30C8-2853-46CD-BC72-97FC063998A5}"/>
          </ac:cxnSpMkLst>
        </pc:cxnChg>
        <pc:cxnChg chg="mod">
          <ac:chgData name="Masaya Yamaguchi" userId="8869a66585b793a1" providerId="LiveId" clId="{C1662E5D-4F69-4976-B2CE-5C1E311DE216}" dt="2020-08-01T18:30:08.651" v="2253" actId="1076"/>
          <ac:cxnSpMkLst>
            <pc:docMk/>
            <pc:sldMk cId="3284990432" sldId="262"/>
            <ac:cxnSpMk id="55" creationId="{3989F792-8146-455E-A04C-4A391A187037}"/>
          </ac:cxnSpMkLst>
        </pc:cxnChg>
        <pc:cxnChg chg="mod">
          <ac:chgData name="Masaya Yamaguchi" userId="8869a66585b793a1" providerId="LiveId" clId="{C1662E5D-4F69-4976-B2CE-5C1E311DE216}" dt="2020-08-01T18:30:31.342" v="2256" actId="1076"/>
          <ac:cxnSpMkLst>
            <pc:docMk/>
            <pc:sldMk cId="3284990432" sldId="262"/>
            <ac:cxnSpMk id="56" creationId="{94520189-13D0-4726-968F-966CDC2A76BF}"/>
          </ac:cxnSpMkLst>
        </pc:cxnChg>
        <pc:cxnChg chg="mod">
          <ac:chgData name="Masaya Yamaguchi" userId="8869a66585b793a1" providerId="LiveId" clId="{C1662E5D-4F69-4976-B2CE-5C1E311DE216}" dt="2020-08-01T18:30:45.066" v="2259" actId="1076"/>
          <ac:cxnSpMkLst>
            <pc:docMk/>
            <pc:sldMk cId="3284990432" sldId="262"/>
            <ac:cxnSpMk id="57" creationId="{D6E9CE51-2A01-4413-84CC-7F98C0CA12E6}"/>
          </ac:cxnSpMkLst>
        </pc:cxnChg>
        <pc:cxnChg chg="mod">
          <ac:chgData name="Masaya Yamaguchi" userId="8869a66585b793a1" providerId="LiveId" clId="{C1662E5D-4F69-4976-B2CE-5C1E311DE216}" dt="2020-08-01T18:30:18.916" v="2254" actId="1076"/>
          <ac:cxnSpMkLst>
            <pc:docMk/>
            <pc:sldMk cId="3284990432" sldId="262"/>
            <ac:cxnSpMk id="58" creationId="{B1CD3E04-85E4-4F9C-A8B9-83F94E225455}"/>
          </ac:cxnSpMkLst>
        </pc:cxnChg>
        <pc:cxnChg chg="mod">
          <ac:chgData name="Masaya Yamaguchi" userId="8869a66585b793a1" providerId="LiveId" clId="{C1662E5D-4F69-4976-B2CE-5C1E311DE216}" dt="2020-08-01T18:30:45.066" v="2259" actId="1076"/>
          <ac:cxnSpMkLst>
            <pc:docMk/>
            <pc:sldMk cId="3284990432" sldId="262"/>
            <ac:cxnSpMk id="59" creationId="{FF740D48-8781-4878-8754-AEE76A3CB1F8}"/>
          </ac:cxnSpMkLst>
        </pc:cxnChg>
        <pc:cxnChg chg="mod">
          <ac:chgData name="Masaya Yamaguchi" userId="8869a66585b793a1" providerId="LiveId" clId="{C1662E5D-4F69-4976-B2CE-5C1E311DE216}" dt="2020-08-01T18:30:45.066" v="2259" actId="1076"/>
          <ac:cxnSpMkLst>
            <pc:docMk/>
            <pc:sldMk cId="3284990432" sldId="262"/>
            <ac:cxnSpMk id="60" creationId="{99DFA228-AA83-45B5-96B1-865534260163}"/>
          </ac:cxnSpMkLst>
        </pc:cxnChg>
        <pc:cxnChg chg="mod">
          <ac:chgData name="Masaya Yamaguchi" userId="8869a66585b793a1" providerId="LiveId" clId="{C1662E5D-4F69-4976-B2CE-5C1E311DE216}" dt="2020-08-01T18:29:44.070" v="2248" actId="1076"/>
          <ac:cxnSpMkLst>
            <pc:docMk/>
            <pc:sldMk cId="3284990432" sldId="262"/>
            <ac:cxnSpMk id="79" creationId="{A9C3D152-650A-4221-85AE-69A34CF10FAF}"/>
          </ac:cxnSpMkLst>
        </pc:cxnChg>
      </pc:sldChg>
      <pc:sldChg chg="modSp">
        <pc:chgData name="Masaya Yamaguchi" userId="8869a66585b793a1" providerId="LiveId" clId="{C1662E5D-4F69-4976-B2CE-5C1E311DE216}" dt="2020-08-01T18:36:34.020" v="2294"/>
        <pc:sldMkLst>
          <pc:docMk/>
          <pc:sldMk cId="2334521627" sldId="263"/>
        </pc:sldMkLst>
        <pc:spChg chg="mod">
          <ac:chgData name="Masaya Yamaguchi" userId="8869a66585b793a1" providerId="LiveId" clId="{C1662E5D-4F69-4976-B2CE-5C1E311DE216}" dt="2020-08-01T18:36:34.020" v="2294"/>
          <ac:spMkLst>
            <pc:docMk/>
            <pc:sldMk cId="2334521627" sldId="263"/>
            <ac:spMk id="2" creationId="{A0F39BA3-32F4-460B-A00F-65C4BCEF5823}"/>
          </ac:spMkLst>
        </pc:spChg>
        <pc:spChg chg="mod">
          <ac:chgData name="Masaya Yamaguchi" userId="8869a66585b793a1" providerId="LiveId" clId="{C1662E5D-4F69-4976-B2CE-5C1E311DE216}" dt="2020-08-01T18:34:17.076" v="2278"/>
          <ac:spMkLst>
            <pc:docMk/>
            <pc:sldMk cId="2334521627" sldId="263"/>
            <ac:spMk id="8" creationId="{7DE35785-B60E-4E6E-8183-308A35A30A38}"/>
          </ac:spMkLst>
        </pc:spChg>
        <pc:picChg chg="mod">
          <ac:chgData name="Masaya Yamaguchi" userId="8869a66585b793a1" providerId="LiveId" clId="{C1662E5D-4F69-4976-B2CE-5C1E311DE216}" dt="2020-08-01T18:33:49.082" v="2276" actId="14826"/>
          <ac:picMkLst>
            <pc:docMk/>
            <pc:sldMk cId="2334521627" sldId="263"/>
            <ac:picMk id="9" creationId="{42C04414-7C10-4A47-B4F3-3A54143F1914}"/>
          </ac:picMkLst>
        </pc:picChg>
        <pc:picChg chg="mod">
          <ac:chgData name="Masaya Yamaguchi" userId="8869a66585b793a1" providerId="LiveId" clId="{C1662E5D-4F69-4976-B2CE-5C1E311DE216}" dt="2020-08-01T18:34:01.953" v="2277" actId="14826"/>
          <ac:picMkLst>
            <pc:docMk/>
            <pc:sldMk cId="2334521627" sldId="263"/>
            <ac:picMk id="11" creationId="{ED7CB026-A1D6-4428-B20C-95E267CEB6E3}"/>
          </ac:picMkLst>
        </pc:picChg>
      </pc:sldChg>
      <pc:sldChg chg="del">
        <pc:chgData name="Masaya Yamaguchi" userId="8869a66585b793a1" providerId="LiveId" clId="{C1662E5D-4F69-4976-B2CE-5C1E311DE216}" dt="2020-08-01T18:38:14.882" v="2295" actId="2696"/>
        <pc:sldMkLst>
          <pc:docMk/>
          <pc:sldMk cId="1512448022" sldId="264"/>
        </pc:sldMkLst>
      </pc:sldChg>
      <pc:sldChg chg="delSp modSp">
        <pc:chgData name="Masaya Yamaguchi" userId="8869a66585b793a1" providerId="LiveId" clId="{C1662E5D-4F69-4976-B2CE-5C1E311DE216}" dt="2020-08-01T18:51:08.289" v="2822" actId="20577"/>
        <pc:sldMkLst>
          <pc:docMk/>
          <pc:sldMk cId="1904588097" sldId="265"/>
        </pc:sldMkLst>
        <pc:spChg chg="mod">
          <ac:chgData name="Masaya Yamaguchi" userId="8869a66585b793a1" providerId="LiveId" clId="{C1662E5D-4F69-4976-B2CE-5C1E311DE216}" dt="2020-08-01T18:51:08.289" v="2822" actId="20577"/>
          <ac:spMkLst>
            <pc:docMk/>
            <pc:sldMk cId="1904588097" sldId="265"/>
            <ac:spMk id="2" creationId="{A0F39BA3-32F4-460B-A00F-65C4BCEF5823}"/>
          </ac:spMkLst>
        </pc:spChg>
        <pc:spChg chg="mod">
          <ac:chgData name="Masaya Yamaguchi" userId="8869a66585b793a1" providerId="LiveId" clId="{C1662E5D-4F69-4976-B2CE-5C1E311DE216}" dt="2020-08-01T18:44:44.209" v="2497" actId="20577"/>
          <ac:spMkLst>
            <pc:docMk/>
            <pc:sldMk cId="1904588097" sldId="265"/>
            <ac:spMk id="6" creationId="{6B551181-2C66-4A19-BFC6-2ADD5F37BB92}"/>
          </ac:spMkLst>
        </pc:spChg>
        <pc:grpChg chg="del">
          <ac:chgData name="Masaya Yamaguchi" userId="8869a66585b793a1" providerId="LiveId" clId="{C1662E5D-4F69-4976-B2CE-5C1E311DE216}" dt="2020-08-01T18:44:57.108" v="2498"/>
          <ac:grpSpMkLst>
            <pc:docMk/>
            <pc:sldMk cId="1904588097" sldId="265"/>
            <ac:grpSpMk id="99" creationId="{DCBD22B2-6CCB-40D7-838E-C02BFF69E7A8}"/>
          </ac:grpSpMkLst>
        </pc:grpChg>
        <pc:picChg chg="del">
          <ac:chgData name="Masaya Yamaguchi" userId="8869a66585b793a1" providerId="LiveId" clId="{C1662E5D-4F69-4976-B2CE-5C1E311DE216}" dt="2020-08-01T18:48:37.347" v="2648"/>
          <ac:picMkLst>
            <pc:docMk/>
            <pc:sldMk cId="1904588097" sldId="265"/>
            <ac:picMk id="108" creationId="{1457C8C4-B6BD-4D7C-B25B-DE7FD0880BD0}"/>
          </ac:picMkLst>
        </pc:picChg>
      </pc:sldChg>
      <pc:sldChg chg="del">
        <pc:chgData name="Masaya Yamaguchi" userId="8869a66585b793a1" providerId="LiveId" clId="{C1662E5D-4F69-4976-B2CE-5C1E311DE216}" dt="2020-08-01T18:51:21.031" v="2823" actId="2696"/>
        <pc:sldMkLst>
          <pc:docMk/>
          <pc:sldMk cId="1873733489" sldId="266"/>
        </pc:sldMkLst>
      </pc:sldChg>
      <pc:sldChg chg="modSp">
        <pc:chgData name="Masaya Yamaguchi" userId="8869a66585b793a1" providerId="LiveId" clId="{C1662E5D-4F69-4976-B2CE-5C1E311DE216}" dt="2020-08-01T19:11:07.419" v="3346" actId="1076"/>
        <pc:sldMkLst>
          <pc:docMk/>
          <pc:sldMk cId="3645404220" sldId="267"/>
        </pc:sldMkLst>
        <pc:spChg chg="mod">
          <ac:chgData name="Masaya Yamaguchi" userId="8869a66585b793a1" providerId="LiveId" clId="{C1662E5D-4F69-4976-B2CE-5C1E311DE216}" dt="2020-08-01T19:11:03.893" v="3345" actId="1076"/>
          <ac:spMkLst>
            <pc:docMk/>
            <pc:sldMk cId="3645404220" sldId="267"/>
            <ac:spMk id="2" creationId="{A0F39BA3-32F4-460B-A00F-65C4BCEF5823}"/>
          </ac:spMkLst>
        </pc:spChg>
        <pc:spChg chg="mod">
          <ac:chgData name="Masaya Yamaguchi" userId="8869a66585b793a1" providerId="LiveId" clId="{C1662E5D-4F69-4976-B2CE-5C1E311DE216}" dt="2020-08-01T19:10:47.700" v="3343" actId="20577"/>
          <ac:spMkLst>
            <pc:docMk/>
            <pc:sldMk cId="3645404220" sldId="267"/>
            <ac:spMk id="6" creationId="{6B551181-2C66-4A19-BFC6-2ADD5F37BB92}"/>
          </ac:spMkLst>
        </pc:spChg>
        <pc:spChg chg="mod">
          <ac:chgData name="Masaya Yamaguchi" userId="8869a66585b793a1" providerId="LiveId" clId="{C1662E5D-4F69-4976-B2CE-5C1E311DE216}" dt="2020-08-01T19:11:07.419" v="3346" actId="1076"/>
          <ac:spMkLst>
            <pc:docMk/>
            <pc:sldMk cId="3645404220" sldId="267"/>
            <ac:spMk id="10" creationId="{4A5C3F4B-AC88-4913-B8D6-2B114912F959}"/>
          </ac:spMkLst>
        </pc:spChg>
        <pc:graphicFrameChg chg="mod modGraphic">
          <ac:chgData name="Masaya Yamaguchi" userId="8869a66585b793a1" providerId="LiveId" clId="{C1662E5D-4F69-4976-B2CE-5C1E311DE216}" dt="2020-08-01T19:10:56.851" v="3344" actId="1076"/>
          <ac:graphicFrameMkLst>
            <pc:docMk/>
            <pc:sldMk cId="3645404220" sldId="267"/>
            <ac:graphicFrameMk id="3" creationId="{E5B8BC19-567C-46C0-B0B2-9B2F23D277AE}"/>
          </ac:graphicFrameMkLst>
        </pc:graphicFrameChg>
      </pc:sldChg>
      <pc:sldChg chg="modSp">
        <pc:chgData name="Masaya Yamaguchi" userId="8869a66585b793a1" providerId="LiveId" clId="{C1662E5D-4F69-4976-B2CE-5C1E311DE216}" dt="2020-08-01T17:58:23.336" v="1247" actId="20577"/>
        <pc:sldMkLst>
          <pc:docMk/>
          <pc:sldMk cId="4128052610" sldId="268"/>
        </pc:sldMkLst>
        <pc:spChg chg="mod">
          <ac:chgData name="Masaya Yamaguchi" userId="8869a66585b793a1" providerId="LiveId" clId="{C1662E5D-4F69-4976-B2CE-5C1E311DE216}" dt="2020-08-01T17:58:23.336" v="1247" actId="20577"/>
          <ac:spMkLst>
            <pc:docMk/>
            <pc:sldMk cId="4128052610" sldId="268"/>
            <ac:spMk id="2" creationId="{A0F39BA3-32F4-460B-A00F-65C4BCEF5823}"/>
          </ac:spMkLst>
        </pc:spChg>
      </pc:sldChg>
      <pc:sldChg chg="addSp delSp modSp">
        <pc:chgData name="Masaya Yamaguchi" userId="8869a66585b793a1" providerId="LiveId" clId="{C1662E5D-4F69-4976-B2CE-5C1E311DE216}" dt="2020-08-01T18:01:10.617" v="1296" actId="20577"/>
        <pc:sldMkLst>
          <pc:docMk/>
          <pc:sldMk cId="886174722" sldId="269"/>
        </pc:sldMkLst>
        <pc:spChg chg="del mod">
          <ac:chgData name="Masaya Yamaguchi" userId="8869a66585b793a1" providerId="LiveId" clId="{C1662E5D-4F69-4976-B2CE-5C1E311DE216}" dt="2020-08-01T17:43:58.400" v="315"/>
          <ac:spMkLst>
            <pc:docMk/>
            <pc:sldMk cId="886174722" sldId="269"/>
            <ac:spMk id="3" creationId="{AE4A35AD-A9DA-42E7-8017-E1887DB518C9}"/>
          </ac:spMkLst>
        </pc:spChg>
        <pc:spChg chg="del mod">
          <ac:chgData name="Masaya Yamaguchi" userId="8869a66585b793a1" providerId="LiveId" clId="{C1662E5D-4F69-4976-B2CE-5C1E311DE216}" dt="2020-08-01T17:44:46.458" v="338"/>
          <ac:spMkLst>
            <pc:docMk/>
            <pc:sldMk cId="886174722" sldId="269"/>
            <ac:spMk id="4" creationId="{D93BC6C0-F763-442A-A026-4978E59453E7}"/>
          </ac:spMkLst>
        </pc:spChg>
        <pc:spChg chg="add mod">
          <ac:chgData name="Masaya Yamaguchi" userId="8869a66585b793a1" providerId="LiveId" clId="{C1662E5D-4F69-4976-B2CE-5C1E311DE216}" dt="2020-08-01T17:44:14.860" v="335" actId="20577"/>
          <ac:spMkLst>
            <pc:docMk/>
            <pc:sldMk cId="886174722" sldId="269"/>
            <ac:spMk id="5" creationId="{C723792D-244F-46B4-AEF2-7DD62A18A0E1}"/>
          </ac:spMkLst>
        </pc:spChg>
        <pc:spChg chg="add mod">
          <ac:chgData name="Masaya Yamaguchi" userId="8869a66585b793a1" providerId="LiveId" clId="{C1662E5D-4F69-4976-B2CE-5C1E311DE216}" dt="2020-08-01T18:01:10.617" v="1296" actId="20577"/>
          <ac:spMkLst>
            <pc:docMk/>
            <pc:sldMk cId="886174722" sldId="269"/>
            <ac:spMk id="6" creationId="{58CDAA12-0D41-4C68-8CE7-7603C10B18C0}"/>
          </ac:spMkLst>
        </pc:spChg>
      </pc:sldChg>
      <pc:sldChg chg="modSp">
        <pc:chgData name="Masaya Yamaguchi" userId="8869a66585b793a1" providerId="LiveId" clId="{C1662E5D-4F69-4976-B2CE-5C1E311DE216}" dt="2020-08-01T18:54:06.650" v="2834" actId="20577"/>
        <pc:sldMkLst>
          <pc:docMk/>
          <pc:sldMk cId="4095490388" sldId="270"/>
        </pc:sldMkLst>
        <pc:spChg chg="mod">
          <ac:chgData name="Masaya Yamaguchi" userId="8869a66585b793a1" providerId="LiveId" clId="{C1662E5D-4F69-4976-B2CE-5C1E311DE216}" dt="2020-08-01T18:54:06.650" v="2834" actId="20577"/>
          <ac:spMkLst>
            <pc:docMk/>
            <pc:sldMk cId="4095490388" sldId="270"/>
            <ac:spMk id="2" creationId="{A0F39BA3-32F4-460B-A00F-65C4BCEF5823}"/>
          </ac:spMkLst>
        </pc:spChg>
        <pc:spChg chg="mod">
          <ac:chgData name="Masaya Yamaguchi" userId="8869a66585b793a1" providerId="LiveId" clId="{C1662E5D-4F69-4976-B2CE-5C1E311DE216}" dt="2020-08-01T18:51:30.167" v="2825" actId="20577"/>
          <ac:spMkLst>
            <pc:docMk/>
            <pc:sldMk cId="4095490388" sldId="270"/>
            <ac:spMk id="6" creationId="{6B551181-2C66-4A19-BFC6-2ADD5F37BB92}"/>
          </ac:spMkLst>
        </pc:spChg>
        <pc:picChg chg="mod">
          <ac:chgData name="Masaya Yamaguchi" userId="8869a66585b793a1" providerId="LiveId" clId="{C1662E5D-4F69-4976-B2CE-5C1E311DE216}" dt="2020-08-01T18:52:35.404" v="2828" actId="14826"/>
          <ac:picMkLst>
            <pc:docMk/>
            <pc:sldMk cId="4095490388" sldId="270"/>
            <ac:picMk id="9" creationId="{42C04414-7C10-4A47-B4F3-3A54143F1914}"/>
          </ac:picMkLst>
        </pc:picChg>
      </pc:sldChg>
      <pc:sldChg chg="addSp delSp modSp">
        <pc:chgData name="Masaya Yamaguchi" userId="8869a66585b793a1" providerId="LiveId" clId="{C1662E5D-4F69-4976-B2CE-5C1E311DE216}" dt="2020-08-01T19:03:35.099" v="3040" actId="1076"/>
        <pc:sldMkLst>
          <pc:docMk/>
          <pc:sldMk cId="506816803" sldId="271"/>
        </pc:sldMkLst>
        <pc:spChg chg="mod">
          <ac:chgData name="Masaya Yamaguchi" userId="8869a66585b793a1" providerId="LiveId" clId="{C1662E5D-4F69-4976-B2CE-5C1E311DE216}" dt="2020-08-01T19:03:04.914" v="3032" actId="20577"/>
          <ac:spMkLst>
            <pc:docMk/>
            <pc:sldMk cId="506816803" sldId="271"/>
            <ac:spMk id="2" creationId="{A0F39BA3-32F4-460B-A00F-65C4BCEF5823}"/>
          </ac:spMkLst>
        </pc:spChg>
        <pc:spChg chg="add del mod">
          <ac:chgData name="Masaya Yamaguchi" userId="8869a66585b793a1" providerId="LiveId" clId="{C1662E5D-4F69-4976-B2CE-5C1E311DE216}" dt="2020-08-01T18:55:31.975" v="2838"/>
          <ac:spMkLst>
            <pc:docMk/>
            <pc:sldMk cId="506816803" sldId="271"/>
            <ac:spMk id="3" creationId="{B4EC91C9-03CE-415E-BEBB-136450DC2ED7}"/>
          </ac:spMkLst>
        </pc:spChg>
        <pc:spChg chg="del">
          <ac:chgData name="Masaya Yamaguchi" userId="8869a66585b793a1" providerId="LiveId" clId="{C1662E5D-4F69-4976-B2CE-5C1E311DE216}" dt="2020-08-01T19:01:20.847" v="2855"/>
          <ac:spMkLst>
            <pc:docMk/>
            <pc:sldMk cId="506816803" sldId="271"/>
            <ac:spMk id="8" creationId="{7DE35785-B60E-4E6E-8183-308A35A30A38}"/>
          </ac:spMkLst>
        </pc:spChg>
        <pc:spChg chg="add del mod">
          <ac:chgData name="Masaya Yamaguchi" userId="8869a66585b793a1" providerId="LiveId" clId="{C1662E5D-4F69-4976-B2CE-5C1E311DE216}" dt="2020-08-01T19:03:21.900" v="3036"/>
          <ac:spMkLst>
            <pc:docMk/>
            <pc:sldMk cId="506816803" sldId="271"/>
            <ac:spMk id="12" creationId="{A407EDCE-94FA-4CB0-B0EF-6D684F4A562D}"/>
          </ac:spMkLst>
        </pc:spChg>
        <pc:spChg chg="add mod">
          <ac:chgData name="Masaya Yamaguchi" userId="8869a66585b793a1" providerId="LiveId" clId="{C1662E5D-4F69-4976-B2CE-5C1E311DE216}" dt="2020-08-01T19:03:35.099" v="3040" actId="1076"/>
          <ac:spMkLst>
            <pc:docMk/>
            <pc:sldMk cId="506816803" sldId="271"/>
            <ac:spMk id="13" creationId="{35A5CF76-F655-4F49-BFED-288754A18F78}"/>
          </ac:spMkLst>
        </pc:spChg>
        <pc:graphicFrameChg chg="add del">
          <ac:chgData name="Masaya Yamaguchi" userId="8869a66585b793a1" providerId="LiveId" clId="{C1662E5D-4F69-4976-B2CE-5C1E311DE216}" dt="2020-08-01T18:56:12.815" v="2840" actId="3680"/>
          <ac:graphicFrameMkLst>
            <pc:docMk/>
            <pc:sldMk cId="506816803" sldId="271"/>
            <ac:graphicFrameMk id="4" creationId="{1DE9B4E5-2DD5-4787-A51F-5A84D5C4E24A}"/>
          </ac:graphicFrameMkLst>
        </pc:graphicFrameChg>
        <pc:graphicFrameChg chg="add del">
          <ac:chgData name="Masaya Yamaguchi" userId="8869a66585b793a1" providerId="LiveId" clId="{C1662E5D-4F69-4976-B2CE-5C1E311DE216}" dt="2020-08-01T19:01:12.783" v="2852"/>
          <ac:graphicFrameMkLst>
            <pc:docMk/>
            <pc:sldMk cId="506816803" sldId="271"/>
            <ac:graphicFrameMk id="7" creationId="{5FB51F7A-BE85-4C98-A12E-C99E4C880741}"/>
          </ac:graphicFrameMkLst>
        </pc:graphicFrameChg>
        <pc:picChg chg="del">
          <ac:chgData name="Masaya Yamaguchi" userId="8869a66585b793a1" providerId="LiveId" clId="{C1662E5D-4F69-4976-B2CE-5C1E311DE216}" dt="2020-08-01T18:54:51.668" v="2835"/>
          <ac:picMkLst>
            <pc:docMk/>
            <pc:sldMk cId="506816803" sldId="271"/>
            <ac:picMk id="9" creationId="{42C04414-7C10-4A47-B4F3-3A54143F1914}"/>
          </ac:picMkLst>
        </pc:picChg>
        <pc:picChg chg="add mod">
          <ac:chgData name="Masaya Yamaguchi" userId="8869a66585b793a1" providerId="LiveId" clId="{C1662E5D-4F69-4976-B2CE-5C1E311DE216}" dt="2020-08-01T19:03:35.099" v="3040" actId="1076"/>
          <ac:picMkLst>
            <pc:docMk/>
            <pc:sldMk cId="506816803" sldId="271"/>
            <ac:picMk id="10" creationId="{D8EFE877-3901-4542-A7BE-EFB8C041D4FF}"/>
          </ac:picMkLst>
        </pc:picChg>
        <pc:picChg chg="del">
          <ac:chgData name="Masaya Yamaguchi" userId="8869a66585b793a1" providerId="LiveId" clId="{C1662E5D-4F69-4976-B2CE-5C1E311DE216}" dt="2020-08-01T18:54:51.668" v="2835"/>
          <ac:picMkLst>
            <pc:docMk/>
            <pc:sldMk cId="506816803" sldId="271"/>
            <ac:picMk id="11" creationId="{ED7CB026-A1D6-4428-B20C-95E267CEB6E3}"/>
          </ac:picMkLst>
        </pc:picChg>
      </pc:sldChg>
    </pc:docChg>
  </pc:docChgLst>
  <pc:docChgLst>
    <pc:chgData name="Masaya Yamaguchi" userId="8869a66585b793a1" providerId="LiveId" clId="{81B6BE6E-F3D5-4DD0-B28C-5B2940380FB9}"/>
    <pc:docChg chg="undo custSel modSld">
      <pc:chgData name="Masaya Yamaguchi" userId="8869a66585b793a1" providerId="LiveId" clId="{81B6BE6E-F3D5-4DD0-B28C-5B2940380FB9}" dt="2020-07-20T09:10:50.193" v="783" actId="113"/>
      <pc:docMkLst>
        <pc:docMk/>
      </pc:docMkLst>
      <pc:sldChg chg="modSp">
        <pc:chgData name="Masaya Yamaguchi" userId="8869a66585b793a1" providerId="LiveId" clId="{81B6BE6E-F3D5-4DD0-B28C-5B2940380FB9}" dt="2020-07-19T12:10:46.600" v="222" actId="255"/>
        <pc:sldMkLst>
          <pc:docMk/>
          <pc:sldMk cId="3512458007" sldId="257"/>
        </pc:sldMkLst>
        <pc:spChg chg="mod">
          <ac:chgData name="Masaya Yamaguchi" userId="8869a66585b793a1" providerId="LiveId" clId="{81B6BE6E-F3D5-4DD0-B28C-5B2940380FB9}" dt="2020-07-19T12:10:46.600" v="222" actId="255"/>
          <ac:spMkLst>
            <pc:docMk/>
            <pc:sldMk cId="3512458007" sldId="257"/>
            <ac:spMk id="7" creationId="{289347C9-95C4-4E95-AF1F-ADF9175698D4}"/>
          </ac:spMkLst>
        </pc:spChg>
      </pc:sldChg>
      <pc:sldChg chg="modSp">
        <pc:chgData name="Masaya Yamaguchi" userId="8869a66585b793a1" providerId="LiveId" clId="{81B6BE6E-F3D5-4DD0-B28C-5B2940380FB9}" dt="2020-07-19T12:10:35.407" v="219" actId="20577"/>
        <pc:sldMkLst>
          <pc:docMk/>
          <pc:sldMk cId="770571783" sldId="260"/>
        </pc:sldMkLst>
        <pc:spChg chg="mod">
          <ac:chgData name="Masaya Yamaguchi" userId="8869a66585b793a1" providerId="LiveId" clId="{81B6BE6E-F3D5-4DD0-B28C-5B2940380FB9}" dt="2020-07-19T12:10:35.407" v="219" actId="20577"/>
          <ac:spMkLst>
            <pc:docMk/>
            <pc:sldMk cId="770571783" sldId="260"/>
            <ac:spMk id="7" creationId="{289347C9-95C4-4E95-AF1F-ADF9175698D4}"/>
          </ac:spMkLst>
        </pc:spChg>
      </pc:sldChg>
      <pc:sldChg chg="addSp modSp">
        <pc:chgData name="Masaya Yamaguchi" userId="8869a66585b793a1" providerId="LiveId" clId="{81B6BE6E-F3D5-4DD0-B28C-5B2940380FB9}" dt="2020-07-20T09:10:50.193" v="783" actId="113"/>
        <pc:sldMkLst>
          <pc:docMk/>
          <pc:sldMk cId="2667628471" sldId="261"/>
        </pc:sldMkLst>
        <pc:spChg chg="mod">
          <ac:chgData name="Masaya Yamaguchi" userId="8869a66585b793a1" providerId="LiveId" clId="{81B6BE6E-F3D5-4DD0-B28C-5B2940380FB9}" dt="2020-07-19T11:59:31.641" v="1" actId="113"/>
          <ac:spMkLst>
            <pc:docMk/>
            <pc:sldMk cId="2667628471" sldId="261"/>
            <ac:spMk id="2" creationId="{A0F39BA3-32F4-460B-A00F-65C4BCEF5823}"/>
          </ac:spMkLst>
        </pc:spChg>
        <pc:spChg chg="mod">
          <ac:chgData name="Masaya Yamaguchi" userId="8869a66585b793a1" providerId="LiveId" clId="{81B6BE6E-F3D5-4DD0-B28C-5B2940380FB9}" dt="2020-07-19T12:16:09.783" v="428" actId="20577"/>
          <ac:spMkLst>
            <pc:docMk/>
            <pc:sldMk cId="2667628471" sldId="261"/>
            <ac:spMk id="7" creationId="{289347C9-95C4-4E95-AF1F-ADF9175698D4}"/>
          </ac:spMkLst>
        </pc:spChg>
        <pc:spChg chg="mod">
          <ac:chgData name="Masaya Yamaguchi" userId="8869a66585b793a1" providerId="LiveId" clId="{81B6BE6E-F3D5-4DD0-B28C-5B2940380FB9}" dt="2020-07-20T09:10:50.193" v="783" actId="113"/>
          <ac:spMkLst>
            <pc:docMk/>
            <pc:sldMk cId="2667628471" sldId="261"/>
            <ac:spMk id="8" creationId="{1F91A010-CE87-4D2C-AD45-2F8B2162AC84}"/>
          </ac:spMkLst>
        </pc:spChg>
        <pc:spChg chg="add mod">
          <ac:chgData name="Masaya Yamaguchi" userId="8869a66585b793a1" providerId="LiveId" clId="{81B6BE6E-F3D5-4DD0-B28C-5B2940380FB9}" dt="2020-07-19T12:17:21.255" v="547" actId="20577"/>
          <ac:spMkLst>
            <pc:docMk/>
            <pc:sldMk cId="2667628471" sldId="261"/>
            <ac:spMk id="9" creationId="{60B9760D-6AFF-475C-BBCB-C7A8CAB77BAE}"/>
          </ac:spMkLst>
        </pc:spChg>
      </pc:sldChg>
      <pc:sldChg chg="addSp delSp modSp">
        <pc:chgData name="Masaya Yamaguchi" userId="8869a66585b793a1" providerId="LiveId" clId="{81B6BE6E-F3D5-4DD0-B28C-5B2940380FB9}" dt="2020-07-19T12:21:52.318" v="779" actId="20577"/>
        <pc:sldMkLst>
          <pc:docMk/>
          <pc:sldMk cId="1098630709" sldId="262"/>
        </pc:sldMkLst>
        <pc:spChg chg="mod">
          <ac:chgData name="Masaya Yamaguchi" userId="8869a66585b793a1" providerId="LiveId" clId="{81B6BE6E-F3D5-4DD0-B28C-5B2940380FB9}" dt="2020-07-19T12:20:18.230" v="677" actId="20577"/>
          <ac:spMkLst>
            <pc:docMk/>
            <pc:sldMk cId="1098630709" sldId="262"/>
            <ac:spMk id="2" creationId="{A0F39BA3-32F4-460B-A00F-65C4BCEF5823}"/>
          </ac:spMkLst>
        </pc:spChg>
        <pc:spChg chg="mod">
          <ac:chgData name="Masaya Yamaguchi" userId="8869a66585b793a1" providerId="LiveId" clId="{81B6BE6E-F3D5-4DD0-B28C-5B2940380FB9}" dt="2020-07-19T12:18:15.235" v="558" actId="20577"/>
          <ac:spMkLst>
            <pc:docMk/>
            <pc:sldMk cId="1098630709" sldId="262"/>
            <ac:spMk id="5" creationId="{019221CD-53B1-494F-BC3B-7ABE372BAE13}"/>
          </ac:spMkLst>
        </pc:spChg>
        <pc:spChg chg="del">
          <ac:chgData name="Masaya Yamaguchi" userId="8869a66585b793a1" providerId="LiveId" clId="{81B6BE6E-F3D5-4DD0-B28C-5B2940380FB9}" dt="2020-07-19T12:18:19.145" v="559"/>
          <ac:spMkLst>
            <pc:docMk/>
            <pc:sldMk cId="1098630709" sldId="262"/>
            <ac:spMk id="6" creationId="{6B551181-2C66-4A19-BFC6-2ADD5F37BB92}"/>
          </ac:spMkLst>
        </pc:spChg>
        <pc:spChg chg="del">
          <ac:chgData name="Masaya Yamaguchi" userId="8869a66585b793a1" providerId="LiveId" clId="{81B6BE6E-F3D5-4DD0-B28C-5B2940380FB9}" dt="2020-07-19T12:19:49.813" v="655"/>
          <ac:spMkLst>
            <pc:docMk/>
            <pc:sldMk cId="1098630709" sldId="262"/>
            <ac:spMk id="7" creationId="{289347C9-95C4-4E95-AF1F-ADF9175698D4}"/>
          </ac:spMkLst>
        </pc:spChg>
        <pc:spChg chg="mod">
          <ac:chgData name="Masaya Yamaguchi" userId="8869a66585b793a1" providerId="LiveId" clId="{81B6BE6E-F3D5-4DD0-B28C-5B2940380FB9}" dt="2020-07-19T12:21:52.318" v="779" actId="20577"/>
          <ac:spMkLst>
            <pc:docMk/>
            <pc:sldMk cId="1098630709" sldId="262"/>
            <ac:spMk id="8" creationId="{1F91A010-CE87-4D2C-AD45-2F8B2162AC84}"/>
          </ac:spMkLst>
        </pc:spChg>
        <pc:spChg chg="del">
          <ac:chgData name="Masaya Yamaguchi" userId="8869a66585b793a1" providerId="LiveId" clId="{81B6BE6E-F3D5-4DD0-B28C-5B2940380FB9}" dt="2020-07-19T12:19:52.760" v="656"/>
          <ac:spMkLst>
            <pc:docMk/>
            <pc:sldMk cId="1098630709" sldId="262"/>
            <ac:spMk id="9" creationId="{60B9760D-6AFF-475C-BBCB-C7A8CAB77BAE}"/>
          </ac:spMkLst>
        </pc:spChg>
        <pc:spChg chg="add mod">
          <ac:chgData name="Masaya Yamaguchi" userId="8869a66585b793a1" providerId="LiveId" clId="{81B6BE6E-F3D5-4DD0-B28C-5B2940380FB9}" dt="2020-07-19T12:21:42.876" v="776" actId="20577"/>
          <ac:spMkLst>
            <pc:docMk/>
            <pc:sldMk cId="1098630709" sldId="262"/>
            <ac:spMk id="10" creationId="{3C117F8A-4186-443A-AC3B-6B35E2BDCD56}"/>
          </ac:spMkLst>
        </pc:spChg>
      </pc:sldChg>
    </pc:docChg>
  </pc:docChgLst>
  <pc:docChgLst>
    <pc:chgData name="Masaya Yamaguchi" userId="8869a66585b793a1" providerId="LiveId" clId="{44D3BE25-6B14-489C-8991-1A27464A139E}"/>
    <pc:docChg chg="undo custSel addSld delSld modSld">
      <pc:chgData name="Masaya Yamaguchi" userId="8869a66585b793a1" providerId="LiveId" clId="{44D3BE25-6B14-489C-8991-1A27464A139E}" dt="2020-07-24T19:10:30.532" v="3630" actId="1076"/>
      <pc:docMkLst>
        <pc:docMk/>
      </pc:docMkLst>
      <pc:sldChg chg="modSp">
        <pc:chgData name="Masaya Yamaguchi" userId="8869a66585b793a1" providerId="LiveId" clId="{44D3BE25-6B14-489C-8991-1A27464A139E}" dt="2020-07-23T16:53:57.013" v="9" actId="20577"/>
        <pc:sldMkLst>
          <pc:docMk/>
          <pc:sldMk cId="2216193728" sldId="256"/>
        </pc:sldMkLst>
        <pc:spChg chg="mod">
          <ac:chgData name="Masaya Yamaguchi" userId="8869a66585b793a1" providerId="LiveId" clId="{44D3BE25-6B14-489C-8991-1A27464A139E}" dt="2020-07-23T16:53:52.620" v="7" actId="20577"/>
          <ac:spMkLst>
            <pc:docMk/>
            <pc:sldMk cId="2216193728" sldId="256"/>
            <ac:spMk id="2" creationId="{FA2BB364-A49C-4441-B4FE-4A23CEE640B5}"/>
          </ac:spMkLst>
        </pc:spChg>
        <pc:spChg chg="mod">
          <ac:chgData name="Masaya Yamaguchi" userId="8869a66585b793a1" providerId="LiveId" clId="{44D3BE25-6B14-489C-8991-1A27464A139E}" dt="2020-07-23T16:53:57.013" v="9" actId="20577"/>
          <ac:spMkLst>
            <pc:docMk/>
            <pc:sldMk cId="2216193728" sldId="256"/>
            <ac:spMk id="4" creationId="{53DF05E9-1202-4FE3-A518-573355B6EBE1}"/>
          </ac:spMkLst>
        </pc:spChg>
      </pc:sldChg>
      <pc:sldChg chg="delSp modSp">
        <pc:chgData name="Masaya Yamaguchi" userId="8869a66585b793a1" providerId="LiveId" clId="{44D3BE25-6B14-489C-8991-1A27464A139E}" dt="2020-07-24T17:36:35.185" v="1067" actId="1076"/>
        <pc:sldMkLst>
          <pc:docMk/>
          <pc:sldMk cId="3512458007" sldId="257"/>
        </pc:sldMkLst>
        <pc:spChg chg="mod">
          <ac:chgData name="Masaya Yamaguchi" userId="8869a66585b793a1" providerId="LiveId" clId="{44D3BE25-6B14-489C-8991-1A27464A139E}" dt="2020-07-24T17:36:35.185" v="1067" actId="1076"/>
          <ac:spMkLst>
            <pc:docMk/>
            <pc:sldMk cId="3512458007" sldId="257"/>
            <ac:spMk id="2" creationId="{A0F39BA3-32F4-460B-A00F-65C4BCEF5823}"/>
          </ac:spMkLst>
        </pc:spChg>
        <pc:spChg chg="del mod">
          <ac:chgData name="Masaya Yamaguchi" userId="8869a66585b793a1" providerId="LiveId" clId="{44D3BE25-6B14-489C-8991-1A27464A139E}" dt="2020-07-24T17:36:28.581" v="1066"/>
          <ac:spMkLst>
            <pc:docMk/>
            <pc:sldMk cId="3512458007" sldId="257"/>
            <ac:spMk id="5" creationId="{019221CD-53B1-494F-BC3B-7ABE372BAE13}"/>
          </ac:spMkLst>
        </pc:spChg>
        <pc:spChg chg="mod">
          <ac:chgData name="Masaya Yamaguchi" userId="8869a66585b793a1" providerId="LiveId" clId="{44D3BE25-6B14-489C-8991-1A27464A139E}" dt="2020-07-24T17:36:35.185" v="1067" actId="1076"/>
          <ac:spMkLst>
            <pc:docMk/>
            <pc:sldMk cId="3512458007" sldId="257"/>
            <ac:spMk id="6" creationId="{6B551181-2C66-4A19-BFC6-2ADD5F37BB92}"/>
          </ac:spMkLst>
        </pc:spChg>
        <pc:spChg chg="del">
          <ac:chgData name="Masaya Yamaguchi" userId="8869a66585b793a1" providerId="LiveId" clId="{44D3BE25-6B14-489C-8991-1A27464A139E}" dt="2020-07-24T16:09:28.899" v="386"/>
          <ac:spMkLst>
            <pc:docMk/>
            <pc:sldMk cId="3512458007" sldId="257"/>
            <ac:spMk id="7" creationId="{289347C9-95C4-4E95-AF1F-ADF9175698D4}"/>
          </ac:spMkLst>
        </pc:spChg>
        <pc:picChg chg="del">
          <ac:chgData name="Masaya Yamaguchi" userId="8869a66585b793a1" providerId="LiveId" clId="{44D3BE25-6B14-489C-8991-1A27464A139E}" dt="2020-07-23T17:02:31.261" v="96"/>
          <ac:picMkLst>
            <pc:docMk/>
            <pc:sldMk cId="3512458007" sldId="257"/>
            <ac:picMk id="20" creationId="{B48C3978-9DDB-48A5-BB5E-C8D372E5140D}"/>
          </ac:picMkLst>
        </pc:picChg>
      </pc:sldChg>
      <pc:sldChg chg="modSp">
        <pc:chgData name="Masaya Yamaguchi" userId="8869a66585b793a1" providerId="LiveId" clId="{44D3BE25-6B14-489C-8991-1A27464A139E}" dt="2020-07-24T16:12:23.640" v="458" actId="20577"/>
        <pc:sldMkLst>
          <pc:docMk/>
          <pc:sldMk cId="591245623" sldId="259"/>
        </pc:sldMkLst>
        <pc:spChg chg="mod">
          <ac:chgData name="Masaya Yamaguchi" userId="8869a66585b793a1" providerId="LiveId" clId="{44D3BE25-6B14-489C-8991-1A27464A139E}" dt="2020-07-24T16:12:23.640" v="458" actId="20577"/>
          <ac:spMkLst>
            <pc:docMk/>
            <pc:sldMk cId="591245623" sldId="259"/>
            <ac:spMk id="4" creationId="{D93BC6C0-F763-442A-A026-4978E59453E7}"/>
          </ac:spMkLst>
        </pc:spChg>
      </pc:sldChg>
      <pc:sldChg chg="del">
        <pc:chgData name="Masaya Yamaguchi" userId="8869a66585b793a1" providerId="LiveId" clId="{44D3BE25-6B14-489C-8991-1A27464A139E}" dt="2020-07-23T17:00:53.616" v="10" actId="2696"/>
        <pc:sldMkLst>
          <pc:docMk/>
          <pc:sldMk cId="770571783" sldId="260"/>
        </pc:sldMkLst>
      </pc:sldChg>
      <pc:sldChg chg="addSp delSp modSp">
        <pc:chgData name="Masaya Yamaguchi" userId="8869a66585b793a1" providerId="LiveId" clId="{44D3BE25-6B14-489C-8991-1A27464A139E}" dt="2020-07-24T18:15:50.983" v="1602" actId="1076"/>
        <pc:sldMkLst>
          <pc:docMk/>
          <pc:sldMk cId="2636089329" sldId="260"/>
        </pc:sldMkLst>
        <pc:spChg chg="mod">
          <ac:chgData name="Masaya Yamaguchi" userId="8869a66585b793a1" providerId="LiveId" clId="{44D3BE25-6B14-489C-8991-1A27464A139E}" dt="2020-07-24T18:15:35.189" v="1600" actId="20577"/>
          <ac:spMkLst>
            <pc:docMk/>
            <pc:sldMk cId="2636089329" sldId="260"/>
            <ac:spMk id="2" creationId="{A0F39BA3-32F4-460B-A00F-65C4BCEF5823}"/>
          </ac:spMkLst>
        </pc:spChg>
        <pc:spChg chg="add del mod">
          <ac:chgData name="Masaya Yamaguchi" userId="8869a66585b793a1" providerId="LiveId" clId="{44D3BE25-6B14-489C-8991-1A27464A139E}" dt="2020-07-24T17:38:30.685" v="1076"/>
          <ac:spMkLst>
            <pc:docMk/>
            <pc:sldMk cId="2636089329" sldId="260"/>
            <ac:spMk id="3" creationId="{C792D2DF-3367-4D56-964C-042813D55E22}"/>
          </ac:spMkLst>
        </pc:spChg>
        <pc:spChg chg="add mod">
          <ac:chgData name="Masaya Yamaguchi" userId="8869a66585b793a1" providerId="LiveId" clId="{44D3BE25-6B14-489C-8991-1A27464A139E}" dt="2020-07-24T17:39:51.598" v="1109" actId="164"/>
          <ac:spMkLst>
            <pc:docMk/>
            <pc:sldMk cId="2636089329" sldId="260"/>
            <ac:spMk id="4" creationId="{44E2DAA8-8141-408F-A79E-106BEAEE7775}"/>
          </ac:spMkLst>
        </pc:spChg>
        <pc:spChg chg="del">
          <ac:chgData name="Masaya Yamaguchi" userId="8869a66585b793a1" providerId="LiveId" clId="{44D3BE25-6B14-489C-8991-1A27464A139E}" dt="2020-07-24T17:36:38.186" v="1068"/>
          <ac:spMkLst>
            <pc:docMk/>
            <pc:sldMk cId="2636089329" sldId="260"/>
            <ac:spMk id="5" creationId="{019221CD-53B1-494F-BC3B-7ABE372BAE13}"/>
          </ac:spMkLst>
        </pc:spChg>
        <pc:spChg chg="mod">
          <ac:chgData name="Masaya Yamaguchi" userId="8869a66585b793a1" providerId="LiveId" clId="{44D3BE25-6B14-489C-8991-1A27464A139E}" dt="2020-07-24T17:36:41.293" v="1069" actId="1076"/>
          <ac:spMkLst>
            <pc:docMk/>
            <pc:sldMk cId="2636089329" sldId="260"/>
            <ac:spMk id="6" creationId="{6B551181-2C66-4A19-BFC6-2ADD5F37BB92}"/>
          </ac:spMkLst>
        </pc:spChg>
        <pc:spChg chg="add mod">
          <ac:chgData name="Masaya Yamaguchi" userId="8869a66585b793a1" providerId="LiveId" clId="{44D3BE25-6B14-489C-8991-1A27464A139E}" dt="2020-07-24T17:39:51.598" v="1109" actId="164"/>
          <ac:spMkLst>
            <pc:docMk/>
            <pc:sldMk cId="2636089329" sldId="260"/>
            <ac:spMk id="7" creationId="{0F9E74A5-D042-4626-9895-3505D6409D4E}"/>
          </ac:spMkLst>
        </pc:spChg>
        <pc:spChg chg="add del mod">
          <ac:chgData name="Masaya Yamaguchi" userId="8869a66585b793a1" providerId="LiveId" clId="{44D3BE25-6B14-489C-8991-1A27464A139E}" dt="2020-07-24T17:39:41.515" v="1108"/>
          <ac:spMkLst>
            <pc:docMk/>
            <pc:sldMk cId="2636089329" sldId="260"/>
            <ac:spMk id="8" creationId="{A370A340-41A6-4CEB-AF0A-84BAFD81C81A}"/>
          </ac:spMkLst>
        </pc:spChg>
        <pc:spChg chg="add mod">
          <ac:chgData name="Masaya Yamaguchi" userId="8869a66585b793a1" providerId="LiveId" clId="{44D3BE25-6B14-489C-8991-1A27464A139E}" dt="2020-07-24T17:39:51.598" v="1109" actId="164"/>
          <ac:spMkLst>
            <pc:docMk/>
            <pc:sldMk cId="2636089329" sldId="260"/>
            <ac:spMk id="9" creationId="{C8502701-9420-4629-9030-6546D0CEE9DD}"/>
          </ac:spMkLst>
        </pc:spChg>
        <pc:spChg chg="add mod">
          <ac:chgData name="Masaya Yamaguchi" userId="8869a66585b793a1" providerId="LiveId" clId="{44D3BE25-6B14-489C-8991-1A27464A139E}" dt="2020-07-24T17:39:51.598" v="1109" actId="164"/>
          <ac:spMkLst>
            <pc:docMk/>
            <pc:sldMk cId="2636089329" sldId="260"/>
            <ac:spMk id="10" creationId="{6525D8B0-FD70-4373-903D-F3DEE2E72C68}"/>
          </ac:spMkLst>
        </pc:spChg>
        <pc:grpChg chg="add mod">
          <ac:chgData name="Masaya Yamaguchi" userId="8869a66585b793a1" providerId="LiveId" clId="{44D3BE25-6B14-489C-8991-1A27464A139E}" dt="2020-07-24T17:44:43.613" v="1182" actId="164"/>
          <ac:grpSpMkLst>
            <pc:docMk/>
            <pc:sldMk cId="2636089329" sldId="260"/>
            <ac:grpSpMk id="11" creationId="{606DF5B4-DF9C-49AD-A131-DDC30784F0CC}"/>
          </ac:grpSpMkLst>
        </pc:grpChg>
        <pc:grpChg chg="add mod">
          <ac:chgData name="Masaya Yamaguchi" userId="8869a66585b793a1" providerId="LiveId" clId="{44D3BE25-6B14-489C-8991-1A27464A139E}" dt="2020-07-24T17:44:43.613" v="1182" actId="164"/>
          <ac:grpSpMkLst>
            <pc:docMk/>
            <pc:sldMk cId="2636089329" sldId="260"/>
            <ac:grpSpMk id="12" creationId="{E2DB8F4F-CF88-4FF6-BF73-1276458A29B5}"/>
          </ac:grpSpMkLst>
        </pc:grpChg>
        <pc:grpChg chg="add mod">
          <ac:chgData name="Masaya Yamaguchi" userId="8869a66585b793a1" providerId="LiveId" clId="{44D3BE25-6B14-489C-8991-1A27464A139E}" dt="2020-07-24T17:44:48.051" v="1183" actId="164"/>
          <ac:grpSpMkLst>
            <pc:docMk/>
            <pc:sldMk cId="2636089329" sldId="260"/>
            <ac:grpSpMk id="17" creationId="{94CD8661-16CA-43F9-99FD-FE9EDDAB2ECB}"/>
          </ac:grpSpMkLst>
        </pc:grpChg>
        <pc:grpChg chg="add mod">
          <ac:chgData name="Masaya Yamaguchi" userId="8869a66585b793a1" providerId="LiveId" clId="{44D3BE25-6B14-489C-8991-1A27464A139E}" dt="2020-07-24T17:44:48.051" v="1183" actId="164"/>
          <ac:grpSpMkLst>
            <pc:docMk/>
            <pc:sldMk cId="2636089329" sldId="260"/>
            <ac:grpSpMk id="82" creationId="{CBFF67BA-AFA0-4C70-9DF9-82E5C5A49C6C}"/>
          </ac:grpSpMkLst>
        </pc:grpChg>
        <pc:grpChg chg="add mod">
          <ac:chgData name="Masaya Yamaguchi" userId="8869a66585b793a1" providerId="LiveId" clId="{44D3BE25-6B14-489C-8991-1A27464A139E}" dt="2020-07-24T17:44:57.437" v="1186" actId="164"/>
          <ac:grpSpMkLst>
            <pc:docMk/>
            <pc:sldMk cId="2636089329" sldId="260"/>
            <ac:grpSpMk id="83" creationId="{42CDD64A-1595-4EC5-B118-CFA98D31A27F}"/>
          </ac:grpSpMkLst>
        </pc:grpChg>
        <pc:grpChg chg="add mod">
          <ac:chgData name="Masaya Yamaguchi" userId="8869a66585b793a1" providerId="LiveId" clId="{44D3BE25-6B14-489C-8991-1A27464A139E}" dt="2020-07-24T17:45:08.334" v="1189" actId="164"/>
          <ac:grpSpMkLst>
            <pc:docMk/>
            <pc:sldMk cId="2636089329" sldId="260"/>
            <ac:grpSpMk id="84" creationId="{F492300E-D0D6-4CC6-A0F7-55E7DCCF9C24}"/>
          </ac:grpSpMkLst>
        </pc:grpChg>
        <pc:grpChg chg="add mod topLvl">
          <ac:chgData name="Masaya Yamaguchi" userId="8869a66585b793a1" providerId="LiveId" clId="{44D3BE25-6B14-489C-8991-1A27464A139E}" dt="2020-07-24T17:57:18.796" v="1460" actId="164"/>
          <ac:grpSpMkLst>
            <pc:docMk/>
            <pc:sldMk cId="2636089329" sldId="260"/>
            <ac:grpSpMk id="85" creationId="{8721C7A1-8B20-451E-BB57-F80B95D6017B}"/>
          </ac:grpSpMkLst>
        </pc:grpChg>
        <pc:grpChg chg="add del mod">
          <ac:chgData name="Masaya Yamaguchi" userId="8869a66585b793a1" providerId="LiveId" clId="{44D3BE25-6B14-489C-8991-1A27464A139E}" dt="2020-07-24T17:57:11.389" v="1459" actId="165"/>
          <ac:grpSpMkLst>
            <pc:docMk/>
            <pc:sldMk cId="2636089329" sldId="260"/>
            <ac:grpSpMk id="124" creationId="{6F182005-8C34-4A4C-9035-BB6D1ABB2DDF}"/>
          </ac:grpSpMkLst>
        </pc:grpChg>
        <pc:grpChg chg="add mod">
          <ac:chgData name="Masaya Yamaguchi" userId="8869a66585b793a1" providerId="LiveId" clId="{44D3BE25-6B14-489C-8991-1A27464A139E}" dt="2020-07-24T18:15:47.334" v="1601" actId="1076"/>
          <ac:grpSpMkLst>
            <pc:docMk/>
            <pc:sldMk cId="2636089329" sldId="260"/>
            <ac:grpSpMk id="125" creationId="{7165087E-8081-45CE-A189-7AC7718F95EC}"/>
          </ac:grpSpMkLst>
        </pc:grpChg>
        <pc:picChg chg="del mod">
          <ac:chgData name="Masaya Yamaguchi" userId="8869a66585b793a1" providerId="LiveId" clId="{44D3BE25-6B14-489C-8991-1A27464A139E}" dt="2020-07-24T17:46:53.818" v="1217"/>
          <ac:picMkLst>
            <pc:docMk/>
            <pc:sldMk cId="2636089329" sldId="260"/>
            <ac:picMk id="87" creationId="{704DF1DC-E0E3-4DF9-9BD6-7FA22D5A46DC}"/>
          </ac:picMkLst>
        </pc:picChg>
        <pc:picChg chg="del mod">
          <ac:chgData name="Masaya Yamaguchi" userId="8869a66585b793a1" providerId="LiveId" clId="{44D3BE25-6B14-489C-8991-1A27464A139E}" dt="2020-07-24T17:46:51.687" v="1216"/>
          <ac:picMkLst>
            <pc:docMk/>
            <pc:sldMk cId="2636089329" sldId="260"/>
            <ac:picMk id="89" creationId="{A80EA8BA-24C4-4C14-B9B8-F7DF85159D6C}"/>
          </ac:picMkLst>
        </pc:picChg>
        <pc:picChg chg="del mod">
          <ac:chgData name="Masaya Yamaguchi" userId="8869a66585b793a1" providerId="LiveId" clId="{44D3BE25-6B14-489C-8991-1A27464A139E}" dt="2020-07-24T17:49:31.200" v="1275" actId="478"/>
          <ac:picMkLst>
            <pc:docMk/>
            <pc:sldMk cId="2636089329" sldId="260"/>
            <ac:picMk id="91" creationId="{C29E09A4-B5E0-4A89-ADE4-24600EF6E9A8}"/>
          </ac:picMkLst>
        </pc:picChg>
        <pc:picChg chg="del mod">
          <ac:chgData name="Masaya Yamaguchi" userId="8869a66585b793a1" providerId="LiveId" clId="{44D3BE25-6B14-489C-8991-1A27464A139E}" dt="2020-07-24T17:53:20.179" v="1373" actId="478"/>
          <ac:picMkLst>
            <pc:docMk/>
            <pc:sldMk cId="2636089329" sldId="260"/>
            <ac:picMk id="93" creationId="{FA8850BE-D535-4642-9E65-973D33EC0093}"/>
          </ac:picMkLst>
        </pc:picChg>
        <pc:picChg chg="del mod">
          <ac:chgData name="Masaya Yamaguchi" userId="8869a66585b793a1" providerId="LiveId" clId="{44D3BE25-6B14-489C-8991-1A27464A139E}" dt="2020-07-24T17:53:31.188" v="1387" actId="478"/>
          <ac:picMkLst>
            <pc:docMk/>
            <pc:sldMk cId="2636089329" sldId="260"/>
            <ac:picMk id="95" creationId="{FB18D24E-194A-417E-A7AA-8AB17FBCE9B1}"/>
          </ac:picMkLst>
        </pc:picChg>
        <pc:picChg chg="del mod">
          <ac:chgData name="Masaya Yamaguchi" userId="8869a66585b793a1" providerId="LiveId" clId="{44D3BE25-6B14-489C-8991-1A27464A139E}" dt="2020-07-24T17:53:42.601" v="1400" actId="478"/>
          <ac:picMkLst>
            <pc:docMk/>
            <pc:sldMk cId="2636089329" sldId="260"/>
            <ac:picMk id="97" creationId="{AF5C09D6-E20B-4EA0-9BDC-70E0F1E43BCC}"/>
          </ac:picMkLst>
        </pc:picChg>
        <pc:picChg chg="del mod">
          <ac:chgData name="Masaya Yamaguchi" userId="8869a66585b793a1" providerId="LiveId" clId="{44D3BE25-6B14-489C-8991-1A27464A139E}" dt="2020-07-24T17:53:57.289" v="1412" actId="478"/>
          <ac:picMkLst>
            <pc:docMk/>
            <pc:sldMk cId="2636089329" sldId="260"/>
            <ac:picMk id="99" creationId="{F8F0EC66-2EBA-498A-BF1E-290369E79CF7}"/>
          </ac:picMkLst>
        </pc:picChg>
        <pc:picChg chg="del mod ord">
          <ac:chgData name="Masaya Yamaguchi" userId="8869a66585b793a1" providerId="LiveId" clId="{44D3BE25-6B14-489C-8991-1A27464A139E}" dt="2020-07-24T17:51:10.309" v="1291" actId="478"/>
          <ac:picMkLst>
            <pc:docMk/>
            <pc:sldMk cId="2636089329" sldId="260"/>
            <ac:picMk id="101" creationId="{5DA3C063-39D3-4E88-BAB8-E1D76BBBEDAF}"/>
          </ac:picMkLst>
        </pc:picChg>
        <pc:picChg chg="add del mod ord">
          <ac:chgData name="Masaya Yamaguchi" userId="8869a66585b793a1" providerId="LiveId" clId="{44D3BE25-6B14-489C-8991-1A27464A139E}" dt="2020-07-24T17:52:26.633" v="1342" actId="478"/>
          <ac:picMkLst>
            <pc:docMk/>
            <pc:sldMk cId="2636089329" sldId="260"/>
            <ac:picMk id="103" creationId="{A338BE05-DEDF-4DCA-9727-A2F3849007C5}"/>
          </ac:picMkLst>
        </pc:picChg>
        <pc:picChg chg="del mod ord">
          <ac:chgData name="Masaya Yamaguchi" userId="8869a66585b793a1" providerId="LiveId" clId="{44D3BE25-6B14-489C-8991-1A27464A139E}" dt="2020-07-24T17:52:09.354" v="1326"/>
          <ac:picMkLst>
            <pc:docMk/>
            <pc:sldMk cId="2636089329" sldId="260"/>
            <ac:picMk id="105" creationId="{4A766218-33B4-43D0-8CB9-C9752901ED46}"/>
          </ac:picMkLst>
        </pc:picChg>
        <pc:picChg chg="del mod ord">
          <ac:chgData name="Masaya Yamaguchi" userId="8869a66585b793a1" providerId="LiveId" clId="{44D3BE25-6B14-489C-8991-1A27464A139E}" dt="2020-07-24T17:53:02.143" v="1358" actId="478"/>
          <ac:picMkLst>
            <pc:docMk/>
            <pc:sldMk cId="2636089329" sldId="260"/>
            <ac:picMk id="107" creationId="{4EDA9A02-C6CA-40BE-9C0A-E78C4662D01F}"/>
          </ac:picMkLst>
        </pc:picChg>
        <pc:picChg chg="mod ord topLvl">
          <ac:chgData name="Masaya Yamaguchi" userId="8869a66585b793a1" providerId="LiveId" clId="{44D3BE25-6B14-489C-8991-1A27464A139E}" dt="2020-07-24T17:57:18.796" v="1460" actId="164"/>
          <ac:picMkLst>
            <pc:docMk/>
            <pc:sldMk cId="2636089329" sldId="260"/>
            <ac:picMk id="109" creationId="{DBD8D996-9F45-4F2C-A8B5-16ABECF6B4F0}"/>
          </ac:picMkLst>
        </pc:picChg>
        <pc:picChg chg="del mod ord">
          <ac:chgData name="Masaya Yamaguchi" userId="8869a66585b793a1" providerId="LiveId" clId="{44D3BE25-6B14-489C-8991-1A27464A139E}" dt="2020-07-24T17:54:27.586" v="1427" actId="478"/>
          <ac:picMkLst>
            <pc:docMk/>
            <pc:sldMk cId="2636089329" sldId="260"/>
            <ac:picMk id="111" creationId="{19FA5209-0242-4279-8BA5-B2CFE924F947}"/>
          </ac:picMkLst>
        </pc:picChg>
        <pc:picChg chg="del mod ord">
          <ac:chgData name="Masaya Yamaguchi" userId="8869a66585b793a1" providerId="LiveId" clId="{44D3BE25-6B14-489C-8991-1A27464A139E}" dt="2020-07-24T17:55:11.514" v="1444" actId="478"/>
          <ac:picMkLst>
            <pc:docMk/>
            <pc:sldMk cId="2636089329" sldId="260"/>
            <ac:picMk id="113" creationId="{8812CBCB-161A-4AC0-9DF9-4E1CC2E7CD2B}"/>
          </ac:picMkLst>
        </pc:picChg>
        <pc:picChg chg="mod ord topLvl">
          <ac:chgData name="Masaya Yamaguchi" userId="8869a66585b793a1" providerId="LiveId" clId="{44D3BE25-6B14-489C-8991-1A27464A139E}" dt="2020-07-24T17:57:18.796" v="1460" actId="164"/>
          <ac:picMkLst>
            <pc:docMk/>
            <pc:sldMk cId="2636089329" sldId="260"/>
            <ac:picMk id="115" creationId="{E995712D-1CE1-44C3-A7BB-393995F57F56}"/>
          </ac:picMkLst>
        </pc:picChg>
        <pc:picChg chg="mod ord topLvl">
          <ac:chgData name="Masaya Yamaguchi" userId="8869a66585b793a1" providerId="LiveId" clId="{44D3BE25-6B14-489C-8991-1A27464A139E}" dt="2020-07-24T17:57:18.796" v="1460" actId="164"/>
          <ac:picMkLst>
            <pc:docMk/>
            <pc:sldMk cId="2636089329" sldId="260"/>
            <ac:picMk id="117" creationId="{13FB4846-27A8-46C0-AAEE-BAD398FAF61D}"/>
          </ac:picMkLst>
        </pc:picChg>
        <pc:picChg chg="mod ord topLvl">
          <ac:chgData name="Masaya Yamaguchi" userId="8869a66585b793a1" providerId="LiveId" clId="{44D3BE25-6B14-489C-8991-1A27464A139E}" dt="2020-07-24T17:57:18.796" v="1460" actId="164"/>
          <ac:picMkLst>
            <pc:docMk/>
            <pc:sldMk cId="2636089329" sldId="260"/>
            <ac:picMk id="119" creationId="{4B774A65-0D3D-42F4-839D-63A2EB1759B3}"/>
          </ac:picMkLst>
        </pc:picChg>
        <pc:picChg chg="mod ord topLvl">
          <ac:chgData name="Masaya Yamaguchi" userId="8869a66585b793a1" providerId="LiveId" clId="{44D3BE25-6B14-489C-8991-1A27464A139E}" dt="2020-07-24T17:57:18.796" v="1460" actId="164"/>
          <ac:picMkLst>
            <pc:docMk/>
            <pc:sldMk cId="2636089329" sldId="260"/>
            <ac:picMk id="121" creationId="{D207324C-3909-4C48-B5E4-A695CE0AB967}"/>
          </ac:picMkLst>
        </pc:picChg>
        <pc:picChg chg="mod topLvl">
          <ac:chgData name="Masaya Yamaguchi" userId="8869a66585b793a1" providerId="LiveId" clId="{44D3BE25-6B14-489C-8991-1A27464A139E}" dt="2020-07-24T18:15:50.983" v="1602" actId="1076"/>
          <ac:picMkLst>
            <pc:docMk/>
            <pc:sldMk cId="2636089329" sldId="260"/>
            <ac:picMk id="123" creationId="{B482DBC4-BAD4-4562-BBE1-C9BC702BBF06}"/>
          </ac:picMkLst>
        </pc:picChg>
        <pc:cxnChg chg="add mod">
          <ac:chgData name="Masaya Yamaguchi" userId="8869a66585b793a1" providerId="LiveId" clId="{44D3BE25-6B14-489C-8991-1A27464A139E}" dt="2020-07-24T17:44:43.613" v="1182" actId="164"/>
          <ac:cxnSpMkLst>
            <pc:docMk/>
            <pc:sldMk cId="2636089329" sldId="260"/>
            <ac:cxnSpMk id="23" creationId="{4F5AD55B-7B4F-4ADB-84FF-5ECE5589F492}"/>
          </ac:cxnSpMkLst>
        </pc:cxnChg>
        <pc:cxnChg chg="add mod">
          <ac:chgData name="Masaya Yamaguchi" userId="8869a66585b793a1" providerId="LiveId" clId="{44D3BE25-6B14-489C-8991-1A27464A139E}" dt="2020-07-24T17:44:57.437" v="1186" actId="164"/>
          <ac:cxnSpMkLst>
            <pc:docMk/>
            <pc:sldMk cId="2636089329" sldId="260"/>
            <ac:cxnSpMk id="26" creationId="{FFAFCFB5-3356-4270-8C7B-9E003C753AE9}"/>
          </ac:cxnSpMkLst>
        </pc:cxnChg>
        <pc:cxnChg chg="add mod">
          <ac:chgData name="Masaya Yamaguchi" userId="8869a66585b793a1" providerId="LiveId" clId="{44D3BE25-6B14-489C-8991-1A27464A139E}" dt="2020-07-24T17:44:43.613" v="1182" actId="164"/>
          <ac:cxnSpMkLst>
            <pc:docMk/>
            <pc:sldMk cId="2636089329" sldId="260"/>
            <ac:cxnSpMk id="27" creationId="{B2CDD7E3-4C77-4D03-BDC6-9FF702CD47BB}"/>
          </ac:cxnSpMkLst>
        </pc:cxnChg>
        <pc:cxnChg chg="add mod">
          <ac:chgData name="Masaya Yamaguchi" userId="8869a66585b793a1" providerId="LiveId" clId="{44D3BE25-6B14-489C-8991-1A27464A139E}" dt="2020-07-24T17:44:43.613" v="1182" actId="164"/>
          <ac:cxnSpMkLst>
            <pc:docMk/>
            <pc:sldMk cId="2636089329" sldId="260"/>
            <ac:cxnSpMk id="28" creationId="{2B927506-1E9C-4565-ABBA-80B071830077}"/>
          </ac:cxnSpMkLst>
        </pc:cxnChg>
        <pc:cxnChg chg="add del mod">
          <ac:chgData name="Masaya Yamaguchi" userId="8869a66585b793a1" providerId="LiveId" clId="{44D3BE25-6B14-489C-8991-1A27464A139E}" dt="2020-07-24T17:42:07.359" v="1131" actId="11529"/>
          <ac:cxnSpMkLst>
            <pc:docMk/>
            <pc:sldMk cId="2636089329" sldId="260"/>
            <ac:cxnSpMk id="36" creationId="{0F1F38A5-CC1A-471C-88CD-0A154BA7D532}"/>
          </ac:cxnSpMkLst>
        </pc:cxnChg>
        <pc:cxnChg chg="add mod">
          <ac:chgData name="Masaya Yamaguchi" userId="8869a66585b793a1" providerId="LiveId" clId="{44D3BE25-6B14-489C-8991-1A27464A139E}" dt="2020-07-24T17:44:57.437" v="1186" actId="164"/>
          <ac:cxnSpMkLst>
            <pc:docMk/>
            <pc:sldMk cId="2636089329" sldId="260"/>
            <ac:cxnSpMk id="37" creationId="{B48D8D82-8F11-4948-BB1D-8D5A2C621997}"/>
          </ac:cxnSpMkLst>
        </pc:cxnChg>
        <pc:cxnChg chg="add mod">
          <ac:chgData name="Masaya Yamaguchi" userId="8869a66585b793a1" providerId="LiveId" clId="{44D3BE25-6B14-489C-8991-1A27464A139E}" dt="2020-07-24T17:44:43.613" v="1182" actId="164"/>
          <ac:cxnSpMkLst>
            <pc:docMk/>
            <pc:sldMk cId="2636089329" sldId="260"/>
            <ac:cxnSpMk id="41" creationId="{B7370EED-67BB-4341-A086-6CBE47FB9A96}"/>
          </ac:cxnSpMkLst>
        </pc:cxnChg>
        <pc:cxnChg chg="add mod">
          <ac:chgData name="Masaya Yamaguchi" userId="8869a66585b793a1" providerId="LiveId" clId="{44D3BE25-6B14-489C-8991-1A27464A139E}" dt="2020-07-24T17:44:43.613" v="1182" actId="164"/>
          <ac:cxnSpMkLst>
            <pc:docMk/>
            <pc:sldMk cId="2636089329" sldId="260"/>
            <ac:cxnSpMk id="42" creationId="{C4964135-5427-4881-85C3-C47820FBE424}"/>
          </ac:cxnSpMkLst>
        </pc:cxnChg>
        <pc:cxnChg chg="add mod">
          <ac:chgData name="Masaya Yamaguchi" userId="8869a66585b793a1" providerId="LiveId" clId="{44D3BE25-6B14-489C-8991-1A27464A139E}" dt="2020-07-24T17:44:43.613" v="1182" actId="164"/>
          <ac:cxnSpMkLst>
            <pc:docMk/>
            <pc:sldMk cId="2636089329" sldId="260"/>
            <ac:cxnSpMk id="48" creationId="{051DB6BB-7144-461A-A7FC-7443A64A419E}"/>
          </ac:cxnSpMkLst>
        </pc:cxnChg>
        <pc:cxnChg chg="add mod">
          <ac:chgData name="Masaya Yamaguchi" userId="8869a66585b793a1" providerId="LiveId" clId="{44D3BE25-6B14-489C-8991-1A27464A139E}" dt="2020-07-24T17:44:43.613" v="1182" actId="164"/>
          <ac:cxnSpMkLst>
            <pc:docMk/>
            <pc:sldMk cId="2636089329" sldId="260"/>
            <ac:cxnSpMk id="49" creationId="{B47F119A-9BE7-4CFB-828E-62873164C272}"/>
          </ac:cxnSpMkLst>
        </pc:cxnChg>
        <pc:cxnChg chg="add mod">
          <ac:chgData name="Masaya Yamaguchi" userId="8869a66585b793a1" providerId="LiveId" clId="{44D3BE25-6B14-489C-8991-1A27464A139E}" dt="2020-07-24T17:44:43.613" v="1182" actId="164"/>
          <ac:cxnSpMkLst>
            <pc:docMk/>
            <pc:sldMk cId="2636089329" sldId="260"/>
            <ac:cxnSpMk id="54" creationId="{C52C30C8-2853-46CD-BC72-97FC063998A5}"/>
          </ac:cxnSpMkLst>
        </pc:cxnChg>
        <pc:cxnChg chg="add mod">
          <ac:chgData name="Masaya Yamaguchi" userId="8869a66585b793a1" providerId="LiveId" clId="{44D3BE25-6B14-489C-8991-1A27464A139E}" dt="2020-07-24T17:44:43.613" v="1182" actId="164"/>
          <ac:cxnSpMkLst>
            <pc:docMk/>
            <pc:sldMk cId="2636089329" sldId="260"/>
            <ac:cxnSpMk id="55" creationId="{3989F792-8146-455E-A04C-4A391A187037}"/>
          </ac:cxnSpMkLst>
        </pc:cxnChg>
        <pc:cxnChg chg="add mod">
          <ac:chgData name="Masaya Yamaguchi" userId="8869a66585b793a1" providerId="LiveId" clId="{44D3BE25-6B14-489C-8991-1A27464A139E}" dt="2020-07-24T17:44:43.613" v="1182" actId="164"/>
          <ac:cxnSpMkLst>
            <pc:docMk/>
            <pc:sldMk cId="2636089329" sldId="260"/>
            <ac:cxnSpMk id="56" creationId="{94520189-13D0-4726-968F-966CDC2A76BF}"/>
          </ac:cxnSpMkLst>
        </pc:cxnChg>
        <pc:cxnChg chg="add mod">
          <ac:chgData name="Masaya Yamaguchi" userId="8869a66585b793a1" providerId="LiveId" clId="{44D3BE25-6B14-489C-8991-1A27464A139E}" dt="2020-07-24T17:44:43.613" v="1182" actId="164"/>
          <ac:cxnSpMkLst>
            <pc:docMk/>
            <pc:sldMk cId="2636089329" sldId="260"/>
            <ac:cxnSpMk id="57" creationId="{D6E9CE51-2A01-4413-84CC-7F98C0CA12E6}"/>
          </ac:cxnSpMkLst>
        </pc:cxnChg>
        <pc:cxnChg chg="add mod">
          <ac:chgData name="Masaya Yamaguchi" userId="8869a66585b793a1" providerId="LiveId" clId="{44D3BE25-6B14-489C-8991-1A27464A139E}" dt="2020-07-24T17:44:43.613" v="1182" actId="164"/>
          <ac:cxnSpMkLst>
            <pc:docMk/>
            <pc:sldMk cId="2636089329" sldId="260"/>
            <ac:cxnSpMk id="58" creationId="{B1CD3E04-85E4-4F9C-A8B9-83F94E225455}"/>
          </ac:cxnSpMkLst>
        </pc:cxnChg>
        <pc:cxnChg chg="add mod">
          <ac:chgData name="Masaya Yamaguchi" userId="8869a66585b793a1" providerId="LiveId" clId="{44D3BE25-6B14-489C-8991-1A27464A139E}" dt="2020-07-24T17:44:43.613" v="1182" actId="164"/>
          <ac:cxnSpMkLst>
            <pc:docMk/>
            <pc:sldMk cId="2636089329" sldId="260"/>
            <ac:cxnSpMk id="59" creationId="{FF740D48-8781-4878-8754-AEE76A3CB1F8}"/>
          </ac:cxnSpMkLst>
        </pc:cxnChg>
        <pc:cxnChg chg="add mod">
          <ac:chgData name="Masaya Yamaguchi" userId="8869a66585b793a1" providerId="LiveId" clId="{44D3BE25-6B14-489C-8991-1A27464A139E}" dt="2020-07-24T17:44:43.613" v="1182" actId="164"/>
          <ac:cxnSpMkLst>
            <pc:docMk/>
            <pc:sldMk cId="2636089329" sldId="260"/>
            <ac:cxnSpMk id="60" creationId="{99DFA228-AA83-45B5-96B1-865534260163}"/>
          </ac:cxnSpMkLst>
        </pc:cxnChg>
        <pc:cxnChg chg="add mod">
          <ac:chgData name="Masaya Yamaguchi" userId="8869a66585b793a1" providerId="LiveId" clId="{44D3BE25-6B14-489C-8991-1A27464A139E}" dt="2020-07-24T17:45:08.334" v="1189" actId="164"/>
          <ac:cxnSpMkLst>
            <pc:docMk/>
            <pc:sldMk cId="2636089329" sldId="260"/>
            <ac:cxnSpMk id="79" creationId="{A9C3D152-650A-4221-85AE-69A34CF10FAF}"/>
          </ac:cxnSpMkLst>
        </pc:cxnChg>
      </pc:sldChg>
      <pc:sldChg chg="addSp delSp modSp">
        <pc:chgData name="Masaya Yamaguchi" userId="8869a66585b793a1" providerId="LiveId" clId="{44D3BE25-6B14-489C-8991-1A27464A139E}" dt="2020-07-24T18:34:16.650" v="2229" actId="1076"/>
        <pc:sldMkLst>
          <pc:docMk/>
          <pc:sldMk cId="657537496" sldId="261"/>
        </pc:sldMkLst>
        <pc:spChg chg="mod">
          <ac:chgData name="Masaya Yamaguchi" userId="8869a66585b793a1" providerId="LiveId" clId="{44D3BE25-6B14-489C-8991-1A27464A139E}" dt="2020-07-24T18:24:13.297" v="1909" actId="20577"/>
          <ac:spMkLst>
            <pc:docMk/>
            <pc:sldMk cId="657537496" sldId="261"/>
            <ac:spMk id="2" creationId="{A0F39BA3-32F4-460B-A00F-65C4BCEF5823}"/>
          </ac:spMkLst>
        </pc:spChg>
        <pc:spChg chg="mod">
          <ac:chgData name="Masaya Yamaguchi" userId="8869a66585b793a1" providerId="LiveId" clId="{44D3BE25-6B14-489C-8991-1A27464A139E}" dt="2020-07-24T18:16:08.475" v="1613" actId="20577"/>
          <ac:spMkLst>
            <pc:docMk/>
            <pc:sldMk cId="657537496" sldId="261"/>
            <ac:spMk id="6" creationId="{6B551181-2C66-4A19-BFC6-2ADD5F37BB92}"/>
          </ac:spMkLst>
        </pc:spChg>
        <pc:spChg chg="add mod">
          <ac:chgData name="Masaya Yamaguchi" userId="8869a66585b793a1" providerId="LiveId" clId="{44D3BE25-6B14-489C-8991-1A27464A139E}" dt="2020-07-24T18:33:55.510" v="2225" actId="20577"/>
          <ac:spMkLst>
            <pc:docMk/>
            <pc:sldMk cId="657537496" sldId="261"/>
            <ac:spMk id="24" creationId="{A91807FB-E2FD-458D-B844-B599C8B42D03}"/>
          </ac:spMkLst>
        </pc:spChg>
        <pc:grpChg chg="del">
          <ac:chgData name="Masaya Yamaguchi" userId="8869a66585b793a1" providerId="LiveId" clId="{44D3BE25-6B14-489C-8991-1A27464A139E}" dt="2020-07-24T18:16:26.477" v="1614"/>
          <ac:grpSpMkLst>
            <pc:docMk/>
            <pc:sldMk cId="657537496" sldId="261"/>
            <ac:grpSpMk id="125" creationId="{7165087E-8081-45CE-A189-7AC7718F95EC}"/>
          </ac:grpSpMkLst>
        </pc:grpChg>
        <pc:picChg chg="add mod">
          <ac:chgData name="Masaya Yamaguchi" userId="8869a66585b793a1" providerId="LiveId" clId="{44D3BE25-6B14-489C-8991-1A27464A139E}" dt="2020-07-24T18:34:16.650" v="2229" actId="1076"/>
          <ac:picMkLst>
            <pc:docMk/>
            <pc:sldMk cId="657537496" sldId="261"/>
            <ac:picMk id="5" creationId="{05877516-AEF2-42ED-A5FF-C56EECC77A58}"/>
          </ac:picMkLst>
        </pc:picChg>
        <pc:picChg chg="add mod">
          <ac:chgData name="Masaya Yamaguchi" userId="8869a66585b793a1" providerId="LiveId" clId="{44D3BE25-6B14-489C-8991-1A27464A139E}" dt="2020-07-24T18:34:16.650" v="2229" actId="1076"/>
          <ac:picMkLst>
            <pc:docMk/>
            <pc:sldMk cId="657537496" sldId="261"/>
            <ac:picMk id="22" creationId="{4CCF048D-BBCA-4CB3-A654-2BC0FC2739C6}"/>
          </ac:picMkLst>
        </pc:picChg>
        <pc:picChg chg="del">
          <ac:chgData name="Masaya Yamaguchi" userId="8869a66585b793a1" providerId="LiveId" clId="{44D3BE25-6B14-489C-8991-1A27464A139E}" dt="2020-07-24T18:17:51.077" v="1626"/>
          <ac:picMkLst>
            <pc:docMk/>
            <pc:sldMk cId="657537496" sldId="261"/>
            <ac:picMk id="123" creationId="{B482DBC4-BAD4-4562-BBE1-C9BC702BBF06}"/>
          </ac:picMkLst>
        </pc:picChg>
      </pc:sldChg>
      <pc:sldChg chg="del">
        <pc:chgData name="Masaya Yamaguchi" userId="8869a66585b793a1" providerId="LiveId" clId="{44D3BE25-6B14-489C-8991-1A27464A139E}" dt="2020-07-23T17:00:57.130" v="11" actId="2696"/>
        <pc:sldMkLst>
          <pc:docMk/>
          <pc:sldMk cId="2667628471" sldId="261"/>
        </pc:sldMkLst>
      </pc:sldChg>
      <pc:sldChg chg="del">
        <pc:chgData name="Masaya Yamaguchi" userId="8869a66585b793a1" providerId="LiveId" clId="{44D3BE25-6B14-489C-8991-1A27464A139E}" dt="2020-07-23T17:01:00.823" v="12" actId="2696"/>
        <pc:sldMkLst>
          <pc:docMk/>
          <pc:sldMk cId="1098630709" sldId="262"/>
        </pc:sldMkLst>
      </pc:sldChg>
      <pc:sldChg chg="delSp modSp">
        <pc:chgData name="Masaya Yamaguchi" userId="8869a66585b793a1" providerId="LiveId" clId="{44D3BE25-6B14-489C-8991-1A27464A139E}" dt="2020-07-24T18:47:34.343" v="2768" actId="478"/>
        <pc:sldMkLst>
          <pc:docMk/>
          <pc:sldMk cId="3284990432" sldId="262"/>
        </pc:sldMkLst>
        <pc:spChg chg="mod">
          <ac:chgData name="Masaya Yamaguchi" userId="8869a66585b793a1" providerId="LiveId" clId="{44D3BE25-6B14-489C-8991-1A27464A139E}" dt="2020-07-24T18:25:06.394" v="1917" actId="20577"/>
          <ac:spMkLst>
            <pc:docMk/>
            <pc:sldMk cId="3284990432" sldId="262"/>
            <ac:spMk id="2" creationId="{A0F39BA3-32F4-460B-A00F-65C4BCEF5823}"/>
          </ac:spMkLst>
        </pc:spChg>
        <pc:spChg chg="mod">
          <ac:chgData name="Masaya Yamaguchi" userId="8869a66585b793a1" providerId="LiveId" clId="{44D3BE25-6B14-489C-8991-1A27464A139E}" dt="2020-07-24T18:24:50.649" v="1911" actId="20577"/>
          <ac:spMkLst>
            <pc:docMk/>
            <pc:sldMk cId="3284990432" sldId="262"/>
            <ac:spMk id="6" creationId="{6B551181-2C66-4A19-BFC6-2ADD5F37BB92}"/>
          </ac:spMkLst>
        </pc:spChg>
        <pc:spChg chg="mod">
          <ac:chgData name="Masaya Yamaguchi" userId="8869a66585b793a1" providerId="LiveId" clId="{44D3BE25-6B14-489C-8991-1A27464A139E}" dt="2020-07-24T18:26:51.989" v="1950" actId="1076"/>
          <ac:spMkLst>
            <pc:docMk/>
            <pc:sldMk cId="3284990432" sldId="262"/>
            <ac:spMk id="13" creationId="{FEB3C1F4-79E0-4F93-8866-0BB18EA97ACE}"/>
          </ac:spMkLst>
        </pc:spChg>
        <pc:spChg chg="mod">
          <ac:chgData name="Masaya Yamaguchi" userId="8869a66585b793a1" providerId="LiveId" clId="{44D3BE25-6B14-489C-8991-1A27464A139E}" dt="2020-07-24T18:26:39.009" v="1948" actId="1076"/>
          <ac:spMkLst>
            <pc:docMk/>
            <pc:sldMk cId="3284990432" sldId="262"/>
            <ac:spMk id="14" creationId="{8161DD9A-E11B-43B7-977A-11FFB6F01D60}"/>
          </ac:spMkLst>
        </pc:spChg>
        <pc:spChg chg="mod">
          <ac:chgData name="Masaya Yamaguchi" userId="8869a66585b793a1" providerId="LiveId" clId="{44D3BE25-6B14-489C-8991-1A27464A139E}" dt="2020-07-24T18:26:57.475" v="1951" actId="1076"/>
          <ac:spMkLst>
            <pc:docMk/>
            <pc:sldMk cId="3284990432" sldId="262"/>
            <ac:spMk id="15" creationId="{B03CC7BF-9324-4664-8184-311921335BEB}"/>
          </ac:spMkLst>
        </pc:spChg>
        <pc:spChg chg="mod">
          <ac:chgData name="Masaya Yamaguchi" userId="8869a66585b793a1" providerId="LiveId" clId="{44D3BE25-6B14-489C-8991-1A27464A139E}" dt="2020-07-24T18:27:01.939" v="1952" actId="1076"/>
          <ac:spMkLst>
            <pc:docMk/>
            <pc:sldMk cId="3284990432" sldId="262"/>
            <ac:spMk id="16" creationId="{5150E022-E393-40FA-BD0E-049FAD2FF318}"/>
          </ac:spMkLst>
        </pc:spChg>
        <pc:grpChg chg="mod">
          <ac:chgData name="Masaya Yamaguchi" userId="8869a66585b793a1" providerId="LiveId" clId="{44D3BE25-6B14-489C-8991-1A27464A139E}" dt="2020-07-24T18:26:33.088" v="1946" actId="1076"/>
          <ac:grpSpMkLst>
            <pc:docMk/>
            <pc:sldMk cId="3284990432" sldId="262"/>
            <ac:grpSpMk id="125" creationId="{7165087E-8081-45CE-A189-7AC7718F95EC}"/>
          </ac:grpSpMkLst>
        </pc:grpChg>
        <pc:picChg chg="del mod ord">
          <ac:chgData name="Masaya Yamaguchi" userId="8869a66585b793a1" providerId="LiveId" clId="{44D3BE25-6B14-489C-8991-1A27464A139E}" dt="2020-07-24T18:26:07.406" v="1941" actId="478"/>
          <ac:picMkLst>
            <pc:docMk/>
            <pc:sldMk cId="3284990432" sldId="262"/>
            <ac:picMk id="5" creationId="{A5CF0A5C-8092-43E3-A190-640948602696}"/>
          </ac:picMkLst>
        </pc:picChg>
        <pc:picChg chg="del mod ord">
          <ac:chgData name="Masaya Yamaguchi" userId="8869a66585b793a1" providerId="LiveId" clId="{44D3BE25-6B14-489C-8991-1A27464A139E}" dt="2020-07-24T18:47:34.343" v="2768" actId="478"/>
          <ac:picMkLst>
            <pc:docMk/>
            <pc:sldMk cId="3284990432" sldId="262"/>
            <ac:picMk id="22" creationId="{304028C7-80B3-42AF-A2C1-EBA9A1198D73}"/>
          </ac:picMkLst>
        </pc:picChg>
        <pc:picChg chg="mod ord">
          <ac:chgData name="Masaya Yamaguchi" userId="8869a66585b793a1" providerId="LiveId" clId="{44D3BE25-6B14-489C-8991-1A27464A139E}" dt="2020-07-24T18:47:34.343" v="2767" actId="108"/>
          <ac:picMkLst>
            <pc:docMk/>
            <pc:sldMk cId="3284990432" sldId="262"/>
            <ac:picMk id="74" creationId="{9F6A0788-BC4A-4419-9CA2-3F1A5D430849}"/>
          </ac:picMkLst>
        </pc:picChg>
        <pc:picChg chg="del mod">
          <ac:chgData name="Masaya Yamaguchi" userId="8869a66585b793a1" providerId="LiveId" clId="{44D3BE25-6B14-489C-8991-1A27464A139E}" dt="2020-07-24T18:25:57.158" v="1929" actId="478"/>
          <ac:picMkLst>
            <pc:docMk/>
            <pc:sldMk cId="3284990432" sldId="262"/>
            <ac:picMk id="123" creationId="{B482DBC4-BAD4-4562-BBE1-C9BC702BBF06}"/>
          </ac:picMkLst>
        </pc:picChg>
        <pc:cxnChg chg="mod">
          <ac:chgData name="Masaya Yamaguchi" userId="8869a66585b793a1" providerId="LiveId" clId="{44D3BE25-6B14-489C-8991-1A27464A139E}" dt="2020-07-24T18:26:51.989" v="1950" actId="1076"/>
          <ac:cxnSpMkLst>
            <pc:docMk/>
            <pc:sldMk cId="3284990432" sldId="262"/>
            <ac:cxnSpMk id="23" creationId="{4F5AD55B-7B4F-4ADB-84FF-5ECE5589F492}"/>
          </ac:cxnSpMkLst>
        </pc:cxnChg>
        <pc:cxnChg chg="mod">
          <ac:chgData name="Masaya Yamaguchi" userId="8869a66585b793a1" providerId="LiveId" clId="{44D3BE25-6B14-489C-8991-1A27464A139E}" dt="2020-07-24T18:26:57.475" v="1951" actId="1076"/>
          <ac:cxnSpMkLst>
            <pc:docMk/>
            <pc:sldMk cId="3284990432" sldId="262"/>
            <ac:cxnSpMk id="26" creationId="{FFAFCFB5-3356-4270-8C7B-9E003C753AE9}"/>
          </ac:cxnSpMkLst>
        </pc:cxnChg>
        <pc:cxnChg chg="mod">
          <ac:chgData name="Masaya Yamaguchi" userId="8869a66585b793a1" providerId="LiveId" clId="{44D3BE25-6B14-489C-8991-1A27464A139E}" dt="2020-07-24T18:26:39.009" v="1948" actId="1076"/>
          <ac:cxnSpMkLst>
            <pc:docMk/>
            <pc:sldMk cId="3284990432" sldId="262"/>
            <ac:cxnSpMk id="27" creationId="{B2CDD7E3-4C77-4D03-BDC6-9FF702CD47BB}"/>
          </ac:cxnSpMkLst>
        </pc:cxnChg>
        <pc:cxnChg chg="mod">
          <ac:chgData name="Masaya Yamaguchi" userId="8869a66585b793a1" providerId="LiveId" clId="{44D3BE25-6B14-489C-8991-1A27464A139E}" dt="2020-07-24T18:26:51.989" v="1950" actId="1076"/>
          <ac:cxnSpMkLst>
            <pc:docMk/>
            <pc:sldMk cId="3284990432" sldId="262"/>
            <ac:cxnSpMk id="28" creationId="{2B927506-1E9C-4565-ABBA-80B071830077}"/>
          </ac:cxnSpMkLst>
        </pc:cxnChg>
        <pc:cxnChg chg="mod">
          <ac:chgData name="Masaya Yamaguchi" userId="8869a66585b793a1" providerId="LiveId" clId="{44D3BE25-6B14-489C-8991-1A27464A139E}" dt="2020-07-24T18:26:51.989" v="1950" actId="1076"/>
          <ac:cxnSpMkLst>
            <pc:docMk/>
            <pc:sldMk cId="3284990432" sldId="262"/>
            <ac:cxnSpMk id="37" creationId="{B48D8D82-8F11-4948-BB1D-8D5A2C621997}"/>
          </ac:cxnSpMkLst>
        </pc:cxnChg>
        <pc:cxnChg chg="mod">
          <ac:chgData name="Masaya Yamaguchi" userId="8869a66585b793a1" providerId="LiveId" clId="{44D3BE25-6B14-489C-8991-1A27464A139E}" dt="2020-07-24T18:26:57.475" v="1951" actId="1076"/>
          <ac:cxnSpMkLst>
            <pc:docMk/>
            <pc:sldMk cId="3284990432" sldId="262"/>
            <ac:cxnSpMk id="41" creationId="{B7370EED-67BB-4341-A086-6CBE47FB9A96}"/>
          </ac:cxnSpMkLst>
        </pc:cxnChg>
        <pc:cxnChg chg="mod">
          <ac:chgData name="Masaya Yamaguchi" userId="8869a66585b793a1" providerId="LiveId" clId="{44D3BE25-6B14-489C-8991-1A27464A139E}" dt="2020-07-24T18:26:51.989" v="1950" actId="1076"/>
          <ac:cxnSpMkLst>
            <pc:docMk/>
            <pc:sldMk cId="3284990432" sldId="262"/>
            <ac:cxnSpMk id="42" creationId="{C4964135-5427-4881-85C3-C47820FBE424}"/>
          </ac:cxnSpMkLst>
        </pc:cxnChg>
        <pc:cxnChg chg="mod">
          <ac:chgData name="Masaya Yamaguchi" userId="8869a66585b793a1" providerId="LiveId" clId="{44D3BE25-6B14-489C-8991-1A27464A139E}" dt="2020-07-24T18:26:57.475" v="1951" actId="1076"/>
          <ac:cxnSpMkLst>
            <pc:docMk/>
            <pc:sldMk cId="3284990432" sldId="262"/>
            <ac:cxnSpMk id="48" creationId="{051DB6BB-7144-461A-A7FC-7443A64A419E}"/>
          </ac:cxnSpMkLst>
        </pc:cxnChg>
        <pc:cxnChg chg="mod">
          <ac:chgData name="Masaya Yamaguchi" userId="8869a66585b793a1" providerId="LiveId" clId="{44D3BE25-6B14-489C-8991-1A27464A139E}" dt="2020-07-24T18:26:51.989" v="1950" actId="1076"/>
          <ac:cxnSpMkLst>
            <pc:docMk/>
            <pc:sldMk cId="3284990432" sldId="262"/>
            <ac:cxnSpMk id="49" creationId="{B47F119A-9BE7-4CFB-828E-62873164C272}"/>
          </ac:cxnSpMkLst>
        </pc:cxnChg>
        <pc:cxnChg chg="mod">
          <ac:chgData name="Masaya Yamaguchi" userId="8869a66585b793a1" providerId="LiveId" clId="{44D3BE25-6B14-489C-8991-1A27464A139E}" dt="2020-07-24T18:26:51.989" v="1950" actId="1076"/>
          <ac:cxnSpMkLst>
            <pc:docMk/>
            <pc:sldMk cId="3284990432" sldId="262"/>
            <ac:cxnSpMk id="54" creationId="{C52C30C8-2853-46CD-BC72-97FC063998A5}"/>
          </ac:cxnSpMkLst>
        </pc:cxnChg>
        <pc:cxnChg chg="mod">
          <ac:chgData name="Masaya Yamaguchi" userId="8869a66585b793a1" providerId="LiveId" clId="{44D3BE25-6B14-489C-8991-1A27464A139E}" dt="2020-07-24T18:26:39.009" v="1948" actId="1076"/>
          <ac:cxnSpMkLst>
            <pc:docMk/>
            <pc:sldMk cId="3284990432" sldId="262"/>
            <ac:cxnSpMk id="55" creationId="{3989F792-8146-455E-A04C-4A391A187037}"/>
          </ac:cxnSpMkLst>
        </pc:cxnChg>
        <pc:cxnChg chg="mod">
          <ac:chgData name="Masaya Yamaguchi" userId="8869a66585b793a1" providerId="LiveId" clId="{44D3BE25-6B14-489C-8991-1A27464A139E}" dt="2020-07-24T18:26:39.009" v="1948" actId="1076"/>
          <ac:cxnSpMkLst>
            <pc:docMk/>
            <pc:sldMk cId="3284990432" sldId="262"/>
            <ac:cxnSpMk id="56" creationId="{94520189-13D0-4726-968F-966CDC2A76BF}"/>
          </ac:cxnSpMkLst>
        </pc:cxnChg>
        <pc:cxnChg chg="mod">
          <ac:chgData name="Masaya Yamaguchi" userId="8869a66585b793a1" providerId="LiveId" clId="{44D3BE25-6B14-489C-8991-1A27464A139E}" dt="2020-07-24T18:26:57.475" v="1951" actId="1076"/>
          <ac:cxnSpMkLst>
            <pc:docMk/>
            <pc:sldMk cId="3284990432" sldId="262"/>
            <ac:cxnSpMk id="57" creationId="{D6E9CE51-2A01-4413-84CC-7F98C0CA12E6}"/>
          </ac:cxnSpMkLst>
        </pc:cxnChg>
        <pc:cxnChg chg="mod">
          <ac:chgData name="Masaya Yamaguchi" userId="8869a66585b793a1" providerId="LiveId" clId="{44D3BE25-6B14-489C-8991-1A27464A139E}" dt="2020-07-24T18:26:39.009" v="1948" actId="1076"/>
          <ac:cxnSpMkLst>
            <pc:docMk/>
            <pc:sldMk cId="3284990432" sldId="262"/>
            <ac:cxnSpMk id="58" creationId="{B1CD3E04-85E4-4F9C-A8B9-83F94E225455}"/>
          </ac:cxnSpMkLst>
        </pc:cxnChg>
        <pc:cxnChg chg="mod">
          <ac:chgData name="Masaya Yamaguchi" userId="8869a66585b793a1" providerId="LiveId" clId="{44D3BE25-6B14-489C-8991-1A27464A139E}" dt="2020-07-24T18:26:57.475" v="1951" actId="1076"/>
          <ac:cxnSpMkLst>
            <pc:docMk/>
            <pc:sldMk cId="3284990432" sldId="262"/>
            <ac:cxnSpMk id="59" creationId="{FF740D48-8781-4878-8754-AEE76A3CB1F8}"/>
          </ac:cxnSpMkLst>
        </pc:cxnChg>
        <pc:cxnChg chg="mod">
          <ac:chgData name="Masaya Yamaguchi" userId="8869a66585b793a1" providerId="LiveId" clId="{44D3BE25-6B14-489C-8991-1A27464A139E}" dt="2020-07-24T18:26:57.475" v="1951" actId="1076"/>
          <ac:cxnSpMkLst>
            <pc:docMk/>
            <pc:sldMk cId="3284990432" sldId="262"/>
            <ac:cxnSpMk id="60" creationId="{99DFA228-AA83-45B5-96B1-865534260163}"/>
          </ac:cxnSpMkLst>
        </pc:cxnChg>
        <pc:cxnChg chg="mod">
          <ac:chgData name="Masaya Yamaguchi" userId="8869a66585b793a1" providerId="LiveId" clId="{44D3BE25-6B14-489C-8991-1A27464A139E}" dt="2020-07-24T18:26:39.009" v="1948" actId="1076"/>
          <ac:cxnSpMkLst>
            <pc:docMk/>
            <pc:sldMk cId="3284990432" sldId="262"/>
            <ac:cxnSpMk id="79" creationId="{A9C3D152-650A-4221-85AE-69A34CF10FAF}"/>
          </ac:cxnSpMkLst>
        </pc:cxnChg>
      </pc:sldChg>
      <pc:sldChg chg="addSp delSp modSp">
        <pc:chgData name="Masaya Yamaguchi" userId="8869a66585b793a1" providerId="LiveId" clId="{44D3BE25-6B14-489C-8991-1A27464A139E}" dt="2020-07-24T18:57:31.252" v="3112" actId="20577"/>
        <pc:sldMkLst>
          <pc:docMk/>
          <pc:sldMk cId="2334521627" sldId="263"/>
        </pc:sldMkLst>
        <pc:spChg chg="mod">
          <ac:chgData name="Masaya Yamaguchi" userId="8869a66585b793a1" providerId="LiveId" clId="{44D3BE25-6B14-489C-8991-1A27464A139E}" dt="2020-07-24T18:57:31.252" v="3112" actId="20577"/>
          <ac:spMkLst>
            <pc:docMk/>
            <pc:sldMk cId="2334521627" sldId="263"/>
            <ac:spMk id="2" creationId="{A0F39BA3-32F4-460B-A00F-65C4BCEF5823}"/>
          </ac:spMkLst>
        </pc:spChg>
        <pc:spChg chg="mod">
          <ac:chgData name="Masaya Yamaguchi" userId="8869a66585b793a1" providerId="LiveId" clId="{44D3BE25-6B14-489C-8991-1A27464A139E}" dt="2020-07-24T18:30:41.970" v="2143" actId="20577"/>
          <ac:spMkLst>
            <pc:docMk/>
            <pc:sldMk cId="2334521627" sldId="263"/>
            <ac:spMk id="6" creationId="{6B551181-2C66-4A19-BFC6-2ADD5F37BB92}"/>
          </ac:spMkLst>
        </pc:spChg>
        <pc:spChg chg="add">
          <ac:chgData name="Masaya Yamaguchi" userId="8869a66585b793a1" providerId="LiveId" clId="{44D3BE25-6B14-489C-8991-1A27464A139E}" dt="2020-07-24T18:34:33.257" v="2230"/>
          <ac:spMkLst>
            <pc:docMk/>
            <pc:sldMk cId="2334521627" sldId="263"/>
            <ac:spMk id="8" creationId="{7DE35785-B60E-4E6E-8183-308A35A30A38}"/>
          </ac:spMkLst>
        </pc:spChg>
        <pc:picChg chg="add del mod">
          <ac:chgData name="Masaya Yamaguchi" userId="8869a66585b793a1" providerId="LiveId" clId="{44D3BE25-6B14-489C-8991-1A27464A139E}" dt="2020-07-24T18:31:22.407" v="2148"/>
          <ac:picMkLst>
            <pc:docMk/>
            <pc:sldMk cId="2334521627" sldId="263"/>
            <ac:picMk id="4" creationId="{142E90D5-92A5-49B3-B5FF-07098813B628}"/>
          </ac:picMkLst>
        </pc:picChg>
        <pc:picChg chg="del">
          <ac:chgData name="Masaya Yamaguchi" userId="8869a66585b793a1" providerId="LiveId" clId="{44D3BE25-6B14-489C-8991-1A27464A139E}" dt="2020-07-24T18:30:34.911" v="2140"/>
          <ac:picMkLst>
            <pc:docMk/>
            <pc:sldMk cId="2334521627" sldId="263"/>
            <ac:picMk id="5" creationId="{05877516-AEF2-42ED-A5FF-C56EECC77A58}"/>
          </ac:picMkLst>
        </pc:picChg>
        <pc:picChg chg="add mod">
          <ac:chgData name="Masaya Yamaguchi" userId="8869a66585b793a1" providerId="LiveId" clId="{44D3BE25-6B14-489C-8991-1A27464A139E}" dt="2020-07-24T18:35:10.884" v="2242" actId="1076"/>
          <ac:picMkLst>
            <pc:docMk/>
            <pc:sldMk cId="2334521627" sldId="263"/>
            <ac:picMk id="9" creationId="{42C04414-7C10-4A47-B4F3-3A54143F1914}"/>
          </ac:picMkLst>
        </pc:picChg>
        <pc:picChg chg="add mod">
          <ac:chgData name="Masaya Yamaguchi" userId="8869a66585b793a1" providerId="LiveId" clId="{44D3BE25-6B14-489C-8991-1A27464A139E}" dt="2020-07-24T18:35:10.884" v="2242" actId="1076"/>
          <ac:picMkLst>
            <pc:docMk/>
            <pc:sldMk cId="2334521627" sldId="263"/>
            <ac:picMk id="11" creationId="{ED7CB026-A1D6-4428-B20C-95E267CEB6E3}"/>
          </ac:picMkLst>
        </pc:picChg>
        <pc:picChg chg="del">
          <ac:chgData name="Masaya Yamaguchi" userId="8869a66585b793a1" providerId="LiveId" clId="{44D3BE25-6B14-489C-8991-1A27464A139E}" dt="2020-07-24T18:30:37.659" v="2141"/>
          <ac:picMkLst>
            <pc:docMk/>
            <pc:sldMk cId="2334521627" sldId="263"/>
            <ac:picMk id="22" creationId="{4CCF048D-BBCA-4CB3-A654-2BC0FC2739C6}"/>
          </ac:picMkLst>
        </pc:picChg>
      </pc:sldChg>
      <pc:sldChg chg="delSp modSp add">
        <pc:chgData name="Masaya Yamaguchi" userId="8869a66585b793a1" providerId="LiveId" clId="{44D3BE25-6B14-489C-8991-1A27464A139E}" dt="2020-07-24T18:38:27.734" v="2558"/>
        <pc:sldMkLst>
          <pc:docMk/>
          <pc:sldMk cId="1512448022" sldId="264"/>
        </pc:sldMkLst>
        <pc:spChg chg="mod">
          <ac:chgData name="Masaya Yamaguchi" userId="8869a66585b793a1" providerId="LiveId" clId="{44D3BE25-6B14-489C-8991-1A27464A139E}" dt="2020-07-24T18:38:21.956" v="2557" actId="20577"/>
          <ac:spMkLst>
            <pc:docMk/>
            <pc:sldMk cId="1512448022" sldId="264"/>
            <ac:spMk id="2" creationId="{A0F39BA3-32F4-460B-A00F-65C4BCEF5823}"/>
          </ac:spMkLst>
        </pc:spChg>
        <pc:spChg chg="mod">
          <ac:chgData name="Masaya Yamaguchi" userId="8869a66585b793a1" providerId="LiveId" clId="{44D3BE25-6B14-489C-8991-1A27464A139E}" dt="2020-07-24T18:35:40.085" v="2257" actId="20577"/>
          <ac:spMkLst>
            <pc:docMk/>
            <pc:sldMk cId="1512448022" sldId="264"/>
            <ac:spMk id="6" creationId="{6B551181-2C66-4A19-BFC6-2ADD5F37BB92}"/>
          </ac:spMkLst>
        </pc:spChg>
        <pc:spChg chg="del">
          <ac:chgData name="Masaya Yamaguchi" userId="8869a66585b793a1" providerId="LiveId" clId="{44D3BE25-6B14-489C-8991-1A27464A139E}" dt="2020-07-24T18:38:27.734" v="2558"/>
          <ac:spMkLst>
            <pc:docMk/>
            <pc:sldMk cId="1512448022" sldId="264"/>
            <ac:spMk id="8" creationId="{7DE35785-B60E-4E6E-8183-308A35A30A38}"/>
          </ac:spMkLst>
        </pc:spChg>
        <pc:picChg chg="del">
          <ac:chgData name="Masaya Yamaguchi" userId="8869a66585b793a1" providerId="LiveId" clId="{44D3BE25-6B14-489C-8991-1A27464A139E}" dt="2020-07-24T18:35:44.579" v="2258"/>
          <ac:picMkLst>
            <pc:docMk/>
            <pc:sldMk cId="1512448022" sldId="264"/>
            <ac:picMk id="9" creationId="{42C04414-7C10-4A47-B4F3-3A54143F1914}"/>
          </ac:picMkLst>
        </pc:picChg>
        <pc:picChg chg="del">
          <ac:chgData name="Masaya Yamaguchi" userId="8869a66585b793a1" providerId="LiveId" clId="{44D3BE25-6B14-489C-8991-1A27464A139E}" dt="2020-07-24T18:35:46.704" v="2259"/>
          <ac:picMkLst>
            <pc:docMk/>
            <pc:sldMk cId="1512448022" sldId="264"/>
            <ac:picMk id="11" creationId="{ED7CB026-A1D6-4428-B20C-95E267CEB6E3}"/>
          </ac:picMkLst>
        </pc:picChg>
      </pc:sldChg>
      <pc:sldChg chg="addSp delSp modSp">
        <pc:chgData name="Masaya Yamaguchi" userId="8869a66585b793a1" providerId="LiveId" clId="{44D3BE25-6B14-489C-8991-1A27464A139E}" dt="2020-07-24T18:50:01.882" v="2821" actId="478"/>
        <pc:sldMkLst>
          <pc:docMk/>
          <pc:sldMk cId="1904588097" sldId="265"/>
        </pc:sldMkLst>
        <pc:spChg chg="mod">
          <ac:chgData name="Masaya Yamaguchi" userId="8869a66585b793a1" providerId="LiveId" clId="{44D3BE25-6B14-489C-8991-1A27464A139E}" dt="2020-07-24T18:39:30.830" v="2562" actId="20577"/>
          <ac:spMkLst>
            <pc:docMk/>
            <pc:sldMk cId="1904588097" sldId="265"/>
            <ac:spMk id="2" creationId="{A0F39BA3-32F4-460B-A00F-65C4BCEF5823}"/>
          </ac:spMkLst>
        </pc:spChg>
        <pc:spChg chg="mod">
          <ac:chgData name="Masaya Yamaguchi" userId="8869a66585b793a1" providerId="LiveId" clId="{44D3BE25-6B14-489C-8991-1A27464A139E}" dt="2020-07-24T18:39:16.663" v="2560" actId="20577"/>
          <ac:spMkLst>
            <pc:docMk/>
            <pc:sldMk cId="1904588097" sldId="265"/>
            <ac:spMk id="6" creationId="{6B551181-2C66-4A19-BFC6-2ADD5F37BB92}"/>
          </ac:spMkLst>
        </pc:spChg>
        <pc:spChg chg="mod">
          <ac:chgData name="Masaya Yamaguchi" userId="8869a66585b793a1" providerId="LiveId" clId="{44D3BE25-6B14-489C-8991-1A27464A139E}" dt="2020-07-24T18:40:29.242" v="2564" actId="1076"/>
          <ac:spMkLst>
            <pc:docMk/>
            <pc:sldMk cId="1904588097" sldId="265"/>
            <ac:spMk id="18" creationId="{47AF6E74-84B1-453B-AF6F-1BBE430AEB53}"/>
          </ac:spMkLst>
        </pc:spChg>
        <pc:spChg chg="mod">
          <ac:chgData name="Masaya Yamaguchi" userId="8869a66585b793a1" providerId="LiveId" clId="{44D3BE25-6B14-489C-8991-1A27464A139E}" dt="2020-07-24T18:40:35.534" v="2565" actId="1076"/>
          <ac:spMkLst>
            <pc:docMk/>
            <pc:sldMk cId="1904588097" sldId="265"/>
            <ac:spMk id="19" creationId="{A8AE22C7-0FD2-4C4A-944F-29A9D3141D5A}"/>
          </ac:spMkLst>
        </pc:spChg>
        <pc:spChg chg="mod">
          <ac:chgData name="Masaya Yamaguchi" userId="8869a66585b793a1" providerId="LiveId" clId="{44D3BE25-6B14-489C-8991-1A27464A139E}" dt="2020-07-24T18:40:46.132" v="2566" actId="1076"/>
          <ac:spMkLst>
            <pc:docMk/>
            <pc:sldMk cId="1904588097" sldId="265"/>
            <ac:spMk id="20" creationId="{33B64E1B-7538-48F0-A834-42CA44088B62}"/>
          </ac:spMkLst>
        </pc:spChg>
        <pc:spChg chg="mod">
          <ac:chgData name="Masaya Yamaguchi" userId="8869a66585b793a1" providerId="LiveId" clId="{44D3BE25-6B14-489C-8991-1A27464A139E}" dt="2020-07-24T18:40:57.328" v="2568" actId="1076"/>
          <ac:spMkLst>
            <pc:docMk/>
            <pc:sldMk cId="1904588097" sldId="265"/>
            <ac:spMk id="21" creationId="{127D4CEE-6B26-486F-BB1F-2F2160B90EA8}"/>
          </ac:spMkLst>
        </pc:spChg>
        <pc:spChg chg="add mod">
          <ac:chgData name="Masaya Yamaguchi" userId="8869a66585b793a1" providerId="LiveId" clId="{44D3BE25-6B14-489C-8991-1A27464A139E}" dt="2020-07-24T18:46:38.523" v="2746" actId="164"/>
          <ac:spMkLst>
            <pc:docMk/>
            <pc:sldMk cId="1904588097" sldId="265"/>
            <ac:spMk id="61" creationId="{40A1CCB9-E404-43A6-BB58-E4C2CCF16381}"/>
          </ac:spMkLst>
        </pc:spChg>
        <pc:spChg chg="add mod">
          <ac:chgData name="Masaya Yamaguchi" userId="8869a66585b793a1" providerId="LiveId" clId="{44D3BE25-6B14-489C-8991-1A27464A139E}" dt="2020-07-24T18:46:38.523" v="2746" actId="164"/>
          <ac:spMkLst>
            <pc:docMk/>
            <pc:sldMk cId="1904588097" sldId="265"/>
            <ac:spMk id="62" creationId="{4E3E6236-5552-4229-9133-E9C643AEB4B3}"/>
          </ac:spMkLst>
        </pc:spChg>
        <pc:spChg chg="add mod">
          <ac:chgData name="Masaya Yamaguchi" userId="8869a66585b793a1" providerId="LiveId" clId="{44D3BE25-6B14-489C-8991-1A27464A139E}" dt="2020-07-24T18:46:38.523" v="2746" actId="164"/>
          <ac:spMkLst>
            <pc:docMk/>
            <pc:sldMk cId="1904588097" sldId="265"/>
            <ac:spMk id="63" creationId="{589D95AC-E508-4CE9-92EE-8C899A8CD586}"/>
          </ac:spMkLst>
        </pc:spChg>
        <pc:spChg chg="add mod">
          <ac:chgData name="Masaya Yamaguchi" userId="8869a66585b793a1" providerId="LiveId" clId="{44D3BE25-6B14-489C-8991-1A27464A139E}" dt="2020-07-24T18:46:38.523" v="2746" actId="164"/>
          <ac:spMkLst>
            <pc:docMk/>
            <pc:sldMk cId="1904588097" sldId="265"/>
            <ac:spMk id="64" creationId="{0336F808-44FF-4CF2-A128-9A7DC1712E07}"/>
          </ac:spMkLst>
        </pc:spChg>
        <pc:spChg chg="del ord">
          <ac:chgData name="Masaya Yamaguchi" userId="8869a66585b793a1" providerId="LiveId" clId="{44D3BE25-6B14-489C-8991-1A27464A139E}" dt="2020-07-24T18:44:15.644" v="2654" actId="478"/>
          <ac:spMkLst>
            <pc:docMk/>
            <pc:sldMk cId="1904588097" sldId="265"/>
            <ac:spMk id="81" creationId="{C2A5E725-DC4B-490E-AF88-6B46B9B3BE42}"/>
          </ac:spMkLst>
        </pc:spChg>
        <pc:grpChg chg="mod">
          <ac:chgData name="Masaya Yamaguchi" userId="8869a66585b793a1" providerId="LiveId" clId="{44D3BE25-6B14-489C-8991-1A27464A139E}" dt="2020-07-24T18:46:38.523" v="2746" actId="164"/>
          <ac:grpSpMkLst>
            <pc:docMk/>
            <pc:sldMk cId="1904588097" sldId="265"/>
            <ac:grpSpMk id="85" creationId="{8721C7A1-8B20-451E-BB57-F80B95D6017B}"/>
          </ac:grpSpMkLst>
        </pc:grpChg>
        <pc:grpChg chg="add mod">
          <ac:chgData name="Masaya Yamaguchi" userId="8869a66585b793a1" providerId="LiveId" clId="{44D3BE25-6B14-489C-8991-1A27464A139E}" dt="2020-07-24T18:46:52.110" v="2749" actId="164"/>
          <ac:grpSpMkLst>
            <pc:docMk/>
            <pc:sldMk cId="1904588097" sldId="265"/>
            <ac:grpSpMk id="96" creationId="{1736D65B-3746-477E-A900-9612E891DB6F}"/>
          </ac:grpSpMkLst>
        </pc:grpChg>
        <pc:grpChg chg="add mod">
          <ac:chgData name="Masaya Yamaguchi" userId="8869a66585b793a1" providerId="LiveId" clId="{44D3BE25-6B14-489C-8991-1A27464A139E}" dt="2020-07-24T18:46:59.649" v="2752" actId="164"/>
          <ac:grpSpMkLst>
            <pc:docMk/>
            <pc:sldMk cId="1904588097" sldId="265"/>
            <ac:grpSpMk id="97" creationId="{59B80B6F-B581-4DC8-B694-866C9AEFCEF4}"/>
          </ac:grpSpMkLst>
        </pc:grpChg>
        <pc:grpChg chg="add mod">
          <ac:chgData name="Masaya Yamaguchi" userId="8869a66585b793a1" providerId="LiveId" clId="{44D3BE25-6B14-489C-8991-1A27464A139E}" dt="2020-07-24T18:47:06.018" v="2756" actId="1076"/>
          <ac:grpSpMkLst>
            <pc:docMk/>
            <pc:sldMk cId="1904588097" sldId="265"/>
            <ac:grpSpMk id="99" creationId="{DCBD22B2-6CCB-40D7-838E-C02BFF69E7A8}"/>
          </ac:grpSpMkLst>
        </pc:grpChg>
        <pc:grpChg chg="mod">
          <ac:chgData name="Masaya Yamaguchi" userId="8869a66585b793a1" providerId="LiveId" clId="{44D3BE25-6B14-489C-8991-1A27464A139E}" dt="2020-07-24T18:43:30.021" v="2604" actId="1076"/>
          <ac:grpSpMkLst>
            <pc:docMk/>
            <pc:sldMk cId="1904588097" sldId="265"/>
            <ac:grpSpMk id="125" creationId="{7165087E-8081-45CE-A189-7AC7718F95EC}"/>
          </ac:grpSpMkLst>
        </pc:grpChg>
        <pc:picChg chg="del mod">
          <ac:chgData name="Masaya Yamaguchi" userId="8869a66585b793a1" providerId="LiveId" clId="{44D3BE25-6B14-489C-8991-1A27464A139E}" dt="2020-07-24T18:48:48.857" v="2781" actId="478"/>
          <ac:picMkLst>
            <pc:docMk/>
            <pc:sldMk cId="1904588097" sldId="265"/>
            <ac:picMk id="22" creationId="{304028C7-80B3-42AF-A2C1-EBA9A1198D73}"/>
          </ac:picMkLst>
        </pc:picChg>
        <pc:picChg chg="mod ord">
          <ac:chgData name="Masaya Yamaguchi" userId="8869a66585b793a1" providerId="LiveId" clId="{44D3BE25-6B14-489C-8991-1A27464A139E}" dt="2020-07-24T18:46:38.523" v="2746" actId="164"/>
          <ac:picMkLst>
            <pc:docMk/>
            <pc:sldMk cId="1904588097" sldId="265"/>
            <ac:picMk id="87" creationId="{2794638B-4CAB-4FC1-9D88-04EF6A0FBDBC}"/>
          </ac:picMkLst>
        </pc:picChg>
        <pc:picChg chg="mod ord">
          <ac:chgData name="Masaya Yamaguchi" userId="8869a66585b793a1" providerId="LiveId" clId="{44D3BE25-6B14-489C-8991-1A27464A139E}" dt="2020-07-24T18:46:38.523" v="2746" actId="164"/>
          <ac:picMkLst>
            <pc:docMk/>
            <pc:sldMk cId="1904588097" sldId="265"/>
            <ac:picMk id="89" creationId="{33C6C026-A294-459F-9CCB-AE5E5BC05CEE}"/>
          </ac:picMkLst>
        </pc:picChg>
        <pc:picChg chg="mod ord">
          <ac:chgData name="Masaya Yamaguchi" userId="8869a66585b793a1" providerId="LiveId" clId="{44D3BE25-6B14-489C-8991-1A27464A139E}" dt="2020-07-24T18:46:38.523" v="2746" actId="164"/>
          <ac:picMkLst>
            <pc:docMk/>
            <pc:sldMk cId="1904588097" sldId="265"/>
            <ac:picMk id="91" creationId="{482060CC-4D40-4B2E-91A8-54B7F9C3000A}"/>
          </ac:picMkLst>
        </pc:picChg>
        <pc:picChg chg="mod ord">
          <ac:chgData name="Masaya Yamaguchi" userId="8869a66585b793a1" providerId="LiveId" clId="{44D3BE25-6B14-489C-8991-1A27464A139E}" dt="2020-07-24T18:46:38.523" v="2746" actId="164"/>
          <ac:picMkLst>
            <pc:docMk/>
            <pc:sldMk cId="1904588097" sldId="265"/>
            <ac:picMk id="93" creationId="{C528DD58-0457-453B-874D-A7E9D6034766}"/>
          </ac:picMkLst>
        </pc:picChg>
        <pc:picChg chg="mod ord">
          <ac:chgData name="Masaya Yamaguchi" userId="8869a66585b793a1" providerId="LiveId" clId="{44D3BE25-6B14-489C-8991-1A27464A139E}" dt="2020-07-24T18:46:38.523" v="2746" actId="164"/>
          <ac:picMkLst>
            <pc:docMk/>
            <pc:sldMk cId="1904588097" sldId="265"/>
            <ac:picMk id="95" creationId="{D7A43C89-42D2-405E-82A3-942854DBEE43}"/>
          </ac:picMkLst>
        </pc:picChg>
        <pc:picChg chg="add del mod">
          <ac:chgData name="Masaya Yamaguchi" userId="8869a66585b793a1" providerId="LiveId" clId="{44D3BE25-6B14-489C-8991-1A27464A139E}" dt="2020-07-24T18:45:18.493" v="2727" actId="478"/>
          <ac:picMkLst>
            <pc:docMk/>
            <pc:sldMk cId="1904588097" sldId="265"/>
            <ac:picMk id="98" creationId="{2E068E50-5A49-48A5-B95B-B770F8E9E61F}"/>
          </ac:picMkLst>
        </pc:picChg>
        <pc:picChg chg="add del mod">
          <ac:chgData name="Masaya Yamaguchi" userId="8869a66585b793a1" providerId="LiveId" clId="{44D3BE25-6B14-489C-8991-1A27464A139E}" dt="2020-07-24T18:46:06.114" v="2745" actId="478"/>
          <ac:picMkLst>
            <pc:docMk/>
            <pc:sldMk cId="1904588097" sldId="265"/>
            <ac:picMk id="101" creationId="{879047BD-C7B7-4AEA-8F39-18EAF7FD5B3C}"/>
          </ac:picMkLst>
        </pc:picChg>
        <pc:picChg chg="del mod ord">
          <ac:chgData name="Masaya Yamaguchi" userId="8869a66585b793a1" providerId="LiveId" clId="{44D3BE25-6B14-489C-8991-1A27464A139E}" dt="2020-07-24T18:49:33.135" v="2794" actId="478"/>
          <ac:picMkLst>
            <pc:docMk/>
            <pc:sldMk cId="1904588097" sldId="265"/>
            <ac:picMk id="102" creationId="{522F1E52-3BFF-425C-A2FF-D03063E35F9F}"/>
          </ac:picMkLst>
        </pc:picChg>
        <pc:picChg chg="del mod ord">
          <ac:chgData name="Masaya Yamaguchi" userId="8869a66585b793a1" providerId="LiveId" clId="{44D3BE25-6B14-489C-8991-1A27464A139E}" dt="2020-07-24T18:49:43.272" v="2807" actId="478"/>
          <ac:picMkLst>
            <pc:docMk/>
            <pc:sldMk cId="1904588097" sldId="265"/>
            <ac:picMk id="104" creationId="{71D0CB3B-3E90-420F-B73E-833F37BFEC01}"/>
          </ac:picMkLst>
        </pc:picChg>
        <pc:picChg chg="del mod ord">
          <ac:chgData name="Masaya Yamaguchi" userId="8869a66585b793a1" providerId="LiveId" clId="{44D3BE25-6B14-489C-8991-1A27464A139E}" dt="2020-07-24T18:50:01.882" v="2821" actId="478"/>
          <ac:picMkLst>
            <pc:docMk/>
            <pc:sldMk cId="1904588097" sldId="265"/>
            <ac:picMk id="106" creationId="{85019465-10BC-4F49-9320-5DB9CE09EEE4}"/>
          </ac:picMkLst>
        </pc:picChg>
        <pc:picChg chg="mod ord">
          <ac:chgData name="Masaya Yamaguchi" userId="8869a66585b793a1" providerId="LiveId" clId="{44D3BE25-6B14-489C-8991-1A27464A139E}" dt="2020-07-24T18:50:01.882" v="2820" actId="108"/>
          <ac:picMkLst>
            <pc:docMk/>
            <pc:sldMk cId="1904588097" sldId="265"/>
            <ac:picMk id="108" creationId="{1457C8C4-B6BD-4D7C-B25B-DE7FD0880BD0}"/>
          </ac:picMkLst>
        </pc:picChg>
        <pc:picChg chg="mod">
          <ac:chgData name="Masaya Yamaguchi" userId="8869a66585b793a1" providerId="LiveId" clId="{44D3BE25-6B14-489C-8991-1A27464A139E}" dt="2020-07-24T18:46:38.523" v="2746" actId="164"/>
          <ac:picMkLst>
            <pc:docMk/>
            <pc:sldMk cId="1904588097" sldId="265"/>
            <ac:picMk id="109" creationId="{DBD8D996-9F45-4F2C-A8B5-16ABECF6B4F0}"/>
          </ac:picMkLst>
        </pc:picChg>
        <pc:picChg chg="del mod">
          <ac:chgData name="Masaya Yamaguchi" userId="8869a66585b793a1" providerId="LiveId" clId="{44D3BE25-6B14-489C-8991-1A27464A139E}" dt="2020-07-24T18:44:15.626" v="2653" actId="478"/>
          <ac:picMkLst>
            <pc:docMk/>
            <pc:sldMk cId="1904588097" sldId="265"/>
            <ac:picMk id="115" creationId="{E995712D-1CE1-44C3-A7BB-393995F57F56}"/>
          </ac:picMkLst>
        </pc:picChg>
        <pc:picChg chg="mod">
          <ac:chgData name="Masaya Yamaguchi" userId="8869a66585b793a1" providerId="LiveId" clId="{44D3BE25-6B14-489C-8991-1A27464A139E}" dt="2020-07-24T18:46:38.523" v="2746" actId="164"/>
          <ac:picMkLst>
            <pc:docMk/>
            <pc:sldMk cId="1904588097" sldId="265"/>
            <ac:picMk id="117" creationId="{13FB4846-27A8-46C0-AAEE-BAD398FAF61D}"/>
          </ac:picMkLst>
        </pc:picChg>
        <pc:picChg chg="del mod">
          <ac:chgData name="Masaya Yamaguchi" userId="8869a66585b793a1" providerId="LiveId" clId="{44D3BE25-6B14-489C-8991-1A27464A139E}" dt="2020-07-24T18:45:01.522" v="2713" actId="478"/>
          <ac:picMkLst>
            <pc:docMk/>
            <pc:sldMk cId="1904588097" sldId="265"/>
            <ac:picMk id="119" creationId="{4B774A65-0D3D-42F4-839D-63A2EB1759B3}"/>
          </ac:picMkLst>
        </pc:picChg>
        <pc:picChg chg="del mod">
          <ac:chgData name="Masaya Yamaguchi" userId="8869a66585b793a1" providerId="LiveId" clId="{44D3BE25-6B14-489C-8991-1A27464A139E}" dt="2020-07-24T18:44:50.135" v="2684" actId="478"/>
          <ac:picMkLst>
            <pc:docMk/>
            <pc:sldMk cId="1904588097" sldId="265"/>
            <ac:picMk id="121" creationId="{D207324C-3909-4C48-B5E4-A695CE0AB967}"/>
          </ac:picMkLst>
        </pc:picChg>
        <pc:cxnChg chg="mod">
          <ac:chgData name="Masaya Yamaguchi" userId="8869a66585b793a1" providerId="LiveId" clId="{44D3BE25-6B14-489C-8991-1A27464A139E}" dt="2020-07-24T18:40:46.132" v="2566" actId="1076"/>
          <ac:cxnSpMkLst>
            <pc:docMk/>
            <pc:sldMk cId="1904588097" sldId="265"/>
            <ac:cxnSpMk id="37" creationId="{B48D8D82-8F11-4948-BB1D-8D5A2C621997}"/>
          </ac:cxnSpMkLst>
        </pc:cxnChg>
        <pc:cxnChg chg="mod">
          <ac:chgData name="Masaya Yamaguchi" userId="8869a66585b793a1" providerId="LiveId" clId="{44D3BE25-6B14-489C-8991-1A27464A139E}" dt="2020-07-24T18:40:29.242" v="2564" actId="1076"/>
          <ac:cxnSpMkLst>
            <pc:docMk/>
            <pc:sldMk cId="1904588097" sldId="265"/>
            <ac:cxnSpMk id="49" creationId="{B47F119A-9BE7-4CFB-828E-62873164C272}"/>
          </ac:cxnSpMkLst>
        </pc:cxnChg>
        <pc:cxnChg chg="mod">
          <ac:chgData name="Masaya Yamaguchi" userId="8869a66585b793a1" providerId="LiveId" clId="{44D3BE25-6B14-489C-8991-1A27464A139E}" dt="2020-07-24T18:40:35.534" v="2565" actId="1076"/>
          <ac:cxnSpMkLst>
            <pc:docMk/>
            <pc:sldMk cId="1904588097" sldId="265"/>
            <ac:cxnSpMk id="54" creationId="{C52C30C8-2853-46CD-BC72-97FC063998A5}"/>
          </ac:cxnSpMkLst>
        </pc:cxnChg>
        <pc:cxnChg chg="mod">
          <ac:chgData name="Masaya Yamaguchi" userId="8869a66585b793a1" providerId="LiveId" clId="{44D3BE25-6B14-489C-8991-1A27464A139E}" dt="2020-07-24T18:40:35.534" v="2565" actId="1076"/>
          <ac:cxnSpMkLst>
            <pc:docMk/>
            <pc:sldMk cId="1904588097" sldId="265"/>
            <ac:cxnSpMk id="55" creationId="{3989F792-8146-455E-A04C-4A391A187037}"/>
          </ac:cxnSpMkLst>
        </pc:cxnChg>
        <pc:cxnChg chg="mod">
          <ac:chgData name="Masaya Yamaguchi" userId="8869a66585b793a1" providerId="LiveId" clId="{44D3BE25-6B14-489C-8991-1A27464A139E}" dt="2020-07-24T18:40:46.132" v="2566" actId="1076"/>
          <ac:cxnSpMkLst>
            <pc:docMk/>
            <pc:sldMk cId="1904588097" sldId="265"/>
            <ac:cxnSpMk id="56" creationId="{94520189-13D0-4726-968F-966CDC2A76BF}"/>
          </ac:cxnSpMkLst>
        </pc:cxnChg>
        <pc:cxnChg chg="mod">
          <ac:chgData name="Masaya Yamaguchi" userId="8869a66585b793a1" providerId="LiveId" clId="{44D3BE25-6B14-489C-8991-1A27464A139E}" dt="2020-07-24T18:40:29.242" v="2564" actId="1076"/>
          <ac:cxnSpMkLst>
            <pc:docMk/>
            <pc:sldMk cId="1904588097" sldId="265"/>
            <ac:cxnSpMk id="57" creationId="{D6E9CE51-2A01-4413-84CC-7F98C0CA12E6}"/>
          </ac:cxnSpMkLst>
        </pc:cxnChg>
        <pc:cxnChg chg="mod">
          <ac:chgData name="Masaya Yamaguchi" userId="8869a66585b793a1" providerId="LiveId" clId="{44D3BE25-6B14-489C-8991-1A27464A139E}" dt="2020-07-24T18:40:29.242" v="2564" actId="1076"/>
          <ac:cxnSpMkLst>
            <pc:docMk/>
            <pc:sldMk cId="1904588097" sldId="265"/>
            <ac:cxnSpMk id="58" creationId="{B1CD3E04-85E4-4F9C-A8B9-83F94E225455}"/>
          </ac:cxnSpMkLst>
        </pc:cxnChg>
        <pc:cxnChg chg="mod">
          <ac:chgData name="Masaya Yamaguchi" userId="8869a66585b793a1" providerId="LiveId" clId="{44D3BE25-6B14-489C-8991-1A27464A139E}" dt="2020-07-24T18:40:46.132" v="2566" actId="1076"/>
          <ac:cxnSpMkLst>
            <pc:docMk/>
            <pc:sldMk cId="1904588097" sldId="265"/>
            <ac:cxnSpMk id="59" creationId="{FF740D48-8781-4878-8754-AEE76A3CB1F8}"/>
          </ac:cxnSpMkLst>
        </pc:cxnChg>
        <pc:cxnChg chg="mod">
          <ac:chgData name="Masaya Yamaguchi" userId="8869a66585b793a1" providerId="LiveId" clId="{44D3BE25-6B14-489C-8991-1A27464A139E}" dt="2020-07-24T18:40:35.534" v="2565" actId="1076"/>
          <ac:cxnSpMkLst>
            <pc:docMk/>
            <pc:sldMk cId="1904588097" sldId="265"/>
            <ac:cxnSpMk id="60" creationId="{99DFA228-AA83-45B5-96B1-865534260163}"/>
          </ac:cxnSpMkLst>
        </pc:cxnChg>
        <pc:cxnChg chg="add mod">
          <ac:chgData name="Masaya Yamaguchi" userId="8869a66585b793a1" providerId="LiveId" clId="{44D3BE25-6B14-489C-8991-1A27464A139E}" dt="2020-07-24T18:46:38.523" v="2746" actId="164"/>
          <ac:cxnSpMkLst>
            <pc:docMk/>
            <pc:sldMk cId="1904588097" sldId="265"/>
            <ac:cxnSpMk id="65" creationId="{290D1D14-DCF8-4F2F-8D06-B16D4AC3BA9E}"/>
          </ac:cxnSpMkLst>
        </pc:cxnChg>
        <pc:cxnChg chg="add mod">
          <ac:chgData name="Masaya Yamaguchi" userId="8869a66585b793a1" providerId="LiveId" clId="{44D3BE25-6B14-489C-8991-1A27464A139E}" dt="2020-07-24T18:46:38.523" v="2746" actId="164"/>
          <ac:cxnSpMkLst>
            <pc:docMk/>
            <pc:sldMk cId="1904588097" sldId="265"/>
            <ac:cxnSpMk id="66" creationId="{150EF0C7-6EC0-440A-B352-D9EA0578FA4C}"/>
          </ac:cxnSpMkLst>
        </pc:cxnChg>
        <pc:cxnChg chg="add mod">
          <ac:chgData name="Masaya Yamaguchi" userId="8869a66585b793a1" providerId="LiveId" clId="{44D3BE25-6B14-489C-8991-1A27464A139E}" dt="2020-07-24T18:46:52.110" v="2749" actId="164"/>
          <ac:cxnSpMkLst>
            <pc:docMk/>
            <pc:sldMk cId="1904588097" sldId="265"/>
            <ac:cxnSpMk id="67" creationId="{6C869DD3-CB72-4113-A573-EEA59D120E77}"/>
          </ac:cxnSpMkLst>
        </pc:cxnChg>
        <pc:cxnChg chg="add mod">
          <ac:chgData name="Masaya Yamaguchi" userId="8869a66585b793a1" providerId="LiveId" clId="{44D3BE25-6B14-489C-8991-1A27464A139E}" dt="2020-07-24T18:46:38.523" v="2746" actId="164"/>
          <ac:cxnSpMkLst>
            <pc:docMk/>
            <pc:sldMk cId="1904588097" sldId="265"/>
            <ac:cxnSpMk id="68" creationId="{2924D313-2492-49E3-8AFF-19E4399CE13B}"/>
          </ac:cxnSpMkLst>
        </pc:cxnChg>
        <pc:cxnChg chg="add mod">
          <ac:chgData name="Masaya Yamaguchi" userId="8869a66585b793a1" providerId="LiveId" clId="{44D3BE25-6B14-489C-8991-1A27464A139E}" dt="2020-07-24T18:46:38.523" v="2746" actId="164"/>
          <ac:cxnSpMkLst>
            <pc:docMk/>
            <pc:sldMk cId="1904588097" sldId="265"/>
            <ac:cxnSpMk id="69" creationId="{3C35585A-55C0-4BC1-9692-D93038EFFFC2}"/>
          </ac:cxnSpMkLst>
        </pc:cxnChg>
        <pc:cxnChg chg="add mod">
          <ac:chgData name="Masaya Yamaguchi" userId="8869a66585b793a1" providerId="LiveId" clId="{44D3BE25-6B14-489C-8991-1A27464A139E}" dt="2020-07-24T18:46:52.110" v="2749" actId="164"/>
          <ac:cxnSpMkLst>
            <pc:docMk/>
            <pc:sldMk cId="1904588097" sldId="265"/>
            <ac:cxnSpMk id="70" creationId="{E6117DFE-F0C6-4728-BBE2-57DC9CF33A2A}"/>
          </ac:cxnSpMkLst>
        </pc:cxnChg>
        <pc:cxnChg chg="add mod">
          <ac:chgData name="Masaya Yamaguchi" userId="8869a66585b793a1" providerId="LiveId" clId="{44D3BE25-6B14-489C-8991-1A27464A139E}" dt="2020-07-24T18:46:38.523" v="2746" actId="164"/>
          <ac:cxnSpMkLst>
            <pc:docMk/>
            <pc:sldMk cId="1904588097" sldId="265"/>
            <ac:cxnSpMk id="71" creationId="{F49F5B34-C773-4C20-8A12-7D17D67B3EEE}"/>
          </ac:cxnSpMkLst>
        </pc:cxnChg>
        <pc:cxnChg chg="add mod">
          <ac:chgData name="Masaya Yamaguchi" userId="8869a66585b793a1" providerId="LiveId" clId="{44D3BE25-6B14-489C-8991-1A27464A139E}" dt="2020-07-24T18:46:38.523" v="2746" actId="164"/>
          <ac:cxnSpMkLst>
            <pc:docMk/>
            <pc:sldMk cId="1904588097" sldId="265"/>
            <ac:cxnSpMk id="72" creationId="{E3F3B3E5-A429-4CFB-9EB7-5E7AC4797239}"/>
          </ac:cxnSpMkLst>
        </pc:cxnChg>
        <pc:cxnChg chg="add mod">
          <ac:chgData name="Masaya Yamaguchi" userId="8869a66585b793a1" providerId="LiveId" clId="{44D3BE25-6B14-489C-8991-1A27464A139E}" dt="2020-07-24T18:46:59.649" v="2752" actId="164"/>
          <ac:cxnSpMkLst>
            <pc:docMk/>
            <pc:sldMk cId="1904588097" sldId="265"/>
            <ac:cxnSpMk id="73" creationId="{35FB3A42-974D-47C7-AEFE-099846C9A826}"/>
          </ac:cxnSpMkLst>
        </pc:cxnChg>
      </pc:sldChg>
      <pc:sldChg chg="modSp">
        <pc:chgData name="Masaya Yamaguchi" userId="8869a66585b793a1" providerId="LiveId" clId="{44D3BE25-6B14-489C-8991-1A27464A139E}" dt="2020-07-24T18:58:02.407" v="3114" actId="20577"/>
        <pc:sldMkLst>
          <pc:docMk/>
          <pc:sldMk cId="1873733489" sldId="266"/>
        </pc:sldMkLst>
        <pc:spChg chg="mod">
          <ac:chgData name="Masaya Yamaguchi" userId="8869a66585b793a1" providerId="LiveId" clId="{44D3BE25-6B14-489C-8991-1A27464A139E}" dt="2020-07-24T18:58:02.407" v="3114" actId="20577"/>
          <ac:spMkLst>
            <pc:docMk/>
            <pc:sldMk cId="1873733489" sldId="266"/>
            <ac:spMk id="2" creationId="{A0F39BA3-32F4-460B-A00F-65C4BCEF5823}"/>
          </ac:spMkLst>
        </pc:spChg>
        <pc:spChg chg="mod">
          <ac:chgData name="Masaya Yamaguchi" userId="8869a66585b793a1" providerId="LiveId" clId="{44D3BE25-6B14-489C-8991-1A27464A139E}" dt="2020-07-24T18:55:18.128" v="2975" actId="20577"/>
          <ac:spMkLst>
            <pc:docMk/>
            <pc:sldMk cId="1873733489" sldId="266"/>
            <ac:spMk id="6" creationId="{6B551181-2C66-4A19-BFC6-2ADD5F37BB92}"/>
          </ac:spMkLst>
        </pc:spChg>
        <pc:picChg chg="mod">
          <ac:chgData name="Masaya Yamaguchi" userId="8869a66585b793a1" providerId="LiveId" clId="{44D3BE25-6B14-489C-8991-1A27464A139E}" dt="2020-07-24T18:54:05.340" v="2944" actId="14826"/>
          <ac:picMkLst>
            <pc:docMk/>
            <pc:sldMk cId="1873733489" sldId="266"/>
            <ac:picMk id="9" creationId="{42C04414-7C10-4A47-B4F3-3A54143F1914}"/>
          </ac:picMkLst>
        </pc:picChg>
        <pc:picChg chg="mod">
          <ac:chgData name="Masaya Yamaguchi" userId="8869a66585b793a1" providerId="LiveId" clId="{44D3BE25-6B14-489C-8991-1A27464A139E}" dt="2020-07-24T18:54:10.654" v="2945" actId="14826"/>
          <ac:picMkLst>
            <pc:docMk/>
            <pc:sldMk cId="1873733489" sldId="266"/>
            <ac:picMk id="11" creationId="{ED7CB026-A1D6-4428-B20C-95E267CEB6E3}"/>
          </ac:picMkLst>
        </pc:picChg>
      </pc:sldChg>
      <pc:sldChg chg="addSp delSp modSp">
        <pc:chgData name="Masaya Yamaguchi" userId="8869a66585b793a1" providerId="LiveId" clId="{44D3BE25-6B14-489C-8991-1A27464A139E}" dt="2020-07-24T19:10:30.532" v="3630" actId="1076"/>
        <pc:sldMkLst>
          <pc:docMk/>
          <pc:sldMk cId="3645404220" sldId="267"/>
        </pc:sldMkLst>
        <pc:spChg chg="mod">
          <ac:chgData name="Masaya Yamaguchi" userId="8869a66585b793a1" providerId="LiveId" clId="{44D3BE25-6B14-489C-8991-1A27464A139E}" dt="2020-07-24T19:00:00.440" v="3277" actId="20577"/>
          <ac:spMkLst>
            <pc:docMk/>
            <pc:sldMk cId="3645404220" sldId="267"/>
            <ac:spMk id="2" creationId="{A0F39BA3-32F4-460B-A00F-65C4BCEF5823}"/>
          </ac:spMkLst>
        </pc:spChg>
        <pc:spChg chg="mod">
          <ac:chgData name="Masaya Yamaguchi" userId="8869a66585b793a1" providerId="LiveId" clId="{44D3BE25-6B14-489C-8991-1A27464A139E}" dt="2020-07-24T18:56:52.987" v="3111" actId="20577"/>
          <ac:spMkLst>
            <pc:docMk/>
            <pc:sldMk cId="3645404220" sldId="267"/>
            <ac:spMk id="6" creationId="{6B551181-2C66-4A19-BFC6-2ADD5F37BB92}"/>
          </ac:spMkLst>
        </pc:spChg>
        <pc:spChg chg="del">
          <ac:chgData name="Masaya Yamaguchi" userId="8869a66585b793a1" providerId="LiveId" clId="{44D3BE25-6B14-489C-8991-1A27464A139E}" dt="2020-07-24T18:58:11.423" v="3116"/>
          <ac:spMkLst>
            <pc:docMk/>
            <pc:sldMk cId="3645404220" sldId="267"/>
            <ac:spMk id="8" creationId="{7DE35785-B60E-4E6E-8183-308A35A30A38}"/>
          </ac:spMkLst>
        </pc:spChg>
        <pc:spChg chg="add mod">
          <ac:chgData name="Masaya Yamaguchi" userId="8869a66585b793a1" providerId="LiveId" clId="{44D3BE25-6B14-489C-8991-1A27464A139E}" dt="2020-07-24T19:10:30.532" v="3630" actId="1076"/>
          <ac:spMkLst>
            <pc:docMk/>
            <pc:sldMk cId="3645404220" sldId="267"/>
            <ac:spMk id="10" creationId="{4A5C3F4B-AC88-4913-B8D6-2B114912F959}"/>
          </ac:spMkLst>
        </pc:spChg>
        <pc:graphicFrameChg chg="add mod modGraphic">
          <ac:chgData name="Masaya Yamaguchi" userId="8869a66585b793a1" providerId="LiveId" clId="{44D3BE25-6B14-489C-8991-1A27464A139E}" dt="2020-07-24T19:09:03.437" v="3469" actId="20577"/>
          <ac:graphicFrameMkLst>
            <pc:docMk/>
            <pc:sldMk cId="3645404220" sldId="267"/>
            <ac:graphicFrameMk id="3" creationId="{E5B8BC19-567C-46C0-B0B2-9B2F23D277AE}"/>
          </ac:graphicFrameMkLst>
        </pc:graphicFrameChg>
        <pc:picChg chg="del">
          <ac:chgData name="Masaya Yamaguchi" userId="8869a66585b793a1" providerId="LiveId" clId="{44D3BE25-6B14-489C-8991-1A27464A139E}" dt="2020-07-24T18:58:08.960" v="3115"/>
          <ac:picMkLst>
            <pc:docMk/>
            <pc:sldMk cId="3645404220" sldId="267"/>
            <ac:picMk id="9" creationId="{42C04414-7C10-4A47-B4F3-3A54143F1914}"/>
          </ac:picMkLst>
        </pc:picChg>
        <pc:picChg chg="del">
          <ac:chgData name="Masaya Yamaguchi" userId="8869a66585b793a1" providerId="LiveId" clId="{44D3BE25-6B14-489C-8991-1A27464A139E}" dt="2020-07-24T18:58:08.960" v="3115"/>
          <ac:picMkLst>
            <pc:docMk/>
            <pc:sldMk cId="3645404220" sldId="267"/>
            <ac:picMk id="11" creationId="{ED7CB026-A1D6-4428-B20C-95E267CEB6E3}"/>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125BBA6-3ED2-4B4D-A130-A044031F2A02}"/>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F457CB6A-9508-4C65-9606-F1F9B6BDF77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0E97E0E4-7E93-4C96-B522-71B4F49D9704}"/>
              </a:ext>
            </a:extLst>
          </p:cNvPr>
          <p:cNvSpPr>
            <a:spLocks noGrp="1"/>
          </p:cNvSpPr>
          <p:nvPr>
            <p:ph type="dt" sz="half" idx="10"/>
          </p:nvPr>
        </p:nvSpPr>
        <p:spPr/>
        <p:txBody>
          <a:bodyPr/>
          <a:lstStyle/>
          <a:p>
            <a:fld id="{6F410624-7C5E-4564-8988-5D4DC79A743A}" type="datetimeFigureOut">
              <a:rPr kumimoji="1" lang="ja-JP" altLang="en-US" smtClean="0"/>
              <a:t>2020/8/2</a:t>
            </a:fld>
            <a:endParaRPr kumimoji="1" lang="ja-JP" altLang="en-US"/>
          </a:p>
        </p:txBody>
      </p:sp>
      <p:sp>
        <p:nvSpPr>
          <p:cNvPr id="5" name="フッター プレースホルダー 4">
            <a:extLst>
              <a:ext uri="{FF2B5EF4-FFF2-40B4-BE49-F238E27FC236}">
                <a16:creationId xmlns:a16="http://schemas.microsoft.com/office/drawing/2014/main" id="{EFB9F4F6-9C46-433A-8457-574BB496B49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C434E76-FBDD-49CA-9F7C-6D7BE8448711}"/>
              </a:ext>
            </a:extLst>
          </p:cNvPr>
          <p:cNvSpPr>
            <a:spLocks noGrp="1"/>
          </p:cNvSpPr>
          <p:nvPr>
            <p:ph type="sldNum" sz="quarter" idx="12"/>
          </p:nvPr>
        </p:nvSpPr>
        <p:spPr/>
        <p:txBody>
          <a:bodyPr/>
          <a:lstStyle/>
          <a:p>
            <a:fld id="{E87215F5-7CF1-47FF-92E5-1F2CDEE01E53}" type="slidenum">
              <a:rPr kumimoji="1" lang="ja-JP" altLang="en-US" smtClean="0"/>
              <a:t>‹#›</a:t>
            </a:fld>
            <a:endParaRPr kumimoji="1" lang="ja-JP" altLang="en-US"/>
          </a:p>
        </p:txBody>
      </p:sp>
    </p:spTree>
    <p:extLst>
      <p:ext uri="{BB962C8B-B14F-4D97-AF65-F5344CB8AC3E}">
        <p14:creationId xmlns:p14="http://schemas.microsoft.com/office/powerpoint/2010/main" val="26039970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0DFC22A-AA66-468B-A5F9-07E9A6FC0892}"/>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9A562725-25EF-447B-A5A8-1958A55DD208}"/>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BD733CE-0EE6-4230-9DB5-7AC9C8F68045}"/>
              </a:ext>
            </a:extLst>
          </p:cNvPr>
          <p:cNvSpPr>
            <a:spLocks noGrp="1"/>
          </p:cNvSpPr>
          <p:nvPr>
            <p:ph type="dt" sz="half" idx="10"/>
          </p:nvPr>
        </p:nvSpPr>
        <p:spPr/>
        <p:txBody>
          <a:bodyPr/>
          <a:lstStyle/>
          <a:p>
            <a:fld id="{6F410624-7C5E-4564-8988-5D4DC79A743A}" type="datetimeFigureOut">
              <a:rPr kumimoji="1" lang="ja-JP" altLang="en-US" smtClean="0"/>
              <a:t>2020/8/2</a:t>
            </a:fld>
            <a:endParaRPr kumimoji="1" lang="ja-JP" altLang="en-US"/>
          </a:p>
        </p:txBody>
      </p:sp>
      <p:sp>
        <p:nvSpPr>
          <p:cNvPr id="5" name="フッター プレースホルダー 4">
            <a:extLst>
              <a:ext uri="{FF2B5EF4-FFF2-40B4-BE49-F238E27FC236}">
                <a16:creationId xmlns:a16="http://schemas.microsoft.com/office/drawing/2014/main" id="{6694ABAE-2F46-4BE1-BA0D-B7167C405D4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87DC087-F77A-4747-8D38-0B6E9F4D4F11}"/>
              </a:ext>
            </a:extLst>
          </p:cNvPr>
          <p:cNvSpPr>
            <a:spLocks noGrp="1"/>
          </p:cNvSpPr>
          <p:nvPr>
            <p:ph type="sldNum" sz="quarter" idx="12"/>
          </p:nvPr>
        </p:nvSpPr>
        <p:spPr/>
        <p:txBody>
          <a:bodyPr/>
          <a:lstStyle/>
          <a:p>
            <a:fld id="{E87215F5-7CF1-47FF-92E5-1F2CDEE01E53}" type="slidenum">
              <a:rPr kumimoji="1" lang="ja-JP" altLang="en-US" smtClean="0"/>
              <a:t>‹#›</a:t>
            </a:fld>
            <a:endParaRPr kumimoji="1" lang="ja-JP" altLang="en-US"/>
          </a:p>
        </p:txBody>
      </p:sp>
    </p:spTree>
    <p:extLst>
      <p:ext uri="{BB962C8B-B14F-4D97-AF65-F5344CB8AC3E}">
        <p14:creationId xmlns:p14="http://schemas.microsoft.com/office/powerpoint/2010/main" val="14350117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70DE0972-6C73-4388-B498-15BFE363A805}"/>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C5E39D4B-0EBD-4934-923E-5DD52ECE13E3}"/>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7533510-2576-4F70-82B6-5459928DC385}"/>
              </a:ext>
            </a:extLst>
          </p:cNvPr>
          <p:cNvSpPr>
            <a:spLocks noGrp="1"/>
          </p:cNvSpPr>
          <p:nvPr>
            <p:ph type="dt" sz="half" idx="10"/>
          </p:nvPr>
        </p:nvSpPr>
        <p:spPr/>
        <p:txBody>
          <a:bodyPr/>
          <a:lstStyle/>
          <a:p>
            <a:fld id="{6F410624-7C5E-4564-8988-5D4DC79A743A}" type="datetimeFigureOut">
              <a:rPr kumimoji="1" lang="ja-JP" altLang="en-US" smtClean="0"/>
              <a:t>2020/8/2</a:t>
            </a:fld>
            <a:endParaRPr kumimoji="1" lang="ja-JP" altLang="en-US"/>
          </a:p>
        </p:txBody>
      </p:sp>
      <p:sp>
        <p:nvSpPr>
          <p:cNvPr id="5" name="フッター プレースホルダー 4">
            <a:extLst>
              <a:ext uri="{FF2B5EF4-FFF2-40B4-BE49-F238E27FC236}">
                <a16:creationId xmlns:a16="http://schemas.microsoft.com/office/drawing/2014/main" id="{80833009-C9BD-4FF7-8BE0-DA6BB1A5F77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456AA40-784E-4ABE-89CF-3EC9FEC4A5DD}"/>
              </a:ext>
            </a:extLst>
          </p:cNvPr>
          <p:cNvSpPr>
            <a:spLocks noGrp="1"/>
          </p:cNvSpPr>
          <p:nvPr>
            <p:ph type="sldNum" sz="quarter" idx="12"/>
          </p:nvPr>
        </p:nvSpPr>
        <p:spPr/>
        <p:txBody>
          <a:bodyPr/>
          <a:lstStyle/>
          <a:p>
            <a:fld id="{E87215F5-7CF1-47FF-92E5-1F2CDEE01E53}" type="slidenum">
              <a:rPr kumimoji="1" lang="ja-JP" altLang="en-US" smtClean="0"/>
              <a:t>‹#›</a:t>
            </a:fld>
            <a:endParaRPr kumimoji="1" lang="ja-JP" altLang="en-US"/>
          </a:p>
        </p:txBody>
      </p:sp>
    </p:spTree>
    <p:extLst>
      <p:ext uri="{BB962C8B-B14F-4D97-AF65-F5344CB8AC3E}">
        <p14:creationId xmlns:p14="http://schemas.microsoft.com/office/powerpoint/2010/main" val="16407238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677EBE8-21AA-49C0-A9DD-41DB6C6DADA4}"/>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5DDCECD-8511-42A8-BE0C-070D400CDEF5}"/>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E2EF7E2-5C26-43F7-9B4C-F54D5D286A78}"/>
              </a:ext>
            </a:extLst>
          </p:cNvPr>
          <p:cNvSpPr>
            <a:spLocks noGrp="1"/>
          </p:cNvSpPr>
          <p:nvPr>
            <p:ph type="dt" sz="half" idx="10"/>
          </p:nvPr>
        </p:nvSpPr>
        <p:spPr/>
        <p:txBody>
          <a:bodyPr/>
          <a:lstStyle/>
          <a:p>
            <a:fld id="{6F410624-7C5E-4564-8988-5D4DC79A743A}" type="datetimeFigureOut">
              <a:rPr kumimoji="1" lang="ja-JP" altLang="en-US" smtClean="0"/>
              <a:t>2020/8/2</a:t>
            </a:fld>
            <a:endParaRPr kumimoji="1" lang="ja-JP" altLang="en-US"/>
          </a:p>
        </p:txBody>
      </p:sp>
      <p:sp>
        <p:nvSpPr>
          <p:cNvPr id="5" name="フッター プレースホルダー 4">
            <a:extLst>
              <a:ext uri="{FF2B5EF4-FFF2-40B4-BE49-F238E27FC236}">
                <a16:creationId xmlns:a16="http://schemas.microsoft.com/office/drawing/2014/main" id="{8830170B-A7DA-467F-BFE4-C646E6F74C8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7FB4D5F-B0DC-426B-982B-465D863C82E8}"/>
              </a:ext>
            </a:extLst>
          </p:cNvPr>
          <p:cNvSpPr>
            <a:spLocks noGrp="1"/>
          </p:cNvSpPr>
          <p:nvPr>
            <p:ph type="sldNum" sz="quarter" idx="12"/>
          </p:nvPr>
        </p:nvSpPr>
        <p:spPr/>
        <p:txBody>
          <a:bodyPr/>
          <a:lstStyle/>
          <a:p>
            <a:fld id="{E87215F5-7CF1-47FF-92E5-1F2CDEE01E53}" type="slidenum">
              <a:rPr kumimoji="1" lang="ja-JP" altLang="en-US" smtClean="0"/>
              <a:t>‹#›</a:t>
            </a:fld>
            <a:endParaRPr kumimoji="1" lang="ja-JP" altLang="en-US"/>
          </a:p>
        </p:txBody>
      </p:sp>
    </p:spTree>
    <p:extLst>
      <p:ext uri="{BB962C8B-B14F-4D97-AF65-F5344CB8AC3E}">
        <p14:creationId xmlns:p14="http://schemas.microsoft.com/office/powerpoint/2010/main" val="2160172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16BA57-72F6-4AB5-9FE5-E23E650DFCA4}"/>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277596B-4446-47E4-A6CB-460B74B7303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FFD2B92D-AE3C-4E79-856A-7B9783B66C04}"/>
              </a:ext>
            </a:extLst>
          </p:cNvPr>
          <p:cNvSpPr>
            <a:spLocks noGrp="1"/>
          </p:cNvSpPr>
          <p:nvPr>
            <p:ph type="dt" sz="half" idx="10"/>
          </p:nvPr>
        </p:nvSpPr>
        <p:spPr/>
        <p:txBody>
          <a:bodyPr/>
          <a:lstStyle/>
          <a:p>
            <a:fld id="{6F410624-7C5E-4564-8988-5D4DC79A743A}" type="datetimeFigureOut">
              <a:rPr kumimoji="1" lang="ja-JP" altLang="en-US" smtClean="0"/>
              <a:t>2020/8/2</a:t>
            </a:fld>
            <a:endParaRPr kumimoji="1" lang="ja-JP" altLang="en-US"/>
          </a:p>
        </p:txBody>
      </p:sp>
      <p:sp>
        <p:nvSpPr>
          <p:cNvPr id="5" name="フッター プレースホルダー 4">
            <a:extLst>
              <a:ext uri="{FF2B5EF4-FFF2-40B4-BE49-F238E27FC236}">
                <a16:creationId xmlns:a16="http://schemas.microsoft.com/office/drawing/2014/main" id="{4F09C03D-E009-43ED-90D7-F1CCA1095EE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51B6C70-8D12-4569-8440-B94425CE79F2}"/>
              </a:ext>
            </a:extLst>
          </p:cNvPr>
          <p:cNvSpPr>
            <a:spLocks noGrp="1"/>
          </p:cNvSpPr>
          <p:nvPr>
            <p:ph type="sldNum" sz="quarter" idx="12"/>
          </p:nvPr>
        </p:nvSpPr>
        <p:spPr/>
        <p:txBody>
          <a:bodyPr/>
          <a:lstStyle/>
          <a:p>
            <a:fld id="{E87215F5-7CF1-47FF-92E5-1F2CDEE01E53}" type="slidenum">
              <a:rPr kumimoji="1" lang="ja-JP" altLang="en-US" smtClean="0"/>
              <a:t>‹#›</a:t>
            </a:fld>
            <a:endParaRPr kumimoji="1" lang="ja-JP" altLang="en-US"/>
          </a:p>
        </p:txBody>
      </p:sp>
    </p:spTree>
    <p:extLst>
      <p:ext uri="{BB962C8B-B14F-4D97-AF65-F5344CB8AC3E}">
        <p14:creationId xmlns:p14="http://schemas.microsoft.com/office/powerpoint/2010/main" val="15727715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EC4D311-2F61-4034-A125-1564A234E342}"/>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9C6607C8-99BA-41E1-A917-7475A74283F9}"/>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4EECE4C9-B97B-493F-AAD7-30C5B5BC2D76}"/>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F71CA789-3D4D-4423-9FB6-0F265A21922E}"/>
              </a:ext>
            </a:extLst>
          </p:cNvPr>
          <p:cNvSpPr>
            <a:spLocks noGrp="1"/>
          </p:cNvSpPr>
          <p:nvPr>
            <p:ph type="dt" sz="half" idx="10"/>
          </p:nvPr>
        </p:nvSpPr>
        <p:spPr/>
        <p:txBody>
          <a:bodyPr/>
          <a:lstStyle/>
          <a:p>
            <a:fld id="{6F410624-7C5E-4564-8988-5D4DC79A743A}" type="datetimeFigureOut">
              <a:rPr kumimoji="1" lang="ja-JP" altLang="en-US" smtClean="0"/>
              <a:t>2020/8/2</a:t>
            </a:fld>
            <a:endParaRPr kumimoji="1" lang="ja-JP" altLang="en-US"/>
          </a:p>
        </p:txBody>
      </p:sp>
      <p:sp>
        <p:nvSpPr>
          <p:cNvPr id="6" name="フッター プレースホルダー 5">
            <a:extLst>
              <a:ext uri="{FF2B5EF4-FFF2-40B4-BE49-F238E27FC236}">
                <a16:creationId xmlns:a16="http://schemas.microsoft.com/office/drawing/2014/main" id="{26E7DAC9-85D1-48A6-BB50-17CB0B03F0E8}"/>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41E2FFE1-0C7F-4540-B976-251BBCCD2D06}"/>
              </a:ext>
            </a:extLst>
          </p:cNvPr>
          <p:cNvSpPr>
            <a:spLocks noGrp="1"/>
          </p:cNvSpPr>
          <p:nvPr>
            <p:ph type="sldNum" sz="quarter" idx="12"/>
          </p:nvPr>
        </p:nvSpPr>
        <p:spPr/>
        <p:txBody>
          <a:bodyPr/>
          <a:lstStyle/>
          <a:p>
            <a:fld id="{E87215F5-7CF1-47FF-92E5-1F2CDEE01E53}" type="slidenum">
              <a:rPr kumimoji="1" lang="ja-JP" altLang="en-US" smtClean="0"/>
              <a:t>‹#›</a:t>
            </a:fld>
            <a:endParaRPr kumimoji="1" lang="ja-JP" altLang="en-US"/>
          </a:p>
        </p:txBody>
      </p:sp>
    </p:spTree>
    <p:extLst>
      <p:ext uri="{BB962C8B-B14F-4D97-AF65-F5344CB8AC3E}">
        <p14:creationId xmlns:p14="http://schemas.microsoft.com/office/powerpoint/2010/main" val="11492659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91A9F05-8A48-47E5-960A-18DD79E39E6C}"/>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841460AF-AA51-409D-B772-1745397C93F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E532129C-0860-44B9-9B37-C09295876BB3}"/>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F5DFE9C3-DDF8-4C78-A0BA-A2CB04B9F52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D512867D-32C2-4AA8-86EF-7E0390E1FABB}"/>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EC98A444-1E41-4EE2-8104-8B8F481D7D8F}"/>
              </a:ext>
            </a:extLst>
          </p:cNvPr>
          <p:cNvSpPr>
            <a:spLocks noGrp="1"/>
          </p:cNvSpPr>
          <p:nvPr>
            <p:ph type="dt" sz="half" idx="10"/>
          </p:nvPr>
        </p:nvSpPr>
        <p:spPr/>
        <p:txBody>
          <a:bodyPr/>
          <a:lstStyle/>
          <a:p>
            <a:fld id="{6F410624-7C5E-4564-8988-5D4DC79A743A}" type="datetimeFigureOut">
              <a:rPr kumimoji="1" lang="ja-JP" altLang="en-US" smtClean="0"/>
              <a:t>2020/8/2</a:t>
            </a:fld>
            <a:endParaRPr kumimoji="1" lang="ja-JP" altLang="en-US"/>
          </a:p>
        </p:txBody>
      </p:sp>
      <p:sp>
        <p:nvSpPr>
          <p:cNvPr id="8" name="フッター プレースホルダー 7">
            <a:extLst>
              <a:ext uri="{FF2B5EF4-FFF2-40B4-BE49-F238E27FC236}">
                <a16:creationId xmlns:a16="http://schemas.microsoft.com/office/drawing/2014/main" id="{6E93AE8B-076E-4CC7-B548-6E9D889C9082}"/>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F197F85E-74ED-47D6-80E8-02646963F184}"/>
              </a:ext>
            </a:extLst>
          </p:cNvPr>
          <p:cNvSpPr>
            <a:spLocks noGrp="1"/>
          </p:cNvSpPr>
          <p:nvPr>
            <p:ph type="sldNum" sz="quarter" idx="12"/>
          </p:nvPr>
        </p:nvSpPr>
        <p:spPr/>
        <p:txBody>
          <a:bodyPr/>
          <a:lstStyle/>
          <a:p>
            <a:fld id="{E87215F5-7CF1-47FF-92E5-1F2CDEE01E53}" type="slidenum">
              <a:rPr kumimoji="1" lang="ja-JP" altLang="en-US" smtClean="0"/>
              <a:t>‹#›</a:t>
            </a:fld>
            <a:endParaRPr kumimoji="1" lang="ja-JP" altLang="en-US"/>
          </a:p>
        </p:txBody>
      </p:sp>
    </p:spTree>
    <p:extLst>
      <p:ext uri="{BB962C8B-B14F-4D97-AF65-F5344CB8AC3E}">
        <p14:creationId xmlns:p14="http://schemas.microsoft.com/office/powerpoint/2010/main" val="1147357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BFED19D-EE50-4E5C-AB30-7F0749AAD1B2}"/>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58175320-52F3-4134-B18B-EF929D5ACDD6}"/>
              </a:ext>
            </a:extLst>
          </p:cNvPr>
          <p:cNvSpPr>
            <a:spLocks noGrp="1"/>
          </p:cNvSpPr>
          <p:nvPr>
            <p:ph type="dt" sz="half" idx="10"/>
          </p:nvPr>
        </p:nvSpPr>
        <p:spPr/>
        <p:txBody>
          <a:bodyPr/>
          <a:lstStyle/>
          <a:p>
            <a:fld id="{6F410624-7C5E-4564-8988-5D4DC79A743A}" type="datetimeFigureOut">
              <a:rPr kumimoji="1" lang="ja-JP" altLang="en-US" smtClean="0"/>
              <a:t>2020/8/2</a:t>
            </a:fld>
            <a:endParaRPr kumimoji="1" lang="ja-JP" altLang="en-US"/>
          </a:p>
        </p:txBody>
      </p:sp>
      <p:sp>
        <p:nvSpPr>
          <p:cNvPr id="4" name="フッター プレースホルダー 3">
            <a:extLst>
              <a:ext uri="{FF2B5EF4-FFF2-40B4-BE49-F238E27FC236}">
                <a16:creationId xmlns:a16="http://schemas.microsoft.com/office/drawing/2014/main" id="{9ED8A3CE-B108-4E76-AB8E-52136302B24F}"/>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90A9B60D-235B-462C-B6D5-546E40AA2B9D}"/>
              </a:ext>
            </a:extLst>
          </p:cNvPr>
          <p:cNvSpPr>
            <a:spLocks noGrp="1"/>
          </p:cNvSpPr>
          <p:nvPr>
            <p:ph type="sldNum" sz="quarter" idx="12"/>
          </p:nvPr>
        </p:nvSpPr>
        <p:spPr/>
        <p:txBody>
          <a:bodyPr/>
          <a:lstStyle/>
          <a:p>
            <a:fld id="{E87215F5-7CF1-47FF-92E5-1F2CDEE01E53}" type="slidenum">
              <a:rPr kumimoji="1" lang="ja-JP" altLang="en-US" smtClean="0"/>
              <a:t>‹#›</a:t>
            </a:fld>
            <a:endParaRPr kumimoji="1" lang="ja-JP" altLang="en-US"/>
          </a:p>
        </p:txBody>
      </p:sp>
    </p:spTree>
    <p:extLst>
      <p:ext uri="{BB962C8B-B14F-4D97-AF65-F5344CB8AC3E}">
        <p14:creationId xmlns:p14="http://schemas.microsoft.com/office/powerpoint/2010/main" val="39995197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1D257585-BC2D-4D3D-BF54-E044B6A8E6C6}"/>
              </a:ext>
            </a:extLst>
          </p:cNvPr>
          <p:cNvSpPr>
            <a:spLocks noGrp="1"/>
          </p:cNvSpPr>
          <p:nvPr>
            <p:ph type="dt" sz="half" idx="10"/>
          </p:nvPr>
        </p:nvSpPr>
        <p:spPr/>
        <p:txBody>
          <a:bodyPr/>
          <a:lstStyle/>
          <a:p>
            <a:fld id="{6F410624-7C5E-4564-8988-5D4DC79A743A}" type="datetimeFigureOut">
              <a:rPr kumimoji="1" lang="ja-JP" altLang="en-US" smtClean="0"/>
              <a:t>2020/8/2</a:t>
            </a:fld>
            <a:endParaRPr kumimoji="1" lang="ja-JP" altLang="en-US"/>
          </a:p>
        </p:txBody>
      </p:sp>
      <p:sp>
        <p:nvSpPr>
          <p:cNvPr id="3" name="フッター プレースホルダー 2">
            <a:extLst>
              <a:ext uri="{FF2B5EF4-FFF2-40B4-BE49-F238E27FC236}">
                <a16:creationId xmlns:a16="http://schemas.microsoft.com/office/drawing/2014/main" id="{44AE831D-4DCB-4935-9B72-6CC4DB450B73}"/>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8F84CA4B-E7B9-4E65-8C33-4A6F14DC9F16}"/>
              </a:ext>
            </a:extLst>
          </p:cNvPr>
          <p:cNvSpPr>
            <a:spLocks noGrp="1"/>
          </p:cNvSpPr>
          <p:nvPr>
            <p:ph type="sldNum" sz="quarter" idx="12"/>
          </p:nvPr>
        </p:nvSpPr>
        <p:spPr/>
        <p:txBody>
          <a:bodyPr/>
          <a:lstStyle/>
          <a:p>
            <a:fld id="{E87215F5-7CF1-47FF-92E5-1F2CDEE01E53}" type="slidenum">
              <a:rPr kumimoji="1" lang="ja-JP" altLang="en-US" smtClean="0"/>
              <a:t>‹#›</a:t>
            </a:fld>
            <a:endParaRPr kumimoji="1" lang="ja-JP" altLang="en-US"/>
          </a:p>
        </p:txBody>
      </p:sp>
    </p:spTree>
    <p:extLst>
      <p:ext uri="{BB962C8B-B14F-4D97-AF65-F5344CB8AC3E}">
        <p14:creationId xmlns:p14="http://schemas.microsoft.com/office/powerpoint/2010/main" val="33060903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8726CD5-B657-45D5-8907-A52694FD1C8C}"/>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D27EEB7-3C2C-4CD3-AB1C-25275EF66F2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A89F3B15-20B0-4E89-85DA-EDB0BBEE6ED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6BEB58E8-C95D-49DC-90BE-5E0C04A1E43A}"/>
              </a:ext>
            </a:extLst>
          </p:cNvPr>
          <p:cNvSpPr>
            <a:spLocks noGrp="1"/>
          </p:cNvSpPr>
          <p:nvPr>
            <p:ph type="dt" sz="half" idx="10"/>
          </p:nvPr>
        </p:nvSpPr>
        <p:spPr/>
        <p:txBody>
          <a:bodyPr/>
          <a:lstStyle/>
          <a:p>
            <a:fld id="{6F410624-7C5E-4564-8988-5D4DC79A743A}" type="datetimeFigureOut">
              <a:rPr kumimoji="1" lang="ja-JP" altLang="en-US" smtClean="0"/>
              <a:t>2020/8/2</a:t>
            </a:fld>
            <a:endParaRPr kumimoji="1" lang="ja-JP" altLang="en-US"/>
          </a:p>
        </p:txBody>
      </p:sp>
      <p:sp>
        <p:nvSpPr>
          <p:cNvPr id="6" name="フッター プレースホルダー 5">
            <a:extLst>
              <a:ext uri="{FF2B5EF4-FFF2-40B4-BE49-F238E27FC236}">
                <a16:creationId xmlns:a16="http://schemas.microsoft.com/office/drawing/2014/main" id="{1CB66A96-59C4-4344-A028-F098D3E9B9C3}"/>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C3BF659B-F872-4647-8E1D-0C18B68F30E1}"/>
              </a:ext>
            </a:extLst>
          </p:cNvPr>
          <p:cNvSpPr>
            <a:spLocks noGrp="1"/>
          </p:cNvSpPr>
          <p:nvPr>
            <p:ph type="sldNum" sz="quarter" idx="12"/>
          </p:nvPr>
        </p:nvSpPr>
        <p:spPr/>
        <p:txBody>
          <a:bodyPr/>
          <a:lstStyle/>
          <a:p>
            <a:fld id="{E87215F5-7CF1-47FF-92E5-1F2CDEE01E53}" type="slidenum">
              <a:rPr kumimoji="1" lang="ja-JP" altLang="en-US" smtClean="0"/>
              <a:t>‹#›</a:t>
            </a:fld>
            <a:endParaRPr kumimoji="1" lang="ja-JP" altLang="en-US"/>
          </a:p>
        </p:txBody>
      </p:sp>
    </p:spTree>
    <p:extLst>
      <p:ext uri="{BB962C8B-B14F-4D97-AF65-F5344CB8AC3E}">
        <p14:creationId xmlns:p14="http://schemas.microsoft.com/office/powerpoint/2010/main" val="10787823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921F235-B367-47CF-9FB2-24B96A8C0980}"/>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0D3D42EC-8FD7-4130-9FA0-66DF040420B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E050D180-C2E6-4E28-9AA6-E39B7AE155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DCF5D6DF-49B7-4635-BF52-C4B2C50DC6DF}"/>
              </a:ext>
            </a:extLst>
          </p:cNvPr>
          <p:cNvSpPr>
            <a:spLocks noGrp="1"/>
          </p:cNvSpPr>
          <p:nvPr>
            <p:ph type="dt" sz="half" idx="10"/>
          </p:nvPr>
        </p:nvSpPr>
        <p:spPr/>
        <p:txBody>
          <a:bodyPr/>
          <a:lstStyle/>
          <a:p>
            <a:fld id="{6F410624-7C5E-4564-8988-5D4DC79A743A}" type="datetimeFigureOut">
              <a:rPr kumimoji="1" lang="ja-JP" altLang="en-US" smtClean="0"/>
              <a:t>2020/8/2</a:t>
            </a:fld>
            <a:endParaRPr kumimoji="1" lang="ja-JP" altLang="en-US"/>
          </a:p>
        </p:txBody>
      </p:sp>
      <p:sp>
        <p:nvSpPr>
          <p:cNvPr id="6" name="フッター プレースホルダー 5">
            <a:extLst>
              <a:ext uri="{FF2B5EF4-FFF2-40B4-BE49-F238E27FC236}">
                <a16:creationId xmlns:a16="http://schemas.microsoft.com/office/drawing/2014/main" id="{272E9772-291E-4C88-BC92-0C4C374B0A48}"/>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4A07538C-6BF6-48CF-BEC1-AAA1E2CE0173}"/>
              </a:ext>
            </a:extLst>
          </p:cNvPr>
          <p:cNvSpPr>
            <a:spLocks noGrp="1"/>
          </p:cNvSpPr>
          <p:nvPr>
            <p:ph type="sldNum" sz="quarter" idx="12"/>
          </p:nvPr>
        </p:nvSpPr>
        <p:spPr/>
        <p:txBody>
          <a:bodyPr/>
          <a:lstStyle/>
          <a:p>
            <a:fld id="{E87215F5-7CF1-47FF-92E5-1F2CDEE01E53}" type="slidenum">
              <a:rPr kumimoji="1" lang="ja-JP" altLang="en-US" smtClean="0"/>
              <a:t>‹#›</a:t>
            </a:fld>
            <a:endParaRPr kumimoji="1" lang="ja-JP" altLang="en-US"/>
          </a:p>
        </p:txBody>
      </p:sp>
    </p:spTree>
    <p:extLst>
      <p:ext uri="{BB962C8B-B14F-4D97-AF65-F5344CB8AC3E}">
        <p14:creationId xmlns:p14="http://schemas.microsoft.com/office/powerpoint/2010/main" val="9048812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5222E62C-7874-4B23-9CBC-DF20976AC23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499818F3-0E31-47D5-9A03-8F43ECEEF6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58F993C-7D25-4294-B1E5-D6331AF5A0D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F410624-7C5E-4564-8988-5D4DC79A743A}" type="datetimeFigureOut">
              <a:rPr kumimoji="1" lang="ja-JP" altLang="en-US" smtClean="0"/>
              <a:t>2020/8/2</a:t>
            </a:fld>
            <a:endParaRPr kumimoji="1" lang="ja-JP" altLang="en-US"/>
          </a:p>
        </p:txBody>
      </p:sp>
      <p:sp>
        <p:nvSpPr>
          <p:cNvPr id="5" name="フッター プレースホルダー 4">
            <a:extLst>
              <a:ext uri="{FF2B5EF4-FFF2-40B4-BE49-F238E27FC236}">
                <a16:creationId xmlns:a16="http://schemas.microsoft.com/office/drawing/2014/main" id="{6CF43E87-E235-478E-9394-ACFC5D509C6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6CA10744-902E-4F30-BF1E-9A89DB616A1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87215F5-7CF1-47FF-92E5-1F2CDEE01E53}" type="slidenum">
              <a:rPr kumimoji="1" lang="ja-JP" altLang="en-US" smtClean="0"/>
              <a:t>‹#›</a:t>
            </a:fld>
            <a:endParaRPr kumimoji="1" lang="ja-JP" altLang="en-US"/>
          </a:p>
        </p:txBody>
      </p:sp>
    </p:spTree>
    <p:extLst>
      <p:ext uri="{BB962C8B-B14F-4D97-AF65-F5344CB8AC3E}">
        <p14:creationId xmlns:p14="http://schemas.microsoft.com/office/powerpoint/2010/main" val="11030938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8" Type="http://schemas.openxmlformats.org/officeDocument/2006/relationships/image" Target="../media/image3.png"/><Relationship Id="rId13" Type="http://schemas.openxmlformats.org/officeDocument/2006/relationships/image" Target="../media/image8.png"/><Relationship Id="rId3" Type="http://schemas.openxmlformats.org/officeDocument/2006/relationships/tags" Target="../tags/tag3.xml"/><Relationship Id="rId7" Type="http://schemas.openxmlformats.org/officeDocument/2006/relationships/slideLayout" Target="../slideLayouts/slideLayout7.xml"/><Relationship Id="rId12" Type="http://schemas.openxmlformats.org/officeDocument/2006/relationships/image" Target="../media/image7.png"/><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image" Target="../media/image6.png"/><Relationship Id="rId5" Type="http://schemas.openxmlformats.org/officeDocument/2006/relationships/tags" Target="../tags/tag5.xml"/><Relationship Id="rId10" Type="http://schemas.openxmlformats.org/officeDocument/2006/relationships/image" Target="../media/image5.png"/><Relationship Id="rId4" Type="http://schemas.openxmlformats.org/officeDocument/2006/relationships/tags" Target="../tags/tag4.xml"/><Relationship Id="rId9" Type="http://schemas.openxmlformats.org/officeDocument/2006/relationships/image" Target="../media/image4.png"/><Relationship Id="rId1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2BB364-A49C-4441-B4FE-4A23CEE640B5}"/>
              </a:ext>
            </a:extLst>
          </p:cNvPr>
          <p:cNvSpPr>
            <a:spLocks noGrp="1"/>
          </p:cNvSpPr>
          <p:nvPr>
            <p:ph type="ctrTitle"/>
          </p:nvPr>
        </p:nvSpPr>
        <p:spPr>
          <a:xfrm>
            <a:off x="1624614" y="1232763"/>
            <a:ext cx="9144000" cy="1832083"/>
          </a:xfrm>
        </p:spPr>
        <p:txBody>
          <a:bodyPr>
            <a:normAutofit/>
          </a:bodyPr>
          <a:lstStyle/>
          <a:p>
            <a:r>
              <a:rPr lang="en-US" altLang="ja-JP" sz="4800" dirty="0">
                <a:latin typeface="+mn-ea"/>
                <a:ea typeface="+mn-ea"/>
              </a:rPr>
              <a:t>Python</a:t>
            </a:r>
            <a:r>
              <a:rPr lang="ja-JP" altLang="en-US" sz="4800" dirty="0">
                <a:latin typeface="+mn-ea"/>
                <a:ea typeface="+mn-ea"/>
              </a:rPr>
              <a:t>ではじめる教師なし学習</a:t>
            </a:r>
            <a:br>
              <a:rPr lang="en-US" altLang="ja-JP" sz="4800" dirty="0">
                <a:latin typeface="+mn-ea"/>
                <a:ea typeface="+mn-ea"/>
              </a:rPr>
            </a:br>
            <a:r>
              <a:rPr lang="en-US" altLang="ja-JP" sz="4800" dirty="0">
                <a:latin typeface="+mn-ea"/>
                <a:ea typeface="+mn-ea"/>
              </a:rPr>
              <a:t>9</a:t>
            </a:r>
            <a:r>
              <a:rPr lang="ja-JP" altLang="en-US" sz="4800" dirty="0">
                <a:latin typeface="+mn-ea"/>
                <a:ea typeface="+mn-ea"/>
              </a:rPr>
              <a:t>章 半教師あり学習</a:t>
            </a:r>
            <a:endParaRPr kumimoji="1" lang="ja-JP" altLang="en-US" sz="4800" dirty="0">
              <a:latin typeface="+mn-ea"/>
              <a:ea typeface="+mn-ea"/>
            </a:endParaRPr>
          </a:p>
        </p:txBody>
      </p:sp>
      <p:sp>
        <p:nvSpPr>
          <p:cNvPr id="3" name="字幕 2">
            <a:extLst>
              <a:ext uri="{FF2B5EF4-FFF2-40B4-BE49-F238E27FC236}">
                <a16:creationId xmlns:a16="http://schemas.microsoft.com/office/drawing/2014/main" id="{45193EC4-5A1C-4F50-928C-D39871F30E6B}"/>
              </a:ext>
            </a:extLst>
          </p:cNvPr>
          <p:cNvSpPr>
            <a:spLocks noGrp="1"/>
          </p:cNvSpPr>
          <p:nvPr>
            <p:ph type="subTitle" idx="1"/>
          </p:nvPr>
        </p:nvSpPr>
        <p:spPr>
          <a:xfrm>
            <a:off x="3900257" y="3793155"/>
            <a:ext cx="4592714" cy="1655762"/>
          </a:xfrm>
        </p:spPr>
        <p:txBody>
          <a:bodyPr/>
          <a:lstStyle/>
          <a:p>
            <a:r>
              <a:rPr kumimoji="1" lang="en-US" altLang="ja-JP" dirty="0"/>
              <a:t>1116 17 9036</a:t>
            </a:r>
          </a:p>
          <a:p>
            <a:r>
              <a:rPr lang="ja-JP" altLang="en-US" dirty="0"/>
              <a:t>山口真哉</a:t>
            </a:r>
            <a:endParaRPr kumimoji="1" lang="ja-JP" altLang="en-US" dirty="0"/>
          </a:p>
        </p:txBody>
      </p:sp>
      <p:sp>
        <p:nvSpPr>
          <p:cNvPr id="4" name="テキスト ボックス 3">
            <a:extLst>
              <a:ext uri="{FF2B5EF4-FFF2-40B4-BE49-F238E27FC236}">
                <a16:creationId xmlns:a16="http://schemas.microsoft.com/office/drawing/2014/main" id="{53DF05E9-1202-4FE3-A518-573355B6EBE1}"/>
              </a:ext>
            </a:extLst>
          </p:cNvPr>
          <p:cNvSpPr txBox="1"/>
          <p:nvPr/>
        </p:nvSpPr>
        <p:spPr>
          <a:xfrm>
            <a:off x="9481352" y="310666"/>
            <a:ext cx="2574524" cy="369332"/>
          </a:xfrm>
          <a:prstGeom prst="rect">
            <a:avLst/>
          </a:prstGeom>
          <a:noFill/>
        </p:spPr>
        <p:txBody>
          <a:bodyPr wrap="square" rtlCol="0">
            <a:spAutoFit/>
          </a:bodyPr>
          <a:lstStyle/>
          <a:p>
            <a:r>
              <a:rPr kumimoji="1" lang="en-US" altLang="ja-JP" dirty="0"/>
              <a:t>2020</a:t>
            </a:r>
            <a:r>
              <a:rPr kumimoji="1" lang="ja-JP" altLang="en-US" dirty="0"/>
              <a:t>・</a:t>
            </a:r>
            <a:r>
              <a:rPr kumimoji="1" lang="en-US" altLang="ja-JP" dirty="0"/>
              <a:t>08</a:t>
            </a:r>
            <a:r>
              <a:rPr kumimoji="1" lang="ja-JP" altLang="en-US" dirty="0"/>
              <a:t>・</a:t>
            </a:r>
            <a:r>
              <a:rPr kumimoji="1" lang="en-US" altLang="ja-JP" dirty="0"/>
              <a:t>03</a:t>
            </a:r>
            <a:r>
              <a:rPr kumimoji="1" lang="ja-JP" altLang="en-US" dirty="0"/>
              <a:t>　</a:t>
            </a:r>
            <a:r>
              <a:rPr lang="ja-JP" altLang="en-US" dirty="0"/>
              <a:t>ゼミ資料</a:t>
            </a:r>
            <a:endParaRPr kumimoji="1" lang="ja-JP" altLang="en-US" dirty="0"/>
          </a:p>
        </p:txBody>
      </p:sp>
    </p:spTree>
    <p:extLst>
      <p:ext uri="{BB962C8B-B14F-4D97-AF65-F5344CB8AC3E}">
        <p14:creationId xmlns:p14="http://schemas.microsoft.com/office/powerpoint/2010/main" val="22161937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6B551181-2C66-4A19-BFC6-2ADD5F37BB92}"/>
              </a:ext>
            </a:extLst>
          </p:cNvPr>
          <p:cNvSpPr txBox="1"/>
          <p:nvPr/>
        </p:nvSpPr>
        <p:spPr>
          <a:xfrm>
            <a:off x="868544" y="924630"/>
            <a:ext cx="4055794" cy="461665"/>
          </a:xfrm>
          <a:prstGeom prst="rect">
            <a:avLst/>
          </a:prstGeom>
          <a:noFill/>
        </p:spPr>
        <p:txBody>
          <a:bodyPr wrap="square" rtlCol="0">
            <a:spAutoFit/>
          </a:bodyPr>
          <a:lstStyle/>
          <a:p>
            <a:r>
              <a:rPr kumimoji="1" lang="en-US" altLang="ja-JP" sz="2400" dirty="0"/>
              <a:t>Case 3 result</a:t>
            </a:r>
            <a:endParaRPr kumimoji="1" lang="ja-JP" altLang="en-US" sz="2400" dirty="0"/>
          </a:p>
        </p:txBody>
      </p:sp>
      <p:sp>
        <p:nvSpPr>
          <p:cNvPr id="2" name="テキスト ボックス 1">
            <a:extLst>
              <a:ext uri="{FF2B5EF4-FFF2-40B4-BE49-F238E27FC236}">
                <a16:creationId xmlns:a16="http://schemas.microsoft.com/office/drawing/2014/main" id="{A0F39BA3-32F4-460B-A00F-65C4BCEF5823}"/>
              </a:ext>
            </a:extLst>
          </p:cNvPr>
          <p:cNvSpPr txBox="1"/>
          <p:nvPr/>
        </p:nvSpPr>
        <p:spPr>
          <a:xfrm>
            <a:off x="1774580" y="1590584"/>
            <a:ext cx="6369051" cy="923330"/>
          </a:xfrm>
          <a:prstGeom prst="rect">
            <a:avLst/>
          </a:prstGeom>
          <a:noFill/>
        </p:spPr>
        <p:txBody>
          <a:bodyPr wrap="none" rtlCol="0">
            <a:spAutoFit/>
          </a:bodyPr>
          <a:lstStyle/>
          <a:p>
            <a:pPr marL="285750" indent="-285750">
              <a:buFont typeface="Arial" panose="020B0604020202020204" pitchFamily="34" charset="0"/>
              <a:buChar char="•"/>
            </a:pPr>
            <a:r>
              <a:rPr lang="ja-JP" altLang="en-US" dirty="0"/>
              <a:t>平均適合率は</a:t>
            </a:r>
            <a:r>
              <a:rPr lang="en-US" altLang="ja-JP" dirty="0"/>
              <a:t>79%, </a:t>
            </a:r>
            <a:r>
              <a:rPr lang="en-US" altLang="ja-JP" dirty="0" err="1"/>
              <a:t>auROC</a:t>
            </a:r>
            <a:r>
              <a:rPr lang="ja-JP" altLang="en-US" dirty="0"/>
              <a:t>は</a:t>
            </a:r>
            <a:r>
              <a:rPr lang="en-US" altLang="ja-JP" dirty="0"/>
              <a:t>96%</a:t>
            </a:r>
            <a:r>
              <a:rPr lang="ja-JP" altLang="en-US" dirty="0"/>
              <a:t>であった</a:t>
            </a:r>
            <a:r>
              <a:rPr lang="en-US" altLang="ja-JP" dirty="0"/>
              <a:t>.</a:t>
            </a:r>
          </a:p>
          <a:p>
            <a:endParaRPr lang="en-US" altLang="ja-JP" dirty="0"/>
          </a:p>
          <a:p>
            <a:pPr marL="285750" indent="-285750">
              <a:buFont typeface="Arial" panose="020B0604020202020204" pitchFamily="34" charset="0"/>
              <a:buChar char="•"/>
            </a:pPr>
            <a:r>
              <a:rPr lang="en-US" altLang="ja-JP" dirty="0"/>
              <a:t>75% </a:t>
            </a:r>
            <a:r>
              <a:rPr lang="ja-JP" altLang="en-US" dirty="0"/>
              <a:t>の不正を検出をしようとすると</a:t>
            </a:r>
            <a:r>
              <a:rPr lang="en-US" altLang="ja-JP" dirty="0"/>
              <a:t>, </a:t>
            </a:r>
            <a:r>
              <a:rPr lang="ja-JP" altLang="en-US" dirty="0"/>
              <a:t>適合率が</a:t>
            </a:r>
            <a:r>
              <a:rPr lang="en-US" altLang="ja-JP" dirty="0"/>
              <a:t>0.8652</a:t>
            </a:r>
            <a:r>
              <a:rPr lang="ja-JP" altLang="en-US" dirty="0"/>
              <a:t>になる</a:t>
            </a:r>
            <a:r>
              <a:rPr lang="en-US" altLang="ja-JP" dirty="0"/>
              <a:t>. </a:t>
            </a:r>
          </a:p>
        </p:txBody>
      </p:sp>
      <p:sp>
        <p:nvSpPr>
          <p:cNvPr id="8" name="テキスト ボックス 7">
            <a:extLst>
              <a:ext uri="{FF2B5EF4-FFF2-40B4-BE49-F238E27FC236}">
                <a16:creationId xmlns:a16="http://schemas.microsoft.com/office/drawing/2014/main" id="{7DE35785-B60E-4E6E-8183-308A35A30A38}"/>
              </a:ext>
            </a:extLst>
          </p:cNvPr>
          <p:cNvSpPr txBox="1"/>
          <p:nvPr/>
        </p:nvSpPr>
        <p:spPr>
          <a:xfrm>
            <a:off x="1348509" y="3500582"/>
            <a:ext cx="5182829" cy="369332"/>
          </a:xfrm>
          <a:prstGeom prst="rect">
            <a:avLst/>
          </a:prstGeom>
          <a:noFill/>
        </p:spPr>
        <p:txBody>
          <a:bodyPr wrap="none" rtlCol="0">
            <a:spAutoFit/>
          </a:bodyPr>
          <a:lstStyle/>
          <a:p>
            <a:r>
              <a:rPr lang="en-US" altLang="ja-JP" dirty="0"/>
              <a:t>test </a:t>
            </a:r>
            <a:r>
              <a:rPr lang="ja-JP" altLang="en-US" dirty="0"/>
              <a:t>データに対する適合率</a:t>
            </a:r>
            <a:r>
              <a:rPr lang="en-US" altLang="ja-JP" dirty="0"/>
              <a:t>-</a:t>
            </a:r>
            <a:r>
              <a:rPr lang="ja-JP" altLang="en-US" dirty="0"/>
              <a:t>再現率曲線と</a:t>
            </a:r>
            <a:r>
              <a:rPr lang="en-US" altLang="ja-JP" dirty="0"/>
              <a:t>ROC</a:t>
            </a:r>
            <a:r>
              <a:rPr lang="ja-JP" altLang="en-US" dirty="0"/>
              <a:t>曲線</a:t>
            </a:r>
          </a:p>
        </p:txBody>
      </p:sp>
      <p:pic>
        <p:nvPicPr>
          <p:cNvPr id="9" name="図 8">
            <a:extLst>
              <a:ext uri="{FF2B5EF4-FFF2-40B4-BE49-F238E27FC236}">
                <a16:creationId xmlns:a16="http://schemas.microsoft.com/office/drawing/2014/main" id="{42C04414-7C10-4A47-B4F3-3A54143F1914}"/>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829570" y="4067088"/>
            <a:ext cx="3547880" cy="2660910"/>
          </a:xfrm>
          <a:prstGeom prst="rect">
            <a:avLst/>
          </a:prstGeom>
        </p:spPr>
      </p:pic>
      <p:pic>
        <p:nvPicPr>
          <p:cNvPr id="11" name="図 10">
            <a:extLst>
              <a:ext uri="{FF2B5EF4-FFF2-40B4-BE49-F238E27FC236}">
                <a16:creationId xmlns:a16="http://schemas.microsoft.com/office/drawing/2014/main" id="{ED7CB026-A1D6-4428-B20C-95E267CEB6E3}"/>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557081" y="4067088"/>
            <a:ext cx="3547880" cy="2660910"/>
          </a:xfrm>
          <a:prstGeom prst="rect">
            <a:avLst/>
          </a:prstGeom>
        </p:spPr>
      </p:pic>
    </p:spTree>
    <p:extLst>
      <p:ext uri="{BB962C8B-B14F-4D97-AF65-F5344CB8AC3E}">
        <p14:creationId xmlns:p14="http://schemas.microsoft.com/office/powerpoint/2010/main" val="40954903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6B551181-2C66-4A19-BFC6-2ADD5F37BB92}"/>
              </a:ext>
            </a:extLst>
          </p:cNvPr>
          <p:cNvSpPr txBox="1"/>
          <p:nvPr/>
        </p:nvSpPr>
        <p:spPr>
          <a:xfrm>
            <a:off x="868544" y="924630"/>
            <a:ext cx="4055794" cy="461665"/>
          </a:xfrm>
          <a:prstGeom prst="rect">
            <a:avLst/>
          </a:prstGeom>
          <a:noFill/>
        </p:spPr>
        <p:txBody>
          <a:bodyPr wrap="square" rtlCol="0">
            <a:spAutoFit/>
          </a:bodyPr>
          <a:lstStyle/>
          <a:p>
            <a:r>
              <a:rPr kumimoji="1" lang="en-US" altLang="ja-JP" sz="2400" dirty="0"/>
              <a:t>Case 3 result</a:t>
            </a:r>
            <a:endParaRPr kumimoji="1" lang="ja-JP" altLang="en-US" sz="2400" dirty="0"/>
          </a:p>
        </p:txBody>
      </p:sp>
      <p:sp>
        <p:nvSpPr>
          <p:cNvPr id="2" name="テキスト ボックス 1">
            <a:extLst>
              <a:ext uri="{FF2B5EF4-FFF2-40B4-BE49-F238E27FC236}">
                <a16:creationId xmlns:a16="http://schemas.microsoft.com/office/drawing/2014/main" id="{A0F39BA3-32F4-460B-A00F-65C4BCEF5823}"/>
              </a:ext>
            </a:extLst>
          </p:cNvPr>
          <p:cNvSpPr txBox="1"/>
          <p:nvPr/>
        </p:nvSpPr>
        <p:spPr>
          <a:xfrm>
            <a:off x="1774580" y="1590584"/>
            <a:ext cx="8143576" cy="369332"/>
          </a:xfrm>
          <a:prstGeom prst="rect">
            <a:avLst/>
          </a:prstGeom>
          <a:noFill/>
        </p:spPr>
        <p:txBody>
          <a:bodyPr wrap="none" rtlCol="0">
            <a:spAutoFit/>
          </a:bodyPr>
          <a:lstStyle/>
          <a:p>
            <a:pPr marL="285750" indent="-285750">
              <a:buFont typeface="Arial" panose="020B0604020202020204" pitchFamily="34" charset="0"/>
              <a:buChar char="•"/>
            </a:pPr>
            <a:r>
              <a:rPr lang="en-US" altLang="ja-JP" dirty="0"/>
              <a:t>Feature Importance</a:t>
            </a:r>
            <a:r>
              <a:rPr lang="ja-JP" altLang="en-US" dirty="0"/>
              <a:t>を見てみると</a:t>
            </a:r>
            <a:r>
              <a:rPr lang="en-US" altLang="ja-JP" dirty="0"/>
              <a:t>, </a:t>
            </a:r>
            <a:r>
              <a:rPr lang="ja-JP" altLang="en-US" dirty="0"/>
              <a:t>加えられた特徴量も重要であることがわかる</a:t>
            </a:r>
            <a:r>
              <a:rPr lang="en-US" altLang="ja-JP" dirty="0"/>
              <a:t>.</a:t>
            </a:r>
          </a:p>
        </p:txBody>
      </p:sp>
      <p:pic>
        <p:nvPicPr>
          <p:cNvPr id="10" name="図 9">
            <a:extLst>
              <a:ext uri="{FF2B5EF4-FFF2-40B4-BE49-F238E27FC236}">
                <a16:creationId xmlns:a16="http://schemas.microsoft.com/office/drawing/2014/main" id="{D8EFE877-3901-4542-A7BE-EFB8C041D4FF}"/>
              </a:ext>
            </a:extLst>
          </p:cNvPr>
          <p:cNvPicPr>
            <a:picLocks noChangeAspect="1"/>
          </p:cNvPicPr>
          <p:nvPr/>
        </p:nvPicPr>
        <p:blipFill>
          <a:blip r:embed="rId2"/>
          <a:stretch>
            <a:fillRect/>
          </a:stretch>
        </p:blipFill>
        <p:spPr>
          <a:xfrm>
            <a:off x="5094176" y="3257518"/>
            <a:ext cx="1453613" cy="2760767"/>
          </a:xfrm>
          <a:prstGeom prst="rect">
            <a:avLst/>
          </a:prstGeom>
        </p:spPr>
      </p:pic>
      <p:sp>
        <p:nvSpPr>
          <p:cNvPr id="13" name="テキスト ボックス 12">
            <a:extLst>
              <a:ext uri="{FF2B5EF4-FFF2-40B4-BE49-F238E27FC236}">
                <a16:creationId xmlns:a16="http://schemas.microsoft.com/office/drawing/2014/main" id="{35A5CF76-F655-4F49-BFED-288754A18F78}"/>
              </a:ext>
            </a:extLst>
          </p:cNvPr>
          <p:cNvSpPr txBox="1"/>
          <p:nvPr/>
        </p:nvSpPr>
        <p:spPr>
          <a:xfrm>
            <a:off x="4647501" y="2801923"/>
            <a:ext cx="2198038" cy="369332"/>
          </a:xfrm>
          <a:prstGeom prst="rect">
            <a:avLst/>
          </a:prstGeom>
          <a:noFill/>
        </p:spPr>
        <p:txBody>
          <a:bodyPr wrap="none" rtlCol="0">
            <a:spAutoFit/>
          </a:bodyPr>
          <a:lstStyle/>
          <a:p>
            <a:r>
              <a:rPr lang="en-US" altLang="ja-JP" dirty="0"/>
              <a:t>Feature Importance</a:t>
            </a:r>
            <a:endParaRPr kumimoji="1" lang="ja-JP" altLang="en-US" dirty="0"/>
          </a:p>
        </p:txBody>
      </p:sp>
    </p:spTree>
    <p:extLst>
      <p:ext uri="{BB962C8B-B14F-4D97-AF65-F5344CB8AC3E}">
        <p14:creationId xmlns:p14="http://schemas.microsoft.com/office/powerpoint/2010/main" val="5068168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6B551181-2C66-4A19-BFC6-2ADD5F37BB92}"/>
              </a:ext>
            </a:extLst>
          </p:cNvPr>
          <p:cNvSpPr txBox="1"/>
          <p:nvPr/>
        </p:nvSpPr>
        <p:spPr>
          <a:xfrm>
            <a:off x="868544" y="924630"/>
            <a:ext cx="4055794" cy="461665"/>
          </a:xfrm>
          <a:prstGeom prst="rect">
            <a:avLst/>
          </a:prstGeom>
          <a:noFill/>
        </p:spPr>
        <p:txBody>
          <a:bodyPr wrap="square" rtlCol="0">
            <a:spAutoFit/>
          </a:bodyPr>
          <a:lstStyle/>
          <a:p>
            <a:r>
              <a:rPr kumimoji="1" lang="ja-JP" altLang="en-US" sz="2400" dirty="0"/>
              <a:t>まとめ</a:t>
            </a:r>
          </a:p>
        </p:txBody>
      </p:sp>
      <p:sp>
        <p:nvSpPr>
          <p:cNvPr id="2" name="テキスト ボックス 1">
            <a:extLst>
              <a:ext uri="{FF2B5EF4-FFF2-40B4-BE49-F238E27FC236}">
                <a16:creationId xmlns:a16="http://schemas.microsoft.com/office/drawing/2014/main" id="{A0F39BA3-32F4-460B-A00F-65C4BCEF5823}"/>
              </a:ext>
            </a:extLst>
          </p:cNvPr>
          <p:cNvSpPr txBox="1"/>
          <p:nvPr/>
        </p:nvSpPr>
        <p:spPr>
          <a:xfrm>
            <a:off x="1908479" y="1822739"/>
            <a:ext cx="8704627" cy="1200329"/>
          </a:xfrm>
          <a:prstGeom prst="rect">
            <a:avLst/>
          </a:prstGeom>
          <a:noFill/>
        </p:spPr>
        <p:txBody>
          <a:bodyPr wrap="none" rtlCol="0">
            <a:spAutoFit/>
          </a:bodyPr>
          <a:lstStyle/>
          <a:p>
            <a:pPr marL="285750" indent="-285750">
              <a:spcBef>
                <a:spcPts val="600"/>
              </a:spcBef>
              <a:buFont typeface="Arial" panose="020B0604020202020204" pitchFamily="34" charset="0"/>
              <a:buChar char="•"/>
            </a:pPr>
            <a:r>
              <a:rPr lang="ja-JP" altLang="en-US" dirty="0"/>
              <a:t>クレジットカードデータを使って</a:t>
            </a:r>
            <a:r>
              <a:rPr lang="en-US" altLang="ja-JP" dirty="0"/>
              <a:t>, </a:t>
            </a:r>
            <a:r>
              <a:rPr lang="ja-JP" altLang="en-US" dirty="0"/>
              <a:t>教師あり学習</a:t>
            </a:r>
            <a:r>
              <a:rPr lang="en-US" altLang="ja-JP" dirty="0"/>
              <a:t>,</a:t>
            </a:r>
            <a:r>
              <a:rPr lang="ja-JP" altLang="en-US" dirty="0"/>
              <a:t> 教師なし学習</a:t>
            </a:r>
            <a:r>
              <a:rPr lang="en-US" altLang="ja-JP" dirty="0"/>
              <a:t>, </a:t>
            </a:r>
            <a:r>
              <a:rPr lang="ja-JP" altLang="en-US" dirty="0"/>
              <a:t>半教師あり学習</a:t>
            </a:r>
            <a:r>
              <a:rPr lang="en-US" altLang="ja-JP" dirty="0"/>
              <a:t> </a:t>
            </a:r>
            <a:r>
              <a:rPr lang="ja-JP" altLang="en-US" dirty="0"/>
              <a:t>の比較</a:t>
            </a:r>
            <a:endParaRPr lang="en-US" altLang="ja-JP" dirty="0"/>
          </a:p>
          <a:p>
            <a:pPr marL="285750" indent="-285750">
              <a:buFont typeface="Arial" panose="020B0604020202020204" pitchFamily="34" charset="0"/>
              <a:buChar char="•"/>
            </a:pPr>
            <a:endParaRPr lang="en-US" altLang="ja-JP" dirty="0"/>
          </a:p>
          <a:p>
            <a:pPr marL="285750" indent="-285750">
              <a:buFont typeface="Arial" panose="020B0604020202020204" pitchFamily="34" charset="0"/>
              <a:buChar char="•"/>
            </a:pPr>
            <a:r>
              <a:rPr lang="ja-JP" altLang="en-US" dirty="0"/>
              <a:t>結果を表でまとめる</a:t>
            </a:r>
            <a:r>
              <a:rPr lang="en-US" altLang="ja-JP" dirty="0"/>
              <a:t>.</a:t>
            </a:r>
          </a:p>
          <a:p>
            <a:endParaRPr lang="en-US" altLang="ja-JP" dirty="0"/>
          </a:p>
        </p:txBody>
      </p:sp>
      <p:graphicFrame>
        <p:nvGraphicFramePr>
          <p:cNvPr id="3" name="表 3">
            <a:extLst>
              <a:ext uri="{FF2B5EF4-FFF2-40B4-BE49-F238E27FC236}">
                <a16:creationId xmlns:a16="http://schemas.microsoft.com/office/drawing/2014/main" id="{E5B8BC19-567C-46C0-B0B2-9B2F23D277AE}"/>
              </a:ext>
            </a:extLst>
          </p:cNvPr>
          <p:cNvGraphicFramePr>
            <a:graphicFrameLocks noGrp="1"/>
          </p:cNvGraphicFramePr>
          <p:nvPr>
            <p:extLst>
              <p:ext uri="{D42A27DB-BD31-4B8C-83A1-F6EECF244321}">
                <p14:modId xmlns:p14="http://schemas.microsoft.com/office/powerpoint/2010/main" val="1150873547"/>
              </p:ext>
            </p:extLst>
          </p:nvPr>
        </p:nvGraphicFramePr>
        <p:xfrm>
          <a:off x="2386976" y="3429000"/>
          <a:ext cx="8812326" cy="1483360"/>
        </p:xfrm>
        <a:graphic>
          <a:graphicData uri="http://schemas.openxmlformats.org/drawingml/2006/table">
            <a:tbl>
              <a:tblPr firstRow="1" bandRow="1">
                <a:tableStyleId>{5C22544A-7EE6-4342-B048-85BDC9FD1C3A}</a:tableStyleId>
              </a:tblPr>
              <a:tblGrid>
                <a:gridCol w="1941510">
                  <a:extLst>
                    <a:ext uri="{9D8B030D-6E8A-4147-A177-3AD203B41FA5}">
                      <a16:colId xmlns:a16="http://schemas.microsoft.com/office/drawing/2014/main" val="3512962567"/>
                    </a:ext>
                  </a:extLst>
                </a:gridCol>
                <a:gridCol w="1980035">
                  <a:extLst>
                    <a:ext uri="{9D8B030D-6E8A-4147-A177-3AD203B41FA5}">
                      <a16:colId xmlns:a16="http://schemas.microsoft.com/office/drawing/2014/main" val="2551451297"/>
                    </a:ext>
                  </a:extLst>
                </a:gridCol>
                <a:gridCol w="1761688">
                  <a:extLst>
                    <a:ext uri="{9D8B030D-6E8A-4147-A177-3AD203B41FA5}">
                      <a16:colId xmlns:a16="http://schemas.microsoft.com/office/drawing/2014/main" val="3595162516"/>
                    </a:ext>
                  </a:extLst>
                </a:gridCol>
                <a:gridCol w="3129093">
                  <a:extLst>
                    <a:ext uri="{9D8B030D-6E8A-4147-A177-3AD203B41FA5}">
                      <a16:colId xmlns:a16="http://schemas.microsoft.com/office/drawing/2014/main" val="2371267699"/>
                    </a:ext>
                  </a:extLst>
                </a:gridCol>
              </a:tblGrid>
              <a:tr h="370840">
                <a:tc>
                  <a:txBody>
                    <a:bodyPr/>
                    <a:lstStyle/>
                    <a:p>
                      <a:r>
                        <a:rPr kumimoji="1" lang="ja-JP" altLang="en-US" dirty="0">
                          <a:solidFill>
                            <a:schemeClr val="tx1"/>
                          </a:solidFill>
                        </a:rPr>
                        <a:t>アルゴリズム</a:t>
                      </a:r>
                    </a:p>
                  </a:txBody>
                  <a:tcPr>
                    <a:solidFill>
                      <a:schemeClr val="accent2">
                        <a:lumMod val="60000"/>
                        <a:lumOff val="40000"/>
                      </a:schemeClr>
                    </a:solidFill>
                  </a:tcPr>
                </a:tc>
                <a:tc>
                  <a:txBody>
                    <a:bodyPr/>
                    <a:lstStyle/>
                    <a:p>
                      <a:r>
                        <a:rPr kumimoji="1" lang="ja-JP" altLang="en-US" dirty="0">
                          <a:solidFill>
                            <a:schemeClr val="tx1"/>
                          </a:solidFill>
                        </a:rPr>
                        <a:t>平均適合率 </a:t>
                      </a:r>
                      <a:r>
                        <a:rPr kumimoji="1" lang="en-US" altLang="ja-JP" dirty="0">
                          <a:solidFill>
                            <a:schemeClr val="tx1"/>
                          </a:solidFill>
                        </a:rPr>
                        <a:t>(%)</a:t>
                      </a:r>
                      <a:endParaRPr kumimoji="1" lang="ja-JP" altLang="en-US" dirty="0">
                        <a:solidFill>
                          <a:schemeClr val="tx1"/>
                        </a:solidFill>
                      </a:endParaRPr>
                    </a:p>
                  </a:txBody>
                  <a:tcPr>
                    <a:solidFill>
                      <a:schemeClr val="accent1">
                        <a:lumMod val="60000"/>
                        <a:lumOff val="40000"/>
                      </a:schemeClr>
                    </a:solidFill>
                  </a:tcPr>
                </a:tc>
                <a:tc>
                  <a:txBody>
                    <a:bodyPr/>
                    <a:lstStyle/>
                    <a:p>
                      <a:r>
                        <a:rPr kumimoji="1" lang="en-US" altLang="ja-JP" dirty="0" err="1">
                          <a:solidFill>
                            <a:schemeClr val="tx1"/>
                          </a:solidFill>
                        </a:rPr>
                        <a:t>auROC</a:t>
                      </a:r>
                      <a:r>
                        <a:rPr kumimoji="1" lang="en-US" altLang="ja-JP" dirty="0">
                          <a:solidFill>
                            <a:schemeClr val="tx1"/>
                          </a:solidFill>
                        </a:rPr>
                        <a:t> (%)</a:t>
                      </a:r>
                      <a:endParaRPr kumimoji="1" lang="ja-JP" altLang="en-US" dirty="0">
                        <a:solidFill>
                          <a:schemeClr val="tx1"/>
                        </a:solidFill>
                      </a:endParaRPr>
                    </a:p>
                  </a:txBody>
                  <a:tcPr>
                    <a:solidFill>
                      <a:schemeClr val="accent1">
                        <a:lumMod val="60000"/>
                        <a:lumOff val="40000"/>
                      </a:schemeClr>
                    </a:solidFill>
                  </a:tcPr>
                </a:tc>
                <a:tc>
                  <a:txBody>
                    <a:bodyPr/>
                    <a:lstStyle/>
                    <a:p>
                      <a:r>
                        <a:rPr kumimoji="1" lang="en-US" altLang="ja-JP" dirty="0">
                          <a:solidFill>
                            <a:schemeClr val="tx1"/>
                          </a:solidFill>
                        </a:rPr>
                        <a:t>Precision at 75% recall(%)</a:t>
                      </a:r>
                      <a:endParaRPr kumimoji="1" lang="ja-JP" altLang="en-US" dirty="0">
                        <a:solidFill>
                          <a:schemeClr val="tx1"/>
                        </a:solidFill>
                      </a:endParaRPr>
                    </a:p>
                  </a:txBody>
                  <a:tcPr>
                    <a:solidFill>
                      <a:schemeClr val="accent1">
                        <a:lumMod val="60000"/>
                        <a:lumOff val="40000"/>
                      </a:schemeClr>
                    </a:solidFill>
                  </a:tcPr>
                </a:tc>
                <a:extLst>
                  <a:ext uri="{0D108BD9-81ED-4DB2-BD59-A6C34878D82A}">
                    <a16:rowId xmlns:a16="http://schemas.microsoft.com/office/drawing/2014/main" val="546699587"/>
                  </a:ext>
                </a:extLst>
              </a:tr>
              <a:tr h="370840">
                <a:tc>
                  <a:txBody>
                    <a:bodyPr/>
                    <a:lstStyle/>
                    <a:p>
                      <a:r>
                        <a:rPr kumimoji="1" lang="ja-JP" altLang="en-US" dirty="0">
                          <a:solidFill>
                            <a:schemeClr val="tx1"/>
                          </a:solidFill>
                        </a:rPr>
                        <a:t>教師あり学習</a:t>
                      </a:r>
                      <a:endParaRPr kumimoji="1" lang="en-US" altLang="ja-JP" dirty="0">
                        <a:solidFill>
                          <a:schemeClr val="tx1"/>
                        </a:solidFill>
                      </a:endParaRPr>
                    </a:p>
                  </a:txBody>
                  <a:tcPr>
                    <a:solidFill>
                      <a:schemeClr val="accent2">
                        <a:lumMod val="60000"/>
                        <a:lumOff val="40000"/>
                      </a:schemeClr>
                    </a:solidFill>
                  </a:tcPr>
                </a:tc>
                <a:tc>
                  <a:txBody>
                    <a:bodyPr/>
                    <a:lstStyle/>
                    <a:p>
                      <a:r>
                        <a:rPr kumimoji="1" lang="en-US" altLang="ja-JP" dirty="0">
                          <a:solidFill>
                            <a:schemeClr val="tx1"/>
                          </a:solidFill>
                        </a:rPr>
                        <a:t>77</a:t>
                      </a:r>
                    </a:p>
                  </a:txBody>
                  <a:tcPr/>
                </a:tc>
                <a:tc>
                  <a:txBody>
                    <a:bodyPr/>
                    <a:lstStyle/>
                    <a:p>
                      <a:r>
                        <a:rPr kumimoji="1" lang="en-US" altLang="ja-JP" dirty="0">
                          <a:solidFill>
                            <a:schemeClr val="tx1"/>
                          </a:solidFill>
                        </a:rPr>
                        <a:t>90</a:t>
                      </a:r>
                      <a:endParaRPr kumimoji="1" lang="ja-JP" altLang="en-US" dirty="0">
                        <a:solidFill>
                          <a:schemeClr val="tx1"/>
                        </a:solidFill>
                      </a:endParaRPr>
                    </a:p>
                  </a:txBody>
                  <a:tcPr/>
                </a:tc>
                <a:tc>
                  <a:txBody>
                    <a:bodyPr/>
                    <a:lstStyle/>
                    <a:p>
                      <a:r>
                        <a:rPr kumimoji="1" lang="en-US" altLang="ja-JP" dirty="0">
                          <a:solidFill>
                            <a:schemeClr val="tx1"/>
                          </a:solidFill>
                        </a:rPr>
                        <a:t>75</a:t>
                      </a:r>
                      <a:endParaRPr kumimoji="1" lang="ja-JP" altLang="en-US" dirty="0">
                        <a:solidFill>
                          <a:schemeClr val="tx1"/>
                        </a:solidFill>
                      </a:endParaRPr>
                    </a:p>
                  </a:txBody>
                  <a:tcPr/>
                </a:tc>
                <a:extLst>
                  <a:ext uri="{0D108BD9-81ED-4DB2-BD59-A6C34878D82A}">
                    <a16:rowId xmlns:a16="http://schemas.microsoft.com/office/drawing/2014/main" val="2523841817"/>
                  </a:ext>
                </a:extLst>
              </a:tr>
              <a:tr h="370840">
                <a:tc>
                  <a:txBody>
                    <a:bodyPr/>
                    <a:lstStyle/>
                    <a:p>
                      <a:r>
                        <a:rPr kumimoji="1" lang="ja-JP" altLang="en-US" dirty="0">
                          <a:solidFill>
                            <a:schemeClr val="tx1"/>
                          </a:solidFill>
                        </a:rPr>
                        <a:t>教師なし学習</a:t>
                      </a:r>
                    </a:p>
                  </a:txBody>
                  <a:tcPr>
                    <a:solidFill>
                      <a:schemeClr val="accent2">
                        <a:lumMod val="40000"/>
                        <a:lumOff val="60000"/>
                      </a:schemeClr>
                    </a:solidFill>
                  </a:tcPr>
                </a:tc>
                <a:tc>
                  <a:txBody>
                    <a:bodyPr/>
                    <a:lstStyle/>
                    <a:p>
                      <a:r>
                        <a:rPr kumimoji="1" lang="en-US" altLang="ja-JP" dirty="0">
                          <a:solidFill>
                            <a:schemeClr val="tx1"/>
                          </a:solidFill>
                        </a:rPr>
                        <a:t>71</a:t>
                      </a:r>
                      <a:endParaRPr kumimoji="1" lang="ja-JP" altLang="en-US" dirty="0">
                        <a:solidFill>
                          <a:schemeClr val="tx1"/>
                        </a:solidFill>
                      </a:endParaRPr>
                    </a:p>
                  </a:txBody>
                  <a:tcPr/>
                </a:tc>
                <a:tc>
                  <a:txBody>
                    <a:bodyPr/>
                    <a:lstStyle/>
                    <a:p>
                      <a:r>
                        <a:rPr kumimoji="1" lang="en-US" altLang="ja-JP" dirty="0">
                          <a:solidFill>
                            <a:schemeClr val="tx1"/>
                          </a:solidFill>
                        </a:rPr>
                        <a:t>96</a:t>
                      </a:r>
                      <a:endParaRPr kumimoji="1" lang="ja-JP" altLang="en-US" dirty="0">
                        <a:solidFill>
                          <a:schemeClr val="tx1"/>
                        </a:solidFill>
                      </a:endParaRPr>
                    </a:p>
                  </a:txBody>
                  <a:tcPr/>
                </a:tc>
                <a:tc>
                  <a:txBody>
                    <a:bodyPr/>
                    <a:lstStyle/>
                    <a:p>
                      <a:r>
                        <a:rPr kumimoji="1" lang="en-US" altLang="ja-JP" dirty="0">
                          <a:solidFill>
                            <a:schemeClr val="tx1"/>
                          </a:solidFill>
                        </a:rPr>
                        <a:t>82</a:t>
                      </a:r>
                      <a:endParaRPr kumimoji="1" lang="ja-JP" altLang="en-US" dirty="0">
                        <a:solidFill>
                          <a:schemeClr val="tx1"/>
                        </a:solidFill>
                      </a:endParaRPr>
                    </a:p>
                  </a:txBody>
                  <a:tcPr/>
                </a:tc>
                <a:extLst>
                  <a:ext uri="{0D108BD9-81ED-4DB2-BD59-A6C34878D82A}">
                    <a16:rowId xmlns:a16="http://schemas.microsoft.com/office/drawing/2014/main" val="3057028962"/>
                  </a:ext>
                </a:extLst>
              </a:tr>
              <a:tr h="370840">
                <a:tc>
                  <a:txBody>
                    <a:bodyPr/>
                    <a:lstStyle/>
                    <a:p>
                      <a:r>
                        <a:rPr kumimoji="1" lang="ja-JP" altLang="en-US" dirty="0">
                          <a:solidFill>
                            <a:schemeClr val="tx1"/>
                          </a:solidFill>
                        </a:rPr>
                        <a:t>半教師あり学習</a:t>
                      </a:r>
                    </a:p>
                  </a:txBody>
                  <a:tcPr>
                    <a:solidFill>
                      <a:schemeClr val="accent2">
                        <a:lumMod val="60000"/>
                        <a:lumOff val="40000"/>
                      </a:schemeClr>
                    </a:solidFill>
                  </a:tcPr>
                </a:tc>
                <a:tc>
                  <a:txBody>
                    <a:bodyPr/>
                    <a:lstStyle/>
                    <a:p>
                      <a:r>
                        <a:rPr kumimoji="1" lang="en-US" altLang="ja-JP" dirty="0">
                          <a:solidFill>
                            <a:schemeClr val="tx1"/>
                          </a:solidFill>
                        </a:rPr>
                        <a:t>79</a:t>
                      </a:r>
                      <a:endParaRPr kumimoji="1" lang="ja-JP" altLang="en-US" dirty="0">
                        <a:solidFill>
                          <a:schemeClr val="tx1"/>
                        </a:solidFill>
                      </a:endParaRPr>
                    </a:p>
                  </a:txBody>
                  <a:tcPr/>
                </a:tc>
                <a:tc>
                  <a:txBody>
                    <a:bodyPr/>
                    <a:lstStyle/>
                    <a:p>
                      <a:r>
                        <a:rPr kumimoji="1" lang="en-US" altLang="ja-JP" dirty="0">
                          <a:solidFill>
                            <a:schemeClr val="tx1"/>
                          </a:solidFill>
                        </a:rPr>
                        <a:t>96</a:t>
                      </a:r>
                      <a:endParaRPr kumimoji="1" lang="ja-JP" altLang="en-US" dirty="0">
                        <a:solidFill>
                          <a:schemeClr val="tx1"/>
                        </a:solidFill>
                      </a:endParaRPr>
                    </a:p>
                  </a:txBody>
                  <a:tcPr/>
                </a:tc>
                <a:tc>
                  <a:txBody>
                    <a:bodyPr/>
                    <a:lstStyle/>
                    <a:p>
                      <a:r>
                        <a:rPr kumimoji="1" lang="en-US" altLang="ja-JP" dirty="0">
                          <a:solidFill>
                            <a:schemeClr val="tx1"/>
                          </a:solidFill>
                        </a:rPr>
                        <a:t>87</a:t>
                      </a:r>
                      <a:endParaRPr kumimoji="1" lang="ja-JP" altLang="en-US" dirty="0">
                        <a:solidFill>
                          <a:schemeClr val="tx1"/>
                        </a:solidFill>
                      </a:endParaRPr>
                    </a:p>
                  </a:txBody>
                  <a:tcPr/>
                </a:tc>
                <a:extLst>
                  <a:ext uri="{0D108BD9-81ED-4DB2-BD59-A6C34878D82A}">
                    <a16:rowId xmlns:a16="http://schemas.microsoft.com/office/drawing/2014/main" val="4102937101"/>
                  </a:ext>
                </a:extLst>
              </a:tr>
            </a:tbl>
          </a:graphicData>
        </a:graphic>
      </p:graphicFrame>
      <p:sp>
        <p:nvSpPr>
          <p:cNvPr id="10" name="テキスト ボックス 9">
            <a:extLst>
              <a:ext uri="{FF2B5EF4-FFF2-40B4-BE49-F238E27FC236}">
                <a16:creationId xmlns:a16="http://schemas.microsoft.com/office/drawing/2014/main" id="{4A5C3F4B-AC88-4913-B8D6-2B114912F959}"/>
              </a:ext>
            </a:extLst>
          </p:cNvPr>
          <p:cNvSpPr txBox="1"/>
          <p:nvPr/>
        </p:nvSpPr>
        <p:spPr>
          <a:xfrm>
            <a:off x="1908479" y="5596624"/>
            <a:ext cx="7747634" cy="923330"/>
          </a:xfrm>
          <a:prstGeom prst="rect">
            <a:avLst/>
          </a:prstGeom>
          <a:noFill/>
        </p:spPr>
        <p:txBody>
          <a:bodyPr wrap="none" rtlCol="0">
            <a:spAutoFit/>
          </a:bodyPr>
          <a:lstStyle/>
          <a:p>
            <a:pPr marL="285750" indent="-285750">
              <a:buFont typeface="Arial" panose="020B0604020202020204" pitchFamily="34" charset="0"/>
              <a:buChar char="•"/>
            </a:pPr>
            <a:r>
              <a:rPr lang="ja-JP" altLang="en-US" dirty="0"/>
              <a:t>微差ながら半教師あり学習が勝っている</a:t>
            </a:r>
            <a:r>
              <a:rPr lang="en-US" altLang="ja-JP" dirty="0"/>
              <a:t>.</a:t>
            </a:r>
          </a:p>
          <a:p>
            <a:pPr marL="285750" indent="-285750">
              <a:buFont typeface="Arial" panose="020B0604020202020204" pitchFamily="34" charset="0"/>
              <a:buChar char="•"/>
            </a:pPr>
            <a:endParaRPr lang="en-US" altLang="ja-JP" dirty="0"/>
          </a:p>
          <a:p>
            <a:pPr marL="285750" indent="-285750">
              <a:buFont typeface="Arial" panose="020B0604020202020204" pitchFamily="34" charset="0"/>
              <a:buChar char="•"/>
            </a:pPr>
            <a:r>
              <a:rPr lang="en-US" altLang="ja-JP" dirty="0"/>
              <a:t>(</a:t>
            </a:r>
            <a:r>
              <a:rPr lang="ja-JP" altLang="en-US" dirty="0"/>
              <a:t>教科書は教師ありと教師なしが悪すぎて半教師あり学習が誇張されていた</a:t>
            </a:r>
            <a:r>
              <a:rPr lang="en-US" altLang="ja-JP" dirty="0"/>
              <a:t>)</a:t>
            </a:r>
          </a:p>
        </p:txBody>
      </p:sp>
    </p:spTree>
    <p:extLst>
      <p:ext uri="{BB962C8B-B14F-4D97-AF65-F5344CB8AC3E}">
        <p14:creationId xmlns:p14="http://schemas.microsoft.com/office/powerpoint/2010/main" val="36454042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AE4A35AD-A9DA-42E7-8017-E1887DB518C9}"/>
              </a:ext>
            </a:extLst>
          </p:cNvPr>
          <p:cNvSpPr txBox="1"/>
          <p:nvPr/>
        </p:nvSpPr>
        <p:spPr>
          <a:xfrm>
            <a:off x="4972572" y="1305361"/>
            <a:ext cx="2246853" cy="707886"/>
          </a:xfrm>
          <a:prstGeom prst="rect">
            <a:avLst/>
          </a:prstGeom>
          <a:noFill/>
        </p:spPr>
        <p:txBody>
          <a:bodyPr wrap="square" rtlCol="0">
            <a:spAutoFit/>
          </a:bodyPr>
          <a:lstStyle/>
          <a:p>
            <a:r>
              <a:rPr lang="ja-JP" altLang="en-US" sz="4000" dirty="0"/>
              <a:t>やること</a:t>
            </a:r>
            <a:endParaRPr kumimoji="1" lang="ja-JP" altLang="en-US" sz="4000" dirty="0"/>
          </a:p>
        </p:txBody>
      </p:sp>
      <p:sp>
        <p:nvSpPr>
          <p:cNvPr id="4" name="テキスト ボックス 3">
            <a:extLst>
              <a:ext uri="{FF2B5EF4-FFF2-40B4-BE49-F238E27FC236}">
                <a16:creationId xmlns:a16="http://schemas.microsoft.com/office/drawing/2014/main" id="{D93BC6C0-F763-442A-A026-4978E59453E7}"/>
              </a:ext>
            </a:extLst>
          </p:cNvPr>
          <p:cNvSpPr txBox="1"/>
          <p:nvPr/>
        </p:nvSpPr>
        <p:spPr>
          <a:xfrm>
            <a:off x="1492978" y="2875002"/>
            <a:ext cx="9206040" cy="1077218"/>
          </a:xfrm>
          <a:prstGeom prst="rect">
            <a:avLst/>
          </a:prstGeom>
          <a:noFill/>
        </p:spPr>
        <p:txBody>
          <a:bodyPr wrap="square" rtlCol="0">
            <a:spAutoFit/>
          </a:bodyPr>
          <a:lstStyle/>
          <a:p>
            <a:pPr marL="285750" indent="-285750">
              <a:spcBef>
                <a:spcPts val="600"/>
              </a:spcBef>
              <a:buFont typeface="Arial" panose="020B0604020202020204" pitchFamily="34" charset="0"/>
              <a:buChar char="•"/>
            </a:pPr>
            <a:r>
              <a:rPr lang="ja-JP" altLang="en-US" dirty="0"/>
              <a:t>半教師あり学習</a:t>
            </a:r>
            <a:endParaRPr lang="en-US" altLang="ja-JP" dirty="0"/>
          </a:p>
          <a:p>
            <a:pPr marL="285750" indent="-285750">
              <a:spcBef>
                <a:spcPts val="600"/>
              </a:spcBef>
              <a:buFont typeface="Arial" panose="020B0604020202020204" pitchFamily="34" charset="0"/>
              <a:buChar char="•"/>
            </a:pPr>
            <a:endParaRPr lang="en-US" altLang="ja-JP" dirty="0"/>
          </a:p>
          <a:p>
            <a:pPr marL="285750" indent="-285750">
              <a:spcBef>
                <a:spcPts val="600"/>
              </a:spcBef>
              <a:buFont typeface="Arial" panose="020B0604020202020204" pitchFamily="34" charset="0"/>
              <a:buChar char="•"/>
            </a:pPr>
            <a:r>
              <a:rPr lang="ja-JP" altLang="en-US" dirty="0"/>
              <a:t>クレジットカードデータを使って</a:t>
            </a:r>
            <a:r>
              <a:rPr lang="en-US" altLang="ja-JP" dirty="0"/>
              <a:t>, </a:t>
            </a:r>
            <a:r>
              <a:rPr lang="ja-JP" altLang="en-US" dirty="0"/>
              <a:t>教師あり学習</a:t>
            </a:r>
            <a:r>
              <a:rPr lang="en-US" altLang="ja-JP" dirty="0"/>
              <a:t>,</a:t>
            </a:r>
            <a:r>
              <a:rPr lang="ja-JP" altLang="en-US" dirty="0"/>
              <a:t> 教師なし学習</a:t>
            </a:r>
            <a:r>
              <a:rPr lang="en-US" altLang="ja-JP" dirty="0"/>
              <a:t>, </a:t>
            </a:r>
            <a:r>
              <a:rPr lang="ja-JP" altLang="en-US" dirty="0"/>
              <a:t>半教師あり学習</a:t>
            </a:r>
            <a:r>
              <a:rPr lang="en-US" altLang="ja-JP" dirty="0"/>
              <a:t> </a:t>
            </a:r>
            <a:r>
              <a:rPr lang="ja-JP" altLang="en-US" dirty="0"/>
              <a:t>の比較</a:t>
            </a:r>
            <a:endParaRPr lang="en-US" altLang="ja-JP" dirty="0"/>
          </a:p>
        </p:txBody>
      </p:sp>
    </p:spTree>
    <p:extLst>
      <p:ext uri="{BB962C8B-B14F-4D97-AF65-F5344CB8AC3E}">
        <p14:creationId xmlns:p14="http://schemas.microsoft.com/office/powerpoint/2010/main" val="5912456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C723792D-244F-46B4-AEF2-7DD62A18A0E1}"/>
              </a:ext>
            </a:extLst>
          </p:cNvPr>
          <p:cNvSpPr txBox="1"/>
          <p:nvPr/>
        </p:nvSpPr>
        <p:spPr>
          <a:xfrm>
            <a:off x="985990" y="991742"/>
            <a:ext cx="4055794" cy="461665"/>
          </a:xfrm>
          <a:prstGeom prst="rect">
            <a:avLst/>
          </a:prstGeom>
          <a:noFill/>
        </p:spPr>
        <p:txBody>
          <a:bodyPr wrap="square" rtlCol="0">
            <a:spAutoFit/>
          </a:bodyPr>
          <a:lstStyle/>
          <a:p>
            <a:r>
              <a:rPr lang="ja-JP" altLang="en-US" sz="2400" dirty="0"/>
              <a:t>モチベーション</a:t>
            </a:r>
            <a:endParaRPr kumimoji="1" lang="ja-JP" altLang="en-US" sz="2400" dirty="0"/>
          </a:p>
        </p:txBody>
      </p:sp>
      <p:sp>
        <p:nvSpPr>
          <p:cNvPr id="6" name="テキスト ボックス 5">
            <a:extLst>
              <a:ext uri="{FF2B5EF4-FFF2-40B4-BE49-F238E27FC236}">
                <a16:creationId xmlns:a16="http://schemas.microsoft.com/office/drawing/2014/main" id="{58CDAA12-0D41-4C68-8CE7-7603C10B18C0}"/>
              </a:ext>
            </a:extLst>
          </p:cNvPr>
          <p:cNvSpPr txBox="1"/>
          <p:nvPr/>
        </p:nvSpPr>
        <p:spPr>
          <a:xfrm>
            <a:off x="1892026" y="1842363"/>
            <a:ext cx="7986482" cy="4478149"/>
          </a:xfrm>
          <a:prstGeom prst="rect">
            <a:avLst/>
          </a:prstGeom>
          <a:noFill/>
        </p:spPr>
        <p:txBody>
          <a:bodyPr wrap="none" rtlCol="0">
            <a:spAutoFit/>
          </a:bodyPr>
          <a:lstStyle/>
          <a:p>
            <a:pPr marL="285750" indent="-285750">
              <a:spcAft>
                <a:spcPts val="600"/>
              </a:spcAft>
              <a:buFont typeface="Arial" panose="020B0604020202020204" pitchFamily="34" charset="0"/>
              <a:buChar char="•"/>
            </a:pPr>
            <a:r>
              <a:rPr lang="ja-JP" altLang="en-US" sz="2000" dirty="0"/>
              <a:t>教師あり学習はラベル付けされたものに適していて</a:t>
            </a:r>
            <a:r>
              <a:rPr lang="en-US" altLang="ja-JP" sz="2000" dirty="0"/>
              <a:t>, </a:t>
            </a:r>
          </a:p>
          <a:p>
            <a:pPr>
              <a:spcAft>
                <a:spcPts val="600"/>
              </a:spcAft>
            </a:pPr>
            <a:r>
              <a:rPr lang="ja-JP" altLang="en-US" sz="2000" dirty="0"/>
              <a:t>　  ラベル付けされていなければ</a:t>
            </a:r>
            <a:r>
              <a:rPr lang="en-US" altLang="ja-JP" sz="2000" dirty="0"/>
              <a:t>,</a:t>
            </a:r>
            <a:r>
              <a:rPr lang="ja-JP" altLang="en-US" sz="2000" dirty="0"/>
              <a:t>教師なし学習が必要</a:t>
            </a:r>
            <a:r>
              <a:rPr lang="en-US" altLang="ja-JP" sz="2000" dirty="0"/>
              <a:t>.</a:t>
            </a:r>
          </a:p>
          <a:p>
            <a:pPr marL="800100" lvl="1" indent="-342900">
              <a:buFont typeface="Wingdings" panose="05000000000000000000" pitchFamily="2" charset="2"/>
              <a:buChar char="Ø"/>
            </a:pPr>
            <a:r>
              <a:rPr lang="ja-JP" altLang="en-US" sz="2000" dirty="0"/>
              <a:t>実際は完全に区別されていない</a:t>
            </a:r>
            <a:r>
              <a:rPr lang="en-US" altLang="ja-JP" sz="2000" dirty="0"/>
              <a:t>.</a:t>
            </a:r>
          </a:p>
          <a:p>
            <a:pPr marL="800100" lvl="1" indent="-342900">
              <a:buFont typeface="Wingdings" panose="05000000000000000000" pitchFamily="2" charset="2"/>
              <a:buChar char="Ø"/>
            </a:pPr>
            <a:endParaRPr lang="en-US" altLang="ja-JP" sz="2000" dirty="0"/>
          </a:p>
          <a:p>
            <a:pPr marL="342900" indent="-342900">
              <a:spcAft>
                <a:spcPts val="600"/>
              </a:spcAft>
              <a:buFont typeface="Arial" panose="020B0604020202020204" pitchFamily="34" charset="0"/>
              <a:buChar char="•"/>
            </a:pPr>
            <a:r>
              <a:rPr lang="ja-JP" altLang="en-US" sz="2000" dirty="0"/>
              <a:t>ラベル付けされたものだけを使うのはうまくデータを活用できていない</a:t>
            </a:r>
            <a:r>
              <a:rPr lang="en-US" altLang="ja-JP" sz="2000" dirty="0"/>
              <a:t>.</a:t>
            </a:r>
          </a:p>
          <a:p>
            <a:pPr>
              <a:spcAft>
                <a:spcPts val="600"/>
              </a:spcAft>
            </a:pPr>
            <a:endParaRPr lang="en-US" altLang="ja-JP" sz="2000" dirty="0"/>
          </a:p>
          <a:p>
            <a:pPr marL="342900" indent="-342900">
              <a:spcAft>
                <a:spcPts val="600"/>
              </a:spcAft>
              <a:buFont typeface="Arial" panose="020B0604020202020204" pitchFamily="34" charset="0"/>
              <a:buChar char="•"/>
            </a:pPr>
            <a:r>
              <a:rPr lang="ja-JP" altLang="en-US" sz="2000" dirty="0"/>
              <a:t>ラベル付されたデータの情報を活用しつつ</a:t>
            </a:r>
            <a:r>
              <a:rPr lang="en-US" altLang="ja-JP" sz="2000" dirty="0"/>
              <a:t>, </a:t>
            </a:r>
          </a:p>
          <a:p>
            <a:pPr>
              <a:spcAft>
                <a:spcPts val="600"/>
              </a:spcAft>
            </a:pPr>
            <a:r>
              <a:rPr lang="ja-JP" altLang="en-US" sz="2000" dirty="0"/>
              <a:t>　　ラベル付されていないものからも効率的に情報を得たい</a:t>
            </a:r>
            <a:r>
              <a:rPr lang="en-US" altLang="ja-JP" sz="2000" dirty="0"/>
              <a:t>.</a:t>
            </a:r>
          </a:p>
          <a:p>
            <a:pPr>
              <a:spcAft>
                <a:spcPts val="600"/>
              </a:spcAft>
            </a:pPr>
            <a:endParaRPr lang="en-US" altLang="ja-JP" sz="2000" dirty="0"/>
          </a:p>
          <a:p>
            <a:pPr marL="342900" indent="-342900">
              <a:spcAft>
                <a:spcPts val="600"/>
              </a:spcAft>
              <a:buFont typeface="Arial" panose="020B0604020202020204" pitchFamily="34" charset="0"/>
              <a:buChar char="•"/>
            </a:pPr>
            <a:r>
              <a:rPr lang="ja-JP" altLang="en-US" sz="2000" u="sng" dirty="0"/>
              <a:t>半教師あり学習</a:t>
            </a:r>
            <a:r>
              <a:rPr lang="ja-JP" altLang="en-US" sz="2000" dirty="0"/>
              <a:t>は両者のデータをうまく活用する手法</a:t>
            </a:r>
            <a:r>
              <a:rPr lang="en-US" altLang="ja-JP" sz="2000" dirty="0"/>
              <a:t>.</a:t>
            </a:r>
          </a:p>
          <a:p>
            <a:pPr marL="342900" indent="-342900">
              <a:spcAft>
                <a:spcPts val="600"/>
              </a:spcAft>
              <a:buFont typeface="Arial" panose="020B0604020202020204" pitchFamily="34" charset="0"/>
              <a:buChar char="•"/>
            </a:pPr>
            <a:endParaRPr lang="en-US" altLang="ja-JP" sz="2000" dirty="0"/>
          </a:p>
          <a:p>
            <a:pPr marL="342900" indent="-342900">
              <a:spcAft>
                <a:spcPts val="600"/>
              </a:spcAft>
              <a:buFont typeface="Arial" panose="020B0604020202020204" pitchFamily="34" charset="0"/>
              <a:buChar char="•"/>
            </a:pPr>
            <a:r>
              <a:rPr lang="ja-JP" altLang="en-US" sz="2000" dirty="0"/>
              <a:t>詳細は後ほど</a:t>
            </a:r>
            <a:endParaRPr lang="en-US" altLang="ja-JP" sz="2000" dirty="0"/>
          </a:p>
        </p:txBody>
      </p:sp>
    </p:spTree>
    <p:extLst>
      <p:ext uri="{BB962C8B-B14F-4D97-AF65-F5344CB8AC3E}">
        <p14:creationId xmlns:p14="http://schemas.microsoft.com/office/powerpoint/2010/main" val="8861747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6B551181-2C66-4A19-BFC6-2ADD5F37BB92}"/>
              </a:ext>
            </a:extLst>
          </p:cNvPr>
          <p:cNvSpPr txBox="1"/>
          <p:nvPr/>
        </p:nvSpPr>
        <p:spPr>
          <a:xfrm>
            <a:off x="985990" y="991742"/>
            <a:ext cx="4055794" cy="461665"/>
          </a:xfrm>
          <a:prstGeom prst="rect">
            <a:avLst/>
          </a:prstGeom>
          <a:noFill/>
        </p:spPr>
        <p:txBody>
          <a:bodyPr wrap="square" rtlCol="0">
            <a:spAutoFit/>
          </a:bodyPr>
          <a:lstStyle/>
          <a:p>
            <a:r>
              <a:rPr kumimoji="1" lang="ja-JP" altLang="en-US" sz="2400" dirty="0"/>
              <a:t>データの準備</a:t>
            </a:r>
          </a:p>
        </p:txBody>
      </p:sp>
      <p:sp>
        <p:nvSpPr>
          <p:cNvPr id="2" name="テキスト ボックス 1">
            <a:extLst>
              <a:ext uri="{FF2B5EF4-FFF2-40B4-BE49-F238E27FC236}">
                <a16:creationId xmlns:a16="http://schemas.microsoft.com/office/drawing/2014/main" id="{A0F39BA3-32F4-460B-A00F-65C4BCEF5823}"/>
              </a:ext>
            </a:extLst>
          </p:cNvPr>
          <p:cNvSpPr txBox="1"/>
          <p:nvPr/>
        </p:nvSpPr>
        <p:spPr>
          <a:xfrm>
            <a:off x="1892026" y="1842363"/>
            <a:ext cx="9440405" cy="3631763"/>
          </a:xfrm>
          <a:prstGeom prst="rect">
            <a:avLst/>
          </a:prstGeom>
          <a:noFill/>
        </p:spPr>
        <p:txBody>
          <a:bodyPr wrap="none" rtlCol="0">
            <a:spAutoFit/>
          </a:bodyPr>
          <a:lstStyle/>
          <a:p>
            <a:pPr marL="285750" indent="-285750">
              <a:buFont typeface="Arial" panose="020B0604020202020204" pitchFamily="34" charset="0"/>
              <a:buChar char="•"/>
            </a:pPr>
            <a:r>
              <a:rPr kumimoji="1" lang="en-US" altLang="ja-JP" sz="2000" dirty="0"/>
              <a:t>2, 4, 8</a:t>
            </a:r>
            <a:r>
              <a:rPr kumimoji="1" lang="ja-JP" altLang="en-US" sz="2000" dirty="0"/>
              <a:t>章で使用したクレジットカードデータ</a:t>
            </a:r>
            <a:r>
              <a:rPr kumimoji="1" lang="en-US" altLang="ja-JP" sz="2000" dirty="0"/>
              <a:t>(PCA</a:t>
            </a:r>
            <a:r>
              <a:rPr kumimoji="1" lang="ja-JP" altLang="en-US" sz="2000" dirty="0"/>
              <a:t>されたもの</a:t>
            </a:r>
            <a:r>
              <a:rPr kumimoji="1" lang="en-US" altLang="ja-JP" sz="2000" dirty="0"/>
              <a:t>)</a:t>
            </a:r>
            <a:r>
              <a:rPr kumimoji="1" lang="ja-JP" altLang="en-US" sz="2000" dirty="0"/>
              <a:t>を使って不正検出をする</a:t>
            </a:r>
            <a:endParaRPr kumimoji="1" lang="en-US" altLang="ja-JP" sz="2000" dirty="0"/>
          </a:p>
          <a:p>
            <a:pPr marL="285750" indent="-285750">
              <a:buFont typeface="Arial" panose="020B0604020202020204" pitchFamily="34" charset="0"/>
              <a:buChar char="•"/>
            </a:pPr>
            <a:endParaRPr lang="en-US" altLang="ja-JP" sz="2000" dirty="0"/>
          </a:p>
          <a:p>
            <a:pPr marL="285750" indent="-285750">
              <a:buFont typeface="Arial" panose="020B0604020202020204" pitchFamily="34" charset="0"/>
              <a:buChar char="•"/>
            </a:pPr>
            <a:r>
              <a:rPr lang="en-US" altLang="ja-JP" sz="2000" dirty="0"/>
              <a:t>284,807</a:t>
            </a:r>
            <a:r>
              <a:rPr lang="ja-JP" altLang="en-US" sz="2000" dirty="0"/>
              <a:t>のうち</a:t>
            </a:r>
            <a:r>
              <a:rPr lang="en-US" altLang="ja-JP" sz="2000" dirty="0"/>
              <a:t>492</a:t>
            </a:r>
            <a:r>
              <a:rPr lang="ja-JP" altLang="en-US" sz="2000" dirty="0"/>
              <a:t>が不正データである</a:t>
            </a:r>
            <a:r>
              <a:rPr lang="en-US" altLang="ja-JP" sz="2000" dirty="0"/>
              <a:t>.</a:t>
            </a:r>
          </a:p>
          <a:p>
            <a:endParaRPr lang="en-US" altLang="ja-JP" sz="2000" dirty="0"/>
          </a:p>
          <a:p>
            <a:pPr marL="285750" indent="-285750">
              <a:buFont typeface="Arial" panose="020B0604020202020204" pitchFamily="34" charset="0"/>
              <a:buChar char="•"/>
            </a:pPr>
            <a:r>
              <a:rPr lang="en-US" altLang="ja-JP" sz="2000" dirty="0"/>
              <a:t>Class</a:t>
            </a:r>
            <a:r>
              <a:rPr lang="ja-JP" altLang="en-US" sz="2000" dirty="0"/>
              <a:t>列と</a:t>
            </a:r>
            <a:r>
              <a:rPr lang="en-US" altLang="ja-JP" sz="2000" dirty="0"/>
              <a:t>Time</a:t>
            </a:r>
            <a:r>
              <a:rPr lang="ja-JP" altLang="en-US" sz="2000" dirty="0"/>
              <a:t>列を取り除いたデータを標準化しこれを使用する</a:t>
            </a:r>
            <a:r>
              <a:rPr lang="en-US" altLang="ja-JP" sz="2000" dirty="0"/>
              <a:t>.</a:t>
            </a:r>
          </a:p>
          <a:p>
            <a:pPr marL="285750" indent="-285750">
              <a:buFont typeface="Arial" panose="020B0604020202020204" pitchFamily="34" charset="0"/>
              <a:buChar char="•"/>
            </a:pPr>
            <a:endParaRPr lang="en-US" altLang="ja-JP" sz="2000" dirty="0"/>
          </a:p>
          <a:p>
            <a:pPr marL="285750" indent="-285750">
              <a:buFont typeface="Arial" panose="020B0604020202020204" pitchFamily="34" charset="0"/>
              <a:buChar char="•"/>
            </a:pPr>
            <a:r>
              <a:rPr lang="ja-JP" altLang="en-US" sz="2000" dirty="0"/>
              <a:t>このうち</a:t>
            </a:r>
            <a:r>
              <a:rPr lang="en-US" altLang="ja-JP" sz="2000" dirty="0"/>
              <a:t>2/3</a:t>
            </a:r>
            <a:r>
              <a:rPr lang="ja-JP" altLang="en-US" sz="2000" dirty="0"/>
              <a:t>を訓練データ</a:t>
            </a:r>
            <a:r>
              <a:rPr lang="en-US" altLang="ja-JP" sz="2000" dirty="0"/>
              <a:t>, </a:t>
            </a:r>
            <a:r>
              <a:rPr lang="ja-JP" altLang="en-US" sz="2000" dirty="0"/>
              <a:t>残りの</a:t>
            </a:r>
            <a:r>
              <a:rPr lang="en-US" altLang="ja-JP" sz="2000" dirty="0"/>
              <a:t>1/3</a:t>
            </a:r>
            <a:r>
              <a:rPr lang="ja-JP" altLang="en-US" sz="2000" dirty="0"/>
              <a:t>をテストデータする</a:t>
            </a:r>
            <a:r>
              <a:rPr lang="en-US" altLang="ja-JP" sz="2000" dirty="0"/>
              <a:t>.</a:t>
            </a:r>
          </a:p>
          <a:p>
            <a:pPr marL="285750" indent="-285750">
              <a:buFont typeface="Arial" panose="020B0604020202020204" pitchFamily="34" charset="0"/>
              <a:buChar char="•"/>
            </a:pPr>
            <a:endParaRPr lang="en-US" altLang="ja-JP" dirty="0"/>
          </a:p>
          <a:p>
            <a:pPr marL="285750" indent="-285750">
              <a:buFont typeface="Arial" panose="020B0604020202020204" pitchFamily="34" charset="0"/>
              <a:buChar char="•"/>
            </a:pPr>
            <a:r>
              <a:rPr lang="ja-JP" altLang="en-US" dirty="0"/>
              <a:t>異常スコア</a:t>
            </a:r>
            <a:r>
              <a:rPr lang="en-US" altLang="ja-JP" dirty="0"/>
              <a:t>(</a:t>
            </a:r>
            <a:r>
              <a:rPr lang="ja-JP" altLang="en-US" dirty="0"/>
              <a:t>不正っぽさ</a:t>
            </a:r>
            <a:r>
              <a:rPr lang="en-US" altLang="ja-JP" dirty="0"/>
              <a:t>)</a:t>
            </a:r>
            <a:r>
              <a:rPr lang="ja-JP" altLang="en-US" dirty="0"/>
              <a:t>を 元のデータと学習したデータの二乗和を</a:t>
            </a:r>
            <a:endParaRPr lang="en-US" altLang="ja-JP" dirty="0"/>
          </a:p>
          <a:p>
            <a:r>
              <a:rPr lang="ja-JP" altLang="en-US" dirty="0"/>
              <a:t>　　正規化して</a:t>
            </a:r>
            <a:r>
              <a:rPr lang="en-US" altLang="ja-JP" dirty="0"/>
              <a:t>[0, 1]</a:t>
            </a:r>
            <a:r>
              <a:rPr lang="ja-JP" altLang="en-US" dirty="0"/>
              <a:t>に収めたものとする</a:t>
            </a:r>
            <a:r>
              <a:rPr lang="en-US" altLang="ja-JP" dirty="0"/>
              <a:t>.</a:t>
            </a:r>
          </a:p>
          <a:p>
            <a:pPr marL="285750" indent="-285750">
              <a:buFont typeface="Arial" panose="020B0604020202020204" pitchFamily="34" charset="0"/>
              <a:buChar char="•"/>
            </a:pPr>
            <a:endParaRPr lang="en-US" altLang="ja-JP" dirty="0"/>
          </a:p>
          <a:p>
            <a:pPr marL="285750" indent="-285750">
              <a:buFont typeface="Arial" panose="020B0604020202020204" pitchFamily="34" charset="0"/>
              <a:buChar char="•"/>
            </a:pPr>
            <a:r>
              <a:rPr lang="ja-JP" altLang="en-US" dirty="0"/>
              <a:t>状況を再現するために訓練データの不正なトランザクションの</a:t>
            </a:r>
            <a:r>
              <a:rPr lang="en-US" altLang="ja-JP" dirty="0"/>
              <a:t>90%</a:t>
            </a:r>
            <a:r>
              <a:rPr lang="ja-JP" altLang="en-US" dirty="0"/>
              <a:t>を削除する</a:t>
            </a:r>
            <a:r>
              <a:rPr lang="en-US" altLang="ja-JP" dirty="0"/>
              <a:t>.</a:t>
            </a:r>
          </a:p>
        </p:txBody>
      </p:sp>
    </p:spTree>
    <p:extLst>
      <p:ext uri="{BB962C8B-B14F-4D97-AF65-F5344CB8AC3E}">
        <p14:creationId xmlns:p14="http://schemas.microsoft.com/office/powerpoint/2010/main" val="41280526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6B551181-2C66-4A19-BFC6-2ADD5F37BB92}"/>
              </a:ext>
            </a:extLst>
          </p:cNvPr>
          <p:cNvSpPr txBox="1"/>
          <p:nvPr/>
        </p:nvSpPr>
        <p:spPr>
          <a:xfrm>
            <a:off x="868544" y="924630"/>
            <a:ext cx="4055794" cy="461665"/>
          </a:xfrm>
          <a:prstGeom prst="rect">
            <a:avLst/>
          </a:prstGeom>
          <a:noFill/>
        </p:spPr>
        <p:txBody>
          <a:bodyPr wrap="square" rtlCol="0">
            <a:spAutoFit/>
          </a:bodyPr>
          <a:lstStyle/>
          <a:p>
            <a:r>
              <a:rPr kumimoji="1" lang="en-US" altLang="ja-JP" sz="2400" dirty="0"/>
              <a:t>Case 1 (</a:t>
            </a:r>
            <a:r>
              <a:rPr kumimoji="1" lang="ja-JP" altLang="en-US" sz="2400" dirty="0"/>
              <a:t>教師あり学習</a:t>
            </a:r>
            <a:r>
              <a:rPr kumimoji="1" lang="en-US" altLang="ja-JP" sz="2400" dirty="0"/>
              <a:t>)</a:t>
            </a:r>
            <a:endParaRPr kumimoji="1" lang="ja-JP" altLang="en-US" sz="2400" dirty="0"/>
          </a:p>
        </p:txBody>
      </p:sp>
      <p:sp>
        <p:nvSpPr>
          <p:cNvPr id="2" name="テキスト ボックス 1">
            <a:extLst>
              <a:ext uri="{FF2B5EF4-FFF2-40B4-BE49-F238E27FC236}">
                <a16:creationId xmlns:a16="http://schemas.microsoft.com/office/drawing/2014/main" id="{A0F39BA3-32F4-460B-A00F-65C4BCEF5823}"/>
              </a:ext>
            </a:extLst>
          </p:cNvPr>
          <p:cNvSpPr txBox="1"/>
          <p:nvPr/>
        </p:nvSpPr>
        <p:spPr>
          <a:xfrm>
            <a:off x="1774580" y="1590584"/>
            <a:ext cx="6061275" cy="2308324"/>
          </a:xfrm>
          <a:prstGeom prst="rect">
            <a:avLst/>
          </a:prstGeom>
          <a:noFill/>
        </p:spPr>
        <p:txBody>
          <a:bodyPr wrap="none" rtlCol="0">
            <a:spAutoFit/>
          </a:bodyPr>
          <a:lstStyle/>
          <a:p>
            <a:pPr marL="285750" indent="-285750">
              <a:buFont typeface="Arial" panose="020B0604020202020204" pitchFamily="34" charset="0"/>
              <a:buChar char="•"/>
            </a:pPr>
            <a:r>
              <a:rPr lang="en-US" altLang="ja-JP" dirty="0" err="1"/>
              <a:t>LightGBM</a:t>
            </a:r>
            <a:r>
              <a:rPr lang="ja-JP" altLang="en-US" dirty="0"/>
              <a:t>を使用し</a:t>
            </a:r>
            <a:r>
              <a:rPr lang="en-US" altLang="ja-JP" dirty="0"/>
              <a:t>, 5</a:t>
            </a:r>
            <a:r>
              <a:rPr lang="ja-JP" altLang="en-US" dirty="0"/>
              <a:t>分割交差検証を行う</a:t>
            </a:r>
            <a:endParaRPr lang="en-US" altLang="ja-JP" dirty="0"/>
          </a:p>
          <a:p>
            <a:endParaRPr lang="en-US" altLang="ja-JP" dirty="0"/>
          </a:p>
          <a:p>
            <a:pPr marL="285750" indent="-285750">
              <a:buFont typeface="Arial" panose="020B0604020202020204" pitchFamily="34" charset="0"/>
              <a:buChar char="•"/>
            </a:pPr>
            <a:r>
              <a:rPr lang="ja-JP" altLang="en-US" dirty="0"/>
              <a:t>ハイパーパラメータは右の通り</a:t>
            </a:r>
            <a:r>
              <a:rPr lang="en-US" altLang="ja-JP" dirty="0"/>
              <a:t>(</a:t>
            </a:r>
            <a:r>
              <a:rPr lang="ja-JP" altLang="en-US" dirty="0"/>
              <a:t>教科書との変更点は赤色</a:t>
            </a:r>
            <a:r>
              <a:rPr lang="en-US" altLang="ja-JP" dirty="0"/>
              <a:t>)</a:t>
            </a:r>
          </a:p>
          <a:p>
            <a:pPr marL="742950" lvl="1" indent="-285750">
              <a:buFont typeface="Wingdings" panose="05000000000000000000" pitchFamily="2" charset="2"/>
              <a:buChar char="Ø"/>
            </a:pPr>
            <a:r>
              <a:rPr lang="ja-JP" altLang="en-US" dirty="0"/>
              <a:t>学習率が大きくてうまく収束できていなかったため</a:t>
            </a:r>
            <a:endParaRPr lang="en-US" altLang="ja-JP" dirty="0"/>
          </a:p>
          <a:p>
            <a:pPr marL="285750" indent="-285750">
              <a:buFont typeface="Arial" panose="020B0604020202020204" pitchFamily="34" charset="0"/>
              <a:buChar char="•"/>
            </a:pPr>
            <a:endParaRPr lang="en-US" altLang="ja-JP" dirty="0"/>
          </a:p>
          <a:p>
            <a:pPr marL="285750" indent="-285750">
              <a:buFont typeface="Arial" panose="020B0604020202020204" pitchFamily="34" charset="0"/>
              <a:buChar char="•"/>
            </a:pPr>
            <a:r>
              <a:rPr lang="ja-JP" altLang="en-US" dirty="0"/>
              <a:t>半教師あり学習と合わせるため</a:t>
            </a:r>
            <a:r>
              <a:rPr lang="en-US" altLang="ja-JP" dirty="0"/>
              <a:t>,</a:t>
            </a:r>
          </a:p>
          <a:p>
            <a:r>
              <a:rPr lang="en-US" altLang="ja-JP" dirty="0"/>
              <a:t>     </a:t>
            </a:r>
            <a:r>
              <a:rPr lang="en-US" altLang="ja-JP" dirty="0" err="1"/>
              <a:t>num_boost_round</a:t>
            </a:r>
            <a:r>
              <a:rPr lang="en-US" altLang="ja-JP" dirty="0"/>
              <a:t>=5000</a:t>
            </a:r>
            <a:r>
              <a:rPr lang="ja-JP" altLang="en-US" dirty="0"/>
              <a:t>に変更した</a:t>
            </a:r>
            <a:r>
              <a:rPr lang="en-US" altLang="ja-JP" dirty="0"/>
              <a:t>.</a:t>
            </a:r>
          </a:p>
          <a:p>
            <a:r>
              <a:rPr lang="en-US" altLang="ja-JP" dirty="0"/>
              <a:t>     (</a:t>
            </a:r>
            <a:r>
              <a:rPr lang="ja-JP" altLang="en-US" dirty="0"/>
              <a:t>勾配ブースティングのイテレーションの回数</a:t>
            </a:r>
            <a:r>
              <a:rPr lang="en-US" altLang="ja-JP" dirty="0"/>
              <a:t>)</a:t>
            </a:r>
          </a:p>
        </p:txBody>
      </p:sp>
      <p:sp>
        <p:nvSpPr>
          <p:cNvPr id="3" name="テキスト ボックス 2">
            <a:extLst>
              <a:ext uri="{FF2B5EF4-FFF2-40B4-BE49-F238E27FC236}">
                <a16:creationId xmlns:a16="http://schemas.microsoft.com/office/drawing/2014/main" id="{BD0BC8CE-6DD6-4B4A-988D-00CF1F9184BB}"/>
              </a:ext>
            </a:extLst>
          </p:cNvPr>
          <p:cNvSpPr txBox="1"/>
          <p:nvPr/>
        </p:nvSpPr>
        <p:spPr>
          <a:xfrm>
            <a:off x="8095377" y="746620"/>
            <a:ext cx="3028393" cy="5632311"/>
          </a:xfrm>
          <a:prstGeom prst="rect">
            <a:avLst/>
          </a:prstGeom>
          <a:noFill/>
        </p:spPr>
        <p:txBody>
          <a:bodyPr wrap="none" rtlCol="0">
            <a:spAutoFit/>
          </a:bodyPr>
          <a:lstStyle/>
          <a:p>
            <a:r>
              <a:rPr lang="en-US" altLang="ja-JP" dirty="0" err="1"/>
              <a:t>params_lightGBM</a:t>
            </a:r>
            <a:r>
              <a:rPr lang="en-US" altLang="ja-JP" dirty="0"/>
              <a:t> = {</a:t>
            </a:r>
          </a:p>
          <a:p>
            <a:r>
              <a:rPr lang="en-US" altLang="ja-JP" dirty="0"/>
              <a:t>    'task': 'train',</a:t>
            </a:r>
          </a:p>
          <a:p>
            <a:r>
              <a:rPr lang="en-US" altLang="ja-JP" dirty="0"/>
              <a:t>    '</a:t>
            </a:r>
            <a:r>
              <a:rPr lang="en-US" altLang="ja-JP" dirty="0" err="1"/>
              <a:t>application':'binary</a:t>
            </a:r>
            <a:r>
              <a:rPr lang="en-US" altLang="ja-JP" dirty="0"/>
              <a:t>',</a:t>
            </a:r>
          </a:p>
          <a:p>
            <a:r>
              <a:rPr lang="en-US" altLang="ja-JP" dirty="0"/>
              <a:t>    '</a:t>
            </a:r>
            <a:r>
              <a:rPr lang="en-US" altLang="ja-JP" dirty="0" err="1"/>
              <a:t>num_class</a:t>
            </a:r>
            <a:r>
              <a:rPr lang="en-US" altLang="ja-JP" dirty="0"/>
              <a:t>': 1,</a:t>
            </a:r>
          </a:p>
          <a:p>
            <a:r>
              <a:rPr lang="en-US" altLang="ja-JP" dirty="0"/>
              <a:t>    'boosting': '</a:t>
            </a:r>
            <a:r>
              <a:rPr lang="en-US" altLang="ja-JP" dirty="0" err="1"/>
              <a:t>gbdt</a:t>
            </a:r>
            <a:r>
              <a:rPr lang="en-US" altLang="ja-JP" dirty="0"/>
              <a:t>',</a:t>
            </a:r>
          </a:p>
          <a:p>
            <a:r>
              <a:rPr lang="en-US" altLang="ja-JP" dirty="0"/>
              <a:t>    'objective': 'binary',</a:t>
            </a:r>
          </a:p>
          <a:p>
            <a:r>
              <a:rPr lang="en-US" altLang="ja-JP" dirty="0"/>
              <a:t>    'metric': '</a:t>
            </a:r>
            <a:r>
              <a:rPr lang="en-US" altLang="ja-JP" dirty="0" err="1"/>
              <a:t>binary_logloss</a:t>
            </a:r>
            <a:r>
              <a:rPr lang="en-US" altLang="ja-JP" dirty="0"/>
              <a:t>',</a:t>
            </a:r>
          </a:p>
          <a:p>
            <a:r>
              <a:rPr lang="en-US" altLang="ja-JP" dirty="0"/>
              <a:t>    '</a:t>
            </a:r>
            <a:r>
              <a:rPr lang="en-US" altLang="ja-JP" dirty="0" err="1"/>
              <a:t>metric_freq</a:t>
            </a:r>
            <a:r>
              <a:rPr lang="en-US" altLang="ja-JP" dirty="0"/>
              <a:t>': 50,</a:t>
            </a:r>
          </a:p>
          <a:p>
            <a:r>
              <a:rPr lang="en-US" altLang="ja-JP" dirty="0"/>
              <a:t>    '</a:t>
            </a:r>
            <a:r>
              <a:rPr lang="en-US" altLang="ja-JP" dirty="0" err="1"/>
              <a:t>is_training_metric':False</a:t>
            </a:r>
            <a:r>
              <a:rPr lang="en-US" altLang="ja-JP" dirty="0"/>
              <a:t>,</a:t>
            </a:r>
          </a:p>
          <a:p>
            <a:r>
              <a:rPr lang="en-US" altLang="ja-JP" dirty="0"/>
              <a:t>    </a:t>
            </a:r>
            <a:r>
              <a:rPr lang="en-US" altLang="ja-JP" dirty="0">
                <a:solidFill>
                  <a:srgbClr val="FF0000"/>
                </a:solidFill>
              </a:rPr>
              <a:t>'</a:t>
            </a:r>
            <a:r>
              <a:rPr lang="en-US" altLang="ja-JP" dirty="0" err="1">
                <a:solidFill>
                  <a:srgbClr val="FF0000"/>
                </a:solidFill>
              </a:rPr>
              <a:t>max_depth</a:t>
            </a:r>
            <a:r>
              <a:rPr lang="en-US" altLang="ja-JP" dirty="0">
                <a:solidFill>
                  <a:srgbClr val="FF0000"/>
                </a:solidFill>
              </a:rPr>
              <a:t>': -1</a:t>
            </a:r>
            <a:r>
              <a:rPr lang="en-US" altLang="ja-JP" dirty="0"/>
              <a:t>,</a:t>
            </a:r>
          </a:p>
          <a:p>
            <a:r>
              <a:rPr lang="en-US" altLang="ja-JP" dirty="0"/>
              <a:t>    '</a:t>
            </a:r>
            <a:r>
              <a:rPr lang="en-US" altLang="ja-JP" dirty="0" err="1"/>
              <a:t>num_leaves</a:t>
            </a:r>
            <a:r>
              <a:rPr lang="en-US" altLang="ja-JP" dirty="0"/>
              <a:t>': 31,</a:t>
            </a:r>
          </a:p>
          <a:p>
            <a:r>
              <a:rPr lang="en-US" altLang="ja-JP" dirty="0"/>
              <a:t>    </a:t>
            </a:r>
            <a:r>
              <a:rPr lang="en-US" altLang="ja-JP" dirty="0">
                <a:solidFill>
                  <a:srgbClr val="FF0000"/>
                </a:solidFill>
              </a:rPr>
              <a:t>'</a:t>
            </a:r>
            <a:r>
              <a:rPr lang="en-US" altLang="ja-JP" dirty="0" err="1">
                <a:solidFill>
                  <a:srgbClr val="FF0000"/>
                </a:solidFill>
              </a:rPr>
              <a:t>learning_rate</a:t>
            </a:r>
            <a:r>
              <a:rPr lang="en-US" altLang="ja-JP" dirty="0">
                <a:solidFill>
                  <a:srgbClr val="FF0000"/>
                </a:solidFill>
              </a:rPr>
              <a:t>': 0.001</a:t>
            </a:r>
            <a:r>
              <a:rPr lang="en-US" altLang="ja-JP" dirty="0"/>
              <a:t>,</a:t>
            </a:r>
          </a:p>
          <a:p>
            <a:r>
              <a:rPr lang="en-US" altLang="ja-JP" dirty="0"/>
              <a:t>    '</a:t>
            </a:r>
            <a:r>
              <a:rPr lang="en-US" altLang="ja-JP" dirty="0" err="1"/>
              <a:t>feature_fraction</a:t>
            </a:r>
            <a:r>
              <a:rPr lang="en-US" altLang="ja-JP" dirty="0"/>
              <a:t>': 1.0,</a:t>
            </a:r>
          </a:p>
          <a:p>
            <a:r>
              <a:rPr lang="en-US" altLang="ja-JP" dirty="0"/>
              <a:t>    '</a:t>
            </a:r>
            <a:r>
              <a:rPr lang="en-US" altLang="ja-JP" dirty="0" err="1"/>
              <a:t>bagging_fraction</a:t>
            </a:r>
            <a:r>
              <a:rPr lang="en-US" altLang="ja-JP" dirty="0"/>
              <a:t>': 1.0,</a:t>
            </a:r>
          </a:p>
          <a:p>
            <a:r>
              <a:rPr lang="en-US" altLang="ja-JP" dirty="0"/>
              <a:t>    '</a:t>
            </a:r>
            <a:r>
              <a:rPr lang="en-US" altLang="ja-JP" dirty="0" err="1"/>
              <a:t>bagging_freq</a:t>
            </a:r>
            <a:r>
              <a:rPr lang="en-US" altLang="ja-JP" dirty="0"/>
              <a:t>': 0,</a:t>
            </a:r>
          </a:p>
          <a:p>
            <a:r>
              <a:rPr lang="en-US" altLang="ja-JP" dirty="0"/>
              <a:t>    '</a:t>
            </a:r>
            <a:r>
              <a:rPr lang="en-US" altLang="ja-JP" dirty="0" err="1"/>
              <a:t>bagging_seed</a:t>
            </a:r>
            <a:r>
              <a:rPr lang="en-US" altLang="ja-JP" dirty="0"/>
              <a:t>': 2018,</a:t>
            </a:r>
          </a:p>
          <a:p>
            <a:r>
              <a:rPr lang="en-US" altLang="ja-JP" dirty="0"/>
              <a:t>    'verbose': -1,</a:t>
            </a:r>
          </a:p>
          <a:p>
            <a:r>
              <a:rPr lang="en-US" altLang="ja-JP" dirty="0"/>
              <a:t>    'num_threads':16</a:t>
            </a:r>
          </a:p>
          <a:p>
            <a:r>
              <a:rPr lang="en-US" altLang="ja-JP" dirty="0"/>
              <a:t>}</a:t>
            </a:r>
          </a:p>
          <a:p>
            <a:endParaRPr kumimoji="1" lang="ja-JP" altLang="en-US" dirty="0"/>
          </a:p>
        </p:txBody>
      </p:sp>
    </p:spTree>
    <p:extLst>
      <p:ext uri="{BB962C8B-B14F-4D97-AF65-F5344CB8AC3E}">
        <p14:creationId xmlns:p14="http://schemas.microsoft.com/office/powerpoint/2010/main" val="26360893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6B551181-2C66-4A19-BFC6-2ADD5F37BB92}"/>
              </a:ext>
            </a:extLst>
          </p:cNvPr>
          <p:cNvSpPr txBox="1"/>
          <p:nvPr/>
        </p:nvSpPr>
        <p:spPr>
          <a:xfrm>
            <a:off x="868544" y="924630"/>
            <a:ext cx="4055794" cy="461665"/>
          </a:xfrm>
          <a:prstGeom prst="rect">
            <a:avLst/>
          </a:prstGeom>
          <a:noFill/>
        </p:spPr>
        <p:txBody>
          <a:bodyPr wrap="square" rtlCol="0">
            <a:spAutoFit/>
          </a:bodyPr>
          <a:lstStyle/>
          <a:p>
            <a:r>
              <a:rPr kumimoji="1" lang="en-US" altLang="ja-JP" sz="2400" dirty="0"/>
              <a:t>Case 1 result</a:t>
            </a:r>
            <a:endParaRPr kumimoji="1" lang="ja-JP" altLang="en-US" sz="2400" dirty="0"/>
          </a:p>
        </p:txBody>
      </p:sp>
      <p:sp>
        <p:nvSpPr>
          <p:cNvPr id="2" name="テキスト ボックス 1">
            <a:extLst>
              <a:ext uri="{FF2B5EF4-FFF2-40B4-BE49-F238E27FC236}">
                <a16:creationId xmlns:a16="http://schemas.microsoft.com/office/drawing/2014/main" id="{A0F39BA3-32F4-460B-A00F-65C4BCEF5823}"/>
              </a:ext>
            </a:extLst>
          </p:cNvPr>
          <p:cNvSpPr txBox="1"/>
          <p:nvPr/>
        </p:nvSpPr>
        <p:spPr>
          <a:xfrm>
            <a:off x="1774580" y="1590584"/>
            <a:ext cx="8981946" cy="923330"/>
          </a:xfrm>
          <a:prstGeom prst="rect">
            <a:avLst/>
          </a:prstGeom>
          <a:noFill/>
        </p:spPr>
        <p:txBody>
          <a:bodyPr wrap="none" rtlCol="0">
            <a:spAutoFit/>
          </a:bodyPr>
          <a:lstStyle/>
          <a:p>
            <a:pPr marL="285750" indent="-285750">
              <a:buFont typeface="Arial" panose="020B0604020202020204" pitchFamily="34" charset="0"/>
              <a:buChar char="•"/>
            </a:pPr>
            <a:r>
              <a:rPr lang="ja-JP" altLang="en-US" dirty="0"/>
              <a:t>平均適合率は</a:t>
            </a:r>
            <a:r>
              <a:rPr lang="en-US" altLang="ja-JP" dirty="0"/>
              <a:t>77%, </a:t>
            </a:r>
            <a:r>
              <a:rPr lang="en-US" altLang="ja-JP" dirty="0" err="1"/>
              <a:t>auROC</a:t>
            </a:r>
            <a:r>
              <a:rPr lang="ja-JP" altLang="en-US" dirty="0"/>
              <a:t>は</a:t>
            </a:r>
            <a:r>
              <a:rPr lang="en-US" altLang="ja-JP" dirty="0"/>
              <a:t>90%</a:t>
            </a:r>
            <a:r>
              <a:rPr lang="ja-JP" altLang="en-US" dirty="0"/>
              <a:t>であった</a:t>
            </a:r>
            <a:r>
              <a:rPr lang="en-US" altLang="ja-JP" dirty="0"/>
              <a:t>.</a:t>
            </a:r>
          </a:p>
          <a:p>
            <a:pPr marL="285750" indent="-285750">
              <a:buFont typeface="Arial" panose="020B0604020202020204" pitchFamily="34" charset="0"/>
              <a:buChar char="•"/>
            </a:pPr>
            <a:endParaRPr lang="en-US" altLang="ja-JP" dirty="0"/>
          </a:p>
          <a:p>
            <a:pPr marL="285750" indent="-285750">
              <a:buFont typeface="Arial" panose="020B0604020202020204" pitchFamily="34" charset="0"/>
              <a:buChar char="•"/>
            </a:pPr>
            <a:r>
              <a:rPr lang="en-US" altLang="ja-JP" dirty="0"/>
              <a:t>75% </a:t>
            </a:r>
            <a:r>
              <a:rPr lang="ja-JP" altLang="en-US" dirty="0"/>
              <a:t>の不正を検出をしようとすると</a:t>
            </a:r>
            <a:r>
              <a:rPr lang="en-US" altLang="ja-JP" dirty="0"/>
              <a:t>, </a:t>
            </a:r>
            <a:r>
              <a:rPr lang="ja-JP" altLang="en-US" dirty="0"/>
              <a:t>適合率が</a:t>
            </a:r>
            <a:r>
              <a:rPr lang="en-US" altLang="ja-JP" dirty="0"/>
              <a:t>0.7485</a:t>
            </a:r>
            <a:r>
              <a:rPr lang="ja-JP" altLang="en-US" dirty="0"/>
              <a:t>になる</a:t>
            </a:r>
            <a:r>
              <a:rPr lang="en-US" altLang="ja-JP" dirty="0"/>
              <a:t>. (</a:t>
            </a:r>
            <a:r>
              <a:rPr lang="ja-JP" altLang="en-US" dirty="0"/>
              <a:t>教科書よりよくなりすぎた</a:t>
            </a:r>
            <a:r>
              <a:rPr lang="en-US" altLang="ja-JP" dirty="0"/>
              <a:t>)</a:t>
            </a:r>
          </a:p>
        </p:txBody>
      </p:sp>
      <p:sp>
        <p:nvSpPr>
          <p:cNvPr id="24" name="テキスト ボックス 23">
            <a:extLst>
              <a:ext uri="{FF2B5EF4-FFF2-40B4-BE49-F238E27FC236}">
                <a16:creationId xmlns:a16="http://schemas.microsoft.com/office/drawing/2014/main" id="{A91807FB-E2FD-458D-B844-B599C8B42D03}"/>
              </a:ext>
            </a:extLst>
          </p:cNvPr>
          <p:cNvSpPr txBox="1"/>
          <p:nvPr/>
        </p:nvSpPr>
        <p:spPr>
          <a:xfrm>
            <a:off x="1348509" y="3500582"/>
            <a:ext cx="5182829" cy="369332"/>
          </a:xfrm>
          <a:prstGeom prst="rect">
            <a:avLst/>
          </a:prstGeom>
          <a:noFill/>
        </p:spPr>
        <p:txBody>
          <a:bodyPr wrap="none" rtlCol="0">
            <a:spAutoFit/>
          </a:bodyPr>
          <a:lstStyle/>
          <a:p>
            <a:r>
              <a:rPr kumimoji="1" lang="en-US" altLang="ja-JP" dirty="0"/>
              <a:t>test </a:t>
            </a:r>
            <a:r>
              <a:rPr kumimoji="1" lang="ja-JP" altLang="en-US" dirty="0"/>
              <a:t>データに対する適合率</a:t>
            </a:r>
            <a:r>
              <a:rPr kumimoji="1" lang="en-US" altLang="ja-JP" dirty="0"/>
              <a:t>-</a:t>
            </a:r>
            <a:r>
              <a:rPr kumimoji="1" lang="ja-JP" altLang="en-US" dirty="0"/>
              <a:t>再現率曲線と</a:t>
            </a:r>
            <a:r>
              <a:rPr lang="en-US" altLang="ja-JP" dirty="0"/>
              <a:t>ROC</a:t>
            </a:r>
            <a:r>
              <a:rPr lang="ja-JP" altLang="en-US" dirty="0"/>
              <a:t>曲線</a:t>
            </a:r>
            <a:endParaRPr kumimoji="1" lang="ja-JP" altLang="en-US" dirty="0"/>
          </a:p>
        </p:txBody>
      </p:sp>
      <p:pic>
        <p:nvPicPr>
          <p:cNvPr id="9" name="図 8">
            <a:extLst>
              <a:ext uri="{FF2B5EF4-FFF2-40B4-BE49-F238E27FC236}">
                <a16:creationId xmlns:a16="http://schemas.microsoft.com/office/drawing/2014/main" id="{D34311CC-4CA9-4B0D-8AA9-E135C7994839}"/>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829570" y="4067088"/>
            <a:ext cx="3547880" cy="2660910"/>
          </a:xfrm>
          <a:prstGeom prst="rect">
            <a:avLst/>
          </a:prstGeom>
        </p:spPr>
      </p:pic>
      <p:pic>
        <p:nvPicPr>
          <p:cNvPr id="10" name="図 9">
            <a:extLst>
              <a:ext uri="{FF2B5EF4-FFF2-40B4-BE49-F238E27FC236}">
                <a16:creationId xmlns:a16="http://schemas.microsoft.com/office/drawing/2014/main" id="{27E82DDE-B3A8-4128-98BF-76BDE95D0723}"/>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557081" y="4067088"/>
            <a:ext cx="3547880" cy="2660910"/>
          </a:xfrm>
          <a:prstGeom prst="rect">
            <a:avLst/>
          </a:prstGeom>
        </p:spPr>
      </p:pic>
    </p:spTree>
    <p:extLst>
      <p:ext uri="{BB962C8B-B14F-4D97-AF65-F5344CB8AC3E}">
        <p14:creationId xmlns:p14="http://schemas.microsoft.com/office/powerpoint/2010/main" val="6575374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6B551181-2C66-4A19-BFC6-2ADD5F37BB92}"/>
              </a:ext>
            </a:extLst>
          </p:cNvPr>
          <p:cNvSpPr txBox="1"/>
          <p:nvPr/>
        </p:nvSpPr>
        <p:spPr>
          <a:xfrm>
            <a:off x="868543" y="924630"/>
            <a:ext cx="5574201" cy="461665"/>
          </a:xfrm>
          <a:prstGeom prst="rect">
            <a:avLst/>
          </a:prstGeom>
          <a:noFill/>
        </p:spPr>
        <p:txBody>
          <a:bodyPr wrap="square" rtlCol="0">
            <a:spAutoFit/>
          </a:bodyPr>
          <a:lstStyle/>
          <a:p>
            <a:r>
              <a:rPr kumimoji="1" lang="en-US" altLang="ja-JP" sz="2400" dirty="0"/>
              <a:t>Case 2 (</a:t>
            </a:r>
            <a:r>
              <a:rPr lang="ja-JP" altLang="en-US" sz="2400" dirty="0"/>
              <a:t>過完備線形オートエンコーダ</a:t>
            </a:r>
            <a:r>
              <a:rPr lang="en-US" altLang="ja-JP" sz="2400" dirty="0"/>
              <a:t>)</a:t>
            </a:r>
            <a:endParaRPr kumimoji="1" lang="ja-JP" altLang="en-US" sz="2400" dirty="0"/>
          </a:p>
        </p:txBody>
      </p:sp>
      <mc:AlternateContent xmlns:mc="http://schemas.openxmlformats.org/markup-compatibility/2006">
        <mc:Choice xmlns:a14="http://schemas.microsoft.com/office/drawing/2010/main" Requires="a14">
          <p:sp>
            <p:nvSpPr>
              <p:cNvPr id="2" name="テキスト ボックス 1">
                <a:extLst>
                  <a:ext uri="{FF2B5EF4-FFF2-40B4-BE49-F238E27FC236}">
                    <a16:creationId xmlns:a16="http://schemas.microsoft.com/office/drawing/2014/main" id="{A0F39BA3-32F4-460B-A00F-65C4BCEF5823}"/>
                  </a:ext>
                </a:extLst>
              </p:cNvPr>
              <p:cNvSpPr txBox="1"/>
              <p:nvPr/>
            </p:nvSpPr>
            <p:spPr>
              <a:xfrm>
                <a:off x="1774580" y="1590584"/>
                <a:ext cx="10152138" cy="2862322"/>
              </a:xfrm>
              <a:prstGeom prst="rect">
                <a:avLst/>
              </a:prstGeom>
              <a:noFill/>
            </p:spPr>
            <p:txBody>
              <a:bodyPr wrap="none" rtlCol="0">
                <a:spAutoFit/>
              </a:bodyPr>
              <a:lstStyle/>
              <a:p>
                <a:pPr marL="285750" indent="-285750">
                  <a:buFont typeface="Arial" panose="020B0604020202020204" pitchFamily="34" charset="0"/>
                  <a:buChar char="•"/>
                </a:pPr>
                <a:r>
                  <a:rPr lang="ja-JP" altLang="en-US" dirty="0"/>
                  <a:t>線形活性化関数を用いた</a:t>
                </a:r>
                <a:r>
                  <a:rPr lang="en-US" altLang="ja-JP" dirty="0"/>
                  <a:t>2</a:t>
                </a:r>
                <a:r>
                  <a:rPr lang="ja-JP" altLang="en-US" dirty="0"/>
                  <a:t>層過完備オートエンコーダを使用する</a:t>
                </a:r>
                <a:r>
                  <a:rPr lang="en-US" altLang="ja-JP" dirty="0"/>
                  <a:t>.</a:t>
                </a:r>
              </a:p>
              <a:p>
                <a:pPr marL="285750" indent="-285750">
                  <a:buFont typeface="Arial" panose="020B0604020202020204" pitchFamily="34" charset="0"/>
                  <a:buChar char="•"/>
                </a:pPr>
                <a:endParaRPr lang="en-US" altLang="ja-JP" dirty="0"/>
              </a:p>
              <a:p>
                <a:pPr marL="285750" indent="-285750">
                  <a:buFont typeface="Arial" panose="020B0604020202020204" pitchFamily="34" charset="0"/>
                  <a:buChar char="•"/>
                </a:pPr>
                <a:r>
                  <a:rPr lang="ja-JP" altLang="en-US" dirty="0"/>
                  <a:t>バッチサイズを</a:t>
                </a:r>
                <a:r>
                  <a:rPr lang="en-US" altLang="ja-JP" dirty="0">
                    <a:solidFill>
                      <a:srgbClr val="FF0000"/>
                    </a:solidFill>
                  </a:rPr>
                  <a:t>64</a:t>
                </a:r>
                <a:r>
                  <a:rPr lang="en-US" altLang="ja-JP" dirty="0"/>
                  <a:t>, </a:t>
                </a:r>
                <a:r>
                  <a:rPr lang="ja-JP" altLang="en-US" dirty="0"/>
                  <a:t>エポック数を</a:t>
                </a:r>
                <a:r>
                  <a:rPr lang="en-US" altLang="ja-JP" dirty="0">
                    <a:solidFill>
                      <a:srgbClr val="FF0000"/>
                    </a:solidFill>
                  </a:rPr>
                  <a:t>100</a:t>
                </a:r>
                <a:r>
                  <a:rPr lang="ja-JP" altLang="en-US" dirty="0"/>
                  <a:t>とする</a:t>
                </a:r>
                <a:r>
                  <a:rPr lang="en-US" altLang="ja-JP" dirty="0"/>
                  <a:t>.</a:t>
                </a:r>
              </a:p>
              <a:p>
                <a:pPr marL="742950" lvl="1" indent="-285750">
                  <a:buFont typeface="Wingdings" panose="05000000000000000000" pitchFamily="2" charset="2"/>
                  <a:buChar char="Ø"/>
                </a:pPr>
                <a:r>
                  <a:rPr lang="ja-JP" altLang="en-US" dirty="0"/>
                  <a:t>バッチサイズ大きくして学習速度を速めつつ</a:t>
                </a:r>
                <a:r>
                  <a:rPr lang="en-US" altLang="ja-JP" dirty="0"/>
                  <a:t>, </a:t>
                </a:r>
                <a:r>
                  <a:rPr lang="ja-JP" altLang="en-US" dirty="0"/>
                  <a:t>エポック数を大幅に増やした</a:t>
                </a:r>
                <a:r>
                  <a:rPr lang="en-US" altLang="ja-JP" dirty="0"/>
                  <a:t>.</a:t>
                </a:r>
                <a:r>
                  <a:rPr lang="ja-JP" altLang="en-US" dirty="0"/>
                  <a:t> </a:t>
                </a:r>
                <a:r>
                  <a:rPr lang="en-US" altLang="ja-JP" dirty="0"/>
                  <a:t>(</a:t>
                </a:r>
                <a:r>
                  <a:rPr lang="ja-JP" altLang="en-US" dirty="0"/>
                  <a:t>先週の先生の指摘</a:t>
                </a:r>
                <a:r>
                  <a:rPr lang="en-US" altLang="ja-JP" dirty="0"/>
                  <a:t>)</a:t>
                </a:r>
              </a:p>
              <a:p>
                <a:pPr marL="285750" indent="-285750">
                  <a:buFont typeface="Arial" panose="020B0604020202020204" pitchFamily="34" charset="0"/>
                  <a:buChar char="•"/>
                </a:pPr>
                <a:endParaRPr lang="en-US" altLang="ja-JP" dirty="0"/>
              </a:p>
              <a:p>
                <a:pPr marL="285750" indent="-285750">
                  <a:buFont typeface="Arial" panose="020B0604020202020204" pitchFamily="34" charset="0"/>
                  <a:buChar char="•"/>
                </a:pPr>
                <a14:m>
                  <m:oMath xmlns:m="http://schemas.openxmlformats.org/officeDocument/2006/math">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10</m:t>
                        </m:r>
                      </m:e>
                      <m:sup>
                        <m:r>
                          <a:rPr lang="en-US" altLang="ja-JP" b="0" i="1" smtClean="0">
                            <a:latin typeface="Cambria Math" panose="02040503050406030204" pitchFamily="18" charset="0"/>
                          </a:rPr>
                          <m:t>−4</m:t>
                        </m:r>
                      </m:sup>
                    </m:sSup>
                  </m:oMath>
                </a14:m>
                <a:r>
                  <a:rPr lang="ja-JP" altLang="en-US" b="0" dirty="0"/>
                  <a:t>の</a:t>
                </a:r>
                <a14:m>
                  <m:oMath xmlns:m="http://schemas.openxmlformats.org/officeDocument/2006/math">
                    <m:sSup>
                      <m:sSupPr>
                        <m:ctrlPr>
                          <a:rPr lang="en-US" altLang="ja-JP" b="0" i="1" dirty="0" smtClean="0">
                            <a:latin typeface="Cambria Math" panose="02040503050406030204" pitchFamily="18" charset="0"/>
                          </a:rPr>
                        </m:ctrlPr>
                      </m:sSupPr>
                      <m:e>
                        <m:r>
                          <a:rPr lang="en-US" altLang="ja-JP" b="0" i="1" dirty="0" smtClean="0">
                            <a:latin typeface="Cambria Math" panose="02040503050406030204" pitchFamily="18" charset="0"/>
                          </a:rPr>
                          <m:t>𝐿</m:t>
                        </m:r>
                      </m:e>
                      <m:sup>
                        <m:r>
                          <a:rPr lang="en-US" altLang="ja-JP" b="0" i="1" dirty="0" smtClean="0">
                            <a:latin typeface="Cambria Math" panose="02040503050406030204" pitchFamily="18" charset="0"/>
                          </a:rPr>
                          <m:t>1</m:t>
                        </m:r>
                      </m:sup>
                    </m:sSup>
                    <m:r>
                      <a:rPr lang="ja-JP" altLang="en-US" i="1" dirty="0">
                        <a:latin typeface="Cambria Math" panose="02040503050406030204" pitchFamily="18" charset="0"/>
                      </a:rPr>
                      <m:t>正則化</m:t>
                    </m:r>
                  </m:oMath>
                </a14:m>
                <a:r>
                  <a:rPr lang="ja-JP" altLang="en-US" b="0" dirty="0"/>
                  <a:t>を入れて</a:t>
                </a:r>
                <a:r>
                  <a:rPr lang="en-US" altLang="ja-JP" b="0" dirty="0"/>
                  <a:t>, </a:t>
                </a:r>
                <a14:m>
                  <m:oMath xmlns:m="http://schemas.openxmlformats.org/officeDocument/2006/math">
                    <m:r>
                      <a:rPr lang="en-US" altLang="ja-JP" b="0" i="1" smtClean="0">
                        <a:latin typeface="Cambria Math" panose="02040503050406030204" pitchFamily="18" charset="0"/>
                      </a:rPr>
                      <m:t>2%</m:t>
                    </m:r>
                  </m:oMath>
                </a14:m>
                <a:r>
                  <a:rPr lang="ja-JP" altLang="en-US" b="0" dirty="0"/>
                  <a:t>をドロップアウトする</a:t>
                </a:r>
                <a:r>
                  <a:rPr lang="en-US" altLang="ja-JP" b="0" dirty="0"/>
                  <a:t>.</a:t>
                </a:r>
              </a:p>
              <a:p>
                <a:pPr marL="285750" indent="-285750">
                  <a:buFont typeface="Arial" panose="020B0604020202020204" pitchFamily="34" charset="0"/>
                  <a:buChar char="•"/>
                </a:pPr>
                <a:endParaRPr lang="en-US" altLang="ja-JP" dirty="0"/>
              </a:p>
              <a:p>
                <a:pPr marL="285750" indent="-285750">
                  <a:buFont typeface="Arial" panose="020B0604020202020204" pitchFamily="34" charset="0"/>
                  <a:buChar char="•"/>
                </a:pPr>
                <a:r>
                  <a:rPr lang="ja-JP" altLang="en-US" dirty="0"/>
                  <a:t>不正なものの感度を上げるためにオーバーサンプリングを行う</a:t>
                </a:r>
                <a:r>
                  <a:rPr lang="en-US" altLang="ja-JP" dirty="0"/>
                  <a:t>. </a:t>
                </a:r>
              </a:p>
              <a:p>
                <a:r>
                  <a:rPr lang="en-US" altLang="ja-JP" dirty="0"/>
                  <a:t>     </a:t>
                </a:r>
                <a:r>
                  <a:rPr lang="ja-JP" altLang="en-US" dirty="0"/>
                  <a:t>不正なデータを</a:t>
                </a:r>
                <a:r>
                  <a:rPr lang="en-US" altLang="ja-JP" dirty="0"/>
                  <a:t>100</a:t>
                </a:r>
                <a:r>
                  <a:rPr lang="ja-JP" altLang="en-US" dirty="0"/>
                  <a:t>倍に複製して訓練データに加える</a:t>
                </a:r>
                <a:r>
                  <a:rPr lang="en-US" altLang="ja-JP" dirty="0"/>
                  <a:t>.</a:t>
                </a:r>
                <a:endParaRPr lang="en-US" altLang="ja-JP" b="0" dirty="0"/>
              </a:p>
              <a:p>
                <a:pPr marL="285750" indent="-285750">
                  <a:buFont typeface="Arial" panose="020B0604020202020204" pitchFamily="34" charset="0"/>
                  <a:buChar char="•"/>
                </a:pPr>
                <a:endParaRPr lang="en-US" altLang="ja-JP" dirty="0"/>
              </a:p>
            </p:txBody>
          </p:sp>
        </mc:Choice>
        <mc:Fallback>
          <p:sp>
            <p:nvSpPr>
              <p:cNvPr id="2" name="テキスト ボックス 1">
                <a:extLst>
                  <a:ext uri="{FF2B5EF4-FFF2-40B4-BE49-F238E27FC236}">
                    <a16:creationId xmlns:a16="http://schemas.microsoft.com/office/drawing/2014/main" id="{A0F39BA3-32F4-460B-A00F-65C4BCEF5823}"/>
                  </a:ext>
                </a:extLst>
              </p:cNvPr>
              <p:cNvSpPr txBox="1">
                <a:spLocks noRot="1" noChangeAspect="1" noMove="1" noResize="1" noEditPoints="1" noAdjustHandles="1" noChangeArrowheads="1" noChangeShapeType="1" noTextEdit="1"/>
              </p:cNvSpPr>
              <p:nvPr/>
            </p:nvSpPr>
            <p:spPr>
              <a:xfrm>
                <a:off x="1774580" y="1590584"/>
                <a:ext cx="10152138" cy="2862322"/>
              </a:xfrm>
              <a:prstGeom prst="rect">
                <a:avLst/>
              </a:prstGeom>
              <a:blipFill>
                <a:blip r:embed="rId8"/>
                <a:stretch>
                  <a:fillRect l="-360" t="-1706"/>
                </a:stretch>
              </a:blipFill>
            </p:spPr>
            <p:txBody>
              <a:bodyPr/>
              <a:lstStyle/>
              <a:p>
                <a:r>
                  <a:rPr lang="ja-JP" altLang="en-US">
                    <a:noFill/>
                  </a:rPr>
                  <a:t> </a:t>
                </a:r>
              </a:p>
            </p:txBody>
          </p:sp>
        </mc:Fallback>
      </mc:AlternateContent>
      <p:grpSp>
        <p:nvGrpSpPr>
          <p:cNvPr id="125" name="グループ化 124">
            <a:extLst>
              <a:ext uri="{FF2B5EF4-FFF2-40B4-BE49-F238E27FC236}">
                <a16:creationId xmlns:a16="http://schemas.microsoft.com/office/drawing/2014/main" id="{7165087E-8081-45CE-A189-7AC7718F95EC}"/>
              </a:ext>
            </a:extLst>
          </p:cNvPr>
          <p:cNvGrpSpPr/>
          <p:nvPr/>
        </p:nvGrpSpPr>
        <p:grpSpPr>
          <a:xfrm>
            <a:off x="3485886" y="4496499"/>
            <a:ext cx="3077263" cy="2300868"/>
            <a:chOff x="3157019" y="2531104"/>
            <a:chExt cx="4706426" cy="3368367"/>
          </a:xfrm>
        </p:grpSpPr>
        <p:grpSp>
          <p:nvGrpSpPr>
            <p:cNvPr id="85" name="グループ化 84">
              <a:extLst>
                <a:ext uri="{FF2B5EF4-FFF2-40B4-BE49-F238E27FC236}">
                  <a16:creationId xmlns:a16="http://schemas.microsoft.com/office/drawing/2014/main" id="{8721C7A1-8B20-451E-BB57-F80B95D6017B}"/>
                </a:ext>
              </a:extLst>
            </p:cNvPr>
            <p:cNvGrpSpPr/>
            <p:nvPr/>
          </p:nvGrpSpPr>
          <p:grpSpPr>
            <a:xfrm>
              <a:off x="3157019" y="2692959"/>
              <a:ext cx="4362881" cy="2832449"/>
              <a:chOff x="4113364" y="2491408"/>
              <a:chExt cx="4362881" cy="2832449"/>
            </a:xfrm>
          </p:grpSpPr>
          <p:grpSp>
            <p:nvGrpSpPr>
              <p:cNvPr id="84" name="グループ化 83">
                <a:extLst>
                  <a:ext uri="{FF2B5EF4-FFF2-40B4-BE49-F238E27FC236}">
                    <a16:creationId xmlns:a16="http://schemas.microsoft.com/office/drawing/2014/main" id="{F492300E-D0D6-4CC6-A0F7-55E7DCCF9C24}"/>
                  </a:ext>
                </a:extLst>
              </p:cNvPr>
              <p:cNvGrpSpPr/>
              <p:nvPr/>
            </p:nvGrpSpPr>
            <p:grpSpPr>
              <a:xfrm>
                <a:off x="4113364" y="2491408"/>
                <a:ext cx="4362881" cy="2832449"/>
                <a:chOff x="3189069" y="2264905"/>
                <a:chExt cx="4362881" cy="2832449"/>
              </a:xfrm>
            </p:grpSpPr>
            <p:cxnSp>
              <p:nvCxnSpPr>
                <p:cNvPr id="26" name="直線コネクタ 25">
                  <a:extLst>
                    <a:ext uri="{FF2B5EF4-FFF2-40B4-BE49-F238E27FC236}">
                      <a16:creationId xmlns:a16="http://schemas.microsoft.com/office/drawing/2014/main" id="{FFAFCFB5-3356-4270-8C7B-9E003C753AE9}"/>
                    </a:ext>
                  </a:extLst>
                </p:cNvPr>
                <p:cNvCxnSpPr>
                  <a:cxnSpLocks/>
                  <a:stCxn id="4" idx="6"/>
                  <a:endCxn id="15" idx="2"/>
                </p:cNvCxnSpPr>
                <p:nvPr/>
              </p:nvCxnSpPr>
              <p:spPr>
                <a:xfrm>
                  <a:off x="3657599" y="2888133"/>
                  <a:ext cx="1461486" cy="202455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線コネクタ 36">
                  <a:extLst>
                    <a:ext uri="{FF2B5EF4-FFF2-40B4-BE49-F238E27FC236}">
                      <a16:creationId xmlns:a16="http://schemas.microsoft.com/office/drawing/2014/main" id="{B48D8D82-8F11-4948-BB1D-8D5A2C621997}"/>
                    </a:ext>
                  </a:extLst>
                </p:cNvPr>
                <p:cNvCxnSpPr>
                  <a:cxnSpLocks/>
                  <a:stCxn id="13" idx="6"/>
                  <a:endCxn id="20" idx="2"/>
                </p:cNvCxnSpPr>
                <p:nvPr/>
              </p:nvCxnSpPr>
              <p:spPr>
                <a:xfrm>
                  <a:off x="5479811" y="2449572"/>
                  <a:ext cx="1628461" cy="210301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83" name="グループ化 82">
                  <a:extLst>
                    <a:ext uri="{FF2B5EF4-FFF2-40B4-BE49-F238E27FC236}">
                      <a16:creationId xmlns:a16="http://schemas.microsoft.com/office/drawing/2014/main" id="{42CDD64A-1595-4EC5-B118-CFA98D31A27F}"/>
                    </a:ext>
                  </a:extLst>
                </p:cNvPr>
                <p:cNvGrpSpPr/>
                <p:nvPr/>
              </p:nvGrpSpPr>
              <p:grpSpPr>
                <a:xfrm>
                  <a:off x="3189069" y="2264905"/>
                  <a:ext cx="4362881" cy="2832449"/>
                  <a:chOff x="3189069" y="2428177"/>
                  <a:chExt cx="4362881" cy="2832449"/>
                </a:xfrm>
              </p:grpSpPr>
              <p:grpSp>
                <p:nvGrpSpPr>
                  <p:cNvPr id="17" name="グループ化 16">
                    <a:extLst>
                      <a:ext uri="{FF2B5EF4-FFF2-40B4-BE49-F238E27FC236}">
                        <a16:creationId xmlns:a16="http://schemas.microsoft.com/office/drawing/2014/main" id="{94CD8661-16CA-43F9-99FD-FE9EDDAB2ECB}"/>
                      </a:ext>
                    </a:extLst>
                  </p:cNvPr>
                  <p:cNvGrpSpPr/>
                  <p:nvPr/>
                </p:nvGrpSpPr>
                <p:grpSpPr>
                  <a:xfrm>
                    <a:off x="7022391" y="2868198"/>
                    <a:ext cx="529559" cy="2032325"/>
                    <a:chOff x="3210993" y="2868308"/>
                    <a:chExt cx="529559" cy="2032325"/>
                  </a:xfrm>
                </p:grpSpPr>
                <p:sp>
                  <p:nvSpPr>
                    <p:cNvPr id="18" name="楕円 17">
                      <a:extLst>
                        <a:ext uri="{FF2B5EF4-FFF2-40B4-BE49-F238E27FC236}">
                          <a16:creationId xmlns:a16="http://schemas.microsoft.com/office/drawing/2014/main" id="{47AF6E74-84B1-453B-AF6F-1BBE430AEB53}"/>
                        </a:ext>
                      </a:extLst>
                    </p:cNvPr>
                    <p:cNvSpPr/>
                    <p:nvPr/>
                  </p:nvSpPr>
                  <p:spPr>
                    <a:xfrm>
                      <a:off x="3296874" y="2868308"/>
                      <a:ext cx="360726" cy="3693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楕円 18">
                      <a:extLst>
                        <a:ext uri="{FF2B5EF4-FFF2-40B4-BE49-F238E27FC236}">
                          <a16:creationId xmlns:a16="http://schemas.microsoft.com/office/drawing/2014/main" id="{A8AE22C7-0FD2-4C4A-944F-29A9D3141D5A}"/>
                        </a:ext>
                      </a:extLst>
                    </p:cNvPr>
                    <p:cNvSpPr/>
                    <p:nvPr/>
                  </p:nvSpPr>
                  <p:spPr>
                    <a:xfrm>
                      <a:off x="3296874" y="3317818"/>
                      <a:ext cx="360726" cy="3693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楕円 19">
                      <a:extLst>
                        <a:ext uri="{FF2B5EF4-FFF2-40B4-BE49-F238E27FC236}">
                          <a16:creationId xmlns:a16="http://schemas.microsoft.com/office/drawing/2014/main" id="{33B64E1B-7538-48F0-A834-42CA44088B62}"/>
                        </a:ext>
                      </a:extLst>
                    </p:cNvPr>
                    <p:cNvSpPr/>
                    <p:nvPr/>
                  </p:nvSpPr>
                  <p:spPr>
                    <a:xfrm>
                      <a:off x="3296874" y="4531300"/>
                      <a:ext cx="360726" cy="3693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テキスト ボックス 20">
                      <a:extLst>
                        <a:ext uri="{FF2B5EF4-FFF2-40B4-BE49-F238E27FC236}">
                          <a16:creationId xmlns:a16="http://schemas.microsoft.com/office/drawing/2014/main" id="{127D4CEE-6B26-486F-BB1F-2F2160B90EA8}"/>
                        </a:ext>
                      </a:extLst>
                    </p:cNvPr>
                    <p:cNvSpPr txBox="1"/>
                    <p:nvPr/>
                  </p:nvSpPr>
                  <p:spPr>
                    <a:xfrm>
                      <a:off x="3210993" y="3794106"/>
                      <a:ext cx="529559" cy="538807"/>
                    </a:xfrm>
                    <a:prstGeom prst="rect">
                      <a:avLst/>
                    </a:prstGeom>
                    <a:noFill/>
                  </p:spPr>
                  <p:txBody>
                    <a:bodyPr vert="eaVert" wrap="square" rtlCol="0">
                      <a:spAutoFit/>
                    </a:bodyPr>
                    <a:lstStyle/>
                    <a:p>
                      <a:r>
                        <a:rPr lang="ja-JP" altLang="en-US" sz="1050" dirty="0"/>
                        <a:t>・ ・ ・</a:t>
                      </a:r>
                      <a:endParaRPr kumimoji="1" lang="ja-JP" altLang="en-US" sz="1050" dirty="0"/>
                    </a:p>
                  </p:txBody>
                </p:sp>
              </p:grpSp>
              <p:grpSp>
                <p:nvGrpSpPr>
                  <p:cNvPr id="82" name="グループ化 81">
                    <a:extLst>
                      <a:ext uri="{FF2B5EF4-FFF2-40B4-BE49-F238E27FC236}">
                        <a16:creationId xmlns:a16="http://schemas.microsoft.com/office/drawing/2014/main" id="{CBFF67BA-AFA0-4C70-9DF9-82E5C5A49C6C}"/>
                      </a:ext>
                    </a:extLst>
                  </p:cNvPr>
                  <p:cNvGrpSpPr/>
                  <p:nvPr/>
                </p:nvGrpSpPr>
                <p:grpSpPr>
                  <a:xfrm>
                    <a:off x="3189069" y="2428177"/>
                    <a:ext cx="3919203" cy="2832449"/>
                    <a:chOff x="3189069" y="2428177"/>
                    <a:chExt cx="3919203" cy="2832449"/>
                  </a:xfrm>
                </p:grpSpPr>
                <p:grpSp>
                  <p:nvGrpSpPr>
                    <p:cNvPr id="11" name="グループ化 10">
                      <a:extLst>
                        <a:ext uri="{FF2B5EF4-FFF2-40B4-BE49-F238E27FC236}">
                          <a16:creationId xmlns:a16="http://schemas.microsoft.com/office/drawing/2014/main" id="{606DF5B4-DF9C-49AD-A131-DDC30784F0CC}"/>
                        </a:ext>
                      </a:extLst>
                    </p:cNvPr>
                    <p:cNvGrpSpPr/>
                    <p:nvPr/>
                  </p:nvGrpSpPr>
                  <p:grpSpPr>
                    <a:xfrm>
                      <a:off x="3189069" y="2866738"/>
                      <a:ext cx="529561" cy="2039054"/>
                      <a:chOff x="3189069" y="2866738"/>
                      <a:chExt cx="529561" cy="2039054"/>
                    </a:xfrm>
                  </p:grpSpPr>
                  <p:sp>
                    <p:nvSpPr>
                      <p:cNvPr id="4" name="楕円 3">
                        <a:extLst>
                          <a:ext uri="{FF2B5EF4-FFF2-40B4-BE49-F238E27FC236}">
                            <a16:creationId xmlns:a16="http://schemas.microsoft.com/office/drawing/2014/main" id="{44E2DAA8-8141-408F-A79E-106BEAEE7775}"/>
                          </a:ext>
                        </a:extLst>
                      </p:cNvPr>
                      <p:cNvSpPr/>
                      <p:nvPr/>
                    </p:nvSpPr>
                    <p:spPr>
                      <a:xfrm>
                        <a:off x="3296873" y="2866738"/>
                        <a:ext cx="360726" cy="3693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楕円 6">
                        <a:extLst>
                          <a:ext uri="{FF2B5EF4-FFF2-40B4-BE49-F238E27FC236}">
                            <a16:creationId xmlns:a16="http://schemas.microsoft.com/office/drawing/2014/main" id="{0F9E74A5-D042-4626-9895-3505D6409D4E}"/>
                          </a:ext>
                        </a:extLst>
                      </p:cNvPr>
                      <p:cNvSpPr/>
                      <p:nvPr/>
                    </p:nvSpPr>
                    <p:spPr>
                      <a:xfrm>
                        <a:off x="3296873" y="3317708"/>
                        <a:ext cx="360726" cy="3693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楕円 8">
                        <a:extLst>
                          <a:ext uri="{FF2B5EF4-FFF2-40B4-BE49-F238E27FC236}">
                            <a16:creationId xmlns:a16="http://schemas.microsoft.com/office/drawing/2014/main" id="{C8502701-9420-4629-9030-6546D0CEE9DD}"/>
                          </a:ext>
                        </a:extLst>
                      </p:cNvPr>
                      <p:cNvSpPr/>
                      <p:nvPr/>
                    </p:nvSpPr>
                    <p:spPr>
                      <a:xfrm>
                        <a:off x="3296873" y="4536459"/>
                        <a:ext cx="360726" cy="3693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6525D8B0-FD70-4373-903D-F3DEE2E72C68}"/>
                          </a:ext>
                        </a:extLst>
                      </p:cNvPr>
                      <p:cNvSpPr txBox="1"/>
                      <p:nvPr/>
                    </p:nvSpPr>
                    <p:spPr>
                      <a:xfrm>
                        <a:off x="3189069" y="3818017"/>
                        <a:ext cx="529561" cy="538807"/>
                      </a:xfrm>
                      <a:prstGeom prst="rect">
                        <a:avLst/>
                      </a:prstGeom>
                      <a:noFill/>
                    </p:spPr>
                    <p:txBody>
                      <a:bodyPr vert="eaVert" wrap="none" rtlCol="0">
                        <a:spAutoFit/>
                      </a:bodyPr>
                      <a:lstStyle/>
                      <a:p>
                        <a:r>
                          <a:rPr lang="ja-JP" altLang="en-US" sz="1050" dirty="0"/>
                          <a:t>・ ・ ・</a:t>
                        </a:r>
                        <a:endParaRPr kumimoji="1" lang="ja-JP" altLang="en-US" sz="1050" dirty="0"/>
                      </a:p>
                    </p:txBody>
                  </p:sp>
                </p:grpSp>
                <p:grpSp>
                  <p:nvGrpSpPr>
                    <p:cNvPr id="12" name="グループ化 11">
                      <a:extLst>
                        <a:ext uri="{FF2B5EF4-FFF2-40B4-BE49-F238E27FC236}">
                          <a16:creationId xmlns:a16="http://schemas.microsoft.com/office/drawing/2014/main" id="{E2DB8F4F-CF88-4FF6-BF73-1276458A29B5}"/>
                        </a:ext>
                      </a:extLst>
                    </p:cNvPr>
                    <p:cNvGrpSpPr/>
                    <p:nvPr/>
                  </p:nvGrpSpPr>
                  <p:grpSpPr>
                    <a:xfrm>
                      <a:off x="5058053" y="2428177"/>
                      <a:ext cx="529561" cy="2832449"/>
                      <a:chOff x="3220728" y="2428287"/>
                      <a:chExt cx="529561" cy="2832449"/>
                    </a:xfrm>
                  </p:grpSpPr>
                  <p:sp>
                    <p:nvSpPr>
                      <p:cNvPr id="13" name="楕円 12">
                        <a:extLst>
                          <a:ext uri="{FF2B5EF4-FFF2-40B4-BE49-F238E27FC236}">
                            <a16:creationId xmlns:a16="http://schemas.microsoft.com/office/drawing/2014/main" id="{FEB3C1F4-79E0-4F93-8866-0BB18EA97ACE}"/>
                          </a:ext>
                        </a:extLst>
                      </p:cNvPr>
                      <p:cNvSpPr/>
                      <p:nvPr/>
                    </p:nvSpPr>
                    <p:spPr>
                      <a:xfrm>
                        <a:off x="3281760" y="2428287"/>
                        <a:ext cx="360726" cy="3693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楕円 13">
                        <a:extLst>
                          <a:ext uri="{FF2B5EF4-FFF2-40B4-BE49-F238E27FC236}">
                            <a16:creationId xmlns:a16="http://schemas.microsoft.com/office/drawing/2014/main" id="{8161DD9A-E11B-43B7-977A-11FFB6F01D60}"/>
                          </a:ext>
                        </a:extLst>
                      </p:cNvPr>
                      <p:cNvSpPr/>
                      <p:nvPr/>
                    </p:nvSpPr>
                    <p:spPr>
                      <a:xfrm>
                        <a:off x="3281760" y="3079599"/>
                        <a:ext cx="360726" cy="3693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楕円 14">
                        <a:extLst>
                          <a:ext uri="{FF2B5EF4-FFF2-40B4-BE49-F238E27FC236}">
                            <a16:creationId xmlns:a16="http://schemas.microsoft.com/office/drawing/2014/main" id="{B03CC7BF-9324-4664-8184-311921335BEB}"/>
                          </a:ext>
                        </a:extLst>
                      </p:cNvPr>
                      <p:cNvSpPr/>
                      <p:nvPr/>
                    </p:nvSpPr>
                    <p:spPr>
                      <a:xfrm>
                        <a:off x="3281760" y="4891403"/>
                        <a:ext cx="360726" cy="3693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5150E022-E393-40FA-BD0E-049FAD2FF318}"/>
                          </a:ext>
                        </a:extLst>
                      </p:cNvPr>
                      <p:cNvSpPr txBox="1"/>
                      <p:nvPr/>
                    </p:nvSpPr>
                    <p:spPr>
                      <a:xfrm>
                        <a:off x="3220728" y="3838132"/>
                        <a:ext cx="529561" cy="538807"/>
                      </a:xfrm>
                      <a:prstGeom prst="rect">
                        <a:avLst/>
                      </a:prstGeom>
                      <a:noFill/>
                    </p:spPr>
                    <p:txBody>
                      <a:bodyPr vert="eaVert" wrap="none" rtlCol="0">
                        <a:spAutoFit/>
                      </a:bodyPr>
                      <a:lstStyle/>
                      <a:p>
                        <a:r>
                          <a:rPr lang="ja-JP" altLang="en-US" sz="1050" dirty="0"/>
                          <a:t>・ ・ ・</a:t>
                        </a:r>
                        <a:endParaRPr kumimoji="1" lang="ja-JP" altLang="en-US" sz="1050" dirty="0"/>
                      </a:p>
                    </p:txBody>
                  </p:sp>
                </p:grpSp>
                <p:cxnSp>
                  <p:nvCxnSpPr>
                    <p:cNvPr id="23" name="直線コネクタ 22">
                      <a:extLst>
                        <a:ext uri="{FF2B5EF4-FFF2-40B4-BE49-F238E27FC236}">
                          <a16:creationId xmlns:a16="http://schemas.microsoft.com/office/drawing/2014/main" id="{4F5AD55B-7B4F-4ADB-84FF-5ECE5589F492}"/>
                        </a:ext>
                      </a:extLst>
                    </p:cNvPr>
                    <p:cNvCxnSpPr>
                      <a:cxnSpLocks/>
                      <a:stCxn id="4" idx="6"/>
                      <a:endCxn id="13" idx="2"/>
                    </p:cNvCxnSpPr>
                    <p:nvPr/>
                  </p:nvCxnSpPr>
                  <p:spPr>
                    <a:xfrm flipV="1">
                      <a:off x="3657599" y="2612844"/>
                      <a:ext cx="1461486" cy="4385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B2CDD7E3-4C77-4D03-BDC6-9FF702CD47BB}"/>
                        </a:ext>
                      </a:extLst>
                    </p:cNvPr>
                    <p:cNvCxnSpPr>
                      <a:cxnSpLocks/>
                      <a:stCxn id="4" idx="6"/>
                      <a:endCxn id="14" idx="2"/>
                    </p:cNvCxnSpPr>
                    <p:nvPr/>
                  </p:nvCxnSpPr>
                  <p:spPr>
                    <a:xfrm>
                      <a:off x="3657599" y="3051405"/>
                      <a:ext cx="1461486" cy="21275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2B927506-1E9C-4565-ABBA-80B071830077}"/>
                        </a:ext>
                      </a:extLst>
                    </p:cNvPr>
                    <p:cNvCxnSpPr>
                      <a:cxnSpLocks/>
                      <a:stCxn id="7" idx="6"/>
                      <a:endCxn id="13" idx="2"/>
                    </p:cNvCxnSpPr>
                    <p:nvPr/>
                  </p:nvCxnSpPr>
                  <p:spPr>
                    <a:xfrm flipV="1">
                      <a:off x="3657599" y="2612844"/>
                      <a:ext cx="1461486" cy="88953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直線コネクタ 40">
                      <a:extLst>
                        <a:ext uri="{FF2B5EF4-FFF2-40B4-BE49-F238E27FC236}">
                          <a16:creationId xmlns:a16="http://schemas.microsoft.com/office/drawing/2014/main" id="{B7370EED-67BB-4341-A086-6CBE47FB9A96}"/>
                        </a:ext>
                      </a:extLst>
                    </p:cNvPr>
                    <p:cNvCxnSpPr>
                      <a:cxnSpLocks/>
                      <a:stCxn id="7" idx="6"/>
                      <a:endCxn id="15" idx="2"/>
                    </p:cNvCxnSpPr>
                    <p:nvPr/>
                  </p:nvCxnSpPr>
                  <p:spPr>
                    <a:xfrm>
                      <a:off x="3657599" y="3502375"/>
                      <a:ext cx="1461486" cy="157358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直線コネクタ 41">
                      <a:extLst>
                        <a:ext uri="{FF2B5EF4-FFF2-40B4-BE49-F238E27FC236}">
                          <a16:creationId xmlns:a16="http://schemas.microsoft.com/office/drawing/2014/main" id="{C4964135-5427-4881-85C3-C47820FBE424}"/>
                        </a:ext>
                      </a:extLst>
                    </p:cNvPr>
                    <p:cNvCxnSpPr>
                      <a:cxnSpLocks/>
                      <a:stCxn id="9" idx="6"/>
                      <a:endCxn id="13" idx="2"/>
                    </p:cNvCxnSpPr>
                    <p:nvPr/>
                  </p:nvCxnSpPr>
                  <p:spPr>
                    <a:xfrm flipV="1">
                      <a:off x="3657599" y="2612844"/>
                      <a:ext cx="1461486" cy="210828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直線コネクタ 47">
                      <a:extLst>
                        <a:ext uri="{FF2B5EF4-FFF2-40B4-BE49-F238E27FC236}">
                          <a16:creationId xmlns:a16="http://schemas.microsoft.com/office/drawing/2014/main" id="{051DB6BB-7144-461A-A7FC-7443A64A419E}"/>
                        </a:ext>
                      </a:extLst>
                    </p:cNvPr>
                    <p:cNvCxnSpPr>
                      <a:cxnSpLocks/>
                      <a:stCxn id="9" idx="6"/>
                      <a:endCxn id="15" idx="2"/>
                    </p:cNvCxnSpPr>
                    <p:nvPr/>
                  </p:nvCxnSpPr>
                  <p:spPr>
                    <a:xfrm>
                      <a:off x="3657599" y="4721126"/>
                      <a:ext cx="1461486" cy="35483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直線コネクタ 48">
                      <a:extLst>
                        <a:ext uri="{FF2B5EF4-FFF2-40B4-BE49-F238E27FC236}">
                          <a16:creationId xmlns:a16="http://schemas.microsoft.com/office/drawing/2014/main" id="{B47F119A-9BE7-4CFB-828E-62873164C272}"/>
                        </a:ext>
                      </a:extLst>
                    </p:cNvPr>
                    <p:cNvCxnSpPr>
                      <a:cxnSpLocks/>
                      <a:stCxn id="13" idx="6"/>
                      <a:endCxn id="18" idx="2"/>
                    </p:cNvCxnSpPr>
                    <p:nvPr/>
                  </p:nvCxnSpPr>
                  <p:spPr>
                    <a:xfrm>
                      <a:off x="5479811" y="2612844"/>
                      <a:ext cx="1628461" cy="44002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直線コネクタ 53">
                      <a:extLst>
                        <a:ext uri="{FF2B5EF4-FFF2-40B4-BE49-F238E27FC236}">
                          <a16:creationId xmlns:a16="http://schemas.microsoft.com/office/drawing/2014/main" id="{C52C30C8-2853-46CD-BC72-97FC063998A5}"/>
                        </a:ext>
                      </a:extLst>
                    </p:cNvPr>
                    <p:cNvCxnSpPr>
                      <a:cxnSpLocks/>
                      <a:stCxn id="13" idx="6"/>
                      <a:endCxn id="19" idx="2"/>
                    </p:cNvCxnSpPr>
                    <p:nvPr/>
                  </p:nvCxnSpPr>
                  <p:spPr>
                    <a:xfrm>
                      <a:off x="5479811" y="2612844"/>
                      <a:ext cx="1628461" cy="88953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直線コネクタ 54">
                      <a:extLst>
                        <a:ext uri="{FF2B5EF4-FFF2-40B4-BE49-F238E27FC236}">
                          <a16:creationId xmlns:a16="http://schemas.microsoft.com/office/drawing/2014/main" id="{3989F792-8146-455E-A04C-4A391A187037}"/>
                        </a:ext>
                      </a:extLst>
                    </p:cNvPr>
                    <p:cNvCxnSpPr>
                      <a:cxnSpLocks/>
                      <a:stCxn id="19" idx="2"/>
                      <a:endCxn id="14" idx="6"/>
                    </p:cNvCxnSpPr>
                    <p:nvPr/>
                  </p:nvCxnSpPr>
                  <p:spPr>
                    <a:xfrm flipH="1" flipV="1">
                      <a:off x="5479811" y="3264156"/>
                      <a:ext cx="1628461" cy="23821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直線コネクタ 55">
                      <a:extLst>
                        <a:ext uri="{FF2B5EF4-FFF2-40B4-BE49-F238E27FC236}">
                          <a16:creationId xmlns:a16="http://schemas.microsoft.com/office/drawing/2014/main" id="{94520189-13D0-4726-968F-966CDC2A76BF}"/>
                        </a:ext>
                      </a:extLst>
                    </p:cNvPr>
                    <p:cNvCxnSpPr>
                      <a:cxnSpLocks/>
                      <a:stCxn id="14" idx="6"/>
                      <a:endCxn id="20" idx="2"/>
                    </p:cNvCxnSpPr>
                    <p:nvPr/>
                  </p:nvCxnSpPr>
                  <p:spPr>
                    <a:xfrm>
                      <a:off x="5479811" y="3264156"/>
                      <a:ext cx="1628461" cy="145170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直線コネクタ 56">
                      <a:extLst>
                        <a:ext uri="{FF2B5EF4-FFF2-40B4-BE49-F238E27FC236}">
                          <a16:creationId xmlns:a16="http://schemas.microsoft.com/office/drawing/2014/main" id="{D6E9CE51-2A01-4413-84CC-7F98C0CA12E6}"/>
                        </a:ext>
                      </a:extLst>
                    </p:cNvPr>
                    <p:cNvCxnSpPr>
                      <a:cxnSpLocks/>
                      <a:stCxn id="15" idx="6"/>
                      <a:endCxn id="18" idx="2"/>
                    </p:cNvCxnSpPr>
                    <p:nvPr/>
                  </p:nvCxnSpPr>
                  <p:spPr>
                    <a:xfrm flipV="1">
                      <a:off x="5479811" y="3052865"/>
                      <a:ext cx="1628461" cy="202309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直線コネクタ 57">
                      <a:extLst>
                        <a:ext uri="{FF2B5EF4-FFF2-40B4-BE49-F238E27FC236}">
                          <a16:creationId xmlns:a16="http://schemas.microsoft.com/office/drawing/2014/main" id="{B1CD3E04-85E4-4F9C-A8B9-83F94E225455}"/>
                        </a:ext>
                      </a:extLst>
                    </p:cNvPr>
                    <p:cNvCxnSpPr>
                      <a:cxnSpLocks/>
                      <a:stCxn id="14" idx="6"/>
                      <a:endCxn id="18" idx="2"/>
                    </p:cNvCxnSpPr>
                    <p:nvPr/>
                  </p:nvCxnSpPr>
                  <p:spPr>
                    <a:xfrm flipV="1">
                      <a:off x="5479811" y="3052865"/>
                      <a:ext cx="1628461" cy="21129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直線コネクタ 58">
                      <a:extLst>
                        <a:ext uri="{FF2B5EF4-FFF2-40B4-BE49-F238E27FC236}">
                          <a16:creationId xmlns:a16="http://schemas.microsoft.com/office/drawing/2014/main" id="{FF740D48-8781-4878-8754-AEE76A3CB1F8}"/>
                        </a:ext>
                      </a:extLst>
                    </p:cNvPr>
                    <p:cNvCxnSpPr>
                      <a:cxnSpLocks/>
                      <a:stCxn id="15" idx="6"/>
                      <a:endCxn id="20" idx="2"/>
                    </p:cNvCxnSpPr>
                    <p:nvPr/>
                  </p:nvCxnSpPr>
                  <p:spPr>
                    <a:xfrm flipV="1">
                      <a:off x="5479811" y="4715857"/>
                      <a:ext cx="1628461" cy="36010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直線コネクタ 59">
                      <a:extLst>
                        <a:ext uri="{FF2B5EF4-FFF2-40B4-BE49-F238E27FC236}">
                          <a16:creationId xmlns:a16="http://schemas.microsoft.com/office/drawing/2014/main" id="{99DFA228-AA83-45B5-96B1-865534260163}"/>
                        </a:ext>
                      </a:extLst>
                    </p:cNvPr>
                    <p:cNvCxnSpPr>
                      <a:cxnSpLocks/>
                      <a:stCxn id="15" idx="6"/>
                      <a:endCxn id="19" idx="2"/>
                    </p:cNvCxnSpPr>
                    <p:nvPr/>
                  </p:nvCxnSpPr>
                  <p:spPr>
                    <a:xfrm flipV="1">
                      <a:off x="5479811" y="3502375"/>
                      <a:ext cx="1628461" cy="157358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cxnSp>
            <p:nvCxnSpPr>
              <p:cNvPr id="79" name="直線コネクタ 78">
                <a:extLst>
                  <a:ext uri="{FF2B5EF4-FFF2-40B4-BE49-F238E27FC236}">
                    <a16:creationId xmlns:a16="http://schemas.microsoft.com/office/drawing/2014/main" id="{A9C3D152-650A-4221-85AE-69A34CF10FAF}"/>
                  </a:ext>
                </a:extLst>
              </p:cNvPr>
              <p:cNvCxnSpPr>
                <a:cxnSpLocks/>
                <a:stCxn id="7" idx="6"/>
                <a:endCxn id="14" idx="2"/>
              </p:cNvCxnSpPr>
              <p:nvPr/>
            </p:nvCxnSpPr>
            <p:spPr>
              <a:xfrm flipV="1">
                <a:off x="4581894" y="3327387"/>
                <a:ext cx="1461486" cy="23821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pic>
          <p:nvPicPr>
            <p:cNvPr id="109" name="図 108">
              <a:extLst>
                <a:ext uri="{FF2B5EF4-FFF2-40B4-BE49-F238E27FC236}">
                  <a16:creationId xmlns:a16="http://schemas.microsoft.com/office/drawing/2014/main" id="{DBD8D996-9F45-4F2C-A8B5-16ABECF6B4F0}"/>
                </a:ext>
              </a:extLst>
            </p:cNvPr>
            <p:cNvPicPr>
              <a:picLocks noChangeAspect="1"/>
            </p:cNvPicPr>
            <p:nvPr>
              <p:custDataLst>
                <p:tags r:id="rId2"/>
              </p:custDataLst>
            </p:nvPr>
          </p:nvPicPr>
          <p:blipFill>
            <a:blip r:embed="rId9">
              <a:extLst>
                <a:ext uri="{28A0092B-C50C-407E-A947-70E740481C1C}">
                  <a14:useLocalDpi xmlns:a14="http://schemas.microsoft.com/office/drawing/2010/main" val="0"/>
                </a:ext>
              </a:extLst>
            </a:blip>
            <a:stretch>
              <a:fillRect/>
            </a:stretch>
          </p:blipFill>
          <p:spPr>
            <a:xfrm>
              <a:off x="3338724" y="5590774"/>
              <a:ext cx="246274" cy="194966"/>
            </a:xfrm>
            <a:prstGeom prst="rect">
              <a:avLst/>
            </a:prstGeom>
          </p:spPr>
        </p:pic>
        <p:pic>
          <p:nvPicPr>
            <p:cNvPr id="119" name="図 118">
              <a:extLst>
                <a:ext uri="{FF2B5EF4-FFF2-40B4-BE49-F238E27FC236}">
                  <a16:creationId xmlns:a16="http://schemas.microsoft.com/office/drawing/2014/main" id="{4B774A65-0D3D-42F4-839D-63A2EB1759B3}"/>
                </a:ext>
              </a:extLst>
            </p:cNvPr>
            <p:cNvPicPr>
              <a:picLocks noChangeAspect="1"/>
            </p:cNvPicPr>
            <p:nvPr>
              <p:custDataLst>
                <p:tags r:id="rId3"/>
              </p:custDataLst>
            </p:nvPr>
          </p:nvPicPr>
          <p:blipFill>
            <a:blip r:embed="rId10">
              <a:extLst>
                <a:ext uri="{28A0092B-C50C-407E-A947-70E740481C1C}">
                  <a14:useLocalDpi xmlns:a14="http://schemas.microsoft.com/office/drawing/2010/main" val="0"/>
                </a:ext>
              </a:extLst>
            </a:blip>
            <a:stretch>
              <a:fillRect/>
            </a:stretch>
          </p:blipFill>
          <p:spPr>
            <a:xfrm>
              <a:off x="4697187" y="5585642"/>
              <a:ext cx="1140423" cy="282976"/>
            </a:xfrm>
            <a:prstGeom prst="rect">
              <a:avLst/>
            </a:prstGeom>
          </p:spPr>
        </p:pic>
        <p:pic>
          <p:nvPicPr>
            <p:cNvPr id="121" name="図 120">
              <a:extLst>
                <a:ext uri="{FF2B5EF4-FFF2-40B4-BE49-F238E27FC236}">
                  <a16:creationId xmlns:a16="http://schemas.microsoft.com/office/drawing/2014/main" id="{D207324C-3909-4C48-B5E4-A695CE0AB967}"/>
                </a:ext>
              </a:extLst>
            </p:cNvPr>
            <p:cNvPicPr>
              <a:picLocks noChangeAspect="1"/>
            </p:cNvPicPr>
            <p:nvPr>
              <p:custDataLst>
                <p:tags r:id="rId4"/>
              </p:custDataLst>
            </p:nvPr>
          </p:nvPicPr>
          <p:blipFill>
            <a:blip r:embed="rId11">
              <a:extLst>
                <a:ext uri="{28A0092B-C50C-407E-A947-70E740481C1C}">
                  <a14:useLocalDpi xmlns:a14="http://schemas.microsoft.com/office/drawing/2010/main" val="0"/>
                </a:ext>
              </a:extLst>
            </a:blip>
            <a:stretch>
              <a:fillRect/>
            </a:stretch>
          </p:blipFill>
          <p:spPr>
            <a:xfrm>
              <a:off x="6649723" y="5585642"/>
              <a:ext cx="1213722" cy="313829"/>
            </a:xfrm>
            <a:prstGeom prst="rect">
              <a:avLst/>
            </a:prstGeom>
          </p:spPr>
        </p:pic>
        <p:pic>
          <p:nvPicPr>
            <p:cNvPr id="115" name="図 114">
              <a:extLst>
                <a:ext uri="{FF2B5EF4-FFF2-40B4-BE49-F238E27FC236}">
                  <a16:creationId xmlns:a16="http://schemas.microsoft.com/office/drawing/2014/main" id="{E995712D-1CE1-44C3-A7BB-393995F57F56}"/>
                </a:ext>
              </a:extLst>
            </p:cNvPr>
            <p:cNvPicPr>
              <a:picLocks noChangeAspect="1"/>
            </p:cNvPicPr>
            <p:nvPr>
              <p:custDataLst>
                <p:tags r:id="rId5"/>
              </p:custDataLst>
            </p:nvPr>
          </p:nvPicPr>
          <p:blipFill>
            <a:blip r:embed="rId12">
              <a:extLst>
                <a:ext uri="{28A0092B-C50C-407E-A947-70E740481C1C}">
                  <a14:useLocalDpi xmlns:a14="http://schemas.microsoft.com/office/drawing/2010/main" val="0"/>
                </a:ext>
              </a:extLst>
            </a:blip>
            <a:stretch>
              <a:fillRect/>
            </a:stretch>
          </p:blipFill>
          <p:spPr>
            <a:xfrm>
              <a:off x="4287779" y="2531104"/>
              <a:ext cx="241143" cy="382235"/>
            </a:xfrm>
            <a:prstGeom prst="rect">
              <a:avLst/>
            </a:prstGeom>
          </p:spPr>
        </p:pic>
        <p:pic>
          <p:nvPicPr>
            <p:cNvPr id="117" name="図 116">
              <a:extLst>
                <a:ext uri="{FF2B5EF4-FFF2-40B4-BE49-F238E27FC236}">
                  <a16:creationId xmlns:a16="http://schemas.microsoft.com/office/drawing/2014/main" id="{13FB4846-27A8-46C0-AAEE-BAD398FAF61D}"/>
                </a:ext>
              </a:extLst>
            </p:cNvPr>
            <p:cNvPicPr>
              <a:picLocks noChangeAspect="1"/>
            </p:cNvPicPr>
            <p:nvPr>
              <p:custDataLst>
                <p:tags r:id="rId6"/>
              </p:custDataLst>
            </p:nvPr>
          </p:nvPicPr>
          <p:blipFill>
            <a:blip r:embed="rId13">
              <a:extLst>
                <a:ext uri="{28A0092B-C50C-407E-A947-70E740481C1C}">
                  <a14:useLocalDpi xmlns:a14="http://schemas.microsoft.com/office/drawing/2010/main" val="0"/>
                </a:ext>
              </a:extLst>
            </a:blip>
            <a:stretch>
              <a:fillRect/>
            </a:stretch>
          </p:blipFill>
          <p:spPr>
            <a:xfrm>
              <a:off x="6170783" y="2638358"/>
              <a:ext cx="228315" cy="277058"/>
            </a:xfrm>
            <a:prstGeom prst="rect">
              <a:avLst/>
            </a:prstGeom>
          </p:spPr>
        </p:pic>
      </p:grpSp>
      <p:pic>
        <p:nvPicPr>
          <p:cNvPr id="100" name="図 99">
            <a:extLst>
              <a:ext uri="{FF2B5EF4-FFF2-40B4-BE49-F238E27FC236}">
                <a16:creationId xmlns:a16="http://schemas.microsoft.com/office/drawing/2014/main" id="{ADCF0EF8-66B2-4263-94CB-93F44BE84768}"/>
              </a:ext>
            </a:extLst>
          </p:cNvPr>
          <p:cNvPicPr>
            <a:picLocks noChangeAspect="1"/>
          </p:cNvPicPr>
          <p:nvPr>
            <p:custDataLst>
              <p:tags r:id="rId1"/>
            </p:custDataLst>
          </p:nvPr>
        </p:nvPicPr>
        <p:blipFill>
          <a:blip r:embed="rId14">
            <a:extLst>
              <a:ext uri="{28A0092B-C50C-407E-A947-70E740481C1C}">
                <a14:useLocalDpi xmlns:a14="http://schemas.microsoft.com/office/drawing/2010/main" val="0"/>
              </a:ext>
            </a:extLst>
          </a:blip>
          <a:stretch>
            <a:fillRect/>
          </a:stretch>
        </p:blipFill>
        <p:spPr>
          <a:xfrm>
            <a:off x="7691142" y="5014397"/>
            <a:ext cx="3426434" cy="253019"/>
          </a:xfrm>
          <a:prstGeom prst="rect">
            <a:avLst/>
          </a:prstGeom>
        </p:spPr>
      </p:pic>
    </p:spTree>
    <p:extLst>
      <p:ext uri="{BB962C8B-B14F-4D97-AF65-F5344CB8AC3E}">
        <p14:creationId xmlns:p14="http://schemas.microsoft.com/office/powerpoint/2010/main" val="32849904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6B551181-2C66-4A19-BFC6-2ADD5F37BB92}"/>
              </a:ext>
            </a:extLst>
          </p:cNvPr>
          <p:cNvSpPr txBox="1"/>
          <p:nvPr/>
        </p:nvSpPr>
        <p:spPr>
          <a:xfrm>
            <a:off x="868544" y="924630"/>
            <a:ext cx="4055794" cy="461665"/>
          </a:xfrm>
          <a:prstGeom prst="rect">
            <a:avLst/>
          </a:prstGeom>
          <a:noFill/>
        </p:spPr>
        <p:txBody>
          <a:bodyPr wrap="square" rtlCol="0">
            <a:spAutoFit/>
          </a:bodyPr>
          <a:lstStyle/>
          <a:p>
            <a:r>
              <a:rPr kumimoji="1" lang="en-US" altLang="ja-JP" sz="2400" dirty="0"/>
              <a:t>Case 2 result</a:t>
            </a:r>
            <a:endParaRPr kumimoji="1" lang="ja-JP" altLang="en-US" sz="2400" dirty="0"/>
          </a:p>
        </p:txBody>
      </p:sp>
      <p:sp>
        <p:nvSpPr>
          <p:cNvPr id="2" name="テキスト ボックス 1">
            <a:extLst>
              <a:ext uri="{FF2B5EF4-FFF2-40B4-BE49-F238E27FC236}">
                <a16:creationId xmlns:a16="http://schemas.microsoft.com/office/drawing/2014/main" id="{A0F39BA3-32F4-460B-A00F-65C4BCEF5823}"/>
              </a:ext>
            </a:extLst>
          </p:cNvPr>
          <p:cNvSpPr txBox="1"/>
          <p:nvPr/>
        </p:nvSpPr>
        <p:spPr>
          <a:xfrm>
            <a:off x="1774580" y="1590584"/>
            <a:ext cx="8528297" cy="923330"/>
          </a:xfrm>
          <a:prstGeom prst="rect">
            <a:avLst/>
          </a:prstGeom>
          <a:noFill/>
        </p:spPr>
        <p:txBody>
          <a:bodyPr wrap="none" rtlCol="0">
            <a:spAutoFit/>
          </a:bodyPr>
          <a:lstStyle/>
          <a:p>
            <a:pPr marL="285750" indent="-285750">
              <a:buFont typeface="Arial" panose="020B0604020202020204" pitchFamily="34" charset="0"/>
              <a:buChar char="•"/>
            </a:pPr>
            <a:r>
              <a:rPr lang="ja-JP" altLang="en-US" dirty="0"/>
              <a:t>平均適合率は</a:t>
            </a:r>
            <a:r>
              <a:rPr lang="en-US" altLang="ja-JP" dirty="0"/>
              <a:t>71%, </a:t>
            </a:r>
            <a:r>
              <a:rPr lang="en-US" altLang="ja-JP" dirty="0" err="1"/>
              <a:t>auROC</a:t>
            </a:r>
            <a:r>
              <a:rPr lang="ja-JP" altLang="en-US" dirty="0"/>
              <a:t>は</a:t>
            </a:r>
            <a:r>
              <a:rPr lang="en-US" altLang="ja-JP" dirty="0"/>
              <a:t>96%</a:t>
            </a:r>
            <a:r>
              <a:rPr lang="ja-JP" altLang="en-US" dirty="0"/>
              <a:t>であった</a:t>
            </a:r>
            <a:r>
              <a:rPr lang="en-US" altLang="ja-JP" dirty="0"/>
              <a:t>.</a:t>
            </a:r>
          </a:p>
          <a:p>
            <a:endParaRPr lang="en-US" altLang="ja-JP" dirty="0"/>
          </a:p>
          <a:p>
            <a:pPr marL="285750" indent="-285750">
              <a:buFont typeface="Arial" panose="020B0604020202020204" pitchFamily="34" charset="0"/>
              <a:buChar char="•"/>
            </a:pPr>
            <a:r>
              <a:rPr lang="en-US" altLang="ja-JP" dirty="0"/>
              <a:t>75% </a:t>
            </a:r>
            <a:r>
              <a:rPr lang="ja-JP" altLang="en-US" dirty="0"/>
              <a:t>の不正を検出をしようとすると</a:t>
            </a:r>
            <a:r>
              <a:rPr lang="en-US" altLang="ja-JP" dirty="0"/>
              <a:t>, </a:t>
            </a:r>
            <a:r>
              <a:rPr lang="ja-JP" altLang="en-US" dirty="0"/>
              <a:t>適合率が</a:t>
            </a:r>
            <a:r>
              <a:rPr lang="en-US" altLang="ja-JP" dirty="0"/>
              <a:t>0.8188</a:t>
            </a:r>
            <a:r>
              <a:rPr lang="ja-JP" altLang="en-US" dirty="0"/>
              <a:t>になる</a:t>
            </a:r>
            <a:r>
              <a:rPr lang="en-US" altLang="ja-JP" dirty="0"/>
              <a:t>. (</a:t>
            </a:r>
            <a:r>
              <a:rPr lang="ja-JP" altLang="en-US" dirty="0"/>
              <a:t>教科書よりよくなった</a:t>
            </a:r>
            <a:r>
              <a:rPr lang="en-US" altLang="ja-JP" dirty="0"/>
              <a:t>)</a:t>
            </a:r>
          </a:p>
        </p:txBody>
      </p:sp>
      <p:sp>
        <p:nvSpPr>
          <p:cNvPr id="8" name="テキスト ボックス 7">
            <a:extLst>
              <a:ext uri="{FF2B5EF4-FFF2-40B4-BE49-F238E27FC236}">
                <a16:creationId xmlns:a16="http://schemas.microsoft.com/office/drawing/2014/main" id="{7DE35785-B60E-4E6E-8183-308A35A30A38}"/>
              </a:ext>
            </a:extLst>
          </p:cNvPr>
          <p:cNvSpPr txBox="1"/>
          <p:nvPr/>
        </p:nvSpPr>
        <p:spPr>
          <a:xfrm>
            <a:off x="1348509" y="3500582"/>
            <a:ext cx="5182829" cy="369332"/>
          </a:xfrm>
          <a:prstGeom prst="rect">
            <a:avLst/>
          </a:prstGeom>
          <a:noFill/>
        </p:spPr>
        <p:txBody>
          <a:bodyPr wrap="none" rtlCol="0">
            <a:spAutoFit/>
          </a:bodyPr>
          <a:lstStyle/>
          <a:p>
            <a:r>
              <a:rPr lang="en-US" altLang="ja-JP" dirty="0"/>
              <a:t>test </a:t>
            </a:r>
            <a:r>
              <a:rPr lang="ja-JP" altLang="en-US" dirty="0"/>
              <a:t>データに対する適合率</a:t>
            </a:r>
            <a:r>
              <a:rPr lang="en-US" altLang="ja-JP" dirty="0"/>
              <a:t>-</a:t>
            </a:r>
            <a:r>
              <a:rPr lang="ja-JP" altLang="en-US" dirty="0"/>
              <a:t>再現率曲線と</a:t>
            </a:r>
            <a:r>
              <a:rPr lang="en-US" altLang="ja-JP" dirty="0"/>
              <a:t>ROC</a:t>
            </a:r>
            <a:r>
              <a:rPr lang="ja-JP" altLang="en-US" dirty="0"/>
              <a:t>曲線</a:t>
            </a:r>
          </a:p>
        </p:txBody>
      </p:sp>
      <p:pic>
        <p:nvPicPr>
          <p:cNvPr id="9" name="図 8">
            <a:extLst>
              <a:ext uri="{FF2B5EF4-FFF2-40B4-BE49-F238E27FC236}">
                <a16:creationId xmlns:a16="http://schemas.microsoft.com/office/drawing/2014/main" id="{42C04414-7C10-4A47-B4F3-3A54143F1914}"/>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829570" y="4067088"/>
            <a:ext cx="3547880" cy="2660910"/>
          </a:xfrm>
          <a:prstGeom prst="rect">
            <a:avLst/>
          </a:prstGeom>
        </p:spPr>
      </p:pic>
      <p:pic>
        <p:nvPicPr>
          <p:cNvPr id="11" name="図 10">
            <a:extLst>
              <a:ext uri="{FF2B5EF4-FFF2-40B4-BE49-F238E27FC236}">
                <a16:creationId xmlns:a16="http://schemas.microsoft.com/office/drawing/2014/main" id="{ED7CB026-A1D6-4428-B20C-95E267CEB6E3}"/>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557081" y="4067088"/>
            <a:ext cx="3547880" cy="2660910"/>
          </a:xfrm>
          <a:prstGeom prst="rect">
            <a:avLst/>
          </a:prstGeom>
        </p:spPr>
      </p:pic>
    </p:spTree>
    <p:extLst>
      <p:ext uri="{BB962C8B-B14F-4D97-AF65-F5344CB8AC3E}">
        <p14:creationId xmlns:p14="http://schemas.microsoft.com/office/powerpoint/2010/main" val="23345216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6B551181-2C66-4A19-BFC6-2ADD5F37BB92}"/>
              </a:ext>
            </a:extLst>
          </p:cNvPr>
          <p:cNvSpPr txBox="1"/>
          <p:nvPr/>
        </p:nvSpPr>
        <p:spPr>
          <a:xfrm>
            <a:off x="868544" y="924630"/>
            <a:ext cx="4055794" cy="461665"/>
          </a:xfrm>
          <a:prstGeom prst="rect">
            <a:avLst/>
          </a:prstGeom>
          <a:noFill/>
        </p:spPr>
        <p:txBody>
          <a:bodyPr wrap="square" rtlCol="0">
            <a:spAutoFit/>
          </a:bodyPr>
          <a:lstStyle/>
          <a:p>
            <a:r>
              <a:rPr kumimoji="1" lang="en-US" altLang="ja-JP" sz="2400" dirty="0"/>
              <a:t>Case 3 (</a:t>
            </a:r>
            <a:r>
              <a:rPr kumimoji="1" lang="ja-JP" altLang="en-US" sz="2400" dirty="0"/>
              <a:t>半教師あり学習</a:t>
            </a:r>
            <a:r>
              <a:rPr kumimoji="1" lang="en-US" altLang="ja-JP" sz="2400" dirty="0"/>
              <a:t>)</a:t>
            </a:r>
            <a:endParaRPr kumimoji="1" lang="ja-JP" altLang="en-US" sz="2400" dirty="0"/>
          </a:p>
        </p:txBody>
      </p:sp>
      <p:sp>
        <p:nvSpPr>
          <p:cNvPr id="2" name="テキスト ボックス 1">
            <a:extLst>
              <a:ext uri="{FF2B5EF4-FFF2-40B4-BE49-F238E27FC236}">
                <a16:creationId xmlns:a16="http://schemas.microsoft.com/office/drawing/2014/main" id="{A0F39BA3-32F4-460B-A00F-65C4BCEF5823}"/>
              </a:ext>
            </a:extLst>
          </p:cNvPr>
          <p:cNvSpPr txBox="1"/>
          <p:nvPr/>
        </p:nvSpPr>
        <p:spPr>
          <a:xfrm>
            <a:off x="1774580" y="1590584"/>
            <a:ext cx="10031913" cy="1477328"/>
          </a:xfrm>
          <a:prstGeom prst="rect">
            <a:avLst/>
          </a:prstGeom>
          <a:noFill/>
        </p:spPr>
        <p:txBody>
          <a:bodyPr wrap="none" rtlCol="0">
            <a:spAutoFit/>
          </a:bodyPr>
          <a:lstStyle/>
          <a:p>
            <a:pPr marL="285750" indent="-285750">
              <a:buFont typeface="Arial" panose="020B0604020202020204" pitchFamily="34" charset="0"/>
              <a:buChar char="•"/>
            </a:pPr>
            <a:r>
              <a:rPr lang="ja-JP" altLang="en-US" dirty="0"/>
              <a:t>線形活性化関数を用いた</a:t>
            </a:r>
            <a:r>
              <a:rPr lang="en-US" altLang="ja-JP" dirty="0"/>
              <a:t>2</a:t>
            </a:r>
            <a:r>
              <a:rPr lang="ja-JP" altLang="en-US" dirty="0"/>
              <a:t>層過完備オートエンコーダで得た特徴量を元の訓練データにマージする</a:t>
            </a:r>
            <a:r>
              <a:rPr lang="en-US" altLang="ja-JP" dirty="0"/>
              <a:t>.</a:t>
            </a:r>
          </a:p>
          <a:p>
            <a:pPr marL="285750" indent="-285750">
              <a:buFont typeface="Arial" panose="020B0604020202020204" pitchFamily="34" charset="0"/>
              <a:buChar char="•"/>
            </a:pPr>
            <a:endParaRPr lang="en-US" altLang="ja-JP" dirty="0"/>
          </a:p>
          <a:p>
            <a:pPr marL="285750" indent="-285750">
              <a:buFont typeface="Arial" panose="020B0604020202020204" pitchFamily="34" charset="0"/>
              <a:buChar char="•"/>
            </a:pPr>
            <a:r>
              <a:rPr lang="en-US" altLang="ja-JP" dirty="0"/>
              <a:t>29+40</a:t>
            </a:r>
            <a:r>
              <a:rPr lang="ja-JP" altLang="en-US" dirty="0"/>
              <a:t>個の特徴量もつ訓練セットを</a:t>
            </a:r>
            <a:r>
              <a:rPr lang="en-US" altLang="ja-JP" dirty="0" err="1"/>
              <a:t>LightGBM</a:t>
            </a:r>
            <a:r>
              <a:rPr lang="ja-JP" altLang="en-US" dirty="0"/>
              <a:t>を使用して学習する</a:t>
            </a:r>
            <a:r>
              <a:rPr lang="en-US" altLang="ja-JP" dirty="0"/>
              <a:t>.</a:t>
            </a:r>
          </a:p>
          <a:p>
            <a:pPr marL="285750" indent="-285750">
              <a:buFont typeface="Arial" panose="020B0604020202020204" pitchFamily="34" charset="0"/>
              <a:buChar char="•"/>
            </a:pPr>
            <a:endParaRPr lang="en-US" altLang="ja-JP" dirty="0"/>
          </a:p>
          <a:p>
            <a:pPr marL="285750" indent="-285750">
              <a:buFont typeface="Arial" panose="020B0604020202020204" pitchFamily="34" charset="0"/>
              <a:buChar char="•"/>
            </a:pPr>
            <a:r>
              <a:rPr lang="ja-JP" altLang="en-US" dirty="0"/>
              <a:t>上の一連の作業が半教師あり学習である</a:t>
            </a:r>
            <a:r>
              <a:rPr lang="en-US" altLang="ja-JP" dirty="0"/>
              <a:t>.</a:t>
            </a:r>
          </a:p>
        </p:txBody>
      </p:sp>
    </p:spTree>
    <p:extLst>
      <p:ext uri="{BB962C8B-B14F-4D97-AF65-F5344CB8AC3E}">
        <p14:creationId xmlns:p14="http://schemas.microsoft.com/office/powerpoint/2010/main" val="190458809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OUTPUTDPI" val="1200"/>
  <p:tag name="ORIGINALHEIGHT" val="124.5174"/>
  <p:tag name="ORIGINALWIDTH" val="1686.235"/>
  <p:tag name="LATEXADDIN" val="\documentclass{article}&#10;\usepackage{amsmath}&#10;\pagestyle{empty}&#10;\begin{document}&#10;&#10;&#10;${\boldsymbol x},{\boldsymbol r}$の次元は29,\ ${\boldsymbol h}$の次元は40&#10;&#10;\end{document}"/>
  <p:tag name="IGUANATEXSIZE" val="20"/>
  <p:tag name="IGUANATEXCURSOR" val="147"/>
  <p:tag name="TRANSPARENCY" val="True"/>
  <p:tag name="FILENAME" val=""/>
  <p:tag name="LATEXENGINEID" val="4"/>
  <p:tag name="TEMPFOLDER" val="c:\temp\"/>
  <p:tag name="LATEXFORMHEIGHT" val="312"/>
  <p:tag name="LATEXFORMWIDTH" val="384"/>
  <p:tag name="LATEXFORMWRAP" val="True"/>
  <p:tag name="BITMAPVECTOR" val="0"/>
</p:tagLst>
</file>

<file path=ppt/tags/tag2.xml><?xml version="1.0" encoding="utf-8"?>
<p:tagLst xmlns:a="http://schemas.openxmlformats.org/drawingml/2006/main" xmlns:r="http://schemas.openxmlformats.org/officeDocument/2006/relationships" xmlns:p="http://schemas.openxmlformats.org/presentationml/2006/main">
  <p:tag name="OUTPUTDPI" val="1200"/>
  <p:tag name="ORIGINALHEIGHT" val="57.00795"/>
  <p:tag name="ORIGINALWIDTH" val="72.01008"/>
  <p:tag name="LATEXADDIN" val="\documentclass{article}&#10;\usepackage{amsmath}&#10;\pagestyle{empty}&#10;\begin{document}&#10;&#10;&#10;${\boldsymbol x}$&#10;&#10;\end{document}"/>
  <p:tag name="IGUANATEXSIZE" val="20"/>
  <p:tag name="IGUANATEXCURSOR" val="97"/>
  <p:tag name="TRANSPARENCY" val="True"/>
  <p:tag name="FILENAME" val=""/>
  <p:tag name="LATEXENGINEID" val="4"/>
  <p:tag name="TEMPFOLDER" val="c:\temp\"/>
  <p:tag name="LATEXFORMHEIGHT" val="312"/>
  <p:tag name="LATEXFORMWIDTH" val="384"/>
  <p:tag name="LATEXFORMWRAP" val="True"/>
  <p:tag name="BITMAPVECTOR" val="0"/>
</p:tagLst>
</file>

<file path=ppt/tags/tag3.xml><?xml version="1.0" encoding="utf-8"?>
<p:tagLst xmlns:a="http://schemas.openxmlformats.org/drawingml/2006/main" xmlns:r="http://schemas.openxmlformats.org/officeDocument/2006/relationships" xmlns:p="http://schemas.openxmlformats.org/presentationml/2006/main">
  <p:tag name="OUTPUTDPI" val="1200"/>
  <p:tag name="ORIGINALHEIGHT" val="124.5174"/>
  <p:tag name="ORIGINALWIDTH" val="501.82"/>
  <p:tag name="LATEXADDIN" val="\documentclass{article}&#10;\usepackage{amsmath}&#10;\pagestyle{empty}&#10;\begin{document}&#10;&#10;&#10;${\boldsymbol f}({\boldsymbol x})={\boldsymbol h}$&#10;&#10;\end{document}"/>
  <p:tag name="IGUANATEXSIZE" val="20"/>
  <p:tag name="IGUANATEXCURSOR" val="116"/>
  <p:tag name="TRANSPARENCY" val="True"/>
  <p:tag name="FILENAME" val=""/>
  <p:tag name="LATEXENGINEID" val="4"/>
  <p:tag name="TEMPFOLDER" val="c:\temp\"/>
  <p:tag name="LATEXFORMHEIGHT" val="312"/>
  <p:tag name="LATEXFORMWIDTH" val="384"/>
  <p:tag name="LATEXFORMWRAP" val="True"/>
  <p:tag name="BITMAPVECTOR" val="0"/>
</p:tagLst>
</file>

<file path=ppt/tags/tag4.xml><?xml version="1.0" encoding="utf-8"?>
<p:tagLst xmlns:a="http://schemas.openxmlformats.org/drawingml/2006/main" xmlns:r="http://schemas.openxmlformats.org/officeDocument/2006/relationships" xmlns:p="http://schemas.openxmlformats.org/presentationml/2006/main">
  <p:tag name="OUTPUTDPI" val="1200"/>
  <p:tag name="ORIGINALHEIGHT" val="124.5174"/>
  <p:tag name="ORIGINALWIDTH" val="481.5672"/>
  <p:tag name="LATEXADDIN" val="\documentclass{article}&#10;\usepackage{amsmath}&#10;\pagestyle{empty}&#10;\begin{document}&#10;&#10;&#10;${\boldsymbol g}({\boldsymbol h})={\boldsymbol r}$&#10;&#10;\end{document}"/>
  <p:tag name="IGUANATEXSIZE" val="20"/>
  <p:tag name="IGUANATEXCURSOR" val="97"/>
  <p:tag name="TRANSPARENCY" val="True"/>
  <p:tag name="FILENAME" val=""/>
  <p:tag name="LATEXENGINEID" val="4"/>
  <p:tag name="TEMPFOLDER" val="c:\temp\"/>
  <p:tag name="LATEXFORMHEIGHT" val="312"/>
  <p:tag name="LATEXFORMWIDTH" val="384"/>
  <p:tag name="LATEXFORMWRAP" val="True"/>
  <p:tag name="BITMAPVECTOR" val="0"/>
</p:tagLst>
</file>

<file path=ppt/tags/tag5.xml><?xml version="1.0" encoding="utf-8"?>
<p:tagLst xmlns:a="http://schemas.openxmlformats.org/drawingml/2006/main" xmlns:r="http://schemas.openxmlformats.org/officeDocument/2006/relationships" xmlns:p="http://schemas.openxmlformats.org/presentationml/2006/main">
  <p:tag name="OUTPUTDPI" val="1200"/>
  <p:tag name="ORIGINALHEIGHT" val="111.7656"/>
  <p:tag name="ORIGINALWIDTH" val="70.50984"/>
  <p:tag name="LATEXADDIN" val="\documentclass{article}&#10;\usepackage{amsmath}&#10;\pagestyle{empty}&#10;\begin{document}&#10;&#10;&#10;${\boldsymbol f}$&#10;&#10;\end{document}"/>
  <p:tag name="IGUANATEXSIZE" val="20"/>
  <p:tag name="IGUANATEXCURSOR" val="97"/>
  <p:tag name="TRANSPARENCY" val="True"/>
  <p:tag name="FILENAME" val=""/>
  <p:tag name="LATEXENGINEID" val="4"/>
  <p:tag name="TEMPFOLDER" val="c:\temp\"/>
  <p:tag name="LATEXFORMHEIGHT" val="312"/>
  <p:tag name="LATEXFORMWIDTH" val="384"/>
  <p:tag name="LATEXFORMWRAP" val="True"/>
  <p:tag name="BITMAPVECTOR" val="0"/>
</p:tagLst>
</file>

<file path=ppt/tags/tag6.xml><?xml version="1.0" encoding="utf-8"?>
<p:tagLst xmlns:a="http://schemas.openxmlformats.org/drawingml/2006/main" xmlns:r="http://schemas.openxmlformats.org/officeDocument/2006/relationships" xmlns:p="http://schemas.openxmlformats.org/presentationml/2006/main">
  <p:tag name="OUTPUTDPI" val="1200"/>
  <p:tag name="ORIGINALHEIGHT" val="81.01134"/>
  <p:tag name="ORIGINALWIDTH" val="66.75929"/>
  <p:tag name="LATEXADDIN" val="\documentclass{article}&#10;\usepackage{amsmath}&#10;\pagestyle{empty}&#10;\begin{document}&#10;&#10;&#10;${\boldsymbol g}$&#10;&#10;\end{document}"/>
  <p:tag name="IGUANATEXSIZE" val="20"/>
  <p:tag name="IGUANATEXCURSOR" val="97"/>
  <p:tag name="TRANSPARENCY" val="True"/>
  <p:tag name="FILENAME" val=""/>
  <p:tag name="LATEXENGINEID" val="4"/>
  <p:tag name="TEMPFOLDER" val="c:\temp\"/>
  <p:tag name="LATEXFORMHEIGHT" val="312"/>
  <p:tag name="LATEXFORMWIDTH" val="384"/>
  <p:tag name="LATEXFORMWRAP" val="True"/>
  <p:tag name="BITMAPVECTOR" val="0"/>
</p:tagLst>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2513</TotalTime>
  <Words>883</Words>
  <Application>Microsoft Office PowerPoint</Application>
  <PresentationFormat>ワイド画面</PresentationFormat>
  <Paragraphs>122</Paragraphs>
  <Slides>12</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12</vt:i4>
      </vt:variant>
    </vt:vector>
  </HeadingPairs>
  <TitlesOfParts>
    <vt:vector size="18" baseType="lpstr">
      <vt:lpstr>ＭＳ Ｐゴシック</vt:lpstr>
      <vt:lpstr>Arial</vt:lpstr>
      <vt:lpstr>Arial Black</vt:lpstr>
      <vt:lpstr>Cambria Math</vt:lpstr>
      <vt:lpstr>Wingdings</vt:lpstr>
      <vt:lpstr>Office テーマ</vt:lpstr>
      <vt:lpstr>Pythonではじめる教師なし学習 9章 半教師あり学習</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Pythonではじめる教師なし学習 2章9節～12節</dc:title>
  <dc:creator>Yamaguchi Masaya</dc:creator>
  <cp:lastModifiedBy>Masaya Yamaguchi</cp:lastModifiedBy>
  <cp:revision>63</cp:revision>
  <dcterms:created xsi:type="dcterms:W3CDTF">2020-05-09T10:33:56Z</dcterms:created>
  <dcterms:modified xsi:type="dcterms:W3CDTF">2020-08-01T19:11:16Z</dcterms:modified>
</cp:coreProperties>
</file>