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84" r:id="rId4"/>
    <p:sldId id="285" r:id="rId5"/>
    <p:sldId id="283" r:id="rId6"/>
    <p:sldId id="293" r:id="rId7"/>
    <p:sldId id="295" r:id="rId8"/>
    <p:sldId id="296" r:id="rId9"/>
    <p:sldId id="297" r:id="rId10"/>
    <p:sldId id="298" r:id="rId11"/>
    <p:sldId id="299" r:id="rId12"/>
    <p:sldId id="300" r:id="rId13"/>
    <p:sldId id="301" r:id="rId14"/>
    <p:sldId id="28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44C6BB-FCA5-4E9B-BC58-F3DC0AB49449}" v="681" dt="2020-09-24T01:30:48.84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varScale="1">
        <p:scale>
          <a:sx n="114" d="100"/>
          <a:sy n="114"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ya Yamaguchi" userId="8869a66585b793a1" providerId="LiveId" clId="{EACDC61C-5CB3-417F-BECB-D45CB1B0DAFB}"/>
    <pc:docChg chg="undo redo custSel mod addSld delSld modSld sldOrd">
      <pc:chgData name="Masaya Yamaguchi" userId="8869a66585b793a1" providerId="LiveId" clId="{EACDC61C-5CB3-417F-BECB-D45CB1B0DAFB}" dt="2020-09-10T04:14:33.526" v="15080" actId="1076"/>
      <pc:docMkLst>
        <pc:docMk/>
      </pc:docMkLst>
      <pc:sldChg chg="modSp">
        <pc:chgData name="Masaya Yamaguchi" userId="8869a66585b793a1" providerId="LiveId" clId="{EACDC61C-5CB3-417F-BECB-D45CB1B0DAFB}" dt="2020-09-09T16:32:15.618" v="6525" actId="20577"/>
        <pc:sldMkLst>
          <pc:docMk/>
          <pc:sldMk cId="2216193728" sldId="256"/>
        </pc:sldMkLst>
        <pc:spChg chg="mod">
          <ac:chgData name="Masaya Yamaguchi" userId="8869a66585b793a1" providerId="LiveId" clId="{EACDC61C-5CB3-417F-BECB-D45CB1B0DAFB}" dt="2020-09-09T16:32:15.618" v="6525" actId="20577"/>
          <ac:spMkLst>
            <pc:docMk/>
            <pc:sldMk cId="2216193728" sldId="256"/>
            <ac:spMk id="2" creationId="{FA2BB364-A49C-4441-B4FE-4A23CEE640B5}"/>
          </ac:spMkLst>
        </pc:spChg>
        <pc:spChg chg="mod">
          <ac:chgData name="Masaya Yamaguchi" userId="8869a66585b793a1" providerId="LiveId" clId="{EACDC61C-5CB3-417F-BECB-D45CB1B0DAFB}" dt="2020-09-09T16:30:53.729" v="6436" actId="20577"/>
          <ac:spMkLst>
            <pc:docMk/>
            <pc:sldMk cId="2216193728" sldId="256"/>
            <ac:spMk id="4" creationId="{53DF05E9-1202-4FE3-A518-573355B6EBE1}"/>
          </ac:spMkLst>
        </pc:spChg>
      </pc:sldChg>
      <pc:sldChg chg="del">
        <pc:chgData name="Masaya Yamaguchi" userId="8869a66585b793a1" providerId="LiveId" clId="{EACDC61C-5CB3-417F-BECB-D45CB1B0DAFB}" dt="2020-08-30T18:46:48.585" v="79" actId="2696"/>
        <pc:sldMkLst>
          <pc:docMk/>
          <pc:sldMk cId="591245623" sldId="259"/>
        </pc:sldMkLst>
      </pc:sldChg>
      <pc:sldChg chg="del">
        <pc:chgData name="Masaya Yamaguchi" userId="8869a66585b793a1" providerId="LiveId" clId="{EACDC61C-5CB3-417F-BECB-D45CB1B0DAFB}" dt="2020-08-30T18:46:57.513" v="80" actId="2696"/>
        <pc:sldMkLst>
          <pc:docMk/>
          <pc:sldMk cId="2636089329" sldId="260"/>
        </pc:sldMkLst>
      </pc:sldChg>
      <pc:sldChg chg="del">
        <pc:chgData name="Masaya Yamaguchi" userId="8869a66585b793a1" providerId="LiveId" clId="{EACDC61C-5CB3-417F-BECB-D45CB1B0DAFB}" dt="2020-08-30T18:46:57.519" v="81" actId="2696"/>
        <pc:sldMkLst>
          <pc:docMk/>
          <pc:sldMk cId="3284990432" sldId="262"/>
        </pc:sldMkLst>
      </pc:sldChg>
      <pc:sldChg chg="del">
        <pc:chgData name="Masaya Yamaguchi" userId="8869a66585b793a1" providerId="LiveId" clId="{EACDC61C-5CB3-417F-BECB-D45CB1B0DAFB}" dt="2020-08-30T18:46:57.523" v="82" actId="2696"/>
        <pc:sldMkLst>
          <pc:docMk/>
          <pc:sldMk cId="2334521627" sldId="263"/>
        </pc:sldMkLst>
      </pc:sldChg>
      <pc:sldChg chg="del">
        <pc:chgData name="Masaya Yamaguchi" userId="8869a66585b793a1" providerId="LiveId" clId="{EACDC61C-5CB3-417F-BECB-D45CB1B0DAFB}" dt="2020-08-30T18:46:57.544" v="87" actId="2696"/>
        <pc:sldMkLst>
          <pc:docMk/>
          <pc:sldMk cId="3645404220" sldId="267"/>
        </pc:sldMkLst>
      </pc:sldChg>
      <pc:sldChg chg="del">
        <pc:chgData name="Masaya Yamaguchi" userId="8869a66585b793a1" providerId="LiveId" clId="{EACDC61C-5CB3-417F-BECB-D45CB1B0DAFB}" dt="2020-08-30T18:46:48.581" v="76" actId="2696"/>
        <pc:sldMkLst>
          <pc:docMk/>
          <pc:sldMk cId="4128052610" sldId="268"/>
        </pc:sldMkLst>
      </pc:sldChg>
      <pc:sldChg chg="addSp delSp modSp del">
        <pc:chgData name="Masaya Yamaguchi" userId="8869a66585b793a1" providerId="LiveId" clId="{EACDC61C-5CB3-417F-BECB-D45CB1B0DAFB}" dt="2020-09-09T16:32:36.022" v="6533" actId="2696"/>
        <pc:sldMkLst>
          <pc:docMk/>
          <pc:sldMk cId="886174722" sldId="269"/>
        </pc:sldMkLst>
        <pc:spChg chg="add del mod">
          <ac:chgData name="Masaya Yamaguchi" userId="8869a66585b793a1" providerId="LiveId" clId="{EACDC61C-5CB3-417F-BECB-D45CB1B0DAFB}" dt="2020-08-30T19:00:04.383" v="1079"/>
          <ac:spMkLst>
            <pc:docMk/>
            <pc:sldMk cId="886174722" sldId="269"/>
            <ac:spMk id="2" creationId="{6EB8DA3E-AE28-4049-AEE9-48643CDFC1BD}"/>
          </ac:spMkLst>
        </pc:spChg>
        <pc:spChg chg="mod">
          <ac:chgData name="Masaya Yamaguchi" userId="8869a66585b793a1" providerId="LiveId" clId="{EACDC61C-5CB3-417F-BECB-D45CB1B0DAFB}" dt="2020-08-30T18:59:58.147" v="1078" actId="1076"/>
          <ac:spMkLst>
            <pc:docMk/>
            <pc:sldMk cId="886174722" sldId="269"/>
            <ac:spMk id="5" creationId="{C723792D-244F-46B4-AEF2-7DD62A18A0E1}"/>
          </ac:spMkLst>
        </pc:spChg>
        <pc:spChg chg="mod">
          <ac:chgData name="Masaya Yamaguchi" userId="8869a66585b793a1" providerId="LiveId" clId="{EACDC61C-5CB3-417F-BECB-D45CB1B0DAFB}" dt="2020-09-03T09:02:16.208" v="6429" actId="20577"/>
          <ac:spMkLst>
            <pc:docMk/>
            <pc:sldMk cId="886174722" sldId="269"/>
            <ac:spMk id="6" creationId="{58CDAA12-0D41-4C68-8CE7-7603C10B18C0}"/>
          </ac:spMkLst>
        </pc:spChg>
        <pc:spChg chg="del">
          <ac:chgData name="Masaya Yamaguchi" userId="8869a66585b793a1" providerId="LiveId" clId="{EACDC61C-5CB3-417F-BECB-D45CB1B0DAFB}" dt="2020-08-30T18:47:14.807" v="88"/>
          <ac:spMkLst>
            <pc:docMk/>
            <pc:sldMk cId="886174722" sldId="269"/>
            <ac:spMk id="19" creationId="{30F04B34-00FF-4FC4-8299-783BE887768D}"/>
          </ac:spMkLst>
        </pc:spChg>
        <pc:spChg chg="del">
          <ac:chgData name="Masaya Yamaguchi" userId="8869a66585b793a1" providerId="LiveId" clId="{EACDC61C-5CB3-417F-BECB-D45CB1B0DAFB}" dt="2020-08-30T18:47:14.807" v="88"/>
          <ac:spMkLst>
            <pc:docMk/>
            <pc:sldMk cId="886174722" sldId="269"/>
            <ac:spMk id="20" creationId="{4E7F5C2F-A825-4F57-BEE0-372E0510A608}"/>
          </ac:spMkLst>
        </pc:spChg>
        <pc:picChg chg="del">
          <ac:chgData name="Masaya Yamaguchi" userId="8869a66585b793a1" providerId="LiveId" clId="{EACDC61C-5CB3-417F-BECB-D45CB1B0DAFB}" dt="2020-08-30T18:47:14.807" v="88"/>
          <ac:picMkLst>
            <pc:docMk/>
            <pc:sldMk cId="886174722" sldId="269"/>
            <ac:picMk id="4" creationId="{E6E8A528-3E28-490D-98BF-A86C87AD5E7C}"/>
          </ac:picMkLst>
        </pc:picChg>
        <pc:picChg chg="del">
          <ac:chgData name="Masaya Yamaguchi" userId="8869a66585b793a1" providerId="LiveId" clId="{EACDC61C-5CB3-417F-BECB-D45CB1B0DAFB}" dt="2020-08-30T18:47:14.807" v="88"/>
          <ac:picMkLst>
            <pc:docMk/>
            <pc:sldMk cId="886174722" sldId="269"/>
            <ac:picMk id="7" creationId="{06083BB0-5235-4A69-93CC-2C2C793F166E}"/>
          </ac:picMkLst>
        </pc:picChg>
        <pc:picChg chg="del">
          <ac:chgData name="Masaya Yamaguchi" userId="8869a66585b793a1" providerId="LiveId" clId="{EACDC61C-5CB3-417F-BECB-D45CB1B0DAFB}" dt="2020-08-30T18:47:14.807" v="88"/>
          <ac:picMkLst>
            <pc:docMk/>
            <pc:sldMk cId="886174722" sldId="269"/>
            <ac:picMk id="8" creationId="{6CEE6579-E7E5-4326-855C-B371D467436A}"/>
          </ac:picMkLst>
        </pc:picChg>
        <pc:picChg chg="del">
          <ac:chgData name="Masaya Yamaguchi" userId="8869a66585b793a1" providerId="LiveId" clId="{EACDC61C-5CB3-417F-BECB-D45CB1B0DAFB}" dt="2020-08-30T18:47:14.807" v="88"/>
          <ac:picMkLst>
            <pc:docMk/>
            <pc:sldMk cId="886174722" sldId="269"/>
            <ac:picMk id="9" creationId="{4E683E4A-14C2-4B4B-AEBD-CC44005F3F76}"/>
          </ac:picMkLst>
        </pc:picChg>
        <pc:cxnChg chg="del">
          <ac:chgData name="Masaya Yamaguchi" userId="8869a66585b793a1" providerId="LiveId" clId="{EACDC61C-5CB3-417F-BECB-D45CB1B0DAFB}" dt="2020-08-30T18:47:14.807" v="88"/>
          <ac:cxnSpMkLst>
            <pc:docMk/>
            <pc:sldMk cId="886174722" sldId="269"/>
            <ac:cxnSpMk id="3" creationId="{55A13C0E-DE0B-4F3F-953C-3191A7A1323A}"/>
          </ac:cxnSpMkLst>
        </pc:cxnChg>
        <pc:cxnChg chg="del">
          <ac:chgData name="Masaya Yamaguchi" userId="8869a66585b793a1" providerId="LiveId" clId="{EACDC61C-5CB3-417F-BECB-D45CB1B0DAFB}" dt="2020-08-30T18:47:14.807" v="88"/>
          <ac:cxnSpMkLst>
            <pc:docMk/>
            <pc:sldMk cId="886174722" sldId="269"/>
            <ac:cxnSpMk id="13" creationId="{754538BC-4FF8-4FB0-AB1C-39F40B19B48A}"/>
          </ac:cxnSpMkLst>
        </pc:cxnChg>
        <pc:cxnChg chg="del">
          <ac:chgData name="Masaya Yamaguchi" userId="8869a66585b793a1" providerId="LiveId" clId="{EACDC61C-5CB3-417F-BECB-D45CB1B0DAFB}" dt="2020-08-30T18:47:14.807" v="88"/>
          <ac:cxnSpMkLst>
            <pc:docMk/>
            <pc:sldMk cId="886174722" sldId="269"/>
            <ac:cxnSpMk id="16" creationId="{A40BA045-A29B-41C5-B606-3E31B0A6D651}"/>
          </ac:cxnSpMkLst>
        </pc:cxnChg>
      </pc:sldChg>
      <pc:sldChg chg="del">
        <pc:chgData name="Masaya Yamaguchi" userId="8869a66585b793a1" providerId="LiveId" clId="{EACDC61C-5CB3-417F-BECB-D45CB1B0DAFB}" dt="2020-08-30T18:46:57.532" v="84" actId="2696"/>
        <pc:sldMkLst>
          <pc:docMk/>
          <pc:sldMk cId="1711325682" sldId="270"/>
        </pc:sldMkLst>
      </pc:sldChg>
      <pc:sldChg chg="addSp delSp modSp del">
        <pc:chgData name="Masaya Yamaguchi" userId="8869a66585b793a1" providerId="LiveId" clId="{EACDC61C-5CB3-417F-BECB-D45CB1B0DAFB}" dt="2020-09-09T16:32:36.021" v="6532" actId="2696"/>
        <pc:sldMkLst>
          <pc:docMk/>
          <pc:sldMk cId="3798071394" sldId="270"/>
        </pc:sldMkLst>
        <pc:spChg chg="add mod">
          <ac:chgData name="Masaya Yamaguchi" userId="8869a66585b793a1" providerId="LiveId" clId="{EACDC61C-5CB3-417F-BECB-D45CB1B0DAFB}" dt="2020-08-30T19:18:11.454" v="1955" actId="20577"/>
          <ac:spMkLst>
            <pc:docMk/>
            <pc:sldMk cId="3798071394" sldId="270"/>
            <ac:spMk id="2" creationId="{F81E8819-E4D2-47AA-8E02-603638F0FCB7}"/>
          </ac:spMkLst>
        </pc:spChg>
        <pc:spChg chg="mod">
          <ac:chgData name="Masaya Yamaguchi" userId="8869a66585b793a1" providerId="LiveId" clId="{EACDC61C-5CB3-417F-BECB-D45CB1B0DAFB}" dt="2020-08-30T19:03:04.793" v="1266" actId="1076"/>
          <ac:spMkLst>
            <pc:docMk/>
            <pc:sldMk cId="3798071394" sldId="270"/>
            <ac:spMk id="5" creationId="{C723792D-244F-46B4-AEF2-7DD62A18A0E1}"/>
          </ac:spMkLst>
        </pc:spChg>
        <pc:spChg chg="del mod">
          <ac:chgData name="Masaya Yamaguchi" userId="8869a66585b793a1" providerId="LiveId" clId="{EACDC61C-5CB3-417F-BECB-D45CB1B0DAFB}" dt="2020-08-30T19:03:31.293" v="1280"/>
          <ac:spMkLst>
            <pc:docMk/>
            <pc:sldMk cId="3798071394" sldId="270"/>
            <ac:spMk id="6" creationId="{58CDAA12-0D41-4C68-8CE7-7603C10B18C0}"/>
          </ac:spMkLst>
        </pc:spChg>
      </pc:sldChg>
      <pc:sldChg chg="addSp delSp modSp add del">
        <pc:chgData name="Masaya Yamaguchi" userId="8869a66585b793a1" providerId="LiveId" clId="{EACDC61C-5CB3-417F-BECB-D45CB1B0DAFB}" dt="2020-09-09T16:32:36.021" v="6531" actId="2696"/>
        <pc:sldMkLst>
          <pc:docMk/>
          <pc:sldMk cId="828684758" sldId="271"/>
        </pc:sldMkLst>
        <pc:spChg chg="add del mod">
          <ac:chgData name="Masaya Yamaguchi" userId="8869a66585b793a1" providerId="LiveId" clId="{EACDC61C-5CB3-417F-BECB-D45CB1B0DAFB}" dt="2020-09-03T09:02:19.860" v="6430" actId="20577"/>
          <ac:spMkLst>
            <pc:docMk/>
            <pc:sldMk cId="828684758" sldId="271"/>
            <ac:spMk id="2" creationId="{F81E8819-E4D2-47AA-8E02-603638F0FCB7}"/>
          </ac:spMkLst>
        </pc:spChg>
        <pc:spChg chg="mod">
          <ac:chgData name="Masaya Yamaguchi" userId="8869a66585b793a1" providerId="LiveId" clId="{EACDC61C-5CB3-417F-BECB-D45CB1B0DAFB}" dt="2020-08-30T19:36:48.302" v="2441" actId="1076"/>
          <ac:spMkLst>
            <pc:docMk/>
            <pc:sldMk cId="828684758" sldId="271"/>
            <ac:spMk id="5" creationId="{C723792D-244F-46B4-AEF2-7DD62A18A0E1}"/>
          </ac:spMkLst>
        </pc:spChg>
        <pc:graphicFrameChg chg="add mod modGraphic">
          <ac:chgData name="Masaya Yamaguchi" userId="8869a66585b793a1" providerId="LiveId" clId="{EACDC61C-5CB3-417F-BECB-D45CB1B0DAFB}" dt="2020-08-30T19:40:20.286" v="2500"/>
          <ac:graphicFrameMkLst>
            <pc:docMk/>
            <pc:sldMk cId="828684758" sldId="271"/>
            <ac:graphicFrameMk id="3" creationId="{271D3AA3-7BA8-4C1F-B10C-D69562BD8527}"/>
          </ac:graphicFrameMkLst>
        </pc:graphicFrameChg>
      </pc:sldChg>
      <pc:sldChg chg="del">
        <pc:chgData name="Masaya Yamaguchi" userId="8869a66585b793a1" providerId="LiveId" clId="{EACDC61C-5CB3-417F-BECB-D45CB1B0DAFB}" dt="2020-08-30T18:46:57.540" v="86" actId="2696"/>
        <pc:sldMkLst>
          <pc:docMk/>
          <pc:sldMk cId="1697337082" sldId="271"/>
        </pc:sldMkLst>
      </pc:sldChg>
      <pc:sldChg chg="addSp delSp add del">
        <pc:chgData name="Masaya Yamaguchi" userId="8869a66585b793a1" providerId="LiveId" clId="{EACDC61C-5CB3-417F-BECB-D45CB1B0DAFB}" dt="2020-08-30T19:18:49.406" v="1962" actId="2696"/>
        <pc:sldMkLst>
          <pc:docMk/>
          <pc:sldMk cId="4035726620" sldId="271"/>
        </pc:sldMkLst>
        <pc:spChg chg="add del">
          <ac:chgData name="Masaya Yamaguchi" userId="8869a66585b793a1" providerId="LiveId" clId="{EACDC61C-5CB3-417F-BECB-D45CB1B0DAFB}" dt="2020-08-30T19:18:45.831" v="1961"/>
          <ac:spMkLst>
            <pc:docMk/>
            <pc:sldMk cId="4035726620" sldId="271"/>
            <ac:spMk id="2" creationId="{D04E6604-5FB9-4F97-A012-0C95EEE1DCBA}"/>
          </ac:spMkLst>
        </pc:spChg>
      </pc:sldChg>
      <pc:sldChg chg="del">
        <pc:chgData name="Masaya Yamaguchi" userId="8869a66585b793a1" providerId="LiveId" clId="{EACDC61C-5CB3-417F-BECB-D45CB1B0DAFB}" dt="2020-09-09T16:32:36.018" v="6530" actId="2696"/>
        <pc:sldMkLst>
          <pc:docMk/>
          <pc:sldMk cId="500665571" sldId="272"/>
        </pc:sldMkLst>
      </pc:sldChg>
      <pc:sldChg chg="del">
        <pc:chgData name="Masaya Yamaguchi" userId="8869a66585b793a1" providerId="LiveId" clId="{EACDC61C-5CB3-417F-BECB-D45CB1B0DAFB}" dt="2020-09-09T16:32:36.018" v="6529" actId="2696"/>
        <pc:sldMkLst>
          <pc:docMk/>
          <pc:sldMk cId="2301847676" sldId="273"/>
        </pc:sldMkLst>
      </pc:sldChg>
      <pc:sldChg chg="del">
        <pc:chgData name="Masaya Yamaguchi" userId="8869a66585b793a1" providerId="LiveId" clId="{EACDC61C-5CB3-417F-BECB-D45CB1B0DAFB}" dt="2020-09-09T16:32:36.017" v="6528" actId="2696"/>
        <pc:sldMkLst>
          <pc:docMk/>
          <pc:sldMk cId="1090393419" sldId="274"/>
        </pc:sldMkLst>
      </pc:sldChg>
      <pc:sldChg chg="del">
        <pc:chgData name="Masaya Yamaguchi" userId="8869a66585b793a1" providerId="LiveId" clId="{EACDC61C-5CB3-417F-BECB-D45CB1B0DAFB}" dt="2020-08-30T18:46:48.585" v="78" actId="2696"/>
        <pc:sldMkLst>
          <pc:docMk/>
          <pc:sldMk cId="2870896467" sldId="274"/>
        </pc:sldMkLst>
      </pc:sldChg>
      <pc:sldChg chg="addSp delSp modSp del">
        <pc:chgData name="Masaya Yamaguchi" userId="8869a66585b793a1" providerId="LiveId" clId="{EACDC61C-5CB3-417F-BECB-D45CB1B0DAFB}" dt="2020-09-09T16:32:36.017" v="6527" actId="2696"/>
        <pc:sldMkLst>
          <pc:docMk/>
          <pc:sldMk cId="57809988" sldId="275"/>
        </pc:sldMkLst>
        <pc:spChg chg="del">
          <ac:chgData name="Masaya Yamaguchi" userId="8869a66585b793a1" providerId="LiveId" clId="{EACDC61C-5CB3-417F-BECB-D45CB1B0DAFB}" dt="2020-08-31T08:06:46.354" v="3189"/>
          <ac:spMkLst>
            <pc:docMk/>
            <pc:sldMk cId="57809988" sldId="275"/>
            <ac:spMk id="9" creationId="{115A0DFD-EAA6-4000-B6FE-10DDF662E92B}"/>
          </ac:spMkLst>
        </pc:spChg>
        <pc:picChg chg="add mod">
          <ac:chgData name="Masaya Yamaguchi" userId="8869a66585b793a1" providerId="LiveId" clId="{EACDC61C-5CB3-417F-BECB-D45CB1B0DAFB}" dt="2020-08-31T08:07:25.453" v="3196" actId="688"/>
          <ac:picMkLst>
            <pc:docMk/>
            <pc:sldMk cId="57809988" sldId="275"/>
            <ac:picMk id="7" creationId="{1DD21341-FA1D-4E1E-B29B-FC248E3982AF}"/>
          </ac:picMkLst>
        </pc:picChg>
      </pc:sldChg>
      <pc:sldChg chg="del">
        <pc:chgData name="Masaya Yamaguchi" userId="8869a66585b793a1" providerId="LiveId" clId="{EACDC61C-5CB3-417F-BECB-D45CB1B0DAFB}" dt="2020-08-30T18:46:48.583" v="77" actId="2696"/>
        <pc:sldMkLst>
          <pc:docMk/>
          <pc:sldMk cId="1565202815" sldId="275"/>
        </pc:sldMkLst>
      </pc:sldChg>
      <pc:sldChg chg="del">
        <pc:chgData name="Masaya Yamaguchi" userId="8869a66585b793a1" providerId="LiveId" clId="{EACDC61C-5CB3-417F-BECB-D45CB1B0DAFB}" dt="2020-08-30T18:46:57.528" v="83" actId="2696"/>
        <pc:sldMkLst>
          <pc:docMk/>
          <pc:sldMk cId="1688125522" sldId="276"/>
        </pc:sldMkLst>
      </pc:sldChg>
      <pc:sldChg chg="modSp del">
        <pc:chgData name="Masaya Yamaguchi" userId="8869a66585b793a1" providerId="LiveId" clId="{EACDC61C-5CB3-417F-BECB-D45CB1B0DAFB}" dt="2020-09-09T16:32:35.977" v="6526" actId="2696"/>
        <pc:sldMkLst>
          <pc:docMk/>
          <pc:sldMk cId="3144285892" sldId="276"/>
        </pc:sldMkLst>
        <pc:spChg chg="mod">
          <ac:chgData name="Masaya Yamaguchi" userId="8869a66585b793a1" providerId="LiveId" clId="{EACDC61C-5CB3-417F-BECB-D45CB1B0DAFB}" dt="2020-08-31T08:02:04.559" v="3152" actId="20577"/>
          <ac:spMkLst>
            <pc:docMk/>
            <pc:sldMk cId="3144285892" sldId="276"/>
            <ac:spMk id="2" creationId="{F81E8819-E4D2-47AA-8E02-603638F0FCB7}"/>
          </ac:spMkLst>
        </pc:spChg>
        <pc:spChg chg="mod">
          <ac:chgData name="Masaya Yamaguchi" userId="8869a66585b793a1" providerId="LiveId" clId="{EACDC61C-5CB3-417F-BECB-D45CB1B0DAFB}" dt="2020-08-31T08:02:20.494" v="3181" actId="20577"/>
          <ac:spMkLst>
            <pc:docMk/>
            <pc:sldMk cId="3144285892" sldId="276"/>
            <ac:spMk id="5" creationId="{C723792D-244F-46B4-AEF2-7DD62A18A0E1}"/>
          </ac:spMkLst>
        </pc:spChg>
      </pc:sldChg>
      <pc:sldChg chg="addSp delSp modSp add del">
        <pc:chgData name="Masaya Yamaguchi" userId="8869a66585b793a1" providerId="LiveId" clId="{EACDC61C-5CB3-417F-BECB-D45CB1B0DAFB}" dt="2020-08-31T08:08:59.626" v="3197" actId="2696"/>
        <pc:sldMkLst>
          <pc:docMk/>
          <pc:sldMk cId="2944558137" sldId="277"/>
        </pc:sldMkLst>
        <pc:picChg chg="add del mod">
          <ac:chgData name="Masaya Yamaguchi" userId="8869a66585b793a1" providerId="LiveId" clId="{EACDC61C-5CB3-417F-BECB-D45CB1B0DAFB}" dt="2020-08-31T08:06:29.099" v="3187"/>
          <ac:picMkLst>
            <pc:docMk/>
            <pc:sldMk cId="2944558137" sldId="277"/>
            <ac:picMk id="3" creationId="{35A9C137-2967-440A-A696-7CB43B3901BA}"/>
          </ac:picMkLst>
        </pc:picChg>
      </pc:sldChg>
      <pc:sldChg chg="addSp delSp modSp add del">
        <pc:chgData name="Masaya Yamaguchi" userId="8869a66585b793a1" providerId="LiveId" clId="{EACDC61C-5CB3-417F-BECB-D45CB1B0DAFB}" dt="2020-09-09T16:32:36.055" v="6535" actId="2696"/>
        <pc:sldMkLst>
          <pc:docMk/>
          <pc:sldMk cId="3594326742" sldId="277"/>
        </pc:sldMkLst>
        <pc:spChg chg="mod">
          <ac:chgData name="Masaya Yamaguchi" userId="8869a66585b793a1" providerId="LiveId" clId="{EACDC61C-5CB3-417F-BECB-D45CB1B0DAFB}" dt="2020-08-31T08:13:41.773" v="3660" actId="20577"/>
          <ac:spMkLst>
            <pc:docMk/>
            <pc:sldMk cId="3594326742" sldId="277"/>
            <ac:spMk id="2" creationId="{F81E8819-E4D2-47AA-8E02-603638F0FCB7}"/>
          </ac:spMkLst>
        </pc:spChg>
        <pc:spChg chg="mod">
          <ac:chgData name="Masaya Yamaguchi" userId="8869a66585b793a1" providerId="LiveId" clId="{EACDC61C-5CB3-417F-BECB-D45CB1B0DAFB}" dt="2020-08-31T08:09:29.194" v="3208" actId="20577"/>
          <ac:spMkLst>
            <pc:docMk/>
            <pc:sldMk cId="3594326742" sldId="277"/>
            <ac:spMk id="5" creationId="{C723792D-244F-46B4-AEF2-7DD62A18A0E1}"/>
          </ac:spMkLst>
        </pc:spChg>
        <pc:spChg chg="add del mod">
          <ac:chgData name="Masaya Yamaguchi" userId="8869a66585b793a1" providerId="LiveId" clId="{EACDC61C-5CB3-417F-BECB-D45CB1B0DAFB}" dt="2020-08-31T08:15:57.489" v="3671"/>
          <ac:spMkLst>
            <pc:docMk/>
            <pc:sldMk cId="3594326742" sldId="277"/>
            <ac:spMk id="6" creationId="{29D119B9-227A-4857-8B05-DA1819CFE2AE}"/>
          </ac:spMkLst>
        </pc:spChg>
        <pc:picChg chg="mod">
          <ac:chgData name="Masaya Yamaguchi" userId="8869a66585b793a1" providerId="LiveId" clId="{EACDC61C-5CB3-417F-BECB-D45CB1B0DAFB}" dt="2020-08-31T08:15:01.942" v="3667" actId="1076"/>
          <ac:picMkLst>
            <pc:docMk/>
            <pc:sldMk cId="3594326742" sldId="277"/>
            <ac:picMk id="4" creationId="{853637B6-C316-4602-BC02-4567A4C479CA}"/>
          </ac:picMkLst>
        </pc:picChg>
      </pc:sldChg>
      <pc:sldChg chg="del">
        <pc:chgData name="Masaya Yamaguchi" userId="8869a66585b793a1" providerId="LiveId" clId="{EACDC61C-5CB3-417F-BECB-D45CB1B0DAFB}" dt="2020-08-30T18:46:57.536" v="85" actId="2696"/>
        <pc:sldMkLst>
          <pc:docMk/>
          <pc:sldMk cId="4082417810" sldId="277"/>
        </pc:sldMkLst>
      </pc:sldChg>
      <pc:sldChg chg="addSp delSp modSp">
        <pc:chgData name="Masaya Yamaguchi" userId="8869a66585b793a1" providerId="LiveId" clId="{EACDC61C-5CB3-417F-BECB-D45CB1B0DAFB}" dt="2020-09-09T18:41:07.623" v="8514" actId="20577"/>
        <pc:sldMkLst>
          <pc:docMk/>
          <pc:sldMk cId="3736895909" sldId="278"/>
        </pc:sldMkLst>
        <pc:spChg chg="mod">
          <ac:chgData name="Masaya Yamaguchi" userId="8869a66585b793a1" providerId="LiveId" clId="{EACDC61C-5CB3-417F-BECB-D45CB1B0DAFB}" dt="2020-09-09T18:41:07.623" v="8514" actId="20577"/>
          <ac:spMkLst>
            <pc:docMk/>
            <pc:sldMk cId="3736895909" sldId="278"/>
            <ac:spMk id="2" creationId="{F81E8819-E4D2-47AA-8E02-603638F0FCB7}"/>
          </ac:spMkLst>
        </pc:spChg>
        <pc:spChg chg="mod">
          <ac:chgData name="Masaya Yamaguchi" userId="8869a66585b793a1" providerId="LiveId" clId="{EACDC61C-5CB3-417F-BECB-D45CB1B0DAFB}" dt="2020-09-09T18:20:17.396" v="7809" actId="20577"/>
          <ac:spMkLst>
            <pc:docMk/>
            <pc:sldMk cId="3736895909" sldId="278"/>
            <ac:spMk id="5" creationId="{C723792D-244F-46B4-AEF2-7DD62A18A0E1}"/>
          </ac:spMkLst>
        </pc:spChg>
        <pc:spChg chg="add mod">
          <ac:chgData name="Masaya Yamaguchi" userId="8869a66585b793a1" providerId="LiveId" clId="{EACDC61C-5CB3-417F-BECB-D45CB1B0DAFB}" dt="2020-09-09T18:29:23.862" v="7892" actId="20577"/>
          <ac:spMkLst>
            <pc:docMk/>
            <pc:sldMk cId="3736895909" sldId="278"/>
            <ac:spMk id="11" creationId="{D9B9813B-39B8-4DD3-BE21-95652317F0A5}"/>
          </ac:spMkLst>
        </pc:spChg>
        <pc:grpChg chg="add del mod">
          <ac:chgData name="Masaya Yamaguchi" userId="8869a66585b793a1" providerId="LiveId" clId="{EACDC61C-5CB3-417F-BECB-D45CB1B0DAFB}" dt="2020-09-09T18:32:32.221" v="8091"/>
          <ac:grpSpMkLst>
            <pc:docMk/>
            <pc:sldMk cId="3736895909" sldId="278"/>
            <ac:grpSpMk id="21" creationId="{BF89E589-DCEE-485F-826C-E7CC30527BE0}"/>
          </ac:grpSpMkLst>
        </pc:grpChg>
        <pc:picChg chg="del mod ord">
          <ac:chgData name="Masaya Yamaguchi" userId="8869a66585b793a1" providerId="LiveId" clId="{EACDC61C-5CB3-417F-BECB-D45CB1B0DAFB}" dt="2020-09-09T18:28:33.510" v="7837" actId="478"/>
          <ac:picMkLst>
            <pc:docMk/>
            <pc:sldMk cId="3736895909" sldId="278"/>
            <ac:picMk id="4" creationId="{1CCA5F27-B8AE-4395-9EED-1471113EEAD8}"/>
          </ac:picMkLst>
        </pc:picChg>
        <pc:picChg chg="del mod">
          <ac:chgData name="Masaya Yamaguchi" userId="8869a66585b793a1" providerId="LiveId" clId="{EACDC61C-5CB3-417F-BECB-D45CB1B0DAFB}" dt="2020-08-31T08:22:32.174" v="4225" actId="478"/>
          <ac:picMkLst>
            <pc:docMk/>
            <pc:sldMk cId="3736895909" sldId="278"/>
            <ac:picMk id="4" creationId="{853637B6-C316-4602-BC02-4567A4C479CA}"/>
          </ac:picMkLst>
        </pc:picChg>
        <pc:picChg chg="del mod ord">
          <ac:chgData name="Masaya Yamaguchi" userId="8869a66585b793a1" providerId="LiveId" clId="{EACDC61C-5CB3-417F-BECB-D45CB1B0DAFB}" dt="2020-08-31T08:22:58.891" v="4237" actId="478"/>
          <ac:picMkLst>
            <pc:docMk/>
            <pc:sldMk cId="3736895909" sldId="278"/>
            <ac:picMk id="6" creationId="{23676986-575D-445D-AB6F-9F3E3357CCF0}"/>
          </ac:picMkLst>
        </pc:picChg>
        <pc:picChg chg="mod ord">
          <ac:chgData name="Masaya Yamaguchi" userId="8869a66585b793a1" providerId="LiveId" clId="{EACDC61C-5CB3-417F-BECB-D45CB1B0DAFB}" dt="2020-09-09T18:28:55.364" v="7843" actId="1076"/>
          <ac:picMkLst>
            <pc:docMk/>
            <pc:sldMk cId="3736895909" sldId="278"/>
            <ac:picMk id="7" creationId="{23FD5595-F316-4E7B-B79F-B518135D2953}"/>
          </ac:picMkLst>
        </pc:picChg>
        <pc:picChg chg="del mod ord">
          <ac:chgData name="Masaya Yamaguchi" userId="8869a66585b793a1" providerId="LiveId" clId="{EACDC61C-5CB3-417F-BECB-D45CB1B0DAFB}" dt="2020-08-31T08:24:02.185" v="4249" actId="478"/>
          <ac:picMkLst>
            <pc:docMk/>
            <pc:sldMk cId="3736895909" sldId="278"/>
            <ac:picMk id="8" creationId="{264D21E4-4248-460F-B817-0C694394A388}"/>
          </ac:picMkLst>
        </pc:picChg>
        <pc:picChg chg="del mod ord">
          <ac:chgData name="Masaya Yamaguchi" userId="8869a66585b793a1" providerId="LiveId" clId="{EACDC61C-5CB3-417F-BECB-D45CB1B0DAFB}" dt="2020-09-09T18:28:19.558" v="7823" actId="478"/>
          <ac:picMkLst>
            <pc:docMk/>
            <pc:sldMk cId="3736895909" sldId="278"/>
            <ac:picMk id="10" creationId="{5DF69F0A-2B12-453D-AAE9-DE574466D852}"/>
          </ac:picMkLst>
        </pc:picChg>
        <pc:picChg chg="add del mod">
          <ac:chgData name="Masaya Yamaguchi" userId="8869a66585b793a1" providerId="LiveId" clId="{EACDC61C-5CB3-417F-BECB-D45CB1B0DAFB}" dt="2020-08-31T08:25:59.616" v="4311" actId="478"/>
          <ac:picMkLst>
            <pc:docMk/>
            <pc:sldMk cId="3736895909" sldId="278"/>
            <ac:picMk id="12" creationId="{1308632C-6B83-4233-B846-3B2DBFF7FFF8}"/>
          </ac:picMkLst>
        </pc:picChg>
        <pc:picChg chg="add del mod ord">
          <ac:chgData name="Masaya Yamaguchi" userId="8869a66585b793a1" providerId="LiveId" clId="{EACDC61C-5CB3-417F-BECB-D45CB1B0DAFB}" dt="2020-08-31T08:27:28.675" v="4358" actId="164"/>
          <ac:picMkLst>
            <pc:docMk/>
            <pc:sldMk cId="3736895909" sldId="278"/>
            <ac:picMk id="14" creationId="{6CDAD3A0-A794-4FDC-BB98-BA779BACD71D}"/>
          </ac:picMkLst>
        </pc:picChg>
        <pc:picChg chg="del mod ord">
          <ac:chgData name="Masaya Yamaguchi" userId="8869a66585b793a1" providerId="LiveId" clId="{EACDC61C-5CB3-417F-BECB-D45CB1B0DAFB}" dt="2020-08-31T08:26:27.225" v="4337"/>
          <ac:picMkLst>
            <pc:docMk/>
            <pc:sldMk cId="3736895909" sldId="278"/>
            <ac:picMk id="16" creationId="{AAE620E8-41A3-4A1A-8887-3614E14EF106}"/>
          </ac:picMkLst>
        </pc:picChg>
        <pc:picChg chg="del mod">
          <ac:chgData name="Masaya Yamaguchi" userId="8869a66585b793a1" providerId="LiveId" clId="{EACDC61C-5CB3-417F-BECB-D45CB1B0DAFB}" dt="2020-08-31T08:27:22.209" v="4356" actId="478"/>
          <ac:picMkLst>
            <pc:docMk/>
            <pc:sldMk cId="3736895909" sldId="278"/>
            <ac:picMk id="18" creationId="{24371747-2B47-4EAD-A41C-5C1782B45AA3}"/>
          </ac:picMkLst>
        </pc:picChg>
        <pc:picChg chg="mod ord">
          <ac:chgData name="Masaya Yamaguchi" userId="8869a66585b793a1" providerId="LiveId" clId="{EACDC61C-5CB3-417F-BECB-D45CB1B0DAFB}" dt="2020-08-31T08:27:28.675" v="4358" actId="164"/>
          <ac:picMkLst>
            <pc:docMk/>
            <pc:sldMk cId="3736895909" sldId="278"/>
            <ac:picMk id="20" creationId="{0968B673-8EFE-4FB3-9D8E-9F61510717C7}"/>
          </ac:picMkLst>
        </pc:picChg>
      </pc:sldChg>
      <pc:sldChg chg="addSp delSp modSp del mod setBg setClrOvrMap">
        <pc:chgData name="Masaya Yamaguchi" userId="8869a66585b793a1" providerId="LiveId" clId="{EACDC61C-5CB3-417F-BECB-D45CB1B0DAFB}" dt="2020-09-09T19:59:29.231" v="9341" actId="2696"/>
        <pc:sldMkLst>
          <pc:docMk/>
          <pc:sldMk cId="3226327046" sldId="279"/>
        </pc:sldMkLst>
        <pc:spChg chg="mod">
          <ac:chgData name="Masaya Yamaguchi" userId="8869a66585b793a1" providerId="LiveId" clId="{EACDC61C-5CB3-417F-BECB-D45CB1B0DAFB}" dt="2020-09-02T16:12:32.971" v="6422" actId="1076"/>
          <ac:spMkLst>
            <pc:docMk/>
            <pc:sldMk cId="3226327046" sldId="279"/>
            <ac:spMk id="2" creationId="{F81E8819-E4D2-47AA-8E02-603638F0FCB7}"/>
          </ac:spMkLst>
        </pc:spChg>
        <pc:spChg chg="add del">
          <ac:chgData name="Masaya Yamaguchi" userId="8869a66585b793a1" providerId="LiveId" clId="{EACDC61C-5CB3-417F-BECB-D45CB1B0DAFB}" dt="2020-09-02T14:57:38.385" v="5653"/>
          <ac:spMkLst>
            <pc:docMk/>
            <pc:sldMk cId="3226327046" sldId="279"/>
            <ac:spMk id="3" creationId="{4432B55D-102B-4191-8F4F-36F78DA882B4}"/>
          </ac:spMkLst>
        </pc:spChg>
        <pc:spChg chg="mod">
          <ac:chgData name="Masaya Yamaguchi" userId="8869a66585b793a1" providerId="LiveId" clId="{EACDC61C-5CB3-417F-BECB-D45CB1B0DAFB}" dt="2020-09-02T16:12:03.258" v="6411" actId="26606"/>
          <ac:spMkLst>
            <pc:docMk/>
            <pc:sldMk cId="3226327046" sldId="279"/>
            <ac:spMk id="5" creationId="{C723792D-244F-46B4-AEF2-7DD62A18A0E1}"/>
          </ac:spMkLst>
        </pc:spChg>
        <pc:spChg chg="add mod ord">
          <ac:chgData name="Masaya Yamaguchi" userId="8869a66585b793a1" providerId="LiveId" clId="{EACDC61C-5CB3-417F-BECB-D45CB1B0DAFB}" dt="2020-09-02T16:12:03.258" v="6411" actId="26606"/>
          <ac:spMkLst>
            <pc:docMk/>
            <pc:sldMk cId="3226327046" sldId="279"/>
            <ac:spMk id="7" creationId="{99E195A0-8719-4DC4-9BCD-A08BB9D046BB}"/>
          </ac:spMkLst>
        </pc:spChg>
        <pc:spChg chg="del">
          <ac:chgData name="Masaya Yamaguchi" userId="8869a66585b793a1" providerId="LiveId" clId="{EACDC61C-5CB3-417F-BECB-D45CB1B0DAFB}" dt="2020-08-31T08:33:27.204" v="4585"/>
          <ac:spMkLst>
            <pc:docMk/>
            <pc:sldMk cId="3226327046" sldId="279"/>
            <ac:spMk id="11" creationId="{D9B9813B-39B8-4DD3-BE21-95652317F0A5}"/>
          </ac:spMkLst>
        </pc:spChg>
        <pc:spChg chg="add del">
          <ac:chgData name="Masaya Yamaguchi" userId="8869a66585b793a1" providerId="LiveId" clId="{EACDC61C-5CB3-417F-BECB-D45CB1B0DAFB}" dt="2020-09-02T16:12:03.258" v="6411" actId="26606"/>
          <ac:spMkLst>
            <pc:docMk/>
            <pc:sldMk cId="3226327046" sldId="279"/>
            <ac:spMk id="12" creationId="{CF62D2A7-8207-488C-9F46-316BA81A16C8}"/>
          </ac:spMkLst>
        </pc:spChg>
        <pc:spChg chg="add del">
          <ac:chgData name="Masaya Yamaguchi" userId="8869a66585b793a1" providerId="LiveId" clId="{EACDC61C-5CB3-417F-BECB-D45CB1B0DAFB}" dt="2020-09-02T16:11:28.230" v="6403" actId="26606"/>
          <ac:spMkLst>
            <pc:docMk/>
            <pc:sldMk cId="3226327046" sldId="279"/>
            <ac:spMk id="14" creationId="{F2B38F72-8FC4-4001-8C67-FA6B86DEC767}"/>
          </ac:spMkLst>
        </pc:spChg>
        <pc:grpChg chg="del">
          <ac:chgData name="Masaya Yamaguchi" userId="8869a66585b793a1" providerId="LiveId" clId="{EACDC61C-5CB3-417F-BECB-D45CB1B0DAFB}" dt="2020-08-31T08:33:17.971" v="4584"/>
          <ac:grpSpMkLst>
            <pc:docMk/>
            <pc:sldMk cId="3226327046" sldId="279"/>
            <ac:grpSpMk id="21" creationId="{BF89E589-DCEE-485F-826C-E7CC30527BE0}"/>
          </ac:grpSpMkLst>
        </pc:grpChg>
        <pc:picChg chg="add del mod">
          <ac:chgData name="Masaya Yamaguchi" userId="8869a66585b793a1" providerId="LiveId" clId="{EACDC61C-5CB3-417F-BECB-D45CB1B0DAFB}" dt="2020-09-02T15:01:52.688" v="5696"/>
          <ac:picMkLst>
            <pc:docMk/>
            <pc:sldMk cId="3226327046" sldId="279"/>
            <ac:picMk id="6" creationId="{BD32B0BB-83CB-4CAD-A092-CDC1113771B9}"/>
          </ac:picMkLst>
        </pc:picChg>
        <pc:picChg chg="add mod">
          <ac:chgData name="Masaya Yamaguchi" userId="8869a66585b793a1" providerId="LiveId" clId="{EACDC61C-5CB3-417F-BECB-D45CB1B0DAFB}" dt="2020-09-02T16:12:29.157" v="6421" actId="1076"/>
          <ac:picMkLst>
            <pc:docMk/>
            <pc:sldMk cId="3226327046" sldId="279"/>
            <ac:picMk id="9" creationId="{05917A19-C2D1-43F6-931D-41229E4F4DD2}"/>
          </ac:picMkLst>
        </pc:picChg>
        <pc:picChg chg="del">
          <ac:chgData name="Masaya Yamaguchi" userId="8869a66585b793a1" providerId="LiveId" clId="{EACDC61C-5CB3-417F-BECB-D45CB1B0DAFB}" dt="2020-08-31T08:33:17.971" v="4584"/>
          <ac:picMkLst>
            <pc:docMk/>
            <pc:sldMk cId="3226327046" sldId="279"/>
            <ac:picMk id="10" creationId="{5DF69F0A-2B12-453D-AAE9-DE574466D852}"/>
          </ac:picMkLst>
        </pc:picChg>
        <pc:cxnChg chg="add del">
          <ac:chgData name="Masaya Yamaguchi" userId="8869a66585b793a1" providerId="LiveId" clId="{EACDC61C-5CB3-417F-BECB-D45CB1B0DAFB}" dt="2020-09-02T16:11:37.245" v="6405" actId="26606"/>
          <ac:cxnSpMkLst>
            <pc:docMk/>
            <pc:sldMk cId="3226327046" sldId="279"/>
            <ac:cxnSpMk id="16" creationId="{A7F400EE-A8A5-48AF-B4D6-291B52C6F0B0}"/>
          </ac:cxnSpMkLst>
        </pc:cxnChg>
      </pc:sldChg>
      <pc:sldChg chg="add del">
        <pc:chgData name="Masaya Yamaguchi" userId="8869a66585b793a1" providerId="LiveId" clId="{EACDC61C-5CB3-417F-BECB-D45CB1B0DAFB}" dt="2020-09-02T14:44:42.093" v="5166"/>
        <pc:sldMkLst>
          <pc:docMk/>
          <pc:sldMk cId="1545971578" sldId="280"/>
        </pc:sldMkLst>
      </pc:sldChg>
      <pc:sldChg chg="addSp delSp modSp add del ord">
        <pc:chgData name="Masaya Yamaguchi" userId="8869a66585b793a1" providerId="LiveId" clId="{EACDC61C-5CB3-417F-BECB-D45CB1B0DAFB}" dt="2020-09-09T16:32:36.023" v="6534" actId="2696"/>
        <pc:sldMkLst>
          <pc:docMk/>
          <pc:sldMk cId="2238793000" sldId="280"/>
        </pc:sldMkLst>
        <pc:spChg chg="add mod">
          <ac:chgData name="Masaya Yamaguchi" userId="8869a66585b793a1" providerId="LiveId" clId="{EACDC61C-5CB3-417F-BECB-D45CB1B0DAFB}" dt="2020-09-02T14:55:03.763" v="5442" actId="1076"/>
          <ac:spMkLst>
            <pc:docMk/>
            <pc:sldMk cId="2238793000" sldId="280"/>
            <ac:spMk id="2" creationId="{B679B1C6-86CF-4D70-A231-2A527C9AF017}"/>
          </ac:spMkLst>
        </pc:spChg>
        <pc:spChg chg="add del mod">
          <ac:chgData name="Masaya Yamaguchi" userId="8869a66585b793a1" providerId="LiveId" clId="{EACDC61C-5CB3-417F-BECB-D45CB1B0DAFB}" dt="2020-09-02T14:53:40.500" v="5425" actId="11529"/>
          <ac:spMkLst>
            <pc:docMk/>
            <pc:sldMk cId="2238793000" sldId="280"/>
            <ac:spMk id="3" creationId="{005C3C57-738F-40D6-8CD7-E1326141790B}"/>
          </ac:spMkLst>
        </pc:spChg>
        <pc:spChg chg="add del mod">
          <ac:chgData name="Masaya Yamaguchi" userId="8869a66585b793a1" providerId="LiveId" clId="{EACDC61C-5CB3-417F-BECB-D45CB1B0DAFB}" dt="2020-09-02T14:55:01.832" v="5441" actId="767"/>
          <ac:spMkLst>
            <pc:docMk/>
            <pc:sldMk cId="2238793000" sldId="280"/>
            <ac:spMk id="4" creationId="{7E896B46-8F0A-4F24-AE12-B8431FE03B68}"/>
          </ac:spMkLst>
        </pc:spChg>
        <pc:spChg chg="add mod">
          <ac:chgData name="Masaya Yamaguchi" userId="8869a66585b793a1" providerId="LiveId" clId="{EACDC61C-5CB3-417F-BECB-D45CB1B0DAFB}" dt="2020-09-02T14:57:27.251" v="5651" actId="1076"/>
          <ac:spMkLst>
            <pc:docMk/>
            <pc:sldMk cId="2238793000" sldId="280"/>
            <ac:spMk id="5" creationId="{521CC72B-163E-4EAF-A59B-460F6F6359A5}"/>
          </ac:spMkLst>
        </pc:spChg>
        <pc:picChg chg="add mod">
          <ac:chgData name="Masaya Yamaguchi" userId="8869a66585b793a1" providerId="LiveId" clId="{EACDC61C-5CB3-417F-BECB-D45CB1B0DAFB}" dt="2020-09-02T14:52:01.102" v="5392" actId="1076"/>
          <ac:picMkLst>
            <pc:docMk/>
            <pc:sldMk cId="2238793000" sldId="280"/>
            <ac:picMk id="1026" creationId="{9DA68A8B-9B78-4869-A1B4-B419460BEF8C}"/>
          </ac:picMkLst>
        </pc:picChg>
      </pc:sldChg>
      <pc:sldChg chg="add del">
        <pc:chgData name="Masaya Yamaguchi" userId="8869a66585b793a1" providerId="LiveId" clId="{EACDC61C-5CB3-417F-BECB-D45CB1B0DAFB}" dt="2020-09-02T14:54:49.957" v="5439"/>
        <pc:sldMkLst>
          <pc:docMk/>
          <pc:sldMk cId="35447818" sldId="281"/>
        </pc:sldMkLst>
      </pc:sldChg>
      <pc:sldChg chg="addSp modSp add">
        <pc:chgData name="Masaya Yamaguchi" userId="8869a66585b793a1" providerId="LiveId" clId="{EACDC61C-5CB3-417F-BECB-D45CB1B0DAFB}" dt="2020-09-02T14:58:04.763" v="5688" actId="1076"/>
        <pc:sldMkLst>
          <pc:docMk/>
          <pc:sldMk cId="3429528392" sldId="281"/>
        </pc:sldMkLst>
        <pc:spChg chg="add mod">
          <ac:chgData name="Masaya Yamaguchi" userId="8869a66585b793a1" providerId="LiveId" clId="{EACDC61C-5CB3-417F-BECB-D45CB1B0DAFB}" dt="2020-09-02T14:58:04.763" v="5688" actId="1076"/>
          <ac:spMkLst>
            <pc:docMk/>
            <pc:sldMk cId="3429528392" sldId="281"/>
            <ac:spMk id="2" creationId="{625251DF-6734-49CB-A6B9-E1DA9AA2073D}"/>
          </ac:spMkLst>
        </pc:spChg>
      </pc:sldChg>
      <pc:sldChg chg="addSp modSp add del">
        <pc:chgData name="Masaya Yamaguchi" userId="8869a66585b793a1" providerId="LiveId" clId="{EACDC61C-5CB3-417F-BECB-D45CB1B0DAFB}" dt="2020-09-09T19:59:32.215" v="9342" actId="2696"/>
        <pc:sldMkLst>
          <pc:docMk/>
          <pc:sldMk cId="1131501961" sldId="282"/>
        </pc:sldMkLst>
        <pc:picChg chg="add mod">
          <ac:chgData name="Masaya Yamaguchi" userId="8869a66585b793a1" providerId="LiveId" clId="{EACDC61C-5CB3-417F-BECB-D45CB1B0DAFB}" dt="2020-09-02T15:02:09.005" v="5704" actId="1076"/>
          <ac:picMkLst>
            <pc:docMk/>
            <pc:sldMk cId="1131501961" sldId="282"/>
            <ac:picMk id="2" creationId="{CA599D73-7FD2-4F59-B0A0-E1A0F649FF5D}"/>
          </ac:picMkLst>
        </pc:picChg>
      </pc:sldChg>
      <pc:sldChg chg="addSp delSp modSp">
        <pc:chgData name="Masaya Yamaguchi" userId="8869a66585b793a1" providerId="LiveId" clId="{EACDC61C-5CB3-417F-BECB-D45CB1B0DAFB}" dt="2020-09-09T20:19:01.299" v="10021" actId="1076"/>
        <pc:sldMkLst>
          <pc:docMk/>
          <pc:sldMk cId="3610094099" sldId="283"/>
        </pc:sldMkLst>
        <pc:spChg chg="mod">
          <ac:chgData name="Masaya Yamaguchi" userId="8869a66585b793a1" providerId="LiveId" clId="{EACDC61C-5CB3-417F-BECB-D45CB1B0DAFB}" dt="2020-09-09T18:45:27.450" v="8847" actId="20577"/>
          <ac:spMkLst>
            <pc:docMk/>
            <pc:sldMk cId="3610094099" sldId="283"/>
            <ac:spMk id="2" creationId="{F81E8819-E4D2-47AA-8E02-603638F0FCB7}"/>
          </ac:spMkLst>
        </pc:spChg>
        <pc:spChg chg="del ord">
          <ac:chgData name="Masaya Yamaguchi" userId="8869a66585b793a1" providerId="LiveId" clId="{EACDC61C-5CB3-417F-BECB-D45CB1B0DAFB}" dt="2020-09-09T18:46:22.292" v="8866" actId="478"/>
          <ac:spMkLst>
            <pc:docMk/>
            <pc:sldMk cId="3610094099" sldId="283"/>
            <ac:spMk id="3" creationId="{8A55F07E-8B4D-4A0F-A2E3-784E8CA7F808}"/>
          </ac:spMkLst>
        </pc:spChg>
        <pc:spChg chg="mod">
          <ac:chgData name="Masaya Yamaguchi" userId="8869a66585b793a1" providerId="LiveId" clId="{EACDC61C-5CB3-417F-BECB-D45CB1B0DAFB}" dt="2020-09-09T18:41:20.992" v="8529" actId="20577"/>
          <ac:spMkLst>
            <pc:docMk/>
            <pc:sldMk cId="3610094099" sldId="283"/>
            <ac:spMk id="5" creationId="{C723792D-244F-46B4-AEF2-7DD62A18A0E1}"/>
          </ac:spMkLst>
        </pc:spChg>
        <pc:spChg chg="add mod">
          <ac:chgData name="Masaya Yamaguchi" userId="8869a66585b793a1" providerId="LiveId" clId="{EACDC61C-5CB3-417F-BECB-D45CB1B0DAFB}" dt="2020-09-09T20:14:51.108" v="9983" actId="20577"/>
          <ac:spMkLst>
            <pc:docMk/>
            <pc:sldMk cId="3610094099" sldId="283"/>
            <ac:spMk id="11" creationId="{BB2BC55A-368C-470D-B2EA-5F928B3CD326}"/>
          </ac:spMkLst>
        </pc:spChg>
        <pc:spChg chg="del">
          <ac:chgData name="Masaya Yamaguchi" userId="8869a66585b793a1" providerId="LiveId" clId="{EACDC61C-5CB3-417F-BECB-D45CB1B0DAFB}" dt="2020-09-02T15:09:32.581" v="5706"/>
          <ac:spMkLst>
            <pc:docMk/>
            <pc:sldMk cId="3610094099" sldId="283"/>
            <ac:spMk id="11" creationId="{D9B9813B-39B8-4DD3-BE21-95652317F0A5}"/>
          </ac:spMkLst>
        </pc:spChg>
        <pc:grpChg chg="add del mod">
          <ac:chgData name="Masaya Yamaguchi" userId="8869a66585b793a1" providerId="LiveId" clId="{EACDC61C-5CB3-417F-BECB-D45CB1B0DAFB}" dt="2020-09-09T18:45:58.387" v="8849"/>
          <ac:grpSpMkLst>
            <pc:docMk/>
            <pc:sldMk cId="3610094099" sldId="283"/>
            <ac:grpSpMk id="4" creationId="{29F89FF4-851A-4395-8E71-09A5526F427A}"/>
          </ac:grpSpMkLst>
        </pc:grpChg>
        <pc:grpChg chg="del mod ord">
          <ac:chgData name="Masaya Yamaguchi" userId="8869a66585b793a1" providerId="LiveId" clId="{EACDC61C-5CB3-417F-BECB-D45CB1B0DAFB}" dt="2020-09-09T18:46:38.419" v="8870"/>
          <ac:grpSpMkLst>
            <pc:docMk/>
            <pc:sldMk cId="3610094099" sldId="283"/>
            <ac:grpSpMk id="10" creationId="{4EB26131-0FB5-4C5D-A276-A227F2354289}"/>
          </ac:grpSpMkLst>
        </pc:grpChg>
        <pc:grpChg chg="del">
          <ac:chgData name="Masaya Yamaguchi" userId="8869a66585b793a1" providerId="LiveId" clId="{EACDC61C-5CB3-417F-BECB-D45CB1B0DAFB}" dt="2020-09-02T15:04:45.229" v="5705"/>
          <ac:grpSpMkLst>
            <pc:docMk/>
            <pc:sldMk cId="3610094099" sldId="283"/>
            <ac:grpSpMk id="21" creationId="{BF89E589-DCEE-485F-826C-E7CC30527BE0}"/>
          </ac:grpSpMkLst>
        </pc:grpChg>
        <pc:picChg chg="del mod">
          <ac:chgData name="Masaya Yamaguchi" userId="8869a66585b793a1" providerId="LiveId" clId="{EACDC61C-5CB3-417F-BECB-D45CB1B0DAFB}" dt="2020-09-09T18:46:22.290" v="8864" actId="478"/>
          <ac:picMkLst>
            <pc:docMk/>
            <pc:sldMk cId="3610094099" sldId="283"/>
            <ac:picMk id="6" creationId="{FC04283A-6A48-4AB1-A579-5B5AC8EF9530}"/>
          </ac:picMkLst>
        </pc:picChg>
        <pc:picChg chg="add del">
          <ac:chgData name="Masaya Yamaguchi" userId="8869a66585b793a1" providerId="LiveId" clId="{EACDC61C-5CB3-417F-BECB-D45CB1B0DAFB}" dt="2020-09-09T18:46:38.419" v="8870"/>
          <ac:picMkLst>
            <pc:docMk/>
            <pc:sldMk cId="3610094099" sldId="283"/>
            <ac:picMk id="7" creationId="{120A039B-5965-4842-AD60-ADD4ACB7560C}"/>
          </ac:picMkLst>
        </pc:picChg>
        <pc:picChg chg="mod ord">
          <ac:chgData name="Masaya Yamaguchi" userId="8869a66585b793a1" providerId="LiveId" clId="{EACDC61C-5CB3-417F-BECB-D45CB1B0DAFB}" dt="2020-09-09T18:46:38.419" v="8870"/>
          <ac:picMkLst>
            <pc:docMk/>
            <pc:sldMk cId="3610094099" sldId="283"/>
            <ac:picMk id="9" creationId="{FC674EB2-347A-44E2-BDAA-F466C42C56E9}"/>
          </ac:picMkLst>
        </pc:picChg>
        <pc:picChg chg="del">
          <ac:chgData name="Masaya Yamaguchi" userId="8869a66585b793a1" providerId="LiveId" clId="{EACDC61C-5CB3-417F-BECB-D45CB1B0DAFB}" dt="2020-09-02T15:04:45.229" v="5705"/>
          <ac:picMkLst>
            <pc:docMk/>
            <pc:sldMk cId="3610094099" sldId="283"/>
            <ac:picMk id="10" creationId="{5DF69F0A-2B12-453D-AAE9-DE574466D852}"/>
          </ac:picMkLst>
        </pc:picChg>
        <pc:picChg chg="add del mod">
          <ac:chgData name="Masaya Yamaguchi" userId="8869a66585b793a1" providerId="LiveId" clId="{EACDC61C-5CB3-417F-BECB-D45CB1B0DAFB}" dt="2020-09-09T20:17:34.913" v="9995" actId="478"/>
          <ac:picMkLst>
            <pc:docMk/>
            <pc:sldMk cId="3610094099" sldId="283"/>
            <ac:picMk id="12" creationId="{421F33B0-25C6-4B1B-81A3-341F8F1DF4F8}"/>
          </ac:picMkLst>
        </pc:picChg>
        <pc:picChg chg="del mod ord">
          <ac:chgData name="Masaya Yamaguchi" userId="8869a66585b793a1" providerId="LiveId" clId="{EACDC61C-5CB3-417F-BECB-D45CB1B0DAFB}" dt="2020-09-09T20:18:39.030" v="10007" actId="478"/>
          <ac:picMkLst>
            <pc:docMk/>
            <pc:sldMk cId="3610094099" sldId="283"/>
            <ac:picMk id="14" creationId="{E8E562A6-461A-4BD8-B785-D4EE407E6298}"/>
          </ac:picMkLst>
        </pc:picChg>
        <pc:picChg chg="del mod ord">
          <ac:chgData name="Masaya Yamaguchi" userId="8869a66585b793a1" providerId="LiveId" clId="{EACDC61C-5CB3-417F-BECB-D45CB1B0DAFB}" dt="2020-09-09T20:18:49.977" v="10019" actId="478"/>
          <ac:picMkLst>
            <pc:docMk/>
            <pc:sldMk cId="3610094099" sldId="283"/>
            <ac:picMk id="16" creationId="{EBB2C4E0-5A8A-4B04-BC40-58146967D492}"/>
          </ac:picMkLst>
        </pc:picChg>
        <pc:picChg chg="mod ord">
          <ac:chgData name="Masaya Yamaguchi" userId="8869a66585b793a1" providerId="LiveId" clId="{EACDC61C-5CB3-417F-BECB-D45CB1B0DAFB}" dt="2020-09-09T20:19:01.299" v="10021" actId="1076"/>
          <ac:picMkLst>
            <pc:docMk/>
            <pc:sldMk cId="3610094099" sldId="283"/>
            <ac:picMk id="18" creationId="{DF947DCD-DEBF-4E6A-B60B-639733652B79}"/>
          </ac:picMkLst>
        </pc:picChg>
      </pc:sldChg>
      <pc:sldChg chg="modSp">
        <pc:chgData name="Masaya Yamaguchi" userId="8869a66585b793a1" providerId="LiveId" clId="{EACDC61C-5CB3-417F-BECB-D45CB1B0DAFB}" dt="2020-09-09T16:53:18.073" v="7457" actId="20577"/>
        <pc:sldMkLst>
          <pc:docMk/>
          <pc:sldMk cId="2539866586" sldId="284"/>
        </pc:sldMkLst>
        <pc:spChg chg="mod">
          <ac:chgData name="Masaya Yamaguchi" userId="8869a66585b793a1" providerId="LiveId" clId="{EACDC61C-5CB3-417F-BECB-D45CB1B0DAFB}" dt="2020-09-09T16:53:18.073" v="7457" actId="20577"/>
          <ac:spMkLst>
            <pc:docMk/>
            <pc:sldMk cId="2539866586" sldId="284"/>
            <ac:spMk id="2" creationId="{F81E8819-E4D2-47AA-8E02-603638F0FCB7}"/>
          </ac:spMkLst>
        </pc:spChg>
        <pc:spChg chg="mod">
          <ac:chgData name="Masaya Yamaguchi" userId="8869a66585b793a1" providerId="LiveId" clId="{EACDC61C-5CB3-417F-BECB-D45CB1B0DAFB}" dt="2020-09-09T16:33:12.161" v="6560" actId="20577"/>
          <ac:spMkLst>
            <pc:docMk/>
            <pc:sldMk cId="2539866586" sldId="284"/>
            <ac:spMk id="5" creationId="{C723792D-244F-46B4-AEF2-7DD62A18A0E1}"/>
          </ac:spMkLst>
        </pc:spChg>
      </pc:sldChg>
      <pc:sldChg chg="add del">
        <pc:chgData name="Masaya Yamaguchi" userId="8869a66585b793a1" providerId="LiveId" clId="{EACDC61C-5CB3-417F-BECB-D45CB1B0DAFB}" dt="2020-09-09T16:38:21.369" v="7104" actId="2696"/>
        <pc:sldMkLst>
          <pc:docMk/>
          <pc:sldMk cId="2744273849" sldId="285"/>
        </pc:sldMkLst>
      </pc:sldChg>
      <pc:sldChg chg="modSp">
        <pc:chgData name="Masaya Yamaguchi" userId="8869a66585b793a1" providerId="LiveId" clId="{EACDC61C-5CB3-417F-BECB-D45CB1B0DAFB}" dt="2020-09-09T18:19:37.872" v="7785" actId="20577"/>
        <pc:sldMkLst>
          <pc:docMk/>
          <pc:sldMk cId="3342286627" sldId="285"/>
        </pc:sldMkLst>
        <pc:spChg chg="mod">
          <ac:chgData name="Masaya Yamaguchi" userId="8869a66585b793a1" providerId="LiveId" clId="{EACDC61C-5CB3-417F-BECB-D45CB1B0DAFB}" dt="2020-09-09T18:19:37.872" v="7785" actId="20577"/>
          <ac:spMkLst>
            <pc:docMk/>
            <pc:sldMk cId="3342286627" sldId="285"/>
            <ac:spMk id="2" creationId="{F81E8819-E4D2-47AA-8E02-603638F0FCB7}"/>
          </ac:spMkLst>
        </pc:spChg>
        <pc:spChg chg="mod">
          <ac:chgData name="Masaya Yamaguchi" userId="8869a66585b793a1" providerId="LiveId" clId="{EACDC61C-5CB3-417F-BECB-D45CB1B0DAFB}" dt="2020-09-09T16:53:08.979" v="7451" actId="20577"/>
          <ac:spMkLst>
            <pc:docMk/>
            <pc:sldMk cId="3342286627" sldId="285"/>
            <ac:spMk id="5" creationId="{C723792D-244F-46B4-AEF2-7DD62A18A0E1}"/>
          </ac:spMkLst>
        </pc:spChg>
      </pc:sldChg>
      <pc:sldChg chg="addSp delSp modSp">
        <pc:chgData name="Masaya Yamaguchi" userId="8869a66585b793a1" providerId="LiveId" clId="{EACDC61C-5CB3-417F-BECB-D45CB1B0DAFB}" dt="2020-09-10T03:17:02.848" v="11783" actId="478"/>
        <pc:sldMkLst>
          <pc:docMk/>
          <pc:sldMk cId="1274324893" sldId="286"/>
        </pc:sldMkLst>
        <pc:spChg chg="del mod">
          <ac:chgData name="Masaya Yamaguchi" userId="8869a66585b793a1" providerId="LiveId" clId="{EACDC61C-5CB3-417F-BECB-D45CB1B0DAFB}" dt="2020-09-09T20:02:50.971" v="9541"/>
          <ac:spMkLst>
            <pc:docMk/>
            <pc:sldMk cId="1274324893" sldId="286"/>
            <ac:spMk id="2" creationId="{F81E8819-E4D2-47AA-8E02-603638F0FCB7}"/>
          </ac:spMkLst>
        </pc:spChg>
        <pc:spChg chg="add mod">
          <ac:chgData name="Masaya Yamaguchi" userId="8869a66585b793a1" providerId="LiveId" clId="{EACDC61C-5CB3-417F-BECB-D45CB1B0DAFB}" dt="2020-09-09T20:07:15.923" v="9731" actId="164"/>
          <ac:spMkLst>
            <pc:docMk/>
            <pc:sldMk cId="1274324893" sldId="286"/>
            <ac:spMk id="3" creationId="{04AF1510-D99E-4492-8AC2-A94CF38EAEE2}"/>
          </ac:spMkLst>
        </pc:spChg>
        <pc:spChg chg="mod">
          <ac:chgData name="Masaya Yamaguchi" userId="8869a66585b793a1" providerId="LiveId" clId="{EACDC61C-5CB3-417F-BECB-D45CB1B0DAFB}" dt="2020-09-09T20:27:04.851" v="10204" actId="1076"/>
          <ac:spMkLst>
            <pc:docMk/>
            <pc:sldMk cId="1274324893" sldId="286"/>
            <ac:spMk id="5" creationId="{C723792D-244F-46B4-AEF2-7DD62A18A0E1}"/>
          </ac:spMkLst>
        </pc:spChg>
        <pc:spChg chg="mod">
          <ac:chgData name="Masaya Yamaguchi" userId="8869a66585b793a1" providerId="LiveId" clId="{EACDC61C-5CB3-417F-BECB-D45CB1B0DAFB}" dt="2020-09-09T20:27:04.851" v="10204" actId="1076"/>
          <ac:spMkLst>
            <pc:docMk/>
            <pc:sldMk cId="1274324893" sldId="286"/>
            <ac:spMk id="11" creationId="{BB2BC55A-368C-470D-B2EA-5F928B3CD326}"/>
          </ac:spMkLst>
        </pc:spChg>
        <pc:spChg chg="add mod">
          <ac:chgData name="Masaya Yamaguchi" userId="8869a66585b793a1" providerId="LiveId" clId="{EACDC61C-5CB3-417F-BECB-D45CB1B0DAFB}" dt="2020-09-09T20:07:15.923" v="9731" actId="164"/>
          <ac:spMkLst>
            <pc:docMk/>
            <pc:sldMk cId="1274324893" sldId="286"/>
            <ac:spMk id="13" creationId="{C9B34780-F872-429A-85B1-1F77FFF4430E}"/>
          </ac:spMkLst>
        </pc:spChg>
        <pc:spChg chg="add mod">
          <ac:chgData name="Masaya Yamaguchi" userId="8869a66585b793a1" providerId="LiveId" clId="{EACDC61C-5CB3-417F-BECB-D45CB1B0DAFB}" dt="2020-09-09T20:11:45.664" v="9816" actId="164"/>
          <ac:spMkLst>
            <pc:docMk/>
            <pc:sldMk cId="1274324893" sldId="286"/>
            <ac:spMk id="15" creationId="{AFEA99D0-2CB3-4A4B-9135-2F3BE5DE7D02}"/>
          </ac:spMkLst>
        </pc:spChg>
        <pc:spChg chg="add mod">
          <ac:chgData name="Masaya Yamaguchi" userId="8869a66585b793a1" providerId="LiveId" clId="{EACDC61C-5CB3-417F-BECB-D45CB1B0DAFB}" dt="2020-09-09T20:11:45.664" v="9816" actId="164"/>
          <ac:spMkLst>
            <pc:docMk/>
            <pc:sldMk cId="1274324893" sldId="286"/>
            <ac:spMk id="16" creationId="{6573491B-1931-435E-A345-AA85DFE08A59}"/>
          </ac:spMkLst>
        </pc:spChg>
        <pc:spChg chg="add mod">
          <ac:chgData name="Masaya Yamaguchi" userId="8869a66585b793a1" providerId="LiveId" clId="{EACDC61C-5CB3-417F-BECB-D45CB1B0DAFB}" dt="2020-09-09T20:11:45.664" v="9816" actId="164"/>
          <ac:spMkLst>
            <pc:docMk/>
            <pc:sldMk cId="1274324893" sldId="286"/>
            <ac:spMk id="17" creationId="{44F7B320-62A0-4837-A43F-BE3EB7E0183F}"/>
          </ac:spMkLst>
        </pc:spChg>
        <pc:spChg chg="mod">
          <ac:chgData name="Masaya Yamaguchi" userId="8869a66585b793a1" providerId="LiveId" clId="{EACDC61C-5CB3-417F-BECB-D45CB1B0DAFB}" dt="2020-09-09T20:10:38.002" v="9807" actId="1076"/>
          <ac:spMkLst>
            <pc:docMk/>
            <pc:sldMk cId="1274324893" sldId="286"/>
            <ac:spMk id="20" creationId="{82CAECE4-4C9B-43F4-9688-8390185EEA93}"/>
          </ac:spMkLst>
        </pc:spChg>
        <pc:spChg chg="add mod">
          <ac:chgData name="Masaya Yamaguchi" userId="8869a66585b793a1" providerId="LiveId" clId="{EACDC61C-5CB3-417F-BECB-D45CB1B0DAFB}" dt="2020-09-09T20:27:04.851" v="10204" actId="1076"/>
          <ac:spMkLst>
            <pc:docMk/>
            <pc:sldMk cId="1274324893" sldId="286"/>
            <ac:spMk id="37" creationId="{82325A5F-5DE1-4B3E-B5BB-38E9824B2F46}"/>
          </ac:spMkLst>
        </pc:spChg>
        <pc:spChg chg="add mod">
          <ac:chgData name="Masaya Yamaguchi" userId="8869a66585b793a1" providerId="LiveId" clId="{EACDC61C-5CB3-417F-BECB-D45CB1B0DAFB}" dt="2020-09-09T20:27:04.851" v="10204" actId="1076"/>
          <ac:spMkLst>
            <pc:docMk/>
            <pc:sldMk cId="1274324893" sldId="286"/>
            <ac:spMk id="42" creationId="{5042DA03-96ED-48B2-8B51-54A7B79EBCEB}"/>
          </ac:spMkLst>
        </pc:spChg>
        <pc:spChg chg="add mod">
          <ac:chgData name="Masaya Yamaguchi" userId="8869a66585b793a1" providerId="LiveId" clId="{EACDC61C-5CB3-417F-BECB-D45CB1B0DAFB}" dt="2020-09-09T20:27:04.851" v="10204" actId="1076"/>
          <ac:spMkLst>
            <pc:docMk/>
            <pc:sldMk cId="1274324893" sldId="286"/>
            <ac:spMk id="43" creationId="{4A01905F-7A41-4A3C-93F7-F963B14B6952}"/>
          </ac:spMkLst>
        </pc:spChg>
        <pc:spChg chg="add mod">
          <ac:chgData name="Masaya Yamaguchi" userId="8869a66585b793a1" providerId="LiveId" clId="{EACDC61C-5CB3-417F-BECB-D45CB1B0DAFB}" dt="2020-09-09T20:28:53.217" v="10385" actId="1076"/>
          <ac:spMkLst>
            <pc:docMk/>
            <pc:sldMk cId="1274324893" sldId="286"/>
            <ac:spMk id="44" creationId="{28651DBF-8880-4F64-A248-D08AC4A10AA1}"/>
          </ac:spMkLst>
        </pc:spChg>
        <pc:grpChg chg="add mod">
          <ac:chgData name="Masaya Yamaguchi" userId="8869a66585b793a1" providerId="LiveId" clId="{EACDC61C-5CB3-417F-BECB-D45CB1B0DAFB}" dt="2020-09-09T20:11:45.664" v="9816" actId="164"/>
          <ac:grpSpMkLst>
            <pc:docMk/>
            <pc:sldMk cId="1274324893" sldId="286"/>
            <ac:grpSpMk id="14" creationId="{4601F3FF-4191-456A-B609-4D83E0A7E642}"/>
          </ac:grpSpMkLst>
        </pc:grpChg>
        <pc:grpChg chg="add mod">
          <ac:chgData name="Masaya Yamaguchi" userId="8869a66585b793a1" providerId="LiveId" clId="{EACDC61C-5CB3-417F-BECB-D45CB1B0DAFB}" dt="2020-09-09T20:11:45.664" v="9816" actId="164"/>
          <ac:grpSpMkLst>
            <pc:docMk/>
            <pc:sldMk cId="1274324893" sldId="286"/>
            <ac:grpSpMk id="18" creationId="{0A449023-8AC7-4794-8B3E-00516E546909}"/>
          </ac:grpSpMkLst>
        </pc:grpChg>
        <pc:grpChg chg="add mod">
          <ac:chgData name="Masaya Yamaguchi" userId="8869a66585b793a1" providerId="LiveId" clId="{EACDC61C-5CB3-417F-BECB-D45CB1B0DAFB}" dt="2020-09-09T20:27:04.851" v="10204" actId="1076"/>
          <ac:grpSpMkLst>
            <pc:docMk/>
            <pc:sldMk cId="1274324893" sldId="286"/>
            <ac:grpSpMk id="35" creationId="{63684D28-0704-4A82-8A4D-430932EF740F}"/>
          </ac:grpSpMkLst>
        </pc:grpChg>
        <pc:picChg chg="del">
          <ac:chgData name="Masaya Yamaguchi" userId="8869a66585b793a1" providerId="LiveId" clId="{EACDC61C-5CB3-417F-BECB-D45CB1B0DAFB}" dt="2020-09-09T20:00:03.749" v="9378"/>
          <ac:picMkLst>
            <pc:docMk/>
            <pc:sldMk cId="1274324893" sldId="286"/>
            <ac:picMk id="9" creationId="{FC674EB2-347A-44E2-BDAA-F466C42C56E9}"/>
          </ac:picMkLst>
        </pc:picChg>
        <pc:picChg chg="add del mod">
          <ac:chgData name="Masaya Yamaguchi" userId="8869a66585b793a1" providerId="LiveId" clId="{EACDC61C-5CB3-417F-BECB-D45CB1B0DAFB}" dt="2020-09-09T20:20:09.047" v="10025"/>
          <ac:picMkLst>
            <pc:docMk/>
            <pc:sldMk cId="1274324893" sldId="286"/>
            <ac:picMk id="36" creationId="{A25109DF-BE53-40FE-90FE-12CF0DE22880}"/>
          </ac:picMkLst>
        </pc:picChg>
        <pc:picChg chg="add mod">
          <ac:chgData name="Masaya Yamaguchi" userId="8869a66585b793a1" providerId="LiveId" clId="{EACDC61C-5CB3-417F-BECB-D45CB1B0DAFB}" dt="2020-09-09T20:27:04.851" v="10204" actId="1076"/>
          <ac:picMkLst>
            <pc:docMk/>
            <pc:sldMk cId="1274324893" sldId="286"/>
            <ac:picMk id="38" creationId="{A55919FD-4357-4B6D-86B4-3FC5ECB093AA}"/>
          </ac:picMkLst>
        </pc:picChg>
        <pc:picChg chg="add del mod">
          <ac:chgData name="Masaya Yamaguchi" userId="8869a66585b793a1" providerId="LiveId" clId="{EACDC61C-5CB3-417F-BECB-D45CB1B0DAFB}" dt="2020-09-09T20:24:17.044" v="10115" actId="478"/>
          <ac:picMkLst>
            <pc:docMk/>
            <pc:sldMk cId="1274324893" sldId="286"/>
            <ac:picMk id="39" creationId="{93FE1160-2D2D-42CD-B400-1AD37CF729BC}"/>
          </ac:picMkLst>
        </pc:picChg>
        <pc:picChg chg="del mod ord">
          <ac:chgData name="Masaya Yamaguchi" userId="8869a66585b793a1" providerId="LiveId" clId="{EACDC61C-5CB3-417F-BECB-D45CB1B0DAFB}" dt="2020-09-09T20:33:23.344" v="10585" actId="478"/>
          <ac:picMkLst>
            <pc:docMk/>
            <pc:sldMk cId="1274324893" sldId="286"/>
            <ac:picMk id="41" creationId="{FE90FE58-A616-43FC-A1A0-4982A0E57274}"/>
          </ac:picMkLst>
        </pc:picChg>
        <pc:picChg chg="del mod ord">
          <ac:chgData name="Masaya Yamaguchi" userId="8869a66585b793a1" providerId="LiveId" clId="{EACDC61C-5CB3-417F-BECB-D45CB1B0DAFB}" dt="2020-09-10T03:17:02.848" v="11783" actId="478"/>
          <ac:picMkLst>
            <pc:docMk/>
            <pc:sldMk cId="1274324893" sldId="286"/>
            <ac:picMk id="46" creationId="{B752DC75-1FF6-48B3-AC10-D163FAAA2BAE}"/>
          </ac:picMkLst>
        </pc:picChg>
        <pc:picChg chg="mod ord">
          <ac:chgData name="Masaya Yamaguchi" userId="8869a66585b793a1" providerId="LiveId" clId="{EACDC61C-5CB3-417F-BECB-D45CB1B0DAFB}" dt="2020-09-10T03:17:02.847" v="11782" actId="108"/>
          <ac:picMkLst>
            <pc:docMk/>
            <pc:sldMk cId="1274324893" sldId="286"/>
            <ac:picMk id="48" creationId="{55A4282C-608F-4FDD-BCEA-404E63B37D11}"/>
          </ac:picMkLst>
        </pc:picChg>
        <pc:cxnChg chg="add mod">
          <ac:chgData name="Masaya Yamaguchi" userId="8869a66585b793a1" providerId="LiveId" clId="{EACDC61C-5CB3-417F-BECB-D45CB1B0DAFB}" dt="2020-09-09T20:11:45.664" v="9816" actId="164"/>
          <ac:cxnSpMkLst>
            <pc:docMk/>
            <pc:sldMk cId="1274324893" sldId="286"/>
            <ac:cxnSpMk id="6" creationId="{DCB79F94-6651-456F-B835-E99ABB208A08}"/>
          </ac:cxnSpMkLst>
        </pc:cxnChg>
        <pc:cxnChg chg="add mod">
          <ac:chgData name="Masaya Yamaguchi" userId="8869a66585b793a1" providerId="LiveId" clId="{EACDC61C-5CB3-417F-BECB-D45CB1B0DAFB}" dt="2020-09-09T20:11:45.664" v="9816" actId="164"/>
          <ac:cxnSpMkLst>
            <pc:docMk/>
            <pc:sldMk cId="1274324893" sldId="286"/>
            <ac:cxnSpMk id="21" creationId="{23E8F97A-1438-45A7-8E2A-E1F9496DE82C}"/>
          </ac:cxnSpMkLst>
        </pc:cxnChg>
        <pc:cxnChg chg="add mod">
          <ac:chgData name="Masaya Yamaguchi" userId="8869a66585b793a1" providerId="LiveId" clId="{EACDC61C-5CB3-417F-BECB-D45CB1B0DAFB}" dt="2020-09-09T20:11:45.664" v="9816" actId="164"/>
          <ac:cxnSpMkLst>
            <pc:docMk/>
            <pc:sldMk cId="1274324893" sldId="286"/>
            <ac:cxnSpMk id="29" creationId="{BDC0B155-FCA2-4FA8-9A6D-B08762E25CCD}"/>
          </ac:cxnSpMkLst>
        </pc:cxnChg>
      </pc:sldChg>
      <pc:sldChg chg="addSp delSp modSp add">
        <pc:chgData name="Masaya Yamaguchi" userId="8869a66585b793a1" providerId="LiveId" clId="{EACDC61C-5CB3-417F-BECB-D45CB1B0DAFB}" dt="2020-09-10T03:16:44.618" v="11768" actId="478"/>
        <pc:sldMkLst>
          <pc:docMk/>
          <pc:sldMk cId="840987904" sldId="287"/>
        </pc:sldMkLst>
        <pc:spChg chg="mod">
          <ac:chgData name="Masaya Yamaguchi" userId="8869a66585b793a1" providerId="LiveId" clId="{EACDC61C-5CB3-417F-BECB-D45CB1B0DAFB}" dt="2020-09-09T20:30:06.495" v="10467" actId="20577"/>
          <ac:spMkLst>
            <pc:docMk/>
            <pc:sldMk cId="840987904" sldId="287"/>
            <ac:spMk id="11" creationId="{BB2BC55A-368C-470D-B2EA-5F928B3CD326}"/>
          </ac:spMkLst>
        </pc:spChg>
        <pc:spChg chg="mod">
          <ac:chgData name="Masaya Yamaguchi" userId="8869a66585b793a1" providerId="LiveId" clId="{EACDC61C-5CB3-417F-BECB-D45CB1B0DAFB}" dt="2020-09-09T20:35:41.686" v="10641" actId="1076"/>
          <ac:spMkLst>
            <pc:docMk/>
            <pc:sldMk cId="840987904" sldId="287"/>
            <ac:spMk id="37" creationId="{82325A5F-5DE1-4B3E-B5BB-38E9824B2F46}"/>
          </ac:spMkLst>
        </pc:spChg>
        <pc:spChg chg="del">
          <ac:chgData name="Masaya Yamaguchi" userId="8869a66585b793a1" providerId="LiveId" clId="{EACDC61C-5CB3-417F-BECB-D45CB1B0DAFB}" dt="2020-09-09T20:32:06.850" v="10556"/>
          <ac:spMkLst>
            <pc:docMk/>
            <pc:sldMk cId="840987904" sldId="287"/>
            <ac:spMk id="42" creationId="{5042DA03-96ED-48B2-8B51-54A7B79EBCEB}"/>
          </ac:spMkLst>
        </pc:spChg>
        <pc:spChg chg="del">
          <ac:chgData name="Masaya Yamaguchi" userId="8869a66585b793a1" providerId="LiveId" clId="{EACDC61C-5CB3-417F-BECB-D45CB1B0DAFB}" dt="2020-09-09T20:32:06.850" v="10556"/>
          <ac:spMkLst>
            <pc:docMk/>
            <pc:sldMk cId="840987904" sldId="287"/>
            <ac:spMk id="43" creationId="{4A01905F-7A41-4A3C-93F7-F963B14B6952}"/>
          </ac:spMkLst>
        </pc:spChg>
        <pc:spChg chg="mod">
          <ac:chgData name="Masaya Yamaguchi" userId="8869a66585b793a1" providerId="LiveId" clId="{EACDC61C-5CB3-417F-BECB-D45CB1B0DAFB}" dt="2020-09-09T20:42:31.441" v="11197" actId="20577"/>
          <ac:spMkLst>
            <pc:docMk/>
            <pc:sldMk cId="840987904" sldId="287"/>
            <ac:spMk id="44" creationId="{28651DBF-8880-4F64-A248-D08AC4A10AA1}"/>
          </ac:spMkLst>
        </pc:spChg>
        <pc:grpChg chg="del">
          <ac:chgData name="Masaya Yamaguchi" userId="8869a66585b793a1" providerId="LiveId" clId="{EACDC61C-5CB3-417F-BECB-D45CB1B0DAFB}" dt="2020-09-09T20:30:18.756" v="10468"/>
          <ac:grpSpMkLst>
            <pc:docMk/>
            <pc:sldMk cId="840987904" sldId="287"/>
            <ac:grpSpMk id="35" creationId="{63684D28-0704-4A82-8A4D-430932EF740F}"/>
          </ac:grpSpMkLst>
        </pc:grpChg>
        <pc:picChg chg="del mod ord">
          <ac:chgData name="Masaya Yamaguchi" userId="8869a66585b793a1" providerId="LiveId" clId="{EACDC61C-5CB3-417F-BECB-D45CB1B0DAFB}" dt="2020-09-09T20:30:55.620" v="10499" actId="478"/>
          <ac:picMkLst>
            <pc:docMk/>
            <pc:sldMk cId="840987904" sldId="287"/>
            <ac:picMk id="4" creationId="{AB208561-BCBF-481F-94E2-2EB4C5BA5DC8}"/>
          </ac:picMkLst>
        </pc:picChg>
        <pc:picChg chg="del mod ord">
          <ac:chgData name="Masaya Yamaguchi" userId="8869a66585b793a1" providerId="LiveId" clId="{EACDC61C-5CB3-417F-BECB-D45CB1B0DAFB}" dt="2020-09-09T20:33:42.897" v="10599" actId="478"/>
          <ac:picMkLst>
            <pc:docMk/>
            <pc:sldMk cId="840987904" sldId="287"/>
            <ac:picMk id="8" creationId="{E9A177E7-E40A-41E4-9FD9-551B3074218A}"/>
          </ac:picMkLst>
        </pc:picChg>
        <pc:picChg chg="del mod ord">
          <ac:chgData name="Masaya Yamaguchi" userId="8869a66585b793a1" providerId="LiveId" clId="{EACDC61C-5CB3-417F-BECB-D45CB1B0DAFB}" dt="2020-09-09T20:35:23.243" v="10639" actId="478"/>
          <ac:picMkLst>
            <pc:docMk/>
            <pc:sldMk cId="840987904" sldId="287"/>
            <ac:picMk id="10" creationId="{82B217C4-51CF-4FF9-95F0-558032C40BD2}"/>
          </ac:picMkLst>
        </pc:picChg>
        <pc:picChg chg="del mod ord">
          <ac:chgData name="Masaya Yamaguchi" userId="8869a66585b793a1" providerId="LiveId" clId="{EACDC61C-5CB3-417F-BECB-D45CB1B0DAFB}" dt="2020-09-09T20:34:11.355" v="10613" actId="478"/>
          <ac:picMkLst>
            <pc:docMk/>
            <pc:sldMk cId="840987904" sldId="287"/>
            <ac:picMk id="22" creationId="{AE901195-55BD-4DEE-B021-CF3E3308BA25}"/>
          </ac:picMkLst>
        </pc:picChg>
        <pc:picChg chg="del mod ord">
          <ac:chgData name="Masaya Yamaguchi" userId="8869a66585b793a1" providerId="LiveId" clId="{EACDC61C-5CB3-417F-BECB-D45CB1B0DAFB}" dt="2020-09-09T20:34:25.844" v="10627" actId="478"/>
          <ac:picMkLst>
            <pc:docMk/>
            <pc:sldMk cId="840987904" sldId="287"/>
            <ac:picMk id="24" creationId="{F7EBD958-5F42-4392-B1F1-9656D7C12B66}"/>
          </ac:picMkLst>
        </pc:picChg>
        <pc:picChg chg="del mod ord">
          <ac:chgData name="Masaya Yamaguchi" userId="8869a66585b793a1" providerId="LiveId" clId="{EACDC61C-5CB3-417F-BECB-D45CB1B0DAFB}" dt="2020-09-10T03:16:44.618" v="11768" actId="478"/>
          <ac:picMkLst>
            <pc:docMk/>
            <pc:sldMk cId="840987904" sldId="287"/>
            <ac:picMk id="26" creationId="{BFEF0170-8CB3-4B22-B98B-8EA3A90B0893}"/>
          </ac:picMkLst>
        </pc:picChg>
        <pc:picChg chg="add del mod">
          <ac:chgData name="Masaya Yamaguchi" userId="8869a66585b793a1" providerId="LiveId" clId="{EACDC61C-5CB3-417F-BECB-D45CB1B0DAFB}" dt="2020-09-09T20:32:42.453" v="10570" actId="478"/>
          <ac:picMkLst>
            <pc:docMk/>
            <pc:sldMk cId="840987904" sldId="287"/>
            <ac:picMk id="27" creationId="{65B6B8C8-9D16-43DD-8D6C-F83A166EB045}"/>
          </ac:picMkLst>
        </pc:picChg>
        <pc:picChg chg="del mod ord">
          <ac:chgData name="Masaya Yamaguchi" userId="8869a66585b793a1" providerId="LiveId" clId="{EACDC61C-5CB3-417F-BECB-D45CB1B0DAFB}" dt="2020-09-10T03:16:36.584" v="11754" actId="478"/>
          <ac:picMkLst>
            <pc:docMk/>
            <pc:sldMk cId="840987904" sldId="287"/>
            <ac:picMk id="30" creationId="{A95029D3-CB09-4B2C-88E7-24AE536B0288}"/>
          </ac:picMkLst>
        </pc:picChg>
        <pc:picChg chg="mod ord">
          <ac:chgData name="Masaya Yamaguchi" userId="8869a66585b793a1" providerId="LiveId" clId="{EACDC61C-5CB3-417F-BECB-D45CB1B0DAFB}" dt="2020-09-10T03:16:36.584" v="11753" actId="108"/>
          <ac:picMkLst>
            <pc:docMk/>
            <pc:sldMk cId="840987904" sldId="287"/>
            <ac:picMk id="32" creationId="{9FA4C89F-EF8F-4954-AB33-34001C448B38}"/>
          </ac:picMkLst>
        </pc:picChg>
        <pc:picChg chg="mod ord">
          <ac:chgData name="Masaya Yamaguchi" userId="8869a66585b793a1" providerId="LiveId" clId="{EACDC61C-5CB3-417F-BECB-D45CB1B0DAFB}" dt="2020-09-10T03:16:44.617" v="11767" actId="108"/>
          <ac:picMkLst>
            <pc:docMk/>
            <pc:sldMk cId="840987904" sldId="287"/>
            <ac:picMk id="34" creationId="{3D024642-F646-420F-BC37-73838AE42238}"/>
          </ac:picMkLst>
        </pc:picChg>
        <pc:picChg chg="del">
          <ac:chgData name="Masaya Yamaguchi" userId="8869a66585b793a1" providerId="LiveId" clId="{EACDC61C-5CB3-417F-BECB-D45CB1B0DAFB}" dt="2020-09-09T20:32:06.850" v="10556"/>
          <ac:picMkLst>
            <pc:docMk/>
            <pc:sldMk cId="840987904" sldId="287"/>
            <ac:picMk id="38" creationId="{A55919FD-4357-4B6D-86B4-3FC5ECB093AA}"/>
          </ac:picMkLst>
        </pc:picChg>
        <pc:picChg chg="del mod">
          <ac:chgData name="Masaya Yamaguchi" userId="8869a66585b793a1" providerId="LiveId" clId="{EACDC61C-5CB3-417F-BECB-D45CB1B0DAFB}" dt="2020-09-09T20:30:43.847" v="10484" actId="478"/>
          <ac:picMkLst>
            <pc:docMk/>
            <pc:sldMk cId="840987904" sldId="287"/>
            <ac:picMk id="41" creationId="{FE90FE58-A616-43FC-A1A0-4982A0E57274}"/>
          </ac:picMkLst>
        </pc:picChg>
      </pc:sldChg>
      <pc:sldChg chg="delSp modSp">
        <pc:chgData name="Masaya Yamaguchi" userId="8869a66585b793a1" providerId="LiveId" clId="{EACDC61C-5CB3-417F-BECB-D45CB1B0DAFB}" dt="2020-09-10T03:39:33.104" v="12900" actId="1076"/>
        <pc:sldMkLst>
          <pc:docMk/>
          <pc:sldMk cId="2897746770" sldId="288"/>
        </pc:sldMkLst>
        <pc:spChg chg="mod">
          <ac:chgData name="Masaya Yamaguchi" userId="8869a66585b793a1" providerId="LiveId" clId="{EACDC61C-5CB3-417F-BECB-D45CB1B0DAFB}" dt="2020-09-10T03:39:33.104" v="12900" actId="1076"/>
          <ac:spMkLst>
            <pc:docMk/>
            <pc:sldMk cId="2897746770" sldId="288"/>
            <ac:spMk id="5" creationId="{C723792D-244F-46B4-AEF2-7DD62A18A0E1}"/>
          </ac:spMkLst>
        </pc:spChg>
        <pc:spChg chg="mod">
          <ac:chgData name="Masaya Yamaguchi" userId="8869a66585b793a1" providerId="LiveId" clId="{EACDC61C-5CB3-417F-BECB-D45CB1B0DAFB}" dt="2020-09-10T03:39:30.984" v="12899" actId="1076"/>
          <ac:spMkLst>
            <pc:docMk/>
            <pc:sldMk cId="2897746770" sldId="288"/>
            <ac:spMk id="11" creationId="{BB2BC55A-368C-470D-B2EA-5F928B3CD326}"/>
          </ac:spMkLst>
        </pc:spChg>
        <pc:spChg chg="del">
          <ac:chgData name="Masaya Yamaguchi" userId="8869a66585b793a1" providerId="LiveId" clId="{EACDC61C-5CB3-417F-BECB-D45CB1B0DAFB}" dt="2020-09-10T03:08:54.561" v="11231"/>
          <ac:spMkLst>
            <pc:docMk/>
            <pc:sldMk cId="2897746770" sldId="288"/>
            <ac:spMk id="37" creationId="{82325A5F-5DE1-4B3E-B5BB-38E9824B2F46}"/>
          </ac:spMkLst>
        </pc:spChg>
        <pc:spChg chg="mod">
          <ac:chgData name="Masaya Yamaguchi" userId="8869a66585b793a1" providerId="LiveId" clId="{EACDC61C-5CB3-417F-BECB-D45CB1B0DAFB}" dt="2020-09-10T03:39:30.984" v="12899" actId="1076"/>
          <ac:spMkLst>
            <pc:docMk/>
            <pc:sldMk cId="2897746770" sldId="288"/>
            <ac:spMk id="44" creationId="{28651DBF-8880-4F64-A248-D08AC4A10AA1}"/>
          </ac:spMkLst>
        </pc:spChg>
        <pc:picChg chg="mod ord">
          <ac:chgData name="Masaya Yamaguchi" userId="8869a66585b793a1" providerId="LiveId" clId="{EACDC61C-5CB3-417F-BECB-D45CB1B0DAFB}" dt="2020-09-10T03:39:30.984" v="12899" actId="1076"/>
          <ac:picMkLst>
            <pc:docMk/>
            <pc:sldMk cId="2897746770" sldId="288"/>
            <ac:picMk id="3" creationId="{88F334F9-8DE1-4612-8A93-08469C809C33}"/>
          </ac:picMkLst>
        </pc:picChg>
        <pc:picChg chg="del mod">
          <ac:chgData name="Masaya Yamaguchi" userId="8869a66585b793a1" providerId="LiveId" clId="{EACDC61C-5CB3-417F-BECB-D45CB1B0DAFB}" dt="2020-09-10T03:16:07.747" v="11742" actId="478"/>
          <ac:picMkLst>
            <pc:docMk/>
            <pc:sldMk cId="2897746770" sldId="288"/>
            <ac:picMk id="26" creationId="{BFEF0170-8CB3-4B22-B98B-8EA3A90B0893}"/>
          </ac:picMkLst>
        </pc:picChg>
        <pc:picChg chg="del">
          <ac:chgData name="Masaya Yamaguchi" userId="8869a66585b793a1" providerId="LiveId" clId="{EACDC61C-5CB3-417F-BECB-D45CB1B0DAFB}" dt="2020-09-10T03:08:54.561" v="11231"/>
          <ac:picMkLst>
            <pc:docMk/>
            <pc:sldMk cId="2897746770" sldId="288"/>
            <ac:picMk id="30" creationId="{A95029D3-CB09-4B2C-88E7-24AE536B0288}"/>
          </ac:picMkLst>
        </pc:picChg>
      </pc:sldChg>
      <pc:sldChg chg="delSp modSp">
        <pc:chgData name="Masaya Yamaguchi" userId="8869a66585b793a1" providerId="LiveId" clId="{EACDC61C-5CB3-417F-BECB-D45CB1B0DAFB}" dt="2020-09-10T03:39:24.347" v="12898" actId="1076"/>
        <pc:sldMkLst>
          <pc:docMk/>
          <pc:sldMk cId="507153792" sldId="289"/>
        </pc:sldMkLst>
        <pc:spChg chg="mod">
          <ac:chgData name="Masaya Yamaguchi" userId="8869a66585b793a1" providerId="LiveId" clId="{EACDC61C-5CB3-417F-BECB-D45CB1B0DAFB}" dt="2020-09-10T03:39:24.347" v="12898" actId="1076"/>
          <ac:spMkLst>
            <pc:docMk/>
            <pc:sldMk cId="507153792" sldId="289"/>
            <ac:spMk id="5" creationId="{C723792D-244F-46B4-AEF2-7DD62A18A0E1}"/>
          </ac:spMkLst>
        </pc:spChg>
        <pc:spChg chg="mod">
          <ac:chgData name="Masaya Yamaguchi" userId="8869a66585b793a1" providerId="LiveId" clId="{EACDC61C-5CB3-417F-BECB-D45CB1B0DAFB}" dt="2020-09-10T03:33:55.743" v="12543" actId="1076"/>
          <ac:spMkLst>
            <pc:docMk/>
            <pc:sldMk cId="507153792" sldId="289"/>
            <ac:spMk id="11" creationId="{BB2BC55A-368C-470D-B2EA-5F928B3CD326}"/>
          </ac:spMkLst>
        </pc:spChg>
        <pc:spChg chg="del">
          <ac:chgData name="Masaya Yamaguchi" userId="8869a66585b793a1" providerId="LiveId" clId="{EACDC61C-5CB3-417F-BECB-D45CB1B0DAFB}" dt="2020-09-10T03:25:52.620" v="11951"/>
          <ac:spMkLst>
            <pc:docMk/>
            <pc:sldMk cId="507153792" sldId="289"/>
            <ac:spMk id="44" creationId="{28651DBF-8880-4F64-A248-D08AC4A10AA1}"/>
          </ac:spMkLst>
        </pc:spChg>
        <pc:picChg chg="del">
          <ac:chgData name="Masaya Yamaguchi" userId="8869a66585b793a1" providerId="LiveId" clId="{EACDC61C-5CB3-417F-BECB-D45CB1B0DAFB}" dt="2020-09-10T03:25:48.472" v="11950"/>
          <ac:picMkLst>
            <pc:docMk/>
            <pc:sldMk cId="507153792" sldId="289"/>
            <ac:picMk id="3" creationId="{88F334F9-8DE1-4612-8A93-08469C809C33}"/>
          </ac:picMkLst>
        </pc:picChg>
      </pc:sldChg>
      <pc:sldChg chg="modSp">
        <pc:chgData name="Masaya Yamaguchi" userId="8869a66585b793a1" providerId="LiveId" clId="{EACDC61C-5CB3-417F-BECB-D45CB1B0DAFB}" dt="2020-09-10T03:39:19.848" v="12897" actId="1076"/>
        <pc:sldMkLst>
          <pc:docMk/>
          <pc:sldMk cId="201034392" sldId="290"/>
        </pc:sldMkLst>
        <pc:spChg chg="mod">
          <ac:chgData name="Masaya Yamaguchi" userId="8869a66585b793a1" providerId="LiveId" clId="{EACDC61C-5CB3-417F-BECB-D45CB1B0DAFB}" dt="2020-09-10T03:39:16.751" v="12896" actId="1076"/>
          <ac:spMkLst>
            <pc:docMk/>
            <pc:sldMk cId="201034392" sldId="290"/>
            <ac:spMk id="5" creationId="{C723792D-244F-46B4-AEF2-7DD62A18A0E1}"/>
          </ac:spMkLst>
        </pc:spChg>
        <pc:spChg chg="mod">
          <ac:chgData name="Masaya Yamaguchi" userId="8869a66585b793a1" providerId="LiveId" clId="{EACDC61C-5CB3-417F-BECB-D45CB1B0DAFB}" dt="2020-09-10T03:39:19.848" v="12897" actId="1076"/>
          <ac:spMkLst>
            <pc:docMk/>
            <pc:sldMk cId="201034392" sldId="290"/>
            <ac:spMk id="11" creationId="{BB2BC55A-368C-470D-B2EA-5F928B3CD326}"/>
          </ac:spMkLst>
        </pc:spChg>
      </pc:sldChg>
      <pc:sldChg chg="modSp">
        <pc:chgData name="Masaya Yamaguchi" userId="8869a66585b793a1" providerId="LiveId" clId="{EACDC61C-5CB3-417F-BECB-D45CB1B0DAFB}" dt="2020-09-10T04:14:28.782" v="15079" actId="1076"/>
        <pc:sldMkLst>
          <pc:docMk/>
          <pc:sldMk cId="4220961038" sldId="291"/>
        </pc:sldMkLst>
        <pc:spChg chg="mod">
          <ac:chgData name="Masaya Yamaguchi" userId="8869a66585b793a1" providerId="LiveId" clId="{EACDC61C-5CB3-417F-BECB-D45CB1B0DAFB}" dt="2020-09-10T04:14:28.782" v="15079" actId="1076"/>
          <ac:spMkLst>
            <pc:docMk/>
            <pc:sldMk cId="4220961038" sldId="291"/>
            <ac:spMk id="5" creationId="{C723792D-244F-46B4-AEF2-7DD62A18A0E1}"/>
          </ac:spMkLst>
        </pc:spChg>
        <pc:spChg chg="mod">
          <ac:chgData name="Masaya Yamaguchi" userId="8869a66585b793a1" providerId="LiveId" clId="{EACDC61C-5CB3-417F-BECB-D45CB1B0DAFB}" dt="2020-09-10T04:14:28.782" v="15079" actId="1076"/>
          <ac:spMkLst>
            <pc:docMk/>
            <pc:sldMk cId="4220961038" sldId="291"/>
            <ac:spMk id="11" creationId="{BB2BC55A-368C-470D-B2EA-5F928B3CD326}"/>
          </ac:spMkLst>
        </pc:spChg>
      </pc:sldChg>
      <pc:sldChg chg="addSp modSp">
        <pc:chgData name="Masaya Yamaguchi" userId="8869a66585b793a1" providerId="LiveId" clId="{EACDC61C-5CB3-417F-BECB-D45CB1B0DAFB}" dt="2020-09-10T04:14:01.145" v="15077" actId="1076"/>
        <pc:sldMkLst>
          <pc:docMk/>
          <pc:sldMk cId="3151488111" sldId="292"/>
        </pc:sldMkLst>
        <pc:spChg chg="add mod">
          <ac:chgData name="Masaya Yamaguchi" userId="8869a66585b793a1" providerId="LiveId" clId="{EACDC61C-5CB3-417F-BECB-D45CB1B0DAFB}" dt="2020-09-10T04:14:01.145" v="15077" actId="1076"/>
          <ac:spMkLst>
            <pc:docMk/>
            <pc:sldMk cId="3151488111" sldId="292"/>
            <ac:spMk id="2" creationId="{4B6B50BF-0550-40C8-B766-27AED573C2B8}"/>
          </ac:spMkLst>
        </pc:spChg>
        <pc:spChg chg="mod">
          <ac:chgData name="Masaya Yamaguchi" userId="8869a66585b793a1" providerId="LiveId" clId="{EACDC61C-5CB3-417F-BECB-D45CB1B0DAFB}" dt="2020-09-10T04:01:43.827" v="14304" actId="1076"/>
          <ac:spMkLst>
            <pc:docMk/>
            <pc:sldMk cId="3151488111" sldId="292"/>
            <ac:spMk id="5" creationId="{C723792D-244F-46B4-AEF2-7DD62A18A0E1}"/>
          </ac:spMkLst>
        </pc:spChg>
        <pc:spChg chg="mod">
          <ac:chgData name="Masaya Yamaguchi" userId="8869a66585b793a1" providerId="LiveId" clId="{EACDC61C-5CB3-417F-BECB-D45CB1B0DAFB}" dt="2020-09-10T04:13:54.709" v="15074"/>
          <ac:spMkLst>
            <pc:docMk/>
            <pc:sldMk cId="3151488111" sldId="292"/>
            <ac:spMk id="11" creationId="{BB2BC55A-368C-470D-B2EA-5F928B3CD326}"/>
          </ac:spMkLst>
        </pc:spChg>
      </pc:sldChg>
      <pc:sldChg chg="modSp">
        <pc:chgData name="Masaya Yamaguchi" userId="8869a66585b793a1" providerId="LiveId" clId="{EACDC61C-5CB3-417F-BECB-D45CB1B0DAFB}" dt="2020-09-10T04:14:33.526" v="15080" actId="1076"/>
        <pc:sldMkLst>
          <pc:docMk/>
          <pc:sldMk cId="81935146" sldId="293"/>
        </pc:sldMkLst>
        <pc:spChg chg="mod">
          <ac:chgData name="Masaya Yamaguchi" userId="8869a66585b793a1" providerId="LiveId" clId="{EACDC61C-5CB3-417F-BECB-D45CB1B0DAFB}" dt="2020-09-10T04:14:33.526" v="15080" actId="1076"/>
          <ac:spMkLst>
            <pc:docMk/>
            <pc:sldMk cId="81935146" sldId="293"/>
            <ac:spMk id="5" creationId="{C723792D-244F-46B4-AEF2-7DD62A18A0E1}"/>
          </ac:spMkLst>
        </pc:spChg>
        <pc:spChg chg="mod">
          <ac:chgData name="Masaya Yamaguchi" userId="8869a66585b793a1" providerId="LiveId" clId="{EACDC61C-5CB3-417F-BECB-D45CB1B0DAFB}" dt="2020-09-10T04:14:20.117" v="15078" actId="1076"/>
          <ac:spMkLst>
            <pc:docMk/>
            <pc:sldMk cId="81935146" sldId="293"/>
            <ac:spMk id="11" creationId="{BB2BC55A-368C-470D-B2EA-5F928B3CD326}"/>
          </ac:spMkLst>
        </pc:spChg>
      </pc:sldChg>
    </pc:docChg>
  </pc:docChgLst>
  <pc:docChgLst>
    <pc:chgData name="Yamaguchi Masaya" userId="8869a66585b793a1" providerId="LiveId" clId="{2351F572-D861-470A-BB47-F8022FA7E99C}"/>
    <pc:docChg chg="undo redo custSel addSld delSld modSld">
      <pc:chgData name="Yamaguchi Masaya" userId="8869a66585b793a1" providerId="LiveId" clId="{2351F572-D861-470A-BB47-F8022FA7E99C}" dt="2020-07-18T10:26:36.706" v="335"/>
      <pc:docMkLst>
        <pc:docMk/>
      </pc:docMkLst>
      <pc:sldChg chg="modSp mod">
        <pc:chgData name="Yamaguchi Masaya" userId="8869a66585b793a1" providerId="LiveId" clId="{2351F572-D861-470A-BB47-F8022FA7E99C}" dt="2020-07-17T08:39:44.401" v="63" actId="20577"/>
        <pc:sldMkLst>
          <pc:docMk/>
          <pc:sldMk cId="2216193728" sldId="256"/>
        </pc:sldMkLst>
        <pc:spChg chg="mod">
          <ac:chgData name="Yamaguchi Masaya" userId="8869a66585b793a1" providerId="LiveId" clId="{2351F572-D861-470A-BB47-F8022FA7E99C}" dt="2020-07-17T08:39:44.401" v="63" actId="20577"/>
          <ac:spMkLst>
            <pc:docMk/>
            <pc:sldMk cId="2216193728" sldId="256"/>
            <ac:spMk id="2" creationId="{FA2BB364-A49C-4441-B4FE-4A23CEE640B5}"/>
          </ac:spMkLst>
        </pc:spChg>
        <pc:spChg chg="mod">
          <ac:chgData name="Yamaguchi Masaya" userId="8869a66585b793a1" providerId="LiveId" clId="{2351F572-D861-470A-BB47-F8022FA7E99C}" dt="2020-07-17T08:39:32.172" v="55" actId="20577"/>
          <ac:spMkLst>
            <pc:docMk/>
            <pc:sldMk cId="2216193728" sldId="256"/>
            <ac:spMk id="4" creationId="{53DF05E9-1202-4FE3-A518-573355B6EBE1}"/>
          </ac:spMkLst>
        </pc:spChg>
      </pc:sldChg>
      <pc:sldChg chg="addSp delSp modSp add del mod">
        <pc:chgData name="Yamaguchi Masaya" userId="8869a66585b793a1" providerId="LiveId" clId="{2351F572-D861-470A-BB47-F8022FA7E99C}" dt="2020-07-17T08:51:12.054" v="201" actId="47"/>
        <pc:sldMkLst>
          <pc:docMk/>
          <pc:sldMk cId="3512458007" sldId="257"/>
        </pc:sldMkLst>
        <pc:spChg chg="mod">
          <ac:chgData name="Yamaguchi Masaya" userId="8869a66585b793a1" providerId="LiveId" clId="{2351F572-D861-470A-BB47-F8022FA7E99C}" dt="2020-07-17T08:43:01.127" v="148" actId="20577"/>
          <ac:spMkLst>
            <pc:docMk/>
            <pc:sldMk cId="3512458007" sldId="257"/>
            <ac:spMk id="5" creationId="{019221CD-53B1-494F-BC3B-7ABE372BAE13}"/>
          </ac:spMkLst>
        </pc:spChg>
        <pc:spChg chg="mod">
          <ac:chgData name="Yamaguchi Masaya" userId="8869a66585b793a1" providerId="LiveId" clId="{2351F572-D861-470A-BB47-F8022FA7E99C}" dt="2020-07-17T08:49:46.200" v="180" actId="20577"/>
          <ac:spMkLst>
            <pc:docMk/>
            <pc:sldMk cId="3512458007" sldId="257"/>
            <ac:spMk id="6" creationId="{6B551181-2C66-4A19-BFC6-2ADD5F37BB92}"/>
          </ac:spMkLst>
        </pc:spChg>
        <pc:spChg chg="mod">
          <ac:chgData name="Yamaguchi Masaya" userId="8869a66585b793a1" providerId="LiveId" clId="{2351F572-D861-470A-BB47-F8022FA7E99C}" dt="2020-07-17T08:49:54.760" v="181" actId="1076"/>
          <ac:spMkLst>
            <pc:docMk/>
            <pc:sldMk cId="3512458007" sldId="257"/>
            <ac:spMk id="7" creationId="{289347C9-95C4-4E95-AF1F-ADF9175698D4}"/>
          </ac:spMkLst>
        </pc:spChg>
        <pc:spChg chg="del">
          <ac:chgData name="Yamaguchi Masaya" userId="8869a66585b793a1" providerId="LiveId" clId="{2351F572-D861-470A-BB47-F8022FA7E99C}" dt="2020-07-17T08:45:13.387" v="163" actId="21"/>
          <ac:spMkLst>
            <pc:docMk/>
            <pc:sldMk cId="3512458007" sldId="257"/>
            <ac:spMk id="13" creationId="{BE79D37B-587C-4432-B2FF-90091954591E}"/>
          </ac:spMkLst>
        </pc:spChg>
        <pc:spChg chg="add mod">
          <ac:chgData name="Yamaguchi Masaya" userId="8869a66585b793a1" providerId="LiveId" clId="{2351F572-D861-470A-BB47-F8022FA7E99C}" dt="2020-07-17T07:29:11.979" v="48" actId="20577"/>
          <ac:spMkLst>
            <pc:docMk/>
            <pc:sldMk cId="3512458007" sldId="257"/>
            <ac:spMk id="15" creationId="{41DAF6B3-A978-4545-932B-317975CDD435}"/>
          </ac:spMkLst>
        </pc:spChg>
        <pc:spChg chg="add del mod">
          <ac:chgData name="Yamaguchi Masaya" userId="8869a66585b793a1" providerId="LiveId" clId="{2351F572-D861-470A-BB47-F8022FA7E99C}" dt="2020-07-17T08:51:12.054" v="201" actId="47"/>
          <ac:spMkLst>
            <pc:docMk/>
            <pc:sldMk cId="3512458007" sldId="257"/>
            <ac:spMk id="18" creationId="{9B06E05C-C8D2-4F48-9253-B083D89142BA}"/>
          </ac:spMkLst>
        </pc:spChg>
        <pc:grpChg chg="del">
          <ac:chgData name="Yamaguchi Masaya" userId="8869a66585b793a1" providerId="LiveId" clId="{2351F572-D861-470A-BB47-F8022FA7E99C}" dt="2020-07-17T08:45:09.969" v="162" actId="21"/>
          <ac:grpSpMkLst>
            <pc:docMk/>
            <pc:sldMk cId="3512458007" sldId="257"/>
            <ac:grpSpMk id="12" creationId="{D2C06C4D-29DE-4789-8627-B2D6518B7932}"/>
          </ac:grpSpMkLst>
        </pc:grpChg>
        <pc:picChg chg="del mod">
          <ac:chgData name="Yamaguchi Masaya" userId="8869a66585b793a1" providerId="LiveId" clId="{2351F572-D861-470A-BB47-F8022FA7E99C}" dt="2020-07-17T07:03:22.066" v="18" actId="478"/>
          <ac:picMkLst>
            <pc:docMk/>
            <pc:sldMk cId="3512458007" sldId="257"/>
            <ac:picMk id="4" creationId="{7FEE465D-B0A0-403C-9C5B-54F43B74B061}"/>
          </ac:picMkLst>
        </pc:picChg>
        <pc:picChg chg="del mod ord">
          <ac:chgData name="Yamaguchi Masaya" userId="8869a66585b793a1" providerId="LiveId" clId="{2351F572-D861-470A-BB47-F8022FA7E99C}" dt="2020-07-17T07:04:10.128" v="31" actId="478"/>
          <ac:picMkLst>
            <pc:docMk/>
            <pc:sldMk cId="3512458007" sldId="257"/>
            <ac:picMk id="10" creationId="{F05BB4C4-9D09-47F1-87BB-C0D00F4A9B2A}"/>
          </ac:picMkLst>
        </pc:picChg>
        <pc:picChg chg="del mod ord">
          <ac:chgData name="Yamaguchi Masaya" userId="8869a66585b793a1" providerId="LiveId" clId="{2351F572-D861-470A-BB47-F8022FA7E99C}" dt="2020-07-17T08:44:54.368" v="161" actId="478"/>
          <ac:picMkLst>
            <pc:docMk/>
            <pc:sldMk cId="3512458007" sldId="257"/>
            <ac:picMk id="14" creationId="{517EFD1C-A57E-4440-B7A5-93A1095F1FD5}"/>
          </ac:picMkLst>
        </pc:picChg>
        <pc:picChg chg="del mod ord">
          <ac:chgData name="Yamaguchi Masaya" userId="8869a66585b793a1" providerId="LiveId" clId="{2351F572-D861-470A-BB47-F8022FA7E99C}" dt="2020-07-17T08:50:49.742" v="197" actId="478"/>
          <ac:picMkLst>
            <pc:docMk/>
            <pc:sldMk cId="3512458007" sldId="257"/>
            <ac:picMk id="17" creationId="{3AAC70AB-5F2F-4233-A13A-E912C3436114}"/>
          </ac:picMkLst>
        </pc:picChg>
        <pc:picChg chg="mod ord">
          <ac:chgData name="Yamaguchi Masaya" userId="8869a66585b793a1" providerId="LiveId" clId="{2351F572-D861-470A-BB47-F8022FA7E99C}" dt="2020-07-17T08:50:49.742" v="196" actId="108"/>
          <ac:picMkLst>
            <pc:docMk/>
            <pc:sldMk cId="3512458007" sldId="257"/>
            <ac:picMk id="20" creationId="{B48C3978-9DDB-48A5-BB5E-C8D372E5140D}"/>
          </ac:picMkLst>
        </pc:picChg>
      </pc:sldChg>
      <pc:sldChg chg="modSp mod">
        <pc:chgData name="Yamaguchi Masaya" userId="8869a66585b793a1" providerId="LiveId" clId="{2351F572-D861-470A-BB47-F8022FA7E99C}" dt="2020-07-17T08:40:56.273" v="126" actId="20577"/>
        <pc:sldMkLst>
          <pc:docMk/>
          <pc:sldMk cId="591245623" sldId="259"/>
        </pc:sldMkLst>
        <pc:spChg chg="mod">
          <ac:chgData name="Yamaguchi Masaya" userId="8869a66585b793a1" providerId="LiveId" clId="{2351F572-D861-470A-BB47-F8022FA7E99C}" dt="2020-07-17T08:40:56.273" v="126" actId="20577"/>
          <ac:spMkLst>
            <pc:docMk/>
            <pc:sldMk cId="591245623" sldId="259"/>
            <ac:spMk id="4" creationId="{D93BC6C0-F763-442A-A026-4978E59453E7}"/>
          </ac:spMkLst>
        </pc:spChg>
      </pc:sldChg>
      <pc:sldChg chg="add del">
        <pc:chgData name="Yamaguchi Masaya" userId="8869a66585b793a1" providerId="LiveId" clId="{2351F572-D861-470A-BB47-F8022FA7E99C}" dt="2020-07-17T08:39:18.601" v="51" actId="2696"/>
        <pc:sldMkLst>
          <pc:docMk/>
          <pc:sldMk cId="3050284071" sldId="260"/>
        </pc:sldMkLst>
      </pc:sldChg>
      <pc:sldChg chg="add del">
        <pc:chgData name="Yamaguchi Masaya" userId="8869a66585b793a1" providerId="LiveId" clId="{2351F572-D861-470A-BB47-F8022FA7E99C}" dt="2020-07-17T08:39:18.601" v="51" actId="2696"/>
        <pc:sldMkLst>
          <pc:docMk/>
          <pc:sldMk cId="1237691712" sldId="261"/>
        </pc:sldMkLst>
      </pc:sldChg>
      <pc:sldChg chg="modSp mod">
        <pc:chgData name="Yamaguchi Masaya" userId="8869a66585b793a1" providerId="LiveId" clId="{2351F572-D861-470A-BB47-F8022FA7E99C}" dt="2020-07-18T10:26:36.706" v="335"/>
        <pc:sldMkLst>
          <pc:docMk/>
          <pc:sldMk cId="2667628471" sldId="261"/>
        </pc:sldMkLst>
        <pc:spChg chg="mod">
          <ac:chgData name="Yamaguchi Masaya" userId="8869a66585b793a1" providerId="LiveId" clId="{2351F572-D861-470A-BB47-F8022FA7E99C}" dt="2020-07-18T10:24:32.731" v="322" actId="16959"/>
          <ac:spMkLst>
            <pc:docMk/>
            <pc:sldMk cId="2667628471" sldId="261"/>
            <ac:spMk id="2" creationId="{A0F39BA3-32F4-460B-A00F-65C4BCEF5823}"/>
          </ac:spMkLst>
        </pc:spChg>
        <pc:spChg chg="mod">
          <ac:chgData name="Yamaguchi Masaya" userId="8869a66585b793a1" providerId="LiveId" clId="{2351F572-D861-470A-BB47-F8022FA7E99C}" dt="2020-07-18T10:26:36.706" v="335"/>
          <ac:spMkLst>
            <pc:docMk/>
            <pc:sldMk cId="2667628471" sldId="261"/>
            <ac:spMk id="8" creationId="{1F91A010-CE87-4D2C-AD45-2F8B2162AC84}"/>
          </ac:spMkLst>
        </pc:spChg>
      </pc:sldChg>
      <pc:sldChg chg="add del">
        <pc:chgData name="Yamaguchi Masaya" userId="8869a66585b793a1" providerId="LiveId" clId="{2351F572-D861-470A-BB47-F8022FA7E99C}" dt="2020-07-17T08:39:18.601" v="51" actId="2696"/>
        <pc:sldMkLst>
          <pc:docMk/>
          <pc:sldMk cId="3085428442" sldId="262"/>
        </pc:sldMkLst>
      </pc:sldChg>
      <pc:sldChg chg="add del">
        <pc:chgData name="Yamaguchi Masaya" userId="8869a66585b793a1" providerId="LiveId" clId="{2351F572-D861-470A-BB47-F8022FA7E99C}" dt="2020-07-17T08:39:18.601" v="51" actId="2696"/>
        <pc:sldMkLst>
          <pc:docMk/>
          <pc:sldMk cId="2899567396" sldId="263"/>
        </pc:sldMkLst>
      </pc:sldChg>
      <pc:sldChg chg="add del">
        <pc:chgData name="Yamaguchi Masaya" userId="8869a66585b793a1" providerId="LiveId" clId="{2351F572-D861-470A-BB47-F8022FA7E99C}" dt="2020-07-17T08:39:18.601" v="51" actId="2696"/>
        <pc:sldMkLst>
          <pc:docMk/>
          <pc:sldMk cId="2840558442" sldId="264"/>
        </pc:sldMkLst>
      </pc:sldChg>
    </pc:docChg>
  </pc:docChgLst>
  <pc:docChgLst>
    <pc:chgData name="Yamaguchi Masaya" userId="8869a66585b793a1" providerId="LiveId" clId="{0585DEF9-CDBA-408A-9B99-61B152EFA353}"/>
    <pc:docChg chg="undo custSel addSld delSld modSld">
      <pc:chgData name="Yamaguchi Masaya" userId="8869a66585b793a1" providerId="LiveId" clId="{0585DEF9-CDBA-408A-9B99-61B152EFA353}" dt="2020-08-31T04:07:39.066" v="1566" actId="20577"/>
      <pc:docMkLst>
        <pc:docMk/>
      </pc:docMkLst>
      <pc:sldChg chg="modSp mod">
        <pc:chgData name="Yamaguchi Masaya" userId="8869a66585b793a1" providerId="LiveId" clId="{0585DEF9-CDBA-408A-9B99-61B152EFA353}" dt="2020-08-31T03:45:08.546" v="64" actId="20577"/>
        <pc:sldMkLst>
          <pc:docMk/>
          <pc:sldMk cId="828684758" sldId="271"/>
        </pc:sldMkLst>
        <pc:spChg chg="mod">
          <ac:chgData name="Yamaguchi Masaya" userId="8869a66585b793a1" providerId="LiveId" clId="{0585DEF9-CDBA-408A-9B99-61B152EFA353}" dt="2020-08-31T03:45:08.546" v="64" actId="20577"/>
          <ac:spMkLst>
            <pc:docMk/>
            <pc:sldMk cId="828684758" sldId="271"/>
            <ac:spMk id="2" creationId="{F81E8819-E4D2-47AA-8E02-603638F0FCB7}"/>
          </ac:spMkLst>
        </pc:spChg>
        <pc:graphicFrameChg chg="mod modGraphic">
          <ac:chgData name="Yamaguchi Masaya" userId="8869a66585b793a1" providerId="LiveId" clId="{0585DEF9-CDBA-408A-9B99-61B152EFA353}" dt="2020-08-31T03:37:40.063" v="18" actId="255"/>
          <ac:graphicFrameMkLst>
            <pc:docMk/>
            <pc:sldMk cId="828684758" sldId="271"/>
            <ac:graphicFrameMk id="3" creationId="{271D3AA3-7BA8-4C1F-B10C-D69562BD8527}"/>
          </ac:graphicFrameMkLst>
        </pc:graphicFrameChg>
      </pc:sldChg>
      <pc:sldChg chg="new del">
        <pc:chgData name="Yamaguchi Masaya" userId="8869a66585b793a1" providerId="LiveId" clId="{0585DEF9-CDBA-408A-9B99-61B152EFA353}" dt="2020-08-31T03:42:35.964" v="20" actId="2696"/>
        <pc:sldMkLst>
          <pc:docMk/>
          <pc:sldMk cId="25107152" sldId="272"/>
        </pc:sldMkLst>
      </pc:sldChg>
      <pc:sldChg chg="addSp modSp add mod">
        <pc:chgData name="Yamaguchi Masaya" userId="8869a66585b793a1" providerId="LiveId" clId="{0585DEF9-CDBA-408A-9B99-61B152EFA353}" dt="2020-08-31T03:56:16.369" v="822" actId="20577"/>
        <pc:sldMkLst>
          <pc:docMk/>
          <pc:sldMk cId="500665571" sldId="272"/>
        </pc:sldMkLst>
        <pc:spChg chg="mod">
          <ac:chgData name="Yamaguchi Masaya" userId="8869a66585b793a1" providerId="LiveId" clId="{0585DEF9-CDBA-408A-9B99-61B152EFA353}" dt="2020-08-31T03:56:16.369" v="822" actId="20577"/>
          <ac:spMkLst>
            <pc:docMk/>
            <pc:sldMk cId="500665571" sldId="272"/>
            <ac:spMk id="2" creationId="{F81E8819-E4D2-47AA-8E02-603638F0FCB7}"/>
          </ac:spMkLst>
        </pc:spChg>
        <pc:spChg chg="add mod">
          <ac:chgData name="Yamaguchi Masaya" userId="8869a66585b793a1" providerId="LiveId" clId="{0585DEF9-CDBA-408A-9B99-61B152EFA353}" dt="2020-08-31T03:53:32.881" v="561" actId="20577"/>
          <ac:spMkLst>
            <pc:docMk/>
            <pc:sldMk cId="500665571" sldId="272"/>
            <ac:spMk id="3" creationId="{24A07E09-1726-40F3-9574-5298DF0AC20E}"/>
          </ac:spMkLst>
        </pc:spChg>
        <pc:spChg chg="mod">
          <ac:chgData name="Yamaguchi Masaya" userId="8869a66585b793a1" providerId="LiveId" clId="{0585DEF9-CDBA-408A-9B99-61B152EFA353}" dt="2020-08-31T03:47:14.253" v="108" actId="14100"/>
          <ac:spMkLst>
            <pc:docMk/>
            <pc:sldMk cId="500665571" sldId="272"/>
            <ac:spMk id="5" creationId="{C723792D-244F-46B4-AEF2-7DD62A18A0E1}"/>
          </ac:spMkLst>
        </pc:spChg>
      </pc:sldChg>
      <pc:sldChg chg="delSp modSp add mod">
        <pc:chgData name="Yamaguchi Masaya" userId="8869a66585b793a1" providerId="LiveId" clId="{0585DEF9-CDBA-408A-9B99-61B152EFA353}" dt="2020-08-31T04:04:20.016" v="1344" actId="20577"/>
        <pc:sldMkLst>
          <pc:docMk/>
          <pc:sldMk cId="2301847676" sldId="273"/>
        </pc:sldMkLst>
        <pc:spChg chg="mod">
          <ac:chgData name="Yamaguchi Masaya" userId="8869a66585b793a1" providerId="LiveId" clId="{0585DEF9-CDBA-408A-9B99-61B152EFA353}" dt="2020-08-31T04:04:20.016" v="1344" actId="20577"/>
          <ac:spMkLst>
            <pc:docMk/>
            <pc:sldMk cId="2301847676" sldId="273"/>
            <ac:spMk id="2" creationId="{F81E8819-E4D2-47AA-8E02-603638F0FCB7}"/>
          </ac:spMkLst>
        </pc:spChg>
        <pc:spChg chg="del">
          <ac:chgData name="Yamaguchi Masaya" userId="8869a66585b793a1" providerId="LiveId" clId="{0585DEF9-CDBA-408A-9B99-61B152EFA353}" dt="2020-08-31T03:57:28.039" v="829" actId="21"/>
          <ac:spMkLst>
            <pc:docMk/>
            <pc:sldMk cId="2301847676" sldId="273"/>
            <ac:spMk id="3" creationId="{24A07E09-1726-40F3-9574-5298DF0AC20E}"/>
          </ac:spMkLst>
        </pc:spChg>
        <pc:spChg chg="mod">
          <ac:chgData name="Yamaguchi Masaya" userId="8869a66585b793a1" providerId="LiveId" clId="{0585DEF9-CDBA-408A-9B99-61B152EFA353}" dt="2020-08-31T03:57:22.718" v="828" actId="20577"/>
          <ac:spMkLst>
            <pc:docMk/>
            <pc:sldMk cId="2301847676" sldId="273"/>
            <ac:spMk id="5" creationId="{C723792D-244F-46B4-AEF2-7DD62A18A0E1}"/>
          </ac:spMkLst>
        </pc:spChg>
      </pc:sldChg>
      <pc:sldChg chg="modSp add mod">
        <pc:chgData name="Yamaguchi Masaya" userId="8869a66585b793a1" providerId="LiveId" clId="{0585DEF9-CDBA-408A-9B99-61B152EFA353}" dt="2020-08-31T04:07:39.066" v="1566" actId="20577"/>
        <pc:sldMkLst>
          <pc:docMk/>
          <pc:sldMk cId="1090393419" sldId="274"/>
        </pc:sldMkLst>
        <pc:spChg chg="mod">
          <ac:chgData name="Yamaguchi Masaya" userId="8869a66585b793a1" providerId="LiveId" clId="{0585DEF9-CDBA-408A-9B99-61B152EFA353}" dt="2020-08-31T04:07:39.066" v="1566" actId="20577"/>
          <ac:spMkLst>
            <pc:docMk/>
            <pc:sldMk cId="1090393419" sldId="274"/>
            <ac:spMk id="2" creationId="{F81E8819-E4D2-47AA-8E02-603638F0FCB7}"/>
          </ac:spMkLst>
        </pc:spChg>
        <pc:spChg chg="mod">
          <ac:chgData name="Yamaguchi Masaya" userId="8869a66585b793a1" providerId="LiveId" clId="{0585DEF9-CDBA-408A-9B99-61B152EFA353}" dt="2020-08-31T04:05:19.115" v="1372" actId="20577"/>
          <ac:spMkLst>
            <pc:docMk/>
            <pc:sldMk cId="1090393419" sldId="274"/>
            <ac:spMk id="5" creationId="{C723792D-244F-46B4-AEF2-7DD62A18A0E1}"/>
          </ac:spMkLst>
        </pc:spChg>
      </pc:sldChg>
    </pc:docChg>
  </pc:docChgLst>
  <pc:docChgLst>
    <pc:chgData name="Masaya Yamaguchi" userId="8869a66585b793a1" providerId="LiveId" clId="{F044C6BB-FCA5-4E9B-BC58-F3DC0AB49449}"/>
    <pc:docChg chg="undo custSel addSld delSld modSld sldOrd">
      <pc:chgData name="Masaya Yamaguchi" userId="8869a66585b793a1" providerId="LiveId" clId="{F044C6BB-FCA5-4E9B-BC58-F3DC0AB49449}" dt="2020-09-24T01:32:27.367" v="6242" actId="20577"/>
      <pc:docMkLst>
        <pc:docMk/>
      </pc:docMkLst>
      <pc:sldChg chg="modSp">
        <pc:chgData name="Masaya Yamaguchi" userId="8869a66585b793a1" providerId="LiveId" clId="{F044C6BB-FCA5-4E9B-BC58-F3DC0AB49449}" dt="2020-09-24T00:45:44.429" v="5019" actId="20577"/>
        <pc:sldMkLst>
          <pc:docMk/>
          <pc:sldMk cId="2216193728" sldId="256"/>
        </pc:sldMkLst>
        <pc:spChg chg="mod">
          <ac:chgData name="Masaya Yamaguchi" userId="8869a66585b793a1" providerId="LiveId" clId="{F044C6BB-FCA5-4E9B-BC58-F3DC0AB49449}" dt="2020-09-24T00:45:44.429" v="5019" actId="20577"/>
          <ac:spMkLst>
            <pc:docMk/>
            <pc:sldMk cId="2216193728" sldId="256"/>
            <ac:spMk id="2" creationId="{FA2BB364-A49C-4441-B4FE-4A23CEE640B5}"/>
          </ac:spMkLst>
        </pc:spChg>
        <pc:spChg chg="mod">
          <ac:chgData name="Masaya Yamaguchi" userId="8869a66585b793a1" providerId="LiveId" clId="{F044C6BB-FCA5-4E9B-BC58-F3DC0AB49449}" dt="2020-09-23T20:41:10.025" v="1529" actId="20577"/>
          <ac:spMkLst>
            <pc:docMk/>
            <pc:sldMk cId="2216193728" sldId="256"/>
            <ac:spMk id="4" creationId="{53DF05E9-1202-4FE3-A518-573355B6EBE1}"/>
          </ac:spMkLst>
        </pc:spChg>
      </pc:sldChg>
      <pc:sldChg chg="del">
        <pc:chgData name="Masaya Yamaguchi" userId="8869a66585b793a1" providerId="LiveId" clId="{F044C6BB-FCA5-4E9B-BC58-F3DC0AB49449}" dt="2020-09-23T20:31:19.970" v="689" actId="2696"/>
        <pc:sldMkLst>
          <pc:docMk/>
          <pc:sldMk cId="3736895909" sldId="278"/>
        </pc:sldMkLst>
      </pc:sldChg>
      <pc:sldChg chg="delSp modSp">
        <pc:chgData name="Masaya Yamaguchi" userId="8869a66585b793a1" providerId="LiveId" clId="{F044C6BB-FCA5-4E9B-BC58-F3DC0AB49449}" dt="2020-09-23T20:40:46.234" v="1525" actId="20577"/>
        <pc:sldMkLst>
          <pc:docMk/>
          <pc:sldMk cId="3610094099" sldId="283"/>
        </pc:sldMkLst>
        <pc:spChg chg="mod">
          <ac:chgData name="Masaya Yamaguchi" userId="8869a66585b793a1" providerId="LiveId" clId="{F044C6BB-FCA5-4E9B-BC58-F3DC0AB49449}" dt="2020-09-23T20:40:46.234" v="1525" actId="20577"/>
          <ac:spMkLst>
            <pc:docMk/>
            <pc:sldMk cId="3610094099" sldId="283"/>
            <ac:spMk id="2" creationId="{F81E8819-E4D2-47AA-8E02-603638F0FCB7}"/>
          </ac:spMkLst>
        </pc:spChg>
        <pc:spChg chg="mod">
          <ac:chgData name="Masaya Yamaguchi" userId="8869a66585b793a1" providerId="LiveId" clId="{F044C6BB-FCA5-4E9B-BC58-F3DC0AB49449}" dt="2020-09-23T20:31:50.254" v="700"/>
          <ac:spMkLst>
            <pc:docMk/>
            <pc:sldMk cId="3610094099" sldId="283"/>
            <ac:spMk id="5" creationId="{C723792D-244F-46B4-AEF2-7DD62A18A0E1}"/>
          </ac:spMkLst>
        </pc:spChg>
        <pc:spChg chg="del">
          <ac:chgData name="Masaya Yamaguchi" userId="8869a66585b793a1" providerId="LiveId" clId="{F044C6BB-FCA5-4E9B-BC58-F3DC0AB49449}" dt="2020-09-23T20:32:11.624" v="703"/>
          <ac:spMkLst>
            <pc:docMk/>
            <pc:sldMk cId="3610094099" sldId="283"/>
            <ac:spMk id="11" creationId="{BB2BC55A-368C-470D-B2EA-5F928B3CD326}"/>
          </ac:spMkLst>
        </pc:spChg>
        <pc:picChg chg="del">
          <ac:chgData name="Masaya Yamaguchi" userId="8869a66585b793a1" providerId="LiveId" clId="{F044C6BB-FCA5-4E9B-BC58-F3DC0AB49449}" dt="2020-09-23T20:32:05.968" v="701"/>
          <ac:picMkLst>
            <pc:docMk/>
            <pc:sldMk cId="3610094099" sldId="283"/>
            <ac:picMk id="9" creationId="{FC674EB2-347A-44E2-BDAA-F466C42C56E9}"/>
          </ac:picMkLst>
        </pc:picChg>
        <pc:picChg chg="del">
          <ac:chgData name="Masaya Yamaguchi" userId="8869a66585b793a1" providerId="LiveId" clId="{F044C6BB-FCA5-4E9B-BC58-F3DC0AB49449}" dt="2020-09-23T20:32:08.696" v="702"/>
          <ac:picMkLst>
            <pc:docMk/>
            <pc:sldMk cId="3610094099" sldId="283"/>
            <ac:picMk id="18" creationId="{DF947DCD-DEBF-4E6A-B60B-639733652B79}"/>
          </ac:picMkLst>
        </pc:picChg>
      </pc:sldChg>
      <pc:sldChg chg="modSp">
        <pc:chgData name="Masaya Yamaguchi" userId="8869a66585b793a1" providerId="LiveId" clId="{F044C6BB-FCA5-4E9B-BC58-F3DC0AB49449}" dt="2020-09-23T20:22:44.025" v="296" actId="20577"/>
        <pc:sldMkLst>
          <pc:docMk/>
          <pc:sldMk cId="2539866586" sldId="284"/>
        </pc:sldMkLst>
        <pc:spChg chg="mod">
          <ac:chgData name="Masaya Yamaguchi" userId="8869a66585b793a1" providerId="LiveId" clId="{F044C6BB-FCA5-4E9B-BC58-F3DC0AB49449}" dt="2020-09-23T20:22:44.025" v="296" actId="20577"/>
          <ac:spMkLst>
            <pc:docMk/>
            <pc:sldMk cId="2539866586" sldId="284"/>
            <ac:spMk id="2" creationId="{F81E8819-E4D2-47AA-8E02-603638F0FCB7}"/>
          </ac:spMkLst>
        </pc:spChg>
      </pc:sldChg>
      <pc:sldChg chg="modSp">
        <pc:chgData name="Masaya Yamaguchi" userId="8869a66585b793a1" providerId="LiveId" clId="{F044C6BB-FCA5-4E9B-BC58-F3DC0AB49449}" dt="2020-09-23T20:31:46.149" v="699" actId="20577"/>
        <pc:sldMkLst>
          <pc:docMk/>
          <pc:sldMk cId="3342286627" sldId="285"/>
        </pc:sldMkLst>
        <pc:spChg chg="mod">
          <ac:chgData name="Masaya Yamaguchi" userId="8869a66585b793a1" providerId="LiveId" clId="{F044C6BB-FCA5-4E9B-BC58-F3DC0AB49449}" dt="2020-09-23T20:31:46.149" v="699" actId="20577"/>
          <ac:spMkLst>
            <pc:docMk/>
            <pc:sldMk cId="3342286627" sldId="285"/>
            <ac:spMk id="2" creationId="{F81E8819-E4D2-47AA-8E02-603638F0FCB7}"/>
          </ac:spMkLst>
        </pc:spChg>
        <pc:spChg chg="mod">
          <ac:chgData name="Masaya Yamaguchi" userId="8869a66585b793a1" providerId="LiveId" clId="{F044C6BB-FCA5-4E9B-BC58-F3DC0AB49449}" dt="2020-09-23T20:24:36.485" v="300" actId="20577"/>
          <ac:spMkLst>
            <pc:docMk/>
            <pc:sldMk cId="3342286627" sldId="285"/>
            <ac:spMk id="5" creationId="{C723792D-244F-46B4-AEF2-7DD62A18A0E1}"/>
          </ac:spMkLst>
        </pc:spChg>
      </pc:sldChg>
      <pc:sldChg chg="del">
        <pc:chgData name="Masaya Yamaguchi" userId="8869a66585b793a1" providerId="LiveId" clId="{F044C6BB-FCA5-4E9B-BC58-F3DC0AB49449}" dt="2020-09-23T20:31:26.577" v="690" actId="2696"/>
        <pc:sldMkLst>
          <pc:docMk/>
          <pc:sldMk cId="1274324893" sldId="286"/>
        </pc:sldMkLst>
      </pc:sldChg>
      <pc:sldChg chg="del">
        <pc:chgData name="Masaya Yamaguchi" userId="8869a66585b793a1" providerId="LiveId" clId="{F044C6BB-FCA5-4E9B-BC58-F3DC0AB49449}" dt="2020-09-23T20:31:26.587" v="691" actId="2696"/>
        <pc:sldMkLst>
          <pc:docMk/>
          <pc:sldMk cId="840987904" sldId="287"/>
        </pc:sldMkLst>
      </pc:sldChg>
      <pc:sldChg chg="del">
        <pc:chgData name="Masaya Yamaguchi" userId="8869a66585b793a1" providerId="LiveId" clId="{F044C6BB-FCA5-4E9B-BC58-F3DC0AB49449}" dt="2020-09-23T20:31:26.603" v="692" actId="2696"/>
        <pc:sldMkLst>
          <pc:docMk/>
          <pc:sldMk cId="2897746770" sldId="288"/>
        </pc:sldMkLst>
      </pc:sldChg>
      <pc:sldChg chg="del">
        <pc:chgData name="Masaya Yamaguchi" userId="8869a66585b793a1" providerId="LiveId" clId="{F044C6BB-FCA5-4E9B-BC58-F3DC0AB49449}" dt="2020-09-23T20:31:26.608" v="693" actId="2696"/>
        <pc:sldMkLst>
          <pc:docMk/>
          <pc:sldMk cId="507153792" sldId="289"/>
        </pc:sldMkLst>
      </pc:sldChg>
      <pc:sldChg chg="del">
        <pc:chgData name="Masaya Yamaguchi" userId="8869a66585b793a1" providerId="LiveId" clId="{F044C6BB-FCA5-4E9B-BC58-F3DC0AB49449}" dt="2020-09-23T20:31:26.616" v="694" actId="2696"/>
        <pc:sldMkLst>
          <pc:docMk/>
          <pc:sldMk cId="201034392" sldId="290"/>
        </pc:sldMkLst>
      </pc:sldChg>
      <pc:sldChg chg="del">
        <pc:chgData name="Masaya Yamaguchi" userId="8869a66585b793a1" providerId="LiveId" clId="{F044C6BB-FCA5-4E9B-BC58-F3DC0AB49449}" dt="2020-09-23T20:31:26.622" v="695" actId="2696"/>
        <pc:sldMkLst>
          <pc:docMk/>
          <pc:sldMk cId="4220961038" sldId="291"/>
        </pc:sldMkLst>
      </pc:sldChg>
      <pc:sldChg chg="del">
        <pc:chgData name="Masaya Yamaguchi" userId="8869a66585b793a1" providerId="LiveId" clId="{F044C6BB-FCA5-4E9B-BC58-F3DC0AB49449}" dt="2020-09-23T20:41:19.766" v="1531" actId="2696"/>
        <pc:sldMkLst>
          <pc:docMk/>
          <pc:sldMk cId="3151488111" sldId="292"/>
        </pc:sldMkLst>
      </pc:sldChg>
      <pc:sldChg chg="del">
        <pc:chgData name="Masaya Yamaguchi" userId="8869a66585b793a1" providerId="LiveId" clId="{F044C6BB-FCA5-4E9B-BC58-F3DC0AB49449}" dt="2020-09-23T20:31:31.842" v="696" actId="2696"/>
        <pc:sldMkLst>
          <pc:docMk/>
          <pc:sldMk cId="81935146" sldId="293"/>
        </pc:sldMkLst>
      </pc:sldChg>
      <pc:sldChg chg="modSp add">
        <pc:chgData name="Masaya Yamaguchi" userId="8869a66585b793a1" providerId="LiveId" clId="{F044C6BB-FCA5-4E9B-BC58-F3DC0AB49449}" dt="2020-09-23T22:14:44.566" v="2649" actId="20577"/>
        <pc:sldMkLst>
          <pc:docMk/>
          <pc:sldMk cId="2469910269" sldId="293"/>
        </pc:sldMkLst>
        <pc:spChg chg="mod">
          <ac:chgData name="Masaya Yamaguchi" userId="8869a66585b793a1" providerId="LiveId" clId="{F044C6BB-FCA5-4E9B-BC58-F3DC0AB49449}" dt="2020-09-23T22:14:44.566" v="2649" actId="20577"/>
          <ac:spMkLst>
            <pc:docMk/>
            <pc:sldMk cId="2469910269" sldId="293"/>
            <ac:spMk id="2" creationId="{F81E8819-E4D2-47AA-8E02-603638F0FCB7}"/>
          </ac:spMkLst>
        </pc:spChg>
        <pc:spChg chg="mod">
          <ac:chgData name="Masaya Yamaguchi" userId="8869a66585b793a1" providerId="LiveId" clId="{F044C6BB-FCA5-4E9B-BC58-F3DC0AB49449}" dt="2020-09-23T20:43:27.146" v="1539" actId="20577"/>
          <ac:spMkLst>
            <pc:docMk/>
            <pc:sldMk cId="2469910269" sldId="293"/>
            <ac:spMk id="5" creationId="{C723792D-244F-46B4-AEF2-7DD62A18A0E1}"/>
          </ac:spMkLst>
        </pc:spChg>
      </pc:sldChg>
      <pc:sldChg chg="addSp modSp add ord">
        <pc:chgData name="Masaya Yamaguchi" userId="8869a66585b793a1" providerId="LiveId" clId="{F044C6BB-FCA5-4E9B-BC58-F3DC0AB49449}" dt="2020-09-23T20:49:14.386" v="1639" actId="1076"/>
        <pc:sldMkLst>
          <pc:docMk/>
          <pc:sldMk cId="3072017954" sldId="294"/>
        </pc:sldMkLst>
        <pc:spChg chg="add mod">
          <ac:chgData name="Masaya Yamaguchi" userId="8869a66585b793a1" providerId="LiveId" clId="{F044C6BB-FCA5-4E9B-BC58-F3DC0AB49449}" dt="2020-09-23T20:49:12.465" v="1638" actId="1076"/>
          <ac:spMkLst>
            <pc:docMk/>
            <pc:sldMk cId="3072017954" sldId="294"/>
            <ac:spMk id="2" creationId="{D739AEC0-1A7C-4158-B02D-6E9B1C769042}"/>
          </ac:spMkLst>
        </pc:spChg>
        <pc:spChg chg="add mod">
          <ac:chgData name="Masaya Yamaguchi" userId="8869a66585b793a1" providerId="LiveId" clId="{F044C6BB-FCA5-4E9B-BC58-F3DC0AB49449}" dt="2020-09-23T20:49:09.098" v="1637" actId="1076"/>
          <ac:spMkLst>
            <pc:docMk/>
            <pc:sldMk cId="3072017954" sldId="294"/>
            <ac:spMk id="3" creationId="{E62FD278-7BE7-4F79-9D40-C6FFB8D2A99F}"/>
          </ac:spMkLst>
        </pc:spChg>
        <pc:picChg chg="add mod">
          <ac:chgData name="Masaya Yamaguchi" userId="8869a66585b793a1" providerId="LiveId" clId="{F044C6BB-FCA5-4E9B-BC58-F3DC0AB49449}" dt="2020-09-23T20:49:14.386" v="1639" actId="1076"/>
          <ac:picMkLst>
            <pc:docMk/>
            <pc:sldMk cId="3072017954" sldId="294"/>
            <ac:picMk id="4" creationId="{22138440-4C94-4E21-BDAF-7B2FAD113A58}"/>
          </ac:picMkLst>
        </pc:picChg>
      </pc:sldChg>
      <pc:sldChg chg="modSp">
        <pc:chgData name="Masaya Yamaguchi" userId="8869a66585b793a1" providerId="LiveId" clId="{F044C6BB-FCA5-4E9B-BC58-F3DC0AB49449}" dt="2020-09-23T23:16:49.297" v="3076" actId="20577"/>
        <pc:sldMkLst>
          <pc:docMk/>
          <pc:sldMk cId="448985598" sldId="295"/>
        </pc:sldMkLst>
        <pc:spChg chg="mod">
          <ac:chgData name="Masaya Yamaguchi" userId="8869a66585b793a1" providerId="LiveId" clId="{F044C6BB-FCA5-4E9B-BC58-F3DC0AB49449}" dt="2020-09-23T23:16:49.297" v="3076" actId="20577"/>
          <ac:spMkLst>
            <pc:docMk/>
            <pc:sldMk cId="448985598" sldId="295"/>
            <ac:spMk id="2" creationId="{F81E8819-E4D2-47AA-8E02-603638F0FCB7}"/>
          </ac:spMkLst>
        </pc:spChg>
        <pc:spChg chg="mod">
          <ac:chgData name="Masaya Yamaguchi" userId="8869a66585b793a1" providerId="LiveId" clId="{F044C6BB-FCA5-4E9B-BC58-F3DC0AB49449}" dt="2020-09-23T22:10:55.285" v="2337" actId="14100"/>
          <ac:spMkLst>
            <pc:docMk/>
            <pc:sldMk cId="448985598" sldId="295"/>
            <ac:spMk id="5" creationId="{C723792D-244F-46B4-AEF2-7DD62A18A0E1}"/>
          </ac:spMkLst>
        </pc:spChg>
      </pc:sldChg>
      <pc:sldChg chg="addSp delSp modSp setBg">
        <pc:chgData name="Masaya Yamaguchi" userId="8869a66585b793a1" providerId="LiveId" clId="{F044C6BB-FCA5-4E9B-BC58-F3DC0AB49449}" dt="2020-09-23T23:41:12.300" v="3586" actId="1076"/>
        <pc:sldMkLst>
          <pc:docMk/>
          <pc:sldMk cId="1078569156" sldId="296"/>
        </pc:sldMkLst>
        <pc:spChg chg="del">
          <ac:chgData name="Masaya Yamaguchi" userId="8869a66585b793a1" providerId="LiveId" clId="{F044C6BB-FCA5-4E9B-BC58-F3DC0AB49449}" dt="2020-09-23T23:23:07.710" v="3103"/>
          <ac:spMkLst>
            <pc:docMk/>
            <pc:sldMk cId="1078569156" sldId="296"/>
            <ac:spMk id="2" creationId="{F81E8819-E4D2-47AA-8E02-603638F0FCB7}"/>
          </ac:spMkLst>
        </pc:spChg>
        <pc:spChg chg="add mod">
          <ac:chgData name="Masaya Yamaguchi" userId="8869a66585b793a1" providerId="LiveId" clId="{F044C6BB-FCA5-4E9B-BC58-F3DC0AB49449}" dt="2020-09-23T23:31:55.469" v="3127" actId="255"/>
          <ac:spMkLst>
            <pc:docMk/>
            <pc:sldMk cId="1078569156" sldId="296"/>
            <ac:spMk id="3" creationId="{49F85134-7F70-4457-8936-22D0A66F1F2C}"/>
          </ac:spMkLst>
        </pc:spChg>
        <pc:spChg chg="mod">
          <ac:chgData name="Masaya Yamaguchi" userId="8869a66585b793a1" providerId="LiveId" clId="{F044C6BB-FCA5-4E9B-BC58-F3DC0AB49449}" dt="2020-09-23T23:21:37.561" v="3102" actId="5793"/>
          <ac:spMkLst>
            <pc:docMk/>
            <pc:sldMk cId="1078569156" sldId="296"/>
            <ac:spMk id="5" creationId="{C723792D-244F-46B4-AEF2-7DD62A18A0E1}"/>
          </ac:spMkLst>
        </pc:spChg>
        <pc:spChg chg="add mod">
          <ac:chgData name="Masaya Yamaguchi" userId="8869a66585b793a1" providerId="LiveId" clId="{F044C6BB-FCA5-4E9B-BC58-F3DC0AB49449}" dt="2020-09-23T23:32:46.723" v="3162" actId="20577"/>
          <ac:spMkLst>
            <pc:docMk/>
            <pc:sldMk cId="1078569156" sldId="296"/>
            <ac:spMk id="6" creationId="{5098BB12-A0B0-49CE-97DA-B77DFEADA9E7}"/>
          </ac:spMkLst>
        </pc:spChg>
        <pc:spChg chg="add mod">
          <ac:chgData name="Masaya Yamaguchi" userId="8869a66585b793a1" providerId="LiveId" clId="{F044C6BB-FCA5-4E9B-BC58-F3DC0AB49449}" dt="2020-09-23T23:33:03.231" v="3177" actId="255"/>
          <ac:spMkLst>
            <pc:docMk/>
            <pc:sldMk cId="1078569156" sldId="296"/>
            <ac:spMk id="7" creationId="{2EA89A9A-BDBA-46A6-9A6E-3C32E49E9083}"/>
          </ac:spMkLst>
        </pc:spChg>
        <pc:spChg chg="add mod">
          <ac:chgData name="Masaya Yamaguchi" userId="8869a66585b793a1" providerId="LiveId" clId="{F044C6BB-FCA5-4E9B-BC58-F3DC0AB49449}" dt="2020-09-23T23:33:11.800" v="3185" actId="20577"/>
          <ac:spMkLst>
            <pc:docMk/>
            <pc:sldMk cId="1078569156" sldId="296"/>
            <ac:spMk id="8" creationId="{61851A34-2845-4855-9961-B5A4F05BA106}"/>
          </ac:spMkLst>
        </pc:spChg>
        <pc:spChg chg="add mod">
          <ac:chgData name="Masaya Yamaguchi" userId="8869a66585b793a1" providerId="LiveId" clId="{F044C6BB-FCA5-4E9B-BC58-F3DC0AB49449}" dt="2020-09-23T23:33:23.808" v="3204" actId="20577"/>
          <ac:spMkLst>
            <pc:docMk/>
            <pc:sldMk cId="1078569156" sldId="296"/>
            <ac:spMk id="9" creationId="{A89D62E7-B64F-4177-861F-EF5C6B7E868F}"/>
          </ac:spMkLst>
        </pc:spChg>
        <pc:spChg chg="add mod">
          <ac:chgData name="Masaya Yamaguchi" userId="8869a66585b793a1" providerId="LiveId" clId="{F044C6BB-FCA5-4E9B-BC58-F3DC0AB49449}" dt="2020-09-23T23:33:32.437" v="3218" actId="20577"/>
          <ac:spMkLst>
            <pc:docMk/>
            <pc:sldMk cId="1078569156" sldId="296"/>
            <ac:spMk id="10" creationId="{4030CB3A-B97C-4FBA-99B6-FA4F9C3AC6FD}"/>
          </ac:spMkLst>
        </pc:spChg>
        <pc:spChg chg="add mod">
          <ac:chgData name="Masaya Yamaguchi" userId="8869a66585b793a1" providerId="LiveId" clId="{F044C6BB-FCA5-4E9B-BC58-F3DC0AB49449}" dt="2020-09-23T23:35:44.035" v="3281" actId="1076"/>
          <ac:spMkLst>
            <pc:docMk/>
            <pc:sldMk cId="1078569156" sldId="296"/>
            <ac:spMk id="18" creationId="{D3A6A2DD-8AA0-4D27-B997-25A97023FB49}"/>
          </ac:spMkLst>
        </pc:spChg>
        <pc:spChg chg="add mod">
          <ac:chgData name="Masaya Yamaguchi" userId="8869a66585b793a1" providerId="LiveId" clId="{F044C6BB-FCA5-4E9B-BC58-F3DC0AB49449}" dt="2020-09-23T23:36:19.285" v="3335" actId="20577"/>
          <ac:spMkLst>
            <pc:docMk/>
            <pc:sldMk cId="1078569156" sldId="296"/>
            <ac:spMk id="19" creationId="{CA8EE9EF-2127-4167-9345-1EDDC58B5E84}"/>
          </ac:spMkLst>
        </pc:spChg>
        <pc:spChg chg="add mod">
          <ac:chgData name="Masaya Yamaguchi" userId="8869a66585b793a1" providerId="LiveId" clId="{F044C6BB-FCA5-4E9B-BC58-F3DC0AB49449}" dt="2020-09-23T23:37:09.981" v="3439" actId="20577"/>
          <ac:spMkLst>
            <pc:docMk/>
            <pc:sldMk cId="1078569156" sldId="296"/>
            <ac:spMk id="20" creationId="{B5A83180-2F27-4039-9652-BC017A730B6A}"/>
          </ac:spMkLst>
        </pc:spChg>
        <pc:spChg chg="add mod">
          <ac:chgData name="Masaya Yamaguchi" userId="8869a66585b793a1" providerId="LiveId" clId="{F044C6BB-FCA5-4E9B-BC58-F3DC0AB49449}" dt="2020-09-23T23:39:27.387" v="3462" actId="1076"/>
          <ac:spMkLst>
            <pc:docMk/>
            <pc:sldMk cId="1078569156" sldId="296"/>
            <ac:spMk id="21" creationId="{14547BA5-3953-44BA-85EF-3851BF6148C7}"/>
          </ac:spMkLst>
        </pc:spChg>
        <pc:spChg chg="add mod">
          <ac:chgData name="Masaya Yamaguchi" userId="8869a66585b793a1" providerId="LiveId" clId="{F044C6BB-FCA5-4E9B-BC58-F3DC0AB49449}" dt="2020-09-23T23:39:54.135" v="3490" actId="20577"/>
          <ac:spMkLst>
            <pc:docMk/>
            <pc:sldMk cId="1078569156" sldId="296"/>
            <ac:spMk id="22" creationId="{C62AE685-4989-4B44-A96B-AD23F533EC50}"/>
          </ac:spMkLst>
        </pc:spChg>
        <pc:spChg chg="add mod">
          <ac:chgData name="Masaya Yamaguchi" userId="8869a66585b793a1" providerId="LiveId" clId="{F044C6BB-FCA5-4E9B-BC58-F3DC0AB49449}" dt="2020-09-23T23:40:11.184" v="3518" actId="20577"/>
          <ac:spMkLst>
            <pc:docMk/>
            <pc:sldMk cId="1078569156" sldId="296"/>
            <ac:spMk id="23" creationId="{171C00B0-8896-493F-B553-03B11F99F480}"/>
          </ac:spMkLst>
        </pc:spChg>
        <pc:spChg chg="add mod">
          <ac:chgData name="Masaya Yamaguchi" userId="8869a66585b793a1" providerId="LiveId" clId="{F044C6BB-FCA5-4E9B-BC58-F3DC0AB49449}" dt="2020-09-23T23:40:38.103" v="3532" actId="1076"/>
          <ac:spMkLst>
            <pc:docMk/>
            <pc:sldMk cId="1078569156" sldId="296"/>
            <ac:spMk id="24" creationId="{B38B8E7A-5193-434B-9795-987876CF4780}"/>
          </ac:spMkLst>
        </pc:spChg>
        <pc:spChg chg="add mod">
          <ac:chgData name="Masaya Yamaguchi" userId="8869a66585b793a1" providerId="LiveId" clId="{F044C6BB-FCA5-4E9B-BC58-F3DC0AB49449}" dt="2020-09-23T23:40:56.059" v="3562" actId="1076"/>
          <ac:spMkLst>
            <pc:docMk/>
            <pc:sldMk cId="1078569156" sldId="296"/>
            <ac:spMk id="25" creationId="{9DB858EE-7D5A-4635-AE67-BEC909BA4BAF}"/>
          </ac:spMkLst>
        </pc:spChg>
        <pc:spChg chg="add mod">
          <ac:chgData name="Masaya Yamaguchi" userId="8869a66585b793a1" providerId="LiveId" clId="{F044C6BB-FCA5-4E9B-BC58-F3DC0AB49449}" dt="2020-09-23T23:41:12.300" v="3586" actId="1076"/>
          <ac:spMkLst>
            <pc:docMk/>
            <pc:sldMk cId="1078569156" sldId="296"/>
            <ac:spMk id="26" creationId="{017BA1EA-BB37-4A53-BF8C-A97E705E4B79}"/>
          </ac:spMkLst>
        </pc:spChg>
        <pc:cxnChg chg="add mod">
          <ac:chgData name="Masaya Yamaguchi" userId="8869a66585b793a1" providerId="LiveId" clId="{F044C6BB-FCA5-4E9B-BC58-F3DC0AB49449}" dt="2020-09-23T23:34:34.397" v="3232" actId="692"/>
          <ac:cxnSpMkLst>
            <pc:docMk/>
            <pc:sldMk cId="1078569156" sldId="296"/>
            <ac:cxnSpMk id="11" creationId="{DCDBA11E-B4BE-4DDB-9E13-D800D1620CE0}"/>
          </ac:cxnSpMkLst>
        </pc:cxnChg>
        <pc:cxnChg chg="add mod">
          <ac:chgData name="Masaya Yamaguchi" userId="8869a66585b793a1" providerId="LiveId" clId="{F044C6BB-FCA5-4E9B-BC58-F3DC0AB49449}" dt="2020-09-23T23:34:52.146" v="3236" actId="1076"/>
          <ac:cxnSpMkLst>
            <pc:docMk/>
            <pc:sldMk cId="1078569156" sldId="296"/>
            <ac:cxnSpMk id="16" creationId="{FBFAE938-EB9B-4BAD-AC57-5933638C503D}"/>
          </ac:cxnSpMkLst>
        </pc:cxnChg>
        <pc:cxnChg chg="add mod">
          <ac:chgData name="Masaya Yamaguchi" userId="8869a66585b793a1" providerId="LiveId" clId="{F044C6BB-FCA5-4E9B-BC58-F3DC0AB49449}" dt="2020-09-23T23:34:56.743" v="3237" actId="1076"/>
          <ac:cxnSpMkLst>
            <pc:docMk/>
            <pc:sldMk cId="1078569156" sldId="296"/>
            <ac:cxnSpMk id="17" creationId="{BB88515B-84A0-44EF-B401-6F0A641F2A0E}"/>
          </ac:cxnSpMkLst>
        </pc:cxnChg>
      </pc:sldChg>
      <pc:sldChg chg="modSp">
        <pc:chgData name="Masaya Yamaguchi" userId="8869a66585b793a1" providerId="LiveId" clId="{F044C6BB-FCA5-4E9B-BC58-F3DC0AB49449}" dt="2020-09-24T00:28:08.234" v="4679" actId="20577"/>
        <pc:sldMkLst>
          <pc:docMk/>
          <pc:sldMk cId="3334279722" sldId="297"/>
        </pc:sldMkLst>
        <pc:spChg chg="mod">
          <ac:chgData name="Masaya Yamaguchi" userId="8869a66585b793a1" providerId="LiveId" clId="{F044C6BB-FCA5-4E9B-BC58-F3DC0AB49449}" dt="2020-09-24T00:28:08.234" v="4679" actId="20577"/>
          <ac:spMkLst>
            <pc:docMk/>
            <pc:sldMk cId="3334279722" sldId="297"/>
            <ac:spMk id="2" creationId="{F81E8819-E4D2-47AA-8E02-603638F0FCB7}"/>
          </ac:spMkLst>
        </pc:spChg>
        <pc:spChg chg="mod">
          <ac:chgData name="Masaya Yamaguchi" userId="8869a66585b793a1" providerId="LiveId" clId="{F044C6BB-FCA5-4E9B-BC58-F3DC0AB49449}" dt="2020-09-23T23:49:45.850" v="3649" actId="20577"/>
          <ac:spMkLst>
            <pc:docMk/>
            <pc:sldMk cId="3334279722" sldId="297"/>
            <ac:spMk id="5" creationId="{C723792D-244F-46B4-AEF2-7DD62A18A0E1}"/>
          </ac:spMkLst>
        </pc:spChg>
      </pc:sldChg>
      <pc:sldChg chg="addSp delSp modSp">
        <pc:chgData name="Masaya Yamaguchi" userId="8869a66585b793a1" providerId="LiveId" clId="{F044C6BB-FCA5-4E9B-BC58-F3DC0AB49449}" dt="2020-09-24T00:42:02.832" v="5001"/>
        <pc:sldMkLst>
          <pc:docMk/>
          <pc:sldMk cId="1863386611" sldId="298"/>
        </pc:sldMkLst>
        <pc:spChg chg="mod">
          <ac:chgData name="Masaya Yamaguchi" userId="8869a66585b793a1" providerId="LiveId" clId="{F044C6BB-FCA5-4E9B-BC58-F3DC0AB49449}" dt="2020-09-24T00:36:48.074" v="4991" actId="20577"/>
          <ac:spMkLst>
            <pc:docMk/>
            <pc:sldMk cId="1863386611" sldId="298"/>
            <ac:spMk id="2" creationId="{F81E8819-E4D2-47AA-8E02-603638F0FCB7}"/>
          </ac:spMkLst>
        </pc:spChg>
        <pc:picChg chg="add del mod">
          <ac:chgData name="Masaya Yamaguchi" userId="8869a66585b793a1" providerId="LiveId" clId="{F044C6BB-FCA5-4E9B-BC58-F3DC0AB49449}" dt="2020-09-24T00:41:35.886" v="4998"/>
          <ac:picMkLst>
            <pc:docMk/>
            <pc:sldMk cId="1863386611" sldId="298"/>
            <ac:picMk id="4" creationId="{B3FE6DEF-4B9C-4185-AD53-38D589AF2484}"/>
          </ac:picMkLst>
        </pc:picChg>
        <pc:picChg chg="add del">
          <ac:chgData name="Masaya Yamaguchi" userId="8869a66585b793a1" providerId="LiveId" clId="{F044C6BB-FCA5-4E9B-BC58-F3DC0AB49449}" dt="2020-09-24T00:42:02.832" v="5001"/>
          <ac:picMkLst>
            <pc:docMk/>
            <pc:sldMk cId="1863386611" sldId="298"/>
            <ac:picMk id="6" creationId="{F81AA36A-ED6F-4713-9F10-3565A65B22CD}"/>
          </ac:picMkLst>
        </pc:picChg>
      </pc:sldChg>
      <pc:sldChg chg="addSp delSp modSp">
        <pc:chgData name="Masaya Yamaguchi" userId="8869a66585b793a1" providerId="LiveId" clId="{F044C6BB-FCA5-4E9B-BC58-F3DC0AB49449}" dt="2020-09-24T01:01:00.727" v="5705" actId="1076"/>
        <pc:sldMkLst>
          <pc:docMk/>
          <pc:sldMk cId="1414152621" sldId="299"/>
        </pc:sldMkLst>
        <pc:spChg chg="del">
          <ac:chgData name="Masaya Yamaguchi" userId="8869a66585b793a1" providerId="LiveId" clId="{F044C6BB-FCA5-4E9B-BC58-F3DC0AB49449}" dt="2020-09-24T00:42:12.857" v="5005"/>
          <ac:spMkLst>
            <pc:docMk/>
            <pc:sldMk cId="1414152621" sldId="299"/>
            <ac:spMk id="2" creationId="{F81E8819-E4D2-47AA-8E02-603638F0FCB7}"/>
          </ac:spMkLst>
        </pc:spChg>
        <pc:spChg chg="add mod">
          <ac:chgData name="Masaya Yamaguchi" userId="8869a66585b793a1" providerId="LiveId" clId="{F044C6BB-FCA5-4E9B-BC58-F3DC0AB49449}" dt="2020-09-24T01:01:00.727" v="5705" actId="1076"/>
          <ac:spMkLst>
            <pc:docMk/>
            <pc:sldMk cId="1414152621" sldId="299"/>
            <ac:spMk id="3" creationId="{0BE873C6-F630-4FA9-8D40-A6F3E569AE7F}"/>
          </ac:spMkLst>
        </pc:spChg>
        <pc:spChg chg="mod">
          <ac:chgData name="Masaya Yamaguchi" userId="8869a66585b793a1" providerId="LiveId" clId="{F044C6BB-FCA5-4E9B-BC58-F3DC0AB49449}" dt="2020-09-24T00:42:15.840" v="5006" actId="1076"/>
          <ac:spMkLst>
            <pc:docMk/>
            <pc:sldMk cId="1414152621" sldId="299"/>
            <ac:spMk id="5" creationId="{C723792D-244F-46B4-AEF2-7DD62A18A0E1}"/>
          </ac:spMkLst>
        </pc:spChg>
        <pc:picChg chg="del">
          <ac:chgData name="Masaya Yamaguchi" userId="8869a66585b793a1" providerId="LiveId" clId="{F044C6BB-FCA5-4E9B-BC58-F3DC0AB49449}" dt="2020-09-24T00:41:55.585" v="5000"/>
          <ac:picMkLst>
            <pc:docMk/>
            <pc:sldMk cId="1414152621" sldId="299"/>
            <ac:picMk id="6" creationId="{F81AA36A-ED6F-4713-9F10-3565A65B22CD}"/>
          </ac:picMkLst>
        </pc:picChg>
        <pc:picChg chg="add mod">
          <ac:chgData name="Masaya Yamaguchi" userId="8869a66585b793a1" providerId="LiveId" clId="{F044C6BB-FCA5-4E9B-BC58-F3DC0AB49449}" dt="2020-09-24T00:58:44.725" v="5565" actId="1076"/>
          <ac:picMkLst>
            <pc:docMk/>
            <pc:sldMk cId="1414152621" sldId="299"/>
            <ac:picMk id="7" creationId="{DDF18796-9F8F-469D-8106-420C92E5CED7}"/>
          </ac:picMkLst>
        </pc:picChg>
      </pc:sldChg>
      <pc:sldChg chg="addSp delSp modSp">
        <pc:chgData name="Masaya Yamaguchi" userId="8869a66585b793a1" providerId="LiveId" clId="{F044C6BB-FCA5-4E9B-BC58-F3DC0AB49449}" dt="2020-09-24T01:32:27.367" v="6242" actId="20577"/>
        <pc:sldMkLst>
          <pc:docMk/>
          <pc:sldMk cId="4032057904" sldId="300"/>
        </pc:sldMkLst>
        <pc:spChg chg="add mod">
          <ac:chgData name="Masaya Yamaguchi" userId="8869a66585b793a1" providerId="LiveId" clId="{F044C6BB-FCA5-4E9B-BC58-F3DC0AB49449}" dt="2020-09-24T00:56:41.487" v="5564" actId="20577"/>
          <ac:spMkLst>
            <pc:docMk/>
            <pc:sldMk cId="4032057904" sldId="300"/>
            <ac:spMk id="2" creationId="{36D2CBF5-1B73-4429-9BE5-32832681970E}"/>
          </ac:spMkLst>
        </pc:spChg>
        <pc:spChg chg="add mod">
          <ac:chgData name="Masaya Yamaguchi" userId="8869a66585b793a1" providerId="LiveId" clId="{F044C6BB-FCA5-4E9B-BC58-F3DC0AB49449}" dt="2020-09-24T01:32:27.367" v="6242" actId="20577"/>
          <ac:spMkLst>
            <pc:docMk/>
            <pc:sldMk cId="4032057904" sldId="300"/>
            <ac:spMk id="3" creationId="{DB14E81B-2C34-47FF-B4C6-D2DBE80C0922}"/>
          </ac:spMkLst>
        </pc:spChg>
        <pc:spChg chg="mod">
          <ac:chgData name="Masaya Yamaguchi" userId="8869a66585b793a1" providerId="LiveId" clId="{F044C6BB-FCA5-4E9B-BC58-F3DC0AB49449}" dt="2020-09-24T01:01:22.152" v="5707" actId="20577"/>
          <ac:spMkLst>
            <pc:docMk/>
            <pc:sldMk cId="4032057904" sldId="300"/>
            <ac:spMk id="5" creationId="{C723792D-244F-46B4-AEF2-7DD62A18A0E1}"/>
          </ac:spMkLst>
        </pc:spChg>
        <pc:picChg chg="del">
          <ac:chgData name="Masaya Yamaguchi" userId="8869a66585b793a1" providerId="LiveId" clId="{F044C6BB-FCA5-4E9B-BC58-F3DC0AB49449}" dt="2020-09-24T00:46:32.110" v="5059"/>
          <ac:picMkLst>
            <pc:docMk/>
            <pc:sldMk cId="4032057904" sldId="300"/>
            <ac:picMk id="7" creationId="{DDF18796-9F8F-469D-8106-420C92E5CED7}"/>
          </ac:picMkLst>
        </pc:picChg>
      </pc:sldChg>
      <pc:sldChg chg="addSp modSp add">
        <pc:chgData name="Masaya Yamaguchi" userId="8869a66585b793a1" providerId="LiveId" clId="{F044C6BB-FCA5-4E9B-BC58-F3DC0AB49449}" dt="2020-09-24T01:30:33.326" v="6044" actId="1076"/>
        <pc:sldMkLst>
          <pc:docMk/>
          <pc:sldMk cId="788650484" sldId="301"/>
        </pc:sldMkLst>
        <pc:spChg chg="add">
          <ac:chgData name="Masaya Yamaguchi" userId="8869a66585b793a1" providerId="LiveId" clId="{F044C6BB-FCA5-4E9B-BC58-F3DC0AB49449}" dt="2020-09-24T01:01:28.995" v="5708"/>
          <ac:spMkLst>
            <pc:docMk/>
            <pc:sldMk cId="788650484" sldId="301"/>
            <ac:spMk id="2" creationId="{07E8E584-089F-46FF-93FE-BF0DDE77D568}"/>
          </ac:spMkLst>
        </pc:spChg>
        <pc:spChg chg="add mod">
          <ac:chgData name="Masaya Yamaguchi" userId="8869a66585b793a1" providerId="LiveId" clId="{F044C6BB-FCA5-4E9B-BC58-F3DC0AB49449}" dt="2020-09-24T01:29:24.573" v="5975" actId="20577"/>
          <ac:spMkLst>
            <pc:docMk/>
            <pc:sldMk cId="788650484" sldId="301"/>
            <ac:spMk id="5" creationId="{506F5259-81AA-41E6-9194-4C5FB449C6BB}"/>
          </ac:spMkLst>
        </pc:spChg>
        <pc:spChg chg="add mod">
          <ac:chgData name="Masaya Yamaguchi" userId="8869a66585b793a1" providerId="LiveId" clId="{F044C6BB-FCA5-4E9B-BC58-F3DC0AB49449}" dt="2020-09-24T01:29:47.988" v="5976" actId="1076"/>
          <ac:spMkLst>
            <pc:docMk/>
            <pc:sldMk cId="788650484" sldId="301"/>
            <ac:spMk id="6" creationId="{961487B7-3065-40E7-BFF3-DA3422302076}"/>
          </ac:spMkLst>
        </pc:spChg>
        <pc:spChg chg="add mod">
          <ac:chgData name="Masaya Yamaguchi" userId="8869a66585b793a1" providerId="LiveId" clId="{F044C6BB-FCA5-4E9B-BC58-F3DC0AB49449}" dt="2020-09-24T01:30:33.326" v="6044" actId="1076"/>
          <ac:spMkLst>
            <pc:docMk/>
            <pc:sldMk cId="788650484" sldId="301"/>
            <ac:spMk id="7" creationId="{499EC1DF-55B5-46A7-914D-2E5F27E206A0}"/>
          </ac:spMkLst>
        </pc:spChg>
        <pc:picChg chg="add mod">
          <ac:chgData name="Masaya Yamaguchi" userId="8869a66585b793a1" providerId="LiveId" clId="{F044C6BB-FCA5-4E9B-BC58-F3DC0AB49449}" dt="2020-09-24T01:03:19.035" v="5728" actId="1076"/>
          <ac:picMkLst>
            <pc:docMk/>
            <pc:sldMk cId="788650484" sldId="301"/>
            <ac:picMk id="4" creationId="{3665D94B-10E5-485C-9DA4-9A584904747D}"/>
          </ac:picMkLst>
        </pc:picChg>
      </pc:sldChg>
    </pc:docChg>
  </pc:docChgLst>
  <pc:docChgLst>
    <pc:chgData name="Yamaguchi Masaya" userId="8869a66585b793a1" providerId="LiveId" clId="{0F8FB3D9-017E-4E17-81EF-94914E683D8D}"/>
    <pc:docChg chg="modSld">
      <pc:chgData name="Yamaguchi Masaya" userId="8869a66585b793a1" providerId="LiveId" clId="{0F8FB3D9-017E-4E17-81EF-94914E683D8D}" dt="2020-08-25T09:20:09.288" v="1" actId="20577"/>
      <pc:docMkLst>
        <pc:docMk/>
      </pc:docMkLst>
      <pc:sldChg chg="modSp mod">
        <pc:chgData name="Yamaguchi Masaya" userId="8869a66585b793a1" providerId="LiveId" clId="{0F8FB3D9-017E-4E17-81EF-94914E683D8D}" dt="2020-08-25T09:20:09.288" v="1" actId="20577"/>
        <pc:sldMkLst>
          <pc:docMk/>
          <pc:sldMk cId="4128052610" sldId="268"/>
        </pc:sldMkLst>
        <pc:spChg chg="mod">
          <ac:chgData name="Yamaguchi Masaya" userId="8869a66585b793a1" providerId="LiveId" clId="{0F8FB3D9-017E-4E17-81EF-94914E683D8D}" dt="2020-08-25T09:20:09.288" v="1" actId="20577"/>
          <ac:spMkLst>
            <pc:docMk/>
            <pc:sldMk cId="4128052610" sldId="268"/>
            <ac:spMk id="2" creationId="{A0F39BA3-32F4-460B-A00F-65C4BCEF5823}"/>
          </ac:spMkLst>
        </pc:spChg>
      </pc:sldChg>
    </pc:docChg>
  </pc:docChgLst>
  <pc:docChgLst>
    <pc:chgData name="Masaya Yamaguchi" userId="8869a66585b793a1" providerId="LiveId" clId="{68EF9989-4EC9-4DCD-A70A-BC2B07C763F2}"/>
    <pc:docChg chg="undo redo custSel addSld delSld modSld sldOrd">
      <pc:chgData name="Masaya Yamaguchi" userId="8869a66585b793a1" providerId="LiveId" clId="{68EF9989-4EC9-4DCD-A70A-BC2B07C763F2}" dt="2020-08-21T08:31:20.696" v="4248" actId="313"/>
      <pc:docMkLst>
        <pc:docMk/>
      </pc:docMkLst>
      <pc:sldChg chg="modSp">
        <pc:chgData name="Masaya Yamaguchi" userId="8869a66585b793a1" providerId="LiveId" clId="{68EF9989-4EC9-4DCD-A70A-BC2B07C763F2}" dt="2020-08-20T12:37:45.899" v="109" actId="20577"/>
        <pc:sldMkLst>
          <pc:docMk/>
          <pc:sldMk cId="2216193728" sldId="256"/>
        </pc:sldMkLst>
        <pc:spChg chg="mod">
          <ac:chgData name="Masaya Yamaguchi" userId="8869a66585b793a1" providerId="LiveId" clId="{68EF9989-4EC9-4DCD-A70A-BC2B07C763F2}" dt="2020-08-20T12:37:45.899" v="109" actId="20577"/>
          <ac:spMkLst>
            <pc:docMk/>
            <pc:sldMk cId="2216193728" sldId="256"/>
            <ac:spMk id="2" creationId="{FA2BB364-A49C-4441-B4FE-4A23CEE640B5}"/>
          </ac:spMkLst>
        </pc:spChg>
        <pc:spChg chg="mod">
          <ac:chgData name="Masaya Yamaguchi" userId="8869a66585b793a1" providerId="LiveId" clId="{68EF9989-4EC9-4DCD-A70A-BC2B07C763F2}" dt="2020-08-20T09:47:42.401" v="10" actId="20577"/>
          <ac:spMkLst>
            <pc:docMk/>
            <pc:sldMk cId="2216193728" sldId="256"/>
            <ac:spMk id="4" creationId="{53DF05E9-1202-4FE3-A518-573355B6EBE1}"/>
          </ac:spMkLst>
        </pc:spChg>
      </pc:sldChg>
      <pc:sldChg chg="modSp">
        <pc:chgData name="Masaya Yamaguchi" userId="8869a66585b793a1" providerId="LiveId" clId="{68EF9989-4EC9-4DCD-A70A-BC2B07C763F2}" dt="2020-08-20T14:28:09.282" v="261" actId="20577"/>
        <pc:sldMkLst>
          <pc:docMk/>
          <pc:sldMk cId="591245623" sldId="259"/>
        </pc:sldMkLst>
        <pc:spChg chg="mod">
          <ac:chgData name="Masaya Yamaguchi" userId="8869a66585b793a1" providerId="LiveId" clId="{68EF9989-4EC9-4DCD-A70A-BC2B07C763F2}" dt="2020-08-20T14:28:09.282" v="261" actId="20577"/>
          <ac:spMkLst>
            <pc:docMk/>
            <pc:sldMk cId="591245623" sldId="259"/>
            <ac:spMk id="4" creationId="{D93BC6C0-F763-442A-A026-4978E59453E7}"/>
          </ac:spMkLst>
        </pc:spChg>
      </pc:sldChg>
      <pc:sldChg chg="addSp modSp ord">
        <pc:chgData name="Masaya Yamaguchi" userId="8869a66585b793a1" providerId="LiveId" clId="{68EF9989-4EC9-4DCD-A70A-BC2B07C763F2}" dt="2020-08-21T08:16:16.723" v="3701" actId="20577"/>
        <pc:sldMkLst>
          <pc:docMk/>
          <pc:sldMk cId="2636089329" sldId="260"/>
        </pc:sldMkLst>
        <pc:spChg chg="mod">
          <ac:chgData name="Masaya Yamaguchi" userId="8869a66585b793a1" providerId="LiveId" clId="{68EF9989-4EC9-4DCD-A70A-BC2B07C763F2}" dt="2020-08-20T15:59:14.340" v="1001" actId="20577"/>
          <ac:spMkLst>
            <pc:docMk/>
            <pc:sldMk cId="2636089329" sldId="260"/>
            <ac:spMk id="2" creationId="{A0F39BA3-32F4-460B-A00F-65C4BCEF5823}"/>
          </ac:spMkLst>
        </pc:spChg>
        <pc:spChg chg="mod">
          <ac:chgData name="Masaya Yamaguchi" userId="8869a66585b793a1" providerId="LiveId" clId="{68EF9989-4EC9-4DCD-A70A-BC2B07C763F2}" dt="2020-08-20T15:58:38.266" v="954"/>
          <ac:spMkLst>
            <pc:docMk/>
            <pc:sldMk cId="2636089329" sldId="260"/>
            <ac:spMk id="3" creationId="{BD0BC8CE-6DD6-4B4A-988D-00CF1F9184BB}"/>
          </ac:spMkLst>
        </pc:spChg>
        <pc:spChg chg="add mod">
          <ac:chgData name="Masaya Yamaguchi" userId="8869a66585b793a1" providerId="LiveId" clId="{68EF9989-4EC9-4DCD-A70A-BC2B07C763F2}" dt="2020-08-20T15:59:30.749" v="1012" actId="1076"/>
          <ac:spMkLst>
            <pc:docMk/>
            <pc:sldMk cId="2636089329" sldId="260"/>
            <ac:spMk id="4" creationId="{01913201-B7D4-4DE0-A296-F3FC600E16E9}"/>
          </ac:spMkLst>
        </pc:spChg>
        <pc:spChg chg="mod">
          <ac:chgData name="Masaya Yamaguchi" userId="8869a66585b793a1" providerId="LiveId" clId="{68EF9989-4EC9-4DCD-A70A-BC2B07C763F2}" dt="2020-08-20T15:51:58.077" v="898" actId="20577"/>
          <ac:spMkLst>
            <pc:docMk/>
            <pc:sldMk cId="2636089329" sldId="260"/>
            <ac:spMk id="6" creationId="{6B551181-2C66-4A19-BFC6-2ADD5F37BB92}"/>
          </ac:spMkLst>
        </pc:spChg>
        <pc:spChg chg="add mod">
          <ac:chgData name="Masaya Yamaguchi" userId="8869a66585b793a1" providerId="LiveId" clId="{68EF9989-4EC9-4DCD-A70A-BC2B07C763F2}" dt="2020-08-21T08:16:16.723" v="3701" actId="20577"/>
          <ac:spMkLst>
            <pc:docMk/>
            <pc:sldMk cId="2636089329" sldId="260"/>
            <ac:spMk id="7" creationId="{C22FA3F2-A3D5-45AD-BDF3-5117C8BAA33E}"/>
          </ac:spMkLst>
        </pc:spChg>
      </pc:sldChg>
      <pc:sldChg chg="del">
        <pc:chgData name="Masaya Yamaguchi" userId="8869a66585b793a1" providerId="LiveId" clId="{68EF9989-4EC9-4DCD-A70A-BC2B07C763F2}" dt="2020-08-20T16:10:19.487" v="1130" actId="2696"/>
        <pc:sldMkLst>
          <pc:docMk/>
          <pc:sldMk cId="657537496" sldId="261"/>
        </pc:sldMkLst>
      </pc:sldChg>
      <pc:sldChg chg="addSp delSp modSp add del">
        <pc:chgData name="Masaya Yamaguchi" userId="8869a66585b793a1" providerId="LiveId" clId="{68EF9989-4EC9-4DCD-A70A-BC2B07C763F2}" dt="2020-08-21T08:10:50.459" v="3491" actId="20577"/>
        <pc:sldMkLst>
          <pc:docMk/>
          <pc:sldMk cId="3284990432" sldId="262"/>
        </pc:sldMkLst>
        <pc:spChg chg="mod">
          <ac:chgData name="Masaya Yamaguchi" userId="8869a66585b793a1" providerId="LiveId" clId="{68EF9989-4EC9-4DCD-A70A-BC2B07C763F2}" dt="2020-08-21T08:10:50.459" v="3491" actId="20577"/>
          <ac:spMkLst>
            <pc:docMk/>
            <pc:sldMk cId="3284990432" sldId="262"/>
            <ac:spMk id="2" creationId="{A0F39BA3-32F4-460B-A00F-65C4BCEF5823}"/>
          </ac:spMkLst>
        </pc:spChg>
        <pc:spChg chg="mod">
          <ac:chgData name="Masaya Yamaguchi" userId="8869a66585b793a1" providerId="LiveId" clId="{68EF9989-4EC9-4DCD-A70A-BC2B07C763F2}" dt="2020-08-20T16:17:46.621" v="1141" actId="20577"/>
          <ac:spMkLst>
            <pc:docMk/>
            <pc:sldMk cId="3284990432" sldId="262"/>
            <ac:spMk id="6" creationId="{6B551181-2C66-4A19-BFC6-2ADD5F37BB92}"/>
          </ac:spMkLst>
        </pc:spChg>
        <pc:spChg chg="mod">
          <ac:chgData name="Masaya Yamaguchi" userId="8869a66585b793a1" providerId="LiveId" clId="{68EF9989-4EC9-4DCD-A70A-BC2B07C763F2}" dt="2020-08-20T16:22:29.024" v="1196" actId="1076"/>
          <ac:spMkLst>
            <pc:docMk/>
            <pc:sldMk cId="3284990432" sldId="262"/>
            <ac:spMk id="70" creationId="{D9445AF9-C5D6-4F2A-95F5-5E26CFC9974E}"/>
          </ac:spMkLst>
        </pc:spChg>
        <pc:spChg chg="mod">
          <ac:chgData name="Masaya Yamaguchi" userId="8869a66585b793a1" providerId="LiveId" clId="{68EF9989-4EC9-4DCD-A70A-BC2B07C763F2}" dt="2020-08-20T16:22:36.471" v="1197" actId="1076"/>
          <ac:spMkLst>
            <pc:docMk/>
            <pc:sldMk cId="3284990432" sldId="262"/>
            <ac:spMk id="71" creationId="{DC93F606-773E-4415-A2CD-059BBAE49690}"/>
          </ac:spMkLst>
        </pc:spChg>
        <pc:spChg chg="mod">
          <ac:chgData name="Masaya Yamaguchi" userId="8869a66585b793a1" providerId="LiveId" clId="{68EF9989-4EC9-4DCD-A70A-BC2B07C763F2}" dt="2020-08-20T16:19:58.234" v="1156" actId="1076"/>
          <ac:spMkLst>
            <pc:docMk/>
            <pc:sldMk cId="3284990432" sldId="262"/>
            <ac:spMk id="110" creationId="{F8503B7D-4D1E-4F7D-9949-3FE52DE3FBC0}"/>
          </ac:spMkLst>
        </pc:spChg>
        <pc:spChg chg="mod">
          <ac:chgData name="Masaya Yamaguchi" userId="8869a66585b793a1" providerId="LiveId" clId="{68EF9989-4EC9-4DCD-A70A-BC2B07C763F2}" dt="2020-08-20T16:20:19.326" v="1160" actId="1076"/>
          <ac:spMkLst>
            <pc:docMk/>
            <pc:sldMk cId="3284990432" sldId="262"/>
            <ac:spMk id="111" creationId="{B04E6899-04C3-4123-9498-3C4C1A7F2561}"/>
          </ac:spMkLst>
        </pc:spChg>
        <pc:spChg chg="mod">
          <ac:chgData name="Masaya Yamaguchi" userId="8869a66585b793a1" providerId="LiveId" clId="{68EF9989-4EC9-4DCD-A70A-BC2B07C763F2}" dt="2020-08-20T16:21:20.184" v="1186" actId="1076"/>
          <ac:spMkLst>
            <pc:docMk/>
            <pc:sldMk cId="3284990432" sldId="262"/>
            <ac:spMk id="112" creationId="{230DEA64-6D30-44E2-BE36-8780DE3DA967}"/>
          </ac:spMkLst>
        </pc:spChg>
        <pc:spChg chg="mod">
          <ac:chgData name="Masaya Yamaguchi" userId="8869a66585b793a1" providerId="LiveId" clId="{68EF9989-4EC9-4DCD-A70A-BC2B07C763F2}" dt="2020-08-20T16:22:10.403" v="1190" actId="1076"/>
          <ac:spMkLst>
            <pc:docMk/>
            <pc:sldMk cId="3284990432" sldId="262"/>
            <ac:spMk id="113" creationId="{4031FD80-0CF7-4BB1-82B7-006A6C64551F}"/>
          </ac:spMkLst>
        </pc:spChg>
        <pc:spChg chg="mod">
          <ac:chgData name="Masaya Yamaguchi" userId="8869a66585b793a1" providerId="LiveId" clId="{68EF9989-4EC9-4DCD-A70A-BC2B07C763F2}" dt="2020-08-20T16:21:15.253" v="1185" actId="1076"/>
          <ac:spMkLst>
            <pc:docMk/>
            <pc:sldMk cId="3284990432" sldId="262"/>
            <ac:spMk id="118" creationId="{739460A9-A711-453A-8361-E32E1BAB920A}"/>
          </ac:spMkLst>
        </pc:spChg>
        <pc:spChg chg="mod">
          <ac:chgData name="Masaya Yamaguchi" userId="8869a66585b793a1" providerId="LiveId" clId="{68EF9989-4EC9-4DCD-A70A-BC2B07C763F2}" dt="2020-08-20T16:21:09.399" v="1184" actId="1076"/>
          <ac:spMkLst>
            <pc:docMk/>
            <pc:sldMk cId="3284990432" sldId="262"/>
            <ac:spMk id="120" creationId="{38303A0C-A67F-4621-8D09-9CC133879E84}"/>
          </ac:spMkLst>
        </pc:spChg>
        <pc:spChg chg="mod">
          <ac:chgData name="Masaya Yamaguchi" userId="8869a66585b793a1" providerId="LiveId" clId="{68EF9989-4EC9-4DCD-A70A-BC2B07C763F2}" dt="2020-08-20T16:21:26.328" v="1187" actId="1076"/>
          <ac:spMkLst>
            <pc:docMk/>
            <pc:sldMk cId="3284990432" sldId="262"/>
            <ac:spMk id="122" creationId="{B6F0FD62-FE42-4850-A1AD-E62DFD26B6C7}"/>
          </ac:spMkLst>
        </pc:spChg>
        <pc:spChg chg="mod">
          <ac:chgData name="Masaya Yamaguchi" userId="8869a66585b793a1" providerId="LiveId" clId="{68EF9989-4EC9-4DCD-A70A-BC2B07C763F2}" dt="2020-08-20T16:21:47.388" v="1188" actId="1076"/>
          <ac:spMkLst>
            <pc:docMk/>
            <pc:sldMk cId="3284990432" sldId="262"/>
            <ac:spMk id="123" creationId="{C8BCCCEC-75DC-4ABF-A53C-E8165371FB50}"/>
          </ac:spMkLst>
        </pc:spChg>
        <pc:spChg chg="mod">
          <ac:chgData name="Masaya Yamaguchi" userId="8869a66585b793a1" providerId="LiveId" clId="{68EF9989-4EC9-4DCD-A70A-BC2B07C763F2}" dt="2020-08-20T16:22:00.094" v="1189" actId="1076"/>
          <ac:spMkLst>
            <pc:docMk/>
            <pc:sldMk cId="3284990432" sldId="262"/>
            <ac:spMk id="124" creationId="{C0612216-B9C9-49B8-8940-11BA67BC313D}"/>
          </ac:spMkLst>
        </pc:spChg>
        <pc:spChg chg="mod">
          <ac:chgData name="Masaya Yamaguchi" userId="8869a66585b793a1" providerId="LiveId" clId="{68EF9989-4EC9-4DCD-A70A-BC2B07C763F2}" dt="2020-08-20T16:22:17.823" v="1193" actId="1076"/>
          <ac:spMkLst>
            <pc:docMk/>
            <pc:sldMk cId="3284990432" sldId="262"/>
            <ac:spMk id="126" creationId="{039E9040-8513-4EC4-A8B5-B3738BC9E6D4}"/>
          </ac:spMkLst>
        </pc:spChg>
        <pc:grpChg chg="add mod">
          <ac:chgData name="Masaya Yamaguchi" userId="8869a66585b793a1" providerId="LiveId" clId="{68EF9989-4EC9-4DCD-A70A-BC2B07C763F2}" dt="2020-08-20T16:33:05.038" v="1660" actId="1076"/>
          <ac:grpSpMkLst>
            <pc:docMk/>
            <pc:sldMk cId="3284990432" sldId="262"/>
            <ac:grpSpMk id="47" creationId="{BA08B7F4-E139-464E-ACEE-6C851E3363B4}"/>
          </ac:grpSpMkLst>
        </pc:grpChg>
        <pc:grpChg chg="mod">
          <ac:chgData name="Masaya Yamaguchi" userId="8869a66585b793a1" providerId="LiveId" clId="{68EF9989-4EC9-4DCD-A70A-BC2B07C763F2}" dt="2020-08-20T16:19:32.552" v="1151"/>
          <ac:grpSpMkLst>
            <pc:docMk/>
            <pc:sldMk cId="3284990432" sldId="262"/>
            <ac:grpSpMk id="51" creationId="{3A6C7C4D-AEE7-408E-99F0-D2D294C2E4E7}"/>
          </ac:grpSpMkLst>
        </pc:grpChg>
        <pc:grpChg chg="mod">
          <ac:chgData name="Masaya Yamaguchi" userId="8869a66585b793a1" providerId="LiveId" clId="{68EF9989-4EC9-4DCD-A70A-BC2B07C763F2}" dt="2020-08-20T16:19:32.552" v="1151"/>
          <ac:grpSpMkLst>
            <pc:docMk/>
            <pc:sldMk cId="3284990432" sldId="262"/>
            <ac:grpSpMk id="61" creationId="{B86F6D91-464E-4CB0-AE5C-5C4F9BDD871F}"/>
          </ac:grpSpMkLst>
        </pc:grpChg>
        <pc:grpChg chg="add del">
          <ac:chgData name="Masaya Yamaguchi" userId="8869a66585b793a1" providerId="LiveId" clId="{68EF9989-4EC9-4DCD-A70A-BC2B07C763F2}" dt="2020-08-20T16:19:18" v="1149"/>
          <ac:grpSpMkLst>
            <pc:docMk/>
            <pc:sldMk cId="3284990432" sldId="262"/>
            <ac:grpSpMk id="125" creationId="{7165087E-8081-45CE-A189-7AC7718F95EC}"/>
          </ac:grpSpMkLst>
        </pc:grpChg>
        <pc:picChg chg="del">
          <ac:chgData name="Masaya Yamaguchi" userId="8869a66585b793a1" providerId="LiveId" clId="{68EF9989-4EC9-4DCD-A70A-BC2B07C763F2}" dt="2020-08-20T16:19:32.552" v="1151"/>
          <ac:picMkLst>
            <pc:docMk/>
            <pc:sldMk cId="3284990432" sldId="262"/>
            <ac:picMk id="63" creationId="{496D0534-FD57-403E-B557-E229C4B1EC8B}"/>
          </ac:picMkLst>
        </pc:picChg>
        <pc:picChg chg="del">
          <ac:chgData name="Masaya Yamaguchi" userId="8869a66585b793a1" providerId="LiveId" clId="{68EF9989-4EC9-4DCD-A70A-BC2B07C763F2}" dt="2020-08-20T16:19:32.552" v="1151"/>
          <ac:picMkLst>
            <pc:docMk/>
            <pc:sldMk cId="3284990432" sldId="262"/>
            <ac:picMk id="64" creationId="{198CCA4C-B008-41A2-95C9-41A3732F2D73}"/>
          </ac:picMkLst>
        </pc:picChg>
        <pc:picChg chg="del">
          <ac:chgData name="Masaya Yamaguchi" userId="8869a66585b793a1" providerId="LiveId" clId="{68EF9989-4EC9-4DCD-A70A-BC2B07C763F2}" dt="2020-08-20T16:19:32.552" v="1151"/>
          <ac:picMkLst>
            <pc:docMk/>
            <pc:sldMk cId="3284990432" sldId="262"/>
            <ac:picMk id="65" creationId="{EFBD9826-68C0-436D-82F1-12C9116D83E8}"/>
          </ac:picMkLst>
        </pc:picChg>
        <pc:picChg chg="del">
          <ac:chgData name="Masaya Yamaguchi" userId="8869a66585b793a1" providerId="LiveId" clId="{68EF9989-4EC9-4DCD-A70A-BC2B07C763F2}" dt="2020-08-20T16:19:32.552" v="1151"/>
          <ac:picMkLst>
            <pc:docMk/>
            <pc:sldMk cId="3284990432" sldId="262"/>
            <ac:picMk id="66" creationId="{2F442C79-D605-410D-A50E-99BD44A3C3A5}"/>
          </ac:picMkLst>
        </pc:picChg>
        <pc:picChg chg="del">
          <ac:chgData name="Masaya Yamaguchi" userId="8869a66585b793a1" providerId="LiveId" clId="{68EF9989-4EC9-4DCD-A70A-BC2B07C763F2}" dt="2020-08-20T16:19:32.552" v="1151"/>
          <ac:picMkLst>
            <pc:docMk/>
            <pc:sldMk cId="3284990432" sldId="262"/>
            <ac:picMk id="67" creationId="{446E530B-105E-474E-9E8C-D741572CF84B}"/>
          </ac:picMkLst>
        </pc:picChg>
        <pc:picChg chg="del">
          <ac:chgData name="Masaya Yamaguchi" userId="8869a66585b793a1" providerId="LiveId" clId="{68EF9989-4EC9-4DCD-A70A-BC2B07C763F2}" dt="2020-08-20T16:19:32.552" v="1151"/>
          <ac:picMkLst>
            <pc:docMk/>
            <pc:sldMk cId="3284990432" sldId="262"/>
            <ac:picMk id="78" creationId="{4B77F669-60B0-4E2D-BCB8-5A787F5EC274}"/>
          </ac:picMkLst>
        </pc:picChg>
        <pc:picChg chg="del">
          <ac:chgData name="Masaya Yamaguchi" userId="8869a66585b793a1" providerId="LiveId" clId="{68EF9989-4EC9-4DCD-A70A-BC2B07C763F2}" dt="2020-08-20T16:19:32.552" v="1151"/>
          <ac:picMkLst>
            <pc:docMk/>
            <pc:sldMk cId="3284990432" sldId="262"/>
            <ac:picMk id="80" creationId="{51B3DB9C-A978-46B5-A8AA-EF9511BE9491}"/>
          </ac:picMkLst>
        </pc:picChg>
        <pc:picChg chg="del">
          <ac:chgData name="Masaya Yamaguchi" userId="8869a66585b793a1" providerId="LiveId" clId="{68EF9989-4EC9-4DCD-A70A-BC2B07C763F2}" dt="2020-08-20T16:19:21.295" v="1150"/>
          <ac:picMkLst>
            <pc:docMk/>
            <pc:sldMk cId="3284990432" sldId="262"/>
            <ac:picMk id="100" creationId="{ADCF0EF8-66B2-4263-94CB-93F44BE84768}"/>
          </ac:picMkLst>
        </pc:picChg>
        <pc:cxnChg chg="mod">
          <ac:chgData name="Masaya Yamaguchi" userId="8869a66585b793a1" providerId="LiveId" clId="{68EF9989-4EC9-4DCD-A70A-BC2B07C763F2}" dt="2020-08-21T08:01:54.867" v="3261" actId="692"/>
          <ac:cxnSpMkLst>
            <pc:docMk/>
            <pc:sldMk cId="3284990432" sldId="262"/>
            <ac:cxnSpMk id="50" creationId="{B0274375-6F18-4C04-89B3-10442510BFB4}"/>
          </ac:cxnSpMkLst>
        </pc:cxnChg>
        <pc:cxnChg chg="mod">
          <ac:chgData name="Masaya Yamaguchi" userId="8869a66585b793a1" providerId="LiveId" clId="{68EF9989-4EC9-4DCD-A70A-BC2B07C763F2}" dt="2020-08-21T08:01:40.622" v="3257" actId="692"/>
          <ac:cxnSpMkLst>
            <pc:docMk/>
            <pc:sldMk cId="3284990432" sldId="262"/>
            <ac:cxnSpMk id="52" creationId="{04DC7AD8-2CDD-4D62-AF14-725948A82719}"/>
          </ac:cxnSpMkLst>
        </pc:cxnChg>
        <pc:cxnChg chg="mod">
          <ac:chgData name="Masaya Yamaguchi" userId="8869a66585b793a1" providerId="LiveId" clId="{68EF9989-4EC9-4DCD-A70A-BC2B07C763F2}" dt="2020-08-21T08:01:51.545" v="3260" actId="692"/>
          <ac:cxnSpMkLst>
            <pc:docMk/>
            <pc:sldMk cId="3284990432" sldId="262"/>
            <ac:cxnSpMk id="53" creationId="{DCD0DD2A-AACB-4E09-92EE-328CF6D33846}"/>
          </ac:cxnSpMkLst>
        </pc:cxnChg>
        <pc:cxnChg chg="mod">
          <ac:chgData name="Masaya Yamaguchi" userId="8869a66585b793a1" providerId="LiveId" clId="{68EF9989-4EC9-4DCD-A70A-BC2B07C763F2}" dt="2020-08-21T08:02:35.984" v="3271" actId="692"/>
          <ac:cxnSpMkLst>
            <pc:docMk/>
            <pc:sldMk cId="3284990432" sldId="262"/>
            <ac:cxnSpMk id="72" creationId="{0FC6CEB9-8D8D-4626-A1D0-B3565B86CD3C}"/>
          </ac:cxnSpMkLst>
        </pc:cxnChg>
        <pc:cxnChg chg="mod">
          <ac:chgData name="Masaya Yamaguchi" userId="8869a66585b793a1" providerId="LiveId" clId="{68EF9989-4EC9-4DCD-A70A-BC2B07C763F2}" dt="2020-08-21T08:01:35.326" v="3256" actId="692"/>
          <ac:cxnSpMkLst>
            <pc:docMk/>
            <pc:sldMk cId="3284990432" sldId="262"/>
            <ac:cxnSpMk id="73" creationId="{103BC08D-AF35-4B4C-BBCC-8C2E603298FF}"/>
          </ac:cxnSpMkLst>
        </pc:cxnChg>
        <pc:cxnChg chg="mod">
          <ac:chgData name="Masaya Yamaguchi" userId="8869a66585b793a1" providerId="LiveId" clId="{68EF9989-4EC9-4DCD-A70A-BC2B07C763F2}" dt="2020-08-21T08:01:45.337" v="3258" actId="692"/>
          <ac:cxnSpMkLst>
            <pc:docMk/>
            <pc:sldMk cId="3284990432" sldId="262"/>
            <ac:cxnSpMk id="74" creationId="{588ABEA6-5ABF-4247-8E7C-C65778AD506A}"/>
          </ac:cxnSpMkLst>
        </pc:cxnChg>
        <pc:cxnChg chg="mod">
          <ac:chgData name="Masaya Yamaguchi" userId="8869a66585b793a1" providerId="LiveId" clId="{68EF9989-4EC9-4DCD-A70A-BC2B07C763F2}" dt="2020-08-21T08:02:55.003" v="3276" actId="692"/>
          <ac:cxnSpMkLst>
            <pc:docMk/>
            <pc:sldMk cId="3284990432" sldId="262"/>
            <ac:cxnSpMk id="75" creationId="{7503B8EC-549D-4457-BA5E-B6D50CF8E67F}"/>
          </ac:cxnSpMkLst>
        </pc:cxnChg>
        <pc:cxnChg chg="mod">
          <ac:chgData name="Masaya Yamaguchi" userId="8869a66585b793a1" providerId="LiveId" clId="{68EF9989-4EC9-4DCD-A70A-BC2B07C763F2}" dt="2020-08-21T08:02:42.845" v="3273" actId="692"/>
          <ac:cxnSpMkLst>
            <pc:docMk/>
            <pc:sldMk cId="3284990432" sldId="262"/>
            <ac:cxnSpMk id="76" creationId="{DA4519C2-8379-41D4-ADEC-D4CCD7780127}"/>
          </ac:cxnSpMkLst>
        </pc:cxnChg>
        <pc:cxnChg chg="mod">
          <ac:chgData name="Masaya Yamaguchi" userId="8869a66585b793a1" providerId="LiveId" clId="{68EF9989-4EC9-4DCD-A70A-BC2B07C763F2}" dt="2020-08-21T08:03:04.599" v="3279" actId="692"/>
          <ac:cxnSpMkLst>
            <pc:docMk/>
            <pc:sldMk cId="3284990432" sldId="262"/>
            <ac:cxnSpMk id="77" creationId="{2B59082F-0F44-4422-BA14-0A7EAF0EC2D8}"/>
          </ac:cxnSpMkLst>
        </pc:cxnChg>
        <pc:cxnChg chg="mod">
          <ac:chgData name="Masaya Yamaguchi" userId="8869a66585b793a1" providerId="LiveId" clId="{68EF9989-4EC9-4DCD-A70A-BC2B07C763F2}" dt="2020-08-21T07:59:37.715" v="3230" actId="692"/>
          <ac:cxnSpMkLst>
            <pc:docMk/>
            <pc:sldMk cId="3284990432" sldId="262"/>
            <ac:cxnSpMk id="86" creationId="{A7E3AED4-4E17-4932-AB95-8FE5C2B894A1}"/>
          </ac:cxnSpMkLst>
        </pc:cxnChg>
        <pc:cxnChg chg="mod">
          <ac:chgData name="Masaya Yamaguchi" userId="8869a66585b793a1" providerId="LiveId" clId="{68EF9989-4EC9-4DCD-A70A-BC2B07C763F2}" dt="2020-08-21T07:59:44.405" v="3232" actId="692"/>
          <ac:cxnSpMkLst>
            <pc:docMk/>
            <pc:sldMk cId="3284990432" sldId="262"/>
            <ac:cxnSpMk id="87" creationId="{D40B268F-CA4F-43E3-9F20-56F65F1E7F48}"/>
          </ac:cxnSpMkLst>
        </pc:cxnChg>
        <pc:cxnChg chg="mod">
          <ac:chgData name="Masaya Yamaguchi" userId="8869a66585b793a1" providerId="LiveId" clId="{68EF9989-4EC9-4DCD-A70A-BC2B07C763F2}" dt="2020-08-21T08:00:17.981" v="3240" actId="692"/>
          <ac:cxnSpMkLst>
            <pc:docMk/>
            <pc:sldMk cId="3284990432" sldId="262"/>
            <ac:cxnSpMk id="88" creationId="{4A5EF9A0-3136-4D3D-8889-3334A58996E4}"/>
          </ac:cxnSpMkLst>
        </pc:cxnChg>
        <pc:cxnChg chg="mod">
          <ac:chgData name="Masaya Yamaguchi" userId="8869a66585b793a1" providerId="LiveId" clId="{68EF9989-4EC9-4DCD-A70A-BC2B07C763F2}" dt="2020-08-21T07:59:17.989" v="3223" actId="692"/>
          <ac:cxnSpMkLst>
            <pc:docMk/>
            <pc:sldMk cId="3284990432" sldId="262"/>
            <ac:cxnSpMk id="94" creationId="{23A17642-470B-42ED-AC25-9A4F47AA1B3C}"/>
          </ac:cxnSpMkLst>
        </pc:cxnChg>
        <pc:cxnChg chg="mod">
          <ac:chgData name="Masaya Yamaguchi" userId="8869a66585b793a1" providerId="LiveId" clId="{68EF9989-4EC9-4DCD-A70A-BC2B07C763F2}" dt="2020-08-21T07:59:28.671" v="3228" actId="692"/>
          <ac:cxnSpMkLst>
            <pc:docMk/>
            <pc:sldMk cId="3284990432" sldId="262"/>
            <ac:cxnSpMk id="95" creationId="{3B72631B-F5ED-46C6-AD53-1330C662F81F}"/>
          </ac:cxnSpMkLst>
        </pc:cxnChg>
        <pc:cxnChg chg="mod">
          <ac:chgData name="Masaya Yamaguchi" userId="8869a66585b793a1" providerId="LiveId" clId="{68EF9989-4EC9-4DCD-A70A-BC2B07C763F2}" dt="2020-08-21T07:59:24.117" v="3226" actId="692"/>
          <ac:cxnSpMkLst>
            <pc:docMk/>
            <pc:sldMk cId="3284990432" sldId="262"/>
            <ac:cxnSpMk id="96" creationId="{9112D8D7-6301-47C5-8663-4FCC9759A467}"/>
          </ac:cxnSpMkLst>
        </pc:cxnChg>
        <pc:cxnChg chg="mod">
          <ac:chgData name="Masaya Yamaguchi" userId="8869a66585b793a1" providerId="LiveId" clId="{68EF9989-4EC9-4DCD-A70A-BC2B07C763F2}" dt="2020-08-21T08:00:02.865" v="3238" actId="692"/>
          <ac:cxnSpMkLst>
            <pc:docMk/>
            <pc:sldMk cId="3284990432" sldId="262"/>
            <ac:cxnSpMk id="97" creationId="{19DF6E1E-3E0D-4649-B85D-C19180AFDB0F}"/>
          </ac:cxnSpMkLst>
        </pc:cxnChg>
        <pc:cxnChg chg="mod">
          <ac:chgData name="Masaya Yamaguchi" userId="8869a66585b793a1" providerId="LiveId" clId="{68EF9989-4EC9-4DCD-A70A-BC2B07C763F2}" dt="2020-08-21T07:59:58.723" v="3236" actId="692"/>
          <ac:cxnSpMkLst>
            <pc:docMk/>
            <pc:sldMk cId="3284990432" sldId="262"/>
            <ac:cxnSpMk id="98" creationId="{67F6B51C-DDE4-45C5-9EEA-D8BCB3A1A1F3}"/>
          </ac:cxnSpMkLst>
        </pc:cxnChg>
        <pc:cxnChg chg="mod">
          <ac:chgData name="Masaya Yamaguchi" userId="8869a66585b793a1" providerId="LiveId" clId="{68EF9989-4EC9-4DCD-A70A-BC2B07C763F2}" dt="2020-08-21T07:59:52.987" v="3234" actId="692"/>
          <ac:cxnSpMkLst>
            <pc:docMk/>
            <pc:sldMk cId="3284990432" sldId="262"/>
            <ac:cxnSpMk id="99" creationId="{FA1B17A1-75CD-4EE2-943D-8E91B65B2E80}"/>
          </ac:cxnSpMkLst>
        </pc:cxnChg>
        <pc:cxnChg chg="mod">
          <ac:chgData name="Masaya Yamaguchi" userId="8869a66585b793a1" providerId="LiveId" clId="{68EF9989-4EC9-4DCD-A70A-BC2B07C763F2}" dt="2020-08-21T08:00:17.981" v="3240" actId="692"/>
          <ac:cxnSpMkLst>
            <pc:docMk/>
            <pc:sldMk cId="3284990432" sldId="262"/>
            <ac:cxnSpMk id="101" creationId="{328D07B1-FA3D-4C1F-9AA5-472AD9CE80B9}"/>
          </ac:cxnSpMkLst>
        </pc:cxnChg>
        <pc:cxnChg chg="mod">
          <ac:chgData name="Masaya Yamaguchi" userId="8869a66585b793a1" providerId="LiveId" clId="{68EF9989-4EC9-4DCD-A70A-BC2B07C763F2}" dt="2020-08-21T08:01:18.954" v="3252" actId="692"/>
          <ac:cxnSpMkLst>
            <pc:docMk/>
            <pc:sldMk cId="3284990432" sldId="262"/>
            <ac:cxnSpMk id="102" creationId="{590AB1FD-190B-4240-A88A-6D7B282D1DF2}"/>
          </ac:cxnSpMkLst>
        </pc:cxnChg>
        <pc:cxnChg chg="mod">
          <ac:chgData name="Masaya Yamaguchi" userId="8869a66585b793a1" providerId="LiveId" clId="{68EF9989-4EC9-4DCD-A70A-BC2B07C763F2}" dt="2020-08-21T08:00:17.981" v="3240" actId="692"/>
          <ac:cxnSpMkLst>
            <pc:docMk/>
            <pc:sldMk cId="3284990432" sldId="262"/>
            <ac:cxnSpMk id="103" creationId="{6647A39F-D261-46F8-937D-E860C1DF2363}"/>
          </ac:cxnSpMkLst>
        </pc:cxnChg>
        <pc:cxnChg chg="mod">
          <ac:chgData name="Masaya Yamaguchi" userId="8869a66585b793a1" providerId="LiveId" clId="{68EF9989-4EC9-4DCD-A70A-BC2B07C763F2}" dt="2020-08-21T08:00:17.981" v="3240" actId="692"/>
          <ac:cxnSpMkLst>
            <pc:docMk/>
            <pc:sldMk cId="3284990432" sldId="262"/>
            <ac:cxnSpMk id="104" creationId="{9B936935-2590-4C96-B2FB-780C3477879B}"/>
          </ac:cxnSpMkLst>
        </pc:cxnChg>
        <pc:cxnChg chg="mod">
          <ac:chgData name="Masaya Yamaguchi" userId="8869a66585b793a1" providerId="LiveId" clId="{68EF9989-4EC9-4DCD-A70A-BC2B07C763F2}" dt="2020-08-21T08:00:17.981" v="3240" actId="692"/>
          <ac:cxnSpMkLst>
            <pc:docMk/>
            <pc:sldMk cId="3284990432" sldId="262"/>
            <ac:cxnSpMk id="105" creationId="{2BD0DE0A-968B-4C9F-B289-B8F8429713DA}"/>
          </ac:cxnSpMkLst>
        </pc:cxnChg>
        <pc:cxnChg chg="mod">
          <ac:chgData name="Masaya Yamaguchi" userId="8869a66585b793a1" providerId="LiveId" clId="{68EF9989-4EC9-4DCD-A70A-BC2B07C763F2}" dt="2020-08-21T08:00:17.981" v="3240" actId="692"/>
          <ac:cxnSpMkLst>
            <pc:docMk/>
            <pc:sldMk cId="3284990432" sldId="262"/>
            <ac:cxnSpMk id="106" creationId="{08242914-4BF4-4E00-891B-453B1071AD71}"/>
          </ac:cxnSpMkLst>
        </pc:cxnChg>
        <pc:cxnChg chg="mod">
          <ac:chgData name="Masaya Yamaguchi" userId="8869a66585b793a1" providerId="LiveId" clId="{68EF9989-4EC9-4DCD-A70A-BC2B07C763F2}" dt="2020-08-21T08:00:34.689" v="3242" actId="692"/>
          <ac:cxnSpMkLst>
            <pc:docMk/>
            <pc:sldMk cId="3284990432" sldId="262"/>
            <ac:cxnSpMk id="107" creationId="{1436D281-72C6-4ECA-BED2-BEAC4914FFB2}"/>
          </ac:cxnSpMkLst>
        </pc:cxnChg>
        <pc:cxnChg chg="mod">
          <ac:chgData name="Masaya Yamaguchi" userId="8869a66585b793a1" providerId="LiveId" clId="{68EF9989-4EC9-4DCD-A70A-BC2B07C763F2}" dt="2020-08-21T08:00:17.981" v="3240" actId="692"/>
          <ac:cxnSpMkLst>
            <pc:docMk/>
            <pc:sldMk cId="3284990432" sldId="262"/>
            <ac:cxnSpMk id="108" creationId="{FB6850F9-82CF-4947-B1A8-C456A5019655}"/>
          </ac:cxnSpMkLst>
        </pc:cxnChg>
      </pc:sldChg>
      <pc:sldChg chg="addSp delSp modSp">
        <pc:chgData name="Masaya Yamaguchi" userId="8869a66585b793a1" providerId="LiveId" clId="{68EF9989-4EC9-4DCD-A70A-BC2B07C763F2}" dt="2020-08-21T08:25:33.224" v="4090" actId="20577"/>
        <pc:sldMkLst>
          <pc:docMk/>
          <pc:sldMk cId="2334521627" sldId="263"/>
        </pc:sldMkLst>
        <pc:spChg chg="mod">
          <ac:chgData name="Masaya Yamaguchi" userId="8869a66585b793a1" providerId="LiveId" clId="{68EF9989-4EC9-4DCD-A70A-BC2B07C763F2}" dt="2020-08-20T16:42:05.688" v="1986" actId="1076"/>
          <ac:spMkLst>
            <pc:docMk/>
            <pc:sldMk cId="2334521627" sldId="263"/>
            <ac:spMk id="2" creationId="{A0F39BA3-32F4-460B-A00F-65C4BCEF5823}"/>
          </ac:spMkLst>
        </pc:spChg>
        <pc:spChg chg="mod">
          <ac:chgData name="Masaya Yamaguchi" userId="8869a66585b793a1" providerId="LiveId" clId="{68EF9989-4EC9-4DCD-A70A-BC2B07C763F2}" dt="2020-08-20T16:33:20.767" v="1667" actId="20577"/>
          <ac:spMkLst>
            <pc:docMk/>
            <pc:sldMk cId="2334521627" sldId="263"/>
            <ac:spMk id="6" creationId="{6B551181-2C66-4A19-BFC6-2ADD5F37BB92}"/>
          </ac:spMkLst>
        </pc:spChg>
        <pc:spChg chg="del mod">
          <ac:chgData name="Masaya Yamaguchi" userId="8869a66585b793a1" providerId="LiveId" clId="{68EF9989-4EC9-4DCD-A70A-BC2B07C763F2}" dt="2020-08-20T16:41:59.141" v="1985"/>
          <ac:spMkLst>
            <pc:docMk/>
            <pc:sldMk cId="2334521627" sldId="263"/>
            <ac:spMk id="8" creationId="{7DE35785-B60E-4E6E-8183-308A35A30A38}"/>
          </ac:spMkLst>
        </pc:spChg>
        <pc:spChg chg="add mod">
          <ac:chgData name="Masaya Yamaguchi" userId="8869a66585b793a1" providerId="LiveId" clId="{68EF9989-4EC9-4DCD-A70A-BC2B07C763F2}" dt="2020-08-21T08:25:27.142" v="4084" actId="20577"/>
          <ac:spMkLst>
            <pc:docMk/>
            <pc:sldMk cId="2334521627" sldId="263"/>
            <ac:spMk id="15" creationId="{F97C659F-19E2-4AEE-A971-B5FB3C409F7B}"/>
          </ac:spMkLst>
        </pc:spChg>
        <pc:spChg chg="add mod">
          <ac:chgData name="Masaya Yamaguchi" userId="8869a66585b793a1" providerId="LiveId" clId="{68EF9989-4EC9-4DCD-A70A-BC2B07C763F2}" dt="2020-08-21T08:25:29.250" v="4086" actId="20577"/>
          <ac:spMkLst>
            <pc:docMk/>
            <pc:sldMk cId="2334521627" sldId="263"/>
            <ac:spMk id="16" creationId="{5E8B99B9-F208-4E47-A76C-DEB794924EE4}"/>
          </ac:spMkLst>
        </pc:spChg>
        <pc:spChg chg="add mod">
          <ac:chgData name="Masaya Yamaguchi" userId="8869a66585b793a1" providerId="LiveId" clId="{68EF9989-4EC9-4DCD-A70A-BC2B07C763F2}" dt="2020-08-21T08:25:31.033" v="4088" actId="20577"/>
          <ac:spMkLst>
            <pc:docMk/>
            <pc:sldMk cId="2334521627" sldId="263"/>
            <ac:spMk id="17" creationId="{3E2A6F4E-1BDC-4120-8B74-A25A28A1407C}"/>
          </ac:spMkLst>
        </pc:spChg>
        <pc:spChg chg="add mod">
          <ac:chgData name="Masaya Yamaguchi" userId="8869a66585b793a1" providerId="LiveId" clId="{68EF9989-4EC9-4DCD-A70A-BC2B07C763F2}" dt="2020-08-21T08:25:33.224" v="4090" actId="20577"/>
          <ac:spMkLst>
            <pc:docMk/>
            <pc:sldMk cId="2334521627" sldId="263"/>
            <ac:spMk id="18" creationId="{E3304ED6-6BBF-4153-BC2A-0C1E6B590F21}"/>
          </ac:spMkLst>
        </pc:spChg>
        <pc:picChg chg="add mod">
          <ac:chgData name="Masaya Yamaguchi" userId="8869a66585b793a1" providerId="LiveId" clId="{68EF9989-4EC9-4DCD-A70A-BC2B07C763F2}" dt="2020-08-20T16:36:46.677" v="1743" actId="1076"/>
          <ac:picMkLst>
            <pc:docMk/>
            <pc:sldMk cId="2334521627" sldId="263"/>
            <ac:picMk id="4" creationId="{E66B422F-9573-47A9-8945-122A39F63E63}"/>
          </ac:picMkLst>
        </pc:picChg>
        <pc:picChg chg="add mod">
          <ac:chgData name="Masaya Yamaguchi" userId="8869a66585b793a1" providerId="LiveId" clId="{68EF9989-4EC9-4DCD-A70A-BC2B07C763F2}" dt="2020-08-20T16:36:46.677" v="1743" actId="1076"/>
          <ac:picMkLst>
            <pc:docMk/>
            <pc:sldMk cId="2334521627" sldId="263"/>
            <ac:picMk id="7" creationId="{D6541EA3-EE00-4E9E-B1EF-2AAF8F0AD9DE}"/>
          </ac:picMkLst>
        </pc:picChg>
        <pc:picChg chg="del">
          <ac:chgData name="Masaya Yamaguchi" userId="8869a66585b793a1" providerId="LiveId" clId="{68EF9989-4EC9-4DCD-A70A-BC2B07C763F2}" dt="2020-08-20T16:33:28.016" v="1668"/>
          <ac:picMkLst>
            <pc:docMk/>
            <pc:sldMk cId="2334521627" sldId="263"/>
            <ac:picMk id="9" creationId="{42C04414-7C10-4A47-B4F3-3A54143F1914}"/>
          </ac:picMkLst>
        </pc:picChg>
        <pc:picChg chg="del">
          <ac:chgData name="Masaya Yamaguchi" userId="8869a66585b793a1" providerId="LiveId" clId="{68EF9989-4EC9-4DCD-A70A-BC2B07C763F2}" dt="2020-08-20T16:33:30.215" v="1669"/>
          <ac:picMkLst>
            <pc:docMk/>
            <pc:sldMk cId="2334521627" sldId="263"/>
            <ac:picMk id="11" creationId="{ED7CB026-A1D6-4428-B20C-95E267CEB6E3}"/>
          </ac:picMkLst>
        </pc:picChg>
        <pc:picChg chg="add mod">
          <ac:chgData name="Masaya Yamaguchi" userId="8869a66585b793a1" providerId="LiveId" clId="{68EF9989-4EC9-4DCD-A70A-BC2B07C763F2}" dt="2020-08-20T16:36:46.677" v="1743" actId="1076"/>
          <ac:picMkLst>
            <pc:docMk/>
            <pc:sldMk cId="2334521627" sldId="263"/>
            <ac:picMk id="12" creationId="{06A809CF-D30B-4356-B129-5CF8D0118AA3}"/>
          </ac:picMkLst>
        </pc:picChg>
        <pc:picChg chg="add mod">
          <ac:chgData name="Masaya Yamaguchi" userId="8869a66585b793a1" providerId="LiveId" clId="{68EF9989-4EC9-4DCD-A70A-BC2B07C763F2}" dt="2020-08-20T16:36:46.677" v="1743" actId="1076"/>
          <ac:picMkLst>
            <pc:docMk/>
            <pc:sldMk cId="2334521627" sldId="263"/>
            <ac:picMk id="14" creationId="{88FEE623-CEC8-49B8-B9EE-10BDD87F45D4}"/>
          </ac:picMkLst>
        </pc:picChg>
      </pc:sldChg>
      <pc:sldChg chg="del">
        <pc:chgData name="Masaya Yamaguchi" userId="8869a66585b793a1" providerId="LiveId" clId="{68EF9989-4EC9-4DCD-A70A-BC2B07C763F2}" dt="2020-08-20T16:10:43.582" v="1133" actId="2696"/>
        <pc:sldMkLst>
          <pc:docMk/>
          <pc:sldMk cId="1904588097" sldId="265"/>
        </pc:sldMkLst>
      </pc:sldChg>
      <pc:sldChg chg="delSp modSp">
        <pc:chgData name="Masaya Yamaguchi" userId="8869a66585b793a1" providerId="LiveId" clId="{68EF9989-4EC9-4DCD-A70A-BC2B07C763F2}" dt="2020-08-20T17:13:42.781" v="2790" actId="20577"/>
        <pc:sldMkLst>
          <pc:docMk/>
          <pc:sldMk cId="3645404220" sldId="267"/>
        </pc:sldMkLst>
        <pc:spChg chg="mod">
          <ac:chgData name="Masaya Yamaguchi" userId="8869a66585b793a1" providerId="LiveId" clId="{68EF9989-4EC9-4DCD-A70A-BC2B07C763F2}" dt="2020-08-20T17:13:42.781" v="2790" actId="20577"/>
          <ac:spMkLst>
            <pc:docMk/>
            <pc:sldMk cId="3645404220" sldId="267"/>
            <ac:spMk id="2" creationId="{A0F39BA3-32F4-460B-A00F-65C4BCEF5823}"/>
          </ac:spMkLst>
        </pc:spChg>
        <pc:spChg chg="del">
          <ac:chgData name="Masaya Yamaguchi" userId="8869a66585b793a1" providerId="LiveId" clId="{68EF9989-4EC9-4DCD-A70A-BC2B07C763F2}" dt="2020-08-20T17:12:02.059" v="2668"/>
          <ac:spMkLst>
            <pc:docMk/>
            <pc:sldMk cId="3645404220" sldId="267"/>
            <ac:spMk id="10" creationId="{4A5C3F4B-AC88-4913-B8D6-2B114912F959}"/>
          </ac:spMkLst>
        </pc:spChg>
        <pc:graphicFrameChg chg="del">
          <ac:chgData name="Masaya Yamaguchi" userId="8869a66585b793a1" providerId="LiveId" clId="{68EF9989-4EC9-4DCD-A70A-BC2B07C763F2}" dt="2020-08-20T17:11:06.615" v="2578"/>
          <ac:graphicFrameMkLst>
            <pc:docMk/>
            <pc:sldMk cId="3645404220" sldId="267"/>
            <ac:graphicFrameMk id="3" creationId="{E5B8BC19-567C-46C0-B0B2-9B2F23D277AE}"/>
          </ac:graphicFrameMkLst>
        </pc:graphicFrameChg>
      </pc:sldChg>
      <pc:sldChg chg="addSp modSp ord">
        <pc:chgData name="Masaya Yamaguchi" userId="8869a66585b793a1" providerId="LiveId" clId="{68EF9989-4EC9-4DCD-A70A-BC2B07C763F2}" dt="2020-08-21T08:28:56.489" v="4247"/>
        <pc:sldMkLst>
          <pc:docMk/>
          <pc:sldMk cId="4128052610" sldId="268"/>
        </pc:sldMkLst>
        <pc:spChg chg="mod">
          <ac:chgData name="Masaya Yamaguchi" userId="8869a66585b793a1" providerId="LiveId" clId="{68EF9989-4EC9-4DCD-A70A-BC2B07C763F2}" dt="2020-08-20T15:12:45.609" v="884" actId="20577"/>
          <ac:spMkLst>
            <pc:docMk/>
            <pc:sldMk cId="4128052610" sldId="268"/>
            <ac:spMk id="2" creationId="{A0F39BA3-32F4-460B-A00F-65C4BCEF5823}"/>
          </ac:spMkLst>
        </pc:spChg>
        <pc:picChg chg="add mod">
          <ac:chgData name="Masaya Yamaguchi" userId="8869a66585b793a1" providerId="LiveId" clId="{68EF9989-4EC9-4DCD-A70A-BC2B07C763F2}" dt="2020-08-20T15:10:57.767" v="768" actId="1076"/>
          <ac:picMkLst>
            <pc:docMk/>
            <pc:sldMk cId="4128052610" sldId="268"/>
            <ac:picMk id="4" creationId="{5AC0844B-35C1-41B6-B38E-0CAA8331D16D}"/>
          </ac:picMkLst>
        </pc:picChg>
      </pc:sldChg>
      <pc:sldChg chg="addSp modSp">
        <pc:chgData name="Masaya Yamaguchi" userId="8869a66585b793a1" providerId="LiveId" clId="{68EF9989-4EC9-4DCD-A70A-BC2B07C763F2}" dt="2020-08-21T04:20:20.971" v="2919" actId="1076"/>
        <pc:sldMkLst>
          <pc:docMk/>
          <pc:sldMk cId="886174722" sldId="269"/>
        </pc:sldMkLst>
        <pc:spChg chg="mod">
          <ac:chgData name="Masaya Yamaguchi" userId="8869a66585b793a1" providerId="LiveId" clId="{68EF9989-4EC9-4DCD-A70A-BC2B07C763F2}" dt="2020-08-20T14:29:49.676" v="320" actId="20577"/>
          <ac:spMkLst>
            <pc:docMk/>
            <pc:sldMk cId="886174722" sldId="269"/>
            <ac:spMk id="5" creationId="{C723792D-244F-46B4-AEF2-7DD62A18A0E1}"/>
          </ac:spMkLst>
        </pc:spChg>
        <pc:spChg chg="mod">
          <ac:chgData name="Masaya Yamaguchi" userId="8869a66585b793a1" providerId="LiveId" clId="{68EF9989-4EC9-4DCD-A70A-BC2B07C763F2}" dt="2020-08-20T14:31:59.965" v="644" actId="20577"/>
          <ac:spMkLst>
            <pc:docMk/>
            <pc:sldMk cId="886174722" sldId="269"/>
            <ac:spMk id="6" creationId="{58CDAA12-0D41-4C68-8CE7-7603C10B18C0}"/>
          </ac:spMkLst>
        </pc:spChg>
        <pc:spChg chg="add mod">
          <ac:chgData name="Masaya Yamaguchi" userId="8869a66585b793a1" providerId="LiveId" clId="{68EF9989-4EC9-4DCD-A70A-BC2B07C763F2}" dt="2020-08-21T04:20:20.971" v="2919" actId="1076"/>
          <ac:spMkLst>
            <pc:docMk/>
            <pc:sldMk cId="886174722" sldId="269"/>
            <ac:spMk id="19" creationId="{30F04B34-00FF-4FC4-8299-783BE887768D}"/>
          </ac:spMkLst>
        </pc:spChg>
        <pc:spChg chg="add mod">
          <ac:chgData name="Masaya Yamaguchi" userId="8869a66585b793a1" providerId="LiveId" clId="{68EF9989-4EC9-4DCD-A70A-BC2B07C763F2}" dt="2020-08-21T03:35:08.293" v="2889" actId="20577"/>
          <ac:spMkLst>
            <pc:docMk/>
            <pc:sldMk cId="886174722" sldId="269"/>
            <ac:spMk id="20" creationId="{4E7F5C2F-A825-4F57-BEE0-372E0510A608}"/>
          </ac:spMkLst>
        </pc:spChg>
        <pc:picChg chg="add mod">
          <ac:chgData name="Masaya Yamaguchi" userId="8869a66585b793a1" providerId="LiveId" clId="{68EF9989-4EC9-4DCD-A70A-BC2B07C763F2}" dt="2020-08-21T03:33:18.704" v="2796" actId="1076"/>
          <ac:picMkLst>
            <pc:docMk/>
            <pc:sldMk cId="886174722" sldId="269"/>
            <ac:picMk id="4" creationId="{E6E8A528-3E28-490D-98BF-A86C87AD5E7C}"/>
          </ac:picMkLst>
        </pc:picChg>
        <pc:picChg chg="add mod">
          <ac:chgData name="Masaya Yamaguchi" userId="8869a66585b793a1" providerId="LiveId" clId="{68EF9989-4EC9-4DCD-A70A-BC2B07C763F2}" dt="2020-08-21T03:33:15.402" v="2795" actId="1076"/>
          <ac:picMkLst>
            <pc:docMk/>
            <pc:sldMk cId="886174722" sldId="269"/>
            <ac:picMk id="7" creationId="{06083BB0-5235-4A69-93CC-2C2C793F166E}"/>
          </ac:picMkLst>
        </pc:picChg>
        <pc:picChg chg="add mod">
          <ac:chgData name="Masaya Yamaguchi" userId="8869a66585b793a1" providerId="LiveId" clId="{68EF9989-4EC9-4DCD-A70A-BC2B07C763F2}" dt="2020-08-21T03:33:09.544" v="2793" actId="1076"/>
          <ac:picMkLst>
            <pc:docMk/>
            <pc:sldMk cId="886174722" sldId="269"/>
            <ac:picMk id="8" creationId="{6CEE6579-E7E5-4326-855C-B371D467436A}"/>
          </ac:picMkLst>
        </pc:picChg>
        <pc:picChg chg="add mod">
          <ac:chgData name="Masaya Yamaguchi" userId="8869a66585b793a1" providerId="LiveId" clId="{68EF9989-4EC9-4DCD-A70A-BC2B07C763F2}" dt="2020-08-21T03:33:12.123" v="2794" actId="1076"/>
          <ac:picMkLst>
            <pc:docMk/>
            <pc:sldMk cId="886174722" sldId="269"/>
            <ac:picMk id="9" creationId="{4E683E4A-14C2-4B4B-AEBD-CC44005F3F76}"/>
          </ac:picMkLst>
        </pc:picChg>
        <pc:cxnChg chg="add mod">
          <ac:chgData name="Masaya Yamaguchi" userId="8869a66585b793a1" providerId="LiveId" clId="{68EF9989-4EC9-4DCD-A70A-BC2B07C763F2}" dt="2020-08-21T03:33:37.007" v="2802" actId="208"/>
          <ac:cxnSpMkLst>
            <pc:docMk/>
            <pc:sldMk cId="886174722" sldId="269"/>
            <ac:cxnSpMk id="3" creationId="{55A13C0E-DE0B-4F3F-953C-3191A7A1323A}"/>
          </ac:cxnSpMkLst>
        </pc:cxnChg>
        <pc:cxnChg chg="add mod">
          <ac:chgData name="Masaya Yamaguchi" userId="8869a66585b793a1" providerId="LiveId" clId="{68EF9989-4EC9-4DCD-A70A-BC2B07C763F2}" dt="2020-08-21T03:33:48.079" v="2805" actId="14100"/>
          <ac:cxnSpMkLst>
            <pc:docMk/>
            <pc:sldMk cId="886174722" sldId="269"/>
            <ac:cxnSpMk id="13" creationId="{754538BC-4FF8-4FB0-AB1C-39F40B19B48A}"/>
          </ac:cxnSpMkLst>
        </pc:cxnChg>
        <pc:cxnChg chg="add mod">
          <ac:chgData name="Masaya Yamaguchi" userId="8869a66585b793a1" providerId="LiveId" clId="{68EF9989-4EC9-4DCD-A70A-BC2B07C763F2}" dt="2020-08-21T03:33:57.082" v="2808" actId="14100"/>
          <ac:cxnSpMkLst>
            <pc:docMk/>
            <pc:sldMk cId="886174722" sldId="269"/>
            <ac:cxnSpMk id="16" creationId="{A40BA045-A29B-41C5-B606-3E31B0A6D651}"/>
          </ac:cxnSpMkLst>
        </pc:cxnChg>
      </pc:sldChg>
      <pc:sldChg chg="addSp delSp modSp add">
        <pc:chgData name="Masaya Yamaguchi" userId="8869a66585b793a1" providerId="LiveId" clId="{68EF9989-4EC9-4DCD-A70A-BC2B07C763F2}" dt="2020-08-20T17:05:59.914" v="2341" actId="1076"/>
        <pc:sldMkLst>
          <pc:docMk/>
          <pc:sldMk cId="1711325682" sldId="270"/>
        </pc:sldMkLst>
        <pc:spChg chg="mod">
          <ac:chgData name="Masaya Yamaguchi" userId="8869a66585b793a1" providerId="LiveId" clId="{68EF9989-4EC9-4DCD-A70A-BC2B07C763F2}" dt="2020-08-20T17:04:47.555" v="2313" actId="20577"/>
          <ac:spMkLst>
            <pc:docMk/>
            <pc:sldMk cId="1711325682" sldId="270"/>
            <ac:spMk id="2" creationId="{A0F39BA3-32F4-460B-A00F-65C4BCEF5823}"/>
          </ac:spMkLst>
        </pc:spChg>
        <pc:spChg chg="mod">
          <ac:chgData name="Masaya Yamaguchi" userId="8869a66585b793a1" providerId="LiveId" clId="{68EF9989-4EC9-4DCD-A70A-BC2B07C763F2}" dt="2020-08-20T16:41:11.183" v="1981" actId="20577"/>
          <ac:spMkLst>
            <pc:docMk/>
            <pc:sldMk cId="1711325682" sldId="270"/>
            <ac:spMk id="6" creationId="{6B551181-2C66-4A19-BFC6-2ADD5F37BB92}"/>
          </ac:spMkLst>
        </pc:spChg>
        <pc:spChg chg="del">
          <ac:chgData name="Masaya Yamaguchi" userId="8869a66585b793a1" providerId="LiveId" clId="{68EF9989-4EC9-4DCD-A70A-BC2B07C763F2}" dt="2020-08-20T16:41:49.589" v="1983"/>
          <ac:spMkLst>
            <pc:docMk/>
            <pc:sldMk cId="1711325682" sldId="270"/>
            <ac:spMk id="8" creationId="{7DE35785-B60E-4E6E-8183-308A35A30A38}"/>
          </ac:spMkLst>
        </pc:spChg>
        <pc:spChg chg="del">
          <ac:chgData name="Masaya Yamaguchi" userId="8869a66585b793a1" providerId="LiveId" clId="{68EF9989-4EC9-4DCD-A70A-BC2B07C763F2}" dt="2020-08-20T16:41:24.481" v="1982"/>
          <ac:spMkLst>
            <pc:docMk/>
            <pc:sldMk cId="1711325682" sldId="270"/>
            <ac:spMk id="15" creationId="{F97C659F-19E2-4AEE-A971-B5FB3C409F7B}"/>
          </ac:spMkLst>
        </pc:spChg>
        <pc:spChg chg="del">
          <ac:chgData name="Masaya Yamaguchi" userId="8869a66585b793a1" providerId="LiveId" clId="{68EF9989-4EC9-4DCD-A70A-BC2B07C763F2}" dt="2020-08-20T16:41:24.481" v="1982"/>
          <ac:spMkLst>
            <pc:docMk/>
            <pc:sldMk cId="1711325682" sldId="270"/>
            <ac:spMk id="16" creationId="{5E8B99B9-F208-4E47-A76C-DEB794924EE4}"/>
          </ac:spMkLst>
        </pc:spChg>
        <pc:spChg chg="del">
          <ac:chgData name="Masaya Yamaguchi" userId="8869a66585b793a1" providerId="LiveId" clId="{68EF9989-4EC9-4DCD-A70A-BC2B07C763F2}" dt="2020-08-20T16:41:24.481" v="1982"/>
          <ac:spMkLst>
            <pc:docMk/>
            <pc:sldMk cId="1711325682" sldId="270"/>
            <ac:spMk id="17" creationId="{3E2A6F4E-1BDC-4120-8B74-A25A28A1407C}"/>
          </ac:spMkLst>
        </pc:spChg>
        <pc:spChg chg="del">
          <ac:chgData name="Masaya Yamaguchi" userId="8869a66585b793a1" providerId="LiveId" clId="{68EF9989-4EC9-4DCD-A70A-BC2B07C763F2}" dt="2020-08-20T16:41:24.481" v="1982"/>
          <ac:spMkLst>
            <pc:docMk/>
            <pc:sldMk cId="1711325682" sldId="270"/>
            <ac:spMk id="18" creationId="{E3304ED6-6BBF-4153-BC2A-0C1E6B590F21}"/>
          </ac:spMkLst>
        </pc:spChg>
        <pc:spChg chg="add mod">
          <ac:chgData name="Masaya Yamaguchi" userId="8869a66585b793a1" providerId="LiveId" clId="{68EF9989-4EC9-4DCD-A70A-BC2B07C763F2}" dt="2020-08-20T16:58:50.703" v="2087" actId="1076"/>
          <ac:spMkLst>
            <pc:docMk/>
            <pc:sldMk cId="1711325682" sldId="270"/>
            <ac:spMk id="39" creationId="{0223E6FB-A639-4629-BA1D-F1617720B90B}"/>
          </ac:spMkLst>
        </pc:spChg>
        <pc:spChg chg="add mod">
          <ac:chgData name="Masaya Yamaguchi" userId="8869a66585b793a1" providerId="LiveId" clId="{68EF9989-4EC9-4DCD-A70A-BC2B07C763F2}" dt="2020-08-20T16:59:00.343" v="2089" actId="1076"/>
          <ac:spMkLst>
            <pc:docMk/>
            <pc:sldMk cId="1711325682" sldId="270"/>
            <ac:spMk id="40" creationId="{D9DCB454-EA13-433F-A975-F6F14B20AAE6}"/>
          </ac:spMkLst>
        </pc:spChg>
        <pc:spChg chg="add mod">
          <ac:chgData name="Masaya Yamaguchi" userId="8869a66585b793a1" providerId="LiveId" clId="{68EF9989-4EC9-4DCD-A70A-BC2B07C763F2}" dt="2020-08-20T16:59:21.605" v="2103" actId="20577"/>
          <ac:spMkLst>
            <pc:docMk/>
            <pc:sldMk cId="1711325682" sldId="270"/>
            <ac:spMk id="41" creationId="{FF7625EB-B90B-41EC-8D67-16F8C0411629}"/>
          </ac:spMkLst>
        </pc:spChg>
        <pc:spChg chg="add mod">
          <ac:chgData name="Masaya Yamaguchi" userId="8869a66585b793a1" providerId="LiveId" clId="{68EF9989-4EC9-4DCD-A70A-BC2B07C763F2}" dt="2020-08-20T16:59:26.423" v="2109" actId="20577"/>
          <ac:spMkLst>
            <pc:docMk/>
            <pc:sldMk cId="1711325682" sldId="270"/>
            <ac:spMk id="42" creationId="{7A1249E0-CC07-4674-8E42-FAB5AD4B51ED}"/>
          </ac:spMkLst>
        </pc:spChg>
        <pc:picChg chg="del">
          <ac:chgData name="Masaya Yamaguchi" userId="8869a66585b793a1" providerId="LiveId" clId="{68EF9989-4EC9-4DCD-A70A-BC2B07C763F2}" dt="2020-08-20T16:41:24.481" v="1982"/>
          <ac:picMkLst>
            <pc:docMk/>
            <pc:sldMk cId="1711325682" sldId="270"/>
            <ac:picMk id="4" creationId="{E66B422F-9573-47A9-8945-122A39F63E63}"/>
          </ac:picMkLst>
        </pc:picChg>
        <pc:picChg chg="add del mod">
          <ac:chgData name="Masaya Yamaguchi" userId="8869a66585b793a1" providerId="LiveId" clId="{68EF9989-4EC9-4DCD-A70A-BC2B07C763F2}" dt="2020-08-20T16:45:04.885" v="2021" actId="931"/>
          <ac:picMkLst>
            <pc:docMk/>
            <pc:sldMk cId="1711325682" sldId="270"/>
            <ac:picMk id="5" creationId="{41FADA23-52AE-4AB8-845D-8DD254C8A644}"/>
          </ac:picMkLst>
        </pc:picChg>
        <pc:picChg chg="del">
          <ac:chgData name="Masaya Yamaguchi" userId="8869a66585b793a1" providerId="LiveId" clId="{68EF9989-4EC9-4DCD-A70A-BC2B07C763F2}" dt="2020-08-20T16:41:24.481" v="1982"/>
          <ac:picMkLst>
            <pc:docMk/>
            <pc:sldMk cId="1711325682" sldId="270"/>
            <ac:picMk id="7" creationId="{D6541EA3-EE00-4E9E-B1EF-2AAF8F0AD9DE}"/>
          </ac:picMkLst>
        </pc:picChg>
        <pc:picChg chg="add del mod">
          <ac:chgData name="Masaya Yamaguchi" userId="8869a66585b793a1" providerId="LiveId" clId="{68EF9989-4EC9-4DCD-A70A-BC2B07C763F2}" dt="2020-08-20T16:45:04.885" v="2021" actId="931"/>
          <ac:picMkLst>
            <pc:docMk/>
            <pc:sldMk cId="1711325682" sldId="270"/>
            <ac:picMk id="10" creationId="{A4F82AC4-AF0A-4C86-A222-6B0784F11A80}"/>
          </ac:picMkLst>
        </pc:picChg>
        <pc:picChg chg="del">
          <ac:chgData name="Masaya Yamaguchi" userId="8869a66585b793a1" providerId="LiveId" clId="{68EF9989-4EC9-4DCD-A70A-BC2B07C763F2}" dt="2020-08-20T16:41:24.481" v="1982"/>
          <ac:picMkLst>
            <pc:docMk/>
            <pc:sldMk cId="1711325682" sldId="270"/>
            <ac:picMk id="12" creationId="{06A809CF-D30B-4356-B129-5CF8D0118AA3}"/>
          </ac:picMkLst>
        </pc:picChg>
        <pc:picChg chg="add del mod">
          <ac:chgData name="Masaya Yamaguchi" userId="8869a66585b793a1" providerId="LiveId" clId="{68EF9989-4EC9-4DCD-A70A-BC2B07C763F2}" dt="2020-08-20T16:45:04.885" v="2021" actId="931"/>
          <ac:picMkLst>
            <pc:docMk/>
            <pc:sldMk cId="1711325682" sldId="270"/>
            <ac:picMk id="13" creationId="{8DCCD368-07CD-4319-A931-76B36B16E3D5}"/>
          </ac:picMkLst>
        </pc:picChg>
        <pc:picChg chg="del">
          <ac:chgData name="Masaya Yamaguchi" userId="8869a66585b793a1" providerId="LiveId" clId="{68EF9989-4EC9-4DCD-A70A-BC2B07C763F2}" dt="2020-08-20T16:41:24.481" v="1982"/>
          <ac:picMkLst>
            <pc:docMk/>
            <pc:sldMk cId="1711325682" sldId="270"/>
            <ac:picMk id="14" creationId="{88FEE623-CEC8-49B8-B9EE-10BDD87F45D4}"/>
          </ac:picMkLst>
        </pc:picChg>
        <pc:picChg chg="add del mod">
          <ac:chgData name="Masaya Yamaguchi" userId="8869a66585b793a1" providerId="LiveId" clId="{68EF9989-4EC9-4DCD-A70A-BC2B07C763F2}" dt="2020-08-20T16:45:04.885" v="2021" actId="931"/>
          <ac:picMkLst>
            <pc:docMk/>
            <pc:sldMk cId="1711325682" sldId="270"/>
            <ac:picMk id="20" creationId="{1AF1C9BA-FD12-4D39-AAAD-766AE34C5092}"/>
          </ac:picMkLst>
        </pc:picChg>
        <pc:picChg chg="add del mod">
          <ac:chgData name="Masaya Yamaguchi" userId="8869a66585b793a1" providerId="LiveId" clId="{68EF9989-4EC9-4DCD-A70A-BC2B07C763F2}" dt="2020-08-20T16:45:04.885" v="2021" actId="931"/>
          <ac:picMkLst>
            <pc:docMk/>
            <pc:sldMk cId="1711325682" sldId="270"/>
            <ac:picMk id="22" creationId="{D81B36F6-C075-4936-AFE9-8F07BA2D8200}"/>
          </ac:picMkLst>
        </pc:picChg>
        <pc:picChg chg="add del mod">
          <ac:chgData name="Masaya Yamaguchi" userId="8869a66585b793a1" providerId="LiveId" clId="{68EF9989-4EC9-4DCD-A70A-BC2B07C763F2}" dt="2020-08-20T16:45:04.885" v="2021" actId="931"/>
          <ac:picMkLst>
            <pc:docMk/>
            <pc:sldMk cId="1711325682" sldId="270"/>
            <ac:picMk id="24" creationId="{A4006E4D-0FDD-4995-B310-163F8121B25D}"/>
          </ac:picMkLst>
        </pc:picChg>
        <pc:picChg chg="add mod">
          <ac:chgData name="Masaya Yamaguchi" userId="8869a66585b793a1" providerId="LiveId" clId="{68EF9989-4EC9-4DCD-A70A-BC2B07C763F2}" dt="2020-08-20T16:48:16.208" v="2066" actId="1076"/>
          <ac:picMkLst>
            <pc:docMk/>
            <pc:sldMk cId="1711325682" sldId="270"/>
            <ac:picMk id="26" creationId="{16664D55-3100-4222-82A1-FAA2F95DFCF2}"/>
          </ac:picMkLst>
        </pc:picChg>
        <pc:picChg chg="add mod">
          <ac:chgData name="Masaya Yamaguchi" userId="8869a66585b793a1" providerId="LiveId" clId="{68EF9989-4EC9-4DCD-A70A-BC2B07C763F2}" dt="2020-08-20T16:48:16.208" v="2066" actId="1076"/>
          <ac:picMkLst>
            <pc:docMk/>
            <pc:sldMk cId="1711325682" sldId="270"/>
            <ac:picMk id="28" creationId="{459A6845-41EC-4FF1-B429-7E6304417BA8}"/>
          </ac:picMkLst>
        </pc:picChg>
        <pc:picChg chg="add mod">
          <ac:chgData name="Masaya Yamaguchi" userId="8869a66585b793a1" providerId="LiveId" clId="{68EF9989-4EC9-4DCD-A70A-BC2B07C763F2}" dt="2020-08-20T16:48:16.208" v="2066" actId="1076"/>
          <ac:picMkLst>
            <pc:docMk/>
            <pc:sldMk cId="1711325682" sldId="270"/>
            <ac:picMk id="30" creationId="{BDF6F871-8D47-4A81-9C76-66AA5F340B51}"/>
          </ac:picMkLst>
        </pc:picChg>
        <pc:picChg chg="add mod">
          <ac:chgData name="Masaya Yamaguchi" userId="8869a66585b793a1" providerId="LiveId" clId="{68EF9989-4EC9-4DCD-A70A-BC2B07C763F2}" dt="2020-08-20T16:48:16.208" v="2066" actId="1076"/>
          <ac:picMkLst>
            <pc:docMk/>
            <pc:sldMk cId="1711325682" sldId="270"/>
            <ac:picMk id="32" creationId="{6E7C622E-8F7B-48E3-9DF2-B0DD91723CDB}"/>
          </ac:picMkLst>
        </pc:picChg>
        <pc:picChg chg="add mod">
          <ac:chgData name="Masaya Yamaguchi" userId="8869a66585b793a1" providerId="LiveId" clId="{68EF9989-4EC9-4DCD-A70A-BC2B07C763F2}" dt="2020-08-20T16:48:30.094" v="2071" actId="1076"/>
          <ac:picMkLst>
            <pc:docMk/>
            <pc:sldMk cId="1711325682" sldId="270"/>
            <ac:picMk id="34" creationId="{AE28CE2D-3724-4D68-ACF7-EC8F4C449514}"/>
          </ac:picMkLst>
        </pc:picChg>
        <pc:picChg chg="add mod">
          <ac:chgData name="Masaya Yamaguchi" userId="8869a66585b793a1" providerId="LiveId" clId="{68EF9989-4EC9-4DCD-A70A-BC2B07C763F2}" dt="2020-08-20T16:48:27.110" v="2070" actId="1076"/>
          <ac:picMkLst>
            <pc:docMk/>
            <pc:sldMk cId="1711325682" sldId="270"/>
            <ac:picMk id="36" creationId="{BBF44AF6-4091-441F-B5BC-C393990CE6A8}"/>
          </ac:picMkLst>
        </pc:picChg>
        <pc:picChg chg="add mod">
          <ac:chgData name="Masaya Yamaguchi" userId="8869a66585b793a1" providerId="LiveId" clId="{68EF9989-4EC9-4DCD-A70A-BC2B07C763F2}" dt="2020-08-20T16:48:25.012" v="2069" actId="1076"/>
          <ac:picMkLst>
            <pc:docMk/>
            <pc:sldMk cId="1711325682" sldId="270"/>
            <ac:picMk id="38" creationId="{F9249E9C-B5F1-4451-A19A-F3A2F8DD1B2D}"/>
          </ac:picMkLst>
        </pc:picChg>
        <pc:picChg chg="add mod">
          <ac:chgData name="Masaya Yamaguchi" userId="8869a66585b793a1" providerId="LiveId" clId="{68EF9989-4EC9-4DCD-A70A-BC2B07C763F2}" dt="2020-08-20T17:05:43.553" v="2334" actId="1076"/>
          <ac:picMkLst>
            <pc:docMk/>
            <pc:sldMk cId="1711325682" sldId="270"/>
            <ac:picMk id="44" creationId="{2D64B41A-3521-4A2A-93DF-F4848878ED31}"/>
          </ac:picMkLst>
        </pc:picChg>
        <pc:picChg chg="add mod">
          <ac:chgData name="Masaya Yamaguchi" userId="8869a66585b793a1" providerId="LiveId" clId="{68EF9989-4EC9-4DCD-A70A-BC2B07C763F2}" dt="2020-08-20T17:05:59.914" v="2341" actId="1076"/>
          <ac:picMkLst>
            <pc:docMk/>
            <pc:sldMk cId="1711325682" sldId="270"/>
            <ac:picMk id="46" creationId="{09DA731A-53E8-4D5F-A06B-E7688CE19FB3}"/>
          </ac:picMkLst>
        </pc:picChg>
        <pc:picChg chg="add mod">
          <ac:chgData name="Masaya Yamaguchi" userId="8869a66585b793a1" providerId="LiveId" clId="{68EF9989-4EC9-4DCD-A70A-BC2B07C763F2}" dt="2020-08-20T17:05:55.171" v="2338" actId="1076"/>
          <ac:picMkLst>
            <pc:docMk/>
            <pc:sldMk cId="1711325682" sldId="270"/>
            <ac:picMk id="48" creationId="{9145363B-EE5D-4ACD-B1EC-4811F5B285E2}"/>
          </ac:picMkLst>
        </pc:picChg>
      </pc:sldChg>
      <pc:sldChg chg="del">
        <pc:chgData name="Masaya Yamaguchi" userId="8869a66585b793a1" providerId="LiveId" clId="{68EF9989-4EC9-4DCD-A70A-BC2B07C763F2}" dt="2020-08-20T16:10:45.339" v="1134" actId="2696"/>
        <pc:sldMkLst>
          <pc:docMk/>
          <pc:sldMk cId="4095490388" sldId="270"/>
        </pc:sldMkLst>
      </pc:sldChg>
      <pc:sldChg chg="del">
        <pc:chgData name="Masaya Yamaguchi" userId="8869a66585b793a1" providerId="LiveId" clId="{68EF9989-4EC9-4DCD-A70A-BC2B07C763F2}" dt="2020-08-20T16:17:00.831" v="1135" actId="2696"/>
        <pc:sldMkLst>
          <pc:docMk/>
          <pc:sldMk cId="506816803" sldId="271"/>
        </pc:sldMkLst>
      </pc:sldChg>
      <pc:sldChg chg="addSp delSp modSp add">
        <pc:chgData name="Masaya Yamaguchi" userId="8869a66585b793a1" providerId="LiveId" clId="{68EF9989-4EC9-4DCD-A70A-BC2B07C763F2}" dt="2020-08-21T08:23:24.303" v="4002" actId="20577"/>
        <pc:sldMkLst>
          <pc:docMk/>
          <pc:sldMk cId="1697337082" sldId="271"/>
        </pc:sldMkLst>
        <pc:spChg chg="mod">
          <ac:chgData name="Masaya Yamaguchi" userId="8869a66585b793a1" providerId="LiveId" clId="{68EF9989-4EC9-4DCD-A70A-BC2B07C763F2}" dt="2020-08-21T08:23:24.303" v="4002" actId="20577"/>
          <ac:spMkLst>
            <pc:docMk/>
            <pc:sldMk cId="1697337082" sldId="271"/>
            <ac:spMk id="2" creationId="{A0F39BA3-32F4-460B-A00F-65C4BCEF5823}"/>
          </ac:spMkLst>
        </pc:spChg>
        <pc:spChg chg="add del mod">
          <ac:chgData name="Masaya Yamaguchi" userId="8869a66585b793a1" providerId="LiveId" clId="{68EF9989-4EC9-4DCD-A70A-BC2B07C763F2}" dt="2020-08-20T17:06:42.543" v="2358"/>
          <ac:spMkLst>
            <pc:docMk/>
            <pc:sldMk cId="1697337082" sldId="271"/>
            <ac:spMk id="6" creationId="{6B551181-2C66-4A19-BFC6-2ADD5F37BB92}"/>
          </ac:spMkLst>
        </pc:spChg>
        <pc:spChg chg="add del">
          <ac:chgData name="Masaya Yamaguchi" userId="8869a66585b793a1" providerId="LiveId" clId="{68EF9989-4EC9-4DCD-A70A-BC2B07C763F2}" dt="2020-08-20T17:06:54.938" v="2361"/>
          <ac:spMkLst>
            <pc:docMk/>
            <pc:sldMk cId="1697337082" sldId="271"/>
            <ac:spMk id="39" creationId="{0223E6FB-A639-4629-BA1D-F1617720B90B}"/>
          </ac:spMkLst>
        </pc:spChg>
        <pc:spChg chg="add del">
          <ac:chgData name="Masaya Yamaguchi" userId="8869a66585b793a1" providerId="LiveId" clId="{68EF9989-4EC9-4DCD-A70A-BC2B07C763F2}" dt="2020-08-20T17:06:54.938" v="2361"/>
          <ac:spMkLst>
            <pc:docMk/>
            <pc:sldMk cId="1697337082" sldId="271"/>
            <ac:spMk id="40" creationId="{D9DCB454-EA13-433F-A975-F6F14B20AAE6}"/>
          </ac:spMkLst>
        </pc:spChg>
        <pc:spChg chg="add del">
          <ac:chgData name="Masaya Yamaguchi" userId="8869a66585b793a1" providerId="LiveId" clId="{68EF9989-4EC9-4DCD-A70A-BC2B07C763F2}" dt="2020-08-20T17:06:54.938" v="2361"/>
          <ac:spMkLst>
            <pc:docMk/>
            <pc:sldMk cId="1697337082" sldId="271"/>
            <ac:spMk id="41" creationId="{FF7625EB-B90B-41EC-8D67-16F8C0411629}"/>
          </ac:spMkLst>
        </pc:spChg>
        <pc:spChg chg="add del">
          <ac:chgData name="Masaya Yamaguchi" userId="8869a66585b793a1" providerId="LiveId" clId="{68EF9989-4EC9-4DCD-A70A-BC2B07C763F2}" dt="2020-08-20T17:06:54.938" v="2361"/>
          <ac:spMkLst>
            <pc:docMk/>
            <pc:sldMk cId="1697337082" sldId="271"/>
            <ac:spMk id="42" creationId="{7A1249E0-CC07-4674-8E42-FAB5AD4B51ED}"/>
          </ac:spMkLst>
        </pc:spChg>
        <pc:picChg chg="add del mod">
          <ac:chgData name="Masaya Yamaguchi" userId="8869a66585b793a1" providerId="LiveId" clId="{68EF9989-4EC9-4DCD-A70A-BC2B07C763F2}" dt="2020-08-20T17:06:50.013" v="2360"/>
          <ac:picMkLst>
            <pc:docMk/>
            <pc:sldMk cId="1697337082" sldId="271"/>
            <ac:picMk id="26" creationId="{16664D55-3100-4222-82A1-FAA2F95DFCF2}"/>
          </ac:picMkLst>
        </pc:picChg>
        <pc:picChg chg="add del mod">
          <ac:chgData name="Masaya Yamaguchi" userId="8869a66585b793a1" providerId="LiveId" clId="{68EF9989-4EC9-4DCD-A70A-BC2B07C763F2}" dt="2020-08-20T17:06:50.013" v="2360"/>
          <ac:picMkLst>
            <pc:docMk/>
            <pc:sldMk cId="1697337082" sldId="271"/>
            <ac:picMk id="28" creationId="{459A6845-41EC-4FF1-B429-7E6304417BA8}"/>
          </ac:picMkLst>
        </pc:picChg>
        <pc:picChg chg="add del mod">
          <ac:chgData name="Masaya Yamaguchi" userId="8869a66585b793a1" providerId="LiveId" clId="{68EF9989-4EC9-4DCD-A70A-BC2B07C763F2}" dt="2020-08-20T17:06:50.013" v="2360"/>
          <ac:picMkLst>
            <pc:docMk/>
            <pc:sldMk cId="1697337082" sldId="271"/>
            <ac:picMk id="30" creationId="{BDF6F871-8D47-4A81-9C76-66AA5F340B51}"/>
          </ac:picMkLst>
        </pc:picChg>
        <pc:picChg chg="add del mod">
          <ac:chgData name="Masaya Yamaguchi" userId="8869a66585b793a1" providerId="LiveId" clId="{68EF9989-4EC9-4DCD-A70A-BC2B07C763F2}" dt="2020-08-20T17:06:50.013" v="2360"/>
          <ac:picMkLst>
            <pc:docMk/>
            <pc:sldMk cId="1697337082" sldId="271"/>
            <ac:picMk id="32" creationId="{6E7C622E-8F7B-48E3-9DF2-B0DD91723CDB}"/>
          </ac:picMkLst>
        </pc:picChg>
        <pc:picChg chg="add del mod">
          <ac:chgData name="Masaya Yamaguchi" userId="8869a66585b793a1" providerId="LiveId" clId="{68EF9989-4EC9-4DCD-A70A-BC2B07C763F2}" dt="2020-08-20T17:06:50.013" v="2360"/>
          <ac:picMkLst>
            <pc:docMk/>
            <pc:sldMk cId="1697337082" sldId="271"/>
            <ac:picMk id="34" creationId="{AE28CE2D-3724-4D68-ACF7-EC8F4C449514}"/>
          </ac:picMkLst>
        </pc:picChg>
        <pc:picChg chg="add del">
          <ac:chgData name="Masaya Yamaguchi" userId="8869a66585b793a1" providerId="LiveId" clId="{68EF9989-4EC9-4DCD-A70A-BC2B07C763F2}" dt="2020-08-20T17:06:50.013" v="2360"/>
          <ac:picMkLst>
            <pc:docMk/>
            <pc:sldMk cId="1697337082" sldId="271"/>
            <ac:picMk id="36" creationId="{BBF44AF6-4091-441F-B5BC-C393990CE6A8}"/>
          </ac:picMkLst>
        </pc:picChg>
        <pc:picChg chg="add del">
          <ac:chgData name="Masaya Yamaguchi" userId="8869a66585b793a1" providerId="LiveId" clId="{68EF9989-4EC9-4DCD-A70A-BC2B07C763F2}" dt="2020-08-20T17:06:50.013" v="2360"/>
          <ac:picMkLst>
            <pc:docMk/>
            <pc:sldMk cId="1697337082" sldId="271"/>
            <ac:picMk id="38" creationId="{F9249E9C-B5F1-4451-A19A-F3A2F8DD1B2D}"/>
          </ac:picMkLst>
        </pc:picChg>
        <pc:picChg chg="add del mod">
          <ac:chgData name="Masaya Yamaguchi" userId="8869a66585b793a1" providerId="LiveId" clId="{68EF9989-4EC9-4DCD-A70A-BC2B07C763F2}" dt="2020-08-20T17:06:50.013" v="2360"/>
          <ac:picMkLst>
            <pc:docMk/>
            <pc:sldMk cId="1697337082" sldId="271"/>
            <ac:picMk id="44" creationId="{2D64B41A-3521-4A2A-93DF-F4848878ED31}"/>
          </ac:picMkLst>
        </pc:picChg>
        <pc:picChg chg="add del mod">
          <ac:chgData name="Masaya Yamaguchi" userId="8869a66585b793a1" providerId="LiveId" clId="{68EF9989-4EC9-4DCD-A70A-BC2B07C763F2}" dt="2020-08-20T17:06:50.013" v="2360"/>
          <ac:picMkLst>
            <pc:docMk/>
            <pc:sldMk cId="1697337082" sldId="271"/>
            <ac:picMk id="46" creationId="{09DA731A-53E8-4D5F-A06B-E7688CE19FB3}"/>
          </ac:picMkLst>
        </pc:picChg>
        <pc:picChg chg="add del mod">
          <ac:chgData name="Masaya Yamaguchi" userId="8869a66585b793a1" providerId="LiveId" clId="{68EF9989-4EC9-4DCD-A70A-BC2B07C763F2}" dt="2020-08-20T17:06:50.013" v="2360"/>
          <ac:picMkLst>
            <pc:docMk/>
            <pc:sldMk cId="1697337082" sldId="271"/>
            <ac:picMk id="48" creationId="{9145363B-EE5D-4ACD-B1EC-4811F5B285E2}"/>
          </ac:picMkLst>
        </pc:picChg>
      </pc:sldChg>
      <pc:sldChg chg="add del">
        <pc:chgData name="Masaya Yamaguchi" userId="8869a66585b793a1" providerId="LiveId" clId="{68EF9989-4EC9-4DCD-A70A-BC2B07C763F2}" dt="2020-08-21T08:10:54.619" v="3492" actId="2696"/>
        <pc:sldMkLst>
          <pc:docMk/>
          <pc:sldMk cId="408107119" sldId="272"/>
        </pc:sldMkLst>
      </pc:sldChg>
      <pc:sldChg chg="del">
        <pc:chgData name="Masaya Yamaguchi" userId="8869a66585b793a1" providerId="LiveId" clId="{68EF9989-4EC9-4DCD-A70A-BC2B07C763F2}" dt="2020-08-21T07:47:09.843" v="2921" actId="2696"/>
        <pc:sldMkLst>
          <pc:docMk/>
          <pc:sldMk cId="3908720913" sldId="273"/>
        </pc:sldMkLst>
      </pc:sldChg>
      <pc:sldChg chg="addSp delSp modSp">
        <pc:chgData name="Masaya Yamaguchi" userId="8869a66585b793a1" providerId="LiveId" clId="{68EF9989-4EC9-4DCD-A70A-BC2B07C763F2}" dt="2020-08-21T08:31:20.696" v="4248" actId="313"/>
        <pc:sldMkLst>
          <pc:docMk/>
          <pc:sldMk cId="2870896467" sldId="274"/>
        </pc:sldMkLst>
        <pc:spChg chg="mod">
          <ac:chgData name="Masaya Yamaguchi" userId="8869a66585b793a1" providerId="LiveId" clId="{68EF9989-4EC9-4DCD-A70A-BC2B07C763F2}" dt="2020-08-21T07:55:50.858" v="3181" actId="20577"/>
          <ac:spMkLst>
            <pc:docMk/>
            <pc:sldMk cId="2870896467" sldId="274"/>
            <ac:spMk id="2" creationId="{A0F39BA3-32F4-460B-A00F-65C4BCEF5823}"/>
          </ac:spMkLst>
        </pc:spChg>
        <pc:spChg chg="add mod">
          <ac:chgData name="Masaya Yamaguchi" userId="8869a66585b793a1" providerId="LiveId" clId="{68EF9989-4EC9-4DCD-A70A-BC2B07C763F2}" dt="2020-08-21T08:31:20.696" v="4248" actId="313"/>
          <ac:spMkLst>
            <pc:docMk/>
            <pc:sldMk cId="2870896467" sldId="274"/>
            <ac:spMk id="3" creationId="{8FBBBE14-F03D-4E0D-BDBE-16D24E19DF78}"/>
          </ac:spMkLst>
        </pc:spChg>
        <pc:spChg chg="add mod">
          <ac:chgData name="Masaya Yamaguchi" userId="8869a66585b793a1" providerId="LiveId" clId="{68EF9989-4EC9-4DCD-A70A-BC2B07C763F2}" dt="2020-08-21T07:58:03.309" v="3221" actId="1076"/>
          <ac:spMkLst>
            <pc:docMk/>
            <pc:sldMk cId="2870896467" sldId="274"/>
            <ac:spMk id="4" creationId="{7FB830B7-D9FF-4452-B832-B84255D7FEAE}"/>
          </ac:spMkLst>
        </pc:spChg>
        <pc:spChg chg="mod">
          <ac:chgData name="Masaya Yamaguchi" userId="8869a66585b793a1" providerId="LiveId" clId="{68EF9989-4EC9-4DCD-A70A-BC2B07C763F2}" dt="2020-08-21T07:47:28.458" v="2944" actId="20577"/>
          <ac:spMkLst>
            <pc:docMk/>
            <pc:sldMk cId="2870896467" sldId="274"/>
            <ac:spMk id="6" creationId="{6B551181-2C66-4A19-BFC6-2ADD5F37BB92}"/>
          </ac:spMkLst>
        </pc:spChg>
        <pc:spChg chg="del">
          <ac:chgData name="Masaya Yamaguchi" userId="8869a66585b793a1" providerId="LiveId" clId="{68EF9989-4EC9-4DCD-A70A-BC2B07C763F2}" dt="2020-08-21T07:56:14.140" v="3182"/>
          <ac:spMkLst>
            <pc:docMk/>
            <pc:sldMk cId="2870896467" sldId="274"/>
            <ac:spMk id="110" creationId="{F8503B7D-4D1E-4F7D-9949-3FE52DE3FBC0}"/>
          </ac:spMkLst>
        </pc:spChg>
        <pc:spChg chg="del">
          <ac:chgData name="Masaya Yamaguchi" userId="8869a66585b793a1" providerId="LiveId" clId="{68EF9989-4EC9-4DCD-A70A-BC2B07C763F2}" dt="2020-08-21T07:56:14.140" v="3182"/>
          <ac:spMkLst>
            <pc:docMk/>
            <pc:sldMk cId="2870896467" sldId="274"/>
            <ac:spMk id="111" creationId="{B04E6899-04C3-4123-9498-3C4C1A7F2561}"/>
          </ac:spMkLst>
        </pc:spChg>
        <pc:spChg chg="del">
          <ac:chgData name="Masaya Yamaguchi" userId="8869a66585b793a1" providerId="LiveId" clId="{68EF9989-4EC9-4DCD-A70A-BC2B07C763F2}" dt="2020-08-21T07:56:14.140" v="3182"/>
          <ac:spMkLst>
            <pc:docMk/>
            <pc:sldMk cId="2870896467" sldId="274"/>
            <ac:spMk id="112" creationId="{230DEA64-6D30-44E2-BE36-8780DE3DA967}"/>
          </ac:spMkLst>
        </pc:spChg>
        <pc:spChg chg="del mod">
          <ac:chgData name="Masaya Yamaguchi" userId="8869a66585b793a1" providerId="LiveId" clId="{68EF9989-4EC9-4DCD-A70A-BC2B07C763F2}" dt="2020-08-21T07:56:25.261" v="3183"/>
          <ac:spMkLst>
            <pc:docMk/>
            <pc:sldMk cId="2870896467" sldId="274"/>
            <ac:spMk id="113" creationId="{4031FD80-0CF7-4BB1-82B7-006A6C64551F}"/>
          </ac:spMkLst>
        </pc:spChg>
        <pc:spChg chg="del">
          <ac:chgData name="Masaya Yamaguchi" userId="8869a66585b793a1" providerId="LiveId" clId="{68EF9989-4EC9-4DCD-A70A-BC2B07C763F2}" dt="2020-08-21T07:56:14.140" v="3182"/>
          <ac:spMkLst>
            <pc:docMk/>
            <pc:sldMk cId="2870896467" sldId="274"/>
            <ac:spMk id="114" creationId="{EA441434-B500-44AC-9312-C5420FE07BFF}"/>
          </ac:spMkLst>
        </pc:spChg>
        <pc:spChg chg="del">
          <ac:chgData name="Masaya Yamaguchi" userId="8869a66585b793a1" providerId="LiveId" clId="{68EF9989-4EC9-4DCD-A70A-BC2B07C763F2}" dt="2020-08-21T07:56:14.140" v="3182"/>
          <ac:spMkLst>
            <pc:docMk/>
            <pc:sldMk cId="2870896467" sldId="274"/>
            <ac:spMk id="116" creationId="{D92983D6-2C41-46CB-9209-A5C9C292DD9D}"/>
          </ac:spMkLst>
        </pc:spChg>
        <pc:spChg chg="del">
          <ac:chgData name="Masaya Yamaguchi" userId="8869a66585b793a1" providerId="LiveId" clId="{68EF9989-4EC9-4DCD-A70A-BC2B07C763F2}" dt="2020-08-21T07:56:14.140" v="3182"/>
          <ac:spMkLst>
            <pc:docMk/>
            <pc:sldMk cId="2870896467" sldId="274"/>
            <ac:spMk id="118" creationId="{739460A9-A711-453A-8361-E32E1BAB920A}"/>
          </ac:spMkLst>
        </pc:spChg>
        <pc:spChg chg="del mod">
          <ac:chgData name="Masaya Yamaguchi" userId="8869a66585b793a1" providerId="LiveId" clId="{68EF9989-4EC9-4DCD-A70A-BC2B07C763F2}" dt="2020-08-21T07:56:25.261" v="3183"/>
          <ac:spMkLst>
            <pc:docMk/>
            <pc:sldMk cId="2870896467" sldId="274"/>
            <ac:spMk id="120" creationId="{38303A0C-A67F-4621-8D09-9CC133879E84}"/>
          </ac:spMkLst>
        </pc:spChg>
        <pc:grpChg chg="mod">
          <ac:chgData name="Masaya Yamaguchi" userId="8869a66585b793a1" providerId="LiveId" clId="{68EF9989-4EC9-4DCD-A70A-BC2B07C763F2}" dt="2020-08-21T07:56:36.646" v="3187" actId="14100"/>
          <ac:grpSpMkLst>
            <pc:docMk/>
            <pc:sldMk cId="2870896467" sldId="274"/>
            <ac:grpSpMk id="47" creationId="{BA08B7F4-E139-464E-ACEE-6C851E3363B4}"/>
          </ac:grpSpMkLst>
        </pc:grpChg>
        <pc:grpChg chg="mod">
          <ac:chgData name="Masaya Yamaguchi" userId="8869a66585b793a1" providerId="LiveId" clId="{68EF9989-4EC9-4DCD-A70A-BC2B07C763F2}" dt="2020-08-21T07:56:30.465" v="3184"/>
          <ac:grpSpMkLst>
            <pc:docMk/>
            <pc:sldMk cId="2870896467" sldId="274"/>
            <ac:grpSpMk id="51" creationId="{3A6C7C4D-AEE7-408E-99F0-D2D294C2E4E7}"/>
          </ac:grpSpMkLst>
        </pc:grpChg>
        <pc:grpChg chg="mod">
          <ac:chgData name="Masaya Yamaguchi" userId="8869a66585b793a1" providerId="LiveId" clId="{68EF9989-4EC9-4DCD-A70A-BC2B07C763F2}" dt="2020-08-21T07:56:30.465" v="3184"/>
          <ac:grpSpMkLst>
            <pc:docMk/>
            <pc:sldMk cId="2870896467" sldId="274"/>
            <ac:grpSpMk id="61" creationId="{B86F6D91-464E-4CB0-AE5C-5C4F9BDD871F}"/>
          </ac:grpSpMkLst>
        </pc:grpChg>
        <pc:grpChg chg="del mod">
          <ac:chgData name="Masaya Yamaguchi" userId="8869a66585b793a1" providerId="LiveId" clId="{68EF9989-4EC9-4DCD-A70A-BC2B07C763F2}" dt="2020-08-21T07:56:14.140" v="3182"/>
          <ac:grpSpMkLst>
            <pc:docMk/>
            <pc:sldMk cId="2870896467" sldId="274"/>
            <ac:grpSpMk id="62" creationId="{8A0AFF11-ED68-48A6-AFBE-3231F8918F1E}"/>
          </ac:grpSpMkLst>
        </pc:grpChg>
        <pc:grpChg chg="del mod">
          <ac:chgData name="Masaya Yamaguchi" userId="8869a66585b793a1" providerId="LiveId" clId="{68EF9989-4EC9-4DCD-A70A-BC2B07C763F2}" dt="2020-08-21T07:56:30.465" v="3184"/>
          <ac:grpSpMkLst>
            <pc:docMk/>
            <pc:sldMk cId="2870896467" sldId="274"/>
            <ac:grpSpMk id="81" creationId="{FE5E4C59-7BC9-44B6-9798-9D3B1BFDCF45}"/>
          </ac:grpSpMkLst>
        </pc:grpChg>
        <pc:grpChg chg="del mod">
          <ac:chgData name="Masaya Yamaguchi" userId="8869a66585b793a1" providerId="LiveId" clId="{68EF9989-4EC9-4DCD-A70A-BC2B07C763F2}" dt="2020-08-21T07:56:30.465" v="3184"/>
          <ac:grpSpMkLst>
            <pc:docMk/>
            <pc:sldMk cId="2870896467" sldId="274"/>
            <ac:grpSpMk id="89" creationId="{A0E14B14-5D91-4220-A1CA-DC6DE4A397A7}"/>
          </ac:grpSpMkLst>
        </pc:grpChg>
        <pc:grpChg chg="mod">
          <ac:chgData name="Masaya Yamaguchi" userId="8869a66585b793a1" providerId="LiveId" clId="{68EF9989-4EC9-4DCD-A70A-BC2B07C763F2}" dt="2020-08-21T07:56:30.465" v="3184"/>
          <ac:grpSpMkLst>
            <pc:docMk/>
            <pc:sldMk cId="2870896467" sldId="274"/>
            <ac:grpSpMk id="90" creationId="{ACF2D842-2827-4CEF-B231-3C960C030CE7}"/>
          </ac:grpSpMkLst>
        </pc:grpChg>
        <pc:grpChg chg="del mod">
          <ac:chgData name="Masaya Yamaguchi" userId="8869a66585b793a1" providerId="LiveId" clId="{68EF9989-4EC9-4DCD-A70A-BC2B07C763F2}" dt="2020-08-21T07:56:30.465" v="3184"/>
          <ac:grpSpMkLst>
            <pc:docMk/>
            <pc:sldMk cId="2870896467" sldId="274"/>
            <ac:grpSpMk id="91" creationId="{783C2D6D-7144-4CD3-8332-322DE02108B9}"/>
          </ac:grpSpMkLst>
        </pc:grpChg>
        <pc:grpChg chg="del mod">
          <ac:chgData name="Masaya Yamaguchi" userId="8869a66585b793a1" providerId="LiveId" clId="{68EF9989-4EC9-4DCD-A70A-BC2B07C763F2}" dt="2020-08-21T07:56:14.140" v="3182"/>
          <ac:grpSpMkLst>
            <pc:docMk/>
            <pc:sldMk cId="2870896467" sldId="274"/>
            <ac:grpSpMk id="92" creationId="{F9C10F70-BDB4-493F-B9D5-EC388C3F5F98}"/>
          </ac:grpSpMkLst>
        </pc:grpChg>
        <pc:grpChg chg="del mod">
          <ac:chgData name="Masaya Yamaguchi" userId="8869a66585b793a1" providerId="LiveId" clId="{68EF9989-4EC9-4DCD-A70A-BC2B07C763F2}" dt="2020-08-21T07:56:14.140" v="3182"/>
          <ac:grpSpMkLst>
            <pc:docMk/>
            <pc:sldMk cId="2870896467" sldId="274"/>
            <ac:grpSpMk id="93" creationId="{30BF30B5-E4C6-4F33-A694-D040F8A63B41}"/>
          </ac:grpSpMkLst>
        </pc:grpChg>
        <pc:cxnChg chg="mod">
          <ac:chgData name="Masaya Yamaguchi" userId="8869a66585b793a1" providerId="LiveId" clId="{68EF9989-4EC9-4DCD-A70A-BC2B07C763F2}" dt="2020-08-21T07:57:20.013" v="3197" actId="692"/>
          <ac:cxnSpMkLst>
            <pc:docMk/>
            <pc:sldMk cId="2870896467" sldId="274"/>
            <ac:cxnSpMk id="50" creationId="{B0274375-6F18-4C04-89B3-10442510BFB4}"/>
          </ac:cxnSpMkLst>
        </pc:cxnChg>
        <pc:cxnChg chg="mod">
          <ac:chgData name="Masaya Yamaguchi" userId="8869a66585b793a1" providerId="LiveId" clId="{68EF9989-4EC9-4DCD-A70A-BC2B07C763F2}" dt="2020-08-21T07:57:15.847" v="3195" actId="692"/>
          <ac:cxnSpMkLst>
            <pc:docMk/>
            <pc:sldMk cId="2870896467" sldId="274"/>
            <ac:cxnSpMk id="52" creationId="{04DC7AD8-2CDD-4D62-AF14-725948A82719}"/>
          </ac:cxnSpMkLst>
        </pc:cxnChg>
        <pc:cxnChg chg="mod">
          <ac:chgData name="Masaya Yamaguchi" userId="8869a66585b793a1" providerId="LiveId" clId="{68EF9989-4EC9-4DCD-A70A-BC2B07C763F2}" dt="2020-08-21T07:57:38.144" v="3203" actId="692"/>
          <ac:cxnSpMkLst>
            <pc:docMk/>
            <pc:sldMk cId="2870896467" sldId="274"/>
            <ac:cxnSpMk id="53" creationId="{DCD0DD2A-AACB-4E09-92EE-328CF6D33846}"/>
          </ac:cxnSpMkLst>
        </pc:cxnChg>
        <pc:cxnChg chg="mod">
          <ac:chgData name="Masaya Yamaguchi" userId="8869a66585b793a1" providerId="LiveId" clId="{68EF9989-4EC9-4DCD-A70A-BC2B07C763F2}" dt="2020-08-21T07:56:53.593" v="3189" actId="692"/>
          <ac:cxnSpMkLst>
            <pc:docMk/>
            <pc:sldMk cId="2870896467" sldId="274"/>
            <ac:cxnSpMk id="72" creationId="{0FC6CEB9-8D8D-4626-A1D0-B3565B86CD3C}"/>
          </ac:cxnSpMkLst>
        </pc:cxnChg>
        <pc:cxnChg chg="mod">
          <ac:chgData name="Masaya Yamaguchi" userId="8869a66585b793a1" providerId="LiveId" clId="{68EF9989-4EC9-4DCD-A70A-BC2B07C763F2}" dt="2020-08-21T07:57:06.773" v="3193" actId="692"/>
          <ac:cxnSpMkLst>
            <pc:docMk/>
            <pc:sldMk cId="2870896467" sldId="274"/>
            <ac:cxnSpMk id="73" creationId="{103BC08D-AF35-4B4C-BBCC-8C2E603298FF}"/>
          </ac:cxnSpMkLst>
        </pc:cxnChg>
        <pc:cxnChg chg="mod">
          <ac:chgData name="Masaya Yamaguchi" userId="8869a66585b793a1" providerId="LiveId" clId="{68EF9989-4EC9-4DCD-A70A-BC2B07C763F2}" dt="2020-08-21T07:56:58.543" v="3191" actId="692"/>
          <ac:cxnSpMkLst>
            <pc:docMk/>
            <pc:sldMk cId="2870896467" sldId="274"/>
            <ac:cxnSpMk id="74" creationId="{588ABEA6-5ABF-4247-8E7C-C65778AD506A}"/>
          </ac:cxnSpMkLst>
        </pc:cxnChg>
        <pc:cxnChg chg="mod">
          <ac:chgData name="Masaya Yamaguchi" userId="8869a66585b793a1" providerId="LiveId" clId="{68EF9989-4EC9-4DCD-A70A-BC2B07C763F2}" dt="2020-08-21T07:57:30.615" v="3201" actId="692"/>
          <ac:cxnSpMkLst>
            <pc:docMk/>
            <pc:sldMk cId="2870896467" sldId="274"/>
            <ac:cxnSpMk id="76" creationId="{DA4519C2-8379-41D4-ADEC-D4CCD7780127}"/>
          </ac:cxnSpMkLst>
        </pc:cxnChg>
        <pc:cxnChg chg="mod">
          <ac:chgData name="Masaya Yamaguchi" userId="8869a66585b793a1" providerId="LiveId" clId="{68EF9989-4EC9-4DCD-A70A-BC2B07C763F2}" dt="2020-08-21T07:57:25.226" v="3199" actId="692"/>
          <ac:cxnSpMkLst>
            <pc:docMk/>
            <pc:sldMk cId="2870896467" sldId="274"/>
            <ac:cxnSpMk id="77" creationId="{2B59082F-0F44-4422-BA14-0A7EAF0EC2D8}"/>
          </ac:cxnSpMkLst>
        </pc:cxnChg>
        <pc:cxnChg chg="del">
          <ac:chgData name="Masaya Yamaguchi" userId="8869a66585b793a1" providerId="LiveId" clId="{68EF9989-4EC9-4DCD-A70A-BC2B07C763F2}" dt="2020-08-21T07:56:14.140" v="3182"/>
          <ac:cxnSpMkLst>
            <pc:docMk/>
            <pc:sldMk cId="2870896467" sldId="274"/>
            <ac:cxnSpMk id="86" creationId="{A7E3AED4-4E17-4932-AB95-8FE5C2B894A1}"/>
          </ac:cxnSpMkLst>
        </pc:cxnChg>
        <pc:cxnChg chg="del">
          <ac:chgData name="Masaya Yamaguchi" userId="8869a66585b793a1" providerId="LiveId" clId="{68EF9989-4EC9-4DCD-A70A-BC2B07C763F2}" dt="2020-08-21T07:56:25.261" v="3183"/>
          <ac:cxnSpMkLst>
            <pc:docMk/>
            <pc:sldMk cId="2870896467" sldId="274"/>
            <ac:cxnSpMk id="87" creationId="{D40B268F-CA4F-43E3-9F20-56F65F1E7F48}"/>
          </ac:cxnSpMkLst>
        </pc:cxnChg>
        <pc:cxnChg chg="del">
          <ac:chgData name="Masaya Yamaguchi" userId="8869a66585b793a1" providerId="LiveId" clId="{68EF9989-4EC9-4DCD-A70A-BC2B07C763F2}" dt="2020-08-21T07:56:30.465" v="3184"/>
          <ac:cxnSpMkLst>
            <pc:docMk/>
            <pc:sldMk cId="2870896467" sldId="274"/>
            <ac:cxnSpMk id="88" creationId="{4A5EF9A0-3136-4D3D-8889-3334A58996E4}"/>
          </ac:cxnSpMkLst>
        </pc:cxnChg>
        <pc:cxnChg chg="del">
          <ac:chgData name="Masaya Yamaguchi" userId="8869a66585b793a1" providerId="LiveId" clId="{68EF9989-4EC9-4DCD-A70A-BC2B07C763F2}" dt="2020-08-21T07:56:14.140" v="3182"/>
          <ac:cxnSpMkLst>
            <pc:docMk/>
            <pc:sldMk cId="2870896467" sldId="274"/>
            <ac:cxnSpMk id="94" creationId="{23A17642-470B-42ED-AC25-9A4F47AA1B3C}"/>
          </ac:cxnSpMkLst>
        </pc:cxnChg>
        <pc:cxnChg chg="del">
          <ac:chgData name="Masaya Yamaguchi" userId="8869a66585b793a1" providerId="LiveId" clId="{68EF9989-4EC9-4DCD-A70A-BC2B07C763F2}" dt="2020-08-21T07:56:25.261" v="3183"/>
          <ac:cxnSpMkLst>
            <pc:docMk/>
            <pc:sldMk cId="2870896467" sldId="274"/>
            <ac:cxnSpMk id="95" creationId="{3B72631B-F5ED-46C6-AD53-1330C662F81F}"/>
          </ac:cxnSpMkLst>
        </pc:cxnChg>
        <pc:cxnChg chg="del">
          <ac:chgData name="Masaya Yamaguchi" userId="8869a66585b793a1" providerId="LiveId" clId="{68EF9989-4EC9-4DCD-A70A-BC2B07C763F2}" dt="2020-08-21T07:56:25.261" v="3183"/>
          <ac:cxnSpMkLst>
            <pc:docMk/>
            <pc:sldMk cId="2870896467" sldId="274"/>
            <ac:cxnSpMk id="96" creationId="{9112D8D7-6301-47C5-8663-4FCC9759A467}"/>
          </ac:cxnSpMkLst>
        </pc:cxnChg>
        <pc:cxnChg chg="del">
          <ac:chgData name="Masaya Yamaguchi" userId="8869a66585b793a1" providerId="LiveId" clId="{68EF9989-4EC9-4DCD-A70A-BC2B07C763F2}" dt="2020-08-21T07:56:14.140" v="3182"/>
          <ac:cxnSpMkLst>
            <pc:docMk/>
            <pc:sldMk cId="2870896467" sldId="274"/>
            <ac:cxnSpMk id="97" creationId="{19DF6E1E-3E0D-4649-B85D-C19180AFDB0F}"/>
          </ac:cxnSpMkLst>
        </pc:cxnChg>
        <pc:cxnChg chg="del">
          <ac:chgData name="Masaya Yamaguchi" userId="8869a66585b793a1" providerId="LiveId" clId="{68EF9989-4EC9-4DCD-A70A-BC2B07C763F2}" dt="2020-08-21T07:56:25.261" v="3183"/>
          <ac:cxnSpMkLst>
            <pc:docMk/>
            <pc:sldMk cId="2870896467" sldId="274"/>
            <ac:cxnSpMk id="98" creationId="{67F6B51C-DDE4-45C5-9EEA-D8BCB3A1A1F3}"/>
          </ac:cxnSpMkLst>
        </pc:cxnChg>
        <pc:cxnChg chg="del">
          <ac:chgData name="Masaya Yamaguchi" userId="8869a66585b793a1" providerId="LiveId" clId="{68EF9989-4EC9-4DCD-A70A-BC2B07C763F2}" dt="2020-08-21T07:56:30.465" v="3184"/>
          <ac:cxnSpMkLst>
            <pc:docMk/>
            <pc:sldMk cId="2870896467" sldId="274"/>
            <ac:cxnSpMk id="99" creationId="{FA1B17A1-75CD-4EE2-943D-8E91B65B2E80}"/>
          </ac:cxnSpMkLst>
        </pc:cxnChg>
        <pc:cxnChg chg="del">
          <ac:chgData name="Masaya Yamaguchi" userId="8869a66585b793a1" providerId="LiveId" clId="{68EF9989-4EC9-4DCD-A70A-BC2B07C763F2}" dt="2020-08-21T07:56:25.261" v="3183"/>
          <ac:cxnSpMkLst>
            <pc:docMk/>
            <pc:sldMk cId="2870896467" sldId="274"/>
            <ac:cxnSpMk id="101" creationId="{328D07B1-FA3D-4C1F-9AA5-472AD9CE80B9}"/>
          </ac:cxnSpMkLst>
        </pc:cxnChg>
        <pc:cxnChg chg="del">
          <ac:chgData name="Masaya Yamaguchi" userId="8869a66585b793a1" providerId="LiveId" clId="{68EF9989-4EC9-4DCD-A70A-BC2B07C763F2}" dt="2020-08-21T07:56:25.261" v="3183"/>
          <ac:cxnSpMkLst>
            <pc:docMk/>
            <pc:sldMk cId="2870896467" sldId="274"/>
            <ac:cxnSpMk id="102" creationId="{590AB1FD-190B-4240-A88A-6D7B282D1DF2}"/>
          </ac:cxnSpMkLst>
        </pc:cxnChg>
        <pc:cxnChg chg="del">
          <ac:chgData name="Masaya Yamaguchi" userId="8869a66585b793a1" providerId="LiveId" clId="{68EF9989-4EC9-4DCD-A70A-BC2B07C763F2}" dt="2020-08-21T07:56:25.261" v="3183"/>
          <ac:cxnSpMkLst>
            <pc:docMk/>
            <pc:sldMk cId="2870896467" sldId="274"/>
            <ac:cxnSpMk id="103" creationId="{6647A39F-D261-46F8-937D-E860C1DF2363}"/>
          </ac:cxnSpMkLst>
        </pc:cxnChg>
        <pc:cxnChg chg="del">
          <ac:chgData name="Masaya Yamaguchi" userId="8869a66585b793a1" providerId="LiveId" clId="{68EF9989-4EC9-4DCD-A70A-BC2B07C763F2}" dt="2020-08-21T07:56:25.261" v="3183"/>
          <ac:cxnSpMkLst>
            <pc:docMk/>
            <pc:sldMk cId="2870896467" sldId="274"/>
            <ac:cxnSpMk id="104" creationId="{9B936935-2590-4C96-B2FB-780C3477879B}"/>
          </ac:cxnSpMkLst>
        </pc:cxnChg>
        <pc:cxnChg chg="del">
          <ac:chgData name="Masaya Yamaguchi" userId="8869a66585b793a1" providerId="LiveId" clId="{68EF9989-4EC9-4DCD-A70A-BC2B07C763F2}" dt="2020-08-21T07:56:30.465" v="3184"/>
          <ac:cxnSpMkLst>
            <pc:docMk/>
            <pc:sldMk cId="2870896467" sldId="274"/>
            <ac:cxnSpMk id="105" creationId="{2BD0DE0A-968B-4C9F-B289-B8F8429713DA}"/>
          </ac:cxnSpMkLst>
        </pc:cxnChg>
        <pc:cxnChg chg="del">
          <ac:chgData name="Masaya Yamaguchi" userId="8869a66585b793a1" providerId="LiveId" clId="{68EF9989-4EC9-4DCD-A70A-BC2B07C763F2}" dt="2020-08-21T07:56:25.261" v="3183"/>
          <ac:cxnSpMkLst>
            <pc:docMk/>
            <pc:sldMk cId="2870896467" sldId="274"/>
            <ac:cxnSpMk id="106" creationId="{08242914-4BF4-4E00-891B-453B1071AD71}"/>
          </ac:cxnSpMkLst>
        </pc:cxnChg>
        <pc:cxnChg chg="del mod">
          <ac:chgData name="Masaya Yamaguchi" userId="8869a66585b793a1" providerId="LiveId" clId="{68EF9989-4EC9-4DCD-A70A-BC2B07C763F2}" dt="2020-08-21T07:56:30.465" v="3184"/>
          <ac:cxnSpMkLst>
            <pc:docMk/>
            <pc:sldMk cId="2870896467" sldId="274"/>
            <ac:cxnSpMk id="107" creationId="{1436D281-72C6-4ECA-BED2-BEAC4914FFB2}"/>
          </ac:cxnSpMkLst>
        </pc:cxnChg>
        <pc:cxnChg chg="del">
          <ac:chgData name="Masaya Yamaguchi" userId="8869a66585b793a1" providerId="LiveId" clId="{68EF9989-4EC9-4DCD-A70A-BC2B07C763F2}" dt="2020-08-21T07:56:25.261" v="3183"/>
          <ac:cxnSpMkLst>
            <pc:docMk/>
            <pc:sldMk cId="2870896467" sldId="274"/>
            <ac:cxnSpMk id="108" creationId="{FB6850F9-82CF-4947-B1A8-C456A5019655}"/>
          </ac:cxnSpMkLst>
        </pc:cxnChg>
      </pc:sldChg>
      <pc:sldChg chg="addSp delSp modSp">
        <pc:chgData name="Masaya Yamaguchi" userId="8869a66585b793a1" providerId="LiveId" clId="{68EF9989-4EC9-4DCD-A70A-BC2B07C763F2}" dt="2020-08-21T08:14:46.747" v="3626" actId="20577"/>
        <pc:sldMkLst>
          <pc:docMk/>
          <pc:sldMk cId="1565202815" sldId="275"/>
        </pc:sldMkLst>
        <pc:spChg chg="mod">
          <ac:chgData name="Masaya Yamaguchi" userId="8869a66585b793a1" providerId="LiveId" clId="{68EF9989-4EC9-4DCD-A70A-BC2B07C763F2}" dt="2020-08-21T08:14:46.747" v="3626" actId="20577"/>
          <ac:spMkLst>
            <pc:docMk/>
            <pc:sldMk cId="1565202815" sldId="275"/>
            <ac:spMk id="2" creationId="{A0F39BA3-32F4-460B-A00F-65C4BCEF5823}"/>
          </ac:spMkLst>
        </pc:spChg>
        <pc:spChg chg="del">
          <ac:chgData name="Masaya Yamaguchi" userId="8869a66585b793a1" providerId="LiveId" clId="{68EF9989-4EC9-4DCD-A70A-BC2B07C763F2}" dt="2020-08-21T08:05:28.410" v="3299"/>
          <ac:spMkLst>
            <pc:docMk/>
            <pc:sldMk cId="1565202815" sldId="275"/>
            <ac:spMk id="3" creationId="{8FBBBE14-F03D-4E0D-BDBE-16D24E19DF78}"/>
          </ac:spMkLst>
        </pc:spChg>
        <pc:spChg chg="mod">
          <ac:chgData name="Masaya Yamaguchi" userId="8869a66585b793a1" providerId="LiveId" clId="{68EF9989-4EC9-4DCD-A70A-BC2B07C763F2}" dt="2020-08-21T08:05:37.559" v="3305" actId="1076"/>
          <ac:spMkLst>
            <pc:docMk/>
            <pc:sldMk cId="1565202815" sldId="275"/>
            <ac:spMk id="4" creationId="{7FB830B7-D9FF-4452-B832-B84255D7FEAE}"/>
          </ac:spMkLst>
        </pc:spChg>
        <pc:spChg chg="mod">
          <ac:chgData name="Masaya Yamaguchi" userId="8869a66585b793a1" providerId="LiveId" clId="{68EF9989-4EC9-4DCD-A70A-BC2B07C763F2}" dt="2020-08-21T08:04:01.822" v="3289" actId="20577"/>
          <ac:spMkLst>
            <pc:docMk/>
            <pc:sldMk cId="1565202815" sldId="275"/>
            <ac:spMk id="6" creationId="{6B551181-2C66-4A19-BFC6-2ADD5F37BB92}"/>
          </ac:spMkLst>
        </pc:spChg>
        <pc:grpChg chg="add mod">
          <ac:chgData name="Masaya Yamaguchi" userId="8869a66585b793a1" providerId="LiveId" clId="{68EF9989-4EC9-4DCD-A70A-BC2B07C763F2}" dt="2020-08-21T08:05:30.280" v="3300" actId="1076"/>
          <ac:grpSpMkLst>
            <pc:docMk/>
            <pc:sldMk cId="1565202815" sldId="275"/>
            <ac:grpSpMk id="27" creationId="{90AB480D-DC8A-4910-B621-6B0104EE6750}"/>
          </ac:grpSpMkLst>
        </pc:grpChg>
        <pc:grpChg chg="del">
          <ac:chgData name="Masaya Yamaguchi" userId="8869a66585b793a1" providerId="LiveId" clId="{68EF9989-4EC9-4DCD-A70A-BC2B07C763F2}" dt="2020-08-21T08:03:37.979" v="3281"/>
          <ac:grpSpMkLst>
            <pc:docMk/>
            <pc:sldMk cId="1565202815" sldId="275"/>
            <ac:grpSpMk id="47" creationId="{BA08B7F4-E139-464E-ACEE-6C851E3363B4}"/>
          </ac:grpSpMkLst>
        </pc:grpChg>
      </pc:sldChg>
      <pc:sldChg chg="add del">
        <pc:chgData name="Masaya Yamaguchi" userId="8869a66585b793a1" providerId="LiveId" clId="{68EF9989-4EC9-4DCD-A70A-BC2B07C763F2}" dt="2020-08-21T08:17:21.793" v="3703"/>
        <pc:sldMkLst>
          <pc:docMk/>
          <pc:sldMk cId="761420039" sldId="276"/>
        </pc:sldMkLst>
      </pc:sldChg>
      <pc:sldChg chg="addSp delSp modSp">
        <pc:chgData name="Masaya Yamaguchi" userId="8869a66585b793a1" providerId="LiveId" clId="{68EF9989-4EC9-4DCD-A70A-BC2B07C763F2}" dt="2020-08-21T08:24:25.222" v="4079" actId="14100"/>
        <pc:sldMkLst>
          <pc:docMk/>
          <pc:sldMk cId="1688125522" sldId="276"/>
        </pc:sldMkLst>
        <pc:spChg chg="mod">
          <ac:chgData name="Masaya Yamaguchi" userId="8869a66585b793a1" providerId="LiveId" clId="{68EF9989-4EC9-4DCD-A70A-BC2B07C763F2}" dt="2020-08-21T08:21:24.974" v="3902" actId="1076"/>
          <ac:spMkLst>
            <pc:docMk/>
            <pc:sldMk cId="1688125522" sldId="276"/>
            <ac:spMk id="2" creationId="{A0F39BA3-32F4-460B-A00F-65C4BCEF5823}"/>
          </ac:spMkLst>
        </pc:spChg>
        <pc:spChg chg="mod">
          <ac:chgData name="Masaya Yamaguchi" userId="8869a66585b793a1" providerId="LiveId" clId="{68EF9989-4EC9-4DCD-A70A-BC2B07C763F2}" dt="2020-08-21T08:21:27.164" v="3903" actId="1076"/>
          <ac:spMkLst>
            <pc:docMk/>
            <pc:sldMk cId="1688125522" sldId="276"/>
            <ac:spMk id="15" creationId="{F97C659F-19E2-4AEE-A971-B5FB3C409F7B}"/>
          </ac:spMkLst>
        </pc:spChg>
        <pc:spChg chg="del">
          <ac:chgData name="Masaya Yamaguchi" userId="8869a66585b793a1" providerId="LiveId" clId="{68EF9989-4EC9-4DCD-A70A-BC2B07C763F2}" dt="2020-08-21T08:21:32.424" v="3904"/>
          <ac:spMkLst>
            <pc:docMk/>
            <pc:sldMk cId="1688125522" sldId="276"/>
            <ac:spMk id="16" creationId="{5E8B99B9-F208-4E47-A76C-DEB794924EE4}"/>
          </ac:spMkLst>
        </pc:spChg>
        <pc:spChg chg="del">
          <ac:chgData name="Masaya Yamaguchi" userId="8869a66585b793a1" providerId="LiveId" clId="{68EF9989-4EC9-4DCD-A70A-BC2B07C763F2}" dt="2020-08-21T08:21:32.424" v="3904"/>
          <ac:spMkLst>
            <pc:docMk/>
            <pc:sldMk cId="1688125522" sldId="276"/>
            <ac:spMk id="17" creationId="{3E2A6F4E-1BDC-4120-8B74-A25A28A1407C}"/>
          </ac:spMkLst>
        </pc:spChg>
        <pc:spChg chg="del">
          <ac:chgData name="Masaya Yamaguchi" userId="8869a66585b793a1" providerId="LiveId" clId="{68EF9989-4EC9-4DCD-A70A-BC2B07C763F2}" dt="2020-08-21T08:21:32.424" v="3904"/>
          <ac:spMkLst>
            <pc:docMk/>
            <pc:sldMk cId="1688125522" sldId="276"/>
            <ac:spMk id="18" creationId="{E3304ED6-6BBF-4153-BC2A-0C1E6B590F21}"/>
          </ac:spMkLst>
        </pc:spChg>
        <pc:spChg chg="add mod">
          <ac:chgData name="Masaya Yamaguchi" userId="8869a66585b793a1" providerId="LiveId" clId="{68EF9989-4EC9-4DCD-A70A-BC2B07C763F2}" dt="2020-08-21T08:24:20.156" v="4077" actId="1076"/>
          <ac:spMkLst>
            <pc:docMk/>
            <pc:sldMk cId="1688125522" sldId="276"/>
            <ac:spMk id="20" creationId="{41B6F30A-B7ED-4512-8B77-581D90DBFB57}"/>
          </ac:spMkLst>
        </pc:spChg>
        <pc:picChg chg="del">
          <ac:chgData name="Masaya Yamaguchi" userId="8869a66585b793a1" providerId="LiveId" clId="{68EF9989-4EC9-4DCD-A70A-BC2B07C763F2}" dt="2020-08-21T08:18:39.018" v="3767"/>
          <ac:picMkLst>
            <pc:docMk/>
            <pc:sldMk cId="1688125522" sldId="276"/>
            <ac:picMk id="4" creationId="{E66B422F-9573-47A9-8945-122A39F63E63}"/>
          </ac:picMkLst>
        </pc:picChg>
        <pc:picChg chg="add del mod">
          <ac:chgData name="Masaya Yamaguchi" userId="8869a66585b793a1" providerId="LiveId" clId="{68EF9989-4EC9-4DCD-A70A-BC2B07C763F2}" dt="2020-08-21T08:20:14.373" v="3779"/>
          <ac:picMkLst>
            <pc:docMk/>
            <pc:sldMk cId="1688125522" sldId="276"/>
            <ac:picMk id="5" creationId="{CE647AB0-4832-454D-A229-E0AC0A56D384}"/>
          </ac:picMkLst>
        </pc:picChg>
        <pc:picChg chg="del">
          <ac:chgData name="Masaya Yamaguchi" userId="8869a66585b793a1" providerId="LiveId" clId="{68EF9989-4EC9-4DCD-A70A-BC2B07C763F2}" dt="2020-08-21T08:18:39.018" v="3767"/>
          <ac:picMkLst>
            <pc:docMk/>
            <pc:sldMk cId="1688125522" sldId="276"/>
            <ac:picMk id="7" creationId="{D6541EA3-EE00-4E9E-B1EF-2AAF8F0AD9DE}"/>
          </ac:picMkLst>
        </pc:picChg>
        <pc:picChg chg="add del mod">
          <ac:chgData name="Masaya Yamaguchi" userId="8869a66585b793a1" providerId="LiveId" clId="{68EF9989-4EC9-4DCD-A70A-BC2B07C763F2}" dt="2020-08-21T08:20:12.734" v="3778"/>
          <ac:picMkLst>
            <pc:docMk/>
            <pc:sldMk cId="1688125522" sldId="276"/>
            <ac:picMk id="9" creationId="{9D8ED8B0-1850-41A8-BFAB-2F5BB57D895F}"/>
          </ac:picMkLst>
        </pc:picChg>
        <pc:picChg chg="add mod">
          <ac:chgData name="Masaya Yamaguchi" userId="8869a66585b793a1" providerId="LiveId" clId="{68EF9989-4EC9-4DCD-A70A-BC2B07C763F2}" dt="2020-08-21T08:21:23.075" v="3901" actId="1076"/>
          <ac:picMkLst>
            <pc:docMk/>
            <pc:sldMk cId="1688125522" sldId="276"/>
            <ac:picMk id="11" creationId="{4E8785A0-5C5A-4932-A305-C42DDD39375F}"/>
          </ac:picMkLst>
        </pc:picChg>
        <pc:picChg chg="del">
          <ac:chgData name="Masaya Yamaguchi" userId="8869a66585b793a1" providerId="LiveId" clId="{68EF9989-4EC9-4DCD-A70A-BC2B07C763F2}" dt="2020-08-21T08:18:39.018" v="3767"/>
          <ac:picMkLst>
            <pc:docMk/>
            <pc:sldMk cId="1688125522" sldId="276"/>
            <ac:picMk id="12" creationId="{06A809CF-D30B-4356-B129-5CF8D0118AA3}"/>
          </ac:picMkLst>
        </pc:picChg>
        <pc:picChg chg="del">
          <ac:chgData name="Masaya Yamaguchi" userId="8869a66585b793a1" providerId="LiveId" clId="{68EF9989-4EC9-4DCD-A70A-BC2B07C763F2}" dt="2020-08-21T08:18:39.018" v="3767"/>
          <ac:picMkLst>
            <pc:docMk/>
            <pc:sldMk cId="1688125522" sldId="276"/>
            <ac:picMk id="14" creationId="{88FEE623-CEC8-49B8-B9EE-10BDD87F45D4}"/>
          </ac:picMkLst>
        </pc:picChg>
        <pc:picChg chg="add mod">
          <ac:chgData name="Masaya Yamaguchi" userId="8869a66585b793a1" providerId="LiveId" clId="{68EF9989-4EC9-4DCD-A70A-BC2B07C763F2}" dt="2020-08-21T08:24:25.222" v="4079" actId="14100"/>
          <ac:picMkLst>
            <pc:docMk/>
            <pc:sldMk cId="1688125522" sldId="276"/>
            <ac:picMk id="19" creationId="{EEA818AB-427A-4A16-A3F1-E447825D558F}"/>
          </ac:picMkLst>
        </pc:picChg>
      </pc:sldChg>
      <pc:sldChg chg="addSp delSp modSp add">
        <pc:chgData name="Masaya Yamaguchi" userId="8869a66585b793a1" providerId="LiveId" clId="{68EF9989-4EC9-4DCD-A70A-BC2B07C763F2}" dt="2020-08-21T08:28:24.095" v="4246" actId="1076"/>
        <pc:sldMkLst>
          <pc:docMk/>
          <pc:sldMk cId="4082417810" sldId="277"/>
        </pc:sldMkLst>
        <pc:spChg chg="add del">
          <ac:chgData name="Masaya Yamaguchi" userId="8869a66585b793a1" providerId="LiveId" clId="{68EF9989-4EC9-4DCD-A70A-BC2B07C763F2}" dt="2020-08-21T08:25:51.311" v="4094"/>
          <ac:spMkLst>
            <pc:docMk/>
            <pc:sldMk cId="4082417810" sldId="277"/>
            <ac:spMk id="2" creationId="{167D5281-373C-45A5-B6F3-66136A186389}"/>
          </ac:spMkLst>
        </pc:spChg>
        <pc:spChg chg="add mod">
          <ac:chgData name="Masaya Yamaguchi" userId="8869a66585b793a1" providerId="LiveId" clId="{68EF9989-4EC9-4DCD-A70A-BC2B07C763F2}" dt="2020-08-21T08:26:09.280" v="4132" actId="20577"/>
          <ac:spMkLst>
            <pc:docMk/>
            <pc:sldMk cId="4082417810" sldId="277"/>
            <ac:spMk id="3" creationId="{1EC72AB3-A754-4103-A7A9-FC4B02505A71}"/>
          </ac:spMkLst>
        </pc:spChg>
        <pc:spChg chg="add mod">
          <ac:chgData name="Masaya Yamaguchi" userId="8869a66585b793a1" providerId="LiveId" clId="{68EF9989-4EC9-4DCD-A70A-BC2B07C763F2}" dt="2020-08-21T08:28:21.969" v="4245" actId="1076"/>
          <ac:spMkLst>
            <pc:docMk/>
            <pc:sldMk cId="4082417810" sldId="277"/>
            <ac:spMk id="16" creationId="{3B87F15C-5335-4ECC-AFCE-B8484DDD3159}"/>
          </ac:spMkLst>
        </pc:spChg>
        <pc:picChg chg="add mod">
          <ac:chgData name="Masaya Yamaguchi" userId="8869a66585b793a1" providerId="LiveId" clId="{68EF9989-4EC9-4DCD-A70A-BC2B07C763F2}" dt="2020-08-21T08:27:45.845" v="4177" actId="1076"/>
          <ac:picMkLst>
            <pc:docMk/>
            <pc:sldMk cId="4082417810" sldId="277"/>
            <ac:picMk id="5" creationId="{2C91C161-28FA-435B-9814-27721A9855BE}"/>
          </ac:picMkLst>
        </pc:picChg>
        <pc:picChg chg="add mod">
          <ac:chgData name="Masaya Yamaguchi" userId="8869a66585b793a1" providerId="LiveId" clId="{68EF9989-4EC9-4DCD-A70A-BC2B07C763F2}" dt="2020-08-21T08:27:45.845" v="4177" actId="1076"/>
          <ac:picMkLst>
            <pc:docMk/>
            <pc:sldMk cId="4082417810" sldId="277"/>
            <ac:picMk id="7" creationId="{54DBAC2D-42DA-4FE2-84D5-91FD14AFB835}"/>
          </ac:picMkLst>
        </pc:picChg>
        <pc:picChg chg="add mod">
          <ac:chgData name="Masaya Yamaguchi" userId="8869a66585b793a1" providerId="LiveId" clId="{68EF9989-4EC9-4DCD-A70A-BC2B07C763F2}" dt="2020-08-21T08:27:45.845" v="4177" actId="1076"/>
          <ac:picMkLst>
            <pc:docMk/>
            <pc:sldMk cId="4082417810" sldId="277"/>
            <ac:picMk id="9" creationId="{0D2FD4DF-A41C-4F6A-B72B-78026220A287}"/>
          </ac:picMkLst>
        </pc:picChg>
        <pc:picChg chg="add mod">
          <ac:chgData name="Masaya Yamaguchi" userId="8869a66585b793a1" providerId="LiveId" clId="{68EF9989-4EC9-4DCD-A70A-BC2B07C763F2}" dt="2020-08-21T08:27:45.845" v="4177" actId="1076"/>
          <ac:picMkLst>
            <pc:docMk/>
            <pc:sldMk cId="4082417810" sldId="277"/>
            <ac:picMk id="11" creationId="{24A58C0E-74B8-4452-B31B-764970A4FEEF}"/>
          </ac:picMkLst>
        </pc:picChg>
        <pc:picChg chg="add mod">
          <ac:chgData name="Masaya Yamaguchi" userId="8869a66585b793a1" providerId="LiveId" clId="{68EF9989-4EC9-4DCD-A70A-BC2B07C763F2}" dt="2020-08-21T08:27:45.845" v="4177" actId="1076"/>
          <ac:picMkLst>
            <pc:docMk/>
            <pc:sldMk cId="4082417810" sldId="277"/>
            <ac:picMk id="13" creationId="{2688ED64-E5A0-4CC6-86C4-0401476D9B97}"/>
          </ac:picMkLst>
        </pc:picChg>
        <pc:picChg chg="add mod">
          <ac:chgData name="Masaya Yamaguchi" userId="8869a66585b793a1" providerId="LiveId" clId="{68EF9989-4EC9-4DCD-A70A-BC2B07C763F2}" dt="2020-08-21T08:28:24.095" v="4246" actId="1076"/>
          <ac:picMkLst>
            <pc:docMk/>
            <pc:sldMk cId="4082417810" sldId="277"/>
            <ac:picMk id="15" creationId="{DEEAEA88-79CE-463E-B605-371BC0C50838}"/>
          </ac:picMkLst>
        </pc:picChg>
      </pc:sldChg>
    </pc:docChg>
  </pc:docChgLst>
  <pc:docChgLst>
    <pc:chgData name="Masaya Yamaguchi" userId="8869a66585b793a1" providerId="LiveId" clId="{5D49ADF5-6A5C-42DD-9A3E-E2C27C876263}"/>
    <pc:docChg chg="undo custSel addSld modSld">
      <pc:chgData name="Masaya Yamaguchi" userId="8869a66585b793a1" providerId="LiveId" clId="{5D49ADF5-6A5C-42DD-9A3E-E2C27C876263}" dt="2020-05-22T16:43:51.277" v="2466"/>
      <pc:docMkLst>
        <pc:docMk/>
      </pc:docMkLst>
      <pc:sldChg chg="addSp modSp">
        <pc:chgData name="Masaya Yamaguchi" userId="8869a66585b793a1" providerId="LiveId" clId="{5D49ADF5-6A5C-42DD-9A3E-E2C27C876263}" dt="2020-05-22T16:00:51.608" v="470" actId="1076"/>
        <pc:sldMkLst>
          <pc:docMk/>
          <pc:sldMk cId="591245623" sldId="259"/>
        </pc:sldMkLst>
        <pc:spChg chg="mod">
          <ac:chgData name="Masaya Yamaguchi" userId="8869a66585b793a1" providerId="LiveId" clId="{5D49ADF5-6A5C-42DD-9A3E-E2C27C876263}" dt="2020-05-22T15:57:59.036" v="275" actId="1076"/>
          <ac:spMkLst>
            <pc:docMk/>
            <pc:sldMk cId="591245623" sldId="259"/>
            <ac:spMk id="2" creationId="{1E727286-9F93-4579-AADB-996DA8E63836}"/>
          </ac:spMkLst>
        </pc:spChg>
        <pc:spChg chg="add mod">
          <ac:chgData name="Masaya Yamaguchi" userId="8869a66585b793a1" providerId="LiveId" clId="{5D49ADF5-6A5C-42DD-9A3E-E2C27C876263}" dt="2020-05-22T16:00:36.250" v="456" actId="1076"/>
          <ac:spMkLst>
            <pc:docMk/>
            <pc:sldMk cId="591245623" sldId="259"/>
            <ac:spMk id="4" creationId="{D93BC6C0-F763-442A-A026-4978E59453E7}"/>
          </ac:spMkLst>
        </pc:spChg>
        <pc:spChg chg="add mod">
          <ac:chgData name="Masaya Yamaguchi" userId="8869a66585b793a1" providerId="LiveId" clId="{5D49ADF5-6A5C-42DD-9A3E-E2C27C876263}" dt="2020-05-22T16:00:51.608" v="470" actId="1076"/>
          <ac:spMkLst>
            <pc:docMk/>
            <pc:sldMk cId="591245623" sldId="259"/>
            <ac:spMk id="5" creationId="{3197E773-AF5D-416B-AF9C-EF91D83F3678}"/>
          </ac:spMkLst>
        </pc:spChg>
      </pc:sldChg>
      <pc:sldChg chg="addSp delSp modSp">
        <pc:chgData name="Masaya Yamaguchi" userId="8869a66585b793a1" providerId="LiveId" clId="{5D49ADF5-6A5C-42DD-9A3E-E2C27C876263}" dt="2020-05-22T16:15:05.145" v="1131" actId="14100"/>
        <pc:sldMkLst>
          <pc:docMk/>
          <pc:sldMk cId="574701432" sldId="261"/>
        </pc:sldMkLst>
        <pc:spChg chg="add mod">
          <ac:chgData name="Masaya Yamaguchi" userId="8869a66585b793a1" providerId="LiveId" clId="{5D49ADF5-6A5C-42DD-9A3E-E2C27C876263}" dt="2020-05-22T15:17:47.734" v="267" actId="20577"/>
          <ac:spMkLst>
            <pc:docMk/>
            <pc:sldMk cId="574701432" sldId="261"/>
            <ac:spMk id="2" creationId="{4DD9D42E-D9D3-4B94-910F-3D39FEC6322A}"/>
          </ac:spMkLst>
        </pc:spChg>
        <pc:spChg chg="add mod">
          <ac:chgData name="Masaya Yamaguchi" userId="8869a66585b793a1" providerId="LiveId" clId="{5D49ADF5-6A5C-42DD-9A3E-E2C27C876263}" dt="2020-05-22T16:12:40.896" v="1079" actId="1076"/>
          <ac:spMkLst>
            <pc:docMk/>
            <pc:sldMk cId="574701432" sldId="261"/>
            <ac:spMk id="3" creationId="{121BAD23-D095-444E-B7CB-7B8E2F503DB1}"/>
          </ac:spMkLst>
        </pc:spChg>
        <pc:spChg chg="add mod">
          <ac:chgData name="Masaya Yamaguchi" userId="8869a66585b793a1" providerId="LiveId" clId="{5D49ADF5-6A5C-42DD-9A3E-E2C27C876263}" dt="2020-05-22T16:12:46.166" v="1080" actId="1076"/>
          <ac:spMkLst>
            <pc:docMk/>
            <pc:sldMk cId="574701432" sldId="261"/>
            <ac:spMk id="4" creationId="{841A7AAF-DB5E-4453-B9E2-C52FAA4A6867}"/>
          </ac:spMkLst>
        </pc:spChg>
        <pc:spChg chg="mod">
          <ac:chgData name="Masaya Yamaguchi" userId="8869a66585b793a1" providerId="LiveId" clId="{5D49ADF5-6A5C-42DD-9A3E-E2C27C876263}" dt="2020-05-22T15:16:01.252" v="125" actId="14100"/>
          <ac:spMkLst>
            <pc:docMk/>
            <pc:sldMk cId="574701432" sldId="261"/>
            <ac:spMk id="7" creationId="{289347C9-95C4-4E95-AF1F-ADF9175698D4}"/>
          </ac:spMkLst>
        </pc:spChg>
        <pc:spChg chg="add del mod">
          <ac:chgData name="Masaya Yamaguchi" userId="8869a66585b793a1" providerId="LiveId" clId="{5D49ADF5-6A5C-42DD-9A3E-E2C27C876263}" dt="2020-05-22T15:57:09.891" v="270"/>
          <ac:spMkLst>
            <pc:docMk/>
            <pc:sldMk cId="574701432" sldId="261"/>
            <ac:spMk id="8" creationId="{38A802DD-2E35-4CEC-830B-B9ED3B71CAD5}"/>
          </ac:spMkLst>
        </pc:spChg>
        <pc:spChg chg="add del mod">
          <ac:chgData name="Masaya Yamaguchi" userId="8869a66585b793a1" providerId="LiveId" clId="{5D49ADF5-6A5C-42DD-9A3E-E2C27C876263}" dt="2020-05-22T15:57:54.029" v="274"/>
          <ac:spMkLst>
            <pc:docMk/>
            <pc:sldMk cId="574701432" sldId="261"/>
            <ac:spMk id="9" creationId="{7C6B3E62-8F4E-4BD3-8DB5-528D3B9FA1FF}"/>
          </ac:spMkLst>
        </pc:spChg>
        <pc:spChg chg="add mod">
          <ac:chgData name="Masaya Yamaguchi" userId="8869a66585b793a1" providerId="LiveId" clId="{5D49ADF5-6A5C-42DD-9A3E-E2C27C876263}" dt="2020-05-22T16:12:37.963" v="1078" actId="1076"/>
          <ac:spMkLst>
            <pc:docMk/>
            <pc:sldMk cId="574701432" sldId="261"/>
            <ac:spMk id="10" creationId="{F37ED98C-DBB6-4026-8063-19C235E23BE8}"/>
          </ac:spMkLst>
        </pc:spChg>
        <pc:spChg chg="add mod">
          <ac:chgData name="Masaya Yamaguchi" userId="8869a66585b793a1" providerId="LiveId" clId="{5D49ADF5-6A5C-42DD-9A3E-E2C27C876263}" dt="2020-05-22T16:12:46.166" v="1080" actId="1076"/>
          <ac:spMkLst>
            <pc:docMk/>
            <pc:sldMk cId="574701432" sldId="261"/>
            <ac:spMk id="11" creationId="{32930207-A8C6-4F6B-8244-92EBC0DBBC44}"/>
          </ac:spMkLst>
        </pc:spChg>
        <pc:spChg chg="add mod">
          <ac:chgData name="Masaya Yamaguchi" userId="8869a66585b793a1" providerId="LiveId" clId="{5D49ADF5-6A5C-42DD-9A3E-E2C27C876263}" dt="2020-05-22T16:12:53.935" v="1082" actId="20577"/>
          <ac:spMkLst>
            <pc:docMk/>
            <pc:sldMk cId="574701432" sldId="261"/>
            <ac:spMk id="12" creationId="{9E1F9DD7-5EBE-4891-BB27-F5A5BB4F2D1E}"/>
          </ac:spMkLst>
        </pc:spChg>
        <pc:spChg chg="add mod">
          <ac:chgData name="Masaya Yamaguchi" userId="8869a66585b793a1" providerId="LiveId" clId="{5D49ADF5-6A5C-42DD-9A3E-E2C27C876263}" dt="2020-05-22T16:15:05.145" v="1131" actId="14100"/>
          <ac:spMkLst>
            <pc:docMk/>
            <pc:sldMk cId="574701432" sldId="261"/>
            <ac:spMk id="13" creationId="{ED4CA4FE-6641-4CDC-A185-5B9B9B4E5FDE}"/>
          </ac:spMkLst>
        </pc:spChg>
      </pc:sldChg>
      <pc:sldChg chg="addSp delSp modSp">
        <pc:chgData name="Masaya Yamaguchi" userId="8869a66585b793a1" providerId="LiveId" clId="{5D49ADF5-6A5C-42DD-9A3E-E2C27C876263}" dt="2020-05-22T16:21:49.480" v="1639"/>
        <pc:sldMkLst>
          <pc:docMk/>
          <pc:sldMk cId="4284834040" sldId="262"/>
        </pc:sldMkLst>
        <pc:spChg chg="mod">
          <ac:chgData name="Masaya Yamaguchi" userId="8869a66585b793a1" providerId="LiveId" clId="{5D49ADF5-6A5C-42DD-9A3E-E2C27C876263}" dt="2020-05-22T16:15:48.163" v="1145"/>
          <ac:spMkLst>
            <pc:docMk/>
            <pc:sldMk cId="4284834040" sldId="262"/>
            <ac:spMk id="6" creationId="{6B551181-2C66-4A19-BFC6-2ADD5F37BB92}"/>
          </ac:spMkLst>
        </pc:spChg>
        <pc:spChg chg="mod">
          <ac:chgData name="Masaya Yamaguchi" userId="8869a66585b793a1" providerId="LiveId" clId="{5D49ADF5-6A5C-42DD-9A3E-E2C27C876263}" dt="2020-05-22T16:19:51.977" v="1477" actId="1076"/>
          <ac:spMkLst>
            <pc:docMk/>
            <pc:sldMk cId="4284834040" sldId="262"/>
            <ac:spMk id="7" creationId="{289347C9-95C4-4E95-AF1F-ADF9175698D4}"/>
          </ac:spMkLst>
        </pc:spChg>
        <pc:spChg chg="add mod">
          <ac:chgData name="Masaya Yamaguchi" userId="8869a66585b793a1" providerId="LiveId" clId="{5D49ADF5-6A5C-42DD-9A3E-E2C27C876263}" dt="2020-05-22T16:21:49.480" v="1639"/>
          <ac:spMkLst>
            <pc:docMk/>
            <pc:sldMk cId="4284834040" sldId="262"/>
            <ac:spMk id="8" creationId="{6130D921-B5FB-4A29-A36C-9DA27AA5AC7E}"/>
          </ac:spMkLst>
        </pc:spChg>
        <pc:graphicFrameChg chg="del">
          <ac:chgData name="Masaya Yamaguchi" userId="8869a66585b793a1" providerId="LiveId" clId="{5D49ADF5-6A5C-42DD-9A3E-E2C27C876263}" dt="2020-05-22T16:16:51.074" v="1279"/>
          <ac:graphicFrameMkLst>
            <pc:docMk/>
            <pc:sldMk cId="4284834040" sldId="262"/>
            <ac:graphicFrameMk id="4" creationId="{506E0BE6-4499-4AAF-9BDE-2FC86A23EDB2}"/>
          </ac:graphicFrameMkLst>
        </pc:graphicFrameChg>
      </pc:sldChg>
      <pc:sldChg chg="addSp delSp modSp">
        <pc:chgData name="Masaya Yamaguchi" userId="8869a66585b793a1" providerId="LiveId" clId="{5D49ADF5-6A5C-42DD-9A3E-E2C27C876263}" dt="2020-05-22T16:43:22.159" v="2400" actId="20577"/>
        <pc:sldMkLst>
          <pc:docMk/>
          <pc:sldMk cId="1752985022" sldId="263"/>
        </pc:sldMkLst>
        <pc:spChg chg="mod">
          <ac:chgData name="Masaya Yamaguchi" userId="8869a66585b793a1" providerId="LiveId" clId="{5D49ADF5-6A5C-42DD-9A3E-E2C27C876263}" dt="2020-05-22T16:23:27.598" v="1663"/>
          <ac:spMkLst>
            <pc:docMk/>
            <pc:sldMk cId="1752985022" sldId="263"/>
            <ac:spMk id="5" creationId="{019221CD-53B1-494F-BC3B-7ABE372BAE13}"/>
          </ac:spMkLst>
        </pc:spChg>
        <pc:spChg chg="mod">
          <ac:chgData name="Masaya Yamaguchi" userId="8869a66585b793a1" providerId="LiveId" clId="{5D49ADF5-6A5C-42DD-9A3E-E2C27C876263}" dt="2020-05-22T16:38:26.207" v="2292" actId="14100"/>
          <ac:spMkLst>
            <pc:docMk/>
            <pc:sldMk cId="1752985022" sldId="263"/>
            <ac:spMk id="6" creationId="{6B551181-2C66-4A19-BFC6-2ADD5F37BB92}"/>
          </ac:spMkLst>
        </pc:spChg>
        <pc:spChg chg="del">
          <ac:chgData name="Masaya Yamaguchi" userId="8869a66585b793a1" providerId="LiveId" clId="{5D49ADF5-6A5C-42DD-9A3E-E2C27C876263}" dt="2020-05-22T16:26:44.268" v="1780"/>
          <ac:spMkLst>
            <pc:docMk/>
            <pc:sldMk cId="1752985022" sldId="263"/>
            <ac:spMk id="7" creationId="{289347C9-95C4-4E95-AF1F-ADF9175698D4}"/>
          </ac:spMkLst>
        </pc:spChg>
        <pc:spChg chg="del">
          <ac:chgData name="Masaya Yamaguchi" userId="8869a66585b793a1" providerId="LiveId" clId="{5D49ADF5-6A5C-42DD-9A3E-E2C27C876263}" dt="2020-05-22T16:26:46.756" v="1781"/>
          <ac:spMkLst>
            <pc:docMk/>
            <pc:sldMk cId="1752985022" sldId="263"/>
            <ac:spMk id="8" creationId="{6130D921-B5FB-4A29-A36C-9DA27AA5AC7E}"/>
          </ac:spMkLst>
        </pc:spChg>
        <pc:spChg chg="add mod">
          <ac:chgData name="Masaya Yamaguchi" userId="8869a66585b793a1" providerId="LiveId" clId="{5D49ADF5-6A5C-42DD-9A3E-E2C27C876263}" dt="2020-05-22T16:30:34.708" v="1851" actId="1076"/>
          <ac:spMkLst>
            <pc:docMk/>
            <pc:sldMk cId="1752985022" sldId="263"/>
            <ac:spMk id="12" creationId="{00C24D0E-4B4E-44E0-ADEB-20507CFF21AF}"/>
          </ac:spMkLst>
        </pc:spChg>
        <pc:spChg chg="add del mod">
          <ac:chgData name="Masaya Yamaguchi" userId="8869a66585b793a1" providerId="LiveId" clId="{5D49ADF5-6A5C-42DD-9A3E-E2C27C876263}" dt="2020-05-22T16:30:57.631" v="1857"/>
          <ac:spMkLst>
            <pc:docMk/>
            <pc:sldMk cId="1752985022" sldId="263"/>
            <ac:spMk id="13" creationId="{3A5C548C-7577-44A4-972A-B2D35A3F70D5}"/>
          </ac:spMkLst>
        </pc:spChg>
        <pc:spChg chg="add mod">
          <ac:chgData name="Masaya Yamaguchi" userId="8869a66585b793a1" providerId="LiveId" clId="{5D49ADF5-6A5C-42DD-9A3E-E2C27C876263}" dt="2020-05-22T16:31:37.017" v="1914" actId="1076"/>
          <ac:spMkLst>
            <pc:docMk/>
            <pc:sldMk cId="1752985022" sldId="263"/>
            <ac:spMk id="14" creationId="{65BC9BE5-3485-4061-B239-272443167F0C}"/>
          </ac:spMkLst>
        </pc:spChg>
        <pc:spChg chg="add mod">
          <ac:chgData name="Masaya Yamaguchi" userId="8869a66585b793a1" providerId="LiveId" clId="{5D49ADF5-6A5C-42DD-9A3E-E2C27C876263}" dt="2020-05-22T16:43:22.159" v="2400" actId="20577"/>
          <ac:spMkLst>
            <pc:docMk/>
            <pc:sldMk cId="1752985022" sldId="263"/>
            <ac:spMk id="15" creationId="{23851C7F-285E-4512-A801-56537AB02D02}"/>
          </ac:spMkLst>
        </pc:spChg>
        <pc:spChg chg="add mod">
          <ac:chgData name="Masaya Yamaguchi" userId="8869a66585b793a1" providerId="LiveId" clId="{5D49ADF5-6A5C-42DD-9A3E-E2C27C876263}" dt="2020-05-22T16:33:01.127" v="2010" actId="1076"/>
          <ac:spMkLst>
            <pc:docMk/>
            <pc:sldMk cId="1752985022" sldId="263"/>
            <ac:spMk id="16" creationId="{3D6DE447-36CF-4354-84A5-AAC6126F5E71}"/>
          </ac:spMkLst>
        </pc:spChg>
        <pc:picChg chg="add mod">
          <ac:chgData name="Masaya Yamaguchi" userId="8869a66585b793a1" providerId="LiveId" clId="{5D49ADF5-6A5C-42DD-9A3E-E2C27C876263}" dt="2020-05-22T16:31:06.321" v="1859" actId="1076"/>
          <ac:picMkLst>
            <pc:docMk/>
            <pc:sldMk cId="1752985022" sldId="263"/>
            <ac:picMk id="3" creationId="{CF52E7A1-BE32-4307-BA97-F0D2792FA48B}"/>
          </ac:picMkLst>
        </pc:picChg>
        <pc:picChg chg="add mod">
          <ac:chgData name="Masaya Yamaguchi" userId="8869a66585b793a1" providerId="LiveId" clId="{5D49ADF5-6A5C-42DD-9A3E-E2C27C876263}" dt="2020-05-22T16:30:31.210" v="1850" actId="1076"/>
          <ac:picMkLst>
            <pc:docMk/>
            <pc:sldMk cId="1752985022" sldId="263"/>
            <ac:picMk id="9" creationId="{C409FDB7-B084-4831-A7D4-083AA6FBADA3}"/>
          </ac:picMkLst>
        </pc:picChg>
        <pc:picChg chg="add mod">
          <ac:chgData name="Masaya Yamaguchi" userId="8869a66585b793a1" providerId="LiveId" clId="{5D49ADF5-6A5C-42DD-9A3E-E2C27C876263}" dt="2020-05-22T16:31:01.769" v="1858" actId="1076"/>
          <ac:picMkLst>
            <pc:docMk/>
            <pc:sldMk cId="1752985022" sldId="263"/>
            <ac:picMk id="11" creationId="{BDBA1A90-B87C-4ED6-A125-1FDE4B5B663B}"/>
          </ac:picMkLst>
        </pc:picChg>
      </pc:sldChg>
      <pc:sldChg chg="addSp delSp modSp">
        <pc:chgData name="Masaya Yamaguchi" userId="8869a66585b793a1" providerId="LiveId" clId="{5D49ADF5-6A5C-42DD-9A3E-E2C27C876263}" dt="2020-05-22T16:37:25.209" v="2247" actId="1076"/>
        <pc:sldMkLst>
          <pc:docMk/>
          <pc:sldMk cId="2630810805" sldId="264"/>
        </pc:sldMkLst>
        <pc:spChg chg="mod">
          <ac:chgData name="Masaya Yamaguchi" userId="8869a66585b793a1" providerId="LiveId" clId="{5D49ADF5-6A5C-42DD-9A3E-E2C27C876263}" dt="2020-05-22T16:33:40.932" v="2052"/>
          <ac:spMkLst>
            <pc:docMk/>
            <pc:sldMk cId="2630810805" sldId="264"/>
            <ac:spMk id="6" creationId="{6B551181-2C66-4A19-BFC6-2ADD5F37BB92}"/>
          </ac:spMkLst>
        </pc:spChg>
        <pc:spChg chg="add mod">
          <ac:chgData name="Masaya Yamaguchi" userId="8869a66585b793a1" providerId="LiveId" clId="{5D49ADF5-6A5C-42DD-9A3E-E2C27C876263}" dt="2020-05-22T16:36:13.014" v="2174"/>
          <ac:spMkLst>
            <pc:docMk/>
            <pc:sldMk cId="2630810805" sldId="264"/>
            <ac:spMk id="7" creationId="{788029DF-9FE3-425D-A1A2-1B80331BCECD}"/>
          </ac:spMkLst>
        </pc:spChg>
        <pc:spChg chg="add mod">
          <ac:chgData name="Masaya Yamaguchi" userId="8869a66585b793a1" providerId="LiveId" clId="{5D49ADF5-6A5C-42DD-9A3E-E2C27C876263}" dt="2020-05-22T16:37:25.209" v="2247" actId="1076"/>
          <ac:spMkLst>
            <pc:docMk/>
            <pc:sldMk cId="2630810805" sldId="264"/>
            <ac:spMk id="8" creationId="{3884016A-9595-4D52-A270-446D7092AF87}"/>
          </ac:spMkLst>
        </pc:spChg>
        <pc:spChg chg="del">
          <ac:chgData name="Masaya Yamaguchi" userId="8869a66585b793a1" providerId="LiveId" clId="{5D49ADF5-6A5C-42DD-9A3E-E2C27C876263}" dt="2020-05-22T16:33:51.013" v="2056"/>
          <ac:spMkLst>
            <pc:docMk/>
            <pc:sldMk cId="2630810805" sldId="264"/>
            <ac:spMk id="12" creationId="{00C24D0E-4B4E-44E0-ADEB-20507CFF21AF}"/>
          </ac:spMkLst>
        </pc:spChg>
        <pc:spChg chg="del">
          <ac:chgData name="Masaya Yamaguchi" userId="8869a66585b793a1" providerId="LiveId" clId="{5D49ADF5-6A5C-42DD-9A3E-E2C27C876263}" dt="2020-05-22T16:33:53.555" v="2057"/>
          <ac:spMkLst>
            <pc:docMk/>
            <pc:sldMk cId="2630810805" sldId="264"/>
            <ac:spMk id="14" creationId="{65BC9BE5-3485-4061-B239-272443167F0C}"/>
          </ac:spMkLst>
        </pc:spChg>
        <pc:spChg chg="del">
          <ac:chgData name="Masaya Yamaguchi" userId="8869a66585b793a1" providerId="LiveId" clId="{5D49ADF5-6A5C-42DD-9A3E-E2C27C876263}" dt="2020-05-22T16:34:00.674" v="2059"/>
          <ac:spMkLst>
            <pc:docMk/>
            <pc:sldMk cId="2630810805" sldId="264"/>
            <ac:spMk id="15" creationId="{23851C7F-285E-4512-A801-56537AB02D02}"/>
          </ac:spMkLst>
        </pc:spChg>
        <pc:spChg chg="del">
          <ac:chgData name="Masaya Yamaguchi" userId="8869a66585b793a1" providerId="LiveId" clId="{5D49ADF5-6A5C-42DD-9A3E-E2C27C876263}" dt="2020-05-22T16:33:56.973" v="2058"/>
          <ac:spMkLst>
            <pc:docMk/>
            <pc:sldMk cId="2630810805" sldId="264"/>
            <ac:spMk id="16" creationId="{3D6DE447-36CF-4354-84A5-AAC6126F5E71}"/>
          </ac:spMkLst>
        </pc:spChg>
        <pc:picChg chg="del">
          <ac:chgData name="Masaya Yamaguchi" userId="8869a66585b793a1" providerId="LiveId" clId="{5D49ADF5-6A5C-42DD-9A3E-E2C27C876263}" dt="2020-05-22T16:33:48.121" v="2055"/>
          <ac:picMkLst>
            <pc:docMk/>
            <pc:sldMk cId="2630810805" sldId="264"/>
            <ac:picMk id="3" creationId="{CF52E7A1-BE32-4307-BA97-F0D2792FA48B}"/>
          </ac:picMkLst>
        </pc:picChg>
        <pc:picChg chg="add mod">
          <ac:chgData name="Masaya Yamaguchi" userId="8869a66585b793a1" providerId="LiveId" clId="{5D49ADF5-6A5C-42DD-9A3E-E2C27C876263}" dt="2020-05-22T16:34:32.770" v="2067" actId="1076"/>
          <ac:picMkLst>
            <pc:docMk/>
            <pc:sldMk cId="2630810805" sldId="264"/>
            <ac:picMk id="4" creationId="{E9A702EF-B69B-4E77-9C5C-69244B1E0EBF}"/>
          </ac:picMkLst>
        </pc:picChg>
        <pc:picChg chg="del">
          <ac:chgData name="Masaya Yamaguchi" userId="8869a66585b793a1" providerId="LiveId" clId="{5D49ADF5-6A5C-42DD-9A3E-E2C27C876263}" dt="2020-05-22T16:33:44.368" v="2053"/>
          <ac:picMkLst>
            <pc:docMk/>
            <pc:sldMk cId="2630810805" sldId="264"/>
            <ac:picMk id="9" creationId="{C409FDB7-B084-4831-A7D4-083AA6FBADA3}"/>
          </ac:picMkLst>
        </pc:picChg>
        <pc:picChg chg="del">
          <ac:chgData name="Masaya Yamaguchi" userId="8869a66585b793a1" providerId="LiveId" clId="{5D49ADF5-6A5C-42DD-9A3E-E2C27C876263}" dt="2020-05-22T16:33:45.805" v="2054"/>
          <ac:picMkLst>
            <pc:docMk/>
            <pc:sldMk cId="2630810805" sldId="264"/>
            <ac:picMk id="11" creationId="{BDBA1A90-B87C-4ED6-A125-1FDE4B5B663B}"/>
          </ac:picMkLst>
        </pc:picChg>
      </pc:sldChg>
      <pc:sldChg chg="addSp delSp modSp add">
        <pc:chgData name="Masaya Yamaguchi" userId="8869a66585b793a1" providerId="LiveId" clId="{5D49ADF5-6A5C-42DD-9A3E-E2C27C876263}" dt="2020-05-22T16:43:51.277" v="2466"/>
        <pc:sldMkLst>
          <pc:docMk/>
          <pc:sldMk cId="1804506757" sldId="265"/>
        </pc:sldMkLst>
        <pc:spChg chg="add mod">
          <ac:chgData name="Masaya Yamaguchi" userId="8869a66585b793a1" providerId="LiveId" clId="{5D49ADF5-6A5C-42DD-9A3E-E2C27C876263}" dt="2020-05-22T16:41:10.513" v="2378" actId="1076"/>
          <ac:spMkLst>
            <pc:docMk/>
            <pc:sldMk cId="1804506757" sldId="265"/>
            <ac:spMk id="2" creationId="{22F6D459-6474-4F51-80B8-916566B8DA60}"/>
          </ac:spMkLst>
        </pc:spChg>
        <pc:spChg chg="mod">
          <ac:chgData name="Masaya Yamaguchi" userId="8869a66585b793a1" providerId="LiveId" clId="{5D49ADF5-6A5C-42DD-9A3E-E2C27C876263}" dt="2020-05-22T16:38:14.661" v="2282" actId="20577"/>
          <ac:spMkLst>
            <pc:docMk/>
            <pc:sldMk cId="1804506757" sldId="265"/>
            <ac:spMk id="6" creationId="{6B551181-2C66-4A19-BFC6-2ADD5F37BB92}"/>
          </ac:spMkLst>
        </pc:spChg>
        <pc:spChg chg="mod">
          <ac:chgData name="Masaya Yamaguchi" userId="8869a66585b793a1" providerId="LiveId" clId="{5D49ADF5-6A5C-42DD-9A3E-E2C27C876263}" dt="2020-05-22T16:38:47.765" v="2295" actId="1076"/>
          <ac:spMkLst>
            <pc:docMk/>
            <pc:sldMk cId="1804506757" sldId="265"/>
            <ac:spMk id="14" creationId="{65BC9BE5-3485-4061-B239-272443167F0C}"/>
          </ac:spMkLst>
        </pc:spChg>
        <pc:spChg chg="mod">
          <ac:chgData name="Masaya Yamaguchi" userId="8869a66585b793a1" providerId="LiveId" clId="{5D49ADF5-6A5C-42DD-9A3E-E2C27C876263}" dt="2020-05-22T16:43:51.277" v="2466"/>
          <ac:spMkLst>
            <pc:docMk/>
            <pc:sldMk cId="1804506757" sldId="265"/>
            <ac:spMk id="15" creationId="{23851C7F-285E-4512-A801-56537AB02D02}"/>
          </ac:spMkLst>
        </pc:spChg>
        <pc:spChg chg="del mod">
          <ac:chgData name="Masaya Yamaguchi" userId="8869a66585b793a1" providerId="LiveId" clId="{5D49ADF5-6A5C-42DD-9A3E-E2C27C876263}" dt="2020-05-22T16:39:19.531" v="2302"/>
          <ac:spMkLst>
            <pc:docMk/>
            <pc:sldMk cId="1804506757" sldId="265"/>
            <ac:spMk id="16" creationId="{3D6DE447-36CF-4354-84A5-AAC6126F5E71}"/>
          </ac:spMkLst>
        </pc:spChg>
        <pc:picChg chg="mod">
          <ac:chgData name="Masaya Yamaguchi" userId="8869a66585b793a1" providerId="LiveId" clId="{5D49ADF5-6A5C-42DD-9A3E-E2C27C876263}" dt="2020-05-22T16:39:18.789" v="2300" actId="14826"/>
          <ac:picMkLst>
            <pc:docMk/>
            <pc:sldMk cId="1804506757" sldId="265"/>
            <ac:picMk id="3" creationId="{CF52E7A1-BE32-4307-BA97-F0D2792FA48B}"/>
          </ac:picMkLst>
        </pc:picChg>
        <pc:picChg chg="mod">
          <ac:chgData name="Masaya Yamaguchi" userId="8869a66585b793a1" providerId="LiveId" clId="{5D49ADF5-6A5C-42DD-9A3E-E2C27C876263}" dt="2020-05-22T16:39:04.720" v="2298" actId="14826"/>
          <ac:picMkLst>
            <pc:docMk/>
            <pc:sldMk cId="1804506757" sldId="265"/>
            <ac:picMk id="9" creationId="{C409FDB7-B084-4831-A7D4-083AA6FBADA3}"/>
          </ac:picMkLst>
        </pc:picChg>
        <pc:picChg chg="mod">
          <ac:chgData name="Masaya Yamaguchi" userId="8869a66585b793a1" providerId="LiveId" clId="{5D49ADF5-6A5C-42DD-9A3E-E2C27C876263}" dt="2020-05-22T16:39:13.638" v="2299" actId="14826"/>
          <ac:picMkLst>
            <pc:docMk/>
            <pc:sldMk cId="1804506757" sldId="265"/>
            <ac:picMk id="11" creationId="{BDBA1A90-B87C-4ED6-A125-1FDE4B5B663B}"/>
          </ac:picMkLst>
        </pc:picChg>
      </pc:sldChg>
    </pc:docChg>
  </pc:docChgLst>
  <pc:docChgLst>
    <pc:chgData name="Masaya Yamaguchi" userId="8869a66585b793a1" providerId="LiveId" clId="{C1662E5D-4F69-4976-B2CE-5C1E311DE216}"/>
    <pc:docChg chg="undo custSel delSld modSld">
      <pc:chgData name="Masaya Yamaguchi" userId="8869a66585b793a1" providerId="LiveId" clId="{C1662E5D-4F69-4976-B2CE-5C1E311DE216}" dt="2020-08-01T19:11:07.419" v="3346" actId="1076"/>
      <pc:docMkLst>
        <pc:docMk/>
      </pc:docMkLst>
      <pc:sldChg chg="modSp">
        <pc:chgData name="Masaya Yamaguchi" userId="8869a66585b793a1" providerId="LiveId" clId="{C1662E5D-4F69-4976-B2CE-5C1E311DE216}" dt="2020-08-01T17:39:36.831" v="172" actId="20577"/>
        <pc:sldMkLst>
          <pc:docMk/>
          <pc:sldMk cId="2216193728" sldId="256"/>
        </pc:sldMkLst>
        <pc:spChg chg="mod">
          <ac:chgData name="Masaya Yamaguchi" userId="8869a66585b793a1" providerId="LiveId" clId="{C1662E5D-4F69-4976-B2CE-5C1E311DE216}" dt="2020-08-01T17:39:36.831" v="172" actId="20577"/>
          <ac:spMkLst>
            <pc:docMk/>
            <pc:sldMk cId="2216193728" sldId="256"/>
            <ac:spMk id="2" creationId="{FA2BB364-A49C-4441-B4FE-4A23CEE640B5}"/>
          </ac:spMkLst>
        </pc:spChg>
        <pc:spChg chg="mod">
          <ac:chgData name="Masaya Yamaguchi" userId="8869a66585b793a1" providerId="LiveId" clId="{C1662E5D-4F69-4976-B2CE-5C1E311DE216}" dt="2020-08-01T17:36:39.196" v="9" actId="20577"/>
          <ac:spMkLst>
            <pc:docMk/>
            <pc:sldMk cId="2216193728" sldId="256"/>
            <ac:spMk id="4" creationId="{53DF05E9-1202-4FE3-A518-573355B6EBE1}"/>
          </ac:spMkLst>
        </pc:spChg>
      </pc:sldChg>
      <pc:sldChg chg="del">
        <pc:chgData name="Masaya Yamaguchi" userId="8869a66585b793a1" providerId="LiveId" clId="{C1662E5D-4F69-4976-B2CE-5C1E311DE216}" dt="2020-08-01T17:43:42.778" v="309" actId="2696"/>
        <pc:sldMkLst>
          <pc:docMk/>
          <pc:sldMk cId="3512458007" sldId="257"/>
        </pc:sldMkLst>
      </pc:sldChg>
      <pc:sldChg chg="modSp">
        <pc:chgData name="Masaya Yamaguchi" userId="8869a66585b793a1" providerId="LiveId" clId="{C1662E5D-4F69-4976-B2CE-5C1E311DE216}" dt="2020-08-01T17:41:26.932" v="304" actId="20577"/>
        <pc:sldMkLst>
          <pc:docMk/>
          <pc:sldMk cId="591245623" sldId="259"/>
        </pc:sldMkLst>
        <pc:spChg chg="mod">
          <ac:chgData name="Masaya Yamaguchi" userId="8869a66585b793a1" providerId="LiveId" clId="{C1662E5D-4F69-4976-B2CE-5C1E311DE216}" dt="2020-08-01T17:41:26.932" v="304" actId="20577"/>
          <ac:spMkLst>
            <pc:docMk/>
            <pc:sldMk cId="591245623" sldId="259"/>
            <ac:spMk id="4" creationId="{D93BC6C0-F763-442A-A026-4978E59453E7}"/>
          </ac:spMkLst>
        </pc:spChg>
      </pc:sldChg>
      <pc:sldChg chg="addSp delSp modSp">
        <pc:chgData name="Masaya Yamaguchi" userId="8869a66585b793a1" providerId="LiveId" clId="{C1662E5D-4F69-4976-B2CE-5C1E311DE216}" dt="2020-08-01T18:31:24.413" v="2273" actId="20577"/>
        <pc:sldMkLst>
          <pc:docMk/>
          <pc:sldMk cId="2636089329" sldId="260"/>
        </pc:sldMkLst>
        <pc:spChg chg="mod">
          <ac:chgData name="Masaya Yamaguchi" userId="8869a66585b793a1" providerId="LiveId" clId="{C1662E5D-4F69-4976-B2CE-5C1E311DE216}" dt="2020-08-01T18:15:21.886" v="1709" actId="20577"/>
          <ac:spMkLst>
            <pc:docMk/>
            <pc:sldMk cId="2636089329" sldId="260"/>
            <ac:spMk id="2" creationId="{A0F39BA3-32F4-460B-A00F-65C4BCEF5823}"/>
          </ac:spMkLst>
        </pc:spChg>
        <pc:spChg chg="add mod">
          <ac:chgData name="Masaya Yamaguchi" userId="8869a66585b793a1" providerId="LiveId" clId="{C1662E5D-4F69-4976-B2CE-5C1E311DE216}" dt="2020-08-01T18:11:52.593" v="1631" actId="207"/>
          <ac:spMkLst>
            <pc:docMk/>
            <pc:sldMk cId="2636089329" sldId="260"/>
            <ac:spMk id="3" creationId="{BD0BC8CE-6DD6-4B4A-988D-00CF1F9184BB}"/>
          </ac:spMkLst>
        </pc:spChg>
        <pc:spChg chg="mod">
          <ac:chgData name="Masaya Yamaguchi" userId="8869a66585b793a1" providerId="LiveId" clId="{C1662E5D-4F69-4976-B2CE-5C1E311DE216}" dt="2020-08-01T18:31:24.413" v="2273" actId="20577"/>
          <ac:spMkLst>
            <pc:docMk/>
            <pc:sldMk cId="2636089329" sldId="260"/>
            <ac:spMk id="6" creationId="{6B551181-2C66-4A19-BFC6-2ADD5F37BB92}"/>
          </ac:spMkLst>
        </pc:spChg>
        <pc:grpChg chg="del">
          <ac:chgData name="Masaya Yamaguchi" userId="8869a66585b793a1" providerId="LiveId" clId="{C1662E5D-4F69-4976-B2CE-5C1E311DE216}" dt="2020-08-01T18:03:08.492" v="1418"/>
          <ac:grpSpMkLst>
            <pc:docMk/>
            <pc:sldMk cId="2636089329" sldId="260"/>
            <ac:grpSpMk id="125" creationId="{7165087E-8081-45CE-A189-7AC7718F95EC}"/>
          </ac:grpSpMkLst>
        </pc:grpChg>
        <pc:picChg chg="del">
          <ac:chgData name="Masaya Yamaguchi" userId="8869a66585b793a1" providerId="LiveId" clId="{C1662E5D-4F69-4976-B2CE-5C1E311DE216}" dt="2020-08-01T18:03:11.570" v="1419"/>
          <ac:picMkLst>
            <pc:docMk/>
            <pc:sldMk cId="2636089329" sldId="260"/>
            <ac:picMk id="123" creationId="{B482DBC4-BAD4-4562-BBE1-C9BC702BBF06}"/>
          </ac:picMkLst>
        </pc:picChg>
      </pc:sldChg>
      <pc:sldChg chg="addSp delSp modSp">
        <pc:chgData name="Masaya Yamaguchi" userId="8869a66585b793a1" providerId="LiveId" clId="{C1662E5D-4F69-4976-B2CE-5C1E311DE216}" dt="2020-08-01T18:53:47.379" v="2832" actId="14826"/>
        <pc:sldMkLst>
          <pc:docMk/>
          <pc:sldMk cId="657537496" sldId="261"/>
        </pc:sldMkLst>
        <pc:spChg chg="mod">
          <ac:chgData name="Masaya Yamaguchi" userId="8869a66585b793a1" providerId="LiveId" clId="{C1662E5D-4F69-4976-B2CE-5C1E311DE216}" dt="2020-08-01T18:20:32.297" v="1938" actId="20577"/>
          <ac:spMkLst>
            <pc:docMk/>
            <pc:sldMk cId="657537496" sldId="261"/>
            <ac:spMk id="2" creationId="{A0F39BA3-32F4-460B-A00F-65C4BCEF5823}"/>
          </ac:spMkLst>
        </pc:spChg>
        <pc:spChg chg="mod">
          <ac:chgData name="Masaya Yamaguchi" userId="8869a66585b793a1" providerId="LiveId" clId="{C1662E5D-4F69-4976-B2CE-5C1E311DE216}" dt="2020-08-01T18:20:39.939" v="1939" actId="20577"/>
          <ac:spMkLst>
            <pc:docMk/>
            <pc:sldMk cId="657537496" sldId="261"/>
            <ac:spMk id="24" creationId="{A91807FB-E2FD-458D-B844-B599C8B42D03}"/>
          </ac:spMkLst>
        </pc:spChg>
        <pc:picChg chg="add del mod">
          <ac:chgData name="Masaya Yamaguchi" userId="8869a66585b793a1" providerId="LiveId" clId="{C1662E5D-4F69-4976-B2CE-5C1E311DE216}" dt="2020-08-01T18:16:25.875" v="1714"/>
          <ac:picMkLst>
            <pc:docMk/>
            <pc:sldMk cId="657537496" sldId="261"/>
            <ac:picMk id="4" creationId="{00A8EE9B-37A8-483E-8D08-C92E3D9DAB52}"/>
          </ac:picMkLst>
        </pc:picChg>
        <pc:picChg chg="del mod">
          <ac:chgData name="Masaya Yamaguchi" userId="8869a66585b793a1" providerId="LiveId" clId="{C1662E5D-4F69-4976-B2CE-5C1E311DE216}" dt="2020-08-01T18:53:08.580" v="2829"/>
          <ac:picMkLst>
            <pc:docMk/>
            <pc:sldMk cId="657537496" sldId="261"/>
            <ac:picMk id="5" creationId="{05877516-AEF2-42ED-A5FF-C56EECC77A58}"/>
          </ac:picMkLst>
        </pc:picChg>
        <pc:picChg chg="add mod">
          <ac:chgData name="Masaya Yamaguchi" userId="8869a66585b793a1" providerId="LiveId" clId="{C1662E5D-4F69-4976-B2CE-5C1E311DE216}" dt="2020-08-01T18:53:37.352" v="2831" actId="14826"/>
          <ac:picMkLst>
            <pc:docMk/>
            <pc:sldMk cId="657537496" sldId="261"/>
            <ac:picMk id="9" creationId="{D34311CC-4CA9-4B0D-8AA9-E135C7994839}"/>
          </ac:picMkLst>
        </pc:picChg>
        <pc:picChg chg="add mod">
          <ac:chgData name="Masaya Yamaguchi" userId="8869a66585b793a1" providerId="LiveId" clId="{C1662E5D-4F69-4976-B2CE-5C1E311DE216}" dt="2020-08-01T18:53:47.379" v="2832" actId="14826"/>
          <ac:picMkLst>
            <pc:docMk/>
            <pc:sldMk cId="657537496" sldId="261"/>
            <ac:picMk id="10" creationId="{27E82DDE-B3A8-4128-98BF-76BDE95D0723}"/>
          </ac:picMkLst>
        </pc:picChg>
        <pc:picChg chg="del mod">
          <ac:chgData name="Masaya Yamaguchi" userId="8869a66585b793a1" providerId="LiveId" clId="{C1662E5D-4F69-4976-B2CE-5C1E311DE216}" dt="2020-08-01T18:53:08.580" v="2829"/>
          <ac:picMkLst>
            <pc:docMk/>
            <pc:sldMk cId="657537496" sldId="261"/>
            <ac:picMk id="22" creationId="{4CCF048D-BBCA-4CB3-A654-2BC0FC2739C6}"/>
          </ac:picMkLst>
        </pc:picChg>
      </pc:sldChg>
      <pc:sldChg chg="delSp modSp">
        <pc:chgData name="Masaya Yamaguchi" userId="8869a66585b793a1" providerId="LiveId" clId="{C1662E5D-4F69-4976-B2CE-5C1E311DE216}" dt="2020-08-01T18:42:30.701" v="2488" actId="20577"/>
        <pc:sldMkLst>
          <pc:docMk/>
          <pc:sldMk cId="3284990432" sldId="262"/>
        </pc:sldMkLst>
        <pc:spChg chg="mod">
          <ac:chgData name="Masaya Yamaguchi" userId="8869a66585b793a1" providerId="LiveId" clId="{C1662E5D-4F69-4976-B2CE-5C1E311DE216}" dt="2020-08-01T18:42:30.701" v="2488" actId="20577"/>
          <ac:spMkLst>
            <pc:docMk/>
            <pc:sldMk cId="3284990432" sldId="262"/>
            <ac:spMk id="2" creationId="{A0F39BA3-32F4-460B-A00F-65C4BCEF5823}"/>
          </ac:spMkLst>
        </pc:spChg>
        <pc:spChg chg="mod">
          <ac:chgData name="Masaya Yamaguchi" userId="8869a66585b793a1" providerId="LiveId" clId="{C1662E5D-4F69-4976-B2CE-5C1E311DE216}" dt="2020-08-01T18:29:40.854" v="2247" actId="1076"/>
          <ac:spMkLst>
            <pc:docMk/>
            <pc:sldMk cId="3284990432" sldId="262"/>
            <ac:spMk id="4" creationId="{44E2DAA8-8141-408F-A79E-106BEAEE7775}"/>
          </ac:spMkLst>
        </pc:spChg>
        <pc:spChg chg="mod">
          <ac:chgData name="Masaya Yamaguchi" userId="8869a66585b793a1" providerId="LiveId" clId="{C1662E5D-4F69-4976-B2CE-5C1E311DE216}" dt="2020-08-01T18:31:30.016" v="2275" actId="20577"/>
          <ac:spMkLst>
            <pc:docMk/>
            <pc:sldMk cId="3284990432" sldId="262"/>
            <ac:spMk id="6" creationId="{6B551181-2C66-4A19-BFC6-2ADD5F37BB92}"/>
          </ac:spMkLst>
        </pc:spChg>
        <pc:spChg chg="mod">
          <ac:chgData name="Masaya Yamaguchi" userId="8869a66585b793a1" providerId="LiveId" clId="{C1662E5D-4F69-4976-B2CE-5C1E311DE216}" dt="2020-08-01T18:29:44.070" v="2248" actId="1076"/>
          <ac:spMkLst>
            <pc:docMk/>
            <pc:sldMk cId="3284990432" sldId="262"/>
            <ac:spMk id="7" creationId="{0F9E74A5-D042-4626-9895-3505D6409D4E}"/>
          </ac:spMkLst>
        </pc:spChg>
        <pc:spChg chg="mod">
          <ac:chgData name="Masaya Yamaguchi" userId="8869a66585b793a1" providerId="LiveId" clId="{C1662E5D-4F69-4976-B2CE-5C1E311DE216}" dt="2020-08-01T18:30:26.052" v="2255" actId="1076"/>
          <ac:spMkLst>
            <pc:docMk/>
            <pc:sldMk cId="3284990432" sldId="262"/>
            <ac:spMk id="9" creationId="{C8502701-9420-4629-9030-6546D0CEE9DD}"/>
          </ac:spMkLst>
        </pc:spChg>
        <pc:spChg chg="mod">
          <ac:chgData name="Masaya Yamaguchi" userId="8869a66585b793a1" providerId="LiveId" clId="{C1662E5D-4F69-4976-B2CE-5C1E311DE216}" dt="2020-08-01T18:39:52.526" v="2299" actId="1076"/>
          <ac:spMkLst>
            <pc:docMk/>
            <pc:sldMk cId="3284990432" sldId="262"/>
            <ac:spMk id="10" creationId="{6525D8B0-FD70-4373-903D-F3DEE2E72C68}"/>
          </ac:spMkLst>
        </pc:spChg>
        <pc:spChg chg="mod">
          <ac:chgData name="Masaya Yamaguchi" userId="8869a66585b793a1" providerId="LiveId" clId="{C1662E5D-4F69-4976-B2CE-5C1E311DE216}" dt="2020-08-01T18:29:04.080" v="2242" actId="1076"/>
          <ac:spMkLst>
            <pc:docMk/>
            <pc:sldMk cId="3284990432" sldId="262"/>
            <ac:spMk id="13" creationId="{FEB3C1F4-79E0-4F93-8866-0BB18EA97ACE}"/>
          </ac:spMkLst>
        </pc:spChg>
        <pc:spChg chg="mod">
          <ac:chgData name="Masaya Yamaguchi" userId="8869a66585b793a1" providerId="LiveId" clId="{C1662E5D-4F69-4976-B2CE-5C1E311DE216}" dt="2020-08-01T18:29:26.610" v="2245" actId="1076"/>
          <ac:spMkLst>
            <pc:docMk/>
            <pc:sldMk cId="3284990432" sldId="262"/>
            <ac:spMk id="14" creationId="{8161DD9A-E11B-43B7-977A-11FFB6F01D60}"/>
          </ac:spMkLst>
        </pc:spChg>
        <pc:spChg chg="mod">
          <ac:chgData name="Masaya Yamaguchi" userId="8869a66585b793a1" providerId="LiveId" clId="{C1662E5D-4F69-4976-B2CE-5C1E311DE216}" dt="2020-08-01T18:30:45.066" v="2259" actId="1076"/>
          <ac:spMkLst>
            <pc:docMk/>
            <pc:sldMk cId="3284990432" sldId="262"/>
            <ac:spMk id="15" creationId="{B03CC7BF-9324-4664-8184-311921335BEB}"/>
          </ac:spMkLst>
        </pc:spChg>
        <pc:spChg chg="mod">
          <ac:chgData name="Masaya Yamaguchi" userId="8869a66585b793a1" providerId="LiveId" clId="{C1662E5D-4F69-4976-B2CE-5C1E311DE216}" dt="2020-08-01T18:39:55.004" v="2300" actId="1076"/>
          <ac:spMkLst>
            <pc:docMk/>
            <pc:sldMk cId="3284990432" sldId="262"/>
            <ac:spMk id="16" creationId="{5150E022-E393-40FA-BD0E-049FAD2FF318}"/>
          </ac:spMkLst>
        </pc:spChg>
        <pc:spChg chg="mod">
          <ac:chgData name="Masaya Yamaguchi" userId="8869a66585b793a1" providerId="LiveId" clId="{C1662E5D-4F69-4976-B2CE-5C1E311DE216}" dt="2020-08-01T18:30:18.916" v="2254" actId="1076"/>
          <ac:spMkLst>
            <pc:docMk/>
            <pc:sldMk cId="3284990432" sldId="262"/>
            <ac:spMk id="18" creationId="{47AF6E74-84B1-453B-AF6F-1BBE430AEB53}"/>
          </ac:spMkLst>
        </pc:spChg>
        <pc:spChg chg="mod">
          <ac:chgData name="Masaya Yamaguchi" userId="8869a66585b793a1" providerId="LiveId" clId="{C1662E5D-4F69-4976-B2CE-5C1E311DE216}" dt="2020-08-01T18:30:08.651" v="2253" actId="1076"/>
          <ac:spMkLst>
            <pc:docMk/>
            <pc:sldMk cId="3284990432" sldId="262"/>
            <ac:spMk id="19" creationId="{A8AE22C7-0FD2-4C4A-944F-29A9D3141D5A}"/>
          </ac:spMkLst>
        </pc:spChg>
        <pc:spChg chg="mod">
          <ac:chgData name="Masaya Yamaguchi" userId="8869a66585b793a1" providerId="LiveId" clId="{C1662E5D-4F69-4976-B2CE-5C1E311DE216}" dt="2020-08-01T18:30:31.342" v="2256" actId="1076"/>
          <ac:spMkLst>
            <pc:docMk/>
            <pc:sldMk cId="3284990432" sldId="262"/>
            <ac:spMk id="20" creationId="{33B64E1B-7538-48F0-A834-42CA44088B62}"/>
          </ac:spMkLst>
        </pc:spChg>
        <pc:spChg chg="mod">
          <ac:chgData name="Masaya Yamaguchi" userId="8869a66585b793a1" providerId="LiveId" clId="{C1662E5D-4F69-4976-B2CE-5C1E311DE216}" dt="2020-08-01T18:40:01.628" v="2302" actId="1076"/>
          <ac:spMkLst>
            <pc:docMk/>
            <pc:sldMk cId="3284990432" sldId="262"/>
            <ac:spMk id="21" creationId="{127D4CEE-6B26-486F-BB1F-2F2160B90EA8}"/>
          </ac:spMkLst>
        </pc:spChg>
        <pc:grpChg chg="mod">
          <ac:chgData name="Masaya Yamaguchi" userId="8869a66585b793a1" providerId="LiveId" clId="{C1662E5D-4F69-4976-B2CE-5C1E311DE216}" dt="2020-08-01T18:39:29.693" v="2297" actId="14100"/>
          <ac:grpSpMkLst>
            <pc:docMk/>
            <pc:sldMk cId="3284990432" sldId="262"/>
            <ac:grpSpMk id="125" creationId="{7165087E-8081-45CE-A189-7AC7718F95EC}"/>
          </ac:grpSpMkLst>
        </pc:grpChg>
        <pc:picChg chg="del mod">
          <ac:chgData name="Masaya Yamaguchi" userId="8869a66585b793a1" providerId="LiveId" clId="{C1662E5D-4F69-4976-B2CE-5C1E311DE216}" dt="2020-08-01T18:31:03.713" v="2271" actId="478"/>
          <ac:picMkLst>
            <pc:docMk/>
            <pc:sldMk cId="3284990432" sldId="262"/>
            <ac:picMk id="74" creationId="{9F6A0788-BC4A-4419-9CA2-3F1A5D430849}"/>
          </ac:picMkLst>
        </pc:picChg>
        <pc:picChg chg="mod ord">
          <ac:chgData name="Masaya Yamaguchi" userId="8869a66585b793a1" providerId="LiveId" clId="{C1662E5D-4F69-4976-B2CE-5C1E311DE216}" dt="2020-08-01T18:31:03.713" v="2270" actId="108"/>
          <ac:picMkLst>
            <pc:docMk/>
            <pc:sldMk cId="3284990432" sldId="262"/>
            <ac:picMk id="100" creationId="{ADCF0EF8-66B2-4263-94CB-93F44BE84768}"/>
          </ac:picMkLst>
        </pc:picChg>
        <pc:cxnChg chg="mod">
          <ac:chgData name="Masaya Yamaguchi" userId="8869a66585b793a1" providerId="LiveId" clId="{C1662E5D-4F69-4976-B2CE-5C1E311DE216}" dt="2020-08-01T18:29:40.854" v="2247" actId="1076"/>
          <ac:cxnSpMkLst>
            <pc:docMk/>
            <pc:sldMk cId="3284990432" sldId="262"/>
            <ac:cxnSpMk id="23" creationId="{4F5AD55B-7B4F-4ADB-84FF-5ECE5589F492}"/>
          </ac:cxnSpMkLst>
        </pc:cxnChg>
        <pc:cxnChg chg="mod">
          <ac:chgData name="Masaya Yamaguchi" userId="8869a66585b793a1" providerId="LiveId" clId="{C1662E5D-4F69-4976-B2CE-5C1E311DE216}" dt="2020-08-01T18:30:45.066" v="2259" actId="1076"/>
          <ac:cxnSpMkLst>
            <pc:docMk/>
            <pc:sldMk cId="3284990432" sldId="262"/>
            <ac:cxnSpMk id="26" creationId="{FFAFCFB5-3356-4270-8C7B-9E003C753AE9}"/>
          </ac:cxnSpMkLst>
        </pc:cxnChg>
        <pc:cxnChg chg="mod">
          <ac:chgData name="Masaya Yamaguchi" userId="8869a66585b793a1" providerId="LiveId" clId="{C1662E5D-4F69-4976-B2CE-5C1E311DE216}" dt="2020-08-01T18:29:40.854" v="2247" actId="1076"/>
          <ac:cxnSpMkLst>
            <pc:docMk/>
            <pc:sldMk cId="3284990432" sldId="262"/>
            <ac:cxnSpMk id="27" creationId="{B2CDD7E3-4C77-4D03-BDC6-9FF702CD47BB}"/>
          </ac:cxnSpMkLst>
        </pc:cxnChg>
        <pc:cxnChg chg="mod">
          <ac:chgData name="Masaya Yamaguchi" userId="8869a66585b793a1" providerId="LiveId" clId="{C1662E5D-4F69-4976-B2CE-5C1E311DE216}" dt="2020-08-01T18:29:44.070" v="2248" actId="1076"/>
          <ac:cxnSpMkLst>
            <pc:docMk/>
            <pc:sldMk cId="3284990432" sldId="262"/>
            <ac:cxnSpMk id="28" creationId="{2B927506-1E9C-4565-ABBA-80B071830077}"/>
          </ac:cxnSpMkLst>
        </pc:cxnChg>
        <pc:cxnChg chg="mod">
          <ac:chgData name="Masaya Yamaguchi" userId="8869a66585b793a1" providerId="LiveId" clId="{C1662E5D-4F69-4976-B2CE-5C1E311DE216}" dt="2020-08-01T18:30:31.342" v="2256" actId="1076"/>
          <ac:cxnSpMkLst>
            <pc:docMk/>
            <pc:sldMk cId="3284990432" sldId="262"/>
            <ac:cxnSpMk id="37" creationId="{B48D8D82-8F11-4948-BB1D-8D5A2C621997}"/>
          </ac:cxnSpMkLst>
        </pc:cxnChg>
        <pc:cxnChg chg="mod">
          <ac:chgData name="Masaya Yamaguchi" userId="8869a66585b793a1" providerId="LiveId" clId="{C1662E5D-4F69-4976-B2CE-5C1E311DE216}" dt="2020-08-01T18:30:45.066" v="2259" actId="1076"/>
          <ac:cxnSpMkLst>
            <pc:docMk/>
            <pc:sldMk cId="3284990432" sldId="262"/>
            <ac:cxnSpMk id="41" creationId="{B7370EED-67BB-4341-A086-6CBE47FB9A96}"/>
          </ac:cxnSpMkLst>
        </pc:cxnChg>
        <pc:cxnChg chg="mod">
          <ac:chgData name="Masaya Yamaguchi" userId="8869a66585b793a1" providerId="LiveId" clId="{C1662E5D-4F69-4976-B2CE-5C1E311DE216}" dt="2020-08-01T18:30:26.052" v="2255" actId="1076"/>
          <ac:cxnSpMkLst>
            <pc:docMk/>
            <pc:sldMk cId="3284990432" sldId="262"/>
            <ac:cxnSpMk id="42" creationId="{C4964135-5427-4881-85C3-C47820FBE424}"/>
          </ac:cxnSpMkLst>
        </pc:cxnChg>
        <pc:cxnChg chg="mod">
          <ac:chgData name="Masaya Yamaguchi" userId="8869a66585b793a1" providerId="LiveId" clId="{C1662E5D-4F69-4976-B2CE-5C1E311DE216}" dt="2020-08-01T18:30:45.066" v="2259" actId="1076"/>
          <ac:cxnSpMkLst>
            <pc:docMk/>
            <pc:sldMk cId="3284990432" sldId="262"/>
            <ac:cxnSpMk id="48" creationId="{051DB6BB-7144-461A-A7FC-7443A64A419E}"/>
          </ac:cxnSpMkLst>
        </pc:cxnChg>
        <pc:cxnChg chg="mod">
          <ac:chgData name="Masaya Yamaguchi" userId="8869a66585b793a1" providerId="LiveId" clId="{C1662E5D-4F69-4976-B2CE-5C1E311DE216}" dt="2020-08-01T18:30:18.916" v="2254" actId="1076"/>
          <ac:cxnSpMkLst>
            <pc:docMk/>
            <pc:sldMk cId="3284990432" sldId="262"/>
            <ac:cxnSpMk id="49" creationId="{B47F119A-9BE7-4CFB-828E-62873164C272}"/>
          </ac:cxnSpMkLst>
        </pc:cxnChg>
        <pc:cxnChg chg="mod">
          <ac:chgData name="Masaya Yamaguchi" userId="8869a66585b793a1" providerId="LiveId" clId="{C1662E5D-4F69-4976-B2CE-5C1E311DE216}" dt="2020-08-01T18:30:08.651" v="2253" actId="1076"/>
          <ac:cxnSpMkLst>
            <pc:docMk/>
            <pc:sldMk cId="3284990432" sldId="262"/>
            <ac:cxnSpMk id="54" creationId="{C52C30C8-2853-46CD-BC72-97FC063998A5}"/>
          </ac:cxnSpMkLst>
        </pc:cxnChg>
        <pc:cxnChg chg="mod">
          <ac:chgData name="Masaya Yamaguchi" userId="8869a66585b793a1" providerId="LiveId" clId="{C1662E5D-4F69-4976-B2CE-5C1E311DE216}" dt="2020-08-01T18:30:08.651" v="2253" actId="1076"/>
          <ac:cxnSpMkLst>
            <pc:docMk/>
            <pc:sldMk cId="3284990432" sldId="262"/>
            <ac:cxnSpMk id="55" creationId="{3989F792-8146-455E-A04C-4A391A187037}"/>
          </ac:cxnSpMkLst>
        </pc:cxnChg>
        <pc:cxnChg chg="mod">
          <ac:chgData name="Masaya Yamaguchi" userId="8869a66585b793a1" providerId="LiveId" clId="{C1662E5D-4F69-4976-B2CE-5C1E311DE216}" dt="2020-08-01T18:30:31.342" v="2256" actId="1076"/>
          <ac:cxnSpMkLst>
            <pc:docMk/>
            <pc:sldMk cId="3284990432" sldId="262"/>
            <ac:cxnSpMk id="56" creationId="{94520189-13D0-4726-968F-966CDC2A76BF}"/>
          </ac:cxnSpMkLst>
        </pc:cxnChg>
        <pc:cxnChg chg="mod">
          <ac:chgData name="Masaya Yamaguchi" userId="8869a66585b793a1" providerId="LiveId" clId="{C1662E5D-4F69-4976-B2CE-5C1E311DE216}" dt="2020-08-01T18:30:45.066" v="2259" actId="1076"/>
          <ac:cxnSpMkLst>
            <pc:docMk/>
            <pc:sldMk cId="3284990432" sldId="262"/>
            <ac:cxnSpMk id="57" creationId="{D6E9CE51-2A01-4413-84CC-7F98C0CA12E6}"/>
          </ac:cxnSpMkLst>
        </pc:cxnChg>
        <pc:cxnChg chg="mod">
          <ac:chgData name="Masaya Yamaguchi" userId="8869a66585b793a1" providerId="LiveId" clId="{C1662E5D-4F69-4976-B2CE-5C1E311DE216}" dt="2020-08-01T18:30:18.916" v="2254" actId="1076"/>
          <ac:cxnSpMkLst>
            <pc:docMk/>
            <pc:sldMk cId="3284990432" sldId="262"/>
            <ac:cxnSpMk id="58" creationId="{B1CD3E04-85E4-4F9C-A8B9-83F94E225455}"/>
          </ac:cxnSpMkLst>
        </pc:cxnChg>
        <pc:cxnChg chg="mod">
          <ac:chgData name="Masaya Yamaguchi" userId="8869a66585b793a1" providerId="LiveId" clId="{C1662E5D-4F69-4976-B2CE-5C1E311DE216}" dt="2020-08-01T18:30:45.066" v="2259" actId="1076"/>
          <ac:cxnSpMkLst>
            <pc:docMk/>
            <pc:sldMk cId="3284990432" sldId="262"/>
            <ac:cxnSpMk id="59" creationId="{FF740D48-8781-4878-8754-AEE76A3CB1F8}"/>
          </ac:cxnSpMkLst>
        </pc:cxnChg>
        <pc:cxnChg chg="mod">
          <ac:chgData name="Masaya Yamaguchi" userId="8869a66585b793a1" providerId="LiveId" clId="{C1662E5D-4F69-4976-B2CE-5C1E311DE216}" dt="2020-08-01T18:30:45.066" v="2259" actId="1076"/>
          <ac:cxnSpMkLst>
            <pc:docMk/>
            <pc:sldMk cId="3284990432" sldId="262"/>
            <ac:cxnSpMk id="60" creationId="{99DFA228-AA83-45B5-96B1-865534260163}"/>
          </ac:cxnSpMkLst>
        </pc:cxnChg>
        <pc:cxnChg chg="mod">
          <ac:chgData name="Masaya Yamaguchi" userId="8869a66585b793a1" providerId="LiveId" clId="{C1662E5D-4F69-4976-B2CE-5C1E311DE216}" dt="2020-08-01T18:29:44.070" v="2248" actId="1076"/>
          <ac:cxnSpMkLst>
            <pc:docMk/>
            <pc:sldMk cId="3284990432" sldId="262"/>
            <ac:cxnSpMk id="79" creationId="{A9C3D152-650A-4221-85AE-69A34CF10FAF}"/>
          </ac:cxnSpMkLst>
        </pc:cxnChg>
      </pc:sldChg>
      <pc:sldChg chg="modSp">
        <pc:chgData name="Masaya Yamaguchi" userId="8869a66585b793a1" providerId="LiveId" clId="{C1662E5D-4F69-4976-B2CE-5C1E311DE216}" dt="2020-08-01T18:36:34.020" v="2294"/>
        <pc:sldMkLst>
          <pc:docMk/>
          <pc:sldMk cId="2334521627" sldId="263"/>
        </pc:sldMkLst>
        <pc:spChg chg="mod">
          <ac:chgData name="Masaya Yamaguchi" userId="8869a66585b793a1" providerId="LiveId" clId="{C1662E5D-4F69-4976-B2CE-5C1E311DE216}" dt="2020-08-01T18:36:34.020" v="2294"/>
          <ac:spMkLst>
            <pc:docMk/>
            <pc:sldMk cId="2334521627" sldId="263"/>
            <ac:spMk id="2" creationId="{A0F39BA3-32F4-460B-A00F-65C4BCEF5823}"/>
          </ac:spMkLst>
        </pc:spChg>
        <pc:spChg chg="mod">
          <ac:chgData name="Masaya Yamaguchi" userId="8869a66585b793a1" providerId="LiveId" clId="{C1662E5D-4F69-4976-B2CE-5C1E311DE216}" dt="2020-08-01T18:34:17.076" v="2278"/>
          <ac:spMkLst>
            <pc:docMk/>
            <pc:sldMk cId="2334521627" sldId="263"/>
            <ac:spMk id="8" creationId="{7DE35785-B60E-4E6E-8183-308A35A30A38}"/>
          </ac:spMkLst>
        </pc:spChg>
        <pc:picChg chg="mod">
          <ac:chgData name="Masaya Yamaguchi" userId="8869a66585b793a1" providerId="LiveId" clId="{C1662E5D-4F69-4976-B2CE-5C1E311DE216}" dt="2020-08-01T18:33:49.082" v="2276" actId="14826"/>
          <ac:picMkLst>
            <pc:docMk/>
            <pc:sldMk cId="2334521627" sldId="263"/>
            <ac:picMk id="9" creationId="{42C04414-7C10-4A47-B4F3-3A54143F1914}"/>
          </ac:picMkLst>
        </pc:picChg>
        <pc:picChg chg="mod">
          <ac:chgData name="Masaya Yamaguchi" userId="8869a66585b793a1" providerId="LiveId" clId="{C1662E5D-4F69-4976-B2CE-5C1E311DE216}" dt="2020-08-01T18:34:01.953" v="2277" actId="14826"/>
          <ac:picMkLst>
            <pc:docMk/>
            <pc:sldMk cId="2334521627" sldId="263"/>
            <ac:picMk id="11" creationId="{ED7CB026-A1D6-4428-B20C-95E267CEB6E3}"/>
          </ac:picMkLst>
        </pc:picChg>
      </pc:sldChg>
      <pc:sldChg chg="del">
        <pc:chgData name="Masaya Yamaguchi" userId="8869a66585b793a1" providerId="LiveId" clId="{C1662E5D-4F69-4976-B2CE-5C1E311DE216}" dt="2020-08-01T18:38:14.882" v="2295" actId="2696"/>
        <pc:sldMkLst>
          <pc:docMk/>
          <pc:sldMk cId="1512448022" sldId="264"/>
        </pc:sldMkLst>
      </pc:sldChg>
      <pc:sldChg chg="delSp modSp">
        <pc:chgData name="Masaya Yamaguchi" userId="8869a66585b793a1" providerId="LiveId" clId="{C1662E5D-4F69-4976-B2CE-5C1E311DE216}" dt="2020-08-01T18:51:08.289" v="2822" actId="20577"/>
        <pc:sldMkLst>
          <pc:docMk/>
          <pc:sldMk cId="1904588097" sldId="265"/>
        </pc:sldMkLst>
        <pc:spChg chg="mod">
          <ac:chgData name="Masaya Yamaguchi" userId="8869a66585b793a1" providerId="LiveId" clId="{C1662E5D-4F69-4976-B2CE-5C1E311DE216}" dt="2020-08-01T18:51:08.289" v="2822" actId="20577"/>
          <ac:spMkLst>
            <pc:docMk/>
            <pc:sldMk cId="1904588097" sldId="265"/>
            <ac:spMk id="2" creationId="{A0F39BA3-32F4-460B-A00F-65C4BCEF5823}"/>
          </ac:spMkLst>
        </pc:spChg>
        <pc:spChg chg="mod">
          <ac:chgData name="Masaya Yamaguchi" userId="8869a66585b793a1" providerId="LiveId" clId="{C1662E5D-4F69-4976-B2CE-5C1E311DE216}" dt="2020-08-01T18:44:44.209" v="2497" actId="20577"/>
          <ac:spMkLst>
            <pc:docMk/>
            <pc:sldMk cId="1904588097" sldId="265"/>
            <ac:spMk id="6" creationId="{6B551181-2C66-4A19-BFC6-2ADD5F37BB92}"/>
          </ac:spMkLst>
        </pc:spChg>
        <pc:grpChg chg="del">
          <ac:chgData name="Masaya Yamaguchi" userId="8869a66585b793a1" providerId="LiveId" clId="{C1662E5D-4F69-4976-B2CE-5C1E311DE216}" dt="2020-08-01T18:44:57.108" v="2498"/>
          <ac:grpSpMkLst>
            <pc:docMk/>
            <pc:sldMk cId="1904588097" sldId="265"/>
            <ac:grpSpMk id="99" creationId="{DCBD22B2-6CCB-40D7-838E-C02BFF69E7A8}"/>
          </ac:grpSpMkLst>
        </pc:grpChg>
        <pc:picChg chg="del">
          <ac:chgData name="Masaya Yamaguchi" userId="8869a66585b793a1" providerId="LiveId" clId="{C1662E5D-4F69-4976-B2CE-5C1E311DE216}" dt="2020-08-01T18:48:37.347" v="2648"/>
          <ac:picMkLst>
            <pc:docMk/>
            <pc:sldMk cId="1904588097" sldId="265"/>
            <ac:picMk id="108" creationId="{1457C8C4-B6BD-4D7C-B25B-DE7FD0880BD0}"/>
          </ac:picMkLst>
        </pc:picChg>
      </pc:sldChg>
      <pc:sldChg chg="del">
        <pc:chgData name="Masaya Yamaguchi" userId="8869a66585b793a1" providerId="LiveId" clId="{C1662E5D-4F69-4976-B2CE-5C1E311DE216}" dt="2020-08-01T18:51:21.031" v="2823" actId="2696"/>
        <pc:sldMkLst>
          <pc:docMk/>
          <pc:sldMk cId="1873733489" sldId="266"/>
        </pc:sldMkLst>
      </pc:sldChg>
      <pc:sldChg chg="modSp">
        <pc:chgData name="Masaya Yamaguchi" userId="8869a66585b793a1" providerId="LiveId" clId="{C1662E5D-4F69-4976-B2CE-5C1E311DE216}" dt="2020-08-01T19:11:07.419" v="3346" actId="1076"/>
        <pc:sldMkLst>
          <pc:docMk/>
          <pc:sldMk cId="3645404220" sldId="267"/>
        </pc:sldMkLst>
        <pc:spChg chg="mod">
          <ac:chgData name="Masaya Yamaguchi" userId="8869a66585b793a1" providerId="LiveId" clId="{C1662E5D-4F69-4976-B2CE-5C1E311DE216}" dt="2020-08-01T19:11:03.893" v="3345" actId="1076"/>
          <ac:spMkLst>
            <pc:docMk/>
            <pc:sldMk cId="3645404220" sldId="267"/>
            <ac:spMk id="2" creationId="{A0F39BA3-32F4-460B-A00F-65C4BCEF5823}"/>
          </ac:spMkLst>
        </pc:spChg>
        <pc:spChg chg="mod">
          <ac:chgData name="Masaya Yamaguchi" userId="8869a66585b793a1" providerId="LiveId" clId="{C1662E5D-4F69-4976-B2CE-5C1E311DE216}" dt="2020-08-01T19:10:47.700" v="3343" actId="20577"/>
          <ac:spMkLst>
            <pc:docMk/>
            <pc:sldMk cId="3645404220" sldId="267"/>
            <ac:spMk id="6" creationId="{6B551181-2C66-4A19-BFC6-2ADD5F37BB92}"/>
          </ac:spMkLst>
        </pc:spChg>
        <pc:spChg chg="mod">
          <ac:chgData name="Masaya Yamaguchi" userId="8869a66585b793a1" providerId="LiveId" clId="{C1662E5D-4F69-4976-B2CE-5C1E311DE216}" dt="2020-08-01T19:11:07.419" v="3346" actId="1076"/>
          <ac:spMkLst>
            <pc:docMk/>
            <pc:sldMk cId="3645404220" sldId="267"/>
            <ac:spMk id="10" creationId="{4A5C3F4B-AC88-4913-B8D6-2B114912F959}"/>
          </ac:spMkLst>
        </pc:spChg>
        <pc:graphicFrameChg chg="mod modGraphic">
          <ac:chgData name="Masaya Yamaguchi" userId="8869a66585b793a1" providerId="LiveId" clId="{C1662E5D-4F69-4976-B2CE-5C1E311DE216}" dt="2020-08-01T19:10:56.851" v="3344" actId="1076"/>
          <ac:graphicFrameMkLst>
            <pc:docMk/>
            <pc:sldMk cId="3645404220" sldId="267"/>
            <ac:graphicFrameMk id="3" creationId="{E5B8BC19-567C-46C0-B0B2-9B2F23D277AE}"/>
          </ac:graphicFrameMkLst>
        </pc:graphicFrameChg>
      </pc:sldChg>
      <pc:sldChg chg="modSp">
        <pc:chgData name="Masaya Yamaguchi" userId="8869a66585b793a1" providerId="LiveId" clId="{C1662E5D-4F69-4976-B2CE-5C1E311DE216}" dt="2020-08-01T17:58:23.336" v="1247" actId="20577"/>
        <pc:sldMkLst>
          <pc:docMk/>
          <pc:sldMk cId="4128052610" sldId="268"/>
        </pc:sldMkLst>
        <pc:spChg chg="mod">
          <ac:chgData name="Masaya Yamaguchi" userId="8869a66585b793a1" providerId="LiveId" clId="{C1662E5D-4F69-4976-B2CE-5C1E311DE216}" dt="2020-08-01T17:58:23.336" v="1247" actId="20577"/>
          <ac:spMkLst>
            <pc:docMk/>
            <pc:sldMk cId="4128052610" sldId="268"/>
            <ac:spMk id="2" creationId="{A0F39BA3-32F4-460B-A00F-65C4BCEF5823}"/>
          </ac:spMkLst>
        </pc:spChg>
      </pc:sldChg>
      <pc:sldChg chg="addSp delSp modSp">
        <pc:chgData name="Masaya Yamaguchi" userId="8869a66585b793a1" providerId="LiveId" clId="{C1662E5D-4F69-4976-B2CE-5C1E311DE216}" dt="2020-08-01T18:01:10.617" v="1296" actId="20577"/>
        <pc:sldMkLst>
          <pc:docMk/>
          <pc:sldMk cId="886174722" sldId="269"/>
        </pc:sldMkLst>
        <pc:spChg chg="del mod">
          <ac:chgData name="Masaya Yamaguchi" userId="8869a66585b793a1" providerId="LiveId" clId="{C1662E5D-4F69-4976-B2CE-5C1E311DE216}" dt="2020-08-01T17:43:58.400" v="315"/>
          <ac:spMkLst>
            <pc:docMk/>
            <pc:sldMk cId="886174722" sldId="269"/>
            <ac:spMk id="3" creationId="{AE4A35AD-A9DA-42E7-8017-E1887DB518C9}"/>
          </ac:spMkLst>
        </pc:spChg>
        <pc:spChg chg="del mod">
          <ac:chgData name="Masaya Yamaguchi" userId="8869a66585b793a1" providerId="LiveId" clId="{C1662E5D-4F69-4976-B2CE-5C1E311DE216}" dt="2020-08-01T17:44:46.458" v="338"/>
          <ac:spMkLst>
            <pc:docMk/>
            <pc:sldMk cId="886174722" sldId="269"/>
            <ac:spMk id="4" creationId="{D93BC6C0-F763-442A-A026-4978E59453E7}"/>
          </ac:spMkLst>
        </pc:spChg>
        <pc:spChg chg="add mod">
          <ac:chgData name="Masaya Yamaguchi" userId="8869a66585b793a1" providerId="LiveId" clId="{C1662E5D-4F69-4976-B2CE-5C1E311DE216}" dt="2020-08-01T17:44:14.860" v="335" actId="20577"/>
          <ac:spMkLst>
            <pc:docMk/>
            <pc:sldMk cId="886174722" sldId="269"/>
            <ac:spMk id="5" creationId="{C723792D-244F-46B4-AEF2-7DD62A18A0E1}"/>
          </ac:spMkLst>
        </pc:spChg>
        <pc:spChg chg="add mod">
          <ac:chgData name="Masaya Yamaguchi" userId="8869a66585b793a1" providerId="LiveId" clId="{C1662E5D-4F69-4976-B2CE-5C1E311DE216}" dt="2020-08-01T18:01:10.617" v="1296" actId="20577"/>
          <ac:spMkLst>
            <pc:docMk/>
            <pc:sldMk cId="886174722" sldId="269"/>
            <ac:spMk id="6" creationId="{58CDAA12-0D41-4C68-8CE7-7603C10B18C0}"/>
          </ac:spMkLst>
        </pc:spChg>
      </pc:sldChg>
      <pc:sldChg chg="modSp">
        <pc:chgData name="Masaya Yamaguchi" userId="8869a66585b793a1" providerId="LiveId" clId="{C1662E5D-4F69-4976-B2CE-5C1E311DE216}" dt="2020-08-01T18:54:06.650" v="2834" actId="20577"/>
        <pc:sldMkLst>
          <pc:docMk/>
          <pc:sldMk cId="4095490388" sldId="270"/>
        </pc:sldMkLst>
        <pc:spChg chg="mod">
          <ac:chgData name="Masaya Yamaguchi" userId="8869a66585b793a1" providerId="LiveId" clId="{C1662E5D-4F69-4976-B2CE-5C1E311DE216}" dt="2020-08-01T18:54:06.650" v="2834" actId="20577"/>
          <ac:spMkLst>
            <pc:docMk/>
            <pc:sldMk cId="4095490388" sldId="270"/>
            <ac:spMk id="2" creationId="{A0F39BA3-32F4-460B-A00F-65C4BCEF5823}"/>
          </ac:spMkLst>
        </pc:spChg>
        <pc:spChg chg="mod">
          <ac:chgData name="Masaya Yamaguchi" userId="8869a66585b793a1" providerId="LiveId" clId="{C1662E5D-4F69-4976-B2CE-5C1E311DE216}" dt="2020-08-01T18:51:30.167" v="2825" actId="20577"/>
          <ac:spMkLst>
            <pc:docMk/>
            <pc:sldMk cId="4095490388" sldId="270"/>
            <ac:spMk id="6" creationId="{6B551181-2C66-4A19-BFC6-2ADD5F37BB92}"/>
          </ac:spMkLst>
        </pc:spChg>
        <pc:picChg chg="mod">
          <ac:chgData name="Masaya Yamaguchi" userId="8869a66585b793a1" providerId="LiveId" clId="{C1662E5D-4F69-4976-B2CE-5C1E311DE216}" dt="2020-08-01T18:52:35.404" v="2828" actId="14826"/>
          <ac:picMkLst>
            <pc:docMk/>
            <pc:sldMk cId="4095490388" sldId="270"/>
            <ac:picMk id="9" creationId="{42C04414-7C10-4A47-B4F3-3A54143F1914}"/>
          </ac:picMkLst>
        </pc:picChg>
      </pc:sldChg>
      <pc:sldChg chg="addSp delSp modSp">
        <pc:chgData name="Masaya Yamaguchi" userId="8869a66585b793a1" providerId="LiveId" clId="{C1662E5D-4F69-4976-B2CE-5C1E311DE216}" dt="2020-08-01T19:03:35.099" v="3040" actId="1076"/>
        <pc:sldMkLst>
          <pc:docMk/>
          <pc:sldMk cId="506816803" sldId="271"/>
        </pc:sldMkLst>
        <pc:spChg chg="mod">
          <ac:chgData name="Masaya Yamaguchi" userId="8869a66585b793a1" providerId="LiveId" clId="{C1662E5D-4F69-4976-B2CE-5C1E311DE216}" dt="2020-08-01T19:03:04.914" v="3032" actId="20577"/>
          <ac:spMkLst>
            <pc:docMk/>
            <pc:sldMk cId="506816803" sldId="271"/>
            <ac:spMk id="2" creationId="{A0F39BA3-32F4-460B-A00F-65C4BCEF5823}"/>
          </ac:spMkLst>
        </pc:spChg>
        <pc:spChg chg="add del mod">
          <ac:chgData name="Masaya Yamaguchi" userId="8869a66585b793a1" providerId="LiveId" clId="{C1662E5D-4F69-4976-B2CE-5C1E311DE216}" dt="2020-08-01T18:55:31.975" v="2838"/>
          <ac:spMkLst>
            <pc:docMk/>
            <pc:sldMk cId="506816803" sldId="271"/>
            <ac:spMk id="3" creationId="{B4EC91C9-03CE-415E-BEBB-136450DC2ED7}"/>
          </ac:spMkLst>
        </pc:spChg>
        <pc:spChg chg="del">
          <ac:chgData name="Masaya Yamaguchi" userId="8869a66585b793a1" providerId="LiveId" clId="{C1662E5D-4F69-4976-B2CE-5C1E311DE216}" dt="2020-08-01T19:01:20.847" v="2855"/>
          <ac:spMkLst>
            <pc:docMk/>
            <pc:sldMk cId="506816803" sldId="271"/>
            <ac:spMk id="8" creationId="{7DE35785-B60E-4E6E-8183-308A35A30A38}"/>
          </ac:spMkLst>
        </pc:spChg>
        <pc:spChg chg="add del mod">
          <ac:chgData name="Masaya Yamaguchi" userId="8869a66585b793a1" providerId="LiveId" clId="{C1662E5D-4F69-4976-B2CE-5C1E311DE216}" dt="2020-08-01T19:03:21.900" v="3036"/>
          <ac:spMkLst>
            <pc:docMk/>
            <pc:sldMk cId="506816803" sldId="271"/>
            <ac:spMk id="12" creationId="{A407EDCE-94FA-4CB0-B0EF-6D684F4A562D}"/>
          </ac:spMkLst>
        </pc:spChg>
        <pc:spChg chg="add mod">
          <ac:chgData name="Masaya Yamaguchi" userId="8869a66585b793a1" providerId="LiveId" clId="{C1662E5D-4F69-4976-B2CE-5C1E311DE216}" dt="2020-08-01T19:03:35.099" v="3040" actId="1076"/>
          <ac:spMkLst>
            <pc:docMk/>
            <pc:sldMk cId="506816803" sldId="271"/>
            <ac:spMk id="13" creationId="{35A5CF76-F655-4F49-BFED-288754A18F78}"/>
          </ac:spMkLst>
        </pc:spChg>
        <pc:graphicFrameChg chg="add del">
          <ac:chgData name="Masaya Yamaguchi" userId="8869a66585b793a1" providerId="LiveId" clId="{C1662E5D-4F69-4976-B2CE-5C1E311DE216}" dt="2020-08-01T18:56:12.815" v="2840" actId="3680"/>
          <ac:graphicFrameMkLst>
            <pc:docMk/>
            <pc:sldMk cId="506816803" sldId="271"/>
            <ac:graphicFrameMk id="4" creationId="{1DE9B4E5-2DD5-4787-A51F-5A84D5C4E24A}"/>
          </ac:graphicFrameMkLst>
        </pc:graphicFrameChg>
        <pc:graphicFrameChg chg="add del">
          <ac:chgData name="Masaya Yamaguchi" userId="8869a66585b793a1" providerId="LiveId" clId="{C1662E5D-4F69-4976-B2CE-5C1E311DE216}" dt="2020-08-01T19:01:12.783" v="2852"/>
          <ac:graphicFrameMkLst>
            <pc:docMk/>
            <pc:sldMk cId="506816803" sldId="271"/>
            <ac:graphicFrameMk id="7" creationId="{5FB51F7A-BE85-4C98-A12E-C99E4C880741}"/>
          </ac:graphicFrameMkLst>
        </pc:graphicFrameChg>
        <pc:picChg chg="del">
          <ac:chgData name="Masaya Yamaguchi" userId="8869a66585b793a1" providerId="LiveId" clId="{C1662E5D-4F69-4976-B2CE-5C1E311DE216}" dt="2020-08-01T18:54:51.668" v="2835"/>
          <ac:picMkLst>
            <pc:docMk/>
            <pc:sldMk cId="506816803" sldId="271"/>
            <ac:picMk id="9" creationId="{42C04414-7C10-4A47-B4F3-3A54143F1914}"/>
          </ac:picMkLst>
        </pc:picChg>
        <pc:picChg chg="add mod">
          <ac:chgData name="Masaya Yamaguchi" userId="8869a66585b793a1" providerId="LiveId" clId="{C1662E5D-4F69-4976-B2CE-5C1E311DE216}" dt="2020-08-01T19:03:35.099" v="3040" actId="1076"/>
          <ac:picMkLst>
            <pc:docMk/>
            <pc:sldMk cId="506816803" sldId="271"/>
            <ac:picMk id="10" creationId="{D8EFE877-3901-4542-A7BE-EFB8C041D4FF}"/>
          </ac:picMkLst>
        </pc:picChg>
        <pc:picChg chg="del">
          <ac:chgData name="Masaya Yamaguchi" userId="8869a66585b793a1" providerId="LiveId" clId="{C1662E5D-4F69-4976-B2CE-5C1E311DE216}" dt="2020-08-01T18:54:51.668" v="2835"/>
          <ac:picMkLst>
            <pc:docMk/>
            <pc:sldMk cId="506816803" sldId="271"/>
            <ac:picMk id="11" creationId="{ED7CB026-A1D6-4428-B20C-95E267CEB6E3}"/>
          </ac:picMkLst>
        </pc:picChg>
      </pc:sldChg>
    </pc:docChg>
  </pc:docChgLst>
  <pc:docChgLst>
    <pc:chgData name="Masaya Yamaguchi" userId="8869a66585b793a1" providerId="LiveId" clId="{81B6BE6E-F3D5-4DD0-B28C-5B2940380FB9}"/>
    <pc:docChg chg="undo custSel modSld">
      <pc:chgData name="Masaya Yamaguchi" userId="8869a66585b793a1" providerId="LiveId" clId="{81B6BE6E-F3D5-4DD0-B28C-5B2940380FB9}" dt="2020-07-20T09:10:50.193" v="783" actId="113"/>
      <pc:docMkLst>
        <pc:docMk/>
      </pc:docMkLst>
      <pc:sldChg chg="modSp">
        <pc:chgData name="Masaya Yamaguchi" userId="8869a66585b793a1" providerId="LiveId" clId="{81B6BE6E-F3D5-4DD0-B28C-5B2940380FB9}" dt="2020-07-19T12:10:46.600" v="222" actId="255"/>
        <pc:sldMkLst>
          <pc:docMk/>
          <pc:sldMk cId="3512458007" sldId="257"/>
        </pc:sldMkLst>
        <pc:spChg chg="mod">
          <ac:chgData name="Masaya Yamaguchi" userId="8869a66585b793a1" providerId="LiveId" clId="{81B6BE6E-F3D5-4DD0-B28C-5B2940380FB9}" dt="2020-07-19T12:10:46.600" v="222" actId="255"/>
          <ac:spMkLst>
            <pc:docMk/>
            <pc:sldMk cId="3512458007" sldId="257"/>
            <ac:spMk id="7" creationId="{289347C9-95C4-4E95-AF1F-ADF9175698D4}"/>
          </ac:spMkLst>
        </pc:spChg>
      </pc:sldChg>
      <pc:sldChg chg="modSp">
        <pc:chgData name="Masaya Yamaguchi" userId="8869a66585b793a1" providerId="LiveId" clId="{81B6BE6E-F3D5-4DD0-B28C-5B2940380FB9}" dt="2020-07-19T12:10:35.407" v="219" actId="20577"/>
        <pc:sldMkLst>
          <pc:docMk/>
          <pc:sldMk cId="770571783" sldId="260"/>
        </pc:sldMkLst>
        <pc:spChg chg="mod">
          <ac:chgData name="Masaya Yamaguchi" userId="8869a66585b793a1" providerId="LiveId" clId="{81B6BE6E-F3D5-4DD0-B28C-5B2940380FB9}" dt="2020-07-19T12:10:35.407" v="219" actId="20577"/>
          <ac:spMkLst>
            <pc:docMk/>
            <pc:sldMk cId="770571783" sldId="260"/>
            <ac:spMk id="7" creationId="{289347C9-95C4-4E95-AF1F-ADF9175698D4}"/>
          </ac:spMkLst>
        </pc:spChg>
      </pc:sldChg>
      <pc:sldChg chg="addSp modSp">
        <pc:chgData name="Masaya Yamaguchi" userId="8869a66585b793a1" providerId="LiveId" clId="{81B6BE6E-F3D5-4DD0-B28C-5B2940380FB9}" dt="2020-07-20T09:10:50.193" v="783" actId="113"/>
        <pc:sldMkLst>
          <pc:docMk/>
          <pc:sldMk cId="2667628471" sldId="261"/>
        </pc:sldMkLst>
        <pc:spChg chg="mod">
          <ac:chgData name="Masaya Yamaguchi" userId="8869a66585b793a1" providerId="LiveId" clId="{81B6BE6E-F3D5-4DD0-B28C-5B2940380FB9}" dt="2020-07-19T11:59:31.641" v="1" actId="113"/>
          <ac:spMkLst>
            <pc:docMk/>
            <pc:sldMk cId="2667628471" sldId="261"/>
            <ac:spMk id="2" creationId="{A0F39BA3-32F4-460B-A00F-65C4BCEF5823}"/>
          </ac:spMkLst>
        </pc:spChg>
        <pc:spChg chg="mod">
          <ac:chgData name="Masaya Yamaguchi" userId="8869a66585b793a1" providerId="LiveId" clId="{81B6BE6E-F3D5-4DD0-B28C-5B2940380FB9}" dt="2020-07-19T12:16:09.783" v="428" actId="20577"/>
          <ac:spMkLst>
            <pc:docMk/>
            <pc:sldMk cId="2667628471" sldId="261"/>
            <ac:spMk id="7" creationId="{289347C9-95C4-4E95-AF1F-ADF9175698D4}"/>
          </ac:spMkLst>
        </pc:spChg>
        <pc:spChg chg="mod">
          <ac:chgData name="Masaya Yamaguchi" userId="8869a66585b793a1" providerId="LiveId" clId="{81B6BE6E-F3D5-4DD0-B28C-5B2940380FB9}" dt="2020-07-20T09:10:50.193" v="783" actId="113"/>
          <ac:spMkLst>
            <pc:docMk/>
            <pc:sldMk cId="2667628471" sldId="261"/>
            <ac:spMk id="8" creationId="{1F91A010-CE87-4D2C-AD45-2F8B2162AC84}"/>
          </ac:spMkLst>
        </pc:spChg>
        <pc:spChg chg="add mod">
          <ac:chgData name="Masaya Yamaguchi" userId="8869a66585b793a1" providerId="LiveId" clId="{81B6BE6E-F3D5-4DD0-B28C-5B2940380FB9}" dt="2020-07-19T12:17:21.255" v="547" actId="20577"/>
          <ac:spMkLst>
            <pc:docMk/>
            <pc:sldMk cId="2667628471" sldId="261"/>
            <ac:spMk id="9" creationId="{60B9760D-6AFF-475C-BBCB-C7A8CAB77BAE}"/>
          </ac:spMkLst>
        </pc:spChg>
      </pc:sldChg>
      <pc:sldChg chg="addSp delSp modSp">
        <pc:chgData name="Masaya Yamaguchi" userId="8869a66585b793a1" providerId="LiveId" clId="{81B6BE6E-F3D5-4DD0-B28C-5B2940380FB9}" dt="2020-07-19T12:21:52.318" v="779" actId="20577"/>
        <pc:sldMkLst>
          <pc:docMk/>
          <pc:sldMk cId="1098630709" sldId="262"/>
        </pc:sldMkLst>
        <pc:spChg chg="mod">
          <ac:chgData name="Masaya Yamaguchi" userId="8869a66585b793a1" providerId="LiveId" clId="{81B6BE6E-F3D5-4DD0-B28C-5B2940380FB9}" dt="2020-07-19T12:20:18.230" v="677" actId="20577"/>
          <ac:spMkLst>
            <pc:docMk/>
            <pc:sldMk cId="1098630709" sldId="262"/>
            <ac:spMk id="2" creationId="{A0F39BA3-32F4-460B-A00F-65C4BCEF5823}"/>
          </ac:spMkLst>
        </pc:spChg>
        <pc:spChg chg="mod">
          <ac:chgData name="Masaya Yamaguchi" userId="8869a66585b793a1" providerId="LiveId" clId="{81B6BE6E-F3D5-4DD0-B28C-5B2940380FB9}" dt="2020-07-19T12:18:15.235" v="558" actId="20577"/>
          <ac:spMkLst>
            <pc:docMk/>
            <pc:sldMk cId="1098630709" sldId="262"/>
            <ac:spMk id="5" creationId="{019221CD-53B1-494F-BC3B-7ABE372BAE13}"/>
          </ac:spMkLst>
        </pc:spChg>
        <pc:spChg chg="del">
          <ac:chgData name="Masaya Yamaguchi" userId="8869a66585b793a1" providerId="LiveId" clId="{81B6BE6E-F3D5-4DD0-B28C-5B2940380FB9}" dt="2020-07-19T12:18:19.145" v="559"/>
          <ac:spMkLst>
            <pc:docMk/>
            <pc:sldMk cId="1098630709" sldId="262"/>
            <ac:spMk id="6" creationId="{6B551181-2C66-4A19-BFC6-2ADD5F37BB92}"/>
          </ac:spMkLst>
        </pc:spChg>
        <pc:spChg chg="del">
          <ac:chgData name="Masaya Yamaguchi" userId="8869a66585b793a1" providerId="LiveId" clId="{81B6BE6E-F3D5-4DD0-B28C-5B2940380FB9}" dt="2020-07-19T12:19:49.813" v="655"/>
          <ac:spMkLst>
            <pc:docMk/>
            <pc:sldMk cId="1098630709" sldId="262"/>
            <ac:spMk id="7" creationId="{289347C9-95C4-4E95-AF1F-ADF9175698D4}"/>
          </ac:spMkLst>
        </pc:spChg>
        <pc:spChg chg="mod">
          <ac:chgData name="Masaya Yamaguchi" userId="8869a66585b793a1" providerId="LiveId" clId="{81B6BE6E-F3D5-4DD0-B28C-5B2940380FB9}" dt="2020-07-19T12:21:52.318" v="779" actId="20577"/>
          <ac:spMkLst>
            <pc:docMk/>
            <pc:sldMk cId="1098630709" sldId="262"/>
            <ac:spMk id="8" creationId="{1F91A010-CE87-4D2C-AD45-2F8B2162AC84}"/>
          </ac:spMkLst>
        </pc:spChg>
        <pc:spChg chg="del">
          <ac:chgData name="Masaya Yamaguchi" userId="8869a66585b793a1" providerId="LiveId" clId="{81B6BE6E-F3D5-4DD0-B28C-5B2940380FB9}" dt="2020-07-19T12:19:52.760" v="656"/>
          <ac:spMkLst>
            <pc:docMk/>
            <pc:sldMk cId="1098630709" sldId="262"/>
            <ac:spMk id="9" creationId="{60B9760D-6AFF-475C-BBCB-C7A8CAB77BAE}"/>
          </ac:spMkLst>
        </pc:spChg>
        <pc:spChg chg="add mod">
          <ac:chgData name="Masaya Yamaguchi" userId="8869a66585b793a1" providerId="LiveId" clId="{81B6BE6E-F3D5-4DD0-B28C-5B2940380FB9}" dt="2020-07-19T12:21:42.876" v="776" actId="20577"/>
          <ac:spMkLst>
            <pc:docMk/>
            <pc:sldMk cId="1098630709" sldId="262"/>
            <ac:spMk id="10" creationId="{3C117F8A-4186-443A-AC3B-6B35E2BDCD56}"/>
          </ac:spMkLst>
        </pc:spChg>
      </pc:sldChg>
    </pc:docChg>
  </pc:docChgLst>
  <pc:docChgLst>
    <pc:chgData name="Masaya Yamaguchi" userId="8869a66585b793a1" providerId="LiveId" clId="{44D3BE25-6B14-489C-8991-1A27464A139E}"/>
    <pc:docChg chg="undo custSel addSld delSld modSld">
      <pc:chgData name="Masaya Yamaguchi" userId="8869a66585b793a1" providerId="LiveId" clId="{44D3BE25-6B14-489C-8991-1A27464A139E}" dt="2020-07-24T19:10:30.532" v="3630" actId="1076"/>
      <pc:docMkLst>
        <pc:docMk/>
      </pc:docMkLst>
      <pc:sldChg chg="modSp">
        <pc:chgData name="Masaya Yamaguchi" userId="8869a66585b793a1" providerId="LiveId" clId="{44D3BE25-6B14-489C-8991-1A27464A139E}" dt="2020-07-23T16:53:57.013" v="9" actId="20577"/>
        <pc:sldMkLst>
          <pc:docMk/>
          <pc:sldMk cId="2216193728" sldId="256"/>
        </pc:sldMkLst>
        <pc:spChg chg="mod">
          <ac:chgData name="Masaya Yamaguchi" userId="8869a66585b793a1" providerId="LiveId" clId="{44D3BE25-6B14-489C-8991-1A27464A139E}" dt="2020-07-23T16:53:52.620" v="7" actId="20577"/>
          <ac:spMkLst>
            <pc:docMk/>
            <pc:sldMk cId="2216193728" sldId="256"/>
            <ac:spMk id="2" creationId="{FA2BB364-A49C-4441-B4FE-4A23CEE640B5}"/>
          </ac:spMkLst>
        </pc:spChg>
        <pc:spChg chg="mod">
          <ac:chgData name="Masaya Yamaguchi" userId="8869a66585b793a1" providerId="LiveId" clId="{44D3BE25-6B14-489C-8991-1A27464A139E}" dt="2020-07-23T16:53:57.013" v="9" actId="20577"/>
          <ac:spMkLst>
            <pc:docMk/>
            <pc:sldMk cId="2216193728" sldId="256"/>
            <ac:spMk id="4" creationId="{53DF05E9-1202-4FE3-A518-573355B6EBE1}"/>
          </ac:spMkLst>
        </pc:spChg>
      </pc:sldChg>
      <pc:sldChg chg="delSp modSp">
        <pc:chgData name="Masaya Yamaguchi" userId="8869a66585b793a1" providerId="LiveId" clId="{44D3BE25-6B14-489C-8991-1A27464A139E}" dt="2020-07-24T17:36:35.185" v="1067" actId="1076"/>
        <pc:sldMkLst>
          <pc:docMk/>
          <pc:sldMk cId="3512458007" sldId="257"/>
        </pc:sldMkLst>
        <pc:spChg chg="mod">
          <ac:chgData name="Masaya Yamaguchi" userId="8869a66585b793a1" providerId="LiveId" clId="{44D3BE25-6B14-489C-8991-1A27464A139E}" dt="2020-07-24T17:36:35.185" v="1067" actId="1076"/>
          <ac:spMkLst>
            <pc:docMk/>
            <pc:sldMk cId="3512458007" sldId="257"/>
            <ac:spMk id="2" creationId="{A0F39BA3-32F4-460B-A00F-65C4BCEF5823}"/>
          </ac:spMkLst>
        </pc:spChg>
        <pc:spChg chg="del mod">
          <ac:chgData name="Masaya Yamaguchi" userId="8869a66585b793a1" providerId="LiveId" clId="{44D3BE25-6B14-489C-8991-1A27464A139E}" dt="2020-07-24T17:36:28.581" v="1066"/>
          <ac:spMkLst>
            <pc:docMk/>
            <pc:sldMk cId="3512458007" sldId="257"/>
            <ac:spMk id="5" creationId="{019221CD-53B1-494F-BC3B-7ABE372BAE13}"/>
          </ac:spMkLst>
        </pc:spChg>
        <pc:spChg chg="mod">
          <ac:chgData name="Masaya Yamaguchi" userId="8869a66585b793a1" providerId="LiveId" clId="{44D3BE25-6B14-489C-8991-1A27464A139E}" dt="2020-07-24T17:36:35.185" v="1067" actId="1076"/>
          <ac:spMkLst>
            <pc:docMk/>
            <pc:sldMk cId="3512458007" sldId="257"/>
            <ac:spMk id="6" creationId="{6B551181-2C66-4A19-BFC6-2ADD5F37BB92}"/>
          </ac:spMkLst>
        </pc:spChg>
        <pc:spChg chg="del">
          <ac:chgData name="Masaya Yamaguchi" userId="8869a66585b793a1" providerId="LiveId" clId="{44D3BE25-6B14-489C-8991-1A27464A139E}" dt="2020-07-24T16:09:28.899" v="386"/>
          <ac:spMkLst>
            <pc:docMk/>
            <pc:sldMk cId="3512458007" sldId="257"/>
            <ac:spMk id="7" creationId="{289347C9-95C4-4E95-AF1F-ADF9175698D4}"/>
          </ac:spMkLst>
        </pc:spChg>
        <pc:picChg chg="del">
          <ac:chgData name="Masaya Yamaguchi" userId="8869a66585b793a1" providerId="LiveId" clId="{44D3BE25-6B14-489C-8991-1A27464A139E}" dt="2020-07-23T17:02:31.261" v="96"/>
          <ac:picMkLst>
            <pc:docMk/>
            <pc:sldMk cId="3512458007" sldId="257"/>
            <ac:picMk id="20" creationId="{B48C3978-9DDB-48A5-BB5E-C8D372E5140D}"/>
          </ac:picMkLst>
        </pc:picChg>
      </pc:sldChg>
      <pc:sldChg chg="modSp">
        <pc:chgData name="Masaya Yamaguchi" userId="8869a66585b793a1" providerId="LiveId" clId="{44D3BE25-6B14-489C-8991-1A27464A139E}" dt="2020-07-24T16:12:23.640" v="458" actId="20577"/>
        <pc:sldMkLst>
          <pc:docMk/>
          <pc:sldMk cId="591245623" sldId="259"/>
        </pc:sldMkLst>
        <pc:spChg chg="mod">
          <ac:chgData name="Masaya Yamaguchi" userId="8869a66585b793a1" providerId="LiveId" clId="{44D3BE25-6B14-489C-8991-1A27464A139E}" dt="2020-07-24T16:12:23.640" v="458" actId="20577"/>
          <ac:spMkLst>
            <pc:docMk/>
            <pc:sldMk cId="591245623" sldId="259"/>
            <ac:spMk id="4" creationId="{D93BC6C0-F763-442A-A026-4978E59453E7}"/>
          </ac:spMkLst>
        </pc:spChg>
      </pc:sldChg>
      <pc:sldChg chg="del">
        <pc:chgData name="Masaya Yamaguchi" userId="8869a66585b793a1" providerId="LiveId" clId="{44D3BE25-6B14-489C-8991-1A27464A139E}" dt="2020-07-23T17:00:53.616" v="10" actId="2696"/>
        <pc:sldMkLst>
          <pc:docMk/>
          <pc:sldMk cId="770571783" sldId="260"/>
        </pc:sldMkLst>
      </pc:sldChg>
      <pc:sldChg chg="addSp delSp modSp">
        <pc:chgData name="Masaya Yamaguchi" userId="8869a66585b793a1" providerId="LiveId" clId="{44D3BE25-6B14-489C-8991-1A27464A139E}" dt="2020-07-24T18:15:50.983" v="1602" actId="1076"/>
        <pc:sldMkLst>
          <pc:docMk/>
          <pc:sldMk cId="2636089329" sldId="260"/>
        </pc:sldMkLst>
        <pc:spChg chg="mod">
          <ac:chgData name="Masaya Yamaguchi" userId="8869a66585b793a1" providerId="LiveId" clId="{44D3BE25-6B14-489C-8991-1A27464A139E}" dt="2020-07-24T18:15:35.189" v="1600" actId="20577"/>
          <ac:spMkLst>
            <pc:docMk/>
            <pc:sldMk cId="2636089329" sldId="260"/>
            <ac:spMk id="2" creationId="{A0F39BA3-32F4-460B-A00F-65C4BCEF5823}"/>
          </ac:spMkLst>
        </pc:spChg>
        <pc:spChg chg="add del mod">
          <ac:chgData name="Masaya Yamaguchi" userId="8869a66585b793a1" providerId="LiveId" clId="{44D3BE25-6B14-489C-8991-1A27464A139E}" dt="2020-07-24T17:38:30.685" v="1076"/>
          <ac:spMkLst>
            <pc:docMk/>
            <pc:sldMk cId="2636089329" sldId="260"/>
            <ac:spMk id="3" creationId="{C792D2DF-3367-4D56-964C-042813D55E22}"/>
          </ac:spMkLst>
        </pc:spChg>
        <pc:spChg chg="add mod">
          <ac:chgData name="Masaya Yamaguchi" userId="8869a66585b793a1" providerId="LiveId" clId="{44D3BE25-6B14-489C-8991-1A27464A139E}" dt="2020-07-24T17:39:51.598" v="1109" actId="164"/>
          <ac:spMkLst>
            <pc:docMk/>
            <pc:sldMk cId="2636089329" sldId="260"/>
            <ac:spMk id="4" creationId="{44E2DAA8-8141-408F-A79E-106BEAEE7775}"/>
          </ac:spMkLst>
        </pc:spChg>
        <pc:spChg chg="del">
          <ac:chgData name="Masaya Yamaguchi" userId="8869a66585b793a1" providerId="LiveId" clId="{44D3BE25-6B14-489C-8991-1A27464A139E}" dt="2020-07-24T17:36:38.186" v="1068"/>
          <ac:spMkLst>
            <pc:docMk/>
            <pc:sldMk cId="2636089329" sldId="260"/>
            <ac:spMk id="5" creationId="{019221CD-53B1-494F-BC3B-7ABE372BAE13}"/>
          </ac:spMkLst>
        </pc:spChg>
        <pc:spChg chg="mod">
          <ac:chgData name="Masaya Yamaguchi" userId="8869a66585b793a1" providerId="LiveId" clId="{44D3BE25-6B14-489C-8991-1A27464A139E}" dt="2020-07-24T17:36:41.293" v="1069" actId="1076"/>
          <ac:spMkLst>
            <pc:docMk/>
            <pc:sldMk cId="2636089329" sldId="260"/>
            <ac:spMk id="6" creationId="{6B551181-2C66-4A19-BFC6-2ADD5F37BB92}"/>
          </ac:spMkLst>
        </pc:spChg>
        <pc:spChg chg="add mod">
          <ac:chgData name="Masaya Yamaguchi" userId="8869a66585b793a1" providerId="LiveId" clId="{44D3BE25-6B14-489C-8991-1A27464A139E}" dt="2020-07-24T17:39:51.598" v="1109" actId="164"/>
          <ac:spMkLst>
            <pc:docMk/>
            <pc:sldMk cId="2636089329" sldId="260"/>
            <ac:spMk id="7" creationId="{0F9E74A5-D042-4626-9895-3505D6409D4E}"/>
          </ac:spMkLst>
        </pc:spChg>
        <pc:spChg chg="add del mod">
          <ac:chgData name="Masaya Yamaguchi" userId="8869a66585b793a1" providerId="LiveId" clId="{44D3BE25-6B14-489C-8991-1A27464A139E}" dt="2020-07-24T17:39:41.515" v="1108"/>
          <ac:spMkLst>
            <pc:docMk/>
            <pc:sldMk cId="2636089329" sldId="260"/>
            <ac:spMk id="8" creationId="{A370A340-41A6-4CEB-AF0A-84BAFD81C81A}"/>
          </ac:spMkLst>
        </pc:spChg>
        <pc:spChg chg="add mod">
          <ac:chgData name="Masaya Yamaguchi" userId="8869a66585b793a1" providerId="LiveId" clId="{44D3BE25-6B14-489C-8991-1A27464A139E}" dt="2020-07-24T17:39:51.598" v="1109" actId="164"/>
          <ac:spMkLst>
            <pc:docMk/>
            <pc:sldMk cId="2636089329" sldId="260"/>
            <ac:spMk id="9" creationId="{C8502701-9420-4629-9030-6546D0CEE9DD}"/>
          </ac:spMkLst>
        </pc:spChg>
        <pc:spChg chg="add mod">
          <ac:chgData name="Masaya Yamaguchi" userId="8869a66585b793a1" providerId="LiveId" clId="{44D3BE25-6B14-489C-8991-1A27464A139E}" dt="2020-07-24T17:39:51.598" v="1109" actId="164"/>
          <ac:spMkLst>
            <pc:docMk/>
            <pc:sldMk cId="2636089329" sldId="260"/>
            <ac:spMk id="10" creationId="{6525D8B0-FD70-4373-903D-F3DEE2E72C68}"/>
          </ac:spMkLst>
        </pc:spChg>
        <pc:grpChg chg="add mod">
          <ac:chgData name="Masaya Yamaguchi" userId="8869a66585b793a1" providerId="LiveId" clId="{44D3BE25-6B14-489C-8991-1A27464A139E}" dt="2020-07-24T17:44:43.613" v="1182" actId="164"/>
          <ac:grpSpMkLst>
            <pc:docMk/>
            <pc:sldMk cId="2636089329" sldId="260"/>
            <ac:grpSpMk id="11" creationId="{606DF5B4-DF9C-49AD-A131-DDC30784F0CC}"/>
          </ac:grpSpMkLst>
        </pc:grpChg>
        <pc:grpChg chg="add mod">
          <ac:chgData name="Masaya Yamaguchi" userId="8869a66585b793a1" providerId="LiveId" clId="{44D3BE25-6B14-489C-8991-1A27464A139E}" dt="2020-07-24T17:44:43.613" v="1182" actId="164"/>
          <ac:grpSpMkLst>
            <pc:docMk/>
            <pc:sldMk cId="2636089329" sldId="260"/>
            <ac:grpSpMk id="12" creationId="{E2DB8F4F-CF88-4FF6-BF73-1276458A29B5}"/>
          </ac:grpSpMkLst>
        </pc:grpChg>
        <pc:grpChg chg="add mod">
          <ac:chgData name="Masaya Yamaguchi" userId="8869a66585b793a1" providerId="LiveId" clId="{44D3BE25-6B14-489C-8991-1A27464A139E}" dt="2020-07-24T17:44:48.051" v="1183" actId="164"/>
          <ac:grpSpMkLst>
            <pc:docMk/>
            <pc:sldMk cId="2636089329" sldId="260"/>
            <ac:grpSpMk id="17" creationId="{94CD8661-16CA-43F9-99FD-FE9EDDAB2ECB}"/>
          </ac:grpSpMkLst>
        </pc:grpChg>
        <pc:grpChg chg="add mod">
          <ac:chgData name="Masaya Yamaguchi" userId="8869a66585b793a1" providerId="LiveId" clId="{44D3BE25-6B14-489C-8991-1A27464A139E}" dt="2020-07-24T17:44:48.051" v="1183" actId="164"/>
          <ac:grpSpMkLst>
            <pc:docMk/>
            <pc:sldMk cId="2636089329" sldId="260"/>
            <ac:grpSpMk id="82" creationId="{CBFF67BA-AFA0-4C70-9DF9-82E5C5A49C6C}"/>
          </ac:grpSpMkLst>
        </pc:grpChg>
        <pc:grpChg chg="add mod">
          <ac:chgData name="Masaya Yamaguchi" userId="8869a66585b793a1" providerId="LiveId" clId="{44D3BE25-6B14-489C-8991-1A27464A139E}" dt="2020-07-24T17:44:57.437" v="1186" actId="164"/>
          <ac:grpSpMkLst>
            <pc:docMk/>
            <pc:sldMk cId="2636089329" sldId="260"/>
            <ac:grpSpMk id="83" creationId="{42CDD64A-1595-4EC5-B118-CFA98D31A27F}"/>
          </ac:grpSpMkLst>
        </pc:grpChg>
        <pc:grpChg chg="add mod">
          <ac:chgData name="Masaya Yamaguchi" userId="8869a66585b793a1" providerId="LiveId" clId="{44D3BE25-6B14-489C-8991-1A27464A139E}" dt="2020-07-24T17:45:08.334" v="1189" actId="164"/>
          <ac:grpSpMkLst>
            <pc:docMk/>
            <pc:sldMk cId="2636089329" sldId="260"/>
            <ac:grpSpMk id="84" creationId="{F492300E-D0D6-4CC6-A0F7-55E7DCCF9C24}"/>
          </ac:grpSpMkLst>
        </pc:grpChg>
        <pc:grpChg chg="add mod topLvl">
          <ac:chgData name="Masaya Yamaguchi" userId="8869a66585b793a1" providerId="LiveId" clId="{44D3BE25-6B14-489C-8991-1A27464A139E}" dt="2020-07-24T17:57:18.796" v="1460" actId="164"/>
          <ac:grpSpMkLst>
            <pc:docMk/>
            <pc:sldMk cId="2636089329" sldId="260"/>
            <ac:grpSpMk id="85" creationId="{8721C7A1-8B20-451E-BB57-F80B95D6017B}"/>
          </ac:grpSpMkLst>
        </pc:grpChg>
        <pc:grpChg chg="add del mod">
          <ac:chgData name="Masaya Yamaguchi" userId="8869a66585b793a1" providerId="LiveId" clId="{44D3BE25-6B14-489C-8991-1A27464A139E}" dt="2020-07-24T17:57:11.389" v="1459" actId="165"/>
          <ac:grpSpMkLst>
            <pc:docMk/>
            <pc:sldMk cId="2636089329" sldId="260"/>
            <ac:grpSpMk id="124" creationId="{6F182005-8C34-4A4C-9035-BB6D1ABB2DDF}"/>
          </ac:grpSpMkLst>
        </pc:grpChg>
        <pc:grpChg chg="add mod">
          <ac:chgData name="Masaya Yamaguchi" userId="8869a66585b793a1" providerId="LiveId" clId="{44D3BE25-6B14-489C-8991-1A27464A139E}" dt="2020-07-24T18:15:47.334" v="1601" actId="1076"/>
          <ac:grpSpMkLst>
            <pc:docMk/>
            <pc:sldMk cId="2636089329" sldId="260"/>
            <ac:grpSpMk id="125" creationId="{7165087E-8081-45CE-A189-7AC7718F95EC}"/>
          </ac:grpSpMkLst>
        </pc:grpChg>
        <pc:picChg chg="del mod">
          <ac:chgData name="Masaya Yamaguchi" userId="8869a66585b793a1" providerId="LiveId" clId="{44D3BE25-6B14-489C-8991-1A27464A139E}" dt="2020-07-24T17:46:53.818" v="1217"/>
          <ac:picMkLst>
            <pc:docMk/>
            <pc:sldMk cId="2636089329" sldId="260"/>
            <ac:picMk id="87" creationId="{704DF1DC-E0E3-4DF9-9BD6-7FA22D5A46DC}"/>
          </ac:picMkLst>
        </pc:picChg>
        <pc:picChg chg="del mod">
          <ac:chgData name="Masaya Yamaguchi" userId="8869a66585b793a1" providerId="LiveId" clId="{44D3BE25-6B14-489C-8991-1A27464A139E}" dt="2020-07-24T17:46:51.687" v="1216"/>
          <ac:picMkLst>
            <pc:docMk/>
            <pc:sldMk cId="2636089329" sldId="260"/>
            <ac:picMk id="89" creationId="{A80EA8BA-24C4-4C14-B9B8-F7DF85159D6C}"/>
          </ac:picMkLst>
        </pc:picChg>
        <pc:picChg chg="del mod">
          <ac:chgData name="Masaya Yamaguchi" userId="8869a66585b793a1" providerId="LiveId" clId="{44D3BE25-6B14-489C-8991-1A27464A139E}" dt="2020-07-24T17:49:31.200" v="1275" actId="478"/>
          <ac:picMkLst>
            <pc:docMk/>
            <pc:sldMk cId="2636089329" sldId="260"/>
            <ac:picMk id="91" creationId="{C29E09A4-B5E0-4A89-ADE4-24600EF6E9A8}"/>
          </ac:picMkLst>
        </pc:picChg>
        <pc:picChg chg="del mod">
          <ac:chgData name="Masaya Yamaguchi" userId="8869a66585b793a1" providerId="LiveId" clId="{44D3BE25-6B14-489C-8991-1A27464A139E}" dt="2020-07-24T17:53:20.179" v="1373" actId="478"/>
          <ac:picMkLst>
            <pc:docMk/>
            <pc:sldMk cId="2636089329" sldId="260"/>
            <ac:picMk id="93" creationId="{FA8850BE-D535-4642-9E65-973D33EC0093}"/>
          </ac:picMkLst>
        </pc:picChg>
        <pc:picChg chg="del mod">
          <ac:chgData name="Masaya Yamaguchi" userId="8869a66585b793a1" providerId="LiveId" clId="{44D3BE25-6B14-489C-8991-1A27464A139E}" dt="2020-07-24T17:53:31.188" v="1387" actId="478"/>
          <ac:picMkLst>
            <pc:docMk/>
            <pc:sldMk cId="2636089329" sldId="260"/>
            <ac:picMk id="95" creationId="{FB18D24E-194A-417E-A7AA-8AB17FBCE9B1}"/>
          </ac:picMkLst>
        </pc:picChg>
        <pc:picChg chg="del mod">
          <ac:chgData name="Masaya Yamaguchi" userId="8869a66585b793a1" providerId="LiveId" clId="{44D3BE25-6B14-489C-8991-1A27464A139E}" dt="2020-07-24T17:53:42.601" v="1400" actId="478"/>
          <ac:picMkLst>
            <pc:docMk/>
            <pc:sldMk cId="2636089329" sldId="260"/>
            <ac:picMk id="97" creationId="{AF5C09D6-E20B-4EA0-9BDC-70E0F1E43BCC}"/>
          </ac:picMkLst>
        </pc:picChg>
        <pc:picChg chg="del mod">
          <ac:chgData name="Masaya Yamaguchi" userId="8869a66585b793a1" providerId="LiveId" clId="{44D3BE25-6B14-489C-8991-1A27464A139E}" dt="2020-07-24T17:53:57.289" v="1412" actId="478"/>
          <ac:picMkLst>
            <pc:docMk/>
            <pc:sldMk cId="2636089329" sldId="260"/>
            <ac:picMk id="99" creationId="{F8F0EC66-2EBA-498A-BF1E-290369E79CF7}"/>
          </ac:picMkLst>
        </pc:picChg>
        <pc:picChg chg="del mod ord">
          <ac:chgData name="Masaya Yamaguchi" userId="8869a66585b793a1" providerId="LiveId" clId="{44D3BE25-6B14-489C-8991-1A27464A139E}" dt="2020-07-24T17:51:10.309" v="1291" actId="478"/>
          <ac:picMkLst>
            <pc:docMk/>
            <pc:sldMk cId="2636089329" sldId="260"/>
            <ac:picMk id="101" creationId="{5DA3C063-39D3-4E88-BAB8-E1D76BBBEDAF}"/>
          </ac:picMkLst>
        </pc:picChg>
        <pc:picChg chg="add del mod ord">
          <ac:chgData name="Masaya Yamaguchi" userId="8869a66585b793a1" providerId="LiveId" clId="{44D3BE25-6B14-489C-8991-1A27464A139E}" dt="2020-07-24T17:52:26.633" v="1342" actId="478"/>
          <ac:picMkLst>
            <pc:docMk/>
            <pc:sldMk cId="2636089329" sldId="260"/>
            <ac:picMk id="103" creationId="{A338BE05-DEDF-4DCA-9727-A2F3849007C5}"/>
          </ac:picMkLst>
        </pc:picChg>
        <pc:picChg chg="del mod ord">
          <ac:chgData name="Masaya Yamaguchi" userId="8869a66585b793a1" providerId="LiveId" clId="{44D3BE25-6B14-489C-8991-1A27464A139E}" dt="2020-07-24T17:52:09.354" v="1326"/>
          <ac:picMkLst>
            <pc:docMk/>
            <pc:sldMk cId="2636089329" sldId="260"/>
            <ac:picMk id="105" creationId="{4A766218-33B4-43D0-8CB9-C9752901ED46}"/>
          </ac:picMkLst>
        </pc:picChg>
        <pc:picChg chg="del mod ord">
          <ac:chgData name="Masaya Yamaguchi" userId="8869a66585b793a1" providerId="LiveId" clId="{44D3BE25-6B14-489C-8991-1A27464A139E}" dt="2020-07-24T17:53:02.143" v="1358" actId="478"/>
          <ac:picMkLst>
            <pc:docMk/>
            <pc:sldMk cId="2636089329" sldId="260"/>
            <ac:picMk id="107" creationId="{4EDA9A02-C6CA-40BE-9C0A-E78C4662D01F}"/>
          </ac:picMkLst>
        </pc:picChg>
        <pc:picChg chg="mod ord topLvl">
          <ac:chgData name="Masaya Yamaguchi" userId="8869a66585b793a1" providerId="LiveId" clId="{44D3BE25-6B14-489C-8991-1A27464A139E}" dt="2020-07-24T17:57:18.796" v="1460" actId="164"/>
          <ac:picMkLst>
            <pc:docMk/>
            <pc:sldMk cId="2636089329" sldId="260"/>
            <ac:picMk id="109" creationId="{DBD8D996-9F45-4F2C-A8B5-16ABECF6B4F0}"/>
          </ac:picMkLst>
        </pc:picChg>
        <pc:picChg chg="del mod ord">
          <ac:chgData name="Masaya Yamaguchi" userId="8869a66585b793a1" providerId="LiveId" clId="{44D3BE25-6B14-489C-8991-1A27464A139E}" dt="2020-07-24T17:54:27.586" v="1427" actId="478"/>
          <ac:picMkLst>
            <pc:docMk/>
            <pc:sldMk cId="2636089329" sldId="260"/>
            <ac:picMk id="111" creationId="{19FA5209-0242-4279-8BA5-B2CFE924F947}"/>
          </ac:picMkLst>
        </pc:picChg>
        <pc:picChg chg="del mod ord">
          <ac:chgData name="Masaya Yamaguchi" userId="8869a66585b793a1" providerId="LiveId" clId="{44D3BE25-6B14-489C-8991-1A27464A139E}" dt="2020-07-24T17:55:11.514" v="1444" actId="478"/>
          <ac:picMkLst>
            <pc:docMk/>
            <pc:sldMk cId="2636089329" sldId="260"/>
            <ac:picMk id="113" creationId="{8812CBCB-161A-4AC0-9DF9-4E1CC2E7CD2B}"/>
          </ac:picMkLst>
        </pc:picChg>
        <pc:picChg chg="mod ord topLvl">
          <ac:chgData name="Masaya Yamaguchi" userId="8869a66585b793a1" providerId="LiveId" clId="{44D3BE25-6B14-489C-8991-1A27464A139E}" dt="2020-07-24T17:57:18.796" v="1460" actId="164"/>
          <ac:picMkLst>
            <pc:docMk/>
            <pc:sldMk cId="2636089329" sldId="260"/>
            <ac:picMk id="115" creationId="{E995712D-1CE1-44C3-A7BB-393995F57F56}"/>
          </ac:picMkLst>
        </pc:picChg>
        <pc:picChg chg="mod ord topLvl">
          <ac:chgData name="Masaya Yamaguchi" userId="8869a66585b793a1" providerId="LiveId" clId="{44D3BE25-6B14-489C-8991-1A27464A139E}" dt="2020-07-24T17:57:18.796" v="1460" actId="164"/>
          <ac:picMkLst>
            <pc:docMk/>
            <pc:sldMk cId="2636089329" sldId="260"/>
            <ac:picMk id="117" creationId="{13FB4846-27A8-46C0-AAEE-BAD398FAF61D}"/>
          </ac:picMkLst>
        </pc:picChg>
        <pc:picChg chg="mod ord topLvl">
          <ac:chgData name="Masaya Yamaguchi" userId="8869a66585b793a1" providerId="LiveId" clId="{44D3BE25-6B14-489C-8991-1A27464A139E}" dt="2020-07-24T17:57:18.796" v="1460" actId="164"/>
          <ac:picMkLst>
            <pc:docMk/>
            <pc:sldMk cId="2636089329" sldId="260"/>
            <ac:picMk id="119" creationId="{4B774A65-0D3D-42F4-839D-63A2EB1759B3}"/>
          </ac:picMkLst>
        </pc:picChg>
        <pc:picChg chg="mod ord topLvl">
          <ac:chgData name="Masaya Yamaguchi" userId="8869a66585b793a1" providerId="LiveId" clId="{44D3BE25-6B14-489C-8991-1A27464A139E}" dt="2020-07-24T17:57:18.796" v="1460" actId="164"/>
          <ac:picMkLst>
            <pc:docMk/>
            <pc:sldMk cId="2636089329" sldId="260"/>
            <ac:picMk id="121" creationId="{D207324C-3909-4C48-B5E4-A695CE0AB967}"/>
          </ac:picMkLst>
        </pc:picChg>
        <pc:picChg chg="mod topLvl">
          <ac:chgData name="Masaya Yamaguchi" userId="8869a66585b793a1" providerId="LiveId" clId="{44D3BE25-6B14-489C-8991-1A27464A139E}" dt="2020-07-24T18:15:50.983" v="1602" actId="1076"/>
          <ac:picMkLst>
            <pc:docMk/>
            <pc:sldMk cId="2636089329" sldId="260"/>
            <ac:picMk id="123" creationId="{B482DBC4-BAD4-4562-BBE1-C9BC702BBF06}"/>
          </ac:picMkLst>
        </pc:picChg>
        <pc:cxnChg chg="add mod">
          <ac:chgData name="Masaya Yamaguchi" userId="8869a66585b793a1" providerId="LiveId" clId="{44D3BE25-6B14-489C-8991-1A27464A139E}" dt="2020-07-24T17:44:43.613" v="1182" actId="164"/>
          <ac:cxnSpMkLst>
            <pc:docMk/>
            <pc:sldMk cId="2636089329" sldId="260"/>
            <ac:cxnSpMk id="23" creationId="{4F5AD55B-7B4F-4ADB-84FF-5ECE5589F492}"/>
          </ac:cxnSpMkLst>
        </pc:cxnChg>
        <pc:cxnChg chg="add mod">
          <ac:chgData name="Masaya Yamaguchi" userId="8869a66585b793a1" providerId="LiveId" clId="{44D3BE25-6B14-489C-8991-1A27464A139E}" dt="2020-07-24T17:44:57.437" v="1186" actId="164"/>
          <ac:cxnSpMkLst>
            <pc:docMk/>
            <pc:sldMk cId="2636089329" sldId="260"/>
            <ac:cxnSpMk id="26" creationId="{FFAFCFB5-3356-4270-8C7B-9E003C753AE9}"/>
          </ac:cxnSpMkLst>
        </pc:cxnChg>
        <pc:cxnChg chg="add mod">
          <ac:chgData name="Masaya Yamaguchi" userId="8869a66585b793a1" providerId="LiveId" clId="{44D3BE25-6B14-489C-8991-1A27464A139E}" dt="2020-07-24T17:44:43.613" v="1182" actId="164"/>
          <ac:cxnSpMkLst>
            <pc:docMk/>
            <pc:sldMk cId="2636089329" sldId="260"/>
            <ac:cxnSpMk id="27" creationId="{B2CDD7E3-4C77-4D03-BDC6-9FF702CD47BB}"/>
          </ac:cxnSpMkLst>
        </pc:cxnChg>
        <pc:cxnChg chg="add mod">
          <ac:chgData name="Masaya Yamaguchi" userId="8869a66585b793a1" providerId="LiveId" clId="{44D3BE25-6B14-489C-8991-1A27464A139E}" dt="2020-07-24T17:44:43.613" v="1182" actId="164"/>
          <ac:cxnSpMkLst>
            <pc:docMk/>
            <pc:sldMk cId="2636089329" sldId="260"/>
            <ac:cxnSpMk id="28" creationId="{2B927506-1E9C-4565-ABBA-80B071830077}"/>
          </ac:cxnSpMkLst>
        </pc:cxnChg>
        <pc:cxnChg chg="add del mod">
          <ac:chgData name="Masaya Yamaguchi" userId="8869a66585b793a1" providerId="LiveId" clId="{44D3BE25-6B14-489C-8991-1A27464A139E}" dt="2020-07-24T17:42:07.359" v="1131" actId="11529"/>
          <ac:cxnSpMkLst>
            <pc:docMk/>
            <pc:sldMk cId="2636089329" sldId="260"/>
            <ac:cxnSpMk id="36" creationId="{0F1F38A5-CC1A-471C-88CD-0A154BA7D532}"/>
          </ac:cxnSpMkLst>
        </pc:cxnChg>
        <pc:cxnChg chg="add mod">
          <ac:chgData name="Masaya Yamaguchi" userId="8869a66585b793a1" providerId="LiveId" clId="{44D3BE25-6B14-489C-8991-1A27464A139E}" dt="2020-07-24T17:44:57.437" v="1186" actId="164"/>
          <ac:cxnSpMkLst>
            <pc:docMk/>
            <pc:sldMk cId="2636089329" sldId="260"/>
            <ac:cxnSpMk id="37" creationId="{B48D8D82-8F11-4948-BB1D-8D5A2C621997}"/>
          </ac:cxnSpMkLst>
        </pc:cxnChg>
        <pc:cxnChg chg="add mod">
          <ac:chgData name="Masaya Yamaguchi" userId="8869a66585b793a1" providerId="LiveId" clId="{44D3BE25-6B14-489C-8991-1A27464A139E}" dt="2020-07-24T17:44:43.613" v="1182" actId="164"/>
          <ac:cxnSpMkLst>
            <pc:docMk/>
            <pc:sldMk cId="2636089329" sldId="260"/>
            <ac:cxnSpMk id="41" creationId="{B7370EED-67BB-4341-A086-6CBE47FB9A96}"/>
          </ac:cxnSpMkLst>
        </pc:cxnChg>
        <pc:cxnChg chg="add mod">
          <ac:chgData name="Masaya Yamaguchi" userId="8869a66585b793a1" providerId="LiveId" clId="{44D3BE25-6B14-489C-8991-1A27464A139E}" dt="2020-07-24T17:44:43.613" v="1182" actId="164"/>
          <ac:cxnSpMkLst>
            <pc:docMk/>
            <pc:sldMk cId="2636089329" sldId="260"/>
            <ac:cxnSpMk id="42" creationId="{C4964135-5427-4881-85C3-C47820FBE424}"/>
          </ac:cxnSpMkLst>
        </pc:cxnChg>
        <pc:cxnChg chg="add mod">
          <ac:chgData name="Masaya Yamaguchi" userId="8869a66585b793a1" providerId="LiveId" clId="{44D3BE25-6B14-489C-8991-1A27464A139E}" dt="2020-07-24T17:44:43.613" v="1182" actId="164"/>
          <ac:cxnSpMkLst>
            <pc:docMk/>
            <pc:sldMk cId="2636089329" sldId="260"/>
            <ac:cxnSpMk id="48" creationId="{051DB6BB-7144-461A-A7FC-7443A64A419E}"/>
          </ac:cxnSpMkLst>
        </pc:cxnChg>
        <pc:cxnChg chg="add mod">
          <ac:chgData name="Masaya Yamaguchi" userId="8869a66585b793a1" providerId="LiveId" clId="{44D3BE25-6B14-489C-8991-1A27464A139E}" dt="2020-07-24T17:44:43.613" v="1182" actId="164"/>
          <ac:cxnSpMkLst>
            <pc:docMk/>
            <pc:sldMk cId="2636089329" sldId="260"/>
            <ac:cxnSpMk id="49" creationId="{B47F119A-9BE7-4CFB-828E-62873164C272}"/>
          </ac:cxnSpMkLst>
        </pc:cxnChg>
        <pc:cxnChg chg="add mod">
          <ac:chgData name="Masaya Yamaguchi" userId="8869a66585b793a1" providerId="LiveId" clId="{44D3BE25-6B14-489C-8991-1A27464A139E}" dt="2020-07-24T17:44:43.613" v="1182" actId="164"/>
          <ac:cxnSpMkLst>
            <pc:docMk/>
            <pc:sldMk cId="2636089329" sldId="260"/>
            <ac:cxnSpMk id="54" creationId="{C52C30C8-2853-46CD-BC72-97FC063998A5}"/>
          </ac:cxnSpMkLst>
        </pc:cxnChg>
        <pc:cxnChg chg="add mod">
          <ac:chgData name="Masaya Yamaguchi" userId="8869a66585b793a1" providerId="LiveId" clId="{44D3BE25-6B14-489C-8991-1A27464A139E}" dt="2020-07-24T17:44:43.613" v="1182" actId="164"/>
          <ac:cxnSpMkLst>
            <pc:docMk/>
            <pc:sldMk cId="2636089329" sldId="260"/>
            <ac:cxnSpMk id="55" creationId="{3989F792-8146-455E-A04C-4A391A187037}"/>
          </ac:cxnSpMkLst>
        </pc:cxnChg>
        <pc:cxnChg chg="add mod">
          <ac:chgData name="Masaya Yamaguchi" userId="8869a66585b793a1" providerId="LiveId" clId="{44D3BE25-6B14-489C-8991-1A27464A139E}" dt="2020-07-24T17:44:43.613" v="1182" actId="164"/>
          <ac:cxnSpMkLst>
            <pc:docMk/>
            <pc:sldMk cId="2636089329" sldId="260"/>
            <ac:cxnSpMk id="56" creationId="{94520189-13D0-4726-968F-966CDC2A76BF}"/>
          </ac:cxnSpMkLst>
        </pc:cxnChg>
        <pc:cxnChg chg="add mod">
          <ac:chgData name="Masaya Yamaguchi" userId="8869a66585b793a1" providerId="LiveId" clId="{44D3BE25-6B14-489C-8991-1A27464A139E}" dt="2020-07-24T17:44:43.613" v="1182" actId="164"/>
          <ac:cxnSpMkLst>
            <pc:docMk/>
            <pc:sldMk cId="2636089329" sldId="260"/>
            <ac:cxnSpMk id="57" creationId="{D6E9CE51-2A01-4413-84CC-7F98C0CA12E6}"/>
          </ac:cxnSpMkLst>
        </pc:cxnChg>
        <pc:cxnChg chg="add mod">
          <ac:chgData name="Masaya Yamaguchi" userId="8869a66585b793a1" providerId="LiveId" clId="{44D3BE25-6B14-489C-8991-1A27464A139E}" dt="2020-07-24T17:44:43.613" v="1182" actId="164"/>
          <ac:cxnSpMkLst>
            <pc:docMk/>
            <pc:sldMk cId="2636089329" sldId="260"/>
            <ac:cxnSpMk id="58" creationId="{B1CD3E04-85E4-4F9C-A8B9-83F94E225455}"/>
          </ac:cxnSpMkLst>
        </pc:cxnChg>
        <pc:cxnChg chg="add mod">
          <ac:chgData name="Masaya Yamaguchi" userId="8869a66585b793a1" providerId="LiveId" clId="{44D3BE25-6B14-489C-8991-1A27464A139E}" dt="2020-07-24T17:44:43.613" v="1182" actId="164"/>
          <ac:cxnSpMkLst>
            <pc:docMk/>
            <pc:sldMk cId="2636089329" sldId="260"/>
            <ac:cxnSpMk id="59" creationId="{FF740D48-8781-4878-8754-AEE76A3CB1F8}"/>
          </ac:cxnSpMkLst>
        </pc:cxnChg>
        <pc:cxnChg chg="add mod">
          <ac:chgData name="Masaya Yamaguchi" userId="8869a66585b793a1" providerId="LiveId" clId="{44D3BE25-6B14-489C-8991-1A27464A139E}" dt="2020-07-24T17:44:43.613" v="1182" actId="164"/>
          <ac:cxnSpMkLst>
            <pc:docMk/>
            <pc:sldMk cId="2636089329" sldId="260"/>
            <ac:cxnSpMk id="60" creationId="{99DFA228-AA83-45B5-96B1-865534260163}"/>
          </ac:cxnSpMkLst>
        </pc:cxnChg>
        <pc:cxnChg chg="add mod">
          <ac:chgData name="Masaya Yamaguchi" userId="8869a66585b793a1" providerId="LiveId" clId="{44D3BE25-6B14-489C-8991-1A27464A139E}" dt="2020-07-24T17:45:08.334" v="1189" actId="164"/>
          <ac:cxnSpMkLst>
            <pc:docMk/>
            <pc:sldMk cId="2636089329" sldId="260"/>
            <ac:cxnSpMk id="79" creationId="{A9C3D152-650A-4221-85AE-69A34CF10FAF}"/>
          </ac:cxnSpMkLst>
        </pc:cxnChg>
      </pc:sldChg>
      <pc:sldChg chg="addSp delSp modSp">
        <pc:chgData name="Masaya Yamaguchi" userId="8869a66585b793a1" providerId="LiveId" clId="{44D3BE25-6B14-489C-8991-1A27464A139E}" dt="2020-07-24T18:34:16.650" v="2229" actId="1076"/>
        <pc:sldMkLst>
          <pc:docMk/>
          <pc:sldMk cId="657537496" sldId="261"/>
        </pc:sldMkLst>
        <pc:spChg chg="mod">
          <ac:chgData name="Masaya Yamaguchi" userId="8869a66585b793a1" providerId="LiveId" clId="{44D3BE25-6B14-489C-8991-1A27464A139E}" dt="2020-07-24T18:24:13.297" v="1909" actId="20577"/>
          <ac:spMkLst>
            <pc:docMk/>
            <pc:sldMk cId="657537496" sldId="261"/>
            <ac:spMk id="2" creationId="{A0F39BA3-32F4-460B-A00F-65C4BCEF5823}"/>
          </ac:spMkLst>
        </pc:spChg>
        <pc:spChg chg="mod">
          <ac:chgData name="Masaya Yamaguchi" userId="8869a66585b793a1" providerId="LiveId" clId="{44D3BE25-6B14-489C-8991-1A27464A139E}" dt="2020-07-24T18:16:08.475" v="1613" actId="20577"/>
          <ac:spMkLst>
            <pc:docMk/>
            <pc:sldMk cId="657537496" sldId="261"/>
            <ac:spMk id="6" creationId="{6B551181-2C66-4A19-BFC6-2ADD5F37BB92}"/>
          </ac:spMkLst>
        </pc:spChg>
        <pc:spChg chg="add mod">
          <ac:chgData name="Masaya Yamaguchi" userId="8869a66585b793a1" providerId="LiveId" clId="{44D3BE25-6B14-489C-8991-1A27464A139E}" dt="2020-07-24T18:33:55.510" v="2225" actId="20577"/>
          <ac:spMkLst>
            <pc:docMk/>
            <pc:sldMk cId="657537496" sldId="261"/>
            <ac:spMk id="24" creationId="{A91807FB-E2FD-458D-B844-B599C8B42D03}"/>
          </ac:spMkLst>
        </pc:spChg>
        <pc:grpChg chg="del">
          <ac:chgData name="Masaya Yamaguchi" userId="8869a66585b793a1" providerId="LiveId" clId="{44D3BE25-6B14-489C-8991-1A27464A139E}" dt="2020-07-24T18:16:26.477" v="1614"/>
          <ac:grpSpMkLst>
            <pc:docMk/>
            <pc:sldMk cId="657537496" sldId="261"/>
            <ac:grpSpMk id="125" creationId="{7165087E-8081-45CE-A189-7AC7718F95EC}"/>
          </ac:grpSpMkLst>
        </pc:grpChg>
        <pc:picChg chg="add mod">
          <ac:chgData name="Masaya Yamaguchi" userId="8869a66585b793a1" providerId="LiveId" clId="{44D3BE25-6B14-489C-8991-1A27464A139E}" dt="2020-07-24T18:34:16.650" v="2229" actId="1076"/>
          <ac:picMkLst>
            <pc:docMk/>
            <pc:sldMk cId="657537496" sldId="261"/>
            <ac:picMk id="5" creationId="{05877516-AEF2-42ED-A5FF-C56EECC77A58}"/>
          </ac:picMkLst>
        </pc:picChg>
        <pc:picChg chg="add mod">
          <ac:chgData name="Masaya Yamaguchi" userId="8869a66585b793a1" providerId="LiveId" clId="{44D3BE25-6B14-489C-8991-1A27464A139E}" dt="2020-07-24T18:34:16.650" v="2229" actId="1076"/>
          <ac:picMkLst>
            <pc:docMk/>
            <pc:sldMk cId="657537496" sldId="261"/>
            <ac:picMk id="22" creationId="{4CCF048D-BBCA-4CB3-A654-2BC0FC2739C6}"/>
          </ac:picMkLst>
        </pc:picChg>
        <pc:picChg chg="del">
          <ac:chgData name="Masaya Yamaguchi" userId="8869a66585b793a1" providerId="LiveId" clId="{44D3BE25-6B14-489C-8991-1A27464A139E}" dt="2020-07-24T18:17:51.077" v="1626"/>
          <ac:picMkLst>
            <pc:docMk/>
            <pc:sldMk cId="657537496" sldId="261"/>
            <ac:picMk id="123" creationId="{B482DBC4-BAD4-4562-BBE1-C9BC702BBF06}"/>
          </ac:picMkLst>
        </pc:picChg>
      </pc:sldChg>
      <pc:sldChg chg="del">
        <pc:chgData name="Masaya Yamaguchi" userId="8869a66585b793a1" providerId="LiveId" clId="{44D3BE25-6B14-489C-8991-1A27464A139E}" dt="2020-07-23T17:00:57.130" v="11" actId="2696"/>
        <pc:sldMkLst>
          <pc:docMk/>
          <pc:sldMk cId="2667628471" sldId="261"/>
        </pc:sldMkLst>
      </pc:sldChg>
      <pc:sldChg chg="del">
        <pc:chgData name="Masaya Yamaguchi" userId="8869a66585b793a1" providerId="LiveId" clId="{44D3BE25-6B14-489C-8991-1A27464A139E}" dt="2020-07-23T17:01:00.823" v="12" actId="2696"/>
        <pc:sldMkLst>
          <pc:docMk/>
          <pc:sldMk cId="1098630709" sldId="262"/>
        </pc:sldMkLst>
      </pc:sldChg>
      <pc:sldChg chg="delSp modSp">
        <pc:chgData name="Masaya Yamaguchi" userId="8869a66585b793a1" providerId="LiveId" clId="{44D3BE25-6B14-489C-8991-1A27464A139E}" dt="2020-07-24T18:47:34.343" v="2768" actId="478"/>
        <pc:sldMkLst>
          <pc:docMk/>
          <pc:sldMk cId="3284990432" sldId="262"/>
        </pc:sldMkLst>
        <pc:spChg chg="mod">
          <ac:chgData name="Masaya Yamaguchi" userId="8869a66585b793a1" providerId="LiveId" clId="{44D3BE25-6B14-489C-8991-1A27464A139E}" dt="2020-07-24T18:25:06.394" v="1917" actId="20577"/>
          <ac:spMkLst>
            <pc:docMk/>
            <pc:sldMk cId="3284990432" sldId="262"/>
            <ac:spMk id="2" creationId="{A0F39BA3-32F4-460B-A00F-65C4BCEF5823}"/>
          </ac:spMkLst>
        </pc:spChg>
        <pc:spChg chg="mod">
          <ac:chgData name="Masaya Yamaguchi" userId="8869a66585b793a1" providerId="LiveId" clId="{44D3BE25-6B14-489C-8991-1A27464A139E}" dt="2020-07-24T18:24:50.649" v="1911" actId="20577"/>
          <ac:spMkLst>
            <pc:docMk/>
            <pc:sldMk cId="3284990432" sldId="262"/>
            <ac:spMk id="6" creationId="{6B551181-2C66-4A19-BFC6-2ADD5F37BB92}"/>
          </ac:spMkLst>
        </pc:spChg>
        <pc:spChg chg="mod">
          <ac:chgData name="Masaya Yamaguchi" userId="8869a66585b793a1" providerId="LiveId" clId="{44D3BE25-6B14-489C-8991-1A27464A139E}" dt="2020-07-24T18:26:51.989" v="1950" actId="1076"/>
          <ac:spMkLst>
            <pc:docMk/>
            <pc:sldMk cId="3284990432" sldId="262"/>
            <ac:spMk id="13" creationId="{FEB3C1F4-79E0-4F93-8866-0BB18EA97ACE}"/>
          </ac:spMkLst>
        </pc:spChg>
        <pc:spChg chg="mod">
          <ac:chgData name="Masaya Yamaguchi" userId="8869a66585b793a1" providerId="LiveId" clId="{44D3BE25-6B14-489C-8991-1A27464A139E}" dt="2020-07-24T18:26:39.009" v="1948" actId="1076"/>
          <ac:spMkLst>
            <pc:docMk/>
            <pc:sldMk cId="3284990432" sldId="262"/>
            <ac:spMk id="14" creationId="{8161DD9A-E11B-43B7-977A-11FFB6F01D60}"/>
          </ac:spMkLst>
        </pc:spChg>
        <pc:spChg chg="mod">
          <ac:chgData name="Masaya Yamaguchi" userId="8869a66585b793a1" providerId="LiveId" clId="{44D3BE25-6B14-489C-8991-1A27464A139E}" dt="2020-07-24T18:26:57.475" v="1951" actId="1076"/>
          <ac:spMkLst>
            <pc:docMk/>
            <pc:sldMk cId="3284990432" sldId="262"/>
            <ac:spMk id="15" creationId="{B03CC7BF-9324-4664-8184-311921335BEB}"/>
          </ac:spMkLst>
        </pc:spChg>
        <pc:spChg chg="mod">
          <ac:chgData name="Masaya Yamaguchi" userId="8869a66585b793a1" providerId="LiveId" clId="{44D3BE25-6B14-489C-8991-1A27464A139E}" dt="2020-07-24T18:27:01.939" v="1952" actId="1076"/>
          <ac:spMkLst>
            <pc:docMk/>
            <pc:sldMk cId="3284990432" sldId="262"/>
            <ac:spMk id="16" creationId="{5150E022-E393-40FA-BD0E-049FAD2FF318}"/>
          </ac:spMkLst>
        </pc:spChg>
        <pc:grpChg chg="mod">
          <ac:chgData name="Masaya Yamaguchi" userId="8869a66585b793a1" providerId="LiveId" clId="{44D3BE25-6B14-489C-8991-1A27464A139E}" dt="2020-07-24T18:26:33.088" v="1946" actId="1076"/>
          <ac:grpSpMkLst>
            <pc:docMk/>
            <pc:sldMk cId="3284990432" sldId="262"/>
            <ac:grpSpMk id="125" creationId="{7165087E-8081-45CE-A189-7AC7718F95EC}"/>
          </ac:grpSpMkLst>
        </pc:grpChg>
        <pc:picChg chg="del mod ord">
          <ac:chgData name="Masaya Yamaguchi" userId="8869a66585b793a1" providerId="LiveId" clId="{44D3BE25-6B14-489C-8991-1A27464A139E}" dt="2020-07-24T18:26:07.406" v="1941" actId="478"/>
          <ac:picMkLst>
            <pc:docMk/>
            <pc:sldMk cId="3284990432" sldId="262"/>
            <ac:picMk id="5" creationId="{A5CF0A5C-8092-43E3-A190-640948602696}"/>
          </ac:picMkLst>
        </pc:picChg>
        <pc:picChg chg="del mod ord">
          <ac:chgData name="Masaya Yamaguchi" userId="8869a66585b793a1" providerId="LiveId" clId="{44D3BE25-6B14-489C-8991-1A27464A139E}" dt="2020-07-24T18:47:34.343" v="2768" actId="478"/>
          <ac:picMkLst>
            <pc:docMk/>
            <pc:sldMk cId="3284990432" sldId="262"/>
            <ac:picMk id="22" creationId="{304028C7-80B3-42AF-A2C1-EBA9A1198D73}"/>
          </ac:picMkLst>
        </pc:picChg>
        <pc:picChg chg="mod ord">
          <ac:chgData name="Masaya Yamaguchi" userId="8869a66585b793a1" providerId="LiveId" clId="{44D3BE25-6B14-489C-8991-1A27464A139E}" dt="2020-07-24T18:47:34.343" v="2767" actId="108"/>
          <ac:picMkLst>
            <pc:docMk/>
            <pc:sldMk cId="3284990432" sldId="262"/>
            <ac:picMk id="74" creationId="{9F6A0788-BC4A-4419-9CA2-3F1A5D430849}"/>
          </ac:picMkLst>
        </pc:picChg>
        <pc:picChg chg="del mod">
          <ac:chgData name="Masaya Yamaguchi" userId="8869a66585b793a1" providerId="LiveId" clId="{44D3BE25-6B14-489C-8991-1A27464A139E}" dt="2020-07-24T18:25:57.158" v="1929" actId="478"/>
          <ac:picMkLst>
            <pc:docMk/>
            <pc:sldMk cId="3284990432" sldId="262"/>
            <ac:picMk id="123" creationId="{B482DBC4-BAD4-4562-BBE1-C9BC702BBF06}"/>
          </ac:picMkLst>
        </pc:picChg>
        <pc:cxnChg chg="mod">
          <ac:chgData name="Masaya Yamaguchi" userId="8869a66585b793a1" providerId="LiveId" clId="{44D3BE25-6B14-489C-8991-1A27464A139E}" dt="2020-07-24T18:26:51.989" v="1950" actId="1076"/>
          <ac:cxnSpMkLst>
            <pc:docMk/>
            <pc:sldMk cId="3284990432" sldId="262"/>
            <ac:cxnSpMk id="23" creationId="{4F5AD55B-7B4F-4ADB-84FF-5ECE5589F492}"/>
          </ac:cxnSpMkLst>
        </pc:cxnChg>
        <pc:cxnChg chg="mod">
          <ac:chgData name="Masaya Yamaguchi" userId="8869a66585b793a1" providerId="LiveId" clId="{44D3BE25-6B14-489C-8991-1A27464A139E}" dt="2020-07-24T18:26:57.475" v="1951" actId="1076"/>
          <ac:cxnSpMkLst>
            <pc:docMk/>
            <pc:sldMk cId="3284990432" sldId="262"/>
            <ac:cxnSpMk id="26" creationId="{FFAFCFB5-3356-4270-8C7B-9E003C753AE9}"/>
          </ac:cxnSpMkLst>
        </pc:cxnChg>
        <pc:cxnChg chg="mod">
          <ac:chgData name="Masaya Yamaguchi" userId="8869a66585b793a1" providerId="LiveId" clId="{44D3BE25-6B14-489C-8991-1A27464A139E}" dt="2020-07-24T18:26:39.009" v="1948" actId="1076"/>
          <ac:cxnSpMkLst>
            <pc:docMk/>
            <pc:sldMk cId="3284990432" sldId="262"/>
            <ac:cxnSpMk id="27" creationId="{B2CDD7E3-4C77-4D03-BDC6-9FF702CD47BB}"/>
          </ac:cxnSpMkLst>
        </pc:cxnChg>
        <pc:cxnChg chg="mod">
          <ac:chgData name="Masaya Yamaguchi" userId="8869a66585b793a1" providerId="LiveId" clId="{44D3BE25-6B14-489C-8991-1A27464A139E}" dt="2020-07-24T18:26:51.989" v="1950" actId="1076"/>
          <ac:cxnSpMkLst>
            <pc:docMk/>
            <pc:sldMk cId="3284990432" sldId="262"/>
            <ac:cxnSpMk id="28" creationId="{2B927506-1E9C-4565-ABBA-80B071830077}"/>
          </ac:cxnSpMkLst>
        </pc:cxnChg>
        <pc:cxnChg chg="mod">
          <ac:chgData name="Masaya Yamaguchi" userId="8869a66585b793a1" providerId="LiveId" clId="{44D3BE25-6B14-489C-8991-1A27464A139E}" dt="2020-07-24T18:26:51.989" v="1950" actId="1076"/>
          <ac:cxnSpMkLst>
            <pc:docMk/>
            <pc:sldMk cId="3284990432" sldId="262"/>
            <ac:cxnSpMk id="37" creationId="{B48D8D82-8F11-4948-BB1D-8D5A2C621997}"/>
          </ac:cxnSpMkLst>
        </pc:cxnChg>
        <pc:cxnChg chg="mod">
          <ac:chgData name="Masaya Yamaguchi" userId="8869a66585b793a1" providerId="LiveId" clId="{44D3BE25-6B14-489C-8991-1A27464A139E}" dt="2020-07-24T18:26:57.475" v="1951" actId="1076"/>
          <ac:cxnSpMkLst>
            <pc:docMk/>
            <pc:sldMk cId="3284990432" sldId="262"/>
            <ac:cxnSpMk id="41" creationId="{B7370EED-67BB-4341-A086-6CBE47FB9A96}"/>
          </ac:cxnSpMkLst>
        </pc:cxnChg>
        <pc:cxnChg chg="mod">
          <ac:chgData name="Masaya Yamaguchi" userId="8869a66585b793a1" providerId="LiveId" clId="{44D3BE25-6B14-489C-8991-1A27464A139E}" dt="2020-07-24T18:26:51.989" v="1950" actId="1076"/>
          <ac:cxnSpMkLst>
            <pc:docMk/>
            <pc:sldMk cId="3284990432" sldId="262"/>
            <ac:cxnSpMk id="42" creationId="{C4964135-5427-4881-85C3-C47820FBE424}"/>
          </ac:cxnSpMkLst>
        </pc:cxnChg>
        <pc:cxnChg chg="mod">
          <ac:chgData name="Masaya Yamaguchi" userId="8869a66585b793a1" providerId="LiveId" clId="{44D3BE25-6B14-489C-8991-1A27464A139E}" dt="2020-07-24T18:26:57.475" v="1951" actId="1076"/>
          <ac:cxnSpMkLst>
            <pc:docMk/>
            <pc:sldMk cId="3284990432" sldId="262"/>
            <ac:cxnSpMk id="48" creationId="{051DB6BB-7144-461A-A7FC-7443A64A419E}"/>
          </ac:cxnSpMkLst>
        </pc:cxnChg>
        <pc:cxnChg chg="mod">
          <ac:chgData name="Masaya Yamaguchi" userId="8869a66585b793a1" providerId="LiveId" clId="{44D3BE25-6B14-489C-8991-1A27464A139E}" dt="2020-07-24T18:26:51.989" v="1950" actId="1076"/>
          <ac:cxnSpMkLst>
            <pc:docMk/>
            <pc:sldMk cId="3284990432" sldId="262"/>
            <ac:cxnSpMk id="49" creationId="{B47F119A-9BE7-4CFB-828E-62873164C272}"/>
          </ac:cxnSpMkLst>
        </pc:cxnChg>
        <pc:cxnChg chg="mod">
          <ac:chgData name="Masaya Yamaguchi" userId="8869a66585b793a1" providerId="LiveId" clId="{44D3BE25-6B14-489C-8991-1A27464A139E}" dt="2020-07-24T18:26:51.989" v="1950" actId="1076"/>
          <ac:cxnSpMkLst>
            <pc:docMk/>
            <pc:sldMk cId="3284990432" sldId="262"/>
            <ac:cxnSpMk id="54" creationId="{C52C30C8-2853-46CD-BC72-97FC063998A5}"/>
          </ac:cxnSpMkLst>
        </pc:cxnChg>
        <pc:cxnChg chg="mod">
          <ac:chgData name="Masaya Yamaguchi" userId="8869a66585b793a1" providerId="LiveId" clId="{44D3BE25-6B14-489C-8991-1A27464A139E}" dt="2020-07-24T18:26:39.009" v="1948" actId="1076"/>
          <ac:cxnSpMkLst>
            <pc:docMk/>
            <pc:sldMk cId="3284990432" sldId="262"/>
            <ac:cxnSpMk id="55" creationId="{3989F792-8146-455E-A04C-4A391A187037}"/>
          </ac:cxnSpMkLst>
        </pc:cxnChg>
        <pc:cxnChg chg="mod">
          <ac:chgData name="Masaya Yamaguchi" userId="8869a66585b793a1" providerId="LiveId" clId="{44D3BE25-6B14-489C-8991-1A27464A139E}" dt="2020-07-24T18:26:39.009" v="1948" actId="1076"/>
          <ac:cxnSpMkLst>
            <pc:docMk/>
            <pc:sldMk cId="3284990432" sldId="262"/>
            <ac:cxnSpMk id="56" creationId="{94520189-13D0-4726-968F-966CDC2A76BF}"/>
          </ac:cxnSpMkLst>
        </pc:cxnChg>
        <pc:cxnChg chg="mod">
          <ac:chgData name="Masaya Yamaguchi" userId="8869a66585b793a1" providerId="LiveId" clId="{44D3BE25-6B14-489C-8991-1A27464A139E}" dt="2020-07-24T18:26:57.475" v="1951" actId="1076"/>
          <ac:cxnSpMkLst>
            <pc:docMk/>
            <pc:sldMk cId="3284990432" sldId="262"/>
            <ac:cxnSpMk id="57" creationId="{D6E9CE51-2A01-4413-84CC-7F98C0CA12E6}"/>
          </ac:cxnSpMkLst>
        </pc:cxnChg>
        <pc:cxnChg chg="mod">
          <ac:chgData name="Masaya Yamaguchi" userId="8869a66585b793a1" providerId="LiveId" clId="{44D3BE25-6B14-489C-8991-1A27464A139E}" dt="2020-07-24T18:26:39.009" v="1948" actId="1076"/>
          <ac:cxnSpMkLst>
            <pc:docMk/>
            <pc:sldMk cId="3284990432" sldId="262"/>
            <ac:cxnSpMk id="58" creationId="{B1CD3E04-85E4-4F9C-A8B9-83F94E225455}"/>
          </ac:cxnSpMkLst>
        </pc:cxnChg>
        <pc:cxnChg chg="mod">
          <ac:chgData name="Masaya Yamaguchi" userId="8869a66585b793a1" providerId="LiveId" clId="{44D3BE25-6B14-489C-8991-1A27464A139E}" dt="2020-07-24T18:26:57.475" v="1951" actId="1076"/>
          <ac:cxnSpMkLst>
            <pc:docMk/>
            <pc:sldMk cId="3284990432" sldId="262"/>
            <ac:cxnSpMk id="59" creationId="{FF740D48-8781-4878-8754-AEE76A3CB1F8}"/>
          </ac:cxnSpMkLst>
        </pc:cxnChg>
        <pc:cxnChg chg="mod">
          <ac:chgData name="Masaya Yamaguchi" userId="8869a66585b793a1" providerId="LiveId" clId="{44D3BE25-6B14-489C-8991-1A27464A139E}" dt="2020-07-24T18:26:57.475" v="1951" actId="1076"/>
          <ac:cxnSpMkLst>
            <pc:docMk/>
            <pc:sldMk cId="3284990432" sldId="262"/>
            <ac:cxnSpMk id="60" creationId="{99DFA228-AA83-45B5-96B1-865534260163}"/>
          </ac:cxnSpMkLst>
        </pc:cxnChg>
        <pc:cxnChg chg="mod">
          <ac:chgData name="Masaya Yamaguchi" userId="8869a66585b793a1" providerId="LiveId" clId="{44D3BE25-6B14-489C-8991-1A27464A139E}" dt="2020-07-24T18:26:39.009" v="1948" actId="1076"/>
          <ac:cxnSpMkLst>
            <pc:docMk/>
            <pc:sldMk cId="3284990432" sldId="262"/>
            <ac:cxnSpMk id="79" creationId="{A9C3D152-650A-4221-85AE-69A34CF10FAF}"/>
          </ac:cxnSpMkLst>
        </pc:cxnChg>
      </pc:sldChg>
      <pc:sldChg chg="addSp delSp modSp">
        <pc:chgData name="Masaya Yamaguchi" userId="8869a66585b793a1" providerId="LiveId" clId="{44D3BE25-6B14-489C-8991-1A27464A139E}" dt="2020-07-24T18:57:31.252" v="3112" actId="20577"/>
        <pc:sldMkLst>
          <pc:docMk/>
          <pc:sldMk cId="2334521627" sldId="263"/>
        </pc:sldMkLst>
        <pc:spChg chg="mod">
          <ac:chgData name="Masaya Yamaguchi" userId="8869a66585b793a1" providerId="LiveId" clId="{44D3BE25-6B14-489C-8991-1A27464A139E}" dt="2020-07-24T18:57:31.252" v="3112" actId="20577"/>
          <ac:spMkLst>
            <pc:docMk/>
            <pc:sldMk cId="2334521627" sldId="263"/>
            <ac:spMk id="2" creationId="{A0F39BA3-32F4-460B-A00F-65C4BCEF5823}"/>
          </ac:spMkLst>
        </pc:spChg>
        <pc:spChg chg="mod">
          <ac:chgData name="Masaya Yamaguchi" userId="8869a66585b793a1" providerId="LiveId" clId="{44D3BE25-6B14-489C-8991-1A27464A139E}" dt="2020-07-24T18:30:41.970" v="2143" actId="20577"/>
          <ac:spMkLst>
            <pc:docMk/>
            <pc:sldMk cId="2334521627" sldId="263"/>
            <ac:spMk id="6" creationId="{6B551181-2C66-4A19-BFC6-2ADD5F37BB92}"/>
          </ac:spMkLst>
        </pc:spChg>
        <pc:spChg chg="add">
          <ac:chgData name="Masaya Yamaguchi" userId="8869a66585b793a1" providerId="LiveId" clId="{44D3BE25-6B14-489C-8991-1A27464A139E}" dt="2020-07-24T18:34:33.257" v="2230"/>
          <ac:spMkLst>
            <pc:docMk/>
            <pc:sldMk cId="2334521627" sldId="263"/>
            <ac:spMk id="8" creationId="{7DE35785-B60E-4E6E-8183-308A35A30A38}"/>
          </ac:spMkLst>
        </pc:spChg>
        <pc:picChg chg="add del mod">
          <ac:chgData name="Masaya Yamaguchi" userId="8869a66585b793a1" providerId="LiveId" clId="{44D3BE25-6B14-489C-8991-1A27464A139E}" dt="2020-07-24T18:31:22.407" v="2148"/>
          <ac:picMkLst>
            <pc:docMk/>
            <pc:sldMk cId="2334521627" sldId="263"/>
            <ac:picMk id="4" creationId="{142E90D5-92A5-49B3-B5FF-07098813B628}"/>
          </ac:picMkLst>
        </pc:picChg>
        <pc:picChg chg="del">
          <ac:chgData name="Masaya Yamaguchi" userId="8869a66585b793a1" providerId="LiveId" clId="{44D3BE25-6B14-489C-8991-1A27464A139E}" dt="2020-07-24T18:30:34.911" v="2140"/>
          <ac:picMkLst>
            <pc:docMk/>
            <pc:sldMk cId="2334521627" sldId="263"/>
            <ac:picMk id="5" creationId="{05877516-AEF2-42ED-A5FF-C56EECC77A58}"/>
          </ac:picMkLst>
        </pc:picChg>
        <pc:picChg chg="add mod">
          <ac:chgData name="Masaya Yamaguchi" userId="8869a66585b793a1" providerId="LiveId" clId="{44D3BE25-6B14-489C-8991-1A27464A139E}" dt="2020-07-24T18:35:10.884" v="2242" actId="1076"/>
          <ac:picMkLst>
            <pc:docMk/>
            <pc:sldMk cId="2334521627" sldId="263"/>
            <ac:picMk id="9" creationId="{42C04414-7C10-4A47-B4F3-3A54143F1914}"/>
          </ac:picMkLst>
        </pc:picChg>
        <pc:picChg chg="add mod">
          <ac:chgData name="Masaya Yamaguchi" userId="8869a66585b793a1" providerId="LiveId" clId="{44D3BE25-6B14-489C-8991-1A27464A139E}" dt="2020-07-24T18:35:10.884" v="2242" actId="1076"/>
          <ac:picMkLst>
            <pc:docMk/>
            <pc:sldMk cId="2334521627" sldId="263"/>
            <ac:picMk id="11" creationId="{ED7CB026-A1D6-4428-B20C-95E267CEB6E3}"/>
          </ac:picMkLst>
        </pc:picChg>
        <pc:picChg chg="del">
          <ac:chgData name="Masaya Yamaguchi" userId="8869a66585b793a1" providerId="LiveId" clId="{44D3BE25-6B14-489C-8991-1A27464A139E}" dt="2020-07-24T18:30:37.659" v="2141"/>
          <ac:picMkLst>
            <pc:docMk/>
            <pc:sldMk cId="2334521627" sldId="263"/>
            <ac:picMk id="22" creationId="{4CCF048D-BBCA-4CB3-A654-2BC0FC2739C6}"/>
          </ac:picMkLst>
        </pc:picChg>
      </pc:sldChg>
      <pc:sldChg chg="delSp modSp add">
        <pc:chgData name="Masaya Yamaguchi" userId="8869a66585b793a1" providerId="LiveId" clId="{44D3BE25-6B14-489C-8991-1A27464A139E}" dt="2020-07-24T18:38:27.734" v="2558"/>
        <pc:sldMkLst>
          <pc:docMk/>
          <pc:sldMk cId="1512448022" sldId="264"/>
        </pc:sldMkLst>
        <pc:spChg chg="mod">
          <ac:chgData name="Masaya Yamaguchi" userId="8869a66585b793a1" providerId="LiveId" clId="{44D3BE25-6B14-489C-8991-1A27464A139E}" dt="2020-07-24T18:38:21.956" v="2557" actId="20577"/>
          <ac:spMkLst>
            <pc:docMk/>
            <pc:sldMk cId="1512448022" sldId="264"/>
            <ac:spMk id="2" creationId="{A0F39BA3-32F4-460B-A00F-65C4BCEF5823}"/>
          </ac:spMkLst>
        </pc:spChg>
        <pc:spChg chg="mod">
          <ac:chgData name="Masaya Yamaguchi" userId="8869a66585b793a1" providerId="LiveId" clId="{44D3BE25-6B14-489C-8991-1A27464A139E}" dt="2020-07-24T18:35:40.085" v="2257" actId="20577"/>
          <ac:spMkLst>
            <pc:docMk/>
            <pc:sldMk cId="1512448022" sldId="264"/>
            <ac:spMk id="6" creationId="{6B551181-2C66-4A19-BFC6-2ADD5F37BB92}"/>
          </ac:spMkLst>
        </pc:spChg>
        <pc:spChg chg="del">
          <ac:chgData name="Masaya Yamaguchi" userId="8869a66585b793a1" providerId="LiveId" clId="{44D3BE25-6B14-489C-8991-1A27464A139E}" dt="2020-07-24T18:38:27.734" v="2558"/>
          <ac:spMkLst>
            <pc:docMk/>
            <pc:sldMk cId="1512448022" sldId="264"/>
            <ac:spMk id="8" creationId="{7DE35785-B60E-4E6E-8183-308A35A30A38}"/>
          </ac:spMkLst>
        </pc:spChg>
        <pc:picChg chg="del">
          <ac:chgData name="Masaya Yamaguchi" userId="8869a66585b793a1" providerId="LiveId" clId="{44D3BE25-6B14-489C-8991-1A27464A139E}" dt="2020-07-24T18:35:44.579" v="2258"/>
          <ac:picMkLst>
            <pc:docMk/>
            <pc:sldMk cId="1512448022" sldId="264"/>
            <ac:picMk id="9" creationId="{42C04414-7C10-4A47-B4F3-3A54143F1914}"/>
          </ac:picMkLst>
        </pc:picChg>
        <pc:picChg chg="del">
          <ac:chgData name="Masaya Yamaguchi" userId="8869a66585b793a1" providerId="LiveId" clId="{44D3BE25-6B14-489C-8991-1A27464A139E}" dt="2020-07-24T18:35:46.704" v="2259"/>
          <ac:picMkLst>
            <pc:docMk/>
            <pc:sldMk cId="1512448022" sldId="264"/>
            <ac:picMk id="11" creationId="{ED7CB026-A1D6-4428-B20C-95E267CEB6E3}"/>
          </ac:picMkLst>
        </pc:picChg>
      </pc:sldChg>
      <pc:sldChg chg="addSp delSp modSp">
        <pc:chgData name="Masaya Yamaguchi" userId="8869a66585b793a1" providerId="LiveId" clId="{44D3BE25-6B14-489C-8991-1A27464A139E}" dt="2020-07-24T18:50:01.882" v="2821" actId="478"/>
        <pc:sldMkLst>
          <pc:docMk/>
          <pc:sldMk cId="1904588097" sldId="265"/>
        </pc:sldMkLst>
        <pc:spChg chg="mod">
          <ac:chgData name="Masaya Yamaguchi" userId="8869a66585b793a1" providerId="LiveId" clId="{44D3BE25-6B14-489C-8991-1A27464A139E}" dt="2020-07-24T18:39:30.830" v="2562" actId="20577"/>
          <ac:spMkLst>
            <pc:docMk/>
            <pc:sldMk cId="1904588097" sldId="265"/>
            <ac:spMk id="2" creationId="{A0F39BA3-32F4-460B-A00F-65C4BCEF5823}"/>
          </ac:spMkLst>
        </pc:spChg>
        <pc:spChg chg="mod">
          <ac:chgData name="Masaya Yamaguchi" userId="8869a66585b793a1" providerId="LiveId" clId="{44D3BE25-6B14-489C-8991-1A27464A139E}" dt="2020-07-24T18:39:16.663" v="2560" actId="20577"/>
          <ac:spMkLst>
            <pc:docMk/>
            <pc:sldMk cId="1904588097" sldId="265"/>
            <ac:spMk id="6" creationId="{6B551181-2C66-4A19-BFC6-2ADD5F37BB92}"/>
          </ac:spMkLst>
        </pc:spChg>
        <pc:spChg chg="mod">
          <ac:chgData name="Masaya Yamaguchi" userId="8869a66585b793a1" providerId="LiveId" clId="{44D3BE25-6B14-489C-8991-1A27464A139E}" dt="2020-07-24T18:40:29.242" v="2564" actId="1076"/>
          <ac:spMkLst>
            <pc:docMk/>
            <pc:sldMk cId="1904588097" sldId="265"/>
            <ac:spMk id="18" creationId="{47AF6E74-84B1-453B-AF6F-1BBE430AEB53}"/>
          </ac:spMkLst>
        </pc:spChg>
        <pc:spChg chg="mod">
          <ac:chgData name="Masaya Yamaguchi" userId="8869a66585b793a1" providerId="LiveId" clId="{44D3BE25-6B14-489C-8991-1A27464A139E}" dt="2020-07-24T18:40:35.534" v="2565" actId="1076"/>
          <ac:spMkLst>
            <pc:docMk/>
            <pc:sldMk cId="1904588097" sldId="265"/>
            <ac:spMk id="19" creationId="{A8AE22C7-0FD2-4C4A-944F-29A9D3141D5A}"/>
          </ac:spMkLst>
        </pc:spChg>
        <pc:spChg chg="mod">
          <ac:chgData name="Masaya Yamaguchi" userId="8869a66585b793a1" providerId="LiveId" clId="{44D3BE25-6B14-489C-8991-1A27464A139E}" dt="2020-07-24T18:40:46.132" v="2566" actId="1076"/>
          <ac:spMkLst>
            <pc:docMk/>
            <pc:sldMk cId="1904588097" sldId="265"/>
            <ac:spMk id="20" creationId="{33B64E1B-7538-48F0-A834-42CA44088B62}"/>
          </ac:spMkLst>
        </pc:spChg>
        <pc:spChg chg="mod">
          <ac:chgData name="Masaya Yamaguchi" userId="8869a66585b793a1" providerId="LiveId" clId="{44D3BE25-6B14-489C-8991-1A27464A139E}" dt="2020-07-24T18:40:57.328" v="2568" actId="1076"/>
          <ac:spMkLst>
            <pc:docMk/>
            <pc:sldMk cId="1904588097" sldId="265"/>
            <ac:spMk id="21" creationId="{127D4CEE-6B26-486F-BB1F-2F2160B90EA8}"/>
          </ac:spMkLst>
        </pc:spChg>
        <pc:spChg chg="add mod">
          <ac:chgData name="Masaya Yamaguchi" userId="8869a66585b793a1" providerId="LiveId" clId="{44D3BE25-6B14-489C-8991-1A27464A139E}" dt="2020-07-24T18:46:38.523" v="2746" actId="164"/>
          <ac:spMkLst>
            <pc:docMk/>
            <pc:sldMk cId="1904588097" sldId="265"/>
            <ac:spMk id="61" creationId="{40A1CCB9-E404-43A6-BB58-E4C2CCF16381}"/>
          </ac:spMkLst>
        </pc:spChg>
        <pc:spChg chg="add mod">
          <ac:chgData name="Masaya Yamaguchi" userId="8869a66585b793a1" providerId="LiveId" clId="{44D3BE25-6B14-489C-8991-1A27464A139E}" dt="2020-07-24T18:46:38.523" v="2746" actId="164"/>
          <ac:spMkLst>
            <pc:docMk/>
            <pc:sldMk cId="1904588097" sldId="265"/>
            <ac:spMk id="62" creationId="{4E3E6236-5552-4229-9133-E9C643AEB4B3}"/>
          </ac:spMkLst>
        </pc:spChg>
        <pc:spChg chg="add mod">
          <ac:chgData name="Masaya Yamaguchi" userId="8869a66585b793a1" providerId="LiveId" clId="{44D3BE25-6B14-489C-8991-1A27464A139E}" dt="2020-07-24T18:46:38.523" v="2746" actId="164"/>
          <ac:spMkLst>
            <pc:docMk/>
            <pc:sldMk cId="1904588097" sldId="265"/>
            <ac:spMk id="63" creationId="{589D95AC-E508-4CE9-92EE-8C899A8CD586}"/>
          </ac:spMkLst>
        </pc:spChg>
        <pc:spChg chg="add mod">
          <ac:chgData name="Masaya Yamaguchi" userId="8869a66585b793a1" providerId="LiveId" clId="{44D3BE25-6B14-489C-8991-1A27464A139E}" dt="2020-07-24T18:46:38.523" v="2746" actId="164"/>
          <ac:spMkLst>
            <pc:docMk/>
            <pc:sldMk cId="1904588097" sldId="265"/>
            <ac:spMk id="64" creationId="{0336F808-44FF-4CF2-A128-9A7DC1712E07}"/>
          </ac:spMkLst>
        </pc:spChg>
        <pc:spChg chg="del ord">
          <ac:chgData name="Masaya Yamaguchi" userId="8869a66585b793a1" providerId="LiveId" clId="{44D3BE25-6B14-489C-8991-1A27464A139E}" dt="2020-07-24T18:44:15.644" v="2654" actId="478"/>
          <ac:spMkLst>
            <pc:docMk/>
            <pc:sldMk cId="1904588097" sldId="265"/>
            <ac:spMk id="81" creationId="{C2A5E725-DC4B-490E-AF88-6B46B9B3BE42}"/>
          </ac:spMkLst>
        </pc:spChg>
        <pc:grpChg chg="mod">
          <ac:chgData name="Masaya Yamaguchi" userId="8869a66585b793a1" providerId="LiveId" clId="{44D3BE25-6B14-489C-8991-1A27464A139E}" dt="2020-07-24T18:46:38.523" v="2746" actId="164"/>
          <ac:grpSpMkLst>
            <pc:docMk/>
            <pc:sldMk cId="1904588097" sldId="265"/>
            <ac:grpSpMk id="85" creationId="{8721C7A1-8B20-451E-BB57-F80B95D6017B}"/>
          </ac:grpSpMkLst>
        </pc:grpChg>
        <pc:grpChg chg="add mod">
          <ac:chgData name="Masaya Yamaguchi" userId="8869a66585b793a1" providerId="LiveId" clId="{44D3BE25-6B14-489C-8991-1A27464A139E}" dt="2020-07-24T18:46:52.110" v="2749" actId="164"/>
          <ac:grpSpMkLst>
            <pc:docMk/>
            <pc:sldMk cId="1904588097" sldId="265"/>
            <ac:grpSpMk id="96" creationId="{1736D65B-3746-477E-A900-9612E891DB6F}"/>
          </ac:grpSpMkLst>
        </pc:grpChg>
        <pc:grpChg chg="add mod">
          <ac:chgData name="Masaya Yamaguchi" userId="8869a66585b793a1" providerId="LiveId" clId="{44D3BE25-6B14-489C-8991-1A27464A139E}" dt="2020-07-24T18:46:59.649" v="2752" actId="164"/>
          <ac:grpSpMkLst>
            <pc:docMk/>
            <pc:sldMk cId="1904588097" sldId="265"/>
            <ac:grpSpMk id="97" creationId="{59B80B6F-B581-4DC8-B694-866C9AEFCEF4}"/>
          </ac:grpSpMkLst>
        </pc:grpChg>
        <pc:grpChg chg="add mod">
          <ac:chgData name="Masaya Yamaguchi" userId="8869a66585b793a1" providerId="LiveId" clId="{44D3BE25-6B14-489C-8991-1A27464A139E}" dt="2020-07-24T18:47:06.018" v="2756" actId="1076"/>
          <ac:grpSpMkLst>
            <pc:docMk/>
            <pc:sldMk cId="1904588097" sldId="265"/>
            <ac:grpSpMk id="99" creationId="{DCBD22B2-6CCB-40D7-838E-C02BFF69E7A8}"/>
          </ac:grpSpMkLst>
        </pc:grpChg>
        <pc:grpChg chg="mod">
          <ac:chgData name="Masaya Yamaguchi" userId="8869a66585b793a1" providerId="LiveId" clId="{44D3BE25-6B14-489C-8991-1A27464A139E}" dt="2020-07-24T18:43:30.021" v="2604" actId="1076"/>
          <ac:grpSpMkLst>
            <pc:docMk/>
            <pc:sldMk cId="1904588097" sldId="265"/>
            <ac:grpSpMk id="125" creationId="{7165087E-8081-45CE-A189-7AC7718F95EC}"/>
          </ac:grpSpMkLst>
        </pc:grpChg>
        <pc:picChg chg="del mod">
          <ac:chgData name="Masaya Yamaguchi" userId="8869a66585b793a1" providerId="LiveId" clId="{44D3BE25-6B14-489C-8991-1A27464A139E}" dt="2020-07-24T18:48:48.857" v="2781" actId="478"/>
          <ac:picMkLst>
            <pc:docMk/>
            <pc:sldMk cId="1904588097" sldId="265"/>
            <ac:picMk id="22" creationId="{304028C7-80B3-42AF-A2C1-EBA9A1198D73}"/>
          </ac:picMkLst>
        </pc:picChg>
        <pc:picChg chg="mod ord">
          <ac:chgData name="Masaya Yamaguchi" userId="8869a66585b793a1" providerId="LiveId" clId="{44D3BE25-6B14-489C-8991-1A27464A139E}" dt="2020-07-24T18:46:38.523" v="2746" actId="164"/>
          <ac:picMkLst>
            <pc:docMk/>
            <pc:sldMk cId="1904588097" sldId="265"/>
            <ac:picMk id="87" creationId="{2794638B-4CAB-4FC1-9D88-04EF6A0FBDBC}"/>
          </ac:picMkLst>
        </pc:picChg>
        <pc:picChg chg="mod ord">
          <ac:chgData name="Masaya Yamaguchi" userId="8869a66585b793a1" providerId="LiveId" clId="{44D3BE25-6B14-489C-8991-1A27464A139E}" dt="2020-07-24T18:46:38.523" v="2746" actId="164"/>
          <ac:picMkLst>
            <pc:docMk/>
            <pc:sldMk cId="1904588097" sldId="265"/>
            <ac:picMk id="89" creationId="{33C6C026-A294-459F-9CCB-AE5E5BC05CEE}"/>
          </ac:picMkLst>
        </pc:picChg>
        <pc:picChg chg="mod ord">
          <ac:chgData name="Masaya Yamaguchi" userId="8869a66585b793a1" providerId="LiveId" clId="{44D3BE25-6B14-489C-8991-1A27464A139E}" dt="2020-07-24T18:46:38.523" v="2746" actId="164"/>
          <ac:picMkLst>
            <pc:docMk/>
            <pc:sldMk cId="1904588097" sldId="265"/>
            <ac:picMk id="91" creationId="{482060CC-4D40-4B2E-91A8-54B7F9C3000A}"/>
          </ac:picMkLst>
        </pc:picChg>
        <pc:picChg chg="mod ord">
          <ac:chgData name="Masaya Yamaguchi" userId="8869a66585b793a1" providerId="LiveId" clId="{44D3BE25-6B14-489C-8991-1A27464A139E}" dt="2020-07-24T18:46:38.523" v="2746" actId="164"/>
          <ac:picMkLst>
            <pc:docMk/>
            <pc:sldMk cId="1904588097" sldId="265"/>
            <ac:picMk id="93" creationId="{C528DD58-0457-453B-874D-A7E9D6034766}"/>
          </ac:picMkLst>
        </pc:picChg>
        <pc:picChg chg="mod ord">
          <ac:chgData name="Masaya Yamaguchi" userId="8869a66585b793a1" providerId="LiveId" clId="{44D3BE25-6B14-489C-8991-1A27464A139E}" dt="2020-07-24T18:46:38.523" v="2746" actId="164"/>
          <ac:picMkLst>
            <pc:docMk/>
            <pc:sldMk cId="1904588097" sldId="265"/>
            <ac:picMk id="95" creationId="{D7A43C89-42D2-405E-82A3-942854DBEE43}"/>
          </ac:picMkLst>
        </pc:picChg>
        <pc:picChg chg="add del mod">
          <ac:chgData name="Masaya Yamaguchi" userId="8869a66585b793a1" providerId="LiveId" clId="{44D3BE25-6B14-489C-8991-1A27464A139E}" dt="2020-07-24T18:45:18.493" v="2727" actId="478"/>
          <ac:picMkLst>
            <pc:docMk/>
            <pc:sldMk cId="1904588097" sldId="265"/>
            <ac:picMk id="98" creationId="{2E068E50-5A49-48A5-B95B-B770F8E9E61F}"/>
          </ac:picMkLst>
        </pc:picChg>
        <pc:picChg chg="add del mod">
          <ac:chgData name="Masaya Yamaguchi" userId="8869a66585b793a1" providerId="LiveId" clId="{44D3BE25-6B14-489C-8991-1A27464A139E}" dt="2020-07-24T18:46:06.114" v="2745" actId="478"/>
          <ac:picMkLst>
            <pc:docMk/>
            <pc:sldMk cId="1904588097" sldId="265"/>
            <ac:picMk id="101" creationId="{879047BD-C7B7-4AEA-8F39-18EAF7FD5B3C}"/>
          </ac:picMkLst>
        </pc:picChg>
        <pc:picChg chg="del mod ord">
          <ac:chgData name="Masaya Yamaguchi" userId="8869a66585b793a1" providerId="LiveId" clId="{44D3BE25-6B14-489C-8991-1A27464A139E}" dt="2020-07-24T18:49:33.135" v="2794" actId="478"/>
          <ac:picMkLst>
            <pc:docMk/>
            <pc:sldMk cId="1904588097" sldId="265"/>
            <ac:picMk id="102" creationId="{522F1E52-3BFF-425C-A2FF-D03063E35F9F}"/>
          </ac:picMkLst>
        </pc:picChg>
        <pc:picChg chg="del mod ord">
          <ac:chgData name="Masaya Yamaguchi" userId="8869a66585b793a1" providerId="LiveId" clId="{44D3BE25-6B14-489C-8991-1A27464A139E}" dt="2020-07-24T18:49:43.272" v="2807" actId="478"/>
          <ac:picMkLst>
            <pc:docMk/>
            <pc:sldMk cId="1904588097" sldId="265"/>
            <ac:picMk id="104" creationId="{71D0CB3B-3E90-420F-B73E-833F37BFEC01}"/>
          </ac:picMkLst>
        </pc:picChg>
        <pc:picChg chg="del mod ord">
          <ac:chgData name="Masaya Yamaguchi" userId="8869a66585b793a1" providerId="LiveId" clId="{44D3BE25-6B14-489C-8991-1A27464A139E}" dt="2020-07-24T18:50:01.882" v="2821" actId="478"/>
          <ac:picMkLst>
            <pc:docMk/>
            <pc:sldMk cId="1904588097" sldId="265"/>
            <ac:picMk id="106" creationId="{85019465-10BC-4F49-9320-5DB9CE09EEE4}"/>
          </ac:picMkLst>
        </pc:picChg>
        <pc:picChg chg="mod ord">
          <ac:chgData name="Masaya Yamaguchi" userId="8869a66585b793a1" providerId="LiveId" clId="{44D3BE25-6B14-489C-8991-1A27464A139E}" dt="2020-07-24T18:50:01.882" v="2820" actId="108"/>
          <ac:picMkLst>
            <pc:docMk/>
            <pc:sldMk cId="1904588097" sldId="265"/>
            <ac:picMk id="108" creationId="{1457C8C4-B6BD-4D7C-B25B-DE7FD0880BD0}"/>
          </ac:picMkLst>
        </pc:picChg>
        <pc:picChg chg="mod">
          <ac:chgData name="Masaya Yamaguchi" userId="8869a66585b793a1" providerId="LiveId" clId="{44D3BE25-6B14-489C-8991-1A27464A139E}" dt="2020-07-24T18:46:38.523" v="2746" actId="164"/>
          <ac:picMkLst>
            <pc:docMk/>
            <pc:sldMk cId="1904588097" sldId="265"/>
            <ac:picMk id="109" creationId="{DBD8D996-9F45-4F2C-A8B5-16ABECF6B4F0}"/>
          </ac:picMkLst>
        </pc:picChg>
        <pc:picChg chg="del mod">
          <ac:chgData name="Masaya Yamaguchi" userId="8869a66585b793a1" providerId="LiveId" clId="{44D3BE25-6B14-489C-8991-1A27464A139E}" dt="2020-07-24T18:44:15.626" v="2653" actId="478"/>
          <ac:picMkLst>
            <pc:docMk/>
            <pc:sldMk cId="1904588097" sldId="265"/>
            <ac:picMk id="115" creationId="{E995712D-1CE1-44C3-A7BB-393995F57F56}"/>
          </ac:picMkLst>
        </pc:picChg>
        <pc:picChg chg="mod">
          <ac:chgData name="Masaya Yamaguchi" userId="8869a66585b793a1" providerId="LiveId" clId="{44D3BE25-6B14-489C-8991-1A27464A139E}" dt="2020-07-24T18:46:38.523" v="2746" actId="164"/>
          <ac:picMkLst>
            <pc:docMk/>
            <pc:sldMk cId="1904588097" sldId="265"/>
            <ac:picMk id="117" creationId="{13FB4846-27A8-46C0-AAEE-BAD398FAF61D}"/>
          </ac:picMkLst>
        </pc:picChg>
        <pc:picChg chg="del mod">
          <ac:chgData name="Masaya Yamaguchi" userId="8869a66585b793a1" providerId="LiveId" clId="{44D3BE25-6B14-489C-8991-1A27464A139E}" dt="2020-07-24T18:45:01.522" v="2713" actId="478"/>
          <ac:picMkLst>
            <pc:docMk/>
            <pc:sldMk cId="1904588097" sldId="265"/>
            <ac:picMk id="119" creationId="{4B774A65-0D3D-42F4-839D-63A2EB1759B3}"/>
          </ac:picMkLst>
        </pc:picChg>
        <pc:picChg chg="del mod">
          <ac:chgData name="Masaya Yamaguchi" userId="8869a66585b793a1" providerId="LiveId" clId="{44D3BE25-6B14-489C-8991-1A27464A139E}" dt="2020-07-24T18:44:50.135" v="2684" actId="478"/>
          <ac:picMkLst>
            <pc:docMk/>
            <pc:sldMk cId="1904588097" sldId="265"/>
            <ac:picMk id="121" creationId="{D207324C-3909-4C48-B5E4-A695CE0AB967}"/>
          </ac:picMkLst>
        </pc:picChg>
        <pc:cxnChg chg="mod">
          <ac:chgData name="Masaya Yamaguchi" userId="8869a66585b793a1" providerId="LiveId" clId="{44D3BE25-6B14-489C-8991-1A27464A139E}" dt="2020-07-24T18:40:46.132" v="2566" actId="1076"/>
          <ac:cxnSpMkLst>
            <pc:docMk/>
            <pc:sldMk cId="1904588097" sldId="265"/>
            <ac:cxnSpMk id="37" creationId="{B48D8D82-8F11-4948-BB1D-8D5A2C621997}"/>
          </ac:cxnSpMkLst>
        </pc:cxnChg>
        <pc:cxnChg chg="mod">
          <ac:chgData name="Masaya Yamaguchi" userId="8869a66585b793a1" providerId="LiveId" clId="{44D3BE25-6B14-489C-8991-1A27464A139E}" dt="2020-07-24T18:40:29.242" v="2564" actId="1076"/>
          <ac:cxnSpMkLst>
            <pc:docMk/>
            <pc:sldMk cId="1904588097" sldId="265"/>
            <ac:cxnSpMk id="49" creationId="{B47F119A-9BE7-4CFB-828E-62873164C272}"/>
          </ac:cxnSpMkLst>
        </pc:cxnChg>
        <pc:cxnChg chg="mod">
          <ac:chgData name="Masaya Yamaguchi" userId="8869a66585b793a1" providerId="LiveId" clId="{44D3BE25-6B14-489C-8991-1A27464A139E}" dt="2020-07-24T18:40:35.534" v="2565" actId="1076"/>
          <ac:cxnSpMkLst>
            <pc:docMk/>
            <pc:sldMk cId="1904588097" sldId="265"/>
            <ac:cxnSpMk id="54" creationId="{C52C30C8-2853-46CD-BC72-97FC063998A5}"/>
          </ac:cxnSpMkLst>
        </pc:cxnChg>
        <pc:cxnChg chg="mod">
          <ac:chgData name="Masaya Yamaguchi" userId="8869a66585b793a1" providerId="LiveId" clId="{44D3BE25-6B14-489C-8991-1A27464A139E}" dt="2020-07-24T18:40:35.534" v="2565" actId="1076"/>
          <ac:cxnSpMkLst>
            <pc:docMk/>
            <pc:sldMk cId="1904588097" sldId="265"/>
            <ac:cxnSpMk id="55" creationId="{3989F792-8146-455E-A04C-4A391A187037}"/>
          </ac:cxnSpMkLst>
        </pc:cxnChg>
        <pc:cxnChg chg="mod">
          <ac:chgData name="Masaya Yamaguchi" userId="8869a66585b793a1" providerId="LiveId" clId="{44D3BE25-6B14-489C-8991-1A27464A139E}" dt="2020-07-24T18:40:46.132" v="2566" actId="1076"/>
          <ac:cxnSpMkLst>
            <pc:docMk/>
            <pc:sldMk cId="1904588097" sldId="265"/>
            <ac:cxnSpMk id="56" creationId="{94520189-13D0-4726-968F-966CDC2A76BF}"/>
          </ac:cxnSpMkLst>
        </pc:cxnChg>
        <pc:cxnChg chg="mod">
          <ac:chgData name="Masaya Yamaguchi" userId="8869a66585b793a1" providerId="LiveId" clId="{44D3BE25-6B14-489C-8991-1A27464A139E}" dt="2020-07-24T18:40:29.242" v="2564" actId="1076"/>
          <ac:cxnSpMkLst>
            <pc:docMk/>
            <pc:sldMk cId="1904588097" sldId="265"/>
            <ac:cxnSpMk id="57" creationId="{D6E9CE51-2A01-4413-84CC-7F98C0CA12E6}"/>
          </ac:cxnSpMkLst>
        </pc:cxnChg>
        <pc:cxnChg chg="mod">
          <ac:chgData name="Masaya Yamaguchi" userId="8869a66585b793a1" providerId="LiveId" clId="{44D3BE25-6B14-489C-8991-1A27464A139E}" dt="2020-07-24T18:40:29.242" v="2564" actId="1076"/>
          <ac:cxnSpMkLst>
            <pc:docMk/>
            <pc:sldMk cId="1904588097" sldId="265"/>
            <ac:cxnSpMk id="58" creationId="{B1CD3E04-85E4-4F9C-A8B9-83F94E225455}"/>
          </ac:cxnSpMkLst>
        </pc:cxnChg>
        <pc:cxnChg chg="mod">
          <ac:chgData name="Masaya Yamaguchi" userId="8869a66585b793a1" providerId="LiveId" clId="{44D3BE25-6B14-489C-8991-1A27464A139E}" dt="2020-07-24T18:40:46.132" v="2566" actId="1076"/>
          <ac:cxnSpMkLst>
            <pc:docMk/>
            <pc:sldMk cId="1904588097" sldId="265"/>
            <ac:cxnSpMk id="59" creationId="{FF740D48-8781-4878-8754-AEE76A3CB1F8}"/>
          </ac:cxnSpMkLst>
        </pc:cxnChg>
        <pc:cxnChg chg="mod">
          <ac:chgData name="Masaya Yamaguchi" userId="8869a66585b793a1" providerId="LiveId" clId="{44D3BE25-6B14-489C-8991-1A27464A139E}" dt="2020-07-24T18:40:35.534" v="2565" actId="1076"/>
          <ac:cxnSpMkLst>
            <pc:docMk/>
            <pc:sldMk cId="1904588097" sldId="265"/>
            <ac:cxnSpMk id="60" creationId="{99DFA228-AA83-45B5-96B1-865534260163}"/>
          </ac:cxnSpMkLst>
        </pc:cxnChg>
        <pc:cxnChg chg="add mod">
          <ac:chgData name="Masaya Yamaguchi" userId="8869a66585b793a1" providerId="LiveId" clId="{44D3BE25-6B14-489C-8991-1A27464A139E}" dt="2020-07-24T18:46:38.523" v="2746" actId="164"/>
          <ac:cxnSpMkLst>
            <pc:docMk/>
            <pc:sldMk cId="1904588097" sldId="265"/>
            <ac:cxnSpMk id="65" creationId="{290D1D14-DCF8-4F2F-8D06-B16D4AC3BA9E}"/>
          </ac:cxnSpMkLst>
        </pc:cxnChg>
        <pc:cxnChg chg="add mod">
          <ac:chgData name="Masaya Yamaguchi" userId="8869a66585b793a1" providerId="LiveId" clId="{44D3BE25-6B14-489C-8991-1A27464A139E}" dt="2020-07-24T18:46:38.523" v="2746" actId="164"/>
          <ac:cxnSpMkLst>
            <pc:docMk/>
            <pc:sldMk cId="1904588097" sldId="265"/>
            <ac:cxnSpMk id="66" creationId="{150EF0C7-6EC0-440A-B352-D9EA0578FA4C}"/>
          </ac:cxnSpMkLst>
        </pc:cxnChg>
        <pc:cxnChg chg="add mod">
          <ac:chgData name="Masaya Yamaguchi" userId="8869a66585b793a1" providerId="LiveId" clId="{44D3BE25-6B14-489C-8991-1A27464A139E}" dt="2020-07-24T18:46:52.110" v="2749" actId="164"/>
          <ac:cxnSpMkLst>
            <pc:docMk/>
            <pc:sldMk cId="1904588097" sldId="265"/>
            <ac:cxnSpMk id="67" creationId="{6C869DD3-CB72-4113-A573-EEA59D120E77}"/>
          </ac:cxnSpMkLst>
        </pc:cxnChg>
        <pc:cxnChg chg="add mod">
          <ac:chgData name="Masaya Yamaguchi" userId="8869a66585b793a1" providerId="LiveId" clId="{44D3BE25-6B14-489C-8991-1A27464A139E}" dt="2020-07-24T18:46:38.523" v="2746" actId="164"/>
          <ac:cxnSpMkLst>
            <pc:docMk/>
            <pc:sldMk cId="1904588097" sldId="265"/>
            <ac:cxnSpMk id="68" creationId="{2924D313-2492-49E3-8AFF-19E4399CE13B}"/>
          </ac:cxnSpMkLst>
        </pc:cxnChg>
        <pc:cxnChg chg="add mod">
          <ac:chgData name="Masaya Yamaguchi" userId="8869a66585b793a1" providerId="LiveId" clId="{44D3BE25-6B14-489C-8991-1A27464A139E}" dt="2020-07-24T18:46:38.523" v="2746" actId="164"/>
          <ac:cxnSpMkLst>
            <pc:docMk/>
            <pc:sldMk cId="1904588097" sldId="265"/>
            <ac:cxnSpMk id="69" creationId="{3C35585A-55C0-4BC1-9692-D93038EFFFC2}"/>
          </ac:cxnSpMkLst>
        </pc:cxnChg>
        <pc:cxnChg chg="add mod">
          <ac:chgData name="Masaya Yamaguchi" userId="8869a66585b793a1" providerId="LiveId" clId="{44D3BE25-6B14-489C-8991-1A27464A139E}" dt="2020-07-24T18:46:52.110" v="2749" actId="164"/>
          <ac:cxnSpMkLst>
            <pc:docMk/>
            <pc:sldMk cId="1904588097" sldId="265"/>
            <ac:cxnSpMk id="70" creationId="{E6117DFE-F0C6-4728-BBE2-57DC9CF33A2A}"/>
          </ac:cxnSpMkLst>
        </pc:cxnChg>
        <pc:cxnChg chg="add mod">
          <ac:chgData name="Masaya Yamaguchi" userId="8869a66585b793a1" providerId="LiveId" clId="{44D3BE25-6B14-489C-8991-1A27464A139E}" dt="2020-07-24T18:46:38.523" v="2746" actId="164"/>
          <ac:cxnSpMkLst>
            <pc:docMk/>
            <pc:sldMk cId="1904588097" sldId="265"/>
            <ac:cxnSpMk id="71" creationId="{F49F5B34-C773-4C20-8A12-7D17D67B3EEE}"/>
          </ac:cxnSpMkLst>
        </pc:cxnChg>
        <pc:cxnChg chg="add mod">
          <ac:chgData name="Masaya Yamaguchi" userId="8869a66585b793a1" providerId="LiveId" clId="{44D3BE25-6B14-489C-8991-1A27464A139E}" dt="2020-07-24T18:46:38.523" v="2746" actId="164"/>
          <ac:cxnSpMkLst>
            <pc:docMk/>
            <pc:sldMk cId="1904588097" sldId="265"/>
            <ac:cxnSpMk id="72" creationId="{E3F3B3E5-A429-4CFB-9EB7-5E7AC4797239}"/>
          </ac:cxnSpMkLst>
        </pc:cxnChg>
        <pc:cxnChg chg="add mod">
          <ac:chgData name="Masaya Yamaguchi" userId="8869a66585b793a1" providerId="LiveId" clId="{44D3BE25-6B14-489C-8991-1A27464A139E}" dt="2020-07-24T18:46:59.649" v="2752" actId="164"/>
          <ac:cxnSpMkLst>
            <pc:docMk/>
            <pc:sldMk cId="1904588097" sldId="265"/>
            <ac:cxnSpMk id="73" creationId="{35FB3A42-974D-47C7-AEFE-099846C9A826}"/>
          </ac:cxnSpMkLst>
        </pc:cxnChg>
      </pc:sldChg>
      <pc:sldChg chg="modSp">
        <pc:chgData name="Masaya Yamaguchi" userId="8869a66585b793a1" providerId="LiveId" clId="{44D3BE25-6B14-489C-8991-1A27464A139E}" dt="2020-07-24T18:58:02.407" v="3114" actId="20577"/>
        <pc:sldMkLst>
          <pc:docMk/>
          <pc:sldMk cId="1873733489" sldId="266"/>
        </pc:sldMkLst>
        <pc:spChg chg="mod">
          <ac:chgData name="Masaya Yamaguchi" userId="8869a66585b793a1" providerId="LiveId" clId="{44D3BE25-6B14-489C-8991-1A27464A139E}" dt="2020-07-24T18:58:02.407" v="3114" actId="20577"/>
          <ac:spMkLst>
            <pc:docMk/>
            <pc:sldMk cId="1873733489" sldId="266"/>
            <ac:spMk id="2" creationId="{A0F39BA3-32F4-460B-A00F-65C4BCEF5823}"/>
          </ac:spMkLst>
        </pc:spChg>
        <pc:spChg chg="mod">
          <ac:chgData name="Masaya Yamaguchi" userId="8869a66585b793a1" providerId="LiveId" clId="{44D3BE25-6B14-489C-8991-1A27464A139E}" dt="2020-07-24T18:55:18.128" v="2975" actId="20577"/>
          <ac:spMkLst>
            <pc:docMk/>
            <pc:sldMk cId="1873733489" sldId="266"/>
            <ac:spMk id="6" creationId="{6B551181-2C66-4A19-BFC6-2ADD5F37BB92}"/>
          </ac:spMkLst>
        </pc:spChg>
        <pc:picChg chg="mod">
          <ac:chgData name="Masaya Yamaguchi" userId="8869a66585b793a1" providerId="LiveId" clId="{44D3BE25-6B14-489C-8991-1A27464A139E}" dt="2020-07-24T18:54:05.340" v="2944" actId="14826"/>
          <ac:picMkLst>
            <pc:docMk/>
            <pc:sldMk cId="1873733489" sldId="266"/>
            <ac:picMk id="9" creationId="{42C04414-7C10-4A47-B4F3-3A54143F1914}"/>
          </ac:picMkLst>
        </pc:picChg>
        <pc:picChg chg="mod">
          <ac:chgData name="Masaya Yamaguchi" userId="8869a66585b793a1" providerId="LiveId" clId="{44D3BE25-6B14-489C-8991-1A27464A139E}" dt="2020-07-24T18:54:10.654" v="2945" actId="14826"/>
          <ac:picMkLst>
            <pc:docMk/>
            <pc:sldMk cId="1873733489" sldId="266"/>
            <ac:picMk id="11" creationId="{ED7CB026-A1D6-4428-B20C-95E267CEB6E3}"/>
          </ac:picMkLst>
        </pc:picChg>
      </pc:sldChg>
      <pc:sldChg chg="addSp delSp modSp">
        <pc:chgData name="Masaya Yamaguchi" userId="8869a66585b793a1" providerId="LiveId" clId="{44D3BE25-6B14-489C-8991-1A27464A139E}" dt="2020-07-24T19:10:30.532" v="3630" actId="1076"/>
        <pc:sldMkLst>
          <pc:docMk/>
          <pc:sldMk cId="3645404220" sldId="267"/>
        </pc:sldMkLst>
        <pc:spChg chg="mod">
          <ac:chgData name="Masaya Yamaguchi" userId="8869a66585b793a1" providerId="LiveId" clId="{44D3BE25-6B14-489C-8991-1A27464A139E}" dt="2020-07-24T19:00:00.440" v="3277" actId="20577"/>
          <ac:spMkLst>
            <pc:docMk/>
            <pc:sldMk cId="3645404220" sldId="267"/>
            <ac:spMk id="2" creationId="{A0F39BA3-32F4-460B-A00F-65C4BCEF5823}"/>
          </ac:spMkLst>
        </pc:spChg>
        <pc:spChg chg="mod">
          <ac:chgData name="Masaya Yamaguchi" userId="8869a66585b793a1" providerId="LiveId" clId="{44D3BE25-6B14-489C-8991-1A27464A139E}" dt="2020-07-24T18:56:52.987" v="3111" actId="20577"/>
          <ac:spMkLst>
            <pc:docMk/>
            <pc:sldMk cId="3645404220" sldId="267"/>
            <ac:spMk id="6" creationId="{6B551181-2C66-4A19-BFC6-2ADD5F37BB92}"/>
          </ac:spMkLst>
        </pc:spChg>
        <pc:spChg chg="del">
          <ac:chgData name="Masaya Yamaguchi" userId="8869a66585b793a1" providerId="LiveId" clId="{44D3BE25-6B14-489C-8991-1A27464A139E}" dt="2020-07-24T18:58:11.423" v="3116"/>
          <ac:spMkLst>
            <pc:docMk/>
            <pc:sldMk cId="3645404220" sldId="267"/>
            <ac:spMk id="8" creationId="{7DE35785-B60E-4E6E-8183-308A35A30A38}"/>
          </ac:spMkLst>
        </pc:spChg>
        <pc:spChg chg="add mod">
          <ac:chgData name="Masaya Yamaguchi" userId="8869a66585b793a1" providerId="LiveId" clId="{44D3BE25-6B14-489C-8991-1A27464A139E}" dt="2020-07-24T19:10:30.532" v="3630" actId="1076"/>
          <ac:spMkLst>
            <pc:docMk/>
            <pc:sldMk cId="3645404220" sldId="267"/>
            <ac:spMk id="10" creationId="{4A5C3F4B-AC88-4913-B8D6-2B114912F959}"/>
          </ac:spMkLst>
        </pc:spChg>
        <pc:graphicFrameChg chg="add mod modGraphic">
          <ac:chgData name="Masaya Yamaguchi" userId="8869a66585b793a1" providerId="LiveId" clId="{44D3BE25-6B14-489C-8991-1A27464A139E}" dt="2020-07-24T19:09:03.437" v="3469" actId="20577"/>
          <ac:graphicFrameMkLst>
            <pc:docMk/>
            <pc:sldMk cId="3645404220" sldId="267"/>
            <ac:graphicFrameMk id="3" creationId="{E5B8BC19-567C-46C0-B0B2-9B2F23D277AE}"/>
          </ac:graphicFrameMkLst>
        </pc:graphicFrameChg>
        <pc:picChg chg="del">
          <ac:chgData name="Masaya Yamaguchi" userId="8869a66585b793a1" providerId="LiveId" clId="{44D3BE25-6B14-489C-8991-1A27464A139E}" dt="2020-07-24T18:58:08.960" v="3115"/>
          <ac:picMkLst>
            <pc:docMk/>
            <pc:sldMk cId="3645404220" sldId="267"/>
            <ac:picMk id="9" creationId="{42C04414-7C10-4A47-B4F3-3A54143F1914}"/>
          </ac:picMkLst>
        </pc:picChg>
        <pc:picChg chg="del">
          <ac:chgData name="Masaya Yamaguchi" userId="8869a66585b793a1" providerId="LiveId" clId="{44D3BE25-6B14-489C-8991-1A27464A139E}" dt="2020-07-24T18:58:08.960" v="3115"/>
          <ac:picMkLst>
            <pc:docMk/>
            <pc:sldMk cId="3645404220" sldId="267"/>
            <ac:picMk id="11" creationId="{ED7CB026-A1D6-4428-B20C-95E267CEB6E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2020/9/24</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2020/9/24</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2020/9/24</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2020/9/24</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2020/9/24</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2020/9/24</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2020/9/24</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2020/9/24</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2020/9/24</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2020/9/24</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2020/9/24</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2020/9/24</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451295" y="1232763"/>
            <a:ext cx="9731229" cy="2196237"/>
          </a:xfrm>
        </p:spPr>
        <p:txBody>
          <a:bodyPr>
            <a:noAutofit/>
          </a:bodyPr>
          <a:lstStyle/>
          <a:p>
            <a:r>
              <a:rPr lang="en-US" altLang="ja-JP" sz="3600" dirty="0">
                <a:latin typeface="+mn-ea"/>
                <a:ea typeface="+mn-ea"/>
              </a:rPr>
              <a:t>Python</a:t>
            </a:r>
            <a:r>
              <a:rPr lang="ja-JP" altLang="en-US" sz="3600" dirty="0">
                <a:latin typeface="+mn-ea"/>
                <a:ea typeface="+mn-ea"/>
              </a:rPr>
              <a:t>で学ぶ強化学習</a:t>
            </a:r>
            <a:br>
              <a:rPr lang="en-US" altLang="ja-JP" sz="3600" dirty="0">
                <a:latin typeface="+mn-ea"/>
                <a:ea typeface="+mn-ea"/>
              </a:rPr>
            </a:br>
            <a:br>
              <a:rPr lang="en-US" altLang="ja-JP" sz="3600" dirty="0">
                <a:latin typeface="+mn-ea"/>
                <a:ea typeface="+mn-ea"/>
              </a:rPr>
            </a:br>
            <a:r>
              <a:rPr lang="en-US" altLang="ja-JP" sz="3600" dirty="0">
                <a:latin typeface="+mn-ea"/>
                <a:ea typeface="+mn-ea"/>
              </a:rPr>
              <a:t>3</a:t>
            </a:r>
            <a:r>
              <a:rPr lang="ja-JP" altLang="en-US" sz="3600" dirty="0">
                <a:latin typeface="+mn-ea"/>
                <a:ea typeface="+mn-ea"/>
              </a:rPr>
              <a:t>章 強化学習の解法</a:t>
            </a:r>
            <a:r>
              <a:rPr lang="en-US" altLang="ja-JP" sz="3600" dirty="0">
                <a:latin typeface="+mn-ea"/>
                <a:ea typeface="+mn-ea"/>
              </a:rPr>
              <a:t>(2):</a:t>
            </a:r>
            <a:br>
              <a:rPr lang="en-US" altLang="ja-JP" sz="3600" dirty="0">
                <a:latin typeface="+mn-ea"/>
                <a:ea typeface="+mn-ea"/>
              </a:rPr>
            </a:br>
            <a:r>
              <a:rPr lang="ja-JP" altLang="en-US" sz="3600" dirty="0">
                <a:latin typeface="+mn-ea"/>
                <a:ea typeface="+mn-ea"/>
              </a:rPr>
              <a:t>経験から計画を立てる</a:t>
            </a:r>
            <a:r>
              <a:rPr lang="en-US" altLang="ja-JP" sz="3600" dirty="0">
                <a:latin typeface="+mn-ea"/>
                <a:ea typeface="+mn-ea"/>
              </a:rPr>
              <a:t>(</a:t>
            </a:r>
            <a:r>
              <a:rPr lang="ja-JP" altLang="en-US" sz="3600" dirty="0">
                <a:latin typeface="+mn-ea"/>
                <a:ea typeface="+mn-ea"/>
              </a:rPr>
              <a:t>前半</a:t>
            </a:r>
            <a:r>
              <a:rPr lang="en-US" altLang="ja-JP" sz="3600" dirty="0">
                <a:latin typeface="+mn-ea"/>
                <a:ea typeface="+mn-ea"/>
              </a:rPr>
              <a:t>)</a:t>
            </a:r>
            <a:endParaRPr kumimoji="1" lang="ja-JP" altLang="en-US" sz="36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900257" y="3793155"/>
            <a:ext cx="4592714" cy="1655762"/>
          </a:xfrm>
        </p:spPr>
        <p:txBody>
          <a:bodyPr/>
          <a:lstStyle/>
          <a:p>
            <a:r>
              <a:rPr kumimoji="1" lang="en-US" altLang="ja-JP" dirty="0"/>
              <a:t>1116 17 9036</a:t>
            </a:r>
          </a:p>
          <a:p>
            <a:r>
              <a:rPr lang="ja-JP" altLang="en-US" dirty="0"/>
              <a:t>山口真哉</a:t>
            </a:r>
            <a:endParaRPr kumimoji="1" lang="ja-JP" altLang="en-US" dirty="0"/>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09</a:t>
            </a:r>
            <a:r>
              <a:rPr kumimoji="1" lang="ja-JP" altLang="en-US" dirty="0"/>
              <a:t>・</a:t>
            </a:r>
            <a:r>
              <a:rPr lang="en-US" altLang="ja-JP" dirty="0"/>
              <a:t>24</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6499603" cy="461665"/>
              </a:xfrm>
              <a:prstGeom prst="rect">
                <a:avLst/>
              </a:prstGeom>
              <a:noFill/>
            </p:spPr>
            <p:txBody>
              <a:bodyPr wrap="square" rtlCol="0">
                <a:spAutoFit/>
              </a:bodyPr>
              <a:lstStyle/>
              <a:p>
                <a:pPr marL="342900" indent="-342900">
                  <a:buFont typeface="+mj-lt"/>
                  <a:buAutoNum type="arabicPeriod"/>
                </a:pPr>
                <a:r>
                  <a:rPr lang="ja-JP" altLang="en-US" sz="2400" dirty="0"/>
                  <a:t>経験の蓄積と活用のバランス </a:t>
                </a:r>
                <a:r>
                  <a:rPr lang="en-US" altLang="ja-JP" sz="2400" dirty="0"/>
                  <a:t>: </a:t>
                </a:r>
                <a14:m>
                  <m:oMath xmlns:m="http://schemas.openxmlformats.org/officeDocument/2006/math">
                    <m:r>
                      <a:rPr lang="ja-JP" altLang="en-US" sz="2400" i="1" smtClean="0">
                        <a:latin typeface="Cambria Math" panose="02040503050406030204" pitchFamily="18" charset="0"/>
                      </a:rPr>
                      <m:t>𝜀</m:t>
                    </m:r>
                    <m:r>
                      <a:rPr lang="en-US" altLang="ja-JP" sz="2400" b="0" i="1" smtClean="0">
                        <a:latin typeface="Cambria Math" panose="02040503050406030204" pitchFamily="18" charset="0"/>
                      </a:rPr>
                      <m:t> </m:t>
                    </m:r>
                  </m:oMath>
                </a14:m>
                <a:r>
                  <a:rPr lang="en-US" altLang="ja-JP" sz="2400" dirty="0"/>
                  <a:t>– </a:t>
                </a:r>
                <a:r>
                  <a:rPr lang="en-US" altLang="ja-JP" sz="2400" dirty="0">
                    <a:latin typeface="Cambria Math" panose="02040503050406030204" pitchFamily="18" charset="0"/>
                    <a:ea typeface="Cambria Math" panose="02040503050406030204" pitchFamily="18" charset="0"/>
                  </a:rPr>
                  <a:t>Greedy</a:t>
                </a:r>
              </a:p>
            </p:txBody>
          </p:sp>
        </mc:Choice>
        <mc:Fallback>
          <p:sp>
            <p:nvSpPr>
              <p:cNvPr id="5" name="テキスト ボックス 4">
                <a:extLst>
                  <a:ext uri="{FF2B5EF4-FFF2-40B4-BE49-F238E27FC236}">
                    <a16:creationId xmlns:a16="http://schemas.microsoft.com/office/drawing/2014/main" id="{C723792D-244F-46B4-AEF2-7DD62A18A0E1}"/>
                  </a:ext>
                </a:extLst>
              </p:cNvPr>
              <p:cNvSpPr txBox="1">
                <a:spLocks noRot="1" noChangeAspect="1" noMove="1" noResize="1" noEditPoints="1" noAdjustHandles="1" noChangeArrowheads="1" noChangeShapeType="1" noTextEdit="1"/>
              </p:cNvSpPr>
              <p:nvPr/>
            </p:nvSpPr>
            <p:spPr>
              <a:xfrm>
                <a:off x="910488" y="1021069"/>
                <a:ext cx="6499603" cy="461665"/>
              </a:xfrm>
              <a:prstGeom prst="rect">
                <a:avLst/>
              </a:prstGeom>
              <a:blipFill>
                <a:blip r:embed="rId2"/>
                <a:stretch>
                  <a:fillRect l="-1218" t="-14474" b="-3026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7964937"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バランスを取る方法として</a:t>
                </a:r>
                <a14:m>
                  <m:oMath xmlns:m="http://schemas.openxmlformats.org/officeDocument/2006/math">
                    <m:r>
                      <a:rPr lang="ja-JP" altLang="en-US" i="1">
                        <a:latin typeface="Cambria Math" panose="02040503050406030204" pitchFamily="18" charset="0"/>
                      </a:rPr>
                      <m:t>𝜀</m:t>
                    </m:r>
                    <m:r>
                      <a:rPr lang="en-US" altLang="ja-JP" i="1">
                        <a:latin typeface="Cambria Math" panose="02040503050406030204" pitchFamily="18" charset="0"/>
                      </a:rPr>
                      <m:t> </m:t>
                    </m:r>
                  </m:oMath>
                </a14:m>
                <a:r>
                  <a:rPr lang="en-US" altLang="ja-JP" dirty="0"/>
                  <a:t>– </a:t>
                </a:r>
                <a:r>
                  <a:rPr lang="en-US" altLang="ja-JP" dirty="0">
                    <a:latin typeface="Cambria Math" panose="02040503050406030204" pitchFamily="18" charset="0"/>
                    <a:ea typeface="Cambria Math" panose="02040503050406030204" pitchFamily="18" charset="0"/>
                  </a:rPr>
                  <a:t>Greedy</a:t>
                </a:r>
                <a:r>
                  <a:rPr lang="ja-JP" altLang="en-US" dirty="0">
                    <a:latin typeface="+mn-ea"/>
                  </a:rPr>
                  <a:t>法が</a:t>
                </a:r>
                <a:r>
                  <a:rPr lang="ja-JP" altLang="en-US" dirty="0"/>
                  <a:t>ある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14:m>
                  <m:oMath xmlns:m="http://schemas.openxmlformats.org/officeDocument/2006/math">
                    <m:r>
                      <a:rPr lang="ja-JP" altLang="en-US" i="1" smtClean="0">
                        <a:latin typeface="Cambria Math" panose="02040503050406030204" pitchFamily="18" charset="0"/>
                      </a:rPr>
                      <m:t>𝜀</m:t>
                    </m:r>
                  </m:oMath>
                </a14:m>
                <a:r>
                  <a:rPr lang="en-US" altLang="ja-JP" dirty="0"/>
                  <a:t> </a:t>
                </a:r>
                <a:r>
                  <a:rPr lang="ja-JP" altLang="en-US" dirty="0"/>
                  <a:t>の確率で調査目的の行動</a:t>
                </a:r>
                <a:r>
                  <a:rPr lang="en-US" altLang="ja-JP" dirty="0"/>
                  <a:t>(</a:t>
                </a:r>
                <a:r>
                  <a:rPr lang="ja-JP" altLang="en-US" dirty="0"/>
                  <a:t>探索</a:t>
                </a:r>
                <a:r>
                  <a:rPr lang="en-US" altLang="ja-JP" dirty="0"/>
                  <a:t>)</a:t>
                </a:r>
                <a:r>
                  <a:rPr lang="ja-JP" altLang="en-US" dirty="0"/>
                  <a:t>を行い</a:t>
                </a:r>
                <a:r>
                  <a:rPr lang="en-US" altLang="ja-JP" dirty="0"/>
                  <a:t>, </a:t>
                </a:r>
                <a:r>
                  <a:rPr lang="ja-JP" altLang="en-US" dirty="0"/>
                  <a:t>それ以外は活用目的の行動を行う</a:t>
                </a:r>
                <a:r>
                  <a:rPr lang="en-US" altLang="ja-JP" dirty="0"/>
                  <a:t>.</a:t>
                </a:r>
              </a:p>
              <a:p>
                <a:pPr marL="742950" lvl="1" indent="-285750">
                  <a:buFont typeface="Wingdings" panose="05000000000000000000" pitchFamily="2" charset="2"/>
                  <a:buChar char="Ø"/>
                </a:pPr>
                <a14:m>
                  <m:oMath xmlns:m="http://schemas.openxmlformats.org/officeDocument/2006/math">
                    <m:r>
                      <a:rPr lang="ja-JP" altLang="en-US" i="1" smtClean="0">
                        <a:latin typeface="Cambria Math" panose="02040503050406030204" pitchFamily="18" charset="0"/>
                      </a:rPr>
                      <m:t>𝜀</m:t>
                    </m:r>
                    <m:r>
                      <a:rPr lang="en-US" altLang="ja-JP" b="0" i="1" smtClean="0">
                        <a:latin typeface="Cambria Math" panose="02040503050406030204" pitchFamily="18" charset="0"/>
                      </a:rPr>
                      <m:t>=0.2</m:t>
                    </m:r>
                  </m:oMath>
                </a14:m>
                <a:r>
                  <a:rPr lang="en-US" altLang="ja-JP" dirty="0"/>
                  <a:t> </a:t>
                </a:r>
                <a:r>
                  <a:rPr lang="ja-JP" altLang="en-US" dirty="0"/>
                  <a:t>なら</a:t>
                </a:r>
                <a:r>
                  <a:rPr lang="en-US" altLang="ja-JP" dirty="0"/>
                  <a:t>20%</a:t>
                </a:r>
                <a:r>
                  <a:rPr lang="ja-JP" altLang="en-US" dirty="0"/>
                  <a:t>で探索を行い</a:t>
                </a:r>
                <a:r>
                  <a:rPr lang="en-US" altLang="ja-JP" dirty="0"/>
                  <a:t>, 80%</a:t>
                </a:r>
                <a:r>
                  <a:rPr lang="ja-JP" altLang="en-US" dirty="0"/>
                  <a:t>で活用を行う</a:t>
                </a:r>
                <a:r>
                  <a:rPr lang="en-US" altLang="ja-JP" dirty="0"/>
                  <a:t>.</a:t>
                </a:r>
              </a:p>
            </p:txBody>
          </p:sp>
        </mc:Choice>
        <mc:Fallback>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1996580" y="2013358"/>
                <a:ext cx="7964937" cy="1200329"/>
              </a:xfrm>
              <a:prstGeom prst="rect">
                <a:avLst/>
              </a:prstGeom>
              <a:blipFill>
                <a:blip r:embed="rId3"/>
                <a:stretch>
                  <a:fillRect l="-536" t="-3553" b="-761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6338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723792D-244F-46B4-AEF2-7DD62A18A0E1}"/>
                  </a:ext>
                </a:extLst>
              </p:cNvPr>
              <p:cNvSpPr txBox="1"/>
              <p:nvPr/>
            </p:nvSpPr>
            <p:spPr>
              <a:xfrm>
                <a:off x="841476" y="650133"/>
                <a:ext cx="6499603" cy="461665"/>
              </a:xfrm>
              <a:prstGeom prst="rect">
                <a:avLst/>
              </a:prstGeom>
              <a:noFill/>
            </p:spPr>
            <p:txBody>
              <a:bodyPr wrap="square" rtlCol="0">
                <a:spAutoFit/>
              </a:bodyPr>
              <a:lstStyle/>
              <a:p>
                <a:pPr marL="342900" indent="-342900">
                  <a:buFont typeface="+mj-lt"/>
                  <a:buAutoNum type="arabicPeriod"/>
                </a:pPr>
                <a:r>
                  <a:rPr lang="ja-JP" altLang="en-US" sz="2400" dirty="0"/>
                  <a:t>経験の蓄積と活用のバランス </a:t>
                </a:r>
                <a:r>
                  <a:rPr lang="en-US" altLang="ja-JP" sz="2400" dirty="0"/>
                  <a:t>: </a:t>
                </a:r>
                <a14:m>
                  <m:oMath xmlns:m="http://schemas.openxmlformats.org/officeDocument/2006/math">
                    <m:r>
                      <a:rPr lang="ja-JP" altLang="en-US" sz="2400" i="1" smtClean="0">
                        <a:latin typeface="Cambria Math" panose="02040503050406030204" pitchFamily="18" charset="0"/>
                      </a:rPr>
                      <m:t>𝜀</m:t>
                    </m:r>
                    <m:r>
                      <a:rPr lang="en-US" altLang="ja-JP" sz="2400" b="0" i="1" smtClean="0">
                        <a:latin typeface="Cambria Math" panose="02040503050406030204" pitchFamily="18" charset="0"/>
                      </a:rPr>
                      <m:t> </m:t>
                    </m:r>
                  </m:oMath>
                </a14:m>
                <a:r>
                  <a:rPr lang="en-US" altLang="ja-JP" sz="2400" dirty="0"/>
                  <a:t>– </a:t>
                </a:r>
                <a:r>
                  <a:rPr lang="en-US" altLang="ja-JP" sz="2400" dirty="0">
                    <a:latin typeface="Cambria Math" panose="02040503050406030204" pitchFamily="18" charset="0"/>
                    <a:ea typeface="Cambria Math" panose="02040503050406030204" pitchFamily="18" charset="0"/>
                  </a:rPr>
                  <a:t>Greedy</a:t>
                </a:r>
              </a:p>
            </p:txBody>
          </p:sp>
        </mc:Choice>
        <mc:Fallback>
          <p:sp>
            <p:nvSpPr>
              <p:cNvPr id="5" name="テキスト ボックス 4">
                <a:extLst>
                  <a:ext uri="{FF2B5EF4-FFF2-40B4-BE49-F238E27FC236}">
                    <a16:creationId xmlns:a16="http://schemas.microsoft.com/office/drawing/2014/main" id="{C723792D-244F-46B4-AEF2-7DD62A18A0E1}"/>
                  </a:ext>
                </a:extLst>
              </p:cNvPr>
              <p:cNvSpPr txBox="1">
                <a:spLocks noRot="1" noChangeAspect="1" noMove="1" noResize="1" noEditPoints="1" noAdjustHandles="1" noChangeArrowheads="1" noChangeShapeType="1" noTextEdit="1"/>
              </p:cNvSpPr>
              <p:nvPr/>
            </p:nvSpPr>
            <p:spPr>
              <a:xfrm>
                <a:off x="841476" y="650133"/>
                <a:ext cx="6499603" cy="461665"/>
              </a:xfrm>
              <a:prstGeom prst="rect">
                <a:avLst/>
              </a:prstGeom>
              <a:blipFill>
                <a:blip r:embed="rId2"/>
                <a:stretch>
                  <a:fillRect l="-1220" t="-14667" b="-32000"/>
                </a:stretch>
              </a:blipFill>
            </p:spPr>
            <p:txBody>
              <a:bodyPr/>
              <a:lstStyle/>
              <a:p>
                <a:r>
                  <a:rPr lang="ja-JP" alt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DDF18796-9F8F-469D-8106-420C92E5C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474" y="1308353"/>
            <a:ext cx="5981460" cy="5385745"/>
          </a:xfrm>
          <a:prstGeom prst="rect">
            <a:avLst/>
          </a:prstGeom>
        </p:spPr>
      </p:pic>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0BE873C6-F630-4FA9-8D40-A6F3E569AE7F}"/>
                  </a:ext>
                </a:extLst>
              </p:cNvPr>
              <p:cNvSpPr txBox="1"/>
              <p:nvPr/>
            </p:nvSpPr>
            <p:spPr>
              <a:xfrm>
                <a:off x="8507677" y="4537495"/>
                <a:ext cx="3245697" cy="923330"/>
              </a:xfrm>
              <a:prstGeom prst="rect">
                <a:avLst/>
              </a:prstGeom>
              <a:noFill/>
            </p:spPr>
            <p:txBody>
              <a:bodyPr wrap="none" rtlCol="0">
                <a:spAutoFit/>
              </a:bodyPr>
              <a:lstStyle/>
              <a:p>
                <a:r>
                  <a:rPr lang="ja-JP" altLang="en-US" dirty="0"/>
                  <a:t>エピソード数を</a:t>
                </a:r>
                <a14:m>
                  <m:oMath xmlns:m="http://schemas.openxmlformats.org/officeDocument/2006/math">
                    <m:r>
                      <a:rPr kumimoji="1" lang="ja-JP" altLang="en-US" i="1">
                        <a:latin typeface="Cambria Math" panose="02040503050406030204" pitchFamily="18" charset="0"/>
                      </a:rPr>
                      <m:t>重ねるにつれ</m:t>
                    </m:r>
                  </m:oMath>
                </a14:m>
                <a:endParaRPr kumimoji="1" lang="en-US" altLang="ja-JP" i="1" dirty="0">
                  <a:latin typeface="Cambria Math" panose="02040503050406030204" pitchFamily="18" charset="0"/>
                </a:endParaRPr>
              </a:p>
              <a:p>
                <a14:m>
                  <m:oMath xmlns:m="http://schemas.openxmlformats.org/officeDocument/2006/math">
                    <m:r>
                      <a:rPr kumimoji="1" lang="ja-JP" altLang="en-US" i="1" smtClean="0">
                        <a:latin typeface="Cambria Math" panose="02040503050406030204" pitchFamily="18" charset="0"/>
                      </a:rPr>
                      <m:t>𝜀</m:t>
                    </m:r>
                  </m:oMath>
                </a14:m>
                <a:r>
                  <a:rPr kumimoji="1" lang="ja-JP" altLang="en-US" dirty="0"/>
                  <a:t> を小さくすることで学習が収束</a:t>
                </a:r>
                <a:endParaRPr kumimoji="1" lang="en-US" altLang="ja-JP" dirty="0"/>
              </a:p>
              <a:p>
                <a:r>
                  <a:rPr kumimoji="1" lang="ja-JP" altLang="en-US" dirty="0"/>
                  <a:t>することが示せる</a:t>
                </a:r>
                <a:r>
                  <a:rPr kumimoji="1" lang="en-US" altLang="ja-JP" dirty="0"/>
                  <a:t>.</a:t>
                </a:r>
                <a:endParaRPr kumimoji="1" lang="ja-JP" altLang="en-US" dirty="0"/>
              </a:p>
            </p:txBody>
          </p:sp>
        </mc:Choice>
        <mc:Fallback>
          <p:sp>
            <p:nvSpPr>
              <p:cNvPr id="3" name="テキスト ボックス 2">
                <a:extLst>
                  <a:ext uri="{FF2B5EF4-FFF2-40B4-BE49-F238E27FC236}">
                    <a16:creationId xmlns:a16="http://schemas.microsoft.com/office/drawing/2014/main" id="{0BE873C6-F630-4FA9-8D40-A6F3E569AE7F}"/>
                  </a:ext>
                </a:extLst>
              </p:cNvPr>
              <p:cNvSpPr txBox="1">
                <a:spLocks noRot="1" noChangeAspect="1" noMove="1" noResize="1" noEditPoints="1" noAdjustHandles="1" noChangeArrowheads="1" noChangeShapeType="1" noTextEdit="1"/>
              </p:cNvSpPr>
              <p:nvPr/>
            </p:nvSpPr>
            <p:spPr>
              <a:xfrm>
                <a:off x="8507677" y="4537495"/>
                <a:ext cx="3245697" cy="923330"/>
              </a:xfrm>
              <a:prstGeom prst="rect">
                <a:avLst/>
              </a:prstGeom>
              <a:blipFill>
                <a:blip r:embed="rId4"/>
                <a:stretch>
                  <a:fillRect l="-1692" t="-4605" r="-1128" b="-986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1415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723792D-244F-46B4-AEF2-7DD62A18A0E1}"/>
                  </a:ext>
                </a:extLst>
              </p:cNvPr>
              <p:cNvSpPr txBox="1"/>
              <p:nvPr/>
            </p:nvSpPr>
            <p:spPr>
              <a:xfrm>
                <a:off x="841476" y="650133"/>
                <a:ext cx="6499603" cy="461665"/>
              </a:xfrm>
              <a:prstGeom prst="rect">
                <a:avLst/>
              </a:prstGeom>
              <a:noFill/>
            </p:spPr>
            <p:txBody>
              <a:bodyPr wrap="square" rtlCol="0">
                <a:spAutoFit/>
              </a:bodyPr>
              <a:lstStyle/>
              <a:p>
                <a14:m>
                  <m:oMath xmlns:m="http://schemas.openxmlformats.org/officeDocument/2006/math">
                    <m:r>
                      <a:rPr lang="ja-JP" altLang="en-US" sz="2400" i="1" smtClean="0">
                        <a:latin typeface="Cambria Math" panose="02040503050406030204" pitchFamily="18" charset="0"/>
                      </a:rPr>
                      <m:t>𝜀</m:t>
                    </m:r>
                    <m:r>
                      <a:rPr lang="en-US" altLang="ja-JP" sz="2400" b="0" i="1" smtClean="0">
                        <a:latin typeface="Cambria Math" panose="02040503050406030204" pitchFamily="18" charset="0"/>
                      </a:rPr>
                      <m:t> </m:t>
                    </m:r>
                  </m:oMath>
                </a14:m>
                <a:r>
                  <a:rPr lang="en-US" altLang="ja-JP" sz="2400" dirty="0"/>
                  <a:t>– </a:t>
                </a:r>
                <a:r>
                  <a:rPr lang="en-US" altLang="ja-JP" sz="2400" dirty="0">
                    <a:latin typeface="Cambria Math" panose="02040503050406030204" pitchFamily="18" charset="0"/>
                    <a:ea typeface="Cambria Math" panose="02040503050406030204" pitchFamily="18" charset="0"/>
                  </a:rPr>
                  <a:t>Greedy</a:t>
                </a:r>
                <a:r>
                  <a:rPr lang="ja-JP" altLang="en-US" sz="2400" dirty="0">
                    <a:latin typeface="Cambria Math" panose="02040503050406030204" pitchFamily="18" charset="0"/>
                    <a:ea typeface="Cambria Math" panose="02040503050406030204" pitchFamily="18" charset="0"/>
                  </a:rPr>
                  <a:t> </a:t>
                </a:r>
                <a:r>
                  <a:rPr lang="en-US" altLang="ja-JP" sz="2400" dirty="0">
                    <a:latin typeface="Cambria Math" panose="02040503050406030204" pitchFamily="18" charset="0"/>
                    <a:ea typeface="Cambria Math" panose="02040503050406030204" pitchFamily="18" charset="0"/>
                  </a:rPr>
                  <a:t>: </a:t>
                </a:r>
                <a:r>
                  <a:rPr lang="ja-JP" altLang="en-US" sz="2400" dirty="0">
                    <a:latin typeface="+mn-ea"/>
                  </a:rPr>
                  <a:t>多腕バンディング問題</a:t>
                </a:r>
                <a:endParaRPr lang="en-US" altLang="ja-JP" sz="2400" dirty="0">
                  <a:latin typeface="Cambria Math" panose="02040503050406030204" pitchFamily="18" charset="0"/>
                  <a:ea typeface="Cambria Math" panose="02040503050406030204" pitchFamily="18" charset="0"/>
                </a:endParaRPr>
              </a:p>
            </p:txBody>
          </p:sp>
        </mc:Choice>
        <mc:Fallback>
          <p:sp>
            <p:nvSpPr>
              <p:cNvPr id="5" name="テキスト ボックス 4">
                <a:extLst>
                  <a:ext uri="{FF2B5EF4-FFF2-40B4-BE49-F238E27FC236}">
                    <a16:creationId xmlns:a16="http://schemas.microsoft.com/office/drawing/2014/main" id="{C723792D-244F-46B4-AEF2-7DD62A18A0E1}"/>
                  </a:ext>
                </a:extLst>
              </p:cNvPr>
              <p:cNvSpPr txBox="1">
                <a:spLocks noRot="1" noChangeAspect="1" noMove="1" noResize="1" noEditPoints="1" noAdjustHandles="1" noChangeArrowheads="1" noChangeShapeType="1" noTextEdit="1"/>
              </p:cNvSpPr>
              <p:nvPr/>
            </p:nvSpPr>
            <p:spPr>
              <a:xfrm>
                <a:off x="841476" y="650133"/>
                <a:ext cx="6499603" cy="461665"/>
              </a:xfrm>
              <a:prstGeom prst="rect">
                <a:avLst/>
              </a:prstGeom>
              <a:blipFill>
                <a:blip r:embed="rId2"/>
                <a:stretch>
                  <a:fillRect t="-14667" b="-32000"/>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36D2CBF5-1B73-4429-9BE5-32832681970E}"/>
              </a:ext>
            </a:extLst>
          </p:cNvPr>
          <p:cNvSpPr txBox="1"/>
          <p:nvPr/>
        </p:nvSpPr>
        <p:spPr>
          <a:xfrm>
            <a:off x="2070340" y="2475781"/>
            <a:ext cx="8537915" cy="2677656"/>
          </a:xfrm>
          <a:prstGeom prst="rect">
            <a:avLst/>
          </a:prstGeom>
          <a:noFill/>
        </p:spPr>
        <p:txBody>
          <a:bodyPr wrap="none" rtlCol="0">
            <a:spAutoFit/>
          </a:bodyPr>
          <a:lstStyle/>
          <a:p>
            <a:r>
              <a:rPr kumimoji="1" lang="ja-JP" altLang="en-US" dirty="0"/>
              <a:t>何枚かのコインから</a:t>
            </a:r>
            <a:r>
              <a:rPr kumimoji="1" lang="en-US" altLang="ja-JP" dirty="0"/>
              <a:t>1</a:t>
            </a:r>
            <a:r>
              <a:rPr kumimoji="1" lang="ja-JP" altLang="en-US" dirty="0"/>
              <a:t>枚を選び</a:t>
            </a:r>
            <a:r>
              <a:rPr kumimoji="1" lang="en-US" altLang="ja-JP" dirty="0"/>
              <a:t>, </a:t>
            </a:r>
            <a:r>
              <a:rPr kumimoji="1" lang="ja-JP" altLang="en-US" dirty="0"/>
              <a:t>投げたとき表が出れば報酬が得られるゲームを考える</a:t>
            </a:r>
            <a:r>
              <a:rPr kumimoji="1" lang="en-US" altLang="ja-JP" dirty="0"/>
              <a:t>.</a:t>
            </a:r>
          </a:p>
          <a:p>
            <a:endParaRPr kumimoji="1" lang="en-US" altLang="ja-JP" dirty="0"/>
          </a:p>
          <a:p>
            <a:r>
              <a:rPr lang="ja-JP" altLang="en-US" dirty="0"/>
              <a:t>なお</a:t>
            </a:r>
            <a:r>
              <a:rPr lang="en-US" altLang="ja-JP" dirty="0"/>
              <a:t>, </a:t>
            </a:r>
            <a:r>
              <a:rPr lang="ja-JP" altLang="en-US" dirty="0"/>
              <a:t>各コインの表の出る確率はバラバラである</a:t>
            </a:r>
            <a:r>
              <a:rPr lang="en-US" altLang="ja-JP" dirty="0"/>
              <a:t>.</a:t>
            </a:r>
          </a:p>
          <a:p>
            <a:endParaRPr lang="en-US" altLang="ja-JP" dirty="0"/>
          </a:p>
          <a:p>
            <a:r>
              <a:rPr kumimoji="1" lang="ja-JP" altLang="en-US" dirty="0"/>
              <a:t>そのため報酬を最大化するためには表が出る確率が高いコインをなるべく早く探索し</a:t>
            </a:r>
            <a:r>
              <a:rPr kumimoji="1" lang="en-US" altLang="ja-JP" dirty="0"/>
              <a:t>,</a:t>
            </a:r>
          </a:p>
          <a:p>
            <a:endParaRPr kumimoji="1" lang="en-US" altLang="ja-JP" dirty="0"/>
          </a:p>
          <a:p>
            <a:r>
              <a:rPr kumimoji="1" lang="ja-JP" altLang="en-US" dirty="0"/>
              <a:t>活用によりそのコインをたくさん投げることが重要である</a:t>
            </a:r>
            <a:r>
              <a:rPr kumimoji="1" lang="en-US" altLang="ja-JP" dirty="0"/>
              <a:t>.</a:t>
            </a:r>
          </a:p>
          <a:p>
            <a:endParaRPr kumimoji="1" lang="en-US" altLang="ja-JP" dirty="0"/>
          </a:p>
          <a:p>
            <a:r>
              <a:rPr lang="ja-JP" altLang="en-US" dirty="0">
                <a:latin typeface="+mn-ea"/>
              </a:rPr>
              <a:t>多腕バンディング問題と呼ばれる</a:t>
            </a:r>
            <a:r>
              <a:rPr lang="en-US" altLang="ja-JP" dirty="0">
                <a:latin typeface="+mn-ea"/>
              </a:rPr>
              <a:t>.</a:t>
            </a:r>
            <a:endParaRPr kumimoji="1" lang="ja-JP" altLang="en-US" dirty="0"/>
          </a:p>
        </p:txBody>
      </p:sp>
      <p:sp>
        <p:nvSpPr>
          <p:cNvPr id="3" name="テキスト ボックス 2">
            <a:extLst>
              <a:ext uri="{FF2B5EF4-FFF2-40B4-BE49-F238E27FC236}">
                <a16:creationId xmlns:a16="http://schemas.microsoft.com/office/drawing/2014/main" id="{DB14E81B-2C34-47FF-B4C6-D2DBE80C0922}"/>
              </a:ext>
            </a:extLst>
          </p:cNvPr>
          <p:cNvSpPr txBox="1"/>
          <p:nvPr/>
        </p:nvSpPr>
        <p:spPr>
          <a:xfrm>
            <a:off x="2070340" y="5645791"/>
            <a:ext cx="9180718" cy="369332"/>
          </a:xfrm>
          <a:prstGeom prst="rect">
            <a:avLst/>
          </a:prstGeom>
          <a:noFill/>
        </p:spPr>
        <p:txBody>
          <a:bodyPr wrap="none" rtlCol="0">
            <a:spAutoFit/>
          </a:bodyPr>
          <a:lstStyle/>
          <a:p>
            <a:r>
              <a:rPr kumimoji="1" lang="ja-JP" altLang="en-US" dirty="0"/>
              <a:t>⇒ </a:t>
            </a:r>
            <a:r>
              <a:rPr kumimoji="1" lang="en-US" altLang="ja-JP" dirty="0"/>
              <a:t>5</a:t>
            </a:r>
            <a:r>
              <a:rPr kumimoji="1" lang="ja-JP" altLang="en-US" dirty="0"/>
              <a:t>つのコインを使って実験してみる</a:t>
            </a:r>
            <a:r>
              <a:rPr kumimoji="1" lang="en-US" altLang="ja-JP" dirty="0"/>
              <a:t>. </a:t>
            </a:r>
            <a:r>
              <a:rPr kumimoji="1" lang="ja-JP" altLang="en-US" dirty="0"/>
              <a:t>表が出る確率は</a:t>
            </a:r>
            <a:r>
              <a:rPr kumimoji="1" lang="en-US" altLang="ja-JP" dirty="0"/>
              <a:t>[0.1, 0.5, 0.1, 0.9, 0.1]</a:t>
            </a:r>
            <a:r>
              <a:rPr lang="ja-JP" altLang="en-US" dirty="0"/>
              <a:t> で実験する</a:t>
            </a:r>
            <a:r>
              <a:rPr lang="en-US" altLang="ja-JP"/>
              <a:t>.</a:t>
            </a:r>
            <a:endParaRPr kumimoji="1" lang="ja-JP" altLang="en-US" dirty="0"/>
          </a:p>
        </p:txBody>
      </p:sp>
    </p:spTree>
    <p:extLst>
      <p:ext uri="{BB962C8B-B14F-4D97-AF65-F5344CB8AC3E}">
        <p14:creationId xmlns:p14="http://schemas.microsoft.com/office/powerpoint/2010/main" val="403205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07E8E584-089F-46FF-93FE-BF0DDE77D568}"/>
                  </a:ext>
                </a:extLst>
              </p:cNvPr>
              <p:cNvSpPr txBox="1"/>
              <p:nvPr/>
            </p:nvSpPr>
            <p:spPr>
              <a:xfrm>
                <a:off x="841476" y="650133"/>
                <a:ext cx="6499603" cy="461665"/>
              </a:xfrm>
              <a:prstGeom prst="rect">
                <a:avLst/>
              </a:prstGeom>
              <a:noFill/>
            </p:spPr>
            <p:txBody>
              <a:bodyPr wrap="square" rtlCol="0">
                <a:spAutoFit/>
              </a:bodyPr>
              <a:lstStyle/>
              <a:p>
                <a14:m>
                  <m:oMath xmlns:m="http://schemas.openxmlformats.org/officeDocument/2006/math">
                    <m:r>
                      <a:rPr lang="ja-JP" altLang="en-US" sz="2400" i="1" smtClean="0">
                        <a:latin typeface="Cambria Math" panose="02040503050406030204" pitchFamily="18" charset="0"/>
                      </a:rPr>
                      <m:t>𝜀</m:t>
                    </m:r>
                    <m:r>
                      <a:rPr lang="en-US" altLang="ja-JP" sz="2400" b="0" i="1" smtClean="0">
                        <a:latin typeface="Cambria Math" panose="02040503050406030204" pitchFamily="18" charset="0"/>
                      </a:rPr>
                      <m:t> </m:t>
                    </m:r>
                  </m:oMath>
                </a14:m>
                <a:r>
                  <a:rPr lang="en-US" altLang="ja-JP" sz="2400" dirty="0"/>
                  <a:t>– </a:t>
                </a:r>
                <a:r>
                  <a:rPr lang="en-US" altLang="ja-JP" sz="2400" dirty="0">
                    <a:latin typeface="Cambria Math" panose="02040503050406030204" pitchFamily="18" charset="0"/>
                    <a:ea typeface="Cambria Math" panose="02040503050406030204" pitchFamily="18" charset="0"/>
                  </a:rPr>
                  <a:t>Greedy</a:t>
                </a:r>
                <a:r>
                  <a:rPr lang="ja-JP" altLang="en-US" sz="2400" dirty="0">
                    <a:latin typeface="Cambria Math" panose="02040503050406030204" pitchFamily="18" charset="0"/>
                    <a:ea typeface="Cambria Math" panose="02040503050406030204" pitchFamily="18" charset="0"/>
                  </a:rPr>
                  <a:t> </a:t>
                </a:r>
                <a:r>
                  <a:rPr lang="en-US" altLang="ja-JP" sz="2400" dirty="0">
                    <a:latin typeface="Cambria Math" panose="02040503050406030204" pitchFamily="18" charset="0"/>
                    <a:ea typeface="Cambria Math" panose="02040503050406030204" pitchFamily="18" charset="0"/>
                  </a:rPr>
                  <a:t>: </a:t>
                </a:r>
                <a:r>
                  <a:rPr lang="ja-JP" altLang="en-US" sz="2400" dirty="0">
                    <a:latin typeface="+mn-ea"/>
                  </a:rPr>
                  <a:t>多腕バンディング問題</a:t>
                </a:r>
                <a:endParaRPr lang="en-US" altLang="ja-JP" sz="2400" dirty="0">
                  <a:latin typeface="Cambria Math" panose="02040503050406030204" pitchFamily="18" charset="0"/>
                  <a:ea typeface="Cambria Math" panose="02040503050406030204" pitchFamily="18" charset="0"/>
                </a:endParaRPr>
              </a:p>
            </p:txBody>
          </p:sp>
        </mc:Choice>
        <mc:Fallback>
          <p:sp>
            <p:nvSpPr>
              <p:cNvPr id="2" name="テキスト ボックス 1">
                <a:extLst>
                  <a:ext uri="{FF2B5EF4-FFF2-40B4-BE49-F238E27FC236}">
                    <a16:creationId xmlns:a16="http://schemas.microsoft.com/office/drawing/2014/main" id="{07E8E584-089F-46FF-93FE-BF0DDE77D568}"/>
                  </a:ext>
                </a:extLst>
              </p:cNvPr>
              <p:cNvSpPr txBox="1">
                <a:spLocks noRot="1" noChangeAspect="1" noMove="1" noResize="1" noEditPoints="1" noAdjustHandles="1" noChangeArrowheads="1" noChangeShapeType="1" noTextEdit="1"/>
              </p:cNvSpPr>
              <p:nvPr/>
            </p:nvSpPr>
            <p:spPr>
              <a:xfrm>
                <a:off x="841476" y="650133"/>
                <a:ext cx="6499603" cy="461665"/>
              </a:xfrm>
              <a:prstGeom prst="rect">
                <a:avLst/>
              </a:prstGeom>
              <a:blipFill>
                <a:blip r:embed="rId2"/>
                <a:stretch>
                  <a:fillRect t="-14667" b="-32000"/>
                </a:stretch>
              </a:blipFill>
            </p:spPr>
            <p:txBody>
              <a:bodyPr/>
              <a:lstStyle/>
              <a:p>
                <a:r>
                  <a:rPr lang="ja-JP" altLang="en-US">
                    <a:noFill/>
                  </a:rPr>
                  <a:t> </a:t>
                </a:r>
              </a:p>
            </p:txBody>
          </p:sp>
        </mc:Fallback>
      </mc:AlternateContent>
      <p:pic>
        <p:nvPicPr>
          <p:cNvPr id="4" name="図 3" descr="テキスト が含まれている画像&#10;&#10;自動的に生成された説明">
            <a:extLst>
              <a:ext uri="{FF2B5EF4-FFF2-40B4-BE49-F238E27FC236}">
                <a16:creationId xmlns:a16="http://schemas.microsoft.com/office/drawing/2014/main" id="{3665D94B-10E5-485C-9DA4-9A5849047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126" y="2069298"/>
            <a:ext cx="5746458" cy="3469560"/>
          </a:xfrm>
          <a:prstGeom prst="rect">
            <a:avLst/>
          </a:prstGeom>
        </p:spPr>
      </p:pic>
      <p:sp>
        <p:nvSpPr>
          <p:cNvPr id="5" name="テキスト ボックス 4">
            <a:extLst>
              <a:ext uri="{FF2B5EF4-FFF2-40B4-BE49-F238E27FC236}">
                <a16:creationId xmlns:a16="http://schemas.microsoft.com/office/drawing/2014/main" id="{506F5259-81AA-41E6-9194-4C5FB449C6BB}"/>
              </a:ext>
            </a:extLst>
          </p:cNvPr>
          <p:cNvSpPr txBox="1"/>
          <p:nvPr/>
        </p:nvSpPr>
        <p:spPr>
          <a:xfrm>
            <a:off x="1342239" y="1579955"/>
            <a:ext cx="3501921" cy="369332"/>
          </a:xfrm>
          <a:prstGeom prst="rect">
            <a:avLst/>
          </a:prstGeom>
          <a:noFill/>
        </p:spPr>
        <p:txBody>
          <a:bodyPr wrap="none" rtlCol="0">
            <a:spAutoFit/>
          </a:bodyPr>
          <a:lstStyle/>
          <a:p>
            <a:r>
              <a:rPr kumimoji="1" lang="en-US" altLang="ja-JP" dirty="0"/>
              <a:t>result : X</a:t>
            </a:r>
            <a:r>
              <a:rPr kumimoji="1" lang="ja-JP" altLang="en-US" dirty="0"/>
              <a:t>軸（回数</a:t>
            </a:r>
            <a:r>
              <a:rPr kumimoji="1" lang="en-US" altLang="ja-JP" dirty="0"/>
              <a:t>) Y</a:t>
            </a:r>
            <a:r>
              <a:rPr kumimoji="1" lang="ja-JP" altLang="en-US" dirty="0"/>
              <a:t>軸</a:t>
            </a:r>
            <a:r>
              <a:rPr kumimoji="1" lang="en-US" altLang="ja-JP" dirty="0"/>
              <a:t>(</a:t>
            </a:r>
            <a:r>
              <a:rPr kumimoji="1" lang="ja-JP" altLang="en-US" dirty="0"/>
              <a:t>平均報酬</a:t>
            </a:r>
            <a:r>
              <a:rPr kumimoji="1" lang="en-US" altLang="ja-JP" dirty="0"/>
              <a:t>)</a:t>
            </a:r>
            <a:endParaRPr kumimoji="1" lang="ja-JP" altLang="en-US"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961487B7-3065-40E7-BFF3-DA3422302076}"/>
                  </a:ext>
                </a:extLst>
              </p:cNvPr>
              <p:cNvSpPr txBox="1"/>
              <p:nvPr/>
            </p:nvSpPr>
            <p:spPr>
              <a:xfrm>
                <a:off x="6628015" y="4127383"/>
                <a:ext cx="5344027" cy="923330"/>
              </a:xfrm>
              <a:prstGeom prst="rect">
                <a:avLst/>
              </a:prstGeom>
              <a:noFill/>
            </p:spPr>
            <p:txBody>
              <a:bodyPr wrap="none" rtlCol="0">
                <a:spAutoFit/>
              </a:bodyPr>
              <a:lstStyle/>
              <a:p>
                <a:r>
                  <a:rPr lang="ja-JP" altLang="en-US" dirty="0"/>
                  <a:t>注意 </a:t>
                </a:r>
                <a:r>
                  <a:rPr lang="en-US" altLang="ja-JP" dirty="0"/>
                  <a:t>: </a:t>
                </a:r>
                <a14:m>
                  <m:oMath xmlns:m="http://schemas.openxmlformats.org/officeDocument/2006/math">
                    <m:r>
                      <a:rPr lang="ja-JP" altLang="en-US" i="1" smtClean="0">
                        <a:latin typeface="Cambria Math" panose="02040503050406030204" pitchFamily="18" charset="0"/>
                      </a:rPr>
                      <m:t>𝜀</m:t>
                    </m:r>
                    <m:r>
                      <a:rPr lang="en-US" altLang="ja-JP" b="0" i="1" smtClean="0">
                        <a:latin typeface="Cambria Math" panose="02040503050406030204" pitchFamily="18" charset="0"/>
                      </a:rPr>
                      <m:t>=0</m:t>
                    </m:r>
                  </m:oMath>
                </a14:m>
                <a:r>
                  <a:rPr lang="ja-JP" altLang="en-US" dirty="0"/>
                  <a:t> の時平均報酬が極端に低いのは初期値</a:t>
                </a:r>
                <a:endParaRPr lang="en-US" altLang="ja-JP" dirty="0"/>
              </a:p>
              <a:p>
                <a:r>
                  <a:rPr kumimoji="1" lang="ja-JP" altLang="en-US" dirty="0"/>
                  <a:t>　　　　によるもので初期値を変えてあげると</a:t>
                </a:r>
                <a:endParaRPr kumimoji="1" lang="en-US" altLang="ja-JP" dirty="0"/>
              </a:p>
              <a:p>
                <a:r>
                  <a:rPr lang="ja-JP" altLang="en-US" dirty="0"/>
                  <a:t>　　　　</a:t>
                </a:r>
                <a:r>
                  <a:rPr kumimoji="1" lang="ja-JP" altLang="en-US" dirty="0"/>
                  <a:t>結果も変わってくる</a:t>
                </a:r>
                <a:r>
                  <a:rPr kumimoji="1" lang="en-US" altLang="ja-JP" dirty="0"/>
                  <a:t>.</a:t>
                </a:r>
                <a:endParaRPr kumimoji="1" lang="ja-JP" altLang="en-US" dirty="0"/>
              </a:p>
            </p:txBody>
          </p:sp>
        </mc:Choice>
        <mc:Fallback>
          <p:sp>
            <p:nvSpPr>
              <p:cNvPr id="6" name="テキスト ボックス 5">
                <a:extLst>
                  <a:ext uri="{FF2B5EF4-FFF2-40B4-BE49-F238E27FC236}">
                    <a16:creationId xmlns:a16="http://schemas.microsoft.com/office/drawing/2014/main" id="{961487B7-3065-40E7-BFF3-DA3422302076}"/>
                  </a:ext>
                </a:extLst>
              </p:cNvPr>
              <p:cNvSpPr txBox="1">
                <a:spLocks noRot="1" noChangeAspect="1" noMove="1" noResize="1" noEditPoints="1" noAdjustHandles="1" noChangeArrowheads="1" noChangeShapeType="1" noTextEdit="1"/>
              </p:cNvSpPr>
              <p:nvPr/>
            </p:nvSpPr>
            <p:spPr>
              <a:xfrm>
                <a:off x="6628015" y="4127383"/>
                <a:ext cx="5344027" cy="923330"/>
              </a:xfrm>
              <a:prstGeom prst="rect">
                <a:avLst/>
              </a:prstGeom>
              <a:blipFill>
                <a:blip r:embed="rId4"/>
                <a:stretch>
                  <a:fillRect l="-912" t="-4605" r="-342" b="-986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499EC1DF-55B5-46A7-914D-2E5F27E206A0}"/>
                  </a:ext>
                </a:extLst>
              </p:cNvPr>
              <p:cNvSpPr txBox="1"/>
              <p:nvPr/>
            </p:nvSpPr>
            <p:spPr>
              <a:xfrm>
                <a:off x="6628015" y="2800551"/>
                <a:ext cx="3349891" cy="369332"/>
              </a:xfrm>
              <a:prstGeom prst="rect">
                <a:avLst/>
              </a:prstGeom>
              <a:noFill/>
            </p:spPr>
            <p:txBody>
              <a:bodyPr wrap="none" rtlCol="0">
                <a:spAutoFit/>
              </a:bodyPr>
              <a:lstStyle/>
              <a:p>
                <a14:m>
                  <m:oMath xmlns:m="http://schemas.openxmlformats.org/officeDocument/2006/math">
                    <m:r>
                      <a:rPr kumimoji="1" lang="ja-JP" altLang="en-US" i="1" smtClean="0">
                        <a:latin typeface="Cambria Math" panose="02040503050406030204" pitchFamily="18" charset="0"/>
                      </a:rPr>
                      <m:t>𝜀</m:t>
                    </m:r>
                    <m:r>
                      <a:rPr kumimoji="1" lang="en-US" altLang="ja-JP" b="0" i="1" smtClean="0">
                        <a:latin typeface="Cambria Math" panose="02040503050406030204" pitchFamily="18" charset="0"/>
                      </a:rPr>
                      <m:t>=0.1, 0.2</m:t>
                    </m:r>
                  </m:oMath>
                </a14:m>
                <a:r>
                  <a:rPr kumimoji="1" lang="ja-JP" altLang="en-US" dirty="0"/>
                  <a:t> がよい結果を示した</a:t>
                </a:r>
                <a:r>
                  <a:rPr kumimoji="1" lang="en-US" altLang="ja-JP" dirty="0"/>
                  <a:t>.</a:t>
                </a:r>
                <a:endParaRPr kumimoji="1" lang="ja-JP" altLang="en-US" dirty="0"/>
              </a:p>
            </p:txBody>
          </p:sp>
        </mc:Choice>
        <mc:Fallback>
          <p:sp>
            <p:nvSpPr>
              <p:cNvPr id="7" name="テキスト ボックス 6">
                <a:extLst>
                  <a:ext uri="{FF2B5EF4-FFF2-40B4-BE49-F238E27FC236}">
                    <a16:creationId xmlns:a16="http://schemas.microsoft.com/office/drawing/2014/main" id="{499EC1DF-55B5-46A7-914D-2E5F27E206A0}"/>
                  </a:ext>
                </a:extLst>
              </p:cNvPr>
              <p:cNvSpPr txBox="1">
                <a:spLocks noRot="1" noChangeAspect="1" noMove="1" noResize="1" noEditPoints="1" noAdjustHandles="1" noChangeArrowheads="1" noChangeShapeType="1" noTextEdit="1"/>
              </p:cNvSpPr>
              <p:nvPr/>
            </p:nvSpPr>
            <p:spPr>
              <a:xfrm>
                <a:off x="6628015" y="2800551"/>
                <a:ext cx="3349891" cy="369332"/>
              </a:xfrm>
              <a:prstGeom prst="rect">
                <a:avLst/>
              </a:prstGeom>
              <a:blipFill>
                <a:blip r:embed="rId5"/>
                <a:stretch>
                  <a:fillRect t="-11475" r="-1091"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8650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25251DF-6734-49CB-A6B9-E1DA9AA2073D}"/>
              </a:ext>
            </a:extLst>
          </p:cNvPr>
          <p:cNvSpPr txBox="1"/>
          <p:nvPr/>
        </p:nvSpPr>
        <p:spPr>
          <a:xfrm>
            <a:off x="2759189" y="3013501"/>
            <a:ext cx="6673622" cy="830997"/>
          </a:xfrm>
          <a:prstGeom prst="rect">
            <a:avLst/>
          </a:prstGeom>
          <a:noFill/>
        </p:spPr>
        <p:txBody>
          <a:bodyPr wrap="none" rtlCol="0">
            <a:spAutoFit/>
          </a:bodyPr>
          <a:lstStyle/>
          <a:p>
            <a:r>
              <a:rPr kumimoji="1" lang="ja-JP" altLang="en-US" sz="4800" dirty="0"/>
              <a:t>何か質問はありますか？</a:t>
            </a:r>
          </a:p>
        </p:txBody>
      </p:sp>
    </p:spTree>
    <p:extLst>
      <p:ext uri="{BB962C8B-B14F-4D97-AF65-F5344CB8AC3E}">
        <p14:creationId xmlns:p14="http://schemas.microsoft.com/office/powerpoint/2010/main" val="342952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739AEC0-1A7C-4158-B02D-6E9B1C769042}"/>
              </a:ext>
            </a:extLst>
          </p:cNvPr>
          <p:cNvSpPr/>
          <p:nvPr/>
        </p:nvSpPr>
        <p:spPr>
          <a:xfrm>
            <a:off x="2800524" y="1724213"/>
            <a:ext cx="6590951" cy="784830"/>
          </a:xfrm>
          <a:prstGeom prst="rect">
            <a:avLst/>
          </a:prstGeom>
        </p:spPr>
        <p:txBody>
          <a:bodyPr wrap="square">
            <a:spAutoFit/>
          </a:bodyPr>
          <a:lstStyle/>
          <a:p>
            <a:pPr>
              <a:spcAft>
                <a:spcPts val="600"/>
              </a:spcAft>
            </a:pPr>
            <a:r>
              <a:rPr lang="ja-JP" altLang="en-US" sz="2000" dirty="0"/>
              <a:t>行動により報酬が与えられる環境を与えて</a:t>
            </a:r>
            <a:r>
              <a:rPr lang="en-US" altLang="ja-JP" sz="2000" dirty="0"/>
              <a:t>, </a:t>
            </a:r>
          </a:p>
          <a:p>
            <a:pPr>
              <a:spcAft>
                <a:spcPts val="600"/>
              </a:spcAft>
            </a:pPr>
            <a:r>
              <a:rPr lang="ja-JP" altLang="en-US" sz="2000" dirty="0"/>
              <a:t>状態で報酬につながる行動が出力されるように学習させる</a:t>
            </a:r>
            <a:r>
              <a:rPr lang="en-US" altLang="ja-JP" sz="2000" dirty="0"/>
              <a:t>.</a:t>
            </a:r>
          </a:p>
        </p:txBody>
      </p:sp>
      <p:sp>
        <p:nvSpPr>
          <p:cNvPr id="3" name="テキスト ボックス 2">
            <a:extLst>
              <a:ext uri="{FF2B5EF4-FFF2-40B4-BE49-F238E27FC236}">
                <a16:creationId xmlns:a16="http://schemas.microsoft.com/office/drawing/2014/main" id="{E62FD278-7BE7-4F79-9D40-C6FFB8D2A99F}"/>
              </a:ext>
            </a:extLst>
          </p:cNvPr>
          <p:cNvSpPr txBox="1"/>
          <p:nvPr/>
        </p:nvSpPr>
        <p:spPr>
          <a:xfrm>
            <a:off x="906011" y="612396"/>
            <a:ext cx="2778325" cy="861774"/>
          </a:xfrm>
          <a:prstGeom prst="rect">
            <a:avLst/>
          </a:prstGeom>
          <a:noFill/>
        </p:spPr>
        <p:txBody>
          <a:bodyPr wrap="none" rtlCol="0">
            <a:spAutoFit/>
          </a:bodyPr>
          <a:lstStyle/>
          <a:p>
            <a:r>
              <a:rPr lang="ja-JP" altLang="en-US" sz="3200" dirty="0"/>
              <a:t>強化学習とは</a:t>
            </a:r>
            <a:r>
              <a:rPr lang="en-US" altLang="ja-JP" sz="3200" dirty="0"/>
              <a:t>?</a:t>
            </a:r>
          </a:p>
          <a:p>
            <a:endParaRPr kumimoji="1" lang="ja-JP" altLang="en-US" dirty="0"/>
          </a:p>
        </p:txBody>
      </p:sp>
      <p:pic>
        <p:nvPicPr>
          <p:cNvPr id="4" name="図 3" descr="テキスト が含まれている画像&#10;&#10;自動的に生成された説明">
            <a:extLst>
              <a:ext uri="{FF2B5EF4-FFF2-40B4-BE49-F238E27FC236}">
                <a16:creationId xmlns:a16="http://schemas.microsoft.com/office/drawing/2014/main" id="{22138440-4C94-4E21-BDAF-7B2FAD113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9460" y="2759086"/>
            <a:ext cx="4543675" cy="3872451"/>
          </a:xfrm>
          <a:prstGeom prst="rect">
            <a:avLst/>
          </a:prstGeom>
        </p:spPr>
      </p:pic>
    </p:spTree>
    <p:extLst>
      <p:ext uri="{BB962C8B-B14F-4D97-AF65-F5344CB8AC3E}">
        <p14:creationId xmlns:p14="http://schemas.microsoft.com/office/powerpoint/2010/main" val="3072017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ja-JP" altLang="en-US" sz="2400" dirty="0"/>
              <a:t>やること</a:t>
            </a:r>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778466" y="2466363"/>
            <a:ext cx="6620723" cy="1477328"/>
          </a:xfrm>
          <a:prstGeom prst="rect">
            <a:avLst/>
          </a:prstGeom>
          <a:noFill/>
        </p:spPr>
        <p:txBody>
          <a:bodyPr wrap="none" rtlCol="0">
            <a:spAutoFit/>
          </a:bodyPr>
          <a:lstStyle/>
          <a:p>
            <a:pPr marL="285750" indent="-285750">
              <a:buFont typeface="Arial" panose="020B0604020202020204" pitchFamily="34" charset="0"/>
              <a:buChar char="•"/>
            </a:pPr>
            <a:r>
              <a:rPr lang="en-US" altLang="ja-JP" b="0" dirty="0"/>
              <a:t>chapter 2 </a:t>
            </a:r>
            <a:r>
              <a:rPr lang="ja-JP" altLang="en-US" b="0" dirty="0"/>
              <a:t>では環境から計画を立てた</a:t>
            </a:r>
            <a:r>
              <a:rPr lang="en-US" altLang="ja-JP" b="0"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b="0" dirty="0"/>
              <a:t>今回は経験から計画を立てる</a:t>
            </a:r>
            <a:r>
              <a:rPr lang="en-US" altLang="ja-JP" b="0"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今回は遷移関数と報酬関数がわかっていないことが前提となる</a:t>
            </a:r>
            <a:r>
              <a:rPr lang="en-US" altLang="ja-JP" dirty="0"/>
              <a:t>.</a:t>
            </a:r>
            <a:endParaRPr lang="en-US" altLang="ja-JP" b="0" dirty="0"/>
          </a:p>
        </p:txBody>
      </p:sp>
    </p:spTree>
    <p:extLst>
      <p:ext uri="{BB962C8B-B14F-4D97-AF65-F5344CB8AC3E}">
        <p14:creationId xmlns:p14="http://schemas.microsoft.com/office/powerpoint/2010/main" val="253986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en-US" altLang="ja-JP" sz="2400" dirty="0"/>
              <a:t>chap 3</a:t>
            </a:r>
            <a:endParaRPr kumimoji="1" lang="ja-JP" altLang="en-US" sz="2400" dirty="0"/>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887523" y="1761688"/>
            <a:ext cx="6378669" cy="2862322"/>
          </a:xfrm>
          <a:prstGeom prst="rect">
            <a:avLst/>
          </a:prstGeom>
          <a:noFill/>
        </p:spPr>
        <p:txBody>
          <a:bodyPr wrap="none" rtlCol="0">
            <a:spAutoFit/>
          </a:bodyPr>
          <a:lstStyle/>
          <a:p>
            <a:r>
              <a:rPr lang="ja-JP" altLang="en-US" dirty="0"/>
              <a:t>行動した「経験」を活用するにあたって</a:t>
            </a:r>
            <a:r>
              <a:rPr lang="en-US" altLang="ja-JP" dirty="0"/>
              <a:t>, </a:t>
            </a:r>
            <a:r>
              <a:rPr lang="ja-JP" altLang="en-US" dirty="0"/>
              <a:t>検討すべき点が</a:t>
            </a:r>
            <a:r>
              <a:rPr lang="en-US" altLang="ja-JP" dirty="0"/>
              <a:t>3</a:t>
            </a:r>
            <a:r>
              <a:rPr lang="ja-JP" altLang="en-US" dirty="0"/>
              <a:t>つある</a:t>
            </a:r>
            <a:r>
              <a:rPr lang="en-US" altLang="ja-JP" dirty="0"/>
              <a:t>.</a:t>
            </a:r>
          </a:p>
          <a:p>
            <a:endParaRPr lang="en-US" altLang="ja-JP" dirty="0"/>
          </a:p>
          <a:p>
            <a:endParaRPr lang="en-US" altLang="ja-JP" dirty="0"/>
          </a:p>
          <a:p>
            <a:pPr marL="342900" indent="-342900">
              <a:buFont typeface="+mj-lt"/>
              <a:buAutoNum type="arabicPeriod"/>
            </a:pPr>
            <a:r>
              <a:rPr lang="ja-JP" altLang="en-US" dirty="0"/>
              <a:t>経験の蓄積と活用のバランス</a:t>
            </a:r>
            <a:endParaRPr lang="en-US" altLang="ja-JP" dirty="0"/>
          </a:p>
          <a:p>
            <a:pPr marL="342900" indent="-342900">
              <a:buFont typeface="+mj-lt"/>
              <a:buAutoNum type="arabicPeriod"/>
            </a:pPr>
            <a:endParaRPr lang="en-US" altLang="ja-JP" dirty="0"/>
          </a:p>
          <a:p>
            <a:pPr marL="342900" indent="-342900">
              <a:buFont typeface="+mj-lt"/>
              <a:buAutoNum type="arabicPeriod"/>
            </a:pPr>
            <a:r>
              <a:rPr lang="ja-JP" altLang="en-US" dirty="0"/>
              <a:t>計画の修正を実績から行うか予測で行うか</a:t>
            </a:r>
            <a:endParaRPr lang="en-US" altLang="ja-JP" dirty="0"/>
          </a:p>
          <a:p>
            <a:pPr marL="342900" indent="-342900">
              <a:buFont typeface="+mj-lt"/>
              <a:buAutoNum type="arabicPeriod"/>
            </a:pPr>
            <a:endParaRPr lang="en-US" altLang="ja-JP" dirty="0"/>
          </a:p>
          <a:p>
            <a:pPr marL="342900" indent="-342900">
              <a:buFont typeface="+mj-lt"/>
              <a:buAutoNum type="arabicPeriod"/>
            </a:pPr>
            <a:r>
              <a:rPr lang="ja-JP" altLang="en-US" dirty="0"/>
              <a:t>経験を価値評価</a:t>
            </a:r>
            <a:r>
              <a:rPr lang="en-US" altLang="ja-JP" dirty="0"/>
              <a:t>, </a:t>
            </a:r>
            <a:r>
              <a:rPr lang="ja-JP" altLang="en-US" dirty="0"/>
              <a:t>戦略どちらの更新に利用するか</a:t>
            </a:r>
            <a:endParaRPr lang="en-US" altLang="ja-JP" dirty="0"/>
          </a:p>
          <a:p>
            <a:pPr marL="342900" indent="-342900">
              <a:buFont typeface="+mj-lt"/>
              <a:buAutoNum type="arabicPeriod"/>
            </a:pPr>
            <a:endParaRPr lang="en-US" altLang="ja-JP" dirty="0"/>
          </a:p>
          <a:p>
            <a:endParaRPr lang="en-US" altLang="ja-JP" dirty="0"/>
          </a:p>
        </p:txBody>
      </p:sp>
    </p:spTree>
    <p:extLst>
      <p:ext uri="{BB962C8B-B14F-4D97-AF65-F5344CB8AC3E}">
        <p14:creationId xmlns:p14="http://schemas.microsoft.com/office/powerpoint/2010/main" val="3342286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pPr marL="342900" indent="-342900">
              <a:buFont typeface="+mj-lt"/>
              <a:buAutoNum type="arabicPeriod"/>
            </a:pPr>
            <a:r>
              <a:rPr lang="ja-JP" altLang="en-US" sz="2400" dirty="0"/>
              <a:t>経験の蓄積と活用のバランス</a:t>
            </a:r>
            <a:endParaRPr lang="en-US" altLang="ja-JP" sz="2400" dirty="0"/>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8561959" cy="286232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遷移確率が不明なため</a:t>
            </a:r>
            <a:r>
              <a:rPr lang="en-US" altLang="ja-JP" dirty="0"/>
              <a:t>, </a:t>
            </a:r>
            <a:r>
              <a:rPr lang="ja-JP" altLang="en-US" dirty="0"/>
              <a:t>どのくらいの確率で状態から状態へ遷移するかわからない</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前回と同じ状態で同じ行動をしても異なる結果になる可能性がある</a:t>
            </a:r>
            <a:r>
              <a:rPr lang="en-US" altLang="ja-JP" dirty="0"/>
              <a:t>.</a:t>
            </a:r>
          </a:p>
          <a:p>
            <a:pPr marL="742950" lvl="1" indent="-285750">
              <a:buFont typeface="Wingdings" panose="05000000000000000000" pitchFamily="2" charset="2"/>
              <a:buChar char="Ø"/>
            </a:pPr>
            <a:r>
              <a:rPr lang="ja-JP" altLang="en-US" dirty="0"/>
              <a:t>見積もりを正確にするには多くの経験を蓄積する必要がある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一方で見積もりを活用しなければ報酬を得ることができない</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石橋を渡る際に叩くほど安全の確信を持てるが</a:t>
            </a:r>
            <a:r>
              <a:rPr lang="en-US" altLang="ja-JP" dirty="0"/>
              <a:t>(</a:t>
            </a:r>
            <a:r>
              <a:rPr lang="ja-JP" altLang="en-US" dirty="0"/>
              <a:t>経験の蓄積</a:t>
            </a:r>
            <a:r>
              <a:rPr lang="en-US" altLang="ja-JP" dirty="0"/>
              <a:t>),</a:t>
            </a:r>
          </a:p>
          <a:p>
            <a:r>
              <a:rPr lang="ja-JP" altLang="en-US" dirty="0"/>
              <a:t>　　渡らなければ向こう岸へはいけない</a:t>
            </a:r>
            <a:r>
              <a:rPr lang="en-US" altLang="ja-JP" dirty="0"/>
              <a:t>(</a:t>
            </a:r>
            <a:r>
              <a:rPr lang="ja-JP" altLang="en-US" dirty="0"/>
              <a:t>活用</a:t>
            </a:r>
            <a:r>
              <a:rPr lang="en-US" altLang="ja-JP" dirty="0"/>
              <a:t>).</a:t>
            </a:r>
          </a:p>
          <a:p>
            <a:pPr marL="742950" lvl="1" indent="-285750">
              <a:buFont typeface="Wingdings" panose="05000000000000000000" pitchFamily="2" charset="2"/>
              <a:buChar char="Ø"/>
            </a:pPr>
            <a:r>
              <a:rPr lang="ja-JP" altLang="en-US" dirty="0"/>
              <a:t>経験の蓄積か活用かそのバランスをどう取るかが</a:t>
            </a:r>
            <a:r>
              <a:rPr lang="en-US" altLang="ja-JP" dirty="0"/>
              <a:t>1</a:t>
            </a:r>
            <a:r>
              <a:rPr lang="ja-JP" altLang="en-US" dirty="0"/>
              <a:t>つ目の問題点</a:t>
            </a:r>
            <a:endParaRPr lang="en-US" altLang="ja-JP" dirty="0"/>
          </a:p>
        </p:txBody>
      </p:sp>
    </p:spTree>
    <p:extLst>
      <p:ext uri="{BB962C8B-B14F-4D97-AF65-F5344CB8AC3E}">
        <p14:creationId xmlns:p14="http://schemas.microsoft.com/office/powerpoint/2010/main" val="361009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6547325" cy="461665"/>
          </a:xfrm>
          <a:prstGeom prst="rect">
            <a:avLst/>
          </a:prstGeom>
          <a:noFill/>
        </p:spPr>
        <p:txBody>
          <a:bodyPr wrap="square" rtlCol="0">
            <a:spAutoFit/>
          </a:bodyPr>
          <a:lstStyle/>
          <a:p>
            <a:r>
              <a:rPr lang="en-US" altLang="ja-JP" sz="2400" dirty="0"/>
              <a:t>2. </a:t>
            </a:r>
            <a:r>
              <a:rPr lang="ja-JP" altLang="en-US" sz="2400" dirty="0"/>
              <a:t>計画の修正を実績から行うか予測で行うか</a:t>
            </a:r>
            <a:endParaRPr lang="en-US" altLang="ja-JP" sz="2400" dirty="0"/>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8539517" cy="369331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実績とは</a:t>
            </a:r>
            <a:r>
              <a:rPr lang="en-US" altLang="ja-JP" dirty="0"/>
              <a:t>(</a:t>
            </a:r>
            <a:r>
              <a:rPr lang="ja-JP" altLang="en-US" dirty="0"/>
              <a:t>即時</a:t>
            </a:r>
            <a:r>
              <a:rPr lang="en-US" altLang="ja-JP" dirty="0"/>
              <a:t>)</a:t>
            </a:r>
            <a:r>
              <a:rPr lang="ja-JP" altLang="en-US" dirty="0"/>
              <a:t>報酬の総和のことで報酬の総和が確定するのはエピソード終了時点</a:t>
            </a:r>
            <a:endParaRPr lang="en-US" altLang="ja-JP" dirty="0"/>
          </a:p>
          <a:p>
            <a:pPr marL="742950" lvl="1" indent="-285750">
              <a:buFont typeface="Wingdings" panose="05000000000000000000" pitchFamily="2" charset="2"/>
              <a:buChar char="Ø"/>
            </a:pPr>
            <a:r>
              <a:rPr lang="ja-JP" altLang="en-US" dirty="0"/>
              <a:t>計画の修正はエピソード終了時点になる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見積もった報酬の総和</a:t>
            </a:r>
            <a:r>
              <a:rPr lang="en-US" altLang="ja-JP" dirty="0"/>
              <a:t>, </a:t>
            </a:r>
            <a:r>
              <a:rPr lang="ja-JP" altLang="en-US" dirty="0"/>
              <a:t>つまり予測で修正する場合は途中でも修正が可能</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前者は強化学習が最大化したい実際の報酬の総和に基づいた修正が可能だが</a:t>
            </a:r>
            <a:endParaRPr lang="en-US" altLang="ja-JP" dirty="0"/>
          </a:p>
          <a:p>
            <a:r>
              <a:rPr lang="ja-JP" altLang="en-US" dirty="0"/>
              <a:t>　　エピソード終了まで待つ必要がある</a:t>
            </a:r>
            <a:r>
              <a:rPr lang="en-US" altLang="ja-JP" dirty="0"/>
              <a:t>.</a:t>
            </a:r>
          </a:p>
          <a:p>
            <a:endParaRPr lang="en-US" altLang="ja-JP" dirty="0"/>
          </a:p>
          <a:p>
            <a:pPr marL="285750" indent="-285750">
              <a:buFont typeface="Arial" panose="020B0604020202020204" pitchFamily="34" charset="0"/>
              <a:buChar char="•"/>
            </a:pPr>
            <a:r>
              <a:rPr lang="ja-JP" altLang="en-US" dirty="0"/>
              <a:t>後者は素早い修正が可能だが見積もりベースの修正になる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実績か予測かという観点はエピソードの終了が定まる場合のみ成立する</a:t>
            </a:r>
            <a:r>
              <a:rPr lang="en-US" altLang="ja-JP" dirty="0"/>
              <a:t>.</a:t>
            </a:r>
          </a:p>
          <a:p>
            <a:pPr marL="742950" lvl="1" indent="-285750">
              <a:buFont typeface="Wingdings" panose="05000000000000000000" pitchFamily="2" charset="2"/>
              <a:buChar char="Ø"/>
            </a:pPr>
            <a:r>
              <a:rPr lang="ja-JP" altLang="en-US" dirty="0"/>
              <a:t>状態遷移が延々と続く場合には使えないので注意</a:t>
            </a:r>
            <a:endParaRPr lang="en-US" altLang="ja-JP" dirty="0"/>
          </a:p>
          <a:p>
            <a:pPr lvl="1"/>
            <a:r>
              <a:rPr lang="ja-JP" altLang="en-US" dirty="0"/>
              <a:t>　　</a:t>
            </a:r>
            <a:r>
              <a:rPr lang="en-US" altLang="ja-JP" dirty="0"/>
              <a:t>(</a:t>
            </a:r>
            <a:r>
              <a:rPr lang="ja-JP" altLang="en-US" dirty="0"/>
              <a:t>この本ではそのようなケースを扱わない</a:t>
            </a:r>
            <a:r>
              <a:rPr lang="en-US" altLang="ja-JP" dirty="0"/>
              <a:t>)</a:t>
            </a:r>
          </a:p>
        </p:txBody>
      </p:sp>
    </p:spTree>
    <p:extLst>
      <p:ext uri="{BB962C8B-B14F-4D97-AF65-F5344CB8AC3E}">
        <p14:creationId xmlns:p14="http://schemas.microsoft.com/office/powerpoint/2010/main" val="246991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8183178" cy="830997"/>
          </a:xfrm>
          <a:prstGeom prst="rect">
            <a:avLst/>
          </a:prstGeom>
          <a:noFill/>
        </p:spPr>
        <p:txBody>
          <a:bodyPr wrap="square" rtlCol="0">
            <a:spAutoFit/>
          </a:bodyPr>
          <a:lstStyle/>
          <a:p>
            <a:r>
              <a:rPr lang="en-US" altLang="ja-JP" sz="2400" dirty="0"/>
              <a:t>3. </a:t>
            </a:r>
            <a:r>
              <a:rPr lang="ja-JP" altLang="en-US" sz="2400" dirty="0"/>
              <a:t>経験を価値評価</a:t>
            </a:r>
            <a:r>
              <a:rPr lang="en-US" altLang="ja-JP" sz="2400" dirty="0"/>
              <a:t>, </a:t>
            </a:r>
            <a:r>
              <a:rPr lang="ja-JP" altLang="en-US" sz="2400" dirty="0"/>
              <a:t>戦略どちらの更新に利用するか</a:t>
            </a:r>
            <a:endParaRPr lang="en-US" altLang="ja-JP" sz="2400" dirty="0"/>
          </a:p>
          <a:p>
            <a:endParaRPr lang="en-US" altLang="ja-JP" sz="2400" dirty="0"/>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6039346" cy="1754326"/>
          </a:xfrm>
          <a:prstGeom prst="rect">
            <a:avLst/>
          </a:prstGeom>
          <a:noFill/>
        </p:spPr>
        <p:txBody>
          <a:bodyPr wrap="none" rtlCol="0">
            <a:spAutoFit/>
          </a:bodyPr>
          <a:lstStyle/>
          <a:p>
            <a:pPr marL="285750" indent="-285750">
              <a:buFont typeface="Arial" panose="020B0604020202020204" pitchFamily="34" charset="0"/>
              <a:buChar char="•"/>
            </a:pPr>
            <a:r>
              <a:rPr lang="en-US" altLang="ja-JP" dirty="0"/>
              <a:t>chapeter2</a:t>
            </a:r>
            <a:r>
              <a:rPr lang="ja-JP" altLang="en-US" dirty="0"/>
              <a:t>で触れた</a:t>
            </a:r>
            <a:r>
              <a:rPr lang="en-US" altLang="ja-JP" dirty="0"/>
              <a:t>Value</a:t>
            </a:r>
            <a:r>
              <a:rPr lang="ja-JP" altLang="en-US" dirty="0"/>
              <a:t>ベース</a:t>
            </a:r>
            <a:r>
              <a:rPr lang="en-US" altLang="ja-JP" dirty="0"/>
              <a:t>, Policy</a:t>
            </a:r>
            <a:r>
              <a:rPr lang="ja-JP" altLang="en-US" dirty="0"/>
              <a:t>ベースと同じ観点</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Value</a:t>
            </a:r>
            <a:r>
              <a:rPr lang="ja-JP" altLang="en-US" dirty="0"/>
              <a:t>ベースでは経験が価値評価の更新で</a:t>
            </a:r>
            <a:endParaRPr lang="en-US" altLang="ja-JP" dirty="0"/>
          </a:p>
          <a:p>
            <a:r>
              <a:rPr lang="ja-JP" altLang="en-US" dirty="0"/>
              <a:t>　　</a:t>
            </a:r>
            <a:r>
              <a:rPr lang="en-US" altLang="ja-JP" dirty="0"/>
              <a:t>Policy</a:t>
            </a:r>
            <a:r>
              <a:rPr lang="ja-JP" altLang="en-US" dirty="0"/>
              <a:t>ベースでは戦略の更新に使われる</a:t>
            </a:r>
            <a:r>
              <a:rPr lang="en-US" altLang="ja-JP" dirty="0"/>
              <a:t>.</a:t>
            </a:r>
          </a:p>
          <a:p>
            <a:endParaRPr lang="en-US" altLang="ja-JP" dirty="0"/>
          </a:p>
          <a:p>
            <a:pPr marL="285750" indent="-285750">
              <a:buFont typeface="Arial" panose="020B0604020202020204" pitchFamily="34" charset="0"/>
              <a:buChar char="•"/>
            </a:pPr>
            <a:r>
              <a:rPr lang="ja-JP" altLang="en-US" dirty="0"/>
              <a:t>また両方更新するという二刀流も存在する</a:t>
            </a:r>
            <a:r>
              <a:rPr lang="en-US" altLang="ja-JP" dirty="0"/>
              <a:t>.</a:t>
            </a:r>
          </a:p>
        </p:txBody>
      </p:sp>
    </p:spTree>
    <p:extLst>
      <p:ext uri="{BB962C8B-B14F-4D97-AF65-F5344CB8AC3E}">
        <p14:creationId xmlns:p14="http://schemas.microsoft.com/office/powerpoint/2010/main" val="44898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8183178" cy="461665"/>
          </a:xfrm>
          <a:prstGeom prst="rect">
            <a:avLst/>
          </a:prstGeom>
          <a:noFill/>
        </p:spPr>
        <p:txBody>
          <a:bodyPr wrap="square" rtlCol="0">
            <a:spAutoFit/>
          </a:bodyPr>
          <a:lstStyle/>
          <a:p>
            <a:r>
              <a:rPr lang="en-US" altLang="ja-JP" sz="2400" dirty="0"/>
              <a:t>3</a:t>
            </a:r>
            <a:r>
              <a:rPr lang="ja-JP" altLang="en-US" sz="2400" dirty="0"/>
              <a:t>つをまとめると</a:t>
            </a:r>
            <a:r>
              <a:rPr lang="en-US" altLang="ja-JP" sz="2400" dirty="0"/>
              <a:t>…</a:t>
            </a:r>
          </a:p>
        </p:txBody>
      </p:sp>
      <p:sp>
        <p:nvSpPr>
          <p:cNvPr id="3" name="楕円 2">
            <a:extLst>
              <a:ext uri="{FF2B5EF4-FFF2-40B4-BE49-F238E27FC236}">
                <a16:creationId xmlns:a16="http://schemas.microsoft.com/office/drawing/2014/main" id="{49F85134-7F70-4457-8936-22D0A66F1F2C}"/>
              </a:ext>
            </a:extLst>
          </p:cNvPr>
          <p:cNvSpPr/>
          <p:nvPr/>
        </p:nvSpPr>
        <p:spPr>
          <a:xfrm>
            <a:off x="1593909" y="1954635"/>
            <a:ext cx="2692866" cy="8556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探索</a:t>
            </a:r>
          </a:p>
        </p:txBody>
      </p:sp>
      <p:sp>
        <p:nvSpPr>
          <p:cNvPr id="6" name="楕円 5">
            <a:extLst>
              <a:ext uri="{FF2B5EF4-FFF2-40B4-BE49-F238E27FC236}">
                <a16:creationId xmlns:a16="http://schemas.microsoft.com/office/drawing/2014/main" id="{5098BB12-A0B0-49CE-97DA-B77DFEADA9E7}"/>
              </a:ext>
            </a:extLst>
          </p:cNvPr>
          <p:cNvSpPr/>
          <p:nvPr/>
        </p:nvSpPr>
        <p:spPr>
          <a:xfrm>
            <a:off x="7905225" y="1954635"/>
            <a:ext cx="2692866" cy="8556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活用</a:t>
            </a:r>
          </a:p>
        </p:txBody>
      </p:sp>
      <p:sp>
        <p:nvSpPr>
          <p:cNvPr id="7" name="楕円 6">
            <a:extLst>
              <a:ext uri="{FF2B5EF4-FFF2-40B4-BE49-F238E27FC236}">
                <a16:creationId xmlns:a16="http://schemas.microsoft.com/office/drawing/2014/main" id="{2EA89A9A-BDBA-46A6-9A6E-3C32E49E9083}"/>
              </a:ext>
            </a:extLst>
          </p:cNvPr>
          <p:cNvSpPr/>
          <p:nvPr/>
        </p:nvSpPr>
        <p:spPr>
          <a:xfrm>
            <a:off x="1593909" y="3282213"/>
            <a:ext cx="2692866" cy="8556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モンテカルロ法</a:t>
            </a:r>
          </a:p>
        </p:txBody>
      </p:sp>
      <p:sp>
        <p:nvSpPr>
          <p:cNvPr id="8" name="楕円 7">
            <a:extLst>
              <a:ext uri="{FF2B5EF4-FFF2-40B4-BE49-F238E27FC236}">
                <a16:creationId xmlns:a16="http://schemas.microsoft.com/office/drawing/2014/main" id="{61851A34-2845-4855-9961-B5A4F05BA106}"/>
              </a:ext>
            </a:extLst>
          </p:cNvPr>
          <p:cNvSpPr/>
          <p:nvPr/>
        </p:nvSpPr>
        <p:spPr>
          <a:xfrm>
            <a:off x="7905225" y="3282213"/>
            <a:ext cx="2692866" cy="8556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TD</a:t>
            </a:r>
            <a:r>
              <a:rPr kumimoji="1" lang="ja-JP" altLang="en-US" sz="2400" dirty="0">
                <a:solidFill>
                  <a:schemeClr val="tx1"/>
                </a:solidFill>
              </a:rPr>
              <a:t>法</a:t>
            </a:r>
          </a:p>
        </p:txBody>
      </p:sp>
      <p:sp>
        <p:nvSpPr>
          <p:cNvPr id="9" name="楕円 8">
            <a:extLst>
              <a:ext uri="{FF2B5EF4-FFF2-40B4-BE49-F238E27FC236}">
                <a16:creationId xmlns:a16="http://schemas.microsoft.com/office/drawing/2014/main" id="{A89D62E7-B64F-4177-861F-EF5C6B7E868F}"/>
              </a:ext>
            </a:extLst>
          </p:cNvPr>
          <p:cNvSpPr/>
          <p:nvPr/>
        </p:nvSpPr>
        <p:spPr>
          <a:xfrm>
            <a:off x="1593909" y="4609791"/>
            <a:ext cx="2692866" cy="8556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Va</a:t>
            </a:r>
            <a:r>
              <a:rPr lang="en-US" altLang="ja-JP" sz="2400" dirty="0">
                <a:solidFill>
                  <a:schemeClr val="tx1"/>
                </a:solidFill>
              </a:rPr>
              <a:t>lue</a:t>
            </a:r>
            <a:r>
              <a:rPr lang="ja-JP" altLang="en-US" sz="2400" dirty="0">
                <a:solidFill>
                  <a:schemeClr val="tx1"/>
                </a:solidFill>
              </a:rPr>
              <a:t>ベース</a:t>
            </a:r>
            <a:endParaRPr kumimoji="1" lang="ja-JP" altLang="en-US" sz="2400" dirty="0">
              <a:solidFill>
                <a:schemeClr val="tx1"/>
              </a:solidFill>
            </a:endParaRPr>
          </a:p>
        </p:txBody>
      </p:sp>
      <p:sp>
        <p:nvSpPr>
          <p:cNvPr id="10" name="楕円 9">
            <a:extLst>
              <a:ext uri="{FF2B5EF4-FFF2-40B4-BE49-F238E27FC236}">
                <a16:creationId xmlns:a16="http://schemas.microsoft.com/office/drawing/2014/main" id="{4030CB3A-B97C-4FBA-99B6-FA4F9C3AC6FD}"/>
              </a:ext>
            </a:extLst>
          </p:cNvPr>
          <p:cNvSpPr/>
          <p:nvPr/>
        </p:nvSpPr>
        <p:spPr>
          <a:xfrm>
            <a:off x="7905225" y="4609791"/>
            <a:ext cx="2692866" cy="8556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Policy</a:t>
            </a:r>
            <a:r>
              <a:rPr kumimoji="1" lang="ja-JP" altLang="en-US" sz="2400" dirty="0">
                <a:solidFill>
                  <a:schemeClr val="tx1"/>
                </a:solidFill>
              </a:rPr>
              <a:t>ベース</a:t>
            </a:r>
          </a:p>
        </p:txBody>
      </p:sp>
      <p:cxnSp>
        <p:nvCxnSpPr>
          <p:cNvPr id="11" name="直線矢印コネクタ 10">
            <a:extLst>
              <a:ext uri="{FF2B5EF4-FFF2-40B4-BE49-F238E27FC236}">
                <a16:creationId xmlns:a16="http://schemas.microsoft.com/office/drawing/2014/main" id="{DCDBA11E-B4BE-4DDB-9E13-D800D1620CE0}"/>
              </a:ext>
            </a:extLst>
          </p:cNvPr>
          <p:cNvCxnSpPr>
            <a:cxnSpLocks/>
          </p:cNvCxnSpPr>
          <p:nvPr/>
        </p:nvCxnSpPr>
        <p:spPr>
          <a:xfrm>
            <a:off x="4779034" y="2382473"/>
            <a:ext cx="273457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FBFAE938-EB9B-4BAD-AC57-5933638C503D}"/>
              </a:ext>
            </a:extLst>
          </p:cNvPr>
          <p:cNvCxnSpPr>
            <a:cxnSpLocks/>
          </p:cNvCxnSpPr>
          <p:nvPr/>
        </p:nvCxnSpPr>
        <p:spPr>
          <a:xfrm>
            <a:off x="4779034" y="3717384"/>
            <a:ext cx="273457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B88515B-84A0-44EF-B401-6F0A641F2A0E}"/>
              </a:ext>
            </a:extLst>
          </p:cNvPr>
          <p:cNvCxnSpPr>
            <a:cxnSpLocks/>
          </p:cNvCxnSpPr>
          <p:nvPr/>
        </p:nvCxnSpPr>
        <p:spPr>
          <a:xfrm>
            <a:off x="4779034" y="5115267"/>
            <a:ext cx="273457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D3A6A2DD-8AA0-4D27-B997-25A97023FB49}"/>
              </a:ext>
            </a:extLst>
          </p:cNvPr>
          <p:cNvSpPr txBox="1"/>
          <p:nvPr/>
        </p:nvSpPr>
        <p:spPr>
          <a:xfrm>
            <a:off x="4678392" y="1812343"/>
            <a:ext cx="3102131" cy="369332"/>
          </a:xfrm>
          <a:prstGeom prst="rect">
            <a:avLst/>
          </a:prstGeom>
          <a:noFill/>
        </p:spPr>
        <p:txBody>
          <a:bodyPr wrap="none" rtlCol="0">
            <a:spAutoFit/>
          </a:bodyPr>
          <a:lstStyle/>
          <a:p>
            <a:r>
              <a:rPr lang="ja-JP" altLang="en-US" dirty="0"/>
              <a:t>経験の蓄積するか活用するか</a:t>
            </a:r>
            <a:endParaRPr kumimoji="1" lang="ja-JP" altLang="en-US" dirty="0"/>
          </a:p>
        </p:txBody>
      </p:sp>
      <p:sp>
        <p:nvSpPr>
          <p:cNvPr id="19" name="テキスト ボックス 18">
            <a:extLst>
              <a:ext uri="{FF2B5EF4-FFF2-40B4-BE49-F238E27FC236}">
                <a16:creationId xmlns:a16="http://schemas.microsoft.com/office/drawing/2014/main" id="{CA8EE9EF-2127-4167-9345-1EDDC58B5E84}"/>
              </a:ext>
            </a:extLst>
          </p:cNvPr>
          <p:cNvSpPr txBox="1"/>
          <p:nvPr/>
        </p:nvSpPr>
        <p:spPr>
          <a:xfrm>
            <a:off x="4678391" y="3054702"/>
            <a:ext cx="2983509" cy="369332"/>
          </a:xfrm>
          <a:prstGeom prst="rect">
            <a:avLst/>
          </a:prstGeom>
          <a:noFill/>
        </p:spPr>
        <p:txBody>
          <a:bodyPr wrap="none" rtlCol="0">
            <a:spAutoFit/>
          </a:bodyPr>
          <a:lstStyle/>
          <a:p>
            <a:r>
              <a:rPr lang="ja-JP" altLang="en-US" dirty="0"/>
              <a:t>実績から行うか予測で行うか</a:t>
            </a:r>
            <a:endParaRPr kumimoji="1" lang="ja-JP" altLang="en-US" dirty="0"/>
          </a:p>
        </p:txBody>
      </p:sp>
      <p:sp>
        <p:nvSpPr>
          <p:cNvPr id="20" name="テキスト ボックス 19">
            <a:extLst>
              <a:ext uri="{FF2B5EF4-FFF2-40B4-BE49-F238E27FC236}">
                <a16:creationId xmlns:a16="http://schemas.microsoft.com/office/drawing/2014/main" id="{B5A83180-2F27-4039-9652-BC017A730B6A}"/>
              </a:ext>
            </a:extLst>
          </p:cNvPr>
          <p:cNvSpPr txBox="1"/>
          <p:nvPr/>
        </p:nvSpPr>
        <p:spPr>
          <a:xfrm>
            <a:off x="4678392" y="4452584"/>
            <a:ext cx="3185487" cy="369332"/>
          </a:xfrm>
          <a:prstGeom prst="rect">
            <a:avLst/>
          </a:prstGeom>
          <a:noFill/>
        </p:spPr>
        <p:txBody>
          <a:bodyPr wrap="none" rtlCol="0">
            <a:spAutoFit/>
          </a:bodyPr>
          <a:lstStyle/>
          <a:p>
            <a:r>
              <a:rPr lang="ja-JP" altLang="en-US" dirty="0"/>
              <a:t>更新対象は価値評価か戦略か</a:t>
            </a:r>
            <a:endParaRPr kumimoji="1" lang="ja-JP" altLang="en-US" dirty="0"/>
          </a:p>
        </p:txBody>
      </p:sp>
      <p:sp>
        <p:nvSpPr>
          <p:cNvPr id="21" name="テキスト ボックス 20">
            <a:extLst>
              <a:ext uri="{FF2B5EF4-FFF2-40B4-BE49-F238E27FC236}">
                <a16:creationId xmlns:a16="http://schemas.microsoft.com/office/drawing/2014/main" id="{14547BA5-3953-44BA-85EF-3851BF6148C7}"/>
              </a:ext>
            </a:extLst>
          </p:cNvPr>
          <p:cNvSpPr txBox="1"/>
          <p:nvPr/>
        </p:nvSpPr>
        <p:spPr>
          <a:xfrm>
            <a:off x="3445694" y="1629085"/>
            <a:ext cx="1107996" cy="369332"/>
          </a:xfrm>
          <a:prstGeom prst="rect">
            <a:avLst/>
          </a:prstGeom>
          <a:noFill/>
        </p:spPr>
        <p:txBody>
          <a:bodyPr wrap="none" rtlCol="0">
            <a:spAutoFit/>
          </a:bodyPr>
          <a:lstStyle/>
          <a:p>
            <a:r>
              <a:rPr lang="ja-JP" altLang="en-US" dirty="0"/>
              <a:t>蓄積優先</a:t>
            </a:r>
            <a:endParaRPr kumimoji="1" lang="ja-JP" altLang="en-US" dirty="0"/>
          </a:p>
        </p:txBody>
      </p:sp>
      <p:sp>
        <p:nvSpPr>
          <p:cNvPr id="22" name="テキスト ボックス 21">
            <a:extLst>
              <a:ext uri="{FF2B5EF4-FFF2-40B4-BE49-F238E27FC236}">
                <a16:creationId xmlns:a16="http://schemas.microsoft.com/office/drawing/2014/main" id="{C62AE685-4989-4B44-A96B-AD23F533EC50}"/>
              </a:ext>
            </a:extLst>
          </p:cNvPr>
          <p:cNvSpPr txBox="1"/>
          <p:nvPr/>
        </p:nvSpPr>
        <p:spPr>
          <a:xfrm>
            <a:off x="7780523" y="1643075"/>
            <a:ext cx="1107996" cy="369332"/>
          </a:xfrm>
          <a:prstGeom prst="rect">
            <a:avLst/>
          </a:prstGeom>
          <a:noFill/>
        </p:spPr>
        <p:txBody>
          <a:bodyPr wrap="none" rtlCol="0">
            <a:spAutoFit/>
          </a:bodyPr>
          <a:lstStyle/>
          <a:p>
            <a:r>
              <a:rPr lang="ja-JP" altLang="en-US" dirty="0"/>
              <a:t>活用優先</a:t>
            </a:r>
            <a:endParaRPr kumimoji="1" lang="ja-JP" altLang="en-US" dirty="0"/>
          </a:p>
        </p:txBody>
      </p:sp>
      <p:sp>
        <p:nvSpPr>
          <p:cNvPr id="23" name="テキスト ボックス 22">
            <a:extLst>
              <a:ext uri="{FF2B5EF4-FFF2-40B4-BE49-F238E27FC236}">
                <a16:creationId xmlns:a16="http://schemas.microsoft.com/office/drawing/2014/main" id="{171C00B0-8896-493F-B553-03B11F99F480}"/>
              </a:ext>
            </a:extLst>
          </p:cNvPr>
          <p:cNvSpPr txBox="1"/>
          <p:nvPr/>
        </p:nvSpPr>
        <p:spPr>
          <a:xfrm>
            <a:off x="3570395" y="2982877"/>
            <a:ext cx="646331" cy="369332"/>
          </a:xfrm>
          <a:prstGeom prst="rect">
            <a:avLst/>
          </a:prstGeom>
          <a:noFill/>
        </p:spPr>
        <p:txBody>
          <a:bodyPr wrap="none" rtlCol="0">
            <a:spAutoFit/>
          </a:bodyPr>
          <a:lstStyle/>
          <a:p>
            <a:r>
              <a:rPr kumimoji="1" lang="ja-JP" altLang="en-US" dirty="0"/>
              <a:t>実績</a:t>
            </a:r>
          </a:p>
        </p:txBody>
      </p:sp>
      <p:sp>
        <p:nvSpPr>
          <p:cNvPr id="24" name="テキスト ボックス 23">
            <a:extLst>
              <a:ext uri="{FF2B5EF4-FFF2-40B4-BE49-F238E27FC236}">
                <a16:creationId xmlns:a16="http://schemas.microsoft.com/office/drawing/2014/main" id="{B38B8E7A-5193-434B-9795-987876CF4780}"/>
              </a:ext>
            </a:extLst>
          </p:cNvPr>
          <p:cNvSpPr txBox="1"/>
          <p:nvPr/>
        </p:nvSpPr>
        <p:spPr>
          <a:xfrm>
            <a:off x="7863879" y="2982877"/>
            <a:ext cx="646331" cy="369332"/>
          </a:xfrm>
          <a:prstGeom prst="rect">
            <a:avLst/>
          </a:prstGeom>
          <a:noFill/>
        </p:spPr>
        <p:txBody>
          <a:bodyPr wrap="none" rtlCol="0">
            <a:spAutoFit/>
          </a:bodyPr>
          <a:lstStyle/>
          <a:p>
            <a:r>
              <a:rPr lang="ja-JP" altLang="en-US" dirty="0"/>
              <a:t>予測</a:t>
            </a:r>
            <a:endParaRPr kumimoji="1" lang="ja-JP" altLang="en-US" dirty="0"/>
          </a:p>
        </p:txBody>
      </p:sp>
      <p:sp>
        <p:nvSpPr>
          <p:cNvPr id="25" name="テキスト ボックス 24">
            <a:extLst>
              <a:ext uri="{FF2B5EF4-FFF2-40B4-BE49-F238E27FC236}">
                <a16:creationId xmlns:a16="http://schemas.microsoft.com/office/drawing/2014/main" id="{9DB858EE-7D5A-4635-AE67-BEC909BA4BAF}"/>
              </a:ext>
            </a:extLst>
          </p:cNvPr>
          <p:cNvSpPr txBox="1"/>
          <p:nvPr/>
        </p:nvSpPr>
        <p:spPr>
          <a:xfrm>
            <a:off x="3509458" y="4267918"/>
            <a:ext cx="1107996" cy="369332"/>
          </a:xfrm>
          <a:prstGeom prst="rect">
            <a:avLst/>
          </a:prstGeom>
          <a:noFill/>
        </p:spPr>
        <p:txBody>
          <a:bodyPr wrap="none" rtlCol="0">
            <a:spAutoFit/>
          </a:bodyPr>
          <a:lstStyle/>
          <a:p>
            <a:r>
              <a:rPr lang="ja-JP" altLang="en-US" dirty="0"/>
              <a:t>価値評価</a:t>
            </a:r>
            <a:endParaRPr kumimoji="1" lang="ja-JP" altLang="en-US" dirty="0"/>
          </a:p>
        </p:txBody>
      </p:sp>
      <p:sp>
        <p:nvSpPr>
          <p:cNvPr id="26" name="テキスト ボックス 25">
            <a:extLst>
              <a:ext uri="{FF2B5EF4-FFF2-40B4-BE49-F238E27FC236}">
                <a16:creationId xmlns:a16="http://schemas.microsoft.com/office/drawing/2014/main" id="{017BA1EA-BB37-4A53-BF8C-A97E705E4B79}"/>
              </a:ext>
            </a:extLst>
          </p:cNvPr>
          <p:cNvSpPr txBox="1"/>
          <p:nvPr/>
        </p:nvSpPr>
        <p:spPr>
          <a:xfrm>
            <a:off x="7863879" y="4322679"/>
            <a:ext cx="646331" cy="369332"/>
          </a:xfrm>
          <a:prstGeom prst="rect">
            <a:avLst/>
          </a:prstGeom>
          <a:noFill/>
        </p:spPr>
        <p:txBody>
          <a:bodyPr wrap="none" rtlCol="0">
            <a:spAutoFit/>
          </a:bodyPr>
          <a:lstStyle/>
          <a:p>
            <a:r>
              <a:rPr lang="ja-JP" altLang="en-US" dirty="0"/>
              <a:t>戦略</a:t>
            </a:r>
            <a:endParaRPr kumimoji="1" lang="ja-JP" altLang="en-US" dirty="0"/>
          </a:p>
        </p:txBody>
      </p:sp>
    </p:spTree>
    <p:extLst>
      <p:ext uri="{BB962C8B-B14F-4D97-AF65-F5344CB8AC3E}">
        <p14:creationId xmlns:p14="http://schemas.microsoft.com/office/powerpoint/2010/main" val="107856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6499603" cy="461665"/>
              </a:xfrm>
              <a:prstGeom prst="rect">
                <a:avLst/>
              </a:prstGeom>
              <a:noFill/>
            </p:spPr>
            <p:txBody>
              <a:bodyPr wrap="square" rtlCol="0">
                <a:spAutoFit/>
              </a:bodyPr>
              <a:lstStyle/>
              <a:p>
                <a:pPr marL="342900" indent="-342900">
                  <a:buFont typeface="+mj-lt"/>
                  <a:buAutoNum type="arabicPeriod"/>
                </a:pPr>
                <a:r>
                  <a:rPr lang="ja-JP" altLang="en-US" sz="2400" dirty="0"/>
                  <a:t>経験の蓄積と活用のバランス </a:t>
                </a:r>
                <a:r>
                  <a:rPr lang="en-US" altLang="ja-JP" sz="2400" dirty="0"/>
                  <a:t>: </a:t>
                </a:r>
                <a14:m>
                  <m:oMath xmlns:m="http://schemas.openxmlformats.org/officeDocument/2006/math">
                    <m:r>
                      <a:rPr lang="ja-JP" altLang="en-US" sz="2400" i="1" smtClean="0">
                        <a:latin typeface="Cambria Math" panose="02040503050406030204" pitchFamily="18" charset="0"/>
                      </a:rPr>
                      <m:t>𝜀</m:t>
                    </m:r>
                    <m:r>
                      <a:rPr lang="en-US" altLang="ja-JP" sz="2400" b="0" i="1" smtClean="0">
                        <a:latin typeface="Cambria Math" panose="02040503050406030204" pitchFamily="18" charset="0"/>
                      </a:rPr>
                      <m:t> </m:t>
                    </m:r>
                  </m:oMath>
                </a14:m>
                <a:r>
                  <a:rPr lang="en-US" altLang="ja-JP" sz="2400" dirty="0"/>
                  <a:t>– </a:t>
                </a:r>
                <a:r>
                  <a:rPr lang="en-US" altLang="ja-JP" sz="2400" dirty="0">
                    <a:latin typeface="Cambria Math" panose="02040503050406030204" pitchFamily="18" charset="0"/>
                    <a:ea typeface="Cambria Math" panose="02040503050406030204" pitchFamily="18" charset="0"/>
                  </a:rPr>
                  <a:t>Greedy</a:t>
                </a:r>
              </a:p>
            </p:txBody>
          </p:sp>
        </mc:Choice>
        <mc:Fallback>
          <p:sp>
            <p:nvSpPr>
              <p:cNvPr id="5" name="テキスト ボックス 4">
                <a:extLst>
                  <a:ext uri="{FF2B5EF4-FFF2-40B4-BE49-F238E27FC236}">
                    <a16:creationId xmlns:a16="http://schemas.microsoft.com/office/drawing/2014/main" id="{C723792D-244F-46B4-AEF2-7DD62A18A0E1}"/>
                  </a:ext>
                </a:extLst>
              </p:cNvPr>
              <p:cNvSpPr txBox="1">
                <a:spLocks noRot="1" noChangeAspect="1" noMove="1" noResize="1" noEditPoints="1" noAdjustHandles="1" noChangeArrowheads="1" noChangeShapeType="1" noTextEdit="1"/>
              </p:cNvSpPr>
              <p:nvPr/>
            </p:nvSpPr>
            <p:spPr>
              <a:xfrm>
                <a:off x="910488" y="1021069"/>
                <a:ext cx="6499603" cy="461665"/>
              </a:xfrm>
              <a:prstGeom prst="rect">
                <a:avLst/>
              </a:prstGeom>
              <a:blipFill>
                <a:blip r:embed="rId2"/>
                <a:stretch>
                  <a:fillRect l="-1218" t="-14474" b="-30263"/>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8047396" cy="369331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環境の情報</a:t>
            </a:r>
            <a:r>
              <a:rPr lang="en-US" altLang="ja-JP" dirty="0"/>
              <a:t>(</a:t>
            </a:r>
            <a:r>
              <a:rPr lang="ja-JP" altLang="en-US" dirty="0"/>
              <a:t>遷移確率や報酬関数</a:t>
            </a:r>
            <a:r>
              <a:rPr lang="en-US" altLang="ja-JP" dirty="0"/>
              <a:t>)</a:t>
            </a:r>
            <a:r>
              <a:rPr lang="ja-JP" altLang="en-US" dirty="0"/>
              <a:t>が未知の場合</a:t>
            </a:r>
            <a:r>
              <a:rPr lang="en-US" altLang="ja-JP" dirty="0"/>
              <a:t>,</a:t>
            </a:r>
          </a:p>
          <a:p>
            <a:r>
              <a:rPr lang="ja-JP" altLang="en-US" dirty="0"/>
              <a:t>　　自ら行動することで状態の遷移</a:t>
            </a:r>
            <a:r>
              <a:rPr lang="en-US" altLang="ja-JP" dirty="0"/>
              <a:t>, </a:t>
            </a:r>
            <a:r>
              <a:rPr lang="ja-JP" altLang="en-US" dirty="0"/>
              <a:t>または得られる報酬を調査していくことになる</a:t>
            </a:r>
            <a:r>
              <a:rPr lang="en-US" altLang="ja-JP" dirty="0"/>
              <a:t>.</a:t>
            </a:r>
          </a:p>
          <a:p>
            <a:endParaRPr lang="en-US" altLang="ja-JP" dirty="0"/>
          </a:p>
          <a:p>
            <a:pPr marL="285750" indent="-285750">
              <a:buFont typeface="Arial" panose="020B0604020202020204" pitchFamily="34" charset="0"/>
              <a:buChar char="•"/>
            </a:pPr>
            <a:r>
              <a:rPr lang="ja-JP" altLang="en-US" dirty="0"/>
              <a:t>調査が目的ならなるべくいろんな状態でいろいろな行動を取るといいが</a:t>
            </a:r>
            <a:r>
              <a:rPr lang="en-US" altLang="ja-JP" dirty="0"/>
              <a:t>,</a:t>
            </a:r>
          </a:p>
          <a:p>
            <a:r>
              <a:rPr lang="ja-JP" altLang="en-US" dirty="0"/>
              <a:t>　　これでは報酬の最大化はできない</a:t>
            </a:r>
            <a:r>
              <a:rPr lang="en-US" altLang="ja-JP" dirty="0"/>
              <a:t>.</a:t>
            </a:r>
          </a:p>
          <a:p>
            <a:pPr marL="742950" lvl="1" indent="-285750">
              <a:buFont typeface="Wingdings" panose="05000000000000000000" pitchFamily="2" charset="2"/>
              <a:buChar char="Ø"/>
            </a:pPr>
            <a:r>
              <a:rPr lang="ja-JP" altLang="en-US" dirty="0"/>
              <a:t>ロールプレイングゲームで洞窟の完全なマップを作るのと</a:t>
            </a:r>
            <a:endParaRPr lang="en-US" altLang="ja-JP" dirty="0"/>
          </a:p>
          <a:p>
            <a:pPr lvl="1"/>
            <a:r>
              <a:rPr lang="ja-JP" altLang="en-US" dirty="0"/>
              <a:t>　　洞窟をいち早く脱出するのとでは目的が異なるのと同じ</a:t>
            </a:r>
            <a:endParaRPr lang="en-US" altLang="ja-JP" dirty="0"/>
          </a:p>
          <a:p>
            <a:pPr lvl="1"/>
            <a:endParaRPr lang="en-US" altLang="ja-JP" dirty="0"/>
          </a:p>
          <a:p>
            <a:pPr marL="285750" indent="-285750">
              <a:buFont typeface="Arial" panose="020B0604020202020204" pitchFamily="34" charset="0"/>
              <a:buChar char="•"/>
            </a:pPr>
            <a:r>
              <a:rPr lang="ja-JP" altLang="en-US" dirty="0"/>
              <a:t>どれぐらい調査目的の行動をして</a:t>
            </a:r>
            <a:r>
              <a:rPr lang="en-US" altLang="ja-JP" dirty="0"/>
              <a:t>, </a:t>
            </a:r>
            <a:r>
              <a:rPr lang="ja-JP" altLang="en-US" dirty="0"/>
              <a:t>どれくらい報酬目的の行動をすべきか</a:t>
            </a:r>
            <a:endParaRPr lang="en-US" altLang="ja-JP" dirty="0"/>
          </a:p>
          <a:p>
            <a:r>
              <a:rPr lang="ja-JP" altLang="en-US" dirty="0"/>
              <a:t>　　これを「探索と活用のトレードオフ」と呼ぶ</a:t>
            </a:r>
            <a:r>
              <a:rPr lang="en-US" altLang="ja-JP" dirty="0"/>
              <a:t>.</a:t>
            </a:r>
          </a:p>
          <a:p>
            <a:endParaRPr lang="en-US" altLang="ja-JP" dirty="0"/>
          </a:p>
          <a:p>
            <a:pPr marL="285750" indent="-285750">
              <a:buFont typeface="Arial" panose="020B0604020202020204" pitchFamily="34" charset="0"/>
              <a:buChar char="•"/>
            </a:pPr>
            <a:r>
              <a:rPr lang="ja-JP" altLang="en-US" dirty="0"/>
              <a:t>無限回試行できるなら苦労しないが多くの場合に行動回数に制約がある</a:t>
            </a:r>
            <a:r>
              <a:rPr lang="en-US" altLang="ja-JP" dirty="0"/>
              <a:t>.</a:t>
            </a:r>
          </a:p>
          <a:p>
            <a:pPr marL="742950" lvl="1" indent="-285750">
              <a:buFont typeface="Wingdings" panose="05000000000000000000" pitchFamily="2" charset="2"/>
              <a:buChar char="Ø"/>
            </a:pPr>
            <a:r>
              <a:rPr lang="ja-JP" altLang="en-US" dirty="0"/>
              <a:t>うまいことバランスを取りたい</a:t>
            </a:r>
            <a:r>
              <a:rPr lang="en-US" altLang="ja-JP" dirty="0"/>
              <a:t>.</a:t>
            </a:r>
          </a:p>
        </p:txBody>
      </p:sp>
    </p:spTree>
    <p:extLst>
      <p:ext uri="{BB962C8B-B14F-4D97-AF65-F5344CB8AC3E}">
        <p14:creationId xmlns:p14="http://schemas.microsoft.com/office/powerpoint/2010/main" val="33342797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4200</TotalTime>
  <Words>989</Words>
  <Application>Microsoft Office PowerPoint</Application>
  <PresentationFormat>ワイド画面</PresentationFormat>
  <Paragraphs>111</Paragraphs>
  <Slides>14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ＭＳ Ｐゴシック</vt:lpstr>
      <vt:lpstr>Arial</vt:lpstr>
      <vt:lpstr>Arial Black</vt:lpstr>
      <vt:lpstr>Cambria Math</vt:lpstr>
      <vt:lpstr>Wingdings</vt:lpstr>
      <vt:lpstr>Office テーマ</vt:lpstr>
      <vt:lpstr>Pythonで学ぶ強化学習  3章 強化学習の解法(2): 経験から計画を立てる(前半)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70</cp:revision>
  <dcterms:created xsi:type="dcterms:W3CDTF">2020-05-09T10:33:56Z</dcterms:created>
  <dcterms:modified xsi:type="dcterms:W3CDTF">2020-09-24T01:32:30Z</dcterms:modified>
</cp:coreProperties>
</file>