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9" r:id="rId3"/>
    <p:sldId id="285" r:id="rId4"/>
    <p:sldId id="296" r:id="rId5"/>
    <p:sldId id="293" r:id="rId6"/>
    <p:sldId id="297" r:id="rId7"/>
    <p:sldId id="298" r:id="rId8"/>
    <p:sldId id="300" r:id="rId9"/>
    <p:sldId id="301" r:id="rId10"/>
    <p:sldId id="302" r:id="rId11"/>
    <p:sldId id="303" r:id="rId12"/>
    <p:sldId id="304" r:id="rId13"/>
    <p:sldId id="28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aguchi Masaya" initials="YM" lastIdx="1" clrIdx="0">
    <p:extLst>
      <p:ext uri="{19B8F6BF-5375-455C-9EA6-DF929625EA0E}">
        <p15:presenceInfo xmlns:p15="http://schemas.microsoft.com/office/powerpoint/2012/main" userId="8869a66585b793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6A575-C165-422A-9FA3-F4034D4821D5}" v="2357" dt="2020-10-01T06:48:38.0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114" d="100"/>
          <a:sy n="114"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ya Yamaguchi" userId="8869a66585b793a1" providerId="LiveId" clId="{5D49ADF5-6A5C-42DD-9A3E-E2C27C876263}"/>
    <pc:docChg chg="undo custSel addSld modSld">
      <pc:chgData name="Masaya Yamaguchi" userId="8869a66585b793a1" providerId="LiveId" clId="{5D49ADF5-6A5C-42DD-9A3E-E2C27C876263}" dt="2020-05-22T16:43:51.277" v="2466"/>
      <pc:docMkLst>
        <pc:docMk/>
      </pc:docMkLst>
      <pc:sldChg chg="addSp modSp">
        <pc:chgData name="Masaya Yamaguchi" userId="8869a66585b793a1" providerId="LiveId" clId="{5D49ADF5-6A5C-42DD-9A3E-E2C27C876263}" dt="2020-05-22T16:00:51.608" v="470" actId="1076"/>
        <pc:sldMkLst>
          <pc:docMk/>
          <pc:sldMk cId="591245623" sldId="259"/>
        </pc:sldMkLst>
        <pc:spChg chg="mod">
          <ac:chgData name="Masaya Yamaguchi" userId="8869a66585b793a1" providerId="LiveId" clId="{5D49ADF5-6A5C-42DD-9A3E-E2C27C876263}" dt="2020-05-22T15:57:59.036" v="275" actId="1076"/>
          <ac:spMkLst>
            <pc:docMk/>
            <pc:sldMk cId="591245623" sldId="259"/>
            <ac:spMk id="2" creationId="{1E727286-9F93-4579-AADB-996DA8E63836}"/>
          </ac:spMkLst>
        </pc:spChg>
        <pc:spChg chg="add mod">
          <ac:chgData name="Masaya Yamaguchi" userId="8869a66585b793a1" providerId="LiveId" clId="{5D49ADF5-6A5C-42DD-9A3E-E2C27C876263}" dt="2020-05-22T16:00:36.250" v="456" actId="1076"/>
          <ac:spMkLst>
            <pc:docMk/>
            <pc:sldMk cId="591245623" sldId="259"/>
            <ac:spMk id="4" creationId="{D93BC6C0-F763-442A-A026-4978E59453E7}"/>
          </ac:spMkLst>
        </pc:spChg>
        <pc:spChg chg="add mod">
          <ac:chgData name="Masaya Yamaguchi" userId="8869a66585b793a1" providerId="LiveId" clId="{5D49ADF5-6A5C-42DD-9A3E-E2C27C876263}" dt="2020-05-22T16:00:51.608" v="470" actId="1076"/>
          <ac:spMkLst>
            <pc:docMk/>
            <pc:sldMk cId="591245623" sldId="259"/>
            <ac:spMk id="5" creationId="{3197E773-AF5D-416B-AF9C-EF91D83F3678}"/>
          </ac:spMkLst>
        </pc:spChg>
      </pc:sldChg>
      <pc:sldChg chg="addSp delSp modSp">
        <pc:chgData name="Masaya Yamaguchi" userId="8869a66585b793a1" providerId="LiveId" clId="{5D49ADF5-6A5C-42DD-9A3E-E2C27C876263}" dt="2020-05-22T16:15:05.145" v="1131" actId="14100"/>
        <pc:sldMkLst>
          <pc:docMk/>
          <pc:sldMk cId="574701432" sldId="261"/>
        </pc:sldMkLst>
        <pc:spChg chg="add mod">
          <ac:chgData name="Masaya Yamaguchi" userId="8869a66585b793a1" providerId="LiveId" clId="{5D49ADF5-6A5C-42DD-9A3E-E2C27C876263}" dt="2020-05-22T15:17:47.734" v="267" actId="20577"/>
          <ac:spMkLst>
            <pc:docMk/>
            <pc:sldMk cId="574701432" sldId="261"/>
            <ac:spMk id="2" creationId="{4DD9D42E-D9D3-4B94-910F-3D39FEC6322A}"/>
          </ac:spMkLst>
        </pc:spChg>
        <pc:spChg chg="add mod">
          <ac:chgData name="Masaya Yamaguchi" userId="8869a66585b793a1" providerId="LiveId" clId="{5D49ADF5-6A5C-42DD-9A3E-E2C27C876263}" dt="2020-05-22T16:12:40.896" v="1079" actId="1076"/>
          <ac:spMkLst>
            <pc:docMk/>
            <pc:sldMk cId="574701432" sldId="261"/>
            <ac:spMk id="3" creationId="{121BAD23-D095-444E-B7CB-7B8E2F503DB1}"/>
          </ac:spMkLst>
        </pc:spChg>
        <pc:spChg chg="add mod">
          <ac:chgData name="Masaya Yamaguchi" userId="8869a66585b793a1" providerId="LiveId" clId="{5D49ADF5-6A5C-42DD-9A3E-E2C27C876263}" dt="2020-05-22T16:12:46.166" v="1080" actId="1076"/>
          <ac:spMkLst>
            <pc:docMk/>
            <pc:sldMk cId="574701432" sldId="261"/>
            <ac:spMk id="4" creationId="{841A7AAF-DB5E-4453-B9E2-C52FAA4A6867}"/>
          </ac:spMkLst>
        </pc:spChg>
        <pc:spChg chg="mod">
          <ac:chgData name="Masaya Yamaguchi" userId="8869a66585b793a1" providerId="LiveId" clId="{5D49ADF5-6A5C-42DD-9A3E-E2C27C876263}" dt="2020-05-22T15:16:01.252" v="125" actId="14100"/>
          <ac:spMkLst>
            <pc:docMk/>
            <pc:sldMk cId="574701432" sldId="261"/>
            <ac:spMk id="7" creationId="{289347C9-95C4-4E95-AF1F-ADF9175698D4}"/>
          </ac:spMkLst>
        </pc:spChg>
        <pc:spChg chg="add del mod">
          <ac:chgData name="Masaya Yamaguchi" userId="8869a66585b793a1" providerId="LiveId" clId="{5D49ADF5-6A5C-42DD-9A3E-E2C27C876263}" dt="2020-05-22T15:57:09.891" v="270"/>
          <ac:spMkLst>
            <pc:docMk/>
            <pc:sldMk cId="574701432" sldId="261"/>
            <ac:spMk id="8" creationId="{38A802DD-2E35-4CEC-830B-B9ED3B71CAD5}"/>
          </ac:spMkLst>
        </pc:spChg>
        <pc:spChg chg="add del mod">
          <ac:chgData name="Masaya Yamaguchi" userId="8869a66585b793a1" providerId="LiveId" clId="{5D49ADF5-6A5C-42DD-9A3E-E2C27C876263}" dt="2020-05-22T15:57:54.029" v="274"/>
          <ac:spMkLst>
            <pc:docMk/>
            <pc:sldMk cId="574701432" sldId="261"/>
            <ac:spMk id="9" creationId="{7C6B3E62-8F4E-4BD3-8DB5-528D3B9FA1FF}"/>
          </ac:spMkLst>
        </pc:spChg>
        <pc:spChg chg="add mod">
          <ac:chgData name="Masaya Yamaguchi" userId="8869a66585b793a1" providerId="LiveId" clId="{5D49ADF5-6A5C-42DD-9A3E-E2C27C876263}" dt="2020-05-22T16:12:37.963" v="1078" actId="1076"/>
          <ac:spMkLst>
            <pc:docMk/>
            <pc:sldMk cId="574701432" sldId="261"/>
            <ac:spMk id="10" creationId="{F37ED98C-DBB6-4026-8063-19C235E23BE8}"/>
          </ac:spMkLst>
        </pc:spChg>
        <pc:spChg chg="add mod">
          <ac:chgData name="Masaya Yamaguchi" userId="8869a66585b793a1" providerId="LiveId" clId="{5D49ADF5-6A5C-42DD-9A3E-E2C27C876263}" dt="2020-05-22T16:12:46.166" v="1080" actId="1076"/>
          <ac:spMkLst>
            <pc:docMk/>
            <pc:sldMk cId="574701432" sldId="261"/>
            <ac:spMk id="11" creationId="{32930207-A8C6-4F6B-8244-92EBC0DBBC44}"/>
          </ac:spMkLst>
        </pc:spChg>
        <pc:spChg chg="add mod">
          <ac:chgData name="Masaya Yamaguchi" userId="8869a66585b793a1" providerId="LiveId" clId="{5D49ADF5-6A5C-42DD-9A3E-E2C27C876263}" dt="2020-05-22T16:12:53.935" v="1082" actId="20577"/>
          <ac:spMkLst>
            <pc:docMk/>
            <pc:sldMk cId="574701432" sldId="261"/>
            <ac:spMk id="12" creationId="{9E1F9DD7-5EBE-4891-BB27-F5A5BB4F2D1E}"/>
          </ac:spMkLst>
        </pc:spChg>
        <pc:spChg chg="add mod">
          <ac:chgData name="Masaya Yamaguchi" userId="8869a66585b793a1" providerId="LiveId" clId="{5D49ADF5-6A5C-42DD-9A3E-E2C27C876263}" dt="2020-05-22T16:15:05.145" v="1131" actId="14100"/>
          <ac:spMkLst>
            <pc:docMk/>
            <pc:sldMk cId="574701432" sldId="261"/>
            <ac:spMk id="13" creationId="{ED4CA4FE-6641-4CDC-A185-5B9B9B4E5FDE}"/>
          </ac:spMkLst>
        </pc:spChg>
      </pc:sldChg>
      <pc:sldChg chg="addSp delSp modSp">
        <pc:chgData name="Masaya Yamaguchi" userId="8869a66585b793a1" providerId="LiveId" clId="{5D49ADF5-6A5C-42DD-9A3E-E2C27C876263}" dt="2020-05-22T16:21:49.480" v="1639"/>
        <pc:sldMkLst>
          <pc:docMk/>
          <pc:sldMk cId="4284834040" sldId="262"/>
        </pc:sldMkLst>
        <pc:spChg chg="mod">
          <ac:chgData name="Masaya Yamaguchi" userId="8869a66585b793a1" providerId="LiveId" clId="{5D49ADF5-6A5C-42DD-9A3E-E2C27C876263}" dt="2020-05-22T16:15:48.163" v="1145"/>
          <ac:spMkLst>
            <pc:docMk/>
            <pc:sldMk cId="4284834040" sldId="262"/>
            <ac:spMk id="6" creationId="{6B551181-2C66-4A19-BFC6-2ADD5F37BB92}"/>
          </ac:spMkLst>
        </pc:spChg>
        <pc:spChg chg="mod">
          <ac:chgData name="Masaya Yamaguchi" userId="8869a66585b793a1" providerId="LiveId" clId="{5D49ADF5-6A5C-42DD-9A3E-E2C27C876263}" dt="2020-05-22T16:19:51.977" v="1477" actId="1076"/>
          <ac:spMkLst>
            <pc:docMk/>
            <pc:sldMk cId="4284834040" sldId="262"/>
            <ac:spMk id="7" creationId="{289347C9-95C4-4E95-AF1F-ADF9175698D4}"/>
          </ac:spMkLst>
        </pc:spChg>
        <pc:spChg chg="add mod">
          <ac:chgData name="Masaya Yamaguchi" userId="8869a66585b793a1" providerId="LiveId" clId="{5D49ADF5-6A5C-42DD-9A3E-E2C27C876263}" dt="2020-05-22T16:21:49.480" v="1639"/>
          <ac:spMkLst>
            <pc:docMk/>
            <pc:sldMk cId="4284834040" sldId="262"/>
            <ac:spMk id="8" creationId="{6130D921-B5FB-4A29-A36C-9DA27AA5AC7E}"/>
          </ac:spMkLst>
        </pc:spChg>
        <pc:graphicFrameChg chg="del">
          <ac:chgData name="Masaya Yamaguchi" userId="8869a66585b793a1" providerId="LiveId" clId="{5D49ADF5-6A5C-42DD-9A3E-E2C27C876263}" dt="2020-05-22T16:16:51.074" v="1279"/>
          <ac:graphicFrameMkLst>
            <pc:docMk/>
            <pc:sldMk cId="4284834040" sldId="262"/>
            <ac:graphicFrameMk id="4" creationId="{506E0BE6-4499-4AAF-9BDE-2FC86A23EDB2}"/>
          </ac:graphicFrameMkLst>
        </pc:graphicFrameChg>
      </pc:sldChg>
      <pc:sldChg chg="addSp delSp modSp">
        <pc:chgData name="Masaya Yamaguchi" userId="8869a66585b793a1" providerId="LiveId" clId="{5D49ADF5-6A5C-42DD-9A3E-E2C27C876263}" dt="2020-05-22T16:43:22.159" v="2400" actId="20577"/>
        <pc:sldMkLst>
          <pc:docMk/>
          <pc:sldMk cId="1752985022" sldId="263"/>
        </pc:sldMkLst>
        <pc:spChg chg="mod">
          <ac:chgData name="Masaya Yamaguchi" userId="8869a66585b793a1" providerId="LiveId" clId="{5D49ADF5-6A5C-42DD-9A3E-E2C27C876263}" dt="2020-05-22T16:23:27.598" v="1663"/>
          <ac:spMkLst>
            <pc:docMk/>
            <pc:sldMk cId="1752985022" sldId="263"/>
            <ac:spMk id="5" creationId="{019221CD-53B1-494F-BC3B-7ABE372BAE13}"/>
          </ac:spMkLst>
        </pc:spChg>
        <pc:spChg chg="mod">
          <ac:chgData name="Masaya Yamaguchi" userId="8869a66585b793a1" providerId="LiveId" clId="{5D49ADF5-6A5C-42DD-9A3E-E2C27C876263}" dt="2020-05-22T16:38:26.207" v="2292" actId="14100"/>
          <ac:spMkLst>
            <pc:docMk/>
            <pc:sldMk cId="1752985022" sldId="263"/>
            <ac:spMk id="6" creationId="{6B551181-2C66-4A19-BFC6-2ADD5F37BB92}"/>
          </ac:spMkLst>
        </pc:spChg>
        <pc:spChg chg="del">
          <ac:chgData name="Masaya Yamaguchi" userId="8869a66585b793a1" providerId="LiveId" clId="{5D49ADF5-6A5C-42DD-9A3E-E2C27C876263}" dt="2020-05-22T16:26:44.268" v="1780"/>
          <ac:spMkLst>
            <pc:docMk/>
            <pc:sldMk cId="1752985022" sldId="263"/>
            <ac:spMk id="7" creationId="{289347C9-95C4-4E95-AF1F-ADF9175698D4}"/>
          </ac:spMkLst>
        </pc:spChg>
        <pc:spChg chg="del">
          <ac:chgData name="Masaya Yamaguchi" userId="8869a66585b793a1" providerId="LiveId" clId="{5D49ADF5-6A5C-42DD-9A3E-E2C27C876263}" dt="2020-05-22T16:26:46.756" v="1781"/>
          <ac:spMkLst>
            <pc:docMk/>
            <pc:sldMk cId="1752985022" sldId="263"/>
            <ac:spMk id="8" creationId="{6130D921-B5FB-4A29-A36C-9DA27AA5AC7E}"/>
          </ac:spMkLst>
        </pc:spChg>
        <pc:spChg chg="add mod">
          <ac:chgData name="Masaya Yamaguchi" userId="8869a66585b793a1" providerId="LiveId" clId="{5D49ADF5-6A5C-42DD-9A3E-E2C27C876263}" dt="2020-05-22T16:30:34.708" v="1851" actId="1076"/>
          <ac:spMkLst>
            <pc:docMk/>
            <pc:sldMk cId="1752985022" sldId="263"/>
            <ac:spMk id="12" creationId="{00C24D0E-4B4E-44E0-ADEB-20507CFF21AF}"/>
          </ac:spMkLst>
        </pc:spChg>
        <pc:spChg chg="add del mod">
          <ac:chgData name="Masaya Yamaguchi" userId="8869a66585b793a1" providerId="LiveId" clId="{5D49ADF5-6A5C-42DD-9A3E-E2C27C876263}" dt="2020-05-22T16:30:57.631" v="1857"/>
          <ac:spMkLst>
            <pc:docMk/>
            <pc:sldMk cId="1752985022" sldId="263"/>
            <ac:spMk id="13" creationId="{3A5C548C-7577-44A4-972A-B2D35A3F70D5}"/>
          </ac:spMkLst>
        </pc:spChg>
        <pc:spChg chg="add mod">
          <ac:chgData name="Masaya Yamaguchi" userId="8869a66585b793a1" providerId="LiveId" clId="{5D49ADF5-6A5C-42DD-9A3E-E2C27C876263}" dt="2020-05-22T16:31:37.017" v="1914" actId="1076"/>
          <ac:spMkLst>
            <pc:docMk/>
            <pc:sldMk cId="1752985022" sldId="263"/>
            <ac:spMk id="14" creationId="{65BC9BE5-3485-4061-B239-272443167F0C}"/>
          </ac:spMkLst>
        </pc:spChg>
        <pc:spChg chg="add mod">
          <ac:chgData name="Masaya Yamaguchi" userId="8869a66585b793a1" providerId="LiveId" clId="{5D49ADF5-6A5C-42DD-9A3E-E2C27C876263}" dt="2020-05-22T16:43:22.159" v="2400" actId="20577"/>
          <ac:spMkLst>
            <pc:docMk/>
            <pc:sldMk cId="1752985022" sldId="263"/>
            <ac:spMk id="15" creationId="{23851C7F-285E-4512-A801-56537AB02D02}"/>
          </ac:spMkLst>
        </pc:spChg>
        <pc:spChg chg="add mod">
          <ac:chgData name="Masaya Yamaguchi" userId="8869a66585b793a1" providerId="LiveId" clId="{5D49ADF5-6A5C-42DD-9A3E-E2C27C876263}" dt="2020-05-22T16:33:01.127" v="2010" actId="1076"/>
          <ac:spMkLst>
            <pc:docMk/>
            <pc:sldMk cId="1752985022" sldId="263"/>
            <ac:spMk id="16" creationId="{3D6DE447-36CF-4354-84A5-AAC6126F5E71}"/>
          </ac:spMkLst>
        </pc:spChg>
        <pc:picChg chg="add mod">
          <ac:chgData name="Masaya Yamaguchi" userId="8869a66585b793a1" providerId="LiveId" clId="{5D49ADF5-6A5C-42DD-9A3E-E2C27C876263}" dt="2020-05-22T16:31:06.321" v="1859" actId="1076"/>
          <ac:picMkLst>
            <pc:docMk/>
            <pc:sldMk cId="1752985022" sldId="263"/>
            <ac:picMk id="3" creationId="{CF52E7A1-BE32-4307-BA97-F0D2792FA48B}"/>
          </ac:picMkLst>
        </pc:picChg>
        <pc:picChg chg="add mod">
          <ac:chgData name="Masaya Yamaguchi" userId="8869a66585b793a1" providerId="LiveId" clId="{5D49ADF5-6A5C-42DD-9A3E-E2C27C876263}" dt="2020-05-22T16:30:31.210" v="1850" actId="1076"/>
          <ac:picMkLst>
            <pc:docMk/>
            <pc:sldMk cId="1752985022" sldId="263"/>
            <ac:picMk id="9" creationId="{C409FDB7-B084-4831-A7D4-083AA6FBADA3}"/>
          </ac:picMkLst>
        </pc:picChg>
        <pc:picChg chg="add mod">
          <ac:chgData name="Masaya Yamaguchi" userId="8869a66585b793a1" providerId="LiveId" clId="{5D49ADF5-6A5C-42DD-9A3E-E2C27C876263}" dt="2020-05-22T16:31:01.769" v="1858" actId="1076"/>
          <ac:picMkLst>
            <pc:docMk/>
            <pc:sldMk cId="1752985022" sldId="263"/>
            <ac:picMk id="11" creationId="{BDBA1A90-B87C-4ED6-A125-1FDE4B5B663B}"/>
          </ac:picMkLst>
        </pc:picChg>
      </pc:sldChg>
      <pc:sldChg chg="addSp delSp modSp">
        <pc:chgData name="Masaya Yamaguchi" userId="8869a66585b793a1" providerId="LiveId" clId="{5D49ADF5-6A5C-42DD-9A3E-E2C27C876263}" dt="2020-05-22T16:37:25.209" v="2247" actId="1076"/>
        <pc:sldMkLst>
          <pc:docMk/>
          <pc:sldMk cId="2630810805" sldId="264"/>
        </pc:sldMkLst>
        <pc:spChg chg="mod">
          <ac:chgData name="Masaya Yamaguchi" userId="8869a66585b793a1" providerId="LiveId" clId="{5D49ADF5-6A5C-42DD-9A3E-E2C27C876263}" dt="2020-05-22T16:33:40.932" v="2052"/>
          <ac:spMkLst>
            <pc:docMk/>
            <pc:sldMk cId="2630810805" sldId="264"/>
            <ac:spMk id="6" creationId="{6B551181-2C66-4A19-BFC6-2ADD5F37BB92}"/>
          </ac:spMkLst>
        </pc:spChg>
        <pc:spChg chg="add mod">
          <ac:chgData name="Masaya Yamaguchi" userId="8869a66585b793a1" providerId="LiveId" clId="{5D49ADF5-6A5C-42DD-9A3E-E2C27C876263}" dt="2020-05-22T16:36:13.014" v="2174"/>
          <ac:spMkLst>
            <pc:docMk/>
            <pc:sldMk cId="2630810805" sldId="264"/>
            <ac:spMk id="7" creationId="{788029DF-9FE3-425D-A1A2-1B80331BCECD}"/>
          </ac:spMkLst>
        </pc:spChg>
        <pc:spChg chg="add mod">
          <ac:chgData name="Masaya Yamaguchi" userId="8869a66585b793a1" providerId="LiveId" clId="{5D49ADF5-6A5C-42DD-9A3E-E2C27C876263}" dt="2020-05-22T16:37:25.209" v="2247" actId="1076"/>
          <ac:spMkLst>
            <pc:docMk/>
            <pc:sldMk cId="2630810805" sldId="264"/>
            <ac:spMk id="8" creationId="{3884016A-9595-4D52-A270-446D7092AF87}"/>
          </ac:spMkLst>
        </pc:spChg>
        <pc:spChg chg="del">
          <ac:chgData name="Masaya Yamaguchi" userId="8869a66585b793a1" providerId="LiveId" clId="{5D49ADF5-6A5C-42DD-9A3E-E2C27C876263}" dt="2020-05-22T16:33:51.013" v="2056"/>
          <ac:spMkLst>
            <pc:docMk/>
            <pc:sldMk cId="2630810805" sldId="264"/>
            <ac:spMk id="12" creationId="{00C24D0E-4B4E-44E0-ADEB-20507CFF21AF}"/>
          </ac:spMkLst>
        </pc:spChg>
        <pc:spChg chg="del">
          <ac:chgData name="Masaya Yamaguchi" userId="8869a66585b793a1" providerId="LiveId" clId="{5D49ADF5-6A5C-42DD-9A3E-E2C27C876263}" dt="2020-05-22T16:33:53.555" v="2057"/>
          <ac:spMkLst>
            <pc:docMk/>
            <pc:sldMk cId="2630810805" sldId="264"/>
            <ac:spMk id="14" creationId="{65BC9BE5-3485-4061-B239-272443167F0C}"/>
          </ac:spMkLst>
        </pc:spChg>
        <pc:spChg chg="del">
          <ac:chgData name="Masaya Yamaguchi" userId="8869a66585b793a1" providerId="LiveId" clId="{5D49ADF5-6A5C-42DD-9A3E-E2C27C876263}" dt="2020-05-22T16:34:00.674" v="2059"/>
          <ac:spMkLst>
            <pc:docMk/>
            <pc:sldMk cId="2630810805" sldId="264"/>
            <ac:spMk id="15" creationId="{23851C7F-285E-4512-A801-56537AB02D02}"/>
          </ac:spMkLst>
        </pc:spChg>
        <pc:spChg chg="del">
          <ac:chgData name="Masaya Yamaguchi" userId="8869a66585b793a1" providerId="LiveId" clId="{5D49ADF5-6A5C-42DD-9A3E-E2C27C876263}" dt="2020-05-22T16:33:56.973" v="2058"/>
          <ac:spMkLst>
            <pc:docMk/>
            <pc:sldMk cId="2630810805" sldId="264"/>
            <ac:spMk id="16" creationId="{3D6DE447-36CF-4354-84A5-AAC6126F5E71}"/>
          </ac:spMkLst>
        </pc:spChg>
        <pc:picChg chg="del">
          <ac:chgData name="Masaya Yamaguchi" userId="8869a66585b793a1" providerId="LiveId" clId="{5D49ADF5-6A5C-42DD-9A3E-E2C27C876263}" dt="2020-05-22T16:33:48.121" v="2055"/>
          <ac:picMkLst>
            <pc:docMk/>
            <pc:sldMk cId="2630810805" sldId="264"/>
            <ac:picMk id="3" creationId="{CF52E7A1-BE32-4307-BA97-F0D2792FA48B}"/>
          </ac:picMkLst>
        </pc:picChg>
        <pc:picChg chg="add mod">
          <ac:chgData name="Masaya Yamaguchi" userId="8869a66585b793a1" providerId="LiveId" clId="{5D49ADF5-6A5C-42DD-9A3E-E2C27C876263}" dt="2020-05-22T16:34:32.770" v="2067" actId="1076"/>
          <ac:picMkLst>
            <pc:docMk/>
            <pc:sldMk cId="2630810805" sldId="264"/>
            <ac:picMk id="4" creationId="{E9A702EF-B69B-4E77-9C5C-69244B1E0EBF}"/>
          </ac:picMkLst>
        </pc:picChg>
        <pc:picChg chg="del">
          <ac:chgData name="Masaya Yamaguchi" userId="8869a66585b793a1" providerId="LiveId" clId="{5D49ADF5-6A5C-42DD-9A3E-E2C27C876263}" dt="2020-05-22T16:33:44.368" v="2053"/>
          <ac:picMkLst>
            <pc:docMk/>
            <pc:sldMk cId="2630810805" sldId="264"/>
            <ac:picMk id="9" creationId="{C409FDB7-B084-4831-A7D4-083AA6FBADA3}"/>
          </ac:picMkLst>
        </pc:picChg>
        <pc:picChg chg="del">
          <ac:chgData name="Masaya Yamaguchi" userId="8869a66585b793a1" providerId="LiveId" clId="{5D49ADF5-6A5C-42DD-9A3E-E2C27C876263}" dt="2020-05-22T16:33:45.805" v="2054"/>
          <ac:picMkLst>
            <pc:docMk/>
            <pc:sldMk cId="2630810805" sldId="264"/>
            <ac:picMk id="11" creationId="{BDBA1A90-B87C-4ED6-A125-1FDE4B5B663B}"/>
          </ac:picMkLst>
        </pc:picChg>
      </pc:sldChg>
      <pc:sldChg chg="addSp delSp modSp add">
        <pc:chgData name="Masaya Yamaguchi" userId="8869a66585b793a1" providerId="LiveId" clId="{5D49ADF5-6A5C-42DD-9A3E-E2C27C876263}" dt="2020-05-22T16:43:51.277" v="2466"/>
        <pc:sldMkLst>
          <pc:docMk/>
          <pc:sldMk cId="1804506757" sldId="265"/>
        </pc:sldMkLst>
        <pc:spChg chg="add mod">
          <ac:chgData name="Masaya Yamaguchi" userId="8869a66585b793a1" providerId="LiveId" clId="{5D49ADF5-6A5C-42DD-9A3E-E2C27C876263}" dt="2020-05-22T16:41:10.513" v="2378" actId="1076"/>
          <ac:spMkLst>
            <pc:docMk/>
            <pc:sldMk cId="1804506757" sldId="265"/>
            <ac:spMk id="2" creationId="{22F6D459-6474-4F51-80B8-916566B8DA60}"/>
          </ac:spMkLst>
        </pc:spChg>
        <pc:spChg chg="mod">
          <ac:chgData name="Masaya Yamaguchi" userId="8869a66585b793a1" providerId="LiveId" clId="{5D49ADF5-6A5C-42DD-9A3E-E2C27C876263}" dt="2020-05-22T16:38:14.661" v="2282" actId="20577"/>
          <ac:spMkLst>
            <pc:docMk/>
            <pc:sldMk cId="1804506757" sldId="265"/>
            <ac:spMk id="6" creationId="{6B551181-2C66-4A19-BFC6-2ADD5F37BB92}"/>
          </ac:spMkLst>
        </pc:spChg>
        <pc:spChg chg="mod">
          <ac:chgData name="Masaya Yamaguchi" userId="8869a66585b793a1" providerId="LiveId" clId="{5D49ADF5-6A5C-42DD-9A3E-E2C27C876263}" dt="2020-05-22T16:38:47.765" v="2295" actId="1076"/>
          <ac:spMkLst>
            <pc:docMk/>
            <pc:sldMk cId="1804506757" sldId="265"/>
            <ac:spMk id="14" creationId="{65BC9BE5-3485-4061-B239-272443167F0C}"/>
          </ac:spMkLst>
        </pc:spChg>
        <pc:spChg chg="mod">
          <ac:chgData name="Masaya Yamaguchi" userId="8869a66585b793a1" providerId="LiveId" clId="{5D49ADF5-6A5C-42DD-9A3E-E2C27C876263}" dt="2020-05-22T16:43:51.277" v="2466"/>
          <ac:spMkLst>
            <pc:docMk/>
            <pc:sldMk cId="1804506757" sldId="265"/>
            <ac:spMk id="15" creationId="{23851C7F-285E-4512-A801-56537AB02D02}"/>
          </ac:spMkLst>
        </pc:spChg>
        <pc:spChg chg="del mod">
          <ac:chgData name="Masaya Yamaguchi" userId="8869a66585b793a1" providerId="LiveId" clId="{5D49ADF5-6A5C-42DD-9A3E-E2C27C876263}" dt="2020-05-22T16:39:19.531" v="2302"/>
          <ac:spMkLst>
            <pc:docMk/>
            <pc:sldMk cId="1804506757" sldId="265"/>
            <ac:spMk id="16" creationId="{3D6DE447-36CF-4354-84A5-AAC6126F5E71}"/>
          </ac:spMkLst>
        </pc:spChg>
        <pc:picChg chg="mod">
          <ac:chgData name="Masaya Yamaguchi" userId="8869a66585b793a1" providerId="LiveId" clId="{5D49ADF5-6A5C-42DD-9A3E-E2C27C876263}" dt="2020-05-22T16:39:18.789" v="2300" actId="14826"/>
          <ac:picMkLst>
            <pc:docMk/>
            <pc:sldMk cId="1804506757" sldId="265"/>
            <ac:picMk id="3" creationId="{CF52E7A1-BE32-4307-BA97-F0D2792FA48B}"/>
          </ac:picMkLst>
        </pc:picChg>
        <pc:picChg chg="mod">
          <ac:chgData name="Masaya Yamaguchi" userId="8869a66585b793a1" providerId="LiveId" clId="{5D49ADF5-6A5C-42DD-9A3E-E2C27C876263}" dt="2020-05-22T16:39:04.720" v="2298" actId="14826"/>
          <ac:picMkLst>
            <pc:docMk/>
            <pc:sldMk cId="1804506757" sldId="265"/>
            <ac:picMk id="9" creationId="{C409FDB7-B084-4831-A7D4-083AA6FBADA3}"/>
          </ac:picMkLst>
        </pc:picChg>
        <pc:picChg chg="mod">
          <ac:chgData name="Masaya Yamaguchi" userId="8869a66585b793a1" providerId="LiveId" clId="{5D49ADF5-6A5C-42DD-9A3E-E2C27C876263}" dt="2020-05-22T16:39:13.638" v="2299" actId="14826"/>
          <ac:picMkLst>
            <pc:docMk/>
            <pc:sldMk cId="1804506757" sldId="265"/>
            <ac:picMk id="11" creationId="{BDBA1A90-B87C-4ED6-A125-1FDE4B5B663B}"/>
          </ac:picMkLst>
        </pc:picChg>
      </pc:sldChg>
    </pc:docChg>
  </pc:docChgLst>
  <pc:docChgLst>
    <pc:chgData name="Yamaguchi Masaya" userId="8869a66585b793a1" providerId="LiveId" clId="{0F8FB3D9-017E-4E17-81EF-94914E683D8D}"/>
    <pc:docChg chg="modSld">
      <pc:chgData name="Yamaguchi Masaya" userId="8869a66585b793a1" providerId="LiveId" clId="{0F8FB3D9-017E-4E17-81EF-94914E683D8D}" dt="2020-08-25T09:20:09.288" v="1" actId="20577"/>
      <pc:docMkLst>
        <pc:docMk/>
      </pc:docMkLst>
      <pc:sldChg chg="modSp mod">
        <pc:chgData name="Yamaguchi Masaya" userId="8869a66585b793a1" providerId="LiveId" clId="{0F8FB3D9-017E-4E17-81EF-94914E683D8D}" dt="2020-08-25T09:20:09.288" v="1" actId="20577"/>
        <pc:sldMkLst>
          <pc:docMk/>
          <pc:sldMk cId="4128052610" sldId="268"/>
        </pc:sldMkLst>
        <pc:spChg chg="mod">
          <ac:chgData name="Yamaguchi Masaya" userId="8869a66585b793a1" providerId="LiveId" clId="{0F8FB3D9-017E-4E17-81EF-94914E683D8D}" dt="2020-08-25T09:20:09.288" v="1" actId="20577"/>
          <ac:spMkLst>
            <pc:docMk/>
            <pc:sldMk cId="4128052610" sldId="268"/>
            <ac:spMk id="2" creationId="{A0F39BA3-32F4-460B-A00F-65C4BCEF5823}"/>
          </ac:spMkLst>
        </pc:spChg>
      </pc:sldChg>
    </pc:docChg>
  </pc:docChgLst>
  <pc:docChgLst>
    <pc:chgData name="Masaya Yamaguchi" userId="8869a66585b793a1" providerId="LiveId" clId="{44D3BE25-6B14-489C-8991-1A27464A139E}"/>
    <pc:docChg chg="undo custSel addSld delSld modSld">
      <pc:chgData name="Masaya Yamaguchi" userId="8869a66585b793a1" providerId="LiveId" clId="{44D3BE25-6B14-489C-8991-1A27464A139E}" dt="2020-07-24T19:10:30.532" v="3630" actId="1076"/>
      <pc:docMkLst>
        <pc:docMk/>
      </pc:docMkLst>
      <pc:sldChg chg="modSp">
        <pc:chgData name="Masaya Yamaguchi" userId="8869a66585b793a1" providerId="LiveId" clId="{44D3BE25-6B14-489C-8991-1A27464A139E}" dt="2020-07-23T16:53:57.013" v="9" actId="20577"/>
        <pc:sldMkLst>
          <pc:docMk/>
          <pc:sldMk cId="2216193728" sldId="256"/>
        </pc:sldMkLst>
        <pc:spChg chg="mod">
          <ac:chgData name="Masaya Yamaguchi" userId="8869a66585b793a1" providerId="LiveId" clId="{44D3BE25-6B14-489C-8991-1A27464A139E}" dt="2020-07-23T16:53:52.620" v="7" actId="20577"/>
          <ac:spMkLst>
            <pc:docMk/>
            <pc:sldMk cId="2216193728" sldId="256"/>
            <ac:spMk id="2" creationId="{FA2BB364-A49C-4441-B4FE-4A23CEE640B5}"/>
          </ac:spMkLst>
        </pc:spChg>
        <pc:spChg chg="mod">
          <ac:chgData name="Masaya Yamaguchi" userId="8869a66585b793a1" providerId="LiveId" clId="{44D3BE25-6B14-489C-8991-1A27464A139E}" dt="2020-07-23T16:53:57.013" v="9" actId="20577"/>
          <ac:spMkLst>
            <pc:docMk/>
            <pc:sldMk cId="2216193728" sldId="256"/>
            <ac:spMk id="4" creationId="{53DF05E9-1202-4FE3-A518-573355B6EBE1}"/>
          </ac:spMkLst>
        </pc:spChg>
      </pc:sldChg>
      <pc:sldChg chg="delSp modSp">
        <pc:chgData name="Masaya Yamaguchi" userId="8869a66585b793a1" providerId="LiveId" clId="{44D3BE25-6B14-489C-8991-1A27464A139E}" dt="2020-07-24T17:36:35.185" v="1067" actId="1076"/>
        <pc:sldMkLst>
          <pc:docMk/>
          <pc:sldMk cId="3512458007" sldId="257"/>
        </pc:sldMkLst>
        <pc:spChg chg="mod">
          <ac:chgData name="Masaya Yamaguchi" userId="8869a66585b793a1" providerId="LiveId" clId="{44D3BE25-6B14-489C-8991-1A27464A139E}" dt="2020-07-24T17:36:35.185" v="1067" actId="1076"/>
          <ac:spMkLst>
            <pc:docMk/>
            <pc:sldMk cId="3512458007" sldId="257"/>
            <ac:spMk id="2" creationId="{A0F39BA3-32F4-460B-A00F-65C4BCEF5823}"/>
          </ac:spMkLst>
        </pc:spChg>
        <pc:spChg chg="del mod">
          <ac:chgData name="Masaya Yamaguchi" userId="8869a66585b793a1" providerId="LiveId" clId="{44D3BE25-6B14-489C-8991-1A27464A139E}" dt="2020-07-24T17:36:28.581" v="1066"/>
          <ac:spMkLst>
            <pc:docMk/>
            <pc:sldMk cId="3512458007" sldId="257"/>
            <ac:spMk id="5" creationId="{019221CD-53B1-494F-BC3B-7ABE372BAE13}"/>
          </ac:spMkLst>
        </pc:spChg>
        <pc:spChg chg="mod">
          <ac:chgData name="Masaya Yamaguchi" userId="8869a66585b793a1" providerId="LiveId" clId="{44D3BE25-6B14-489C-8991-1A27464A139E}" dt="2020-07-24T17:36:35.185" v="1067" actId="1076"/>
          <ac:spMkLst>
            <pc:docMk/>
            <pc:sldMk cId="3512458007" sldId="257"/>
            <ac:spMk id="6" creationId="{6B551181-2C66-4A19-BFC6-2ADD5F37BB92}"/>
          </ac:spMkLst>
        </pc:spChg>
        <pc:spChg chg="del">
          <ac:chgData name="Masaya Yamaguchi" userId="8869a66585b793a1" providerId="LiveId" clId="{44D3BE25-6B14-489C-8991-1A27464A139E}" dt="2020-07-24T16:09:28.899" v="386"/>
          <ac:spMkLst>
            <pc:docMk/>
            <pc:sldMk cId="3512458007" sldId="257"/>
            <ac:spMk id="7" creationId="{289347C9-95C4-4E95-AF1F-ADF9175698D4}"/>
          </ac:spMkLst>
        </pc:spChg>
        <pc:picChg chg="del">
          <ac:chgData name="Masaya Yamaguchi" userId="8869a66585b793a1" providerId="LiveId" clId="{44D3BE25-6B14-489C-8991-1A27464A139E}" dt="2020-07-23T17:02:31.261" v="96"/>
          <ac:picMkLst>
            <pc:docMk/>
            <pc:sldMk cId="3512458007" sldId="257"/>
            <ac:picMk id="20" creationId="{B48C3978-9DDB-48A5-BB5E-C8D372E5140D}"/>
          </ac:picMkLst>
        </pc:picChg>
      </pc:sldChg>
      <pc:sldChg chg="modSp">
        <pc:chgData name="Masaya Yamaguchi" userId="8869a66585b793a1" providerId="LiveId" clId="{44D3BE25-6B14-489C-8991-1A27464A139E}" dt="2020-07-24T16:12:23.640" v="458" actId="20577"/>
        <pc:sldMkLst>
          <pc:docMk/>
          <pc:sldMk cId="591245623" sldId="259"/>
        </pc:sldMkLst>
        <pc:spChg chg="mod">
          <ac:chgData name="Masaya Yamaguchi" userId="8869a66585b793a1" providerId="LiveId" clId="{44D3BE25-6B14-489C-8991-1A27464A139E}" dt="2020-07-24T16:12:23.640" v="458" actId="20577"/>
          <ac:spMkLst>
            <pc:docMk/>
            <pc:sldMk cId="591245623" sldId="259"/>
            <ac:spMk id="4" creationId="{D93BC6C0-F763-442A-A026-4978E59453E7}"/>
          </ac:spMkLst>
        </pc:spChg>
      </pc:sldChg>
      <pc:sldChg chg="del">
        <pc:chgData name="Masaya Yamaguchi" userId="8869a66585b793a1" providerId="LiveId" clId="{44D3BE25-6B14-489C-8991-1A27464A139E}" dt="2020-07-23T17:00:53.616" v="10" actId="2696"/>
        <pc:sldMkLst>
          <pc:docMk/>
          <pc:sldMk cId="770571783" sldId="260"/>
        </pc:sldMkLst>
      </pc:sldChg>
      <pc:sldChg chg="addSp delSp modSp">
        <pc:chgData name="Masaya Yamaguchi" userId="8869a66585b793a1" providerId="LiveId" clId="{44D3BE25-6B14-489C-8991-1A27464A139E}" dt="2020-07-24T18:15:50.983" v="1602" actId="1076"/>
        <pc:sldMkLst>
          <pc:docMk/>
          <pc:sldMk cId="2636089329" sldId="260"/>
        </pc:sldMkLst>
        <pc:spChg chg="mod">
          <ac:chgData name="Masaya Yamaguchi" userId="8869a66585b793a1" providerId="LiveId" clId="{44D3BE25-6B14-489C-8991-1A27464A139E}" dt="2020-07-24T18:15:35.189" v="1600" actId="20577"/>
          <ac:spMkLst>
            <pc:docMk/>
            <pc:sldMk cId="2636089329" sldId="260"/>
            <ac:spMk id="2" creationId="{A0F39BA3-32F4-460B-A00F-65C4BCEF5823}"/>
          </ac:spMkLst>
        </pc:spChg>
        <pc:spChg chg="add del mod">
          <ac:chgData name="Masaya Yamaguchi" userId="8869a66585b793a1" providerId="LiveId" clId="{44D3BE25-6B14-489C-8991-1A27464A139E}" dt="2020-07-24T17:38:30.685" v="1076"/>
          <ac:spMkLst>
            <pc:docMk/>
            <pc:sldMk cId="2636089329" sldId="260"/>
            <ac:spMk id="3" creationId="{C792D2DF-3367-4D56-964C-042813D55E22}"/>
          </ac:spMkLst>
        </pc:spChg>
        <pc:spChg chg="add mod">
          <ac:chgData name="Masaya Yamaguchi" userId="8869a66585b793a1" providerId="LiveId" clId="{44D3BE25-6B14-489C-8991-1A27464A139E}" dt="2020-07-24T17:39:51.598" v="1109" actId="164"/>
          <ac:spMkLst>
            <pc:docMk/>
            <pc:sldMk cId="2636089329" sldId="260"/>
            <ac:spMk id="4" creationId="{44E2DAA8-8141-408F-A79E-106BEAEE7775}"/>
          </ac:spMkLst>
        </pc:spChg>
        <pc:spChg chg="del">
          <ac:chgData name="Masaya Yamaguchi" userId="8869a66585b793a1" providerId="LiveId" clId="{44D3BE25-6B14-489C-8991-1A27464A139E}" dt="2020-07-24T17:36:38.186" v="1068"/>
          <ac:spMkLst>
            <pc:docMk/>
            <pc:sldMk cId="2636089329" sldId="260"/>
            <ac:spMk id="5" creationId="{019221CD-53B1-494F-BC3B-7ABE372BAE13}"/>
          </ac:spMkLst>
        </pc:spChg>
        <pc:spChg chg="mod">
          <ac:chgData name="Masaya Yamaguchi" userId="8869a66585b793a1" providerId="LiveId" clId="{44D3BE25-6B14-489C-8991-1A27464A139E}" dt="2020-07-24T17:36:41.293" v="1069" actId="1076"/>
          <ac:spMkLst>
            <pc:docMk/>
            <pc:sldMk cId="2636089329" sldId="260"/>
            <ac:spMk id="6" creationId="{6B551181-2C66-4A19-BFC6-2ADD5F37BB92}"/>
          </ac:spMkLst>
        </pc:spChg>
        <pc:spChg chg="add mod">
          <ac:chgData name="Masaya Yamaguchi" userId="8869a66585b793a1" providerId="LiveId" clId="{44D3BE25-6B14-489C-8991-1A27464A139E}" dt="2020-07-24T17:39:51.598" v="1109" actId="164"/>
          <ac:spMkLst>
            <pc:docMk/>
            <pc:sldMk cId="2636089329" sldId="260"/>
            <ac:spMk id="7" creationId="{0F9E74A5-D042-4626-9895-3505D6409D4E}"/>
          </ac:spMkLst>
        </pc:spChg>
        <pc:spChg chg="add del mod">
          <ac:chgData name="Masaya Yamaguchi" userId="8869a66585b793a1" providerId="LiveId" clId="{44D3BE25-6B14-489C-8991-1A27464A139E}" dt="2020-07-24T17:39:41.515" v="1108"/>
          <ac:spMkLst>
            <pc:docMk/>
            <pc:sldMk cId="2636089329" sldId="260"/>
            <ac:spMk id="8" creationId="{A370A340-41A6-4CEB-AF0A-84BAFD81C81A}"/>
          </ac:spMkLst>
        </pc:spChg>
        <pc:spChg chg="add mod">
          <ac:chgData name="Masaya Yamaguchi" userId="8869a66585b793a1" providerId="LiveId" clId="{44D3BE25-6B14-489C-8991-1A27464A139E}" dt="2020-07-24T17:39:51.598" v="1109" actId="164"/>
          <ac:spMkLst>
            <pc:docMk/>
            <pc:sldMk cId="2636089329" sldId="260"/>
            <ac:spMk id="9" creationId="{C8502701-9420-4629-9030-6546D0CEE9DD}"/>
          </ac:spMkLst>
        </pc:spChg>
        <pc:spChg chg="add mod">
          <ac:chgData name="Masaya Yamaguchi" userId="8869a66585b793a1" providerId="LiveId" clId="{44D3BE25-6B14-489C-8991-1A27464A139E}" dt="2020-07-24T17:39:51.598" v="1109" actId="164"/>
          <ac:spMkLst>
            <pc:docMk/>
            <pc:sldMk cId="2636089329" sldId="260"/>
            <ac:spMk id="10" creationId="{6525D8B0-FD70-4373-903D-F3DEE2E72C68}"/>
          </ac:spMkLst>
        </pc:spChg>
        <pc:grpChg chg="add mod">
          <ac:chgData name="Masaya Yamaguchi" userId="8869a66585b793a1" providerId="LiveId" clId="{44D3BE25-6B14-489C-8991-1A27464A139E}" dt="2020-07-24T17:44:43.613" v="1182" actId="164"/>
          <ac:grpSpMkLst>
            <pc:docMk/>
            <pc:sldMk cId="2636089329" sldId="260"/>
            <ac:grpSpMk id="11" creationId="{606DF5B4-DF9C-49AD-A131-DDC30784F0CC}"/>
          </ac:grpSpMkLst>
        </pc:grpChg>
        <pc:grpChg chg="add mod">
          <ac:chgData name="Masaya Yamaguchi" userId="8869a66585b793a1" providerId="LiveId" clId="{44D3BE25-6B14-489C-8991-1A27464A139E}" dt="2020-07-24T17:44:43.613" v="1182" actId="164"/>
          <ac:grpSpMkLst>
            <pc:docMk/>
            <pc:sldMk cId="2636089329" sldId="260"/>
            <ac:grpSpMk id="12" creationId="{E2DB8F4F-CF88-4FF6-BF73-1276458A29B5}"/>
          </ac:grpSpMkLst>
        </pc:grpChg>
        <pc:grpChg chg="add mod">
          <ac:chgData name="Masaya Yamaguchi" userId="8869a66585b793a1" providerId="LiveId" clId="{44D3BE25-6B14-489C-8991-1A27464A139E}" dt="2020-07-24T17:44:48.051" v="1183" actId="164"/>
          <ac:grpSpMkLst>
            <pc:docMk/>
            <pc:sldMk cId="2636089329" sldId="260"/>
            <ac:grpSpMk id="17" creationId="{94CD8661-16CA-43F9-99FD-FE9EDDAB2ECB}"/>
          </ac:grpSpMkLst>
        </pc:grpChg>
        <pc:grpChg chg="add mod">
          <ac:chgData name="Masaya Yamaguchi" userId="8869a66585b793a1" providerId="LiveId" clId="{44D3BE25-6B14-489C-8991-1A27464A139E}" dt="2020-07-24T17:44:48.051" v="1183" actId="164"/>
          <ac:grpSpMkLst>
            <pc:docMk/>
            <pc:sldMk cId="2636089329" sldId="260"/>
            <ac:grpSpMk id="82" creationId="{CBFF67BA-AFA0-4C70-9DF9-82E5C5A49C6C}"/>
          </ac:grpSpMkLst>
        </pc:grpChg>
        <pc:grpChg chg="add mod">
          <ac:chgData name="Masaya Yamaguchi" userId="8869a66585b793a1" providerId="LiveId" clId="{44D3BE25-6B14-489C-8991-1A27464A139E}" dt="2020-07-24T17:44:57.437" v="1186" actId="164"/>
          <ac:grpSpMkLst>
            <pc:docMk/>
            <pc:sldMk cId="2636089329" sldId="260"/>
            <ac:grpSpMk id="83" creationId="{42CDD64A-1595-4EC5-B118-CFA98D31A27F}"/>
          </ac:grpSpMkLst>
        </pc:grpChg>
        <pc:grpChg chg="add mod">
          <ac:chgData name="Masaya Yamaguchi" userId="8869a66585b793a1" providerId="LiveId" clId="{44D3BE25-6B14-489C-8991-1A27464A139E}" dt="2020-07-24T17:45:08.334" v="1189" actId="164"/>
          <ac:grpSpMkLst>
            <pc:docMk/>
            <pc:sldMk cId="2636089329" sldId="260"/>
            <ac:grpSpMk id="84" creationId="{F492300E-D0D6-4CC6-A0F7-55E7DCCF9C24}"/>
          </ac:grpSpMkLst>
        </pc:grpChg>
        <pc:grpChg chg="add mod topLvl">
          <ac:chgData name="Masaya Yamaguchi" userId="8869a66585b793a1" providerId="LiveId" clId="{44D3BE25-6B14-489C-8991-1A27464A139E}" dt="2020-07-24T17:57:18.796" v="1460" actId="164"/>
          <ac:grpSpMkLst>
            <pc:docMk/>
            <pc:sldMk cId="2636089329" sldId="260"/>
            <ac:grpSpMk id="85" creationId="{8721C7A1-8B20-451E-BB57-F80B95D6017B}"/>
          </ac:grpSpMkLst>
        </pc:grpChg>
        <pc:grpChg chg="add del mod">
          <ac:chgData name="Masaya Yamaguchi" userId="8869a66585b793a1" providerId="LiveId" clId="{44D3BE25-6B14-489C-8991-1A27464A139E}" dt="2020-07-24T17:57:11.389" v="1459" actId="165"/>
          <ac:grpSpMkLst>
            <pc:docMk/>
            <pc:sldMk cId="2636089329" sldId="260"/>
            <ac:grpSpMk id="124" creationId="{6F182005-8C34-4A4C-9035-BB6D1ABB2DDF}"/>
          </ac:grpSpMkLst>
        </pc:grpChg>
        <pc:grpChg chg="add mod">
          <ac:chgData name="Masaya Yamaguchi" userId="8869a66585b793a1" providerId="LiveId" clId="{44D3BE25-6B14-489C-8991-1A27464A139E}" dt="2020-07-24T18:15:47.334" v="1601" actId="1076"/>
          <ac:grpSpMkLst>
            <pc:docMk/>
            <pc:sldMk cId="2636089329" sldId="260"/>
            <ac:grpSpMk id="125" creationId="{7165087E-8081-45CE-A189-7AC7718F95EC}"/>
          </ac:grpSpMkLst>
        </pc:grpChg>
        <pc:picChg chg="del mod">
          <ac:chgData name="Masaya Yamaguchi" userId="8869a66585b793a1" providerId="LiveId" clId="{44D3BE25-6B14-489C-8991-1A27464A139E}" dt="2020-07-24T17:46:53.818" v="1217"/>
          <ac:picMkLst>
            <pc:docMk/>
            <pc:sldMk cId="2636089329" sldId="260"/>
            <ac:picMk id="87" creationId="{704DF1DC-E0E3-4DF9-9BD6-7FA22D5A46DC}"/>
          </ac:picMkLst>
        </pc:picChg>
        <pc:picChg chg="del mod">
          <ac:chgData name="Masaya Yamaguchi" userId="8869a66585b793a1" providerId="LiveId" clId="{44D3BE25-6B14-489C-8991-1A27464A139E}" dt="2020-07-24T17:46:51.687" v="1216"/>
          <ac:picMkLst>
            <pc:docMk/>
            <pc:sldMk cId="2636089329" sldId="260"/>
            <ac:picMk id="89" creationId="{A80EA8BA-24C4-4C14-B9B8-F7DF85159D6C}"/>
          </ac:picMkLst>
        </pc:picChg>
        <pc:picChg chg="del mod">
          <ac:chgData name="Masaya Yamaguchi" userId="8869a66585b793a1" providerId="LiveId" clId="{44D3BE25-6B14-489C-8991-1A27464A139E}" dt="2020-07-24T17:49:31.200" v="1275" actId="478"/>
          <ac:picMkLst>
            <pc:docMk/>
            <pc:sldMk cId="2636089329" sldId="260"/>
            <ac:picMk id="91" creationId="{C29E09A4-B5E0-4A89-ADE4-24600EF6E9A8}"/>
          </ac:picMkLst>
        </pc:picChg>
        <pc:picChg chg="del mod">
          <ac:chgData name="Masaya Yamaguchi" userId="8869a66585b793a1" providerId="LiveId" clId="{44D3BE25-6B14-489C-8991-1A27464A139E}" dt="2020-07-24T17:53:20.179" v="1373" actId="478"/>
          <ac:picMkLst>
            <pc:docMk/>
            <pc:sldMk cId="2636089329" sldId="260"/>
            <ac:picMk id="93" creationId="{FA8850BE-D535-4642-9E65-973D33EC0093}"/>
          </ac:picMkLst>
        </pc:picChg>
        <pc:picChg chg="del mod">
          <ac:chgData name="Masaya Yamaguchi" userId="8869a66585b793a1" providerId="LiveId" clId="{44D3BE25-6B14-489C-8991-1A27464A139E}" dt="2020-07-24T17:53:31.188" v="1387" actId="478"/>
          <ac:picMkLst>
            <pc:docMk/>
            <pc:sldMk cId="2636089329" sldId="260"/>
            <ac:picMk id="95" creationId="{FB18D24E-194A-417E-A7AA-8AB17FBCE9B1}"/>
          </ac:picMkLst>
        </pc:picChg>
        <pc:picChg chg="del mod">
          <ac:chgData name="Masaya Yamaguchi" userId="8869a66585b793a1" providerId="LiveId" clId="{44D3BE25-6B14-489C-8991-1A27464A139E}" dt="2020-07-24T17:53:42.601" v="1400" actId="478"/>
          <ac:picMkLst>
            <pc:docMk/>
            <pc:sldMk cId="2636089329" sldId="260"/>
            <ac:picMk id="97" creationId="{AF5C09D6-E20B-4EA0-9BDC-70E0F1E43BCC}"/>
          </ac:picMkLst>
        </pc:picChg>
        <pc:picChg chg="del mod">
          <ac:chgData name="Masaya Yamaguchi" userId="8869a66585b793a1" providerId="LiveId" clId="{44D3BE25-6B14-489C-8991-1A27464A139E}" dt="2020-07-24T17:53:57.289" v="1412" actId="478"/>
          <ac:picMkLst>
            <pc:docMk/>
            <pc:sldMk cId="2636089329" sldId="260"/>
            <ac:picMk id="99" creationId="{F8F0EC66-2EBA-498A-BF1E-290369E79CF7}"/>
          </ac:picMkLst>
        </pc:picChg>
        <pc:picChg chg="del mod ord">
          <ac:chgData name="Masaya Yamaguchi" userId="8869a66585b793a1" providerId="LiveId" clId="{44D3BE25-6B14-489C-8991-1A27464A139E}" dt="2020-07-24T17:51:10.309" v="1291" actId="478"/>
          <ac:picMkLst>
            <pc:docMk/>
            <pc:sldMk cId="2636089329" sldId="260"/>
            <ac:picMk id="101" creationId="{5DA3C063-39D3-4E88-BAB8-E1D76BBBEDAF}"/>
          </ac:picMkLst>
        </pc:picChg>
        <pc:picChg chg="add del mod ord">
          <ac:chgData name="Masaya Yamaguchi" userId="8869a66585b793a1" providerId="LiveId" clId="{44D3BE25-6B14-489C-8991-1A27464A139E}" dt="2020-07-24T17:52:26.633" v="1342" actId="478"/>
          <ac:picMkLst>
            <pc:docMk/>
            <pc:sldMk cId="2636089329" sldId="260"/>
            <ac:picMk id="103" creationId="{A338BE05-DEDF-4DCA-9727-A2F3849007C5}"/>
          </ac:picMkLst>
        </pc:picChg>
        <pc:picChg chg="del mod ord">
          <ac:chgData name="Masaya Yamaguchi" userId="8869a66585b793a1" providerId="LiveId" clId="{44D3BE25-6B14-489C-8991-1A27464A139E}" dt="2020-07-24T17:52:09.354" v="1326"/>
          <ac:picMkLst>
            <pc:docMk/>
            <pc:sldMk cId="2636089329" sldId="260"/>
            <ac:picMk id="105" creationId="{4A766218-33B4-43D0-8CB9-C9752901ED46}"/>
          </ac:picMkLst>
        </pc:picChg>
        <pc:picChg chg="del mod ord">
          <ac:chgData name="Masaya Yamaguchi" userId="8869a66585b793a1" providerId="LiveId" clId="{44D3BE25-6B14-489C-8991-1A27464A139E}" dt="2020-07-24T17:53:02.143" v="1358" actId="478"/>
          <ac:picMkLst>
            <pc:docMk/>
            <pc:sldMk cId="2636089329" sldId="260"/>
            <ac:picMk id="107" creationId="{4EDA9A02-C6CA-40BE-9C0A-E78C4662D01F}"/>
          </ac:picMkLst>
        </pc:picChg>
        <pc:picChg chg="mod ord topLvl">
          <ac:chgData name="Masaya Yamaguchi" userId="8869a66585b793a1" providerId="LiveId" clId="{44D3BE25-6B14-489C-8991-1A27464A139E}" dt="2020-07-24T17:57:18.796" v="1460" actId="164"/>
          <ac:picMkLst>
            <pc:docMk/>
            <pc:sldMk cId="2636089329" sldId="260"/>
            <ac:picMk id="109" creationId="{DBD8D996-9F45-4F2C-A8B5-16ABECF6B4F0}"/>
          </ac:picMkLst>
        </pc:picChg>
        <pc:picChg chg="del mod ord">
          <ac:chgData name="Masaya Yamaguchi" userId="8869a66585b793a1" providerId="LiveId" clId="{44D3BE25-6B14-489C-8991-1A27464A139E}" dt="2020-07-24T17:54:27.586" v="1427" actId="478"/>
          <ac:picMkLst>
            <pc:docMk/>
            <pc:sldMk cId="2636089329" sldId="260"/>
            <ac:picMk id="111" creationId="{19FA5209-0242-4279-8BA5-B2CFE924F947}"/>
          </ac:picMkLst>
        </pc:picChg>
        <pc:picChg chg="del mod ord">
          <ac:chgData name="Masaya Yamaguchi" userId="8869a66585b793a1" providerId="LiveId" clId="{44D3BE25-6B14-489C-8991-1A27464A139E}" dt="2020-07-24T17:55:11.514" v="1444" actId="478"/>
          <ac:picMkLst>
            <pc:docMk/>
            <pc:sldMk cId="2636089329" sldId="260"/>
            <ac:picMk id="113" creationId="{8812CBCB-161A-4AC0-9DF9-4E1CC2E7CD2B}"/>
          </ac:picMkLst>
        </pc:picChg>
        <pc:picChg chg="mod ord topLvl">
          <ac:chgData name="Masaya Yamaguchi" userId="8869a66585b793a1" providerId="LiveId" clId="{44D3BE25-6B14-489C-8991-1A27464A139E}" dt="2020-07-24T17:57:18.796" v="1460" actId="164"/>
          <ac:picMkLst>
            <pc:docMk/>
            <pc:sldMk cId="2636089329" sldId="260"/>
            <ac:picMk id="115" creationId="{E995712D-1CE1-44C3-A7BB-393995F57F56}"/>
          </ac:picMkLst>
        </pc:picChg>
        <pc:picChg chg="mod ord topLvl">
          <ac:chgData name="Masaya Yamaguchi" userId="8869a66585b793a1" providerId="LiveId" clId="{44D3BE25-6B14-489C-8991-1A27464A139E}" dt="2020-07-24T17:57:18.796" v="1460" actId="164"/>
          <ac:picMkLst>
            <pc:docMk/>
            <pc:sldMk cId="2636089329" sldId="260"/>
            <ac:picMk id="117" creationId="{13FB4846-27A8-46C0-AAEE-BAD398FAF61D}"/>
          </ac:picMkLst>
        </pc:picChg>
        <pc:picChg chg="mod ord topLvl">
          <ac:chgData name="Masaya Yamaguchi" userId="8869a66585b793a1" providerId="LiveId" clId="{44D3BE25-6B14-489C-8991-1A27464A139E}" dt="2020-07-24T17:57:18.796" v="1460" actId="164"/>
          <ac:picMkLst>
            <pc:docMk/>
            <pc:sldMk cId="2636089329" sldId="260"/>
            <ac:picMk id="119" creationId="{4B774A65-0D3D-42F4-839D-63A2EB1759B3}"/>
          </ac:picMkLst>
        </pc:picChg>
        <pc:picChg chg="mod ord topLvl">
          <ac:chgData name="Masaya Yamaguchi" userId="8869a66585b793a1" providerId="LiveId" clId="{44D3BE25-6B14-489C-8991-1A27464A139E}" dt="2020-07-24T17:57:18.796" v="1460" actId="164"/>
          <ac:picMkLst>
            <pc:docMk/>
            <pc:sldMk cId="2636089329" sldId="260"/>
            <ac:picMk id="121" creationId="{D207324C-3909-4C48-B5E4-A695CE0AB967}"/>
          </ac:picMkLst>
        </pc:picChg>
        <pc:picChg chg="mod topLvl">
          <ac:chgData name="Masaya Yamaguchi" userId="8869a66585b793a1" providerId="LiveId" clId="{44D3BE25-6B14-489C-8991-1A27464A139E}" dt="2020-07-24T18:15:50.983" v="1602" actId="1076"/>
          <ac:picMkLst>
            <pc:docMk/>
            <pc:sldMk cId="2636089329" sldId="260"/>
            <ac:picMk id="123" creationId="{B482DBC4-BAD4-4562-BBE1-C9BC702BBF06}"/>
          </ac:picMkLst>
        </pc:picChg>
        <pc:cxnChg chg="add mod">
          <ac:chgData name="Masaya Yamaguchi" userId="8869a66585b793a1" providerId="LiveId" clId="{44D3BE25-6B14-489C-8991-1A27464A139E}" dt="2020-07-24T17:44:43.613" v="1182" actId="164"/>
          <ac:cxnSpMkLst>
            <pc:docMk/>
            <pc:sldMk cId="2636089329" sldId="260"/>
            <ac:cxnSpMk id="23" creationId="{4F5AD55B-7B4F-4ADB-84FF-5ECE5589F492}"/>
          </ac:cxnSpMkLst>
        </pc:cxnChg>
        <pc:cxnChg chg="add mod">
          <ac:chgData name="Masaya Yamaguchi" userId="8869a66585b793a1" providerId="LiveId" clId="{44D3BE25-6B14-489C-8991-1A27464A139E}" dt="2020-07-24T17:44:57.437" v="1186" actId="164"/>
          <ac:cxnSpMkLst>
            <pc:docMk/>
            <pc:sldMk cId="2636089329" sldId="260"/>
            <ac:cxnSpMk id="26" creationId="{FFAFCFB5-3356-4270-8C7B-9E003C753AE9}"/>
          </ac:cxnSpMkLst>
        </pc:cxnChg>
        <pc:cxnChg chg="add mod">
          <ac:chgData name="Masaya Yamaguchi" userId="8869a66585b793a1" providerId="LiveId" clId="{44D3BE25-6B14-489C-8991-1A27464A139E}" dt="2020-07-24T17:44:43.613" v="1182" actId="164"/>
          <ac:cxnSpMkLst>
            <pc:docMk/>
            <pc:sldMk cId="2636089329" sldId="260"/>
            <ac:cxnSpMk id="27" creationId="{B2CDD7E3-4C77-4D03-BDC6-9FF702CD47BB}"/>
          </ac:cxnSpMkLst>
        </pc:cxnChg>
        <pc:cxnChg chg="add mod">
          <ac:chgData name="Masaya Yamaguchi" userId="8869a66585b793a1" providerId="LiveId" clId="{44D3BE25-6B14-489C-8991-1A27464A139E}" dt="2020-07-24T17:44:43.613" v="1182" actId="164"/>
          <ac:cxnSpMkLst>
            <pc:docMk/>
            <pc:sldMk cId="2636089329" sldId="260"/>
            <ac:cxnSpMk id="28" creationId="{2B927506-1E9C-4565-ABBA-80B071830077}"/>
          </ac:cxnSpMkLst>
        </pc:cxnChg>
        <pc:cxnChg chg="add del mod">
          <ac:chgData name="Masaya Yamaguchi" userId="8869a66585b793a1" providerId="LiveId" clId="{44D3BE25-6B14-489C-8991-1A27464A139E}" dt="2020-07-24T17:42:07.359" v="1131" actId="11529"/>
          <ac:cxnSpMkLst>
            <pc:docMk/>
            <pc:sldMk cId="2636089329" sldId="260"/>
            <ac:cxnSpMk id="36" creationId="{0F1F38A5-CC1A-471C-88CD-0A154BA7D532}"/>
          </ac:cxnSpMkLst>
        </pc:cxnChg>
        <pc:cxnChg chg="add mod">
          <ac:chgData name="Masaya Yamaguchi" userId="8869a66585b793a1" providerId="LiveId" clId="{44D3BE25-6B14-489C-8991-1A27464A139E}" dt="2020-07-24T17:44:57.437" v="1186" actId="164"/>
          <ac:cxnSpMkLst>
            <pc:docMk/>
            <pc:sldMk cId="2636089329" sldId="260"/>
            <ac:cxnSpMk id="37" creationId="{B48D8D82-8F11-4948-BB1D-8D5A2C621997}"/>
          </ac:cxnSpMkLst>
        </pc:cxnChg>
        <pc:cxnChg chg="add mod">
          <ac:chgData name="Masaya Yamaguchi" userId="8869a66585b793a1" providerId="LiveId" clId="{44D3BE25-6B14-489C-8991-1A27464A139E}" dt="2020-07-24T17:44:43.613" v="1182" actId="164"/>
          <ac:cxnSpMkLst>
            <pc:docMk/>
            <pc:sldMk cId="2636089329" sldId="260"/>
            <ac:cxnSpMk id="41" creationId="{B7370EED-67BB-4341-A086-6CBE47FB9A96}"/>
          </ac:cxnSpMkLst>
        </pc:cxnChg>
        <pc:cxnChg chg="add mod">
          <ac:chgData name="Masaya Yamaguchi" userId="8869a66585b793a1" providerId="LiveId" clId="{44D3BE25-6B14-489C-8991-1A27464A139E}" dt="2020-07-24T17:44:43.613" v="1182" actId="164"/>
          <ac:cxnSpMkLst>
            <pc:docMk/>
            <pc:sldMk cId="2636089329" sldId="260"/>
            <ac:cxnSpMk id="42" creationId="{C4964135-5427-4881-85C3-C47820FBE424}"/>
          </ac:cxnSpMkLst>
        </pc:cxnChg>
        <pc:cxnChg chg="add mod">
          <ac:chgData name="Masaya Yamaguchi" userId="8869a66585b793a1" providerId="LiveId" clId="{44D3BE25-6B14-489C-8991-1A27464A139E}" dt="2020-07-24T17:44:43.613" v="1182" actId="164"/>
          <ac:cxnSpMkLst>
            <pc:docMk/>
            <pc:sldMk cId="2636089329" sldId="260"/>
            <ac:cxnSpMk id="48" creationId="{051DB6BB-7144-461A-A7FC-7443A64A419E}"/>
          </ac:cxnSpMkLst>
        </pc:cxnChg>
        <pc:cxnChg chg="add mod">
          <ac:chgData name="Masaya Yamaguchi" userId="8869a66585b793a1" providerId="LiveId" clId="{44D3BE25-6B14-489C-8991-1A27464A139E}" dt="2020-07-24T17:44:43.613" v="1182" actId="164"/>
          <ac:cxnSpMkLst>
            <pc:docMk/>
            <pc:sldMk cId="2636089329" sldId="260"/>
            <ac:cxnSpMk id="49" creationId="{B47F119A-9BE7-4CFB-828E-62873164C272}"/>
          </ac:cxnSpMkLst>
        </pc:cxnChg>
        <pc:cxnChg chg="add mod">
          <ac:chgData name="Masaya Yamaguchi" userId="8869a66585b793a1" providerId="LiveId" clId="{44D3BE25-6B14-489C-8991-1A27464A139E}" dt="2020-07-24T17:44:43.613" v="1182" actId="164"/>
          <ac:cxnSpMkLst>
            <pc:docMk/>
            <pc:sldMk cId="2636089329" sldId="260"/>
            <ac:cxnSpMk id="54" creationId="{C52C30C8-2853-46CD-BC72-97FC063998A5}"/>
          </ac:cxnSpMkLst>
        </pc:cxnChg>
        <pc:cxnChg chg="add mod">
          <ac:chgData name="Masaya Yamaguchi" userId="8869a66585b793a1" providerId="LiveId" clId="{44D3BE25-6B14-489C-8991-1A27464A139E}" dt="2020-07-24T17:44:43.613" v="1182" actId="164"/>
          <ac:cxnSpMkLst>
            <pc:docMk/>
            <pc:sldMk cId="2636089329" sldId="260"/>
            <ac:cxnSpMk id="55" creationId="{3989F792-8146-455E-A04C-4A391A187037}"/>
          </ac:cxnSpMkLst>
        </pc:cxnChg>
        <pc:cxnChg chg="add mod">
          <ac:chgData name="Masaya Yamaguchi" userId="8869a66585b793a1" providerId="LiveId" clId="{44D3BE25-6B14-489C-8991-1A27464A139E}" dt="2020-07-24T17:44:43.613" v="1182" actId="164"/>
          <ac:cxnSpMkLst>
            <pc:docMk/>
            <pc:sldMk cId="2636089329" sldId="260"/>
            <ac:cxnSpMk id="56" creationId="{94520189-13D0-4726-968F-966CDC2A76BF}"/>
          </ac:cxnSpMkLst>
        </pc:cxnChg>
        <pc:cxnChg chg="add mod">
          <ac:chgData name="Masaya Yamaguchi" userId="8869a66585b793a1" providerId="LiveId" clId="{44D3BE25-6B14-489C-8991-1A27464A139E}" dt="2020-07-24T17:44:43.613" v="1182" actId="164"/>
          <ac:cxnSpMkLst>
            <pc:docMk/>
            <pc:sldMk cId="2636089329" sldId="260"/>
            <ac:cxnSpMk id="57" creationId="{D6E9CE51-2A01-4413-84CC-7F98C0CA12E6}"/>
          </ac:cxnSpMkLst>
        </pc:cxnChg>
        <pc:cxnChg chg="add mod">
          <ac:chgData name="Masaya Yamaguchi" userId="8869a66585b793a1" providerId="LiveId" clId="{44D3BE25-6B14-489C-8991-1A27464A139E}" dt="2020-07-24T17:44:43.613" v="1182" actId="164"/>
          <ac:cxnSpMkLst>
            <pc:docMk/>
            <pc:sldMk cId="2636089329" sldId="260"/>
            <ac:cxnSpMk id="58" creationId="{B1CD3E04-85E4-4F9C-A8B9-83F94E225455}"/>
          </ac:cxnSpMkLst>
        </pc:cxnChg>
        <pc:cxnChg chg="add mod">
          <ac:chgData name="Masaya Yamaguchi" userId="8869a66585b793a1" providerId="LiveId" clId="{44D3BE25-6B14-489C-8991-1A27464A139E}" dt="2020-07-24T17:44:43.613" v="1182" actId="164"/>
          <ac:cxnSpMkLst>
            <pc:docMk/>
            <pc:sldMk cId="2636089329" sldId="260"/>
            <ac:cxnSpMk id="59" creationId="{FF740D48-8781-4878-8754-AEE76A3CB1F8}"/>
          </ac:cxnSpMkLst>
        </pc:cxnChg>
        <pc:cxnChg chg="add mod">
          <ac:chgData name="Masaya Yamaguchi" userId="8869a66585b793a1" providerId="LiveId" clId="{44D3BE25-6B14-489C-8991-1A27464A139E}" dt="2020-07-24T17:44:43.613" v="1182" actId="164"/>
          <ac:cxnSpMkLst>
            <pc:docMk/>
            <pc:sldMk cId="2636089329" sldId="260"/>
            <ac:cxnSpMk id="60" creationId="{99DFA228-AA83-45B5-96B1-865534260163}"/>
          </ac:cxnSpMkLst>
        </pc:cxnChg>
        <pc:cxnChg chg="add mod">
          <ac:chgData name="Masaya Yamaguchi" userId="8869a66585b793a1" providerId="LiveId" clId="{44D3BE25-6B14-489C-8991-1A27464A139E}" dt="2020-07-24T17:45:08.334" v="1189" actId="164"/>
          <ac:cxnSpMkLst>
            <pc:docMk/>
            <pc:sldMk cId="2636089329" sldId="260"/>
            <ac:cxnSpMk id="79" creationId="{A9C3D152-650A-4221-85AE-69A34CF10FAF}"/>
          </ac:cxnSpMkLst>
        </pc:cxnChg>
      </pc:sldChg>
      <pc:sldChg chg="addSp delSp modSp">
        <pc:chgData name="Masaya Yamaguchi" userId="8869a66585b793a1" providerId="LiveId" clId="{44D3BE25-6B14-489C-8991-1A27464A139E}" dt="2020-07-24T18:34:16.650" v="2229" actId="1076"/>
        <pc:sldMkLst>
          <pc:docMk/>
          <pc:sldMk cId="657537496" sldId="261"/>
        </pc:sldMkLst>
        <pc:spChg chg="mod">
          <ac:chgData name="Masaya Yamaguchi" userId="8869a66585b793a1" providerId="LiveId" clId="{44D3BE25-6B14-489C-8991-1A27464A139E}" dt="2020-07-24T18:24:13.297" v="1909" actId="20577"/>
          <ac:spMkLst>
            <pc:docMk/>
            <pc:sldMk cId="657537496" sldId="261"/>
            <ac:spMk id="2" creationId="{A0F39BA3-32F4-460B-A00F-65C4BCEF5823}"/>
          </ac:spMkLst>
        </pc:spChg>
        <pc:spChg chg="mod">
          <ac:chgData name="Masaya Yamaguchi" userId="8869a66585b793a1" providerId="LiveId" clId="{44D3BE25-6B14-489C-8991-1A27464A139E}" dt="2020-07-24T18:16:08.475" v="1613" actId="20577"/>
          <ac:spMkLst>
            <pc:docMk/>
            <pc:sldMk cId="657537496" sldId="261"/>
            <ac:spMk id="6" creationId="{6B551181-2C66-4A19-BFC6-2ADD5F37BB92}"/>
          </ac:spMkLst>
        </pc:spChg>
        <pc:spChg chg="add mod">
          <ac:chgData name="Masaya Yamaguchi" userId="8869a66585b793a1" providerId="LiveId" clId="{44D3BE25-6B14-489C-8991-1A27464A139E}" dt="2020-07-24T18:33:55.510" v="2225" actId="20577"/>
          <ac:spMkLst>
            <pc:docMk/>
            <pc:sldMk cId="657537496" sldId="261"/>
            <ac:spMk id="24" creationId="{A91807FB-E2FD-458D-B844-B599C8B42D03}"/>
          </ac:spMkLst>
        </pc:spChg>
        <pc:grpChg chg="del">
          <ac:chgData name="Masaya Yamaguchi" userId="8869a66585b793a1" providerId="LiveId" clId="{44D3BE25-6B14-489C-8991-1A27464A139E}" dt="2020-07-24T18:16:26.477" v="1614"/>
          <ac:grpSpMkLst>
            <pc:docMk/>
            <pc:sldMk cId="657537496" sldId="261"/>
            <ac:grpSpMk id="125" creationId="{7165087E-8081-45CE-A189-7AC7718F95EC}"/>
          </ac:grpSpMkLst>
        </pc:grpChg>
        <pc:picChg chg="add mod">
          <ac:chgData name="Masaya Yamaguchi" userId="8869a66585b793a1" providerId="LiveId" clId="{44D3BE25-6B14-489C-8991-1A27464A139E}" dt="2020-07-24T18:34:16.650" v="2229" actId="1076"/>
          <ac:picMkLst>
            <pc:docMk/>
            <pc:sldMk cId="657537496" sldId="261"/>
            <ac:picMk id="5" creationId="{05877516-AEF2-42ED-A5FF-C56EECC77A58}"/>
          </ac:picMkLst>
        </pc:picChg>
        <pc:picChg chg="add mod">
          <ac:chgData name="Masaya Yamaguchi" userId="8869a66585b793a1" providerId="LiveId" clId="{44D3BE25-6B14-489C-8991-1A27464A139E}" dt="2020-07-24T18:34:16.650" v="2229" actId="1076"/>
          <ac:picMkLst>
            <pc:docMk/>
            <pc:sldMk cId="657537496" sldId="261"/>
            <ac:picMk id="22" creationId="{4CCF048D-BBCA-4CB3-A654-2BC0FC2739C6}"/>
          </ac:picMkLst>
        </pc:picChg>
        <pc:picChg chg="del">
          <ac:chgData name="Masaya Yamaguchi" userId="8869a66585b793a1" providerId="LiveId" clId="{44D3BE25-6B14-489C-8991-1A27464A139E}" dt="2020-07-24T18:17:51.077" v="1626"/>
          <ac:picMkLst>
            <pc:docMk/>
            <pc:sldMk cId="657537496" sldId="261"/>
            <ac:picMk id="123" creationId="{B482DBC4-BAD4-4562-BBE1-C9BC702BBF06}"/>
          </ac:picMkLst>
        </pc:picChg>
      </pc:sldChg>
      <pc:sldChg chg="del">
        <pc:chgData name="Masaya Yamaguchi" userId="8869a66585b793a1" providerId="LiveId" clId="{44D3BE25-6B14-489C-8991-1A27464A139E}" dt="2020-07-23T17:00:57.130" v="11" actId="2696"/>
        <pc:sldMkLst>
          <pc:docMk/>
          <pc:sldMk cId="2667628471" sldId="261"/>
        </pc:sldMkLst>
      </pc:sldChg>
      <pc:sldChg chg="del">
        <pc:chgData name="Masaya Yamaguchi" userId="8869a66585b793a1" providerId="LiveId" clId="{44D3BE25-6B14-489C-8991-1A27464A139E}" dt="2020-07-23T17:01:00.823" v="12" actId="2696"/>
        <pc:sldMkLst>
          <pc:docMk/>
          <pc:sldMk cId="1098630709" sldId="262"/>
        </pc:sldMkLst>
      </pc:sldChg>
      <pc:sldChg chg="delSp modSp">
        <pc:chgData name="Masaya Yamaguchi" userId="8869a66585b793a1" providerId="LiveId" clId="{44D3BE25-6B14-489C-8991-1A27464A139E}" dt="2020-07-24T18:47:34.343" v="2768" actId="478"/>
        <pc:sldMkLst>
          <pc:docMk/>
          <pc:sldMk cId="3284990432" sldId="262"/>
        </pc:sldMkLst>
        <pc:spChg chg="mod">
          <ac:chgData name="Masaya Yamaguchi" userId="8869a66585b793a1" providerId="LiveId" clId="{44D3BE25-6B14-489C-8991-1A27464A139E}" dt="2020-07-24T18:25:06.394" v="1917" actId="20577"/>
          <ac:spMkLst>
            <pc:docMk/>
            <pc:sldMk cId="3284990432" sldId="262"/>
            <ac:spMk id="2" creationId="{A0F39BA3-32F4-460B-A00F-65C4BCEF5823}"/>
          </ac:spMkLst>
        </pc:spChg>
        <pc:spChg chg="mod">
          <ac:chgData name="Masaya Yamaguchi" userId="8869a66585b793a1" providerId="LiveId" clId="{44D3BE25-6B14-489C-8991-1A27464A139E}" dt="2020-07-24T18:24:50.649" v="1911" actId="20577"/>
          <ac:spMkLst>
            <pc:docMk/>
            <pc:sldMk cId="3284990432" sldId="262"/>
            <ac:spMk id="6" creationId="{6B551181-2C66-4A19-BFC6-2ADD5F37BB92}"/>
          </ac:spMkLst>
        </pc:spChg>
        <pc:spChg chg="mod">
          <ac:chgData name="Masaya Yamaguchi" userId="8869a66585b793a1" providerId="LiveId" clId="{44D3BE25-6B14-489C-8991-1A27464A139E}" dt="2020-07-24T18:26:51.989" v="1950" actId="1076"/>
          <ac:spMkLst>
            <pc:docMk/>
            <pc:sldMk cId="3284990432" sldId="262"/>
            <ac:spMk id="13" creationId="{FEB3C1F4-79E0-4F93-8866-0BB18EA97ACE}"/>
          </ac:spMkLst>
        </pc:spChg>
        <pc:spChg chg="mod">
          <ac:chgData name="Masaya Yamaguchi" userId="8869a66585b793a1" providerId="LiveId" clId="{44D3BE25-6B14-489C-8991-1A27464A139E}" dt="2020-07-24T18:26:39.009" v="1948" actId="1076"/>
          <ac:spMkLst>
            <pc:docMk/>
            <pc:sldMk cId="3284990432" sldId="262"/>
            <ac:spMk id="14" creationId="{8161DD9A-E11B-43B7-977A-11FFB6F01D60}"/>
          </ac:spMkLst>
        </pc:spChg>
        <pc:spChg chg="mod">
          <ac:chgData name="Masaya Yamaguchi" userId="8869a66585b793a1" providerId="LiveId" clId="{44D3BE25-6B14-489C-8991-1A27464A139E}" dt="2020-07-24T18:26:57.475" v="1951" actId="1076"/>
          <ac:spMkLst>
            <pc:docMk/>
            <pc:sldMk cId="3284990432" sldId="262"/>
            <ac:spMk id="15" creationId="{B03CC7BF-9324-4664-8184-311921335BEB}"/>
          </ac:spMkLst>
        </pc:spChg>
        <pc:spChg chg="mod">
          <ac:chgData name="Masaya Yamaguchi" userId="8869a66585b793a1" providerId="LiveId" clId="{44D3BE25-6B14-489C-8991-1A27464A139E}" dt="2020-07-24T18:27:01.939" v="1952" actId="1076"/>
          <ac:spMkLst>
            <pc:docMk/>
            <pc:sldMk cId="3284990432" sldId="262"/>
            <ac:spMk id="16" creationId="{5150E022-E393-40FA-BD0E-049FAD2FF318}"/>
          </ac:spMkLst>
        </pc:spChg>
        <pc:grpChg chg="mod">
          <ac:chgData name="Masaya Yamaguchi" userId="8869a66585b793a1" providerId="LiveId" clId="{44D3BE25-6B14-489C-8991-1A27464A139E}" dt="2020-07-24T18:26:33.088" v="1946" actId="1076"/>
          <ac:grpSpMkLst>
            <pc:docMk/>
            <pc:sldMk cId="3284990432" sldId="262"/>
            <ac:grpSpMk id="125" creationId="{7165087E-8081-45CE-A189-7AC7718F95EC}"/>
          </ac:grpSpMkLst>
        </pc:grpChg>
        <pc:picChg chg="del mod ord">
          <ac:chgData name="Masaya Yamaguchi" userId="8869a66585b793a1" providerId="LiveId" clId="{44D3BE25-6B14-489C-8991-1A27464A139E}" dt="2020-07-24T18:26:07.406" v="1941" actId="478"/>
          <ac:picMkLst>
            <pc:docMk/>
            <pc:sldMk cId="3284990432" sldId="262"/>
            <ac:picMk id="5" creationId="{A5CF0A5C-8092-43E3-A190-640948602696}"/>
          </ac:picMkLst>
        </pc:picChg>
        <pc:picChg chg="del mod ord">
          <ac:chgData name="Masaya Yamaguchi" userId="8869a66585b793a1" providerId="LiveId" clId="{44D3BE25-6B14-489C-8991-1A27464A139E}" dt="2020-07-24T18:47:34.343" v="2768" actId="478"/>
          <ac:picMkLst>
            <pc:docMk/>
            <pc:sldMk cId="3284990432" sldId="262"/>
            <ac:picMk id="22" creationId="{304028C7-80B3-42AF-A2C1-EBA9A1198D73}"/>
          </ac:picMkLst>
        </pc:picChg>
        <pc:picChg chg="mod ord">
          <ac:chgData name="Masaya Yamaguchi" userId="8869a66585b793a1" providerId="LiveId" clId="{44D3BE25-6B14-489C-8991-1A27464A139E}" dt="2020-07-24T18:47:34.343" v="2767" actId="108"/>
          <ac:picMkLst>
            <pc:docMk/>
            <pc:sldMk cId="3284990432" sldId="262"/>
            <ac:picMk id="74" creationId="{9F6A0788-BC4A-4419-9CA2-3F1A5D430849}"/>
          </ac:picMkLst>
        </pc:picChg>
        <pc:picChg chg="del mod">
          <ac:chgData name="Masaya Yamaguchi" userId="8869a66585b793a1" providerId="LiveId" clId="{44D3BE25-6B14-489C-8991-1A27464A139E}" dt="2020-07-24T18:25:57.158" v="1929" actId="478"/>
          <ac:picMkLst>
            <pc:docMk/>
            <pc:sldMk cId="3284990432" sldId="262"/>
            <ac:picMk id="123" creationId="{B482DBC4-BAD4-4562-BBE1-C9BC702BBF06}"/>
          </ac:picMkLst>
        </pc:picChg>
        <pc:cxnChg chg="mod">
          <ac:chgData name="Masaya Yamaguchi" userId="8869a66585b793a1" providerId="LiveId" clId="{44D3BE25-6B14-489C-8991-1A27464A139E}" dt="2020-07-24T18:26:51.989" v="1950" actId="1076"/>
          <ac:cxnSpMkLst>
            <pc:docMk/>
            <pc:sldMk cId="3284990432" sldId="262"/>
            <ac:cxnSpMk id="23" creationId="{4F5AD55B-7B4F-4ADB-84FF-5ECE5589F492}"/>
          </ac:cxnSpMkLst>
        </pc:cxnChg>
        <pc:cxnChg chg="mod">
          <ac:chgData name="Masaya Yamaguchi" userId="8869a66585b793a1" providerId="LiveId" clId="{44D3BE25-6B14-489C-8991-1A27464A139E}" dt="2020-07-24T18:26:57.475" v="1951" actId="1076"/>
          <ac:cxnSpMkLst>
            <pc:docMk/>
            <pc:sldMk cId="3284990432" sldId="262"/>
            <ac:cxnSpMk id="26" creationId="{FFAFCFB5-3356-4270-8C7B-9E003C753AE9}"/>
          </ac:cxnSpMkLst>
        </pc:cxnChg>
        <pc:cxnChg chg="mod">
          <ac:chgData name="Masaya Yamaguchi" userId="8869a66585b793a1" providerId="LiveId" clId="{44D3BE25-6B14-489C-8991-1A27464A139E}" dt="2020-07-24T18:26:39.009" v="1948" actId="1076"/>
          <ac:cxnSpMkLst>
            <pc:docMk/>
            <pc:sldMk cId="3284990432" sldId="262"/>
            <ac:cxnSpMk id="27" creationId="{B2CDD7E3-4C77-4D03-BDC6-9FF702CD47BB}"/>
          </ac:cxnSpMkLst>
        </pc:cxnChg>
        <pc:cxnChg chg="mod">
          <ac:chgData name="Masaya Yamaguchi" userId="8869a66585b793a1" providerId="LiveId" clId="{44D3BE25-6B14-489C-8991-1A27464A139E}" dt="2020-07-24T18:26:51.989" v="1950" actId="1076"/>
          <ac:cxnSpMkLst>
            <pc:docMk/>
            <pc:sldMk cId="3284990432" sldId="262"/>
            <ac:cxnSpMk id="28" creationId="{2B927506-1E9C-4565-ABBA-80B071830077}"/>
          </ac:cxnSpMkLst>
        </pc:cxnChg>
        <pc:cxnChg chg="mod">
          <ac:chgData name="Masaya Yamaguchi" userId="8869a66585b793a1" providerId="LiveId" clId="{44D3BE25-6B14-489C-8991-1A27464A139E}" dt="2020-07-24T18:26:51.989" v="1950" actId="1076"/>
          <ac:cxnSpMkLst>
            <pc:docMk/>
            <pc:sldMk cId="3284990432" sldId="262"/>
            <ac:cxnSpMk id="37" creationId="{B48D8D82-8F11-4948-BB1D-8D5A2C621997}"/>
          </ac:cxnSpMkLst>
        </pc:cxnChg>
        <pc:cxnChg chg="mod">
          <ac:chgData name="Masaya Yamaguchi" userId="8869a66585b793a1" providerId="LiveId" clId="{44D3BE25-6B14-489C-8991-1A27464A139E}" dt="2020-07-24T18:26:57.475" v="1951" actId="1076"/>
          <ac:cxnSpMkLst>
            <pc:docMk/>
            <pc:sldMk cId="3284990432" sldId="262"/>
            <ac:cxnSpMk id="41" creationId="{B7370EED-67BB-4341-A086-6CBE47FB9A96}"/>
          </ac:cxnSpMkLst>
        </pc:cxnChg>
        <pc:cxnChg chg="mod">
          <ac:chgData name="Masaya Yamaguchi" userId="8869a66585b793a1" providerId="LiveId" clId="{44D3BE25-6B14-489C-8991-1A27464A139E}" dt="2020-07-24T18:26:51.989" v="1950" actId="1076"/>
          <ac:cxnSpMkLst>
            <pc:docMk/>
            <pc:sldMk cId="3284990432" sldId="262"/>
            <ac:cxnSpMk id="42" creationId="{C4964135-5427-4881-85C3-C47820FBE424}"/>
          </ac:cxnSpMkLst>
        </pc:cxnChg>
        <pc:cxnChg chg="mod">
          <ac:chgData name="Masaya Yamaguchi" userId="8869a66585b793a1" providerId="LiveId" clId="{44D3BE25-6B14-489C-8991-1A27464A139E}" dt="2020-07-24T18:26:57.475" v="1951" actId="1076"/>
          <ac:cxnSpMkLst>
            <pc:docMk/>
            <pc:sldMk cId="3284990432" sldId="262"/>
            <ac:cxnSpMk id="48" creationId="{051DB6BB-7144-461A-A7FC-7443A64A419E}"/>
          </ac:cxnSpMkLst>
        </pc:cxnChg>
        <pc:cxnChg chg="mod">
          <ac:chgData name="Masaya Yamaguchi" userId="8869a66585b793a1" providerId="LiveId" clId="{44D3BE25-6B14-489C-8991-1A27464A139E}" dt="2020-07-24T18:26:51.989" v="1950" actId="1076"/>
          <ac:cxnSpMkLst>
            <pc:docMk/>
            <pc:sldMk cId="3284990432" sldId="262"/>
            <ac:cxnSpMk id="49" creationId="{B47F119A-9BE7-4CFB-828E-62873164C272}"/>
          </ac:cxnSpMkLst>
        </pc:cxnChg>
        <pc:cxnChg chg="mod">
          <ac:chgData name="Masaya Yamaguchi" userId="8869a66585b793a1" providerId="LiveId" clId="{44D3BE25-6B14-489C-8991-1A27464A139E}" dt="2020-07-24T18:26:51.989" v="1950" actId="1076"/>
          <ac:cxnSpMkLst>
            <pc:docMk/>
            <pc:sldMk cId="3284990432" sldId="262"/>
            <ac:cxnSpMk id="54" creationId="{C52C30C8-2853-46CD-BC72-97FC063998A5}"/>
          </ac:cxnSpMkLst>
        </pc:cxnChg>
        <pc:cxnChg chg="mod">
          <ac:chgData name="Masaya Yamaguchi" userId="8869a66585b793a1" providerId="LiveId" clId="{44D3BE25-6B14-489C-8991-1A27464A139E}" dt="2020-07-24T18:26:39.009" v="1948" actId="1076"/>
          <ac:cxnSpMkLst>
            <pc:docMk/>
            <pc:sldMk cId="3284990432" sldId="262"/>
            <ac:cxnSpMk id="55" creationId="{3989F792-8146-455E-A04C-4A391A187037}"/>
          </ac:cxnSpMkLst>
        </pc:cxnChg>
        <pc:cxnChg chg="mod">
          <ac:chgData name="Masaya Yamaguchi" userId="8869a66585b793a1" providerId="LiveId" clId="{44D3BE25-6B14-489C-8991-1A27464A139E}" dt="2020-07-24T18:26:39.009" v="1948" actId="1076"/>
          <ac:cxnSpMkLst>
            <pc:docMk/>
            <pc:sldMk cId="3284990432" sldId="262"/>
            <ac:cxnSpMk id="56" creationId="{94520189-13D0-4726-968F-966CDC2A76BF}"/>
          </ac:cxnSpMkLst>
        </pc:cxnChg>
        <pc:cxnChg chg="mod">
          <ac:chgData name="Masaya Yamaguchi" userId="8869a66585b793a1" providerId="LiveId" clId="{44D3BE25-6B14-489C-8991-1A27464A139E}" dt="2020-07-24T18:26:57.475" v="1951" actId="1076"/>
          <ac:cxnSpMkLst>
            <pc:docMk/>
            <pc:sldMk cId="3284990432" sldId="262"/>
            <ac:cxnSpMk id="57" creationId="{D6E9CE51-2A01-4413-84CC-7F98C0CA12E6}"/>
          </ac:cxnSpMkLst>
        </pc:cxnChg>
        <pc:cxnChg chg="mod">
          <ac:chgData name="Masaya Yamaguchi" userId="8869a66585b793a1" providerId="LiveId" clId="{44D3BE25-6B14-489C-8991-1A27464A139E}" dt="2020-07-24T18:26:39.009" v="1948" actId="1076"/>
          <ac:cxnSpMkLst>
            <pc:docMk/>
            <pc:sldMk cId="3284990432" sldId="262"/>
            <ac:cxnSpMk id="58" creationId="{B1CD3E04-85E4-4F9C-A8B9-83F94E225455}"/>
          </ac:cxnSpMkLst>
        </pc:cxnChg>
        <pc:cxnChg chg="mod">
          <ac:chgData name="Masaya Yamaguchi" userId="8869a66585b793a1" providerId="LiveId" clId="{44D3BE25-6B14-489C-8991-1A27464A139E}" dt="2020-07-24T18:26:57.475" v="1951" actId="1076"/>
          <ac:cxnSpMkLst>
            <pc:docMk/>
            <pc:sldMk cId="3284990432" sldId="262"/>
            <ac:cxnSpMk id="59" creationId="{FF740D48-8781-4878-8754-AEE76A3CB1F8}"/>
          </ac:cxnSpMkLst>
        </pc:cxnChg>
        <pc:cxnChg chg="mod">
          <ac:chgData name="Masaya Yamaguchi" userId="8869a66585b793a1" providerId="LiveId" clId="{44D3BE25-6B14-489C-8991-1A27464A139E}" dt="2020-07-24T18:26:57.475" v="1951" actId="1076"/>
          <ac:cxnSpMkLst>
            <pc:docMk/>
            <pc:sldMk cId="3284990432" sldId="262"/>
            <ac:cxnSpMk id="60" creationId="{99DFA228-AA83-45B5-96B1-865534260163}"/>
          </ac:cxnSpMkLst>
        </pc:cxnChg>
        <pc:cxnChg chg="mod">
          <ac:chgData name="Masaya Yamaguchi" userId="8869a66585b793a1" providerId="LiveId" clId="{44D3BE25-6B14-489C-8991-1A27464A139E}" dt="2020-07-24T18:26:39.009" v="1948" actId="1076"/>
          <ac:cxnSpMkLst>
            <pc:docMk/>
            <pc:sldMk cId="3284990432" sldId="262"/>
            <ac:cxnSpMk id="79" creationId="{A9C3D152-650A-4221-85AE-69A34CF10FAF}"/>
          </ac:cxnSpMkLst>
        </pc:cxnChg>
      </pc:sldChg>
      <pc:sldChg chg="addSp delSp modSp">
        <pc:chgData name="Masaya Yamaguchi" userId="8869a66585b793a1" providerId="LiveId" clId="{44D3BE25-6B14-489C-8991-1A27464A139E}" dt="2020-07-24T18:57:31.252" v="3112" actId="20577"/>
        <pc:sldMkLst>
          <pc:docMk/>
          <pc:sldMk cId="2334521627" sldId="263"/>
        </pc:sldMkLst>
        <pc:spChg chg="mod">
          <ac:chgData name="Masaya Yamaguchi" userId="8869a66585b793a1" providerId="LiveId" clId="{44D3BE25-6B14-489C-8991-1A27464A139E}" dt="2020-07-24T18:57:31.252" v="3112" actId="20577"/>
          <ac:spMkLst>
            <pc:docMk/>
            <pc:sldMk cId="2334521627" sldId="263"/>
            <ac:spMk id="2" creationId="{A0F39BA3-32F4-460B-A00F-65C4BCEF5823}"/>
          </ac:spMkLst>
        </pc:spChg>
        <pc:spChg chg="mod">
          <ac:chgData name="Masaya Yamaguchi" userId="8869a66585b793a1" providerId="LiveId" clId="{44D3BE25-6B14-489C-8991-1A27464A139E}" dt="2020-07-24T18:30:41.970" v="2143" actId="20577"/>
          <ac:spMkLst>
            <pc:docMk/>
            <pc:sldMk cId="2334521627" sldId="263"/>
            <ac:spMk id="6" creationId="{6B551181-2C66-4A19-BFC6-2ADD5F37BB92}"/>
          </ac:spMkLst>
        </pc:spChg>
        <pc:spChg chg="add">
          <ac:chgData name="Masaya Yamaguchi" userId="8869a66585b793a1" providerId="LiveId" clId="{44D3BE25-6B14-489C-8991-1A27464A139E}" dt="2020-07-24T18:34:33.257" v="2230"/>
          <ac:spMkLst>
            <pc:docMk/>
            <pc:sldMk cId="2334521627" sldId="263"/>
            <ac:spMk id="8" creationId="{7DE35785-B60E-4E6E-8183-308A35A30A38}"/>
          </ac:spMkLst>
        </pc:spChg>
        <pc:picChg chg="add del mod">
          <ac:chgData name="Masaya Yamaguchi" userId="8869a66585b793a1" providerId="LiveId" clId="{44D3BE25-6B14-489C-8991-1A27464A139E}" dt="2020-07-24T18:31:22.407" v="2148"/>
          <ac:picMkLst>
            <pc:docMk/>
            <pc:sldMk cId="2334521627" sldId="263"/>
            <ac:picMk id="4" creationId="{142E90D5-92A5-49B3-B5FF-07098813B628}"/>
          </ac:picMkLst>
        </pc:picChg>
        <pc:picChg chg="del">
          <ac:chgData name="Masaya Yamaguchi" userId="8869a66585b793a1" providerId="LiveId" clId="{44D3BE25-6B14-489C-8991-1A27464A139E}" dt="2020-07-24T18:30:34.911" v="2140"/>
          <ac:picMkLst>
            <pc:docMk/>
            <pc:sldMk cId="2334521627" sldId="263"/>
            <ac:picMk id="5" creationId="{05877516-AEF2-42ED-A5FF-C56EECC77A58}"/>
          </ac:picMkLst>
        </pc:picChg>
        <pc:picChg chg="add mod">
          <ac:chgData name="Masaya Yamaguchi" userId="8869a66585b793a1" providerId="LiveId" clId="{44D3BE25-6B14-489C-8991-1A27464A139E}" dt="2020-07-24T18:35:10.884" v="2242" actId="1076"/>
          <ac:picMkLst>
            <pc:docMk/>
            <pc:sldMk cId="2334521627" sldId="263"/>
            <ac:picMk id="9" creationId="{42C04414-7C10-4A47-B4F3-3A54143F1914}"/>
          </ac:picMkLst>
        </pc:picChg>
        <pc:picChg chg="add mod">
          <ac:chgData name="Masaya Yamaguchi" userId="8869a66585b793a1" providerId="LiveId" clId="{44D3BE25-6B14-489C-8991-1A27464A139E}" dt="2020-07-24T18:35:10.884" v="2242" actId="1076"/>
          <ac:picMkLst>
            <pc:docMk/>
            <pc:sldMk cId="2334521627" sldId="263"/>
            <ac:picMk id="11" creationId="{ED7CB026-A1D6-4428-B20C-95E267CEB6E3}"/>
          </ac:picMkLst>
        </pc:picChg>
        <pc:picChg chg="del">
          <ac:chgData name="Masaya Yamaguchi" userId="8869a66585b793a1" providerId="LiveId" clId="{44D3BE25-6B14-489C-8991-1A27464A139E}" dt="2020-07-24T18:30:37.659" v="2141"/>
          <ac:picMkLst>
            <pc:docMk/>
            <pc:sldMk cId="2334521627" sldId="263"/>
            <ac:picMk id="22" creationId="{4CCF048D-BBCA-4CB3-A654-2BC0FC2739C6}"/>
          </ac:picMkLst>
        </pc:picChg>
      </pc:sldChg>
      <pc:sldChg chg="delSp modSp add">
        <pc:chgData name="Masaya Yamaguchi" userId="8869a66585b793a1" providerId="LiveId" clId="{44D3BE25-6B14-489C-8991-1A27464A139E}" dt="2020-07-24T18:38:27.734" v="2558"/>
        <pc:sldMkLst>
          <pc:docMk/>
          <pc:sldMk cId="1512448022" sldId="264"/>
        </pc:sldMkLst>
        <pc:spChg chg="mod">
          <ac:chgData name="Masaya Yamaguchi" userId="8869a66585b793a1" providerId="LiveId" clId="{44D3BE25-6B14-489C-8991-1A27464A139E}" dt="2020-07-24T18:38:21.956" v="2557" actId="20577"/>
          <ac:spMkLst>
            <pc:docMk/>
            <pc:sldMk cId="1512448022" sldId="264"/>
            <ac:spMk id="2" creationId="{A0F39BA3-32F4-460B-A00F-65C4BCEF5823}"/>
          </ac:spMkLst>
        </pc:spChg>
        <pc:spChg chg="mod">
          <ac:chgData name="Masaya Yamaguchi" userId="8869a66585b793a1" providerId="LiveId" clId="{44D3BE25-6B14-489C-8991-1A27464A139E}" dt="2020-07-24T18:35:40.085" v="2257" actId="20577"/>
          <ac:spMkLst>
            <pc:docMk/>
            <pc:sldMk cId="1512448022" sldId="264"/>
            <ac:spMk id="6" creationId="{6B551181-2C66-4A19-BFC6-2ADD5F37BB92}"/>
          </ac:spMkLst>
        </pc:spChg>
        <pc:spChg chg="del">
          <ac:chgData name="Masaya Yamaguchi" userId="8869a66585b793a1" providerId="LiveId" clId="{44D3BE25-6B14-489C-8991-1A27464A139E}" dt="2020-07-24T18:38:27.734" v="2558"/>
          <ac:spMkLst>
            <pc:docMk/>
            <pc:sldMk cId="1512448022" sldId="264"/>
            <ac:spMk id="8" creationId="{7DE35785-B60E-4E6E-8183-308A35A30A38}"/>
          </ac:spMkLst>
        </pc:spChg>
        <pc:picChg chg="del">
          <ac:chgData name="Masaya Yamaguchi" userId="8869a66585b793a1" providerId="LiveId" clId="{44D3BE25-6B14-489C-8991-1A27464A139E}" dt="2020-07-24T18:35:44.579" v="2258"/>
          <ac:picMkLst>
            <pc:docMk/>
            <pc:sldMk cId="1512448022" sldId="264"/>
            <ac:picMk id="9" creationId="{42C04414-7C10-4A47-B4F3-3A54143F1914}"/>
          </ac:picMkLst>
        </pc:picChg>
        <pc:picChg chg="del">
          <ac:chgData name="Masaya Yamaguchi" userId="8869a66585b793a1" providerId="LiveId" clId="{44D3BE25-6B14-489C-8991-1A27464A139E}" dt="2020-07-24T18:35:46.704" v="2259"/>
          <ac:picMkLst>
            <pc:docMk/>
            <pc:sldMk cId="1512448022" sldId="264"/>
            <ac:picMk id="11" creationId="{ED7CB026-A1D6-4428-B20C-95E267CEB6E3}"/>
          </ac:picMkLst>
        </pc:picChg>
      </pc:sldChg>
      <pc:sldChg chg="addSp delSp modSp">
        <pc:chgData name="Masaya Yamaguchi" userId="8869a66585b793a1" providerId="LiveId" clId="{44D3BE25-6B14-489C-8991-1A27464A139E}" dt="2020-07-24T18:50:01.882" v="2821" actId="478"/>
        <pc:sldMkLst>
          <pc:docMk/>
          <pc:sldMk cId="1904588097" sldId="265"/>
        </pc:sldMkLst>
        <pc:spChg chg="mod">
          <ac:chgData name="Masaya Yamaguchi" userId="8869a66585b793a1" providerId="LiveId" clId="{44D3BE25-6B14-489C-8991-1A27464A139E}" dt="2020-07-24T18:39:30.830" v="2562" actId="20577"/>
          <ac:spMkLst>
            <pc:docMk/>
            <pc:sldMk cId="1904588097" sldId="265"/>
            <ac:spMk id="2" creationId="{A0F39BA3-32F4-460B-A00F-65C4BCEF5823}"/>
          </ac:spMkLst>
        </pc:spChg>
        <pc:spChg chg="mod">
          <ac:chgData name="Masaya Yamaguchi" userId="8869a66585b793a1" providerId="LiveId" clId="{44D3BE25-6B14-489C-8991-1A27464A139E}" dt="2020-07-24T18:39:16.663" v="2560" actId="20577"/>
          <ac:spMkLst>
            <pc:docMk/>
            <pc:sldMk cId="1904588097" sldId="265"/>
            <ac:spMk id="6" creationId="{6B551181-2C66-4A19-BFC6-2ADD5F37BB92}"/>
          </ac:spMkLst>
        </pc:spChg>
        <pc:spChg chg="mod">
          <ac:chgData name="Masaya Yamaguchi" userId="8869a66585b793a1" providerId="LiveId" clId="{44D3BE25-6B14-489C-8991-1A27464A139E}" dt="2020-07-24T18:40:29.242" v="2564" actId="1076"/>
          <ac:spMkLst>
            <pc:docMk/>
            <pc:sldMk cId="1904588097" sldId="265"/>
            <ac:spMk id="18" creationId="{47AF6E74-84B1-453B-AF6F-1BBE430AEB53}"/>
          </ac:spMkLst>
        </pc:spChg>
        <pc:spChg chg="mod">
          <ac:chgData name="Masaya Yamaguchi" userId="8869a66585b793a1" providerId="LiveId" clId="{44D3BE25-6B14-489C-8991-1A27464A139E}" dt="2020-07-24T18:40:35.534" v="2565" actId="1076"/>
          <ac:spMkLst>
            <pc:docMk/>
            <pc:sldMk cId="1904588097" sldId="265"/>
            <ac:spMk id="19" creationId="{A8AE22C7-0FD2-4C4A-944F-29A9D3141D5A}"/>
          </ac:spMkLst>
        </pc:spChg>
        <pc:spChg chg="mod">
          <ac:chgData name="Masaya Yamaguchi" userId="8869a66585b793a1" providerId="LiveId" clId="{44D3BE25-6B14-489C-8991-1A27464A139E}" dt="2020-07-24T18:40:46.132" v="2566" actId="1076"/>
          <ac:spMkLst>
            <pc:docMk/>
            <pc:sldMk cId="1904588097" sldId="265"/>
            <ac:spMk id="20" creationId="{33B64E1B-7538-48F0-A834-42CA44088B62}"/>
          </ac:spMkLst>
        </pc:spChg>
        <pc:spChg chg="mod">
          <ac:chgData name="Masaya Yamaguchi" userId="8869a66585b793a1" providerId="LiveId" clId="{44D3BE25-6B14-489C-8991-1A27464A139E}" dt="2020-07-24T18:40:57.328" v="2568" actId="1076"/>
          <ac:spMkLst>
            <pc:docMk/>
            <pc:sldMk cId="1904588097" sldId="265"/>
            <ac:spMk id="21" creationId="{127D4CEE-6B26-486F-BB1F-2F2160B90EA8}"/>
          </ac:spMkLst>
        </pc:spChg>
        <pc:spChg chg="add mod">
          <ac:chgData name="Masaya Yamaguchi" userId="8869a66585b793a1" providerId="LiveId" clId="{44D3BE25-6B14-489C-8991-1A27464A139E}" dt="2020-07-24T18:46:38.523" v="2746" actId="164"/>
          <ac:spMkLst>
            <pc:docMk/>
            <pc:sldMk cId="1904588097" sldId="265"/>
            <ac:spMk id="61" creationId="{40A1CCB9-E404-43A6-BB58-E4C2CCF16381}"/>
          </ac:spMkLst>
        </pc:spChg>
        <pc:spChg chg="add mod">
          <ac:chgData name="Masaya Yamaguchi" userId="8869a66585b793a1" providerId="LiveId" clId="{44D3BE25-6B14-489C-8991-1A27464A139E}" dt="2020-07-24T18:46:38.523" v="2746" actId="164"/>
          <ac:spMkLst>
            <pc:docMk/>
            <pc:sldMk cId="1904588097" sldId="265"/>
            <ac:spMk id="62" creationId="{4E3E6236-5552-4229-9133-E9C643AEB4B3}"/>
          </ac:spMkLst>
        </pc:spChg>
        <pc:spChg chg="add mod">
          <ac:chgData name="Masaya Yamaguchi" userId="8869a66585b793a1" providerId="LiveId" clId="{44D3BE25-6B14-489C-8991-1A27464A139E}" dt="2020-07-24T18:46:38.523" v="2746" actId="164"/>
          <ac:spMkLst>
            <pc:docMk/>
            <pc:sldMk cId="1904588097" sldId="265"/>
            <ac:spMk id="63" creationId="{589D95AC-E508-4CE9-92EE-8C899A8CD586}"/>
          </ac:spMkLst>
        </pc:spChg>
        <pc:spChg chg="add mod">
          <ac:chgData name="Masaya Yamaguchi" userId="8869a66585b793a1" providerId="LiveId" clId="{44D3BE25-6B14-489C-8991-1A27464A139E}" dt="2020-07-24T18:46:38.523" v="2746" actId="164"/>
          <ac:spMkLst>
            <pc:docMk/>
            <pc:sldMk cId="1904588097" sldId="265"/>
            <ac:spMk id="64" creationId="{0336F808-44FF-4CF2-A128-9A7DC1712E07}"/>
          </ac:spMkLst>
        </pc:spChg>
        <pc:spChg chg="del ord">
          <ac:chgData name="Masaya Yamaguchi" userId="8869a66585b793a1" providerId="LiveId" clId="{44D3BE25-6B14-489C-8991-1A27464A139E}" dt="2020-07-24T18:44:15.644" v="2654" actId="478"/>
          <ac:spMkLst>
            <pc:docMk/>
            <pc:sldMk cId="1904588097" sldId="265"/>
            <ac:spMk id="81" creationId="{C2A5E725-DC4B-490E-AF88-6B46B9B3BE42}"/>
          </ac:spMkLst>
        </pc:spChg>
        <pc:grpChg chg="mod">
          <ac:chgData name="Masaya Yamaguchi" userId="8869a66585b793a1" providerId="LiveId" clId="{44D3BE25-6B14-489C-8991-1A27464A139E}" dt="2020-07-24T18:46:38.523" v="2746" actId="164"/>
          <ac:grpSpMkLst>
            <pc:docMk/>
            <pc:sldMk cId="1904588097" sldId="265"/>
            <ac:grpSpMk id="85" creationId="{8721C7A1-8B20-451E-BB57-F80B95D6017B}"/>
          </ac:grpSpMkLst>
        </pc:grpChg>
        <pc:grpChg chg="add mod">
          <ac:chgData name="Masaya Yamaguchi" userId="8869a66585b793a1" providerId="LiveId" clId="{44D3BE25-6B14-489C-8991-1A27464A139E}" dt="2020-07-24T18:46:52.110" v="2749" actId="164"/>
          <ac:grpSpMkLst>
            <pc:docMk/>
            <pc:sldMk cId="1904588097" sldId="265"/>
            <ac:grpSpMk id="96" creationId="{1736D65B-3746-477E-A900-9612E891DB6F}"/>
          </ac:grpSpMkLst>
        </pc:grpChg>
        <pc:grpChg chg="add mod">
          <ac:chgData name="Masaya Yamaguchi" userId="8869a66585b793a1" providerId="LiveId" clId="{44D3BE25-6B14-489C-8991-1A27464A139E}" dt="2020-07-24T18:46:59.649" v="2752" actId="164"/>
          <ac:grpSpMkLst>
            <pc:docMk/>
            <pc:sldMk cId="1904588097" sldId="265"/>
            <ac:grpSpMk id="97" creationId="{59B80B6F-B581-4DC8-B694-866C9AEFCEF4}"/>
          </ac:grpSpMkLst>
        </pc:grpChg>
        <pc:grpChg chg="add mod">
          <ac:chgData name="Masaya Yamaguchi" userId="8869a66585b793a1" providerId="LiveId" clId="{44D3BE25-6B14-489C-8991-1A27464A139E}" dt="2020-07-24T18:47:06.018" v="2756" actId="1076"/>
          <ac:grpSpMkLst>
            <pc:docMk/>
            <pc:sldMk cId="1904588097" sldId="265"/>
            <ac:grpSpMk id="99" creationId="{DCBD22B2-6CCB-40D7-838E-C02BFF69E7A8}"/>
          </ac:grpSpMkLst>
        </pc:grpChg>
        <pc:grpChg chg="mod">
          <ac:chgData name="Masaya Yamaguchi" userId="8869a66585b793a1" providerId="LiveId" clId="{44D3BE25-6B14-489C-8991-1A27464A139E}" dt="2020-07-24T18:43:30.021" v="2604" actId="1076"/>
          <ac:grpSpMkLst>
            <pc:docMk/>
            <pc:sldMk cId="1904588097" sldId="265"/>
            <ac:grpSpMk id="125" creationId="{7165087E-8081-45CE-A189-7AC7718F95EC}"/>
          </ac:grpSpMkLst>
        </pc:grpChg>
        <pc:picChg chg="del mod">
          <ac:chgData name="Masaya Yamaguchi" userId="8869a66585b793a1" providerId="LiveId" clId="{44D3BE25-6B14-489C-8991-1A27464A139E}" dt="2020-07-24T18:48:48.857" v="2781" actId="478"/>
          <ac:picMkLst>
            <pc:docMk/>
            <pc:sldMk cId="1904588097" sldId="265"/>
            <ac:picMk id="22" creationId="{304028C7-80B3-42AF-A2C1-EBA9A1198D73}"/>
          </ac:picMkLst>
        </pc:picChg>
        <pc:picChg chg="mod ord">
          <ac:chgData name="Masaya Yamaguchi" userId="8869a66585b793a1" providerId="LiveId" clId="{44D3BE25-6B14-489C-8991-1A27464A139E}" dt="2020-07-24T18:46:38.523" v="2746" actId="164"/>
          <ac:picMkLst>
            <pc:docMk/>
            <pc:sldMk cId="1904588097" sldId="265"/>
            <ac:picMk id="87" creationId="{2794638B-4CAB-4FC1-9D88-04EF6A0FBDBC}"/>
          </ac:picMkLst>
        </pc:picChg>
        <pc:picChg chg="mod ord">
          <ac:chgData name="Masaya Yamaguchi" userId="8869a66585b793a1" providerId="LiveId" clId="{44D3BE25-6B14-489C-8991-1A27464A139E}" dt="2020-07-24T18:46:38.523" v="2746" actId="164"/>
          <ac:picMkLst>
            <pc:docMk/>
            <pc:sldMk cId="1904588097" sldId="265"/>
            <ac:picMk id="89" creationId="{33C6C026-A294-459F-9CCB-AE5E5BC05CEE}"/>
          </ac:picMkLst>
        </pc:picChg>
        <pc:picChg chg="mod ord">
          <ac:chgData name="Masaya Yamaguchi" userId="8869a66585b793a1" providerId="LiveId" clId="{44D3BE25-6B14-489C-8991-1A27464A139E}" dt="2020-07-24T18:46:38.523" v="2746" actId="164"/>
          <ac:picMkLst>
            <pc:docMk/>
            <pc:sldMk cId="1904588097" sldId="265"/>
            <ac:picMk id="91" creationId="{482060CC-4D40-4B2E-91A8-54B7F9C3000A}"/>
          </ac:picMkLst>
        </pc:picChg>
        <pc:picChg chg="mod ord">
          <ac:chgData name="Masaya Yamaguchi" userId="8869a66585b793a1" providerId="LiveId" clId="{44D3BE25-6B14-489C-8991-1A27464A139E}" dt="2020-07-24T18:46:38.523" v="2746" actId="164"/>
          <ac:picMkLst>
            <pc:docMk/>
            <pc:sldMk cId="1904588097" sldId="265"/>
            <ac:picMk id="93" creationId="{C528DD58-0457-453B-874D-A7E9D6034766}"/>
          </ac:picMkLst>
        </pc:picChg>
        <pc:picChg chg="mod ord">
          <ac:chgData name="Masaya Yamaguchi" userId="8869a66585b793a1" providerId="LiveId" clId="{44D3BE25-6B14-489C-8991-1A27464A139E}" dt="2020-07-24T18:46:38.523" v="2746" actId="164"/>
          <ac:picMkLst>
            <pc:docMk/>
            <pc:sldMk cId="1904588097" sldId="265"/>
            <ac:picMk id="95" creationId="{D7A43C89-42D2-405E-82A3-942854DBEE43}"/>
          </ac:picMkLst>
        </pc:picChg>
        <pc:picChg chg="add del mod">
          <ac:chgData name="Masaya Yamaguchi" userId="8869a66585b793a1" providerId="LiveId" clId="{44D3BE25-6B14-489C-8991-1A27464A139E}" dt="2020-07-24T18:45:18.493" v="2727" actId="478"/>
          <ac:picMkLst>
            <pc:docMk/>
            <pc:sldMk cId="1904588097" sldId="265"/>
            <ac:picMk id="98" creationId="{2E068E50-5A49-48A5-B95B-B770F8E9E61F}"/>
          </ac:picMkLst>
        </pc:picChg>
        <pc:picChg chg="add del mod">
          <ac:chgData name="Masaya Yamaguchi" userId="8869a66585b793a1" providerId="LiveId" clId="{44D3BE25-6B14-489C-8991-1A27464A139E}" dt="2020-07-24T18:46:06.114" v="2745" actId="478"/>
          <ac:picMkLst>
            <pc:docMk/>
            <pc:sldMk cId="1904588097" sldId="265"/>
            <ac:picMk id="101" creationId="{879047BD-C7B7-4AEA-8F39-18EAF7FD5B3C}"/>
          </ac:picMkLst>
        </pc:picChg>
        <pc:picChg chg="del mod ord">
          <ac:chgData name="Masaya Yamaguchi" userId="8869a66585b793a1" providerId="LiveId" clId="{44D3BE25-6B14-489C-8991-1A27464A139E}" dt="2020-07-24T18:49:33.135" v="2794" actId="478"/>
          <ac:picMkLst>
            <pc:docMk/>
            <pc:sldMk cId="1904588097" sldId="265"/>
            <ac:picMk id="102" creationId="{522F1E52-3BFF-425C-A2FF-D03063E35F9F}"/>
          </ac:picMkLst>
        </pc:picChg>
        <pc:picChg chg="del mod ord">
          <ac:chgData name="Masaya Yamaguchi" userId="8869a66585b793a1" providerId="LiveId" clId="{44D3BE25-6B14-489C-8991-1A27464A139E}" dt="2020-07-24T18:49:43.272" v="2807" actId="478"/>
          <ac:picMkLst>
            <pc:docMk/>
            <pc:sldMk cId="1904588097" sldId="265"/>
            <ac:picMk id="104" creationId="{71D0CB3B-3E90-420F-B73E-833F37BFEC01}"/>
          </ac:picMkLst>
        </pc:picChg>
        <pc:picChg chg="del mod ord">
          <ac:chgData name="Masaya Yamaguchi" userId="8869a66585b793a1" providerId="LiveId" clId="{44D3BE25-6B14-489C-8991-1A27464A139E}" dt="2020-07-24T18:50:01.882" v="2821" actId="478"/>
          <ac:picMkLst>
            <pc:docMk/>
            <pc:sldMk cId="1904588097" sldId="265"/>
            <ac:picMk id="106" creationId="{85019465-10BC-4F49-9320-5DB9CE09EEE4}"/>
          </ac:picMkLst>
        </pc:picChg>
        <pc:picChg chg="mod ord">
          <ac:chgData name="Masaya Yamaguchi" userId="8869a66585b793a1" providerId="LiveId" clId="{44D3BE25-6B14-489C-8991-1A27464A139E}" dt="2020-07-24T18:50:01.882" v="2820" actId="108"/>
          <ac:picMkLst>
            <pc:docMk/>
            <pc:sldMk cId="1904588097" sldId="265"/>
            <ac:picMk id="108" creationId="{1457C8C4-B6BD-4D7C-B25B-DE7FD0880BD0}"/>
          </ac:picMkLst>
        </pc:picChg>
        <pc:picChg chg="mod">
          <ac:chgData name="Masaya Yamaguchi" userId="8869a66585b793a1" providerId="LiveId" clId="{44D3BE25-6B14-489C-8991-1A27464A139E}" dt="2020-07-24T18:46:38.523" v="2746" actId="164"/>
          <ac:picMkLst>
            <pc:docMk/>
            <pc:sldMk cId="1904588097" sldId="265"/>
            <ac:picMk id="109" creationId="{DBD8D996-9F45-4F2C-A8B5-16ABECF6B4F0}"/>
          </ac:picMkLst>
        </pc:picChg>
        <pc:picChg chg="del mod">
          <ac:chgData name="Masaya Yamaguchi" userId="8869a66585b793a1" providerId="LiveId" clId="{44D3BE25-6B14-489C-8991-1A27464A139E}" dt="2020-07-24T18:44:15.626" v="2653" actId="478"/>
          <ac:picMkLst>
            <pc:docMk/>
            <pc:sldMk cId="1904588097" sldId="265"/>
            <ac:picMk id="115" creationId="{E995712D-1CE1-44C3-A7BB-393995F57F56}"/>
          </ac:picMkLst>
        </pc:picChg>
        <pc:picChg chg="mod">
          <ac:chgData name="Masaya Yamaguchi" userId="8869a66585b793a1" providerId="LiveId" clId="{44D3BE25-6B14-489C-8991-1A27464A139E}" dt="2020-07-24T18:46:38.523" v="2746" actId="164"/>
          <ac:picMkLst>
            <pc:docMk/>
            <pc:sldMk cId="1904588097" sldId="265"/>
            <ac:picMk id="117" creationId="{13FB4846-27A8-46C0-AAEE-BAD398FAF61D}"/>
          </ac:picMkLst>
        </pc:picChg>
        <pc:picChg chg="del mod">
          <ac:chgData name="Masaya Yamaguchi" userId="8869a66585b793a1" providerId="LiveId" clId="{44D3BE25-6B14-489C-8991-1A27464A139E}" dt="2020-07-24T18:45:01.522" v="2713" actId="478"/>
          <ac:picMkLst>
            <pc:docMk/>
            <pc:sldMk cId="1904588097" sldId="265"/>
            <ac:picMk id="119" creationId="{4B774A65-0D3D-42F4-839D-63A2EB1759B3}"/>
          </ac:picMkLst>
        </pc:picChg>
        <pc:picChg chg="del mod">
          <ac:chgData name="Masaya Yamaguchi" userId="8869a66585b793a1" providerId="LiveId" clId="{44D3BE25-6B14-489C-8991-1A27464A139E}" dt="2020-07-24T18:44:50.135" v="2684" actId="478"/>
          <ac:picMkLst>
            <pc:docMk/>
            <pc:sldMk cId="1904588097" sldId="265"/>
            <ac:picMk id="121" creationId="{D207324C-3909-4C48-B5E4-A695CE0AB967}"/>
          </ac:picMkLst>
        </pc:picChg>
        <pc:cxnChg chg="mod">
          <ac:chgData name="Masaya Yamaguchi" userId="8869a66585b793a1" providerId="LiveId" clId="{44D3BE25-6B14-489C-8991-1A27464A139E}" dt="2020-07-24T18:40:46.132" v="2566" actId="1076"/>
          <ac:cxnSpMkLst>
            <pc:docMk/>
            <pc:sldMk cId="1904588097" sldId="265"/>
            <ac:cxnSpMk id="37" creationId="{B48D8D82-8F11-4948-BB1D-8D5A2C621997}"/>
          </ac:cxnSpMkLst>
        </pc:cxnChg>
        <pc:cxnChg chg="mod">
          <ac:chgData name="Masaya Yamaguchi" userId="8869a66585b793a1" providerId="LiveId" clId="{44D3BE25-6B14-489C-8991-1A27464A139E}" dt="2020-07-24T18:40:29.242" v="2564" actId="1076"/>
          <ac:cxnSpMkLst>
            <pc:docMk/>
            <pc:sldMk cId="1904588097" sldId="265"/>
            <ac:cxnSpMk id="49" creationId="{B47F119A-9BE7-4CFB-828E-62873164C272}"/>
          </ac:cxnSpMkLst>
        </pc:cxnChg>
        <pc:cxnChg chg="mod">
          <ac:chgData name="Masaya Yamaguchi" userId="8869a66585b793a1" providerId="LiveId" clId="{44D3BE25-6B14-489C-8991-1A27464A139E}" dt="2020-07-24T18:40:35.534" v="2565" actId="1076"/>
          <ac:cxnSpMkLst>
            <pc:docMk/>
            <pc:sldMk cId="1904588097" sldId="265"/>
            <ac:cxnSpMk id="54" creationId="{C52C30C8-2853-46CD-BC72-97FC063998A5}"/>
          </ac:cxnSpMkLst>
        </pc:cxnChg>
        <pc:cxnChg chg="mod">
          <ac:chgData name="Masaya Yamaguchi" userId="8869a66585b793a1" providerId="LiveId" clId="{44D3BE25-6B14-489C-8991-1A27464A139E}" dt="2020-07-24T18:40:35.534" v="2565" actId="1076"/>
          <ac:cxnSpMkLst>
            <pc:docMk/>
            <pc:sldMk cId="1904588097" sldId="265"/>
            <ac:cxnSpMk id="55" creationId="{3989F792-8146-455E-A04C-4A391A187037}"/>
          </ac:cxnSpMkLst>
        </pc:cxnChg>
        <pc:cxnChg chg="mod">
          <ac:chgData name="Masaya Yamaguchi" userId="8869a66585b793a1" providerId="LiveId" clId="{44D3BE25-6B14-489C-8991-1A27464A139E}" dt="2020-07-24T18:40:46.132" v="2566" actId="1076"/>
          <ac:cxnSpMkLst>
            <pc:docMk/>
            <pc:sldMk cId="1904588097" sldId="265"/>
            <ac:cxnSpMk id="56" creationId="{94520189-13D0-4726-968F-966CDC2A76BF}"/>
          </ac:cxnSpMkLst>
        </pc:cxnChg>
        <pc:cxnChg chg="mod">
          <ac:chgData name="Masaya Yamaguchi" userId="8869a66585b793a1" providerId="LiveId" clId="{44D3BE25-6B14-489C-8991-1A27464A139E}" dt="2020-07-24T18:40:29.242" v="2564" actId="1076"/>
          <ac:cxnSpMkLst>
            <pc:docMk/>
            <pc:sldMk cId="1904588097" sldId="265"/>
            <ac:cxnSpMk id="57" creationId="{D6E9CE51-2A01-4413-84CC-7F98C0CA12E6}"/>
          </ac:cxnSpMkLst>
        </pc:cxnChg>
        <pc:cxnChg chg="mod">
          <ac:chgData name="Masaya Yamaguchi" userId="8869a66585b793a1" providerId="LiveId" clId="{44D3BE25-6B14-489C-8991-1A27464A139E}" dt="2020-07-24T18:40:29.242" v="2564" actId="1076"/>
          <ac:cxnSpMkLst>
            <pc:docMk/>
            <pc:sldMk cId="1904588097" sldId="265"/>
            <ac:cxnSpMk id="58" creationId="{B1CD3E04-85E4-4F9C-A8B9-83F94E225455}"/>
          </ac:cxnSpMkLst>
        </pc:cxnChg>
        <pc:cxnChg chg="mod">
          <ac:chgData name="Masaya Yamaguchi" userId="8869a66585b793a1" providerId="LiveId" clId="{44D3BE25-6B14-489C-8991-1A27464A139E}" dt="2020-07-24T18:40:46.132" v="2566" actId="1076"/>
          <ac:cxnSpMkLst>
            <pc:docMk/>
            <pc:sldMk cId="1904588097" sldId="265"/>
            <ac:cxnSpMk id="59" creationId="{FF740D48-8781-4878-8754-AEE76A3CB1F8}"/>
          </ac:cxnSpMkLst>
        </pc:cxnChg>
        <pc:cxnChg chg="mod">
          <ac:chgData name="Masaya Yamaguchi" userId="8869a66585b793a1" providerId="LiveId" clId="{44D3BE25-6B14-489C-8991-1A27464A139E}" dt="2020-07-24T18:40:35.534" v="2565" actId="1076"/>
          <ac:cxnSpMkLst>
            <pc:docMk/>
            <pc:sldMk cId="1904588097" sldId="265"/>
            <ac:cxnSpMk id="60" creationId="{99DFA228-AA83-45B5-96B1-865534260163}"/>
          </ac:cxnSpMkLst>
        </pc:cxnChg>
        <pc:cxnChg chg="add mod">
          <ac:chgData name="Masaya Yamaguchi" userId="8869a66585b793a1" providerId="LiveId" clId="{44D3BE25-6B14-489C-8991-1A27464A139E}" dt="2020-07-24T18:46:38.523" v="2746" actId="164"/>
          <ac:cxnSpMkLst>
            <pc:docMk/>
            <pc:sldMk cId="1904588097" sldId="265"/>
            <ac:cxnSpMk id="65" creationId="{290D1D14-DCF8-4F2F-8D06-B16D4AC3BA9E}"/>
          </ac:cxnSpMkLst>
        </pc:cxnChg>
        <pc:cxnChg chg="add mod">
          <ac:chgData name="Masaya Yamaguchi" userId="8869a66585b793a1" providerId="LiveId" clId="{44D3BE25-6B14-489C-8991-1A27464A139E}" dt="2020-07-24T18:46:38.523" v="2746" actId="164"/>
          <ac:cxnSpMkLst>
            <pc:docMk/>
            <pc:sldMk cId="1904588097" sldId="265"/>
            <ac:cxnSpMk id="66" creationId="{150EF0C7-6EC0-440A-B352-D9EA0578FA4C}"/>
          </ac:cxnSpMkLst>
        </pc:cxnChg>
        <pc:cxnChg chg="add mod">
          <ac:chgData name="Masaya Yamaguchi" userId="8869a66585b793a1" providerId="LiveId" clId="{44D3BE25-6B14-489C-8991-1A27464A139E}" dt="2020-07-24T18:46:52.110" v="2749" actId="164"/>
          <ac:cxnSpMkLst>
            <pc:docMk/>
            <pc:sldMk cId="1904588097" sldId="265"/>
            <ac:cxnSpMk id="67" creationId="{6C869DD3-CB72-4113-A573-EEA59D120E77}"/>
          </ac:cxnSpMkLst>
        </pc:cxnChg>
        <pc:cxnChg chg="add mod">
          <ac:chgData name="Masaya Yamaguchi" userId="8869a66585b793a1" providerId="LiveId" clId="{44D3BE25-6B14-489C-8991-1A27464A139E}" dt="2020-07-24T18:46:38.523" v="2746" actId="164"/>
          <ac:cxnSpMkLst>
            <pc:docMk/>
            <pc:sldMk cId="1904588097" sldId="265"/>
            <ac:cxnSpMk id="68" creationId="{2924D313-2492-49E3-8AFF-19E4399CE13B}"/>
          </ac:cxnSpMkLst>
        </pc:cxnChg>
        <pc:cxnChg chg="add mod">
          <ac:chgData name="Masaya Yamaguchi" userId="8869a66585b793a1" providerId="LiveId" clId="{44D3BE25-6B14-489C-8991-1A27464A139E}" dt="2020-07-24T18:46:38.523" v="2746" actId="164"/>
          <ac:cxnSpMkLst>
            <pc:docMk/>
            <pc:sldMk cId="1904588097" sldId="265"/>
            <ac:cxnSpMk id="69" creationId="{3C35585A-55C0-4BC1-9692-D93038EFFFC2}"/>
          </ac:cxnSpMkLst>
        </pc:cxnChg>
        <pc:cxnChg chg="add mod">
          <ac:chgData name="Masaya Yamaguchi" userId="8869a66585b793a1" providerId="LiveId" clId="{44D3BE25-6B14-489C-8991-1A27464A139E}" dt="2020-07-24T18:46:52.110" v="2749" actId="164"/>
          <ac:cxnSpMkLst>
            <pc:docMk/>
            <pc:sldMk cId="1904588097" sldId="265"/>
            <ac:cxnSpMk id="70" creationId="{E6117DFE-F0C6-4728-BBE2-57DC9CF33A2A}"/>
          </ac:cxnSpMkLst>
        </pc:cxnChg>
        <pc:cxnChg chg="add mod">
          <ac:chgData name="Masaya Yamaguchi" userId="8869a66585b793a1" providerId="LiveId" clId="{44D3BE25-6B14-489C-8991-1A27464A139E}" dt="2020-07-24T18:46:38.523" v="2746" actId="164"/>
          <ac:cxnSpMkLst>
            <pc:docMk/>
            <pc:sldMk cId="1904588097" sldId="265"/>
            <ac:cxnSpMk id="71" creationId="{F49F5B34-C773-4C20-8A12-7D17D67B3EEE}"/>
          </ac:cxnSpMkLst>
        </pc:cxnChg>
        <pc:cxnChg chg="add mod">
          <ac:chgData name="Masaya Yamaguchi" userId="8869a66585b793a1" providerId="LiveId" clId="{44D3BE25-6B14-489C-8991-1A27464A139E}" dt="2020-07-24T18:46:38.523" v="2746" actId="164"/>
          <ac:cxnSpMkLst>
            <pc:docMk/>
            <pc:sldMk cId="1904588097" sldId="265"/>
            <ac:cxnSpMk id="72" creationId="{E3F3B3E5-A429-4CFB-9EB7-5E7AC4797239}"/>
          </ac:cxnSpMkLst>
        </pc:cxnChg>
        <pc:cxnChg chg="add mod">
          <ac:chgData name="Masaya Yamaguchi" userId="8869a66585b793a1" providerId="LiveId" clId="{44D3BE25-6B14-489C-8991-1A27464A139E}" dt="2020-07-24T18:46:59.649" v="2752" actId="164"/>
          <ac:cxnSpMkLst>
            <pc:docMk/>
            <pc:sldMk cId="1904588097" sldId="265"/>
            <ac:cxnSpMk id="73" creationId="{35FB3A42-974D-47C7-AEFE-099846C9A826}"/>
          </ac:cxnSpMkLst>
        </pc:cxnChg>
      </pc:sldChg>
      <pc:sldChg chg="modSp">
        <pc:chgData name="Masaya Yamaguchi" userId="8869a66585b793a1" providerId="LiveId" clId="{44D3BE25-6B14-489C-8991-1A27464A139E}" dt="2020-07-24T18:58:02.407" v="3114" actId="20577"/>
        <pc:sldMkLst>
          <pc:docMk/>
          <pc:sldMk cId="1873733489" sldId="266"/>
        </pc:sldMkLst>
        <pc:spChg chg="mod">
          <ac:chgData name="Masaya Yamaguchi" userId="8869a66585b793a1" providerId="LiveId" clId="{44D3BE25-6B14-489C-8991-1A27464A139E}" dt="2020-07-24T18:58:02.407" v="3114" actId="20577"/>
          <ac:spMkLst>
            <pc:docMk/>
            <pc:sldMk cId="1873733489" sldId="266"/>
            <ac:spMk id="2" creationId="{A0F39BA3-32F4-460B-A00F-65C4BCEF5823}"/>
          </ac:spMkLst>
        </pc:spChg>
        <pc:spChg chg="mod">
          <ac:chgData name="Masaya Yamaguchi" userId="8869a66585b793a1" providerId="LiveId" clId="{44D3BE25-6B14-489C-8991-1A27464A139E}" dt="2020-07-24T18:55:18.128" v="2975" actId="20577"/>
          <ac:spMkLst>
            <pc:docMk/>
            <pc:sldMk cId="1873733489" sldId="266"/>
            <ac:spMk id="6" creationId="{6B551181-2C66-4A19-BFC6-2ADD5F37BB92}"/>
          </ac:spMkLst>
        </pc:spChg>
        <pc:picChg chg="mod">
          <ac:chgData name="Masaya Yamaguchi" userId="8869a66585b793a1" providerId="LiveId" clId="{44D3BE25-6B14-489C-8991-1A27464A139E}" dt="2020-07-24T18:54:05.340" v="2944" actId="14826"/>
          <ac:picMkLst>
            <pc:docMk/>
            <pc:sldMk cId="1873733489" sldId="266"/>
            <ac:picMk id="9" creationId="{42C04414-7C10-4A47-B4F3-3A54143F1914}"/>
          </ac:picMkLst>
        </pc:picChg>
        <pc:picChg chg="mod">
          <ac:chgData name="Masaya Yamaguchi" userId="8869a66585b793a1" providerId="LiveId" clId="{44D3BE25-6B14-489C-8991-1A27464A139E}" dt="2020-07-24T18:54:10.654" v="2945" actId="14826"/>
          <ac:picMkLst>
            <pc:docMk/>
            <pc:sldMk cId="1873733489" sldId="266"/>
            <ac:picMk id="11" creationId="{ED7CB026-A1D6-4428-B20C-95E267CEB6E3}"/>
          </ac:picMkLst>
        </pc:picChg>
      </pc:sldChg>
      <pc:sldChg chg="addSp delSp modSp">
        <pc:chgData name="Masaya Yamaguchi" userId="8869a66585b793a1" providerId="LiveId" clId="{44D3BE25-6B14-489C-8991-1A27464A139E}" dt="2020-07-24T19:10:30.532" v="3630" actId="1076"/>
        <pc:sldMkLst>
          <pc:docMk/>
          <pc:sldMk cId="3645404220" sldId="267"/>
        </pc:sldMkLst>
        <pc:spChg chg="mod">
          <ac:chgData name="Masaya Yamaguchi" userId="8869a66585b793a1" providerId="LiveId" clId="{44D3BE25-6B14-489C-8991-1A27464A139E}" dt="2020-07-24T19:00:00.440" v="3277" actId="20577"/>
          <ac:spMkLst>
            <pc:docMk/>
            <pc:sldMk cId="3645404220" sldId="267"/>
            <ac:spMk id="2" creationId="{A0F39BA3-32F4-460B-A00F-65C4BCEF5823}"/>
          </ac:spMkLst>
        </pc:spChg>
        <pc:spChg chg="mod">
          <ac:chgData name="Masaya Yamaguchi" userId="8869a66585b793a1" providerId="LiveId" clId="{44D3BE25-6B14-489C-8991-1A27464A139E}" dt="2020-07-24T18:56:52.987" v="3111" actId="20577"/>
          <ac:spMkLst>
            <pc:docMk/>
            <pc:sldMk cId="3645404220" sldId="267"/>
            <ac:spMk id="6" creationId="{6B551181-2C66-4A19-BFC6-2ADD5F37BB92}"/>
          </ac:spMkLst>
        </pc:spChg>
        <pc:spChg chg="del">
          <ac:chgData name="Masaya Yamaguchi" userId="8869a66585b793a1" providerId="LiveId" clId="{44D3BE25-6B14-489C-8991-1A27464A139E}" dt="2020-07-24T18:58:11.423" v="3116"/>
          <ac:spMkLst>
            <pc:docMk/>
            <pc:sldMk cId="3645404220" sldId="267"/>
            <ac:spMk id="8" creationId="{7DE35785-B60E-4E6E-8183-308A35A30A38}"/>
          </ac:spMkLst>
        </pc:spChg>
        <pc:spChg chg="add mod">
          <ac:chgData name="Masaya Yamaguchi" userId="8869a66585b793a1" providerId="LiveId" clId="{44D3BE25-6B14-489C-8991-1A27464A139E}" dt="2020-07-24T19:10:30.532" v="3630" actId="1076"/>
          <ac:spMkLst>
            <pc:docMk/>
            <pc:sldMk cId="3645404220" sldId="267"/>
            <ac:spMk id="10" creationId="{4A5C3F4B-AC88-4913-B8D6-2B114912F959}"/>
          </ac:spMkLst>
        </pc:spChg>
        <pc:graphicFrameChg chg="add mod modGraphic">
          <ac:chgData name="Masaya Yamaguchi" userId="8869a66585b793a1" providerId="LiveId" clId="{44D3BE25-6B14-489C-8991-1A27464A139E}" dt="2020-07-24T19:09:03.437" v="3469" actId="20577"/>
          <ac:graphicFrameMkLst>
            <pc:docMk/>
            <pc:sldMk cId="3645404220" sldId="267"/>
            <ac:graphicFrameMk id="3" creationId="{E5B8BC19-567C-46C0-B0B2-9B2F23D277AE}"/>
          </ac:graphicFrameMkLst>
        </pc:graphicFrameChg>
        <pc:picChg chg="del">
          <ac:chgData name="Masaya Yamaguchi" userId="8869a66585b793a1" providerId="LiveId" clId="{44D3BE25-6B14-489C-8991-1A27464A139E}" dt="2020-07-24T18:58:08.960" v="3115"/>
          <ac:picMkLst>
            <pc:docMk/>
            <pc:sldMk cId="3645404220" sldId="267"/>
            <ac:picMk id="9" creationId="{42C04414-7C10-4A47-B4F3-3A54143F1914}"/>
          </ac:picMkLst>
        </pc:picChg>
        <pc:picChg chg="del">
          <ac:chgData name="Masaya Yamaguchi" userId="8869a66585b793a1" providerId="LiveId" clId="{44D3BE25-6B14-489C-8991-1A27464A139E}" dt="2020-07-24T18:58:08.960" v="3115"/>
          <ac:picMkLst>
            <pc:docMk/>
            <pc:sldMk cId="3645404220" sldId="267"/>
            <ac:picMk id="11" creationId="{ED7CB026-A1D6-4428-B20C-95E267CEB6E3}"/>
          </ac:picMkLst>
        </pc:picChg>
      </pc:sldChg>
    </pc:docChg>
  </pc:docChgLst>
  <pc:docChgLst>
    <pc:chgData name="Yamaguchi Masaya" userId="8869a66585b793a1" providerId="LiveId" clId="{0585DEF9-CDBA-408A-9B99-61B152EFA353}"/>
    <pc:docChg chg="undo custSel addSld delSld modSld">
      <pc:chgData name="Yamaguchi Masaya" userId="8869a66585b793a1" providerId="LiveId" clId="{0585DEF9-CDBA-408A-9B99-61B152EFA353}" dt="2020-08-31T04:07:39.066" v="1566" actId="20577"/>
      <pc:docMkLst>
        <pc:docMk/>
      </pc:docMkLst>
      <pc:sldChg chg="modSp mod">
        <pc:chgData name="Yamaguchi Masaya" userId="8869a66585b793a1" providerId="LiveId" clId="{0585DEF9-CDBA-408A-9B99-61B152EFA353}" dt="2020-08-31T03:45:08.546" v="64" actId="20577"/>
        <pc:sldMkLst>
          <pc:docMk/>
          <pc:sldMk cId="828684758" sldId="271"/>
        </pc:sldMkLst>
        <pc:spChg chg="mod">
          <ac:chgData name="Yamaguchi Masaya" userId="8869a66585b793a1" providerId="LiveId" clId="{0585DEF9-CDBA-408A-9B99-61B152EFA353}" dt="2020-08-31T03:45:08.546" v="64" actId="20577"/>
          <ac:spMkLst>
            <pc:docMk/>
            <pc:sldMk cId="828684758" sldId="271"/>
            <ac:spMk id="2" creationId="{F81E8819-E4D2-47AA-8E02-603638F0FCB7}"/>
          </ac:spMkLst>
        </pc:spChg>
        <pc:graphicFrameChg chg="mod modGraphic">
          <ac:chgData name="Yamaguchi Masaya" userId="8869a66585b793a1" providerId="LiveId" clId="{0585DEF9-CDBA-408A-9B99-61B152EFA353}" dt="2020-08-31T03:37:40.063" v="18" actId="255"/>
          <ac:graphicFrameMkLst>
            <pc:docMk/>
            <pc:sldMk cId="828684758" sldId="271"/>
            <ac:graphicFrameMk id="3" creationId="{271D3AA3-7BA8-4C1F-B10C-D69562BD8527}"/>
          </ac:graphicFrameMkLst>
        </pc:graphicFrameChg>
      </pc:sldChg>
      <pc:sldChg chg="new del">
        <pc:chgData name="Yamaguchi Masaya" userId="8869a66585b793a1" providerId="LiveId" clId="{0585DEF9-CDBA-408A-9B99-61B152EFA353}" dt="2020-08-31T03:42:35.964" v="20" actId="2696"/>
        <pc:sldMkLst>
          <pc:docMk/>
          <pc:sldMk cId="25107152" sldId="272"/>
        </pc:sldMkLst>
      </pc:sldChg>
      <pc:sldChg chg="addSp modSp add mod">
        <pc:chgData name="Yamaguchi Masaya" userId="8869a66585b793a1" providerId="LiveId" clId="{0585DEF9-CDBA-408A-9B99-61B152EFA353}" dt="2020-08-31T03:56:16.369" v="822" actId="20577"/>
        <pc:sldMkLst>
          <pc:docMk/>
          <pc:sldMk cId="500665571" sldId="272"/>
        </pc:sldMkLst>
        <pc:spChg chg="mod">
          <ac:chgData name="Yamaguchi Masaya" userId="8869a66585b793a1" providerId="LiveId" clId="{0585DEF9-CDBA-408A-9B99-61B152EFA353}" dt="2020-08-31T03:56:16.369" v="822" actId="20577"/>
          <ac:spMkLst>
            <pc:docMk/>
            <pc:sldMk cId="500665571" sldId="272"/>
            <ac:spMk id="2" creationId="{F81E8819-E4D2-47AA-8E02-603638F0FCB7}"/>
          </ac:spMkLst>
        </pc:spChg>
        <pc:spChg chg="add mod">
          <ac:chgData name="Yamaguchi Masaya" userId="8869a66585b793a1" providerId="LiveId" clId="{0585DEF9-CDBA-408A-9B99-61B152EFA353}" dt="2020-08-31T03:53:32.881" v="561" actId="20577"/>
          <ac:spMkLst>
            <pc:docMk/>
            <pc:sldMk cId="500665571" sldId="272"/>
            <ac:spMk id="3" creationId="{24A07E09-1726-40F3-9574-5298DF0AC20E}"/>
          </ac:spMkLst>
        </pc:spChg>
        <pc:spChg chg="mod">
          <ac:chgData name="Yamaguchi Masaya" userId="8869a66585b793a1" providerId="LiveId" clId="{0585DEF9-CDBA-408A-9B99-61B152EFA353}" dt="2020-08-31T03:47:14.253" v="108" actId="14100"/>
          <ac:spMkLst>
            <pc:docMk/>
            <pc:sldMk cId="500665571" sldId="272"/>
            <ac:spMk id="5" creationId="{C723792D-244F-46B4-AEF2-7DD62A18A0E1}"/>
          </ac:spMkLst>
        </pc:spChg>
      </pc:sldChg>
      <pc:sldChg chg="delSp modSp add mod">
        <pc:chgData name="Yamaguchi Masaya" userId="8869a66585b793a1" providerId="LiveId" clId="{0585DEF9-CDBA-408A-9B99-61B152EFA353}" dt="2020-08-31T04:04:20.016" v="1344" actId="20577"/>
        <pc:sldMkLst>
          <pc:docMk/>
          <pc:sldMk cId="2301847676" sldId="273"/>
        </pc:sldMkLst>
        <pc:spChg chg="mod">
          <ac:chgData name="Yamaguchi Masaya" userId="8869a66585b793a1" providerId="LiveId" clId="{0585DEF9-CDBA-408A-9B99-61B152EFA353}" dt="2020-08-31T04:04:20.016" v="1344" actId="20577"/>
          <ac:spMkLst>
            <pc:docMk/>
            <pc:sldMk cId="2301847676" sldId="273"/>
            <ac:spMk id="2" creationId="{F81E8819-E4D2-47AA-8E02-603638F0FCB7}"/>
          </ac:spMkLst>
        </pc:spChg>
        <pc:spChg chg="del">
          <ac:chgData name="Yamaguchi Masaya" userId="8869a66585b793a1" providerId="LiveId" clId="{0585DEF9-CDBA-408A-9B99-61B152EFA353}" dt="2020-08-31T03:57:28.039" v="829" actId="21"/>
          <ac:spMkLst>
            <pc:docMk/>
            <pc:sldMk cId="2301847676" sldId="273"/>
            <ac:spMk id="3" creationId="{24A07E09-1726-40F3-9574-5298DF0AC20E}"/>
          </ac:spMkLst>
        </pc:spChg>
        <pc:spChg chg="mod">
          <ac:chgData name="Yamaguchi Masaya" userId="8869a66585b793a1" providerId="LiveId" clId="{0585DEF9-CDBA-408A-9B99-61B152EFA353}" dt="2020-08-31T03:57:22.718" v="828" actId="20577"/>
          <ac:spMkLst>
            <pc:docMk/>
            <pc:sldMk cId="2301847676" sldId="273"/>
            <ac:spMk id="5" creationId="{C723792D-244F-46B4-AEF2-7DD62A18A0E1}"/>
          </ac:spMkLst>
        </pc:spChg>
      </pc:sldChg>
      <pc:sldChg chg="modSp add mod">
        <pc:chgData name="Yamaguchi Masaya" userId="8869a66585b793a1" providerId="LiveId" clId="{0585DEF9-CDBA-408A-9B99-61B152EFA353}" dt="2020-08-31T04:07:39.066" v="1566" actId="20577"/>
        <pc:sldMkLst>
          <pc:docMk/>
          <pc:sldMk cId="1090393419" sldId="274"/>
        </pc:sldMkLst>
        <pc:spChg chg="mod">
          <ac:chgData name="Yamaguchi Masaya" userId="8869a66585b793a1" providerId="LiveId" clId="{0585DEF9-CDBA-408A-9B99-61B152EFA353}" dt="2020-08-31T04:07:39.066" v="1566" actId="20577"/>
          <ac:spMkLst>
            <pc:docMk/>
            <pc:sldMk cId="1090393419" sldId="274"/>
            <ac:spMk id="2" creationId="{F81E8819-E4D2-47AA-8E02-603638F0FCB7}"/>
          </ac:spMkLst>
        </pc:spChg>
        <pc:spChg chg="mod">
          <ac:chgData name="Yamaguchi Masaya" userId="8869a66585b793a1" providerId="LiveId" clId="{0585DEF9-CDBA-408A-9B99-61B152EFA353}" dt="2020-08-31T04:05:19.115" v="1372" actId="20577"/>
          <ac:spMkLst>
            <pc:docMk/>
            <pc:sldMk cId="1090393419" sldId="274"/>
            <ac:spMk id="5" creationId="{C723792D-244F-46B4-AEF2-7DD62A18A0E1}"/>
          </ac:spMkLst>
        </pc:spChg>
      </pc:sldChg>
    </pc:docChg>
  </pc:docChgLst>
  <pc:docChgLst>
    <pc:chgData name="Masaya Yamaguchi" userId="8869a66585b793a1" providerId="LiveId" clId="{C1662E5D-4F69-4976-B2CE-5C1E311DE216}"/>
    <pc:docChg chg="undo custSel delSld modSld">
      <pc:chgData name="Masaya Yamaguchi" userId="8869a66585b793a1" providerId="LiveId" clId="{C1662E5D-4F69-4976-B2CE-5C1E311DE216}" dt="2020-08-01T19:11:07.419" v="3346" actId="1076"/>
      <pc:docMkLst>
        <pc:docMk/>
      </pc:docMkLst>
      <pc:sldChg chg="modSp">
        <pc:chgData name="Masaya Yamaguchi" userId="8869a66585b793a1" providerId="LiveId" clId="{C1662E5D-4F69-4976-B2CE-5C1E311DE216}" dt="2020-08-01T17:39:36.831" v="172" actId="20577"/>
        <pc:sldMkLst>
          <pc:docMk/>
          <pc:sldMk cId="2216193728" sldId="256"/>
        </pc:sldMkLst>
        <pc:spChg chg="mod">
          <ac:chgData name="Masaya Yamaguchi" userId="8869a66585b793a1" providerId="LiveId" clId="{C1662E5D-4F69-4976-B2CE-5C1E311DE216}" dt="2020-08-01T17:39:36.831" v="172" actId="20577"/>
          <ac:spMkLst>
            <pc:docMk/>
            <pc:sldMk cId="2216193728" sldId="256"/>
            <ac:spMk id="2" creationId="{FA2BB364-A49C-4441-B4FE-4A23CEE640B5}"/>
          </ac:spMkLst>
        </pc:spChg>
        <pc:spChg chg="mod">
          <ac:chgData name="Masaya Yamaguchi" userId="8869a66585b793a1" providerId="LiveId" clId="{C1662E5D-4F69-4976-B2CE-5C1E311DE216}" dt="2020-08-01T17:36:39.196" v="9" actId="20577"/>
          <ac:spMkLst>
            <pc:docMk/>
            <pc:sldMk cId="2216193728" sldId="256"/>
            <ac:spMk id="4" creationId="{53DF05E9-1202-4FE3-A518-573355B6EBE1}"/>
          </ac:spMkLst>
        </pc:spChg>
      </pc:sldChg>
      <pc:sldChg chg="del">
        <pc:chgData name="Masaya Yamaguchi" userId="8869a66585b793a1" providerId="LiveId" clId="{C1662E5D-4F69-4976-B2CE-5C1E311DE216}" dt="2020-08-01T17:43:42.778" v="309" actId="2696"/>
        <pc:sldMkLst>
          <pc:docMk/>
          <pc:sldMk cId="3512458007" sldId="257"/>
        </pc:sldMkLst>
      </pc:sldChg>
      <pc:sldChg chg="modSp">
        <pc:chgData name="Masaya Yamaguchi" userId="8869a66585b793a1" providerId="LiveId" clId="{C1662E5D-4F69-4976-B2CE-5C1E311DE216}" dt="2020-08-01T17:41:26.932" v="304" actId="20577"/>
        <pc:sldMkLst>
          <pc:docMk/>
          <pc:sldMk cId="591245623" sldId="259"/>
        </pc:sldMkLst>
        <pc:spChg chg="mod">
          <ac:chgData name="Masaya Yamaguchi" userId="8869a66585b793a1" providerId="LiveId" clId="{C1662E5D-4F69-4976-B2CE-5C1E311DE216}" dt="2020-08-01T17:41:26.932" v="304" actId="20577"/>
          <ac:spMkLst>
            <pc:docMk/>
            <pc:sldMk cId="591245623" sldId="259"/>
            <ac:spMk id="4" creationId="{D93BC6C0-F763-442A-A026-4978E59453E7}"/>
          </ac:spMkLst>
        </pc:spChg>
      </pc:sldChg>
      <pc:sldChg chg="addSp delSp modSp">
        <pc:chgData name="Masaya Yamaguchi" userId="8869a66585b793a1" providerId="LiveId" clId="{C1662E5D-4F69-4976-B2CE-5C1E311DE216}" dt="2020-08-01T18:31:24.413" v="2273" actId="20577"/>
        <pc:sldMkLst>
          <pc:docMk/>
          <pc:sldMk cId="2636089329" sldId="260"/>
        </pc:sldMkLst>
        <pc:spChg chg="mod">
          <ac:chgData name="Masaya Yamaguchi" userId="8869a66585b793a1" providerId="LiveId" clId="{C1662E5D-4F69-4976-B2CE-5C1E311DE216}" dt="2020-08-01T18:15:21.886" v="1709" actId="20577"/>
          <ac:spMkLst>
            <pc:docMk/>
            <pc:sldMk cId="2636089329" sldId="260"/>
            <ac:spMk id="2" creationId="{A0F39BA3-32F4-460B-A00F-65C4BCEF5823}"/>
          </ac:spMkLst>
        </pc:spChg>
        <pc:spChg chg="add mod">
          <ac:chgData name="Masaya Yamaguchi" userId="8869a66585b793a1" providerId="LiveId" clId="{C1662E5D-4F69-4976-B2CE-5C1E311DE216}" dt="2020-08-01T18:11:52.593" v="1631" actId="207"/>
          <ac:spMkLst>
            <pc:docMk/>
            <pc:sldMk cId="2636089329" sldId="260"/>
            <ac:spMk id="3" creationId="{BD0BC8CE-6DD6-4B4A-988D-00CF1F9184BB}"/>
          </ac:spMkLst>
        </pc:spChg>
        <pc:spChg chg="mod">
          <ac:chgData name="Masaya Yamaguchi" userId="8869a66585b793a1" providerId="LiveId" clId="{C1662E5D-4F69-4976-B2CE-5C1E311DE216}" dt="2020-08-01T18:31:24.413" v="2273" actId="20577"/>
          <ac:spMkLst>
            <pc:docMk/>
            <pc:sldMk cId="2636089329" sldId="260"/>
            <ac:spMk id="6" creationId="{6B551181-2C66-4A19-BFC6-2ADD5F37BB92}"/>
          </ac:spMkLst>
        </pc:spChg>
        <pc:grpChg chg="del">
          <ac:chgData name="Masaya Yamaguchi" userId="8869a66585b793a1" providerId="LiveId" clId="{C1662E5D-4F69-4976-B2CE-5C1E311DE216}" dt="2020-08-01T18:03:08.492" v="1418"/>
          <ac:grpSpMkLst>
            <pc:docMk/>
            <pc:sldMk cId="2636089329" sldId="260"/>
            <ac:grpSpMk id="125" creationId="{7165087E-8081-45CE-A189-7AC7718F95EC}"/>
          </ac:grpSpMkLst>
        </pc:grpChg>
        <pc:picChg chg="del">
          <ac:chgData name="Masaya Yamaguchi" userId="8869a66585b793a1" providerId="LiveId" clId="{C1662E5D-4F69-4976-B2CE-5C1E311DE216}" dt="2020-08-01T18:03:11.570" v="1419"/>
          <ac:picMkLst>
            <pc:docMk/>
            <pc:sldMk cId="2636089329" sldId="260"/>
            <ac:picMk id="123" creationId="{B482DBC4-BAD4-4562-BBE1-C9BC702BBF06}"/>
          </ac:picMkLst>
        </pc:picChg>
      </pc:sldChg>
      <pc:sldChg chg="addSp delSp modSp">
        <pc:chgData name="Masaya Yamaguchi" userId="8869a66585b793a1" providerId="LiveId" clId="{C1662E5D-4F69-4976-B2CE-5C1E311DE216}" dt="2020-08-01T18:53:47.379" v="2832" actId="14826"/>
        <pc:sldMkLst>
          <pc:docMk/>
          <pc:sldMk cId="657537496" sldId="261"/>
        </pc:sldMkLst>
        <pc:spChg chg="mod">
          <ac:chgData name="Masaya Yamaguchi" userId="8869a66585b793a1" providerId="LiveId" clId="{C1662E5D-4F69-4976-B2CE-5C1E311DE216}" dt="2020-08-01T18:20:32.297" v="1938" actId="20577"/>
          <ac:spMkLst>
            <pc:docMk/>
            <pc:sldMk cId="657537496" sldId="261"/>
            <ac:spMk id="2" creationId="{A0F39BA3-32F4-460B-A00F-65C4BCEF5823}"/>
          </ac:spMkLst>
        </pc:spChg>
        <pc:spChg chg="mod">
          <ac:chgData name="Masaya Yamaguchi" userId="8869a66585b793a1" providerId="LiveId" clId="{C1662E5D-4F69-4976-B2CE-5C1E311DE216}" dt="2020-08-01T18:20:39.939" v="1939" actId="20577"/>
          <ac:spMkLst>
            <pc:docMk/>
            <pc:sldMk cId="657537496" sldId="261"/>
            <ac:spMk id="24" creationId="{A91807FB-E2FD-458D-B844-B599C8B42D03}"/>
          </ac:spMkLst>
        </pc:spChg>
        <pc:picChg chg="add del mod">
          <ac:chgData name="Masaya Yamaguchi" userId="8869a66585b793a1" providerId="LiveId" clId="{C1662E5D-4F69-4976-B2CE-5C1E311DE216}" dt="2020-08-01T18:16:25.875" v="1714"/>
          <ac:picMkLst>
            <pc:docMk/>
            <pc:sldMk cId="657537496" sldId="261"/>
            <ac:picMk id="4" creationId="{00A8EE9B-37A8-483E-8D08-C92E3D9DAB52}"/>
          </ac:picMkLst>
        </pc:picChg>
        <pc:picChg chg="del mod">
          <ac:chgData name="Masaya Yamaguchi" userId="8869a66585b793a1" providerId="LiveId" clId="{C1662E5D-4F69-4976-B2CE-5C1E311DE216}" dt="2020-08-01T18:53:08.580" v="2829"/>
          <ac:picMkLst>
            <pc:docMk/>
            <pc:sldMk cId="657537496" sldId="261"/>
            <ac:picMk id="5" creationId="{05877516-AEF2-42ED-A5FF-C56EECC77A58}"/>
          </ac:picMkLst>
        </pc:picChg>
        <pc:picChg chg="add mod">
          <ac:chgData name="Masaya Yamaguchi" userId="8869a66585b793a1" providerId="LiveId" clId="{C1662E5D-4F69-4976-B2CE-5C1E311DE216}" dt="2020-08-01T18:53:37.352" v="2831" actId="14826"/>
          <ac:picMkLst>
            <pc:docMk/>
            <pc:sldMk cId="657537496" sldId="261"/>
            <ac:picMk id="9" creationId="{D34311CC-4CA9-4B0D-8AA9-E135C7994839}"/>
          </ac:picMkLst>
        </pc:picChg>
        <pc:picChg chg="add mod">
          <ac:chgData name="Masaya Yamaguchi" userId="8869a66585b793a1" providerId="LiveId" clId="{C1662E5D-4F69-4976-B2CE-5C1E311DE216}" dt="2020-08-01T18:53:47.379" v="2832" actId="14826"/>
          <ac:picMkLst>
            <pc:docMk/>
            <pc:sldMk cId="657537496" sldId="261"/>
            <ac:picMk id="10" creationId="{27E82DDE-B3A8-4128-98BF-76BDE95D0723}"/>
          </ac:picMkLst>
        </pc:picChg>
        <pc:picChg chg="del mod">
          <ac:chgData name="Masaya Yamaguchi" userId="8869a66585b793a1" providerId="LiveId" clId="{C1662E5D-4F69-4976-B2CE-5C1E311DE216}" dt="2020-08-01T18:53:08.580" v="2829"/>
          <ac:picMkLst>
            <pc:docMk/>
            <pc:sldMk cId="657537496" sldId="261"/>
            <ac:picMk id="22" creationId="{4CCF048D-BBCA-4CB3-A654-2BC0FC2739C6}"/>
          </ac:picMkLst>
        </pc:picChg>
      </pc:sldChg>
      <pc:sldChg chg="delSp modSp">
        <pc:chgData name="Masaya Yamaguchi" userId="8869a66585b793a1" providerId="LiveId" clId="{C1662E5D-4F69-4976-B2CE-5C1E311DE216}" dt="2020-08-01T18:42:30.701" v="2488" actId="20577"/>
        <pc:sldMkLst>
          <pc:docMk/>
          <pc:sldMk cId="3284990432" sldId="262"/>
        </pc:sldMkLst>
        <pc:spChg chg="mod">
          <ac:chgData name="Masaya Yamaguchi" userId="8869a66585b793a1" providerId="LiveId" clId="{C1662E5D-4F69-4976-B2CE-5C1E311DE216}" dt="2020-08-01T18:42:30.701" v="2488" actId="20577"/>
          <ac:spMkLst>
            <pc:docMk/>
            <pc:sldMk cId="3284990432" sldId="262"/>
            <ac:spMk id="2" creationId="{A0F39BA3-32F4-460B-A00F-65C4BCEF5823}"/>
          </ac:spMkLst>
        </pc:spChg>
        <pc:spChg chg="mod">
          <ac:chgData name="Masaya Yamaguchi" userId="8869a66585b793a1" providerId="LiveId" clId="{C1662E5D-4F69-4976-B2CE-5C1E311DE216}" dt="2020-08-01T18:29:40.854" v="2247" actId="1076"/>
          <ac:spMkLst>
            <pc:docMk/>
            <pc:sldMk cId="3284990432" sldId="262"/>
            <ac:spMk id="4" creationId="{44E2DAA8-8141-408F-A79E-106BEAEE7775}"/>
          </ac:spMkLst>
        </pc:spChg>
        <pc:spChg chg="mod">
          <ac:chgData name="Masaya Yamaguchi" userId="8869a66585b793a1" providerId="LiveId" clId="{C1662E5D-4F69-4976-B2CE-5C1E311DE216}" dt="2020-08-01T18:31:30.016" v="2275" actId="20577"/>
          <ac:spMkLst>
            <pc:docMk/>
            <pc:sldMk cId="3284990432" sldId="262"/>
            <ac:spMk id="6" creationId="{6B551181-2C66-4A19-BFC6-2ADD5F37BB92}"/>
          </ac:spMkLst>
        </pc:spChg>
        <pc:spChg chg="mod">
          <ac:chgData name="Masaya Yamaguchi" userId="8869a66585b793a1" providerId="LiveId" clId="{C1662E5D-4F69-4976-B2CE-5C1E311DE216}" dt="2020-08-01T18:29:44.070" v="2248" actId="1076"/>
          <ac:spMkLst>
            <pc:docMk/>
            <pc:sldMk cId="3284990432" sldId="262"/>
            <ac:spMk id="7" creationId="{0F9E74A5-D042-4626-9895-3505D6409D4E}"/>
          </ac:spMkLst>
        </pc:spChg>
        <pc:spChg chg="mod">
          <ac:chgData name="Masaya Yamaguchi" userId="8869a66585b793a1" providerId="LiveId" clId="{C1662E5D-4F69-4976-B2CE-5C1E311DE216}" dt="2020-08-01T18:30:26.052" v="2255" actId="1076"/>
          <ac:spMkLst>
            <pc:docMk/>
            <pc:sldMk cId="3284990432" sldId="262"/>
            <ac:spMk id="9" creationId="{C8502701-9420-4629-9030-6546D0CEE9DD}"/>
          </ac:spMkLst>
        </pc:spChg>
        <pc:spChg chg="mod">
          <ac:chgData name="Masaya Yamaguchi" userId="8869a66585b793a1" providerId="LiveId" clId="{C1662E5D-4F69-4976-B2CE-5C1E311DE216}" dt="2020-08-01T18:39:52.526" v="2299" actId="1076"/>
          <ac:spMkLst>
            <pc:docMk/>
            <pc:sldMk cId="3284990432" sldId="262"/>
            <ac:spMk id="10" creationId="{6525D8B0-FD70-4373-903D-F3DEE2E72C68}"/>
          </ac:spMkLst>
        </pc:spChg>
        <pc:spChg chg="mod">
          <ac:chgData name="Masaya Yamaguchi" userId="8869a66585b793a1" providerId="LiveId" clId="{C1662E5D-4F69-4976-B2CE-5C1E311DE216}" dt="2020-08-01T18:29:04.080" v="2242" actId="1076"/>
          <ac:spMkLst>
            <pc:docMk/>
            <pc:sldMk cId="3284990432" sldId="262"/>
            <ac:spMk id="13" creationId="{FEB3C1F4-79E0-4F93-8866-0BB18EA97ACE}"/>
          </ac:spMkLst>
        </pc:spChg>
        <pc:spChg chg="mod">
          <ac:chgData name="Masaya Yamaguchi" userId="8869a66585b793a1" providerId="LiveId" clId="{C1662E5D-4F69-4976-B2CE-5C1E311DE216}" dt="2020-08-01T18:29:26.610" v="2245" actId="1076"/>
          <ac:spMkLst>
            <pc:docMk/>
            <pc:sldMk cId="3284990432" sldId="262"/>
            <ac:spMk id="14" creationId="{8161DD9A-E11B-43B7-977A-11FFB6F01D60}"/>
          </ac:spMkLst>
        </pc:spChg>
        <pc:spChg chg="mod">
          <ac:chgData name="Masaya Yamaguchi" userId="8869a66585b793a1" providerId="LiveId" clId="{C1662E5D-4F69-4976-B2CE-5C1E311DE216}" dt="2020-08-01T18:30:45.066" v="2259" actId="1076"/>
          <ac:spMkLst>
            <pc:docMk/>
            <pc:sldMk cId="3284990432" sldId="262"/>
            <ac:spMk id="15" creationId="{B03CC7BF-9324-4664-8184-311921335BEB}"/>
          </ac:spMkLst>
        </pc:spChg>
        <pc:spChg chg="mod">
          <ac:chgData name="Masaya Yamaguchi" userId="8869a66585b793a1" providerId="LiveId" clId="{C1662E5D-4F69-4976-B2CE-5C1E311DE216}" dt="2020-08-01T18:39:55.004" v="2300" actId="1076"/>
          <ac:spMkLst>
            <pc:docMk/>
            <pc:sldMk cId="3284990432" sldId="262"/>
            <ac:spMk id="16" creationId="{5150E022-E393-40FA-BD0E-049FAD2FF318}"/>
          </ac:spMkLst>
        </pc:spChg>
        <pc:spChg chg="mod">
          <ac:chgData name="Masaya Yamaguchi" userId="8869a66585b793a1" providerId="LiveId" clId="{C1662E5D-4F69-4976-B2CE-5C1E311DE216}" dt="2020-08-01T18:30:18.916" v="2254" actId="1076"/>
          <ac:spMkLst>
            <pc:docMk/>
            <pc:sldMk cId="3284990432" sldId="262"/>
            <ac:spMk id="18" creationId="{47AF6E74-84B1-453B-AF6F-1BBE430AEB53}"/>
          </ac:spMkLst>
        </pc:spChg>
        <pc:spChg chg="mod">
          <ac:chgData name="Masaya Yamaguchi" userId="8869a66585b793a1" providerId="LiveId" clId="{C1662E5D-4F69-4976-B2CE-5C1E311DE216}" dt="2020-08-01T18:30:08.651" v="2253" actId="1076"/>
          <ac:spMkLst>
            <pc:docMk/>
            <pc:sldMk cId="3284990432" sldId="262"/>
            <ac:spMk id="19" creationId="{A8AE22C7-0FD2-4C4A-944F-29A9D3141D5A}"/>
          </ac:spMkLst>
        </pc:spChg>
        <pc:spChg chg="mod">
          <ac:chgData name="Masaya Yamaguchi" userId="8869a66585b793a1" providerId="LiveId" clId="{C1662E5D-4F69-4976-B2CE-5C1E311DE216}" dt="2020-08-01T18:30:31.342" v="2256" actId="1076"/>
          <ac:spMkLst>
            <pc:docMk/>
            <pc:sldMk cId="3284990432" sldId="262"/>
            <ac:spMk id="20" creationId="{33B64E1B-7538-48F0-A834-42CA44088B62}"/>
          </ac:spMkLst>
        </pc:spChg>
        <pc:spChg chg="mod">
          <ac:chgData name="Masaya Yamaguchi" userId="8869a66585b793a1" providerId="LiveId" clId="{C1662E5D-4F69-4976-B2CE-5C1E311DE216}" dt="2020-08-01T18:40:01.628" v="2302" actId="1076"/>
          <ac:spMkLst>
            <pc:docMk/>
            <pc:sldMk cId="3284990432" sldId="262"/>
            <ac:spMk id="21" creationId="{127D4CEE-6B26-486F-BB1F-2F2160B90EA8}"/>
          </ac:spMkLst>
        </pc:spChg>
        <pc:grpChg chg="mod">
          <ac:chgData name="Masaya Yamaguchi" userId="8869a66585b793a1" providerId="LiveId" clId="{C1662E5D-4F69-4976-B2CE-5C1E311DE216}" dt="2020-08-01T18:39:29.693" v="2297" actId="14100"/>
          <ac:grpSpMkLst>
            <pc:docMk/>
            <pc:sldMk cId="3284990432" sldId="262"/>
            <ac:grpSpMk id="125" creationId="{7165087E-8081-45CE-A189-7AC7718F95EC}"/>
          </ac:grpSpMkLst>
        </pc:grpChg>
        <pc:picChg chg="del mod">
          <ac:chgData name="Masaya Yamaguchi" userId="8869a66585b793a1" providerId="LiveId" clId="{C1662E5D-4F69-4976-B2CE-5C1E311DE216}" dt="2020-08-01T18:31:03.713" v="2271" actId="478"/>
          <ac:picMkLst>
            <pc:docMk/>
            <pc:sldMk cId="3284990432" sldId="262"/>
            <ac:picMk id="74" creationId="{9F6A0788-BC4A-4419-9CA2-3F1A5D430849}"/>
          </ac:picMkLst>
        </pc:picChg>
        <pc:picChg chg="mod ord">
          <ac:chgData name="Masaya Yamaguchi" userId="8869a66585b793a1" providerId="LiveId" clId="{C1662E5D-4F69-4976-B2CE-5C1E311DE216}" dt="2020-08-01T18:31:03.713" v="2270" actId="108"/>
          <ac:picMkLst>
            <pc:docMk/>
            <pc:sldMk cId="3284990432" sldId="262"/>
            <ac:picMk id="100" creationId="{ADCF0EF8-66B2-4263-94CB-93F44BE84768}"/>
          </ac:picMkLst>
        </pc:picChg>
        <pc:cxnChg chg="mod">
          <ac:chgData name="Masaya Yamaguchi" userId="8869a66585b793a1" providerId="LiveId" clId="{C1662E5D-4F69-4976-B2CE-5C1E311DE216}" dt="2020-08-01T18:29:40.854" v="2247" actId="1076"/>
          <ac:cxnSpMkLst>
            <pc:docMk/>
            <pc:sldMk cId="3284990432" sldId="262"/>
            <ac:cxnSpMk id="23" creationId="{4F5AD55B-7B4F-4ADB-84FF-5ECE5589F492}"/>
          </ac:cxnSpMkLst>
        </pc:cxnChg>
        <pc:cxnChg chg="mod">
          <ac:chgData name="Masaya Yamaguchi" userId="8869a66585b793a1" providerId="LiveId" clId="{C1662E5D-4F69-4976-B2CE-5C1E311DE216}" dt="2020-08-01T18:30:45.066" v="2259" actId="1076"/>
          <ac:cxnSpMkLst>
            <pc:docMk/>
            <pc:sldMk cId="3284990432" sldId="262"/>
            <ac:cxnSpMk id="26" creationId="{FFAFCFB5-3356-4270-8C7B-9E003C753AE9}"/>
          </ac:cxnSpMkLst>
        </pc:cxnChg>
        <pc:cxnChg chg="mod">
          <ac:chgData name="Masaya Yamaguchi" userId="8869a66585b793a1" providerId="LiveId" clId="{C1662E5D-4F69-4976-B2CE-5C1E311DE216}" dt="2020-08-01T18:29:40.854" v="2247" actId="1076"/>
          <ac:cxnSpMkLst>
            <pc:docMk/>
            <pc:sldMk cId="3284990432" sldId="262"/>
            <ac:cxnSpMk id="27" creationId="{B2CDD7E3-4C77-4D03-BDC6-9FF702CD47BB}"/>
          </ac:cxnSpMkLst>
        </pc:cxnChg>
        <pc:cxnChg chg="mod">
          <ac:chgData name="Masaya Yamaguchi" userId="8869a66585b793a1" providerId="LiveId" clId="{C1662E5D-4F69-4976-B2CE-5C1E311DE216}" dt="2020-08-01T18:29:44.070" v="2248" actId="1076"/>
          <ac:cxnSpMkLst>
            <pc:docMk/>
            <pc:sldMk cId="3284990432" sldId="262"/>
            <ac:cxnSpMk id="28" creationId="{2B927506-1E9C-4565-ABBA-80B071830077}"/>
          </ac:cxnSpMkLst>
        </pc:cxnChg>
        <pc:cxnChg chg="mod">
          <ac:chgData name="Masaya Yamaguchi" userId="8869a66585b793a1" providerId="LiveId" clId="{C1662E5D-4F69-4976-B2CE-5C1E311DE216}" dt="2020-08-01T18:30:31.342" v="2256" actId="1076"/>
          <ac:cxnSpMkLst>
            <pc:docMk/>
            <pc:sldMk cId="3284990432" sldId="262"/>
            <ac:cxnSpMk id="37" creationId="{B48D8D82-8F11-4948-BB1D-8D5A2C621997}"/>
          </ac:cxnSpMkLst>
        </pc:cxnChg>
        <pc:cxnChg chg="mod">
          <ac:chgData name="Masaya Yamaguchi" userId="8869a66585b793a1" providerId="LiveId" clId="{C1662E5D-4F69-4976-B2CE-5C1E311DE216}" dt="2020-08-01T18:30:45.066" v="2259" actId="1076"/>
          <ac:cxnSpMkLst>
            <pc:docMk/>
            <pc:sldMk cId="3284990432" sldId="262"/>
            <ac:cxnSpMk id="41" creationId="{B7370EED-67BB-4341-A086-6CBE47FB9A96}"/>
          </ac:cxnSpMkLst>
        </pc:cxnChg>
        <pc:cxnChg chg="mod">
          <ac:chgData name="Masaya Yamaguchi" userId="8869a66585b793a1" providerId="LiveId" clId="{C1662E5D-4F69-4976-B2CE-5C1E311DE216}" dt="2020-08-01T18:30:26.052" v="2255" actId="1076"/>
          <ac:cxnSpMkLst>
            <pc:docMk/>
            <pc:sldMk cId="3284990432" sldId="262"/>
            <ac:cxnSpMk id="42" creationId="{C4964135-5427-4881-85C3-C47820FBE424}"/>
          </ac:cxnSpMkLst>
        </pc:cxnChg>
        <pc:cxnChg chg="mod">
          <ac:chgData name="Masaya Yamaguchi" userId="8869a66585b793a1" providerId="LiveId" clId="{C1662E5D-4F69-4976-B2CE-5C1E311DE216}" dt="2020-08-01T18:30:45.066" v="2259" actId="1076"/>
          <ac:cxnSpMkLst>
            <pc:docMk/>
            <pc:sldMk cId="3284990432" sldId="262"/>
            <ac:cxnSpMk id="48" creationId="{051DB6BB-7144-461A-A7FC-7443A64A419E}"/>
          </ac:cxnSpMkLst>
        </pc:cxnChg>
        <pc:cxnChg chg="mod">
          <ac:chgData name="Masaya Yamaguchi" userId="8869a66585b793a1" providerId="LiveId" clId="{C1662E5D-4F69-4976-B2CE-5C1E311DE216}" dt="2020-08-01T18:30:18.916" v="2254" actId="1076"/>
          <ac:cxnSpMkLst>
            <pc:docMk/>
            <pc:sldMk cId="3284990432" sldId="262"/>
            <ac:cxnSpMk id="49" creationId="{B47F119A-9BE7-4CFB-828E-62873164C272}"/>
          </ac:cxnSpMkLst>
        </pc:cxnChg>
        <pc:cxnChg chg="mod">
          <ac:chgData name="Masaya Yamaguchi" userId="8869a66585b793a1" providerId="LiveId" clId="{C1662E5D-4F69-4976-B2CE-5C1E311DE216}" dt="2020-08-01T18:30:08.651" v="2253" actId="1076"/>
          <ac:cxnSpMkLst>
            <pc:docMk/>
            <pc:sldMk cId="3284990432" sldId="262"/>
            <ac:cxnSpMk id="54" creationId="{C52C30C8-2853-46CD-BC72-97FC063998A5}"/>
          </ac:cxnSpMkLst>
        </pc:cxnChg>
        <pc:cxnChg chg="mod">
          <ac:chgData name="Masaya Yamaguchi" userId="8869a66585b793a1" providerId="LiveId" clId="{C1662E5D-4F69-4976-B2CE-5C1E311DE216}" dt="2020-08-01T18:30:08.651" v="2253" actId="1076"/>
          <ac:cxnSpMkLst>
            <pc:docMk/>
            <pc:sldMk cId="3284990432" sldId="262"/>
            <ac:cxnSpMk id="55" creationId="{3989F792-8146-455E-A04C-4A391A187037}"/>
          </ac:cxnSpMkLst>
        </pc:cxnChg>
        <pc:cxnChg chg="mod">
          <ac:chgData name="Masaya Yamaguchi" userId="8869a66585b793a1" providerId="LiveId" clId="{C1662E5D-4F69-4976-B2CE-5C1E311DE216}" dt="2020-08-01T18:30:31.342" v="2256" actId="1076"/>
          <ac:cxnSpMkLst>
            <pc:docMk/>
            <pc:sldMk cId="3284990432" sldId="262"/>
            <ac:cxnSpMk id="56" creationId="{94520189-13D0-4726-968F-966CDC2A76BF}"/>
          </ac:cxnSpMkLst>
        </pc:cxnChg>
        <pc:cxnChg chg="mod">
          <ac:chgData name="Masaya Yamaguchi" userId="8869a66585b793a1" providerId="LiveId" clId="{C1662E5D-4F69-4976-B2CE-5C1E311DE216}" dt="2020-08-01T18:30:45.066" v="2259" actId="1076"/>
          <ac:cxnSpMkLst>
            <pc:docMk/>
            <pc:sldMk cId="3284990432" sldId="262"/>
            <ac:cxnSpMk id="57" creationId="{D6E9CE51-2A01-4413-84CC-7F98C0CA12E6}"/>
          </ac:cxnSpMkLst>
        </pc:cxnChg>
        <pc:cxnChg chg="mod">
          <ac:chgData name="Masaya Yamaguchi" userId="8869a66585b793a1" providerId="LiveId" clId="{C1662E5D-4F69-4976-B2CE-5C1E311DE216}" dt="2020-08-01T18:30:18.916" v="2254" actId="1076"/>
          <ac:cxnSpMkLst>
            <pc:docMk/>
            <pc:sldMk cId="3284990432" sldId="262"/>
            <ac:cxnSpMk id="58" creationId="{B1CD3E04-85E4-4F9C-A8B9-83F94E225455}"/>
          </ac:cxnSpMkLst>
        </pc:cxnChg>
        <pc:cxnChg chg="mod">
          <ac:chgData name="Masaya Yamaguchi" userId="8869a66585b793a1" providerId="LiveId" clId="{C1662E5D-4F69-4976-B2CE-5C1E311DE216}" dt="2020-08-01T18:30:45.066" v="2259" actId="1076"/>
          <ac:cxnSpMkLst>
            <pc:docMk/>
            <pc:sldMk cId="3284990432" sldId="262"/>
            <ac:cxnSpMk id="59" creationId="{FF740D48-8781-4878-8754-AEE76A3CB1F8}"/>
          </ac:cxnSpMkLst>
        </pc:cxnChg>
        <pc:cxnChg chg="mod">
          <ac:chgData name="Masaya Yamaguchi" userId="8869a66585b793a1" providerId="LiveId" clId="{C1662E5D-4F69-4976-B2CE-5C1E311DE216}" dt="2020-08-01T18:30:45.066" v="2259" actId="1076"/>
          <ac:cxnSpMkLst>
            <pc:docMk/>
            <pc:sldMk cId="3284990432" sldId="262"/>
            <ac:cxnSpMk id="60" creationId="{99DFA228-AA83-45B5-96B1-865534260163}"/>
          </ac:cxnSpMkLst>
        </pc:cxnChg>
        <pc:cxnChg chg="mod">
          <ac:chgData name="Masaya Yamaguchi" userId="8869a66585b793a1" providerId="LiveId" clId="{C1662E5D-4F69-4976-B2CE-5C1E311DE216}" dt="2020-08-01T18:29:44.070" v="2248" actId="1076"/>
          <ac:cxnSpMkLst>
            <pc:docMk/>
            <pc:sldMk cId="3284990432" sldId="262"/>
            <ac:cxnSpMk id="79" creationId="{A9C3D152-650A-4221-85AE-69A34CF10FAF}"/>
          </ac:cxnSpMkLst>
        </pc:cxnChg>
      </pc:sldChg>
      <pc:sldChg chg="modSp">
        <pc:chgData name="Masaya Yamaguchi" userId="8869a66585b793a1" providerId="LiveId" clId="{C1662E5D-4F69-4976-B2CE-5C1E311DE216}" dt="2020-08-01T18:36:34.020" v="2294"/>
        <pc:sldMkLst>
          <pc:docMk/>
          <pc:sldMk cId="2334521627" sldId="263"/>
        </pc:sldMkLst>
        <pc:spChg chg="mod">
          <ac:chgData name="Masaya Yamaguchi" userId="8869a66585b793a1" providerId="LiveId" clId="{C1662E5D-4F69-4976-B2CE-5C1E311DE216}" dt="2020-08-01T18:36:34.020" v="2294"/>
          <ac:spMkLst>
            <pc:docMk/>
            <pc:sldMk cId="2334521627" sldId="263"/>
            <ac:spMk id="2" creationId="{A0F39BA3-32F4-460B-A00F-65C4BCEF5823}"/>
          </ac:spMkLst>
        </pc:spChg>
        <pc:spChg chg="mod">
          <ac:chgData name="Masaya Yamaguchi" userId="8869a66585b793a1" providerId="LiveId" clId="{C1662E5D-4F69-4976-B2CE-5C1E311DE216}" dt="2020-08-01T18:34:17.076" v="2278"/>
          <ac:spMkLst>
            <pc:docMk/>
            <pc:sldMk cId="2334521627" sldId="263"/>
            <ac:spMk id="8" creationId="{7DE35785-B60E-4E6E-8183-308A35A30A38}"/>
          </ac:spMkLst>
        </pc:spChg>
        <pc:picChg chg="mod">
          <ac:chgData name="Masaya Yamaguchi" userId="8869a66585b793a1" providerId="LiveId" clId="{C1662E5D-4F69-4976-B2CE-5C1E311DE216}" dt="2020-08-01T18:33:49.082" v="2276" actId="14826"/>
          <ac:picMkLst>
            <pc:docMk/>
            <pc:sldMk cId="2334521627" sldId="263"/>
            <ac:picMk id="9" creationId="{42C04414-7C10-4A47-B4F3-3A54143F1914}"/>
          </ac:picMkLst>
        </pc:picChg>
        <pc:picChg chg="mod">
          <ac:chgData name="Masaya Yamaguchi" userId="8869a66585b793a1" providerId="LiveId" clId="{C1662E5D-4F69-4976-B2CE-5C1E311DE216}" dt="2020-08-01T18:34:01.953" v="2277" actId="14826"/>
          <ac:picMkLst>
            <pc:docMk/>
            <pc:sldMk cId="2334521627" sldId="263"/>
            <ac:picMk id="11" creationId="{ED7CB026-A1D6-4428-B20C-95E267CEB6E3}"/>
          </ac:picMkLst>
        </pc:picChg>
      </pc:sldChg>
      <pc:sldChg chg="del">
        <pc:chgData name="Masaya Yamaguchi" userId="8869a66585b793a1" providerId="LiveId" clId="{C1662E5D-4F69-4976-B2CE-5C1E311DE216}" dt="2020-08-01T18:38:14.882" v="2295" actId="2696"/>
        <pc:sldMkLst>
          <pc:docMk/>
          <pc:sldMk cId="1512448022" sldId="264"/>
        </pc:sldMkLst>
      </pc:sldChg>
      <pc:sldChg chg="delSp modSp">
        <pc:chgData name="Masaya Yamaguchi" userId="8869a66585b793a1" providerId="LiveId" clId="{C1662E5D-4F69-4976-B2CE-5C1E311DE216}" dt="2020-08-01T18:51:08.289" v="2822" actId="20577"/>
        <pc:sldMkLst>
          <pc:docMk/>
          <pc:sldMk cId="1904588097" sldId="265"/>
        </pc:sldMkLst>
        <pc:spChg chg="mod">
          <ac:chgData name="Masaya Yamaguchi" userId="8869a66585b793a1" providerId="LiveId" clId="{C1662E5D-4F69-4976-B2CE-5C1E311DE216}" dt="2020-08-01T18:51:08.289" v="2822" actId="20577"/>
          <ac:spMkLst>
            <pc:docMk/>
            <pc:sldMk cId="1904588097" sldId="265"/>
            <ac:spMk id="2" creationId="{A0F39BA3-32F4-460B-A00F-65C4BCEF5823}"/>
          </ac:spMkLst>
        </pc:spChg>
        <pc:spChg chg="mod">
          <ac:chgData name="Masaya Yamaguchi" userId="8869a66585b793a1" providerId="LiveId" clId="{C1662E5D-4F69-4976-B2CE-5C1E311DE216}" dt="2020-08-01T18:44:44.209" v="2497" actId="20577"/>
          <ac:spMkLst>
            <pc:docMk/>
            <pc:sldMk cId="1904588097" sldId="265"/>
            <ac:spMk id="6" creationId="{6B551181-2C66-4A19-BFC6-2ADD5F37BB92}"/>
          </ac:spMkLst>
        </pc:spChg>
        <pc:grpChg chg="del">
          <ac:chgData name="Masaya Yamaguchi" userId="8869a66585b793a1" providerId="LiveId" clId="{C1662E5D-4F69-4976-B2CE-5C1E311DE216}" dt="2020-08-01T18:44:57.108" v="2498"/>
          <ac:grpSpMkLst>
            <pc:docMk/>
            <pc:sldMk cId="1904588097" sldId="265"/>
            <ac:grpSpMk id="99" creationId="{DCBD22B2-6CCB-40D7-838E-C02BFF69E7A8}"/>
          </ac:grpSpMkLst>
        </pc:grpChg>
        <pc:picChg chg="del">
          <ac:chgData name="Masaya Yamaguchi" userId="8869a66585b793a1" providerId="LiveId" clId="{C1662E5D-4F69-4976-B2CE-5C1E311DE216}" dt="2020-08-01T18:48:37.347" v="2648"/>
          <ac:picMkLst>
            <pc:docMk/>
            <pc:sldMk cId="1904588097" sldId="265"/>
            <ac:picMk id="108" creationId="{1457C8C4-B6BD-4D7C-B25B-DE7FD0880BD0}"/>
          </ac:picMkLst>
        </pc:picChg>
      </pc:sldChg>
      <pc:sldChg chg="del">
        <pc:chgData name="Masaya Yamaguchi" userId="8869a66585b793a1" providerId="LiveId" clId="{C1662E5D-4F69-4976-B2CE-5C1E311DE216}" dt="2020-08-01T18:51:21.031" v="2823" actId="2696"/>
        <pc:sldMkLst>
          <pc:docMk/>
          <pc:sldMk cId="1873733489" sldId="266"/>
        </pc:sldMkLst>
      </pc:sldChg>
      <pc:sldChg chg="modSp">
        <pc:chgData name="Masaya Yamaguchi" userId="8869a66585b793a1" providerId="LiveId" clId="{C1662E5D-4F69-4976-B2CE-5C1E311DE216}" dt="2020-08-01T19:11:07.419" v="3346" actId="1076"/>
        <pc:sldMkLst>
          <pc:docMk/>
          <pc:sldMk cId="3645404220" sldId="267"/>
        </pc:sldMkLst>
        <pc:spChg chg="mod">
          <ac:chgData name="Masaya Yamaguchi" userId="8869a66585b793a1" providerId="LiveId" clId="{C1662E5D-4F69-4976-B2CE-5C1E311DE216}" dt="2020-08-01T19:11:03.893" v="3345" actId="1076"/>
          <ac:spMkLst>
            <pc:docMk/>
            <pc:sldMk cId="3645404220" sldId="267"/>
            <ac:spMk id="2" creationId="{A0F39BA3-32F4-460B-A00F-65C4BCEF5823}"/>
          </ac:spMkLst>
        </pc:spChg>
        <pc:spChg chg="mod">
          <ac:chgData name="Masaya Yamaguchi" userId="8869a66585b793a1" providerId="LiveId" clId="{C1662E5D-4F69-4976-B2CE-5C1E311DE216}" dt="2020-08-01T19:10:47.700" v="3343" actId="20577"/>
          <ac:spMkLst>
            <pc:docMk/>
            <pc:sldMk cId="3645404220" sldId="267"/>
            <ac:spMk id="6" creationId="{6B551181-2C66-4A19-BFC6-2ADD5F37BB92}"/>
          </ac:spMkLst>
        </pc:spChg>
        <pc:spChg chg="mod">
          <ac:chgData name="Masaya Yamaguchi" userId="8869a66585b793a1" providerId="LiveId" clId="{C1662E5D-4F69-4976-B2CE-5C1E311DE216}" dt="2020-08-01T19:11:07.419" v="3346" actId="1076"/>
          <ac:spMkLst>
            <pc:docMk/>
            <pc:sldMk cId="3645404220" sldId="267"/>
            <ac:spMk id="10" creationId="{4A5C3F4B-AC88-4913-B8D6-2B114912F959}"/>
          </ac:spMkLst>
        </pc:spChg>
        <pc:graphicFrameChg chg="mod modGraphic">
          <ac:chgData name="Masaya Yamaguchi" userId="8869a66585b793a1" providerId="LiveId" clId="{C1662E5D-4F69-4976-B2CE-5C1E311DE216}" dt="2020-08-01T19:10:56.851" v="3344" actId="1076"/>
          <ac:graphicFrameMkLst>
            <pc:docMk/>
            <pc:sldMk cId="3645404220" sldId="267"/>
            <ac:graphicFrameMk id="3" creationId="{E5B8BC19-567C-46C0-B0B2-9B2F23D277AE}"/>
          </ac:graphicFrameMkLst>
        </pc:graphicFrameChg>
      </pc:sldChg>
      <pc:sldChg chg="modSp">
        <pc:chgData name="Masaya Yamaguchi" userId="8869a66585b793a1" providerId="LiveId" clId="{C1662E5D-4F69-4976-B2CE-5C1E311DE216}" dt="2020-08-01T17:58:23.336" v="1247" actId="20577"/>
        <pc:sldMkLst>
          <pc:docMk/>
          <pc:sldMk cId="4128052610" sldId="268"/>
        </pc:sldMkLst>
        <pc:spChg chg="mod">
          <ac:chgData name="Masaya Yamaguchi" userId="8869a66585b793a1" providerId="LiveId" clId="{C1662E5D-4F69-4976-B2CE-5C1E311DE216}" dt="2020-08-01T17:58:23.336" v="1247" actId="20577"/>
          <ac:spMkLst>
            <pc:docMk/>
            <pc:sldMk cId="4128052610" sldId="268"/>
            <ac:spMk id="2" creationId="{A0F39BA3-32F4-460B-A00F-65C4BCEF5823}"/>
          </ac:spMkLst>
        </pc:spChg>
      </pc:sldChg>
      <pc:sldChg chg="addSp delSp modSp">
        <pc:chgData name="Masaya Yamaguchi" userId="8869a66585b793a1" providerId="LiveId" clId="{C1662E5D-4F69-4976-B2CE-5C1E311DE216}" dt="2020-08-01T18:01:10.617" v="1296" actId="20577"/>
        <pc:sldMkLst>
          <pc:docMk/>
          <pc:sldMk cId="886174722" sldId="269"/>
        </pc:sldMkLst>
        <pc:spChg chg="del mod">
          <ac:chgData name="Masaya Yamaguchi" userId="8869a66585b793a1" providerId="LiveId" clId="{C1662E5D-4F69-4976-B2CE-5C1E311DE216}" dt="2020-08-01T17:43:58.400" v="315"/>
          <ac:spMkLst>
            <pc:docMk/>
            <pc:sldMk cId="886174722" sldId="269"/>
            <ac:spMk id="3" creationId="{AE4A35AD-A9DA-42E7-8017-E1887DB518C9}"/>
          </ac:spMkLst>
        </pc:spChg>
        <pc:spChg chg="del mod">
          <ac:chgData name="Masaya Yamaguchi" userId="8869a66585b793a1" providerId="LiveId" clId="{C1662E5D-4F69-4976-B2CE-5C1E311DE216}" dt="2020-08-01T17:44:46.458" v="338"/>
          <ac:spMkLst>
            <pc:docMk/>
            <pc:sldMk cId="886174722" sldId="269"/>
            <ac:spMk id="4" creationId="{D93BC6C0-F763-442A-A026-4978E59453E7}"/>
          </ac:spMkLst>
        </pc:spChg>
        <pc:spChg chg="add mod">
          <ac:chgData name="Masaya Yamaguchi" userId="8869a66585b793a1" providerId="LiveId" clId="{C1662E5D-4F69-4976-B2CE-5C1E311DE216}" dt="2020-08-01T17:44:14.860" v="335" actId="20577"/>
          <ac:spMkLst>
            <pc:docMk/>
            <pc:sldMk cId="886174722" sldId="269"/>
            <ac:spMk id="5" creationId="{C723792D-244F-46B4-AEF2-7DD62A18A0E1}"/>
          </ac:spMkLst>
        </pc:spChg>
        <pc:spChg chg="add mod">
          <ac:chgData name="Masaya Yamaguchi" userId="8869a66585b793a1" providerId="LiveId" clId="{C1662E5D-4F69-4976-B2CE-5C1E311DE216}" dt="2020-08-01T18:01:10.617" v="1296" actId="20577"/>
          <ac:spMkLst>
            <pc:docMk/>
            <pc:sldMk cId="886174722" sldId="269"/>
            <ac:spMk id="6" creationId="{58CDAA12-0D41-4C68-8CE7-7603C10B18C0}"/>
          </ac:spMkLst>
        </pc:spChg>
      </pc:sldChg>
      <pc:sldChg chg="modSp">
        <pc:chgData name="Masaya Yamaguchi" userId="8869a66585b793a1" providerId="LiveId" clId="{C1662E5D-4F69-4976-B2CE-5C1E311DE216}" dt="2020-08-01T18:54:06.650" v="2834" actId="20577"/>
        <pc:sldMkLst>
          <pc:docMk/>
          <pc:sldMk cId="4095490388" sldId="270"/>
        </pc:sldMkLst>
        <pc:spChg chg="mod">
          <ac:chgData name="Masaya Yamaguchi" userId="8869a66585b793a1" providerId="LiveId" clId="{C1662E5D-4F69-4976-B2CE-5C1E311DE216}" dt="2020-08-01T18:54:06.650" v="2834" actId="20577"/>
          <ac:spMkLst>
            <pc:docMk/>
            <pc:sldMk cId="4095490388" sldId="270"/>
            <ac:spMk id="2" creationId="{A0F39BA3-32F4-460B-A00F-65C4BCEF5823}"/>
          </ac:spMkLst>
        </pc:spChg>
        <pc:spChg chg="mod">
          <ac:chgData name="Masaya Yamaguchi" userId="8869a66585b793a1" providerId="LiveId" clId="{C1662E5D-4F69-4976-B2CE-5C1E311DE216}" dt="2020-08-01T18:51:30.167" v="2825" actId="20577"/>
          <ac:spMkLst>
            <pc:docMk/>
            <pc:sldMk cId="4095490388" sldId="270"/>
            <ac:spMk id="6" creationId="{6B551181-2C66-4A19-BFC6-2ADD5F37BB92}"/>
          </ac:spMkLst>
        </pc:spChg>
        <pc:picChg chg="mod">
          <ac:chgData name="Masaya Yamaguchi" userId="8869a66585b793a1" providerId="LiveId" clId="{C1662E5D-4F69-4976-B2CE-5C1E311DE216}" dt="2020-08-01T18:52:35.404" v="2828" actId="14826"/>
          <ac:picMkLst>
            <pc:docMk/>
            <pc:sldMk cId="4095490388" sldId="270"/>
            <ac:picMk id="9" creationId="{42C04414-7C10-4A47-B4F3-3A54143F1914}"/>
          </ac:picMkLst>
        </pc:picChg>
      </pc:sldChg>
      <pc:sldChg chg="addSp delSp modSp">
        <pc:chgData name="Masaya Yamaguchi" userId="8869a66585b793a1" providerId="LiveId" clId="{C1662E5D-4F69-4976-B2CE-5C1E311DE216}" dt="2020-08-01T19:03:35.099" v="3040" actId="1076"/>
        <pc:sldMkLst>
          <pc:docMk/>
          <pc:sldMk cId="506816803" sldId="271"/>
        </pc:sldMkLst>
        <pc:spChg chg="mod">
          <ac:chgData name="Masaya Yamaguchi" userId="8869a66585b793a1" providerId="LiveId" clId="{C1662E5D-4F69-4976-B2CE-5C1E311DE216}" dt="2020-08-01T19:03:04.914" v="3032" actId="20577"/>
          <ac:spMkLst>
            <pc:docMk/>
            <pc:sldMk cId="506816803" sldId="271"/>
            <ac:spMk id="2" creationId="{A0F39BA3-32F4-460B-A00F-65C4BCEF5823}"/>
          </ac:spMkLst>
        </pc:spChg>
        <pc:spChg chg="add del mod">
          <ac:chgData name="Masaya Yamaguchi" userId="8869a66585b793a1" providerId="LiveId" clId="{C1662E5D-4F69-4976-B2CE-5C1E311DE216}" dt="2020-08-01T18:55:31.975" v="2838"/>
          <ac:spMkLst>
            <pc:docMk/>
            <pc:sldMk cId="506816803" sldId="271"/>
            <ac:spMk id="3" creationId="{B4EC91C9-03CE-415E-BEBB-136450DC2ED7}"/>
          </ac:spMkLst>
        </pc:spChg>
        <pc:spChg chg="del">
          <ac:chgData name="Masaya Yamaguchi" userId="8869a66585b793a1" providerId="LiveId" clId="{C1662E5D-4F69-4976-B2CE-5C1E311DE216}" dt="2020-08-01T19:01:20.847" v="2855"/>
          <ac:spMkLst>
            <pc:docMk/>
            <pc:sldMk cId="506816803" sldId="271"/>
            <ac:spMk id="8" creationId="{7DE35785-B60E-4E6E-8183-308A35A30A38}"/>
          </ac:spMkLst>
        </pc:spChg>
        <pc:spChg chg="add del mod">
          <ac:chgData name="Masaya Yamaguchi" userId="8869a66585b793a1" providerId="LiveId" clId="{C1662E5D-4F69-4976-B2CE-5C1E311DE216}" dt="2020-08-01T19:03:21.900" v="3036"/>
          <ac:spMkLst>
            <pc:docMk/>
            <pc:sldMk cId="506816803" sldId="271"/>
            <ac:spMk id="12" creationId="{A407EDCE-94FA-4CB0-B0EF-6D684F4A562D}"/>
          </ac:spMkLst>
        </pc:spChg>
        <pc:spChg chg="add mod">
          <ac:chgData name="Masaya Yamaguchi" userId="8869a66585b793a1" providerId="LiveId" clId="{C1662E5D-4F69-4976-B2CE-5C1E311DE216}" dt="2020-08-01T19:03:35.099" v="3040" actId="1076"/>
          <ac:spMkLst>
            <pc:docMk/>
            <pc:sldMk cId="506816803" sldId="271"/>
            <ac:spMk id="13" creationId="{35A5CF76-F655-4F49-BFED-288754A18F78}"/>
          </ac:spMkLst>
        </pc:spChg>
        <pc:graphicFrameChg chg="add del">
          <ac:chgData name="Masaya Yamaguchi" userId="8869a66585b793a1" providerId="LiveId" clId="{C1662E5D-4F69-4976-B2CE-5C1E311DE216}" dt="2020-08-01T18:56:12.815" v="2840" actId="3680"/>
          <ac:graphicFrameMkLst>
            <pc:docMk/>
            <pc:sldMk cId="506816803" sldId="271"/>
            <ac:graphicFrameMk id="4" creationId="{1DE9B4E5-2DD5-4787-A51F-5A84D5C4E24A}"/>
          </ac:graphicFrameMkLst>
        </pc:graphicFrameChg>
        <pc:graphicFrameChg chg="add del">
          <ac:chgData name="Masaya Yamaguchi" userId="8869a66585b793a1" providerId="LiveId" clId="{C1662E5D-4F69-4976-B2CE-5C1E311DE216}" dt="2020-08-01T19:01:12.783" v="2852"/>
          <ac:graphicFrameMkLst>
            <pc:docMk/>
            <pc:sldMk cId="506816803" sldId="271"/>
            <ac:graphicFrameMk id="7" creationId="{5FB51F7A-BE85-4C98-A12E-C99E4C880741}"/>
          </ac:graphicFrameMkLst>
        </pc:graphicFrameChg>
        <pc:picChg chg="del">
          <ac:chgData name="Masaya Yamaguchi" userId="8869a66585b793a1" providerId="LiveId" clId="{C1662E5D-4F69-4976-B2CE-5C1E311DE216}" dt="2020-08-01T18:54:51.668" v="2835"/>
          <ac:picMkLst>
            <pc:docMk/>
            <pc:sldMk cId="506816803" sldId="271"/>
            <ac:picMk id="9" creationId="{42C04414-7C10-4A47-B4F3-3A54143F1914}"/>
          </ac:picMkLst>
        </pc:picChg>
        <pc:picChg chg="add mod">
          <ac:chgData name="Masaya Yamaguchi" userId="8869a66585b793a1" providerId="LiveId" clId="{C1662E5D-4F69-4976-B2CE-5C1E311DE216}" dt="2020-08-01T19:03:35.099" v="3040" actId="1076"/>
          <ac:picMkLst>
            <pc:docMk/>
            <pc:sldMk cId="506816803" sldId="271"/>
            <ac:picMk id="10" creationId="{D8EFE877-3901-4542-A7BE-EFB8C041D4FF}"/>
          </ac:picMkLst>
        </pc:picChg>
        <pc:picChg chg="del">
          <ac:chgData name="Masaya Yamaguchi" userId="8869a66585b793a1" providerId="LiveId" clId="{C1662E5D-4F69-4976-B2CE-5C1E311DE216}" dt="2020-08-01T18:54:51.668" v="2835"/>
          <ac:picMkLst>
            <pc:docMk/>
            <pc:sldMk cId="506816803" sldId="271"/>
            <ac:picMk id="11" creationId="{ED7CB026-A1D6-4428-B20C-95E267CEB6E3}"/>
          </ac:picMkLst>
        </pc:picChg>
      </pc:sldChg>
    </pc:docChg>
  </pc:docChgLst>
  <pc:docChgLst>
    <pc:chgData name="Masaya Yamaguchi" userId="8869a66585b793a1" providerId="LiveId" clId="{81B6BE6E-F3D5-4DD0-B28C-5B2940380FB9}"/>
    <pc:docChg chg="undo custSel modSld">
      <pc:chgData name="Masaya Yamaguchi" userId="8869a66585b793a1" providerId="LiveId" clId="{81B6BE6E-F3D5-4DD0-B28C-5B2940380FB9}" dt="2020-07-20T09:10:50.193" v="783" actId="113"/>
      <pc:docMkLst>
        <pc:docMk/>
      </pc:docMkLst>
      <pc:sldChg chg="modSp">
        <pc:chgData name="Masaya Yamaguchi" userId="8869a66585b793a1" providerId="LiveId" clId="{81B6BE6E-F3D5-4DD0-B28C-5B2940380FB9}" dt="2020-07-19T12:10:46.600" v="222" actId="255"/>
        <pc:sldMkLst>
          <pc:docMk/>
          <pc:sldMk cId="3512458007" sldId="257"/>
        </pc:sldMkLst>
        <pc:spChg chg="mod">
          <ac:chgData name="Masaya Yamaguchi" userId="8869a66585b793a1" providerId="LiveId" clId="{81B6BE6E-F3D5-4DD0-B28C-5B2940380FB9}" dt="2020-07-19T12:10:46.600" v="222" actId="255"/>
          <ac:spMkLst>
            <pc:docMk/>
            <pc:sldMk cId="3512458007" sldId="257"/>
            <ac:spMk id="7" creationId="{289347C9-95C4-4E95-AF1F-ADF9175698D4}"/>
          </ac:spMkLst>
        </pc:spChg>
      </pc:sldChg>
      <pc:sldChg chg="modSp">
        <pc:chgData name="Masaya Yamaguchi" userId="8869a66585b793a1" providerId="LiveId" clId="{81B6BE6E-F3D5-4DD0-B28C-5B2940380FB9}" dt="2020-07-19T12:10:35.407" v="219" actId="20577"/>
        <pc:sldMkLst>
          <pc:docMk/>
          <pc:sldMk cId="770571783" sldId="260"/>
        </pc:sldMkLst>
        <pc:spChg chg="mod">
          <ac:chgData name="Masaya Yamaguchi" userId="8869a66585b793a1" providerId="LiveId" clId="{81B6BE6E-F3D5-4DD0-B28C-5B2940380FB9}" dt="2020-07-19T12:10:35.407" v="219" actId="20577"/>
          <ac:spMkLst>
            <pc:docMk/>
            <pc:sldMk cId="770571783" sldId="260"/>
            <ac:spMk id="7" creationId="{289347C9-95C4-4E95-AF1F-ADF9175698D4}"/>
          </ac:spMkLst>
        </pc:spChg>
      </pc:sldChg>
      <pc:sldChg chg="addSp modSp">
        <pc:chgData name="Masaya Yamaguchi" userId="8869a66585b793a1" providerId="LiveId" clId="{81B6BE6E-F3D5-4DD0-B28C-5B2940380FB9}" dt="2020-07-20T09:10:50.193" v="783" actId="113"/>
        <pc:sldMkLst>
          <pc:docMk/>
          <pc:sldMk cId="2667628471" sldId="261"/>
        </pc:sldMkLst>
        <pc:spChg chg="mod">
          <ac:chgData name="Masaya Yamaguchi" userId="8869a66585b793a1" providerId="LiveId" clId="{81B6BE6E-F3D5-4DD0-B28C-5B2940380FB9}" dt="2020-07-19T11:59:31.641" v="1" actId="113"/>
          <ac:spMkLst>
            <pc:docMk/>
            <pc:sldMk cId="2667628471" sldId="261"/>
            <ac:spMk id="2" creationId="{A0F39BA3-32F4-460B-A00F-65C4BCEF5823}"/>
          </ac:spMkLst>
        </pc:spChg>
        <pc:spChg chg="mod">
          <ac:chgData name="Masaya Yamaguchi" userId="8869a66585b793a1" providerId="LiveId" clId="{81B6BE6E-F3D5-4DD0-B28C-5B2940380FB9}" dt="2020-07-19T12:16:09.783" v="428" actId="20577"/>
          <ac:spMkLst>
            <pc:docMk/>
            <pc:sldMk cId="2667628471" sldId="261"/>
            <ac:spMk id="7" creationId="{289347C9-95C4-4E95-AF1F-ADF9175698D4}"/>
          </ac:spMkLst>
        </pc:spChg>
        <pc:spChg chg="mod">
          <ac:chgData name="Masaya Yamaguchi" userId="8869a66585b793a1" providerId="LiveId" clId="{81B6BE6E-F3D5-4DD0-B28C-5B2940380FB9}" dt="2020-07-20T09:10:50.193" v="783" actId="113"/>
          <ac:spMkLst>
            <pc:docMk/>
            <pc:sldMk cId="2667628471" sldId="261"/>
            <ac:spMk id="8" creationId="{1F91A010-CE87-4D2C-AD45-2F8B2162AC84}"/>
          </ac:spMkLst>
        </pc:spChg>
        <pc:spChg chg="add mod">
          <ac:chgData name="Masaya Yamaguchi" userId="8869a66585b793a1" providerId="LiveId" clId="{81B6BE6E-F3D5-4DD0-B28C-5B2940380FB9}" dt="2020-07-19T12:17:21.255" v="547" actId="20577"/>
          <ac:spMkLst>
            <pc:docMk/>
            <pc:sldMk cId="2667628471" sldId="261"/>
            <ac:spMk id="9" creationId="{60B9760D-6AFF-475C-BBCB-C7A8CAB77BAE}"/>
          </ac:spMkLst>
        </pc:spChg>
      </pc:sldChg>
      <pc:sldChg chg="addSp delSp modSp">
        <pc:chgData name="Masaya Yamaguchi" userId="8869a66585b793a1" providerId="LiveId" clId="{81B6BE6E-F3D5-4DD0-B28C-5B2940380FB9}" dt="2020-07-19T12:21:52.318" v="779" actId="20577"/>
        <pc:sldMkLst>
          <pc:docMk/>
          <pc:sldMk cId="1098630709" sldId="262"/>
        </pc:sldMkLst>
        <pc:spChg chg="mod">
          <ac:chgData name="Masaya Yamaguchi" userId="8869a66585b793a1" providerId="LiveId" clId="{81B6BE6E-F3D5-4DD0-B28C-5B2940380FB9}" dt="2020-07-19T12:20:18.230" v="677" actId="20577"/>
          <ac:spMkLst>
            <pc:docMk/>
            <pc:sldMk cId="1098630709" sldId="262"/>
            <ac:spMk id="2" creationId="{A0F39BA3-32F4-460B-A00F-65C4BCEF5823}"/>
          </ac:spMkLst>
        </pc:spChg>
        <pc:spChg chg="mod">
          <ac:chgData name="Masaya Yamaguchi" userId="8869a66585b793a1" providerId="LiveId" clId="{81B6BE6E-F3D5-4DD0-B28C-5B2940380FB9}" dt="2020-07-19T12:18:15.235" v="558" actId="20577"/>
          <ac:spMkLst>
            <pc:docMk/>
            <pc:sldMk cId="1098630709" sldId="262"/>
            <ac:spMk id="5" creationId="{019221CD-53B1-494F-BC3B-7ABE372BAE13}"/>
          </ac:spMkLst>
        </pc:spChg>
        <pc:spChg chg="del">
          <ac:chgData name="Masaya Yamaguchi" userId="8869a66585b793a1" providerId="LiveId" clId="{81B6BE6E-F3D5-4DD0-B28C-5B2940380FB9}" dt="2020-07-19T12:18:19.145" v="559"/>
          <ac:spMkLst>
            <pc:docMk/>
            <pc:sldMk cId="1098630709" sldId="262"/>
            <ac:spMk id="6" creationId="{6B551181-2C66-4A19-BFC6-2ADD5F37BB92}"/>
          </ac:spMkLst>
        </pc:spChg>
        <pc:spChg chg="del">
          <ac:chgData name="Masaya Yamaguchi" userId="8869a66585b793a1" providerId="LiveId" clId="{81B6BE6E-F3D5-4DD0-B28C-5B2940380FB9}" dt="2020-07-19T12:19:49.813" v="655"/>
          <ac:spMkLst>
            <pc:docMk/>
            <pc:sldMk cId="1098630709" sldId="262"/>
            <ac:spMk id="7" creationId="{289347C9-95C4-4E95-AF1F-ADF9175698D4}"/>
          </ac:spMkLst>
        </pc:spChg>
        <pc:spChg chg="mod">
          <ac:chgData name="Masaya Yamaguchi" userId="8869a66585b793a1" providerId="LiveId" clId="{81B6BE6E-F3D5-4DD0-B28C-5B2940380FB9}" dt="2020-07-19T12:21:52.318" v="779" actId="20577"/>
          <ac:spMkLst>
            <pc:docMk/>
            <pc:sldMk cId="1098630709" sldId="262"/>
            <ac:spMk id="8" creationId="{1F91A010-CE87-4D2C-AD45-2F8B2162AC84}"/>
          </ac:spMkLst>
        </pc:spChg>
        <pc:spChg chg="del">
          <ac:chgData name="Masaya Yamaguchi" userId="8869a66585b793a1" providerId="LiveId" clId="{81B6BE6E-F3D5-4DD0-B28C-5B2940380FB9}" dt="2020-07-19T12:19:52.760" v="656"/>
          <ac:spMkLst>
            <pc:docMk/>
            <pc:sldMk cId="1098630709" sldId="262"/>
            <ac:spMk id="9" creationId="{60B9760D-6AFF-475C-BBCB-C7A8CAB77BAE}"/>
          </ac:spMkLst>
        </pc:spChg>
        <pc:spChg chg="add mod">
          <ac:chgData name="Masaya Yamaguchi" userId="8869a66585b793a1" providerId="LiveId" clId="{81B6BE6E-F3D5-4DD0-B28C-5B2940380FB9}" dt="2020-07-19T12:21:42.876" v="776" actId="20577"/>
          <ac:spMkLst>
            <pc:docMk/>
            <pc:sldMk cId="1098630709" sldId="262"/>
            <ac:spMk id="10" creationId="{3C117F8A-4186-443A-AC3B-6B35E2BDCD56}"/>
          </ac:spMkLst>
        </pc:spChg>
      </pc:sldChg>
    </pc:docChg>
  </pc:docChgLst>
  <pc:docChgLst>
    <pc:chgData name="Yamaguchi Masaya" userId="8869a66585b793a1" providerId="LiveId" clId="{2351F572-D861-470A-BB47-F8022FA7E99C}"/>
    <pc:docChg chg="undo redo custSel addSld delSld modSld">
      <pc:chgData name="Yamaguchi Masaya" userId="8869a66585b793a1" providerId="LiveId" clId="{2351F572-D861-470A-BB47-F8022FA7E99C}" dt="2020-07-18T10:26:36.706" v="335"/>
      <pc:docMkLst>
        <pc:docMk/>
      </pc:docMkLst>
      <pc:sldChg chg="modSp mod">
        <pc:chgData name="Yamaguchi Masaya" userId="8869a66585b793a1" providerId="LiveId" clId="{2351F572-D861-470A-BB47-F8022FA7E99C}" dt="2020-07-17T08:39:44.401" v="63" actId="20577"/>
        <pc:sldMkLst>
          <pc:docMk/>
          <pc:sldMk cId="2216193728" sldId="256"/>
        </pc:sldMkLst>
        <pc:spChg chg="mod">
          <ac:chgData name="Yamaguchi Masaya" userId="8869a66585b793a1" providerId="LiveId" clId="{2351F572-D861-470A-BB47-F8022FA7E99C}" dt="2020-07-17T08:39:44.401" v="63" actId="20577"/>
          <ac:spMkLst>
            <pc:docMk/>
            <pc:sldMk cId="2216193728" sldId="256"/>
            <ac:spMk id="2" creationId="{FA2BB364-A49C-4441-B4FE-4A23CEE640B5}"/>
          </ac:spMkLst>
        </pc:spChg>
        <pc:spChg chg="mod">
          <ac:chgData name="Yamaguchi Masaya" userId="8869a66585b793a1" providerId="LiveId" clId="{2351F572-D861-470A-BB47-F8022FA7E99C}" dt="2020-07-17T08:39:32.172" v="55" actId="20577"/>
          <ac:spMkLst>
            <pc:docMk/>
            <pc:sldMk cId="2216193728" sldId="256"/>
            <ac:spMk id="4" creationId="{53DF05E9-1202-4FE3-A518-573355B6EBE1}"/>
          </ac:spMkLst>
        </pc:spChg>
      </pc:sldChg>
      <pc:sldChg chg="addSp delSp modSp add del mod">
        <pc:chgData name="Yamaguchi Masaya" userId="8869a66585b793a1" providerId="LiveId" clId="{2351F572-D861-470A-BB47-F8022FA7E99C}" dt="2020-07-17T08:51:12.054" v="201" actId="47"/>
        <pc:sldMkLst>
          <pc:docMk/>
          <pc:sldMk cId="3512458007" sldId="257"/>
        </pc:sldMkLst>
        <pc:spChg chg="mod">
          <ac:chgData name="Yamaguchi Masaya" userId="8869a66585b793a1" providerId="LiveId" clId="{2351F572-D861-470A-BB47-F8022FA7E99C}" dt="2020-07-17T08:43:01.127" v="148" actId="20577"/>
          <ac:spMkLst>
            <pc:docMk/>
            <pc:sldMk cId="3512458007" sldId="257"/>
            <ac:spMk id="5" creationId="{019221CD-53B1-494F-BC3B-7ABE372BAE13}"/>
          </ac:spMkLst>
        </pc:spChg>
        <pc:spChg chg="mod">
          <ac:chgData name="Yamaguchi Masaya" userId="8869a66585b793a1" providerId="LiveId" clId="{2351F572-D861-470A-BB47-F8022FA7E99C}" dt="2020-07-17T08:49:46.200" v="180" actId="20577"/>
          <ac:spMkLst>
            <pc:docMk/>
            <pc:sldMk cId="3512458007" sldId="257"/>
            <ac:spMk id="6" creationId="{6B551181-2C66-4A19-BFC6-2ADD5F37BB92}"/>
          </ac:spMkLst>
        </pc:spChg>
        <pc:spChg chg="mod">
          <ac:chgData name="Yamaguchi Masaya" userId="8869a66585b793a1" providerId="LiveId" clId="{2351F572-D861-470A-BB47-F8022FA7E99C}" dt="2020-07-17T08:49:54.760" v="181" actId="1076"/>
          <ac:spMkLst>
            <pc:docMk/>
            <pc:sldMk cId="3512458007" sldId="257"/>
            <ac:spMk id="7" creationId="{289347C9-95C4-4E95-AF1F-ADF9175698D4}"/>
          </ac:spMkLst>
        </pc:spChg>
        <pc:spChg chg="del">
          <ac:chgData name="Yamaguchi Masaya" userId="8869a66585b793a1" providerId="LiveId" clId="{2351F572-D861-470A-BB47-F8022FA7E99C}" dt="2020-07-17T08:45:13.387" v="163" actId="21"/>
          <ac:spMkLst>
            <pc:docMk/>
            <pc:sldMk cId="3512458007" sldId="257"/>
            <ac:spMk id="13" creationId="{BE79D37B-587C-4432-B2FF-90091954591E}"/>
          </ac:spMkLst>
        </pc:spChg>
        <pc:spChg chg="add mod">
          <ac:chgData name="Yamaguchi Masaya" userId="8869a66585b793a1" providerId="LiveId" clId="{2351F572-D861-470A-BB47-F8022FA7E99C}" dt="2020-07-17T07:29:11.979" v="48" actId="20577"/>
          <ac:spMkLst>
            <pc:docMk/>
            <pc:sldMk cId="3512458007" sldId="257"/>
            <ac:spMk id="15" creationId="{41DAF6B3-A978-4545-932B-317975CDD435}"/>
          </ac:spMkLst>
        </pc:spChg>
        <pc:spChg chg="add del mod">
          <ac:chgData name="Yamaguchi Masaya" userId="8869a66585b793a1" providerId="LiveId" clId="{2351F572-D861-470A-BB47-F8022FA7E99C}" dt="2020-07-17T08:51:12.054" v="201" actId="47"/>
          <ac:spMkLst>
            <pc:docMk/>
            <pc:sldMk cId="3512458007" sldId="257"/>
            <ac:spMk id="18" creationId="{9B06E05C-C8D2-4F48-9253-B083D89142BA}"/>
          </ac:spMkLst>
        </pc:spChg>
        <pc:grpChg chg="del">
          <ac:chgData name="Yamaguchi Masaya" userId="8869a66585b793a1" providerId="LiveId" clId="{2351F572-D861-470A-BB47-F8022FA7E99C}" dt="2020-07-17T08:45:09.969" v="162" actId="21"/>
          <ac:grpSpMkLst>
            <pc:docMk/>
            <pc:sldMk cId="3512458007" sldId="257"/>
            <ac:grpSpMk id="12" creationId="{D2C06C4D-29DE-4789-8627-B2D6518B7932}"/>
          </ac:grpSpMkLst>
        </pc:grpChg>
        <pc:picChg chg="del mod">
          <ac:chgData name="Yamaguchi Masaya" userId="8869a66585b793a1" providerId="LiveId" clId="{2351F572-D861-470A-BB47-F8022FA7E99C}" dt="2020-07-17T07:03:22.066" v="18" actId="478"/>
          <ac:picMkLst>
            <pc:docMk/>
            <pc:sldMk cId="3512458007" sldId="257"/>
            <ac:picMk id="4" creationId="{7FEE465D-B0A0-403C-9C5B-54F43B74B061}"/>
          </ac:picMkLst>
        </pc:picChg>
        <pc:picChg chg="del mod ord">
          <ac:chgData name="Yamaguchi Masaya" userId="8869a66585b793a1" providerId="LiveId" clId="{2351F572-D861-470A-BB47-F8022FA7E99C}" dt="2020-07-17T07:04:10.128" v="31" actId="478"/>
          <ac:picMkLst>
            <pc:docMk/>
            <pc:sldMk cId="3512458007" sldId="257"/>
            <ac:picMk id="10" creationId="{F05BB4C4-9D09-47F1-87BB-C0D00F4A9B2A}"/>
          </ac:picMkLst>
        </pc:picChg>
        <pc:picChg chg="del mod ord">
          <ac:chgData name="Yamaguchi Masaya" userId="8869a66585b793a1" providerId="LiveId" clId="{2351F572-D861-470A-BB47-F8022FA7E99C}" dt="2020-07-17T08:44:54.368" v="161" actId="478"/>
          <ac:picMkLst>
            <pc:docMk/>
            <pc:sldMk cId="3512458007" sldId="257"/>
            <ac:picMk id="14" creationId="{517EFD1C-A57E-4440-B7A5-93A1095F1FD5}"/>
          </ac:picMkLst>
        </pc:picChg>
        <pc:picChg chg="del mod ord">
          <ac:chgData name="Yamaguchi Masaya" userId="8869a66585b793a1" providerId="LiveId" clId="{2351F572-D861-470A-BB47-F8022FA7E99C}" dt="2020-07-17T08:50:49.742" v="197" actId="478"/>
          <ac:picMkLst>
            <pc:docMk/>
            <pc:sldMk cId="3512458007" sldId="257"/>
            <ac:picMk id="17" creationId="{3AAC70AB-5F2F-4233-A13A-E912C3436114}"/>
          </ac:picMkLst>
        </pc:picChg>
        <pc:picChg chg="mod ord">
          <ac:chgData name="Yamaguchi Masaya" userId="8869a66585b793a1" providerId="LiveId" clId="{2351F572-D861-470A-BB47-F8022FA7E99C}" dt="2020-07-17T08:50:49.742" v="196" actId="108"/>
          <ac:picMkLst>
            <pc:docMk/>
            <pc:sldMk cId="3512458007" sldId="257"/>
            <ac:picMk id="20" creationId="{B48C3978-9DDB-48A5-BB5E-C8D372E5140D}"/>
          </ac:picMkLst>
        </pc:picChg>
      </pc:sldChg>
      <pc:sldChg chg="modSp mod">
        <pc:chgData name="Yamaguchi Masaya" userId="8869a66585b793a1" providerId="LiveId" clId="{2351F572-D861-470A-BB47-F8022FA7E99C}" dt="2020-07-17T08:40:56.273" v="126" actId="20577"/>
        <pc:sldMkLst>
          <pc:docMk/>
          <pc:sldMk cId="591245623" sldId="259"/>
        </pc:sldMkLst>
        <pc:spChg chg="mod">
          <ac:chgData name="Yamaguchi Masaya" userId="8869a66585b793a1" providerId="LiveId" clId="{2351F572-D861-470A-BB47-F8022FA7E99C}" dt="2020-07-17T08:40:56.273" v="126" actId="20577"/>
          <ac:spMkLst>
            <pc:docMk/>
            <pc:sldMk cId="591245623" sldId="259"/>
            <ac:spMk id="4" creationId="{D93BC6C0-F763-442A-A026-4978E59453E7}"/>
          </ac:spMkLst>
        </pc:spChg>
      </pc:sldChg>
      <pc:sldChg chg="add del">
        <pc:chgData name="Yamaguchi Masaya" userId="8869a66585b793a1" providerId="LiveId" clId="{2351F572-D861-470A-BB47-F8022FA7E99C}" dt="2020-07-17T08:39:18.601" v="51" actId="2696"/>
        <pc:sldMkLst>
          <pc:docMk/>
          <pc:sldMk cId="3050284071" sldId="260"/>
        </pc:sldMkLst>
      </pc:sldChg>
      <pc:sldChg chg="add del">
        <pc:chgData name="Yamaguchi Masaya" userId="8869a66585b793a1" providerId="LiveId" clId="{2351F572-D861-470A-BB47-F8022FA7E99C}" dt="2020-07-17T08:39:18.601" v="51" actId="2696"/>
        <pc:sldMkLst>
          <pc:docMk/>
          <pc:sldMk cId="1237691712" sldId="261"/>
        </pc:sldMkLst>
      </pc:sldChg>
      <pc:sldChg chg="modSp mod">
        <pc:chgData name="Yamaguchi Masaya" userId="8869a66585b793a1" providerId="LiveId" clId="{2351F572-D861-470A-BB47-F8022FA7E99C}" dt="2020-07-18T10:26:36.706" v="335"/>
        <pc:sldMkLst>
          <pc:docMk/>
          <pc:sldMk cId="2667628471" sldId="261"/>
        </pc:sldMkLst>
        <pc:spChg chg="mod">
          <ac:chgData name="Yamaguchi Masaya" userId="8869a66585b793a1" providerId="LiveId" clId="{2351F572-D861-470A-BB47-F8022FA7E99C}" dt="2020-07-18T10:24:32.731" v="322" actId="16959"/>
          <ac:spMkLst>
            <pc:docMk/>
            <pc:sldMk cId="2667628471" sldId="261"/>
            <ac:spMk id="2" creationId="{A0F39BA3-32F4-460B-A00F-65C4BCEF5823}"/>
          </ac:spMkLst>
        </pc:spChg>
        <pc:spChg chg="mod">
          <ac:chgData name="Yamaguchi Masaya" userId="8869a66585b793a1" providerId="LiveId" clId="{2351F572-D861-470A-BB47-F8022FA7E99C}" dt="2020-07-18T10:26:36.706" v="335"/>
          <ac:spMkLst>
            <pc:docMk/>
            <pc:sldMk cId="2667628471" sldId="261"/>
            <ac:spMk id="8" creationId="{1F91A010-CE87-4D2C-AD45-2F8B2162AC84}"/>
          </ac:spMkLst>
        </pc:spChg>
      </pc:sldChg>
      <pc:sldChg chg="add del">
        <pc:chgData name="Yamaguchi Masaya" userId="8869a66585b793a1" providerId="LiveId" clId="{2351F572-D861-470A-BB47-F8022FA7E99C}" dt="2020-07-17T08:39:18.601" v="51" actId="2696"/>
        <pc:sldMkLst>
          <pc:docMk/>
          <pc:sldMk cId="3085428442" sldId="262"/>
        </pc:sldMkLst>
      </pc:sldChg>
      <pc:sldChg chg="add del">
        <pc:chgData name="Yamaguchi Masaya" userId="8869a66585b793a1" providerId="LiveId" clId="{2351F572-D861-470A-BB47-F8022FA7E99C}" dt="2020-07-17T08:39:18.601" v="51" actId="2696"/>
        <pc:sldMkLst>
          <pc:docMk/>
          <pc:sldMk cId="2899567396" sldId="263"/>
        </pc:sldMkLst>
      </pc:sldChg>
      <pc:sldChg chg="add del">
        <pc:chgData name="Yamaguchi Masaya" userId="8869a66585b793a1" providerId="LiveId" clId="{2351F572-D861-470A-BB47-F8022FA7E99C}" dt="2020-07-17T08:39:18.601" v="51" actId="2696"/>
        <pc:sldMkLst>
          <pc:docMk/>
          <pc:sldMk cId="2840558442" sldId="264"/>
        </pc:sldMkLst>
      </pc:sldChg>
    </pc:docChg>
  </pc:docChgLst>
  <pc:docChgLst>
    <pc:chgData name="Masaya Yamaguchi" userId="8869a66585b793a1" providerId="LiveId" clId="{EACDC61C-5CB3-417F-BECB-D45CB1B0DAFB}"/>
    <pc:docChg chg="undo redo custSel mod addSld delSld modSld sldOrd">
      <pc:chgData name="Masaya Yamaguchi" userId="8869a66585b793a1" providerId="LiveId" clId="{EACDC61C-5CB3-417F-BECB-D45CB1B0DAFB}" dt="2020-09-10T04:14:33.526" v="15080" actId="1076"/>
      <pc:docMkLst>
        <pc:docMk/>
      </pc:docMkLst>
      <pc:sldChg chg="modSp">
        <pc:chgData name="Masaya Yamaguchi" userId="8869a66585b793a1" providerId="LiveId" clId="{EACDC61C-5CB3-417F-BECB-D45CB1B0DAFB}" dt="2020-09-09T16:32:15.618" v="6525" actId="20577"/>
        <pc:sldMkLst>
          <pc:docMk/>
          <pc:sldMk cId="2216193728" sldId="256"/>
        </pc:sldMkLst>
        <pc:spChg chg="mod">
          <ac:chgData name="Masaya Yamaguchi" userId="8869a66585b793a1" providerId="LiveId" clId="{EACDC61C-5CB3-417F-BECB-D45CB1B0DAFB}" dt="2020-09-09T16:32:15.618" v="6525" actId="20577"/>
          <ac:spMkLst>
            <pc:docMk/>
            <pc:sldMk cId="2216193728" sldId="256"/>
            <ac:spMk id="2" creationId="{FA2BB364-A49C-4441-B4FE-4A23CEE640B5}"/>
          </ac:spMkLst>
        </pc:spChg>
        <pc:spChg chg="mod">
          <ac:chgData name="Masaya Yamaguchi" userId="8869a66585b793a1" providerId="LiveId" clId="{EACDC61C-5CB3-417F-BECB-D45CB1B0DAFB}" dt="2020-09-09T16:30:53.729" v="6436" actId="20577"/>
          <ac:spMkLst>
            <pc:docMk/>
            <pc:sldMk cId="2216193728" sldId="256"/>
            <ac:spMk id="4" creationId="{53DF05E9-1202-4FE3-A518-573355B6EBE1}"/>
          </ac:spMkLst>
        </pc:spChg>
      </pc:sldChg>
      <pc:sldChg chg="del">
        <pc:chgData name="Masaya Yamaguchi" userId="8869a66585b793a1" providerId="LiveId" clId="{EACDC61C-5CB3-417F-BECB-D45CB1B0DAFB}" dt="2020-08-30T18:46:48.585" v="79" actId="2696"/>
        <pc:sldMkLst>
          <pc:docMk/>
          <pc:sldMk cId="591245623" sldId="259"/>
        </pc:sldMkLst>
      </pc:sldChg>
      <pc:sldChg chg="del">
        <pc:chgData name="Masaya Yamaguchi" userId="8869a66585b793a1" providerId="LiveId" clId="{EACDC61C-5CB3-417F-BECB-D45CB1B0DAFB}" dt="2020-08-30T18:46:57.513" v="80" actId="2696"/>
        <pc:sldMkLst>
          <pc:docMk/>
          <pc:sldMk cId="2636089329" sldId="260"/>
        </pc:sldMkLst>
      </pc:sldChg>
      <pc:sldChg chg="del">
        <pc:chgData name="Masaya Yamaguchi" userId="8869a66585b793a1" providerId="LiveId" clId="{EACDC61C-5CB3-417F-BECB-D45CB1B0DAFB}" dt="2020-08-30T18:46:57.519" v="81" actId="2696"/>
        <pc:sldMkLst>
          <pc:docMk/>
          <pc:sldMk cId="3284990432" sldId="262"/>
        </pc:sldMkLst>
      </pc:sldChg>
      <pc:sldChg chg="del">
        <pc:chgData name="Masaya Yamaguchi" userId="8869a66585b793a1" providerId="LiveId" clId="{EACDC61C-5CB3-417F-BECB-D45CB1B0DAFB}" dt="2020-08-30T18:46:57.523" v="82" actId="2696"/>
        <pc:sldMkLst>
          <pc:docMk/>
          <pc:sldMk cId="2334521627" sldId="263"/>
        </pc:sldMkLst>
      </pc:sldChg>
      <pc:sldChg chg="del">
        <pc:chgData name="Masaya Yamaguchi" userId="8869a66585b793a1" providerId="LiveId" clId="{EACDC61C-5CB3-417F-BECB-D45CB1B0DAFB}" dt="2020-08-30T18:46:57.544" v="87" actId="2696"/>
        <pc:sldMkLst>
          <pc:docMk/>
          <pc:sldMk cId="3645404220" sldId="267"/>
        </pc:sldMkLst>
      </pc:sldChg>
      <pc:sldChg chg="del">
        <pc:chgData name="Masaya Yamaguchi" userId="8869a66585b793a1" providerId="LiveId" clId="{EACDC61C-5CB3-417F-BECB-D45CB1B0DAFB}" dt="2020-08-30T18:46:48.581" v="76" actId="2696"/>
        <pc:sldMkLst>
          <pc:docMk/>
          <pc:sldMk cId="4128052610" sldId="268"/>
        </pc:sldMkLst>
      </pc:sldChg>
      <pc:sldChg chg="addSp delSp modSp del">
        <pc:chgData name="Masaya Yamaguchi" userId="8869a66585b793a1" providerId="LiveId" clId="{EACDC61C-5CB3-417F-BECB-D45CB1B0DAFB}" dt="2020-09-09T16:32:36.022" v="6533" actId="2696"/>
        <pc:sldMkLst>
          <pc:docMk/>
          <pc:sldMk cId="886174722" sldId="269"/>
        </pc:sldMkLst>
        <pc:spChg chg="add del mod">
          <ac:chgData name="Masaya Yamaguchi" userId="8869a66585b793a1" providerId="LiveId" clId="{EACDC61C-5CB3-417F-BECB-D45CB1B0DAFB}" dt="2020-08-30T19:00:04.383" v="1079"/>
          <ac:spMkLst>
            <pc:docMk/>
            <pc:sldMk cId="886174722" sldId="269"/>
            <ac:spMk id="2" creationId="{6EB8DA3E-AE28-4049-AEE9-48643CDFC1BD}"/>
          </ac:spMkLst>
        </pc:spChg>
        <pc:spChg chg="mod">
          <ac:chgData name="Masaya Yamaguchi" userId="8869a66585b793a1" providerId="LiveId" clId="{EACDC61C-5CB3-417F-BECB-D45CB1B0DAFB}" dt="2020-08-30T18:59:58.147" v="1078" actId="1076"/>
          <ac:spMkLst>
            <pc:docMk/>
            <pc:sldMk cId="886174722" sldId="269"/>
            <ac:spMk id="5" creationId="{C723792D-244F-46B4-AEF2-7DD62A18A0E1}"/>
          </ac:spMkLst>
        </pc:spChg>
        <pc:spChg chg="mod">
          <ac:chgData name="Masaya Yamaguchi" userId="8869a66585b793a1" providerId="LiveId" clId="{EACDC61C-5CB3-417F-BECB-D45CB1B0DAFB}" dt="2020-09-03T09:02:16.208" v="6429" actId="20577"/>
          <ac:spMkLst>
            <pc:docMk/>
            <pc:sldMk cId="886174722" sldId="269"/>
            <ac:spMk id="6" creationId="{58CDAA12-0D41-4C68-8CE7-7603C10B18C0}"/>
          </ac:spMkLst>
        </pc:spChg>
        <pc:spChg chg="del">
          <ac:chgData name="Masaya Yamaguchi" userId="8869a66585b793a1" providerId="LiveId" clId="{EACDC61C-5CB3-417F-BECB-D45CB1B0DAFB}" dt="2020-08-30T18:47:14.807" v="88"/>
          <ac:spMkLst>
            <pc:docMk/>
            <pc:sldMk cId="886174722" sldId="269"/>
            <ac:spMk id="19" creationId="{30F04B34-00FF-4FC4-8299-783BE887768D}"/>
          </ac:spMkLst>
        </pc:spChg>
        <pc:spChg chg="del">
          <ac:chgData name="Masaya Yamaguchi" userId="8869a66585b793a1" providerId="LiveId" clId="{EACDC61C-5CB3-417F-BECB-D45CB1B0DAFB}" dt="2020-08-30T18:47:14.807" v="88"/>
          <ac:spMkLst>
            <pc:docMk/>
            <pc:sldMk cId="886174722" sldId="269"/>
            <ac:spMk id="20" creationId="{4E7F5C2F-A825-4F57-BEE0-372E0510A608}"/>
          </ac:spMkLst>
        </pc:spChg>
        <pc:picChg chg="del">
          <ac:chgData name="Masaya Yamaguchi" userId="8869a66585b793a1" providerId="LiveId" clId="{EACDC61C-5CB3-417F-BECB-D45CB1B0DAFB}" dt="2020-08-30T18:47:14.807" v="88"/>
          <ac:picMkLst>
            <pc:docMk/>
            <pc:sldMk cId="886174722" sldId="269"/>
            <ac:picMk id="4" creationId="{E6E8A528-3E28-490D-98BF-A86C87AD5E7C}"/>
          </ac:picMkLst>
        </pc:picChg>
        <pc:picChg chg="del">
          <ac:chgData name="Masaya Yamaguchi" userId="8869a66585b793a1" providerId="LiveId" clId="{EACDC61C-5CB3-417F-BECB-D45CB1B0DAFB}" dt="2020-08-30T18:47:14.807" v="88"/>
          <ac:picMkLst>
            <pc:docMk/>
            <pc:sldMk cId="886174722" sldId="269"/>
            <ac:picMk id="7" creationId="{06083BB0-5235-4A69-93CC-2C2C793F166E}"/>
          </ac:picMkLst>
        </pc:picChg>
        <pc:picChg chg="del">
          <ac:chgData name="Masaya Yamaguchi" userId="8869a66585b793a1" providerId="LiveId" clId="{EACDC61C-5CB3-417F-BECB-D45CB1B0DAFB}" dt="2020-08-30T18:47:14.807" v="88"/>
          <ac:picMkLst>
            <pc:docMk/>
            <pc:sldMk cId="886174722" sldId="269"/>
            <ac:picMk id="8" creationId="{6CEE6579-E7E5-4326-855C-B371D467436A}"/>
          </ac:picMkLst>
        </pc:picChg>
        <pc:picChg chg="del">
          <ac:chgData name="Masaya Yamaguchi" userId="8869a66585b793a1" providerId="LiveId" clId="{EACDC61C-5CB3-417F-BECB-D45CB1B0DAFB}" dt="2020-08-30T18:47:14.807" v="88"/>
          <ac:picMkLst>
            <pc:docMk/>
            <pc:sldMk cId="886174722" sldId="269"/>
            <ac:picMk id="9" creationId="{4E683E4A-14C2-4B4B-AEBD-CC44005F3F76}"/>
          </ac:picMkLst>
        </pc:picChg>
        <pc:cxnChg chg="del">
          <ac:chgData name="Masaya Yamaguchi" userId="8869a66585b793a1" providerId="LiveId" clId="{EACDC61C-5CB3-417F-BECB-D45CB1B0DAFB}" dt="2020-08-30T18:47:14.807" v="88"/>
          <ac:cxnSpMkLst>
            <pc:docMk/>
            <pc:sldMk cId="886174722" sldId="269"/>
            <ac:cxnSpMk id="3" creationId="{55A13C0E-DE0B-4F3F-953C-3191A7A1323A}"/>
          </ac:cxnSpMkLst>
        </pc:cxnChg>
        <pc:cxnChg chg="del">
          <ac:chgData name="Masaya Yamaguchi" userId="8869a66585b793a1" providerId="LiveId" clId="{EACDC61C-5CB3-417F-BECB-D45CB1B0DAFB}" dt="2020-08-30T18:47:14.807" v="88"/>
          <ac:cxnSpMkLst>
            <pc:docMk/>
            <pc:sldMk cId="886174722" sldId="269"/>
            <ac:cxnSpMk id="13" creationId="{754538BC-4FF8-4FB0-AB1C-39F40B19B48A}"/>
          </ac:cxnSpMkLst>
        </pc:cxnChg>
        <pc:cxnChg chg="del">
          <ac:chgData name="Masaya Yamaguchi" userId="8869a66585b793a1" providerId="LiveId" clId="{EACDC61C-5CB3-417F-BECB-D45CB1B0DAFB}" dt="2020-08-30T18:47:14.807" v="88"/>
          <ac:cxnSpMkLst>
            <pc:docMk/>
            <pc:sldMk cId="886174722" sldId="269"/>
            <ac:cxnSpMk id="16" creationId="{A40BA045-A29B-41C5-B606-3E31B0A6D651}"/>
          </ac:cxnSpMkLst>
        </pc:cxnChg>
      </pc:sldChg>
      <pc:sldChg chg="del">
        <pc:chgData name="Masaya Yamaguchi" userId="8869a66585b793a1" providerId="LiveId" clId="{EACDC61C-5CB3-417F-BECB-D45CB1B0DAFB}" dt="2020-08-30T18:46:57.532" v="84" actId="2696"/>
        <pc:sldMkLst>
          <pc:docMk/>
          <pc:sldMk cId="1711325682" sldId="270"/>
        </pc:sldMkLst>
      </pc:sldChg>
      <pc:sldChg chg="addSp delSp modSp del">
        <pc:chgData name="Masaya Yamaguchi" userId="8869a66585b793a1" providerId="LiveId" clId="{EACDC61C-5CB3-417F-BECB-D45CB1B0DAFB}" dt="2020-09-09T16:32:36.021" v="6532" actId="2696"/>
        <pc:sldMkLst>
          <pc:docMk/>
          <pc:sldMk cId="3798071394" sldId="270"/>
        </pc:sldMkLst>
        <pc:spChg chg="add mod">
          <ac:chgData name="Masaya Yamaguchi" userId="8869a66585b793a1" providerId="LiveId" clId="{EACDC61C-5CB3-417F-BECB-D45CB1B0DAFB}" dt="2020-08-30T19:18:11.454" v="1955" actId="20577"/>
          <ac:spMkLst>
            <pc:docMk/>
            <pc:sldMk cId="3798071394" sldId="270"/>
            <ac:spMk id="2" creationId="{F81E8819-E4D2-47AA-8E02-603638F0FCB7}"/>
          </ac:spMkLst>
        </pc:spChg>
        <pc:spChg chg="mod">
          <ac:chgData name="Masaya Yamaguchi" userId="8869a66585b793a1" providerId="LiveId" clId="{EACDC61C-5CB3-417F-BECB-D45CB1B0DAFB}" dt="2020-08-30T19:03:04.793" v="1266" actId="1076"/>
          <ac:spMkLst>
            <pc:docMk/>
            <pc:sldMk cId="3798071394" sldId="270"/>
            <ac:spMk id="5" creationId="{C723792D-244F-46B4-AEF2-7DD62A18A0E1}"/>
          </ac:spMkLst>
        </pc:spChg>
        <pc:spChg chg="del mod">
          <ac:chgData name="Masaya Yamaguchi" userId="8869a66585b793a1" providerId="LiveId" clId="{EACDC61C-5CB3-417F-BECB-D45CB1B0DAFB}" dt="2020-08-30T19:03:31.293" v="1280"/>
          <ac:spMkLst>
            <pc:docMk/>
            <pc:sldMk cId="3798071394" sldId="270"/>
            <ac:spMk id="6" creationId="{58CDAA12-0D41-4C68-8CE7-7603C10B18C0}"/>
          </ac:spMkLst>
        </pc:spChg>
      </pc:sldChg>
      <pc:sldChg chg="addSp delSp modSp add del">
        <pc:chgData name="Masaya Yamaguchi" userId="8869a66585b793a1" providerId="LiveId" clId="{EACDC61C-5CB3-417F-BECB-D45CB1B0DAFB}" dt="2020-09-09T16:32:36.021" v="6531" actId="2696"/>
        <pc:sldMkLst>
          <pc:docMk/>
          <pc:sldMk cId="828684758" sldId="271"/>
        </pc:sldMkLst>
        <pc:spChg chg="add del mod">
          <ac:chgData name="Masaya Yamaguchi" userId="8869a66585b793a1" providerId="LiveId" clId="{EACDC61C-5CB3-417F-BECB-D45CB1B0DAFB}" dt="2020-09-03T09:02:19.860" v="6430" actId="20577"/>
          <ac:spMkLst>
            <pc:docMk/>
            <pc:sldMk cId="828684758" sldId="271"/>
            <ac:spMk id="2" creationId="{F81E8819-E4D2-47AA-8E02-603638F0FCB7}"/>
          </ac:spMkLst>
        </pc:spChg>
        <pc:spChg chg="mod">
          <ac:chgData name="Masaya Yamaguchi" userId="8869a66585b793a1" providerId="LiveId" clId="{EACDC61C-5CB3-417F-BECB-D45CB1B0DAFB}" dt="2020-08-30T19:36:48.302" v="2441" actId="1076"/>
          <ac:spMkLst>
            <pc:docMk/>
            <pc:sldMk cId="828684758" sldId="271"/>
            <ac:spMk id="5" creationId="{C723792D-244F-46B4-AEF2-7DD62A18A0E1}"/>
          </ac:spMkLst>
        </pc:spChg>
        <pc:graphicFrameChg chg="add mod modGraphic">
          <ac:chgData name="Masaya Yamaguchi" userId="8869a66585b793a1" providerId="LiveId" clId="{EACDC61C-5CB3-417F-BECB-D45CB1B0DAFB}" dt="2020-08-30T19:40:20.286" v="2500"/>
          <ac:graphicFrameMkLst>
            <pc:docMk/>
            <pc:sldMk cId="828684758" sldId="271"/>
            <ac:graphicFrameMk id="3" creationId="{271D3AA3-7BA8-4C1F-B10C-D69562BD8527}"/>
          </ac:graphicFrameMkLst>
        </pc:graphicFrameChg>
      </pc:sldChg>
      <pc:sldChg chg="del">
        <pc:chgData name="Masaya Yamaguchi" userId="8869a66585b793a1" providerId="LiveId" clId="{EACDC61C-5CB3-417F-BECB-D45CB1B0DAFB}" dt="2020-08-30T18:46:57.540" v="86" actId="2696"/>
        <pc:sldMkLst>
          <pc:docMk/>
          <pc:sldMk cId="1697337082" sldId="271"/>
        </pc:sldMkLst>
      </pc:sldChg>
      <pc:sldChg chg="addSp delSp add del">
        <pc:chgData name="Masaya Yamaguchi" userId="8869a66585b793a1" providerId="LiveId" clId="{EACDC61C-5CB3-417F-BECB-D45CB1B0DAFB}" dt="2020-08-30T19:18:49.406" v="1962" actId="2696"/>
        <pc:sldMkLst>
          <pc:docMk/>
          <pc:sldMk cId="4035726620" sldId="271"/>
        </pc:sldMkLst>
        <pc:spChg chg="add del">
          <ac:chgData name="Masaya Yamaguchi" userId="8869a66585b793a1" providerId="LiveId" clId="{EACDC61C-5CB3-417F-BECB-D45CB1B0DAFB}" dt="2020-08-30T19:18:45.831" v="1961"/>
          <ac:spMkLst>
            <pc:docMk/>
            <pc:sldMk cId="4035726620" sldId="271"/>
            <ac:spMk id="2" creationId="{D04E6604-5FB9-4F97-A012-0C95EEE1DCBA}"/>
          </ac:spMkLst>
        </pc:spChg>
      </pc:sldChg>
      <pc:sldChg chg="del">
        <pc:chgData name="Masaya Yamaguchi" userId="8869a66585b793a1" providerId="LiveId" clId="{EACDC61C-5CB3-417F-BECB-D45CB1B0DAFB}" dt="2020-09-09T16:32:36.018" v="6530" actId="2696"/>
        <pc:sldMkLst>
          <pc:docMk/>
          <pc:sldMk cId="500665571" sldId="272"/>
        </pc:sldMkLst>
      </pc:sldChg>
      <pc:sldChg chg="del">
        <pc:chgData name="Masaya Yamaguchi" userId="8869a66585b793a1" providerId="LiveId" clId="{EACDC61C-5CB3-417F-BECB-D45CB1B0DAFB}" dt="2020-09-09T16:32:36.018" v="6529" actId="2696"/>
        <pc:sldMkLst>
          <pc:docMk/>
          <pc:sldMk cId="2301847676" sldId="273"/>
        </pc:sldMkLst>
      </pc:sldChg>
      <pc:sldChg chg="del">
        <pc:chgData name="Masaya Yamaguchi" userId="8869a66585b793a1" providerId="LiveId" clId="{EACDC61C-5CB3-417F-BECB-D45CB1B0DAFB}" dt="2020-09-09T16:32:36.017" v="6528" actId="2696"/>
        <pc:sldMkLst>
          <pc:docMk/>
          <pc:sldMk cId="1090393419" sldId="274"/>
        </pc:sldMkLst>
      </pc:sldChg>
      <pc:sldChg chg="del">
        <pc:chgData name="Masaya Yamaguchi" userId="8869a66585b793a1" providerId="LiveId" clId="{EACDC61C-5CB3-417F-BECB-D45CB1B0DAFB}" dt="2020-08-30T18:46:48.585" v="78" actId="2696"/>
        <pc:sldMkLst>
          <pc:docMk/>
          <pc:sldMk cId="2870896467" sldId="274"/>
        </pc:sldMkLst>
      </pc:sldChg>
      <pc:sldChg chg="addSp delSp modSp del">
        <pc:chgData name="Masaya Yamaguchi" userId="8869a66585b793a1" providerId="LiveId" clId="{EACDC61C-5CB3-417F-BECB-D45CB1B0DAFB}" dt="2020-09-09T16:32:36.017" v="6527" actId="2696"/>
        <pc:sldMkLst>
          <pc:docMk/>
          <pc:sldMk cId="57809988" sldId="275"/>
        </pc:sldMkLst>
        <pc:spChg chg="del">
          <ac:chgData name="Masaya Yamaguchi" userId="8869a66585b793a1" providerId="LiveId" clId="{EACDC61C-5CB3-417F-BECB-D45CB1B0DAFB}" dt="2020-08-31T08:06:46.354" v="3189"/>
          <ac:spMkLst>
            <pc:docMk/>
            <pc:sldMk cId="57809988" sldId="275"/>
            <ac:spMk id="9" creationId="{115A0DFD-EAA6-4000-B6FE-10DDF662E92B}"/>
          </ac:spMkLst>
        </pc:spChg>
        <pc:picChg chg="add mod">
          <ac:chgData name="Masaya Yamaguchi" userId="8869a66585b793a1" providerId="LiveId" clId="{EACDC61C-5CB3-417F-BECB-D45CB1B0DAFB}" dt="2020-08-31T08:07:25.453" v="3196" actId="688"/>
          <ac:picMkLst>
            <pc:docMk/>
            <pc:sldMk cId="57809988" sldId="275"/>
            <ac:picMk id="7" creationId="{1DD21341-FA1D-4E1E-B29B-FC248E3982AF}"/>
          </ac:picMkLst>
        </pc:picChg>
      </pc:sldChg>
      <pc:sldChg chg="del">
        <pc:chgData name="Masaya Yamaguchi" userId="8869a66585b793a1" providerId="LiveId" clId="{EACDC61C-5CB3-417F-BECB-D45CB1B0DAFB}" dt="2020-08-30T18:46:48.583" v="77" actId="2696"/>
        <pc:sldMkLst>
          <pc:docMk/>
          <pc:sldMk cId="1565202815" sldId="275"/>
        </pc:sldMkLst>
      </pc:sldChg>
      <pc:sldChg chg="del">
        <pc:chgData name="Masaya Yamaguchi" userId="8869a66585b793a1" providerId="LiveId" clId="{EACDC61C-5CB3-417F-BECB-D45CB1B0DAFB}" dt="2020-08-30T18:46:57.528" v="83" actId="2696"/>
        <pc:sldMkLst>
          <pc:docMk/>
          <pc:sldMk cId="1688125522" sldId="276"/>
        </pc:sldMkLst>
      </pc:sldChg>
      <pc:sldChg chg="modSp del">
        <pc:chgData name="Masaya Yamaguchi" userId="8869a66585b793a1" providerId="LiveId" clId="{EACDC61C-5CB3-417F-BECB-D45CB1B0DAFB}" dt="2020-09-09T16:32:35.977" v="6526" actId="2696"/>
        <pc:sldMkLst>
          <pc:docMk/>
          <pc:sldMk cId="3144285892" sldId="276"/>
        </pc:sldMkLst>
        <pc:spChg chg="mod">
          <ac:chgData name="Masaya Yamaguchi" userId="8869a66585b793a1" providerId="LiveId" clId="{EACDC61C-5CB3-417F-BECB-D45CB1B0DAFB}" dt="2020-08-31T08:02:04.559" v="3152" actId="20577"/>
          <ac:spMkLst>
            <pc:docMk/>
            <pc:sldMk cId="3144285892" sldId="276"/>
            <ac:spMk id="2" creationId="{F81E8819-E4D2-47AA-8E02-603638F0FCB7}"/>
          </ac:spMkLst>
        </pc:spChg>
        <pc:spChg chg="mod">
          <ac:chgData name="Masaya Yamaguchi" userId="8869a66585b793a1" providerId="LiveId" clId="{EACDC61C-5CB3-417F-BECB-D45CB1B0DAFB}" dt="2020-08-31T08:02:20.494" v="3181" actId="20577"/>
          <ac:spMkLst>
            <pc:docMk/>
            <pc:sldMk cId="3144285892" sldId="276"/>
            <ac:spMk id="5" creationId="{C723792D-244F-46B4-AEF2-7DD62A18A0E1}"/>
          </ac:spMkLst>
        </pc:spChg>
      </pc:sldChg>
      <pc:sldChg chg="addSp delSp modSp add del">
        <pc:chgData name="Masaya Yamaguchi" userId="8869a66585b793a1" providerId="LiveId" clId="{EACDC61C-5CB3-417F-BECB-D45CB1B0DAFB}" dt="2020-08-31T08:08:59.626" v="3197" actId="2696"/>
        <pc:sldMkLst>
          <pc:docMk/>
          <pc:sldMk cId="2944558137" sldId="277"/>
        </pc:sldMkLst>
        <pc:picChg chg="add del mod">
          <ac:chgData name="Masaya Yamaguchi" userId="8869a66585b793a1" providerId="LiveId" clId="{EACDC61C-5CB3-417F-BECB-D45CB1B0DAFB}" dt="2020-08-31T08:06:29.099" v="3187"/>
          <ac:picMkLst>
            <pc:docMk/>
            <pc:sldMk cId="2944558137" sldId="277"/>
            <ac:picMk id="3" creationId="{35A9C137-2967-440A-A696-7CB43B3901BA}"/>
          </ac:picMkLst>
        </pc:picChg>
      </pc:sldChg>
      <pc:sldChg chg="addSp delSp modSp add del">
        <pc:chgData name="Masaya Yamaguchi" userId="8869a66585b793a1" providerId="LiveId" clId="{EACDC61C-5CB3-417F-BECB-D45CB1B0DAFB}" dt="2020-09-09T16:32:36.055" v="6535" actId="2696"/>
        <pc:sldMkLst>
          <pc:docMk/>
          <pc:sldMk cId="3594326742" sldId="277"/>
        </pc:sldMkLst>
        <pc:spChg chg="mod">
          <ac:chgData name="Masaya Yamaguchi" userId="8869a66585b793a1" providerId="LiveId" clId="{EACDC61C-5CB3-417F-BECB-D45CB1B0DAFB}" dt="2020-08-31T08:13:41.773" v="3660" actId="20577"/>
          <ac:spMkLst>
            <pc:docMk/>
            <pc:sldMk cId="3594326742" sldId="277"/>
            <ac:spMk id="2" creationId="{F81E8819-E4D2-47AA-8E02-603638F0FCB7}"/>
          </ac:spMkLst>
        </pc:spChg>
        <pc:spChg chg="mod">
          <ac:chgData name="Masaya Yamaguchi" userId="8869a66585b793a1" providerId="LiveId" clId="{EACDC61C-5CB3-417F-BECB-D45CB1B0DAFB}" dt="2020-08-31T08:09:29.194" v="3208" actId="20577"/>
          <ac:spMkLst>
            <pc:docMk/>
            <pc:sldMk cId="3594326742" sldId="277"/>
            <ac:spMk id="5" creationId="{C723792D-244F-46B4-AEF2-7DD62A18A0E1}"/>
          </ac:spMkLst>
        </pc:spChg>
        <pc:spChg chg="add del mod">
          <ac:chgData name="Masaya Yamaguchi" userId="8869a66585b793a1" providerId="LiveId" clId="{EACDC61C-5CB3-417F-BECB-D45CB1B0DAFB}" dt="2020-08-31T08:15:57.489" v="3671"/>
          <ac:spMkLst>
            <pc:docMk/>
            <pc:sldMk cId="3594326742" sldId="277"/>
            <ac:spMk id="6" creationId="{29D119B9-227A-4857-8B05-DA1819CFE2AE}"/>
          </ac:spMkLst>
        </pc:spChg>
        <pc:picChg chg="mod">
          <ac:chgData name="Masaya Yamaguchi" userId="8869a66585b793a1" providerId="LiveId" clId="{EACDC61C-5CB3-417F-BECB-D45CB1B0DAFB}" dt="2020-08-31T08:15:01.942" v="3667" actId="1076"/>
          <ac:picMkLst>
            <pc:docMk/>
            <pc:sldMk cId="3594326742" sldId="277"/>
            <ac:picMk id="4" creationId="{853637B6-C316-4602-BC02-4567A4C479CA}"/>
          </ac:picMkLst>
        </pc:picChg>
      </pc:sldChg>
      <pc:sldChg chg="del">
        <pc:chgData name="Masaya Yamaguchi" userId="8869a66585b793a1" providerId="LiveId" clId="{EACDC61C-5CB3-417F-BECB-D45CB1B0DAFB}" dt="2020-08-30T18:46:57.536" v="85" actId="2696"/>
        <pc:sldMkLst>
          <pc:docMk/>
          <pc:sldMk cId="4082417810" sldId="277"/>
        </pc:sldMkLst>
      </pc:sldChg>
      <pc:sldChg chg="addSp delSp modSp">
        <pc:chgData name="Masaya Yamaguchi" userId="8869a66585b793a1" providerId="LiveId" clId="{EACDC61C-5CB3-417F-BECB-D45CB1B0DAFB}" dt="2020-09-09T18:41:07.623" v="8514" actId="20577"/>
        <pc:sldMkLst>
          <pc:docMk/>
          <pc:sldMk cId="3736895909" sldId="278"/>
        </pc:sldMkLst>
        <pc:spChg chg="mod">
          <ac:chgData name="Masaya Yamaguchi" userId="8869a66585b793a1" providerId="LiveId" clId="{EACDC61C-5CB3-417F-BECB-D45CB1B0DAFB}" dt="2020-09-09T18:41:07.623" v="8514" actId="20577"/>
          <ac:spMkLst>
            <pc:docMk/>
            <pc:sldMk cId="3736895909" sldId="278"/>
            <ac:spMk id="2" creationId="{F81E8819-E4D2-47AA-8E02-603638F0FCB7}"/>
          </ac:spMkLst>
        </pc:spChg>
        <pc:spChg chg="mod">
          <ac:chgData name="Masaya Yamaguchi" userId="8869a66585b793a1" providerId="LiveId" clId="{EACDC61C-5CB3-417F-BECB-D45CB1B0DAFB}" dt="2020-09-09T18:20:17.396" v="7809" actId="20577"/>
          <ac:spMkLst>
            <pc:docMk/>
            <pc:sldMk cId="3736895909" sldId="278"/>
            <ac:spMk id="5" creationId="{C723792D-244F-46B4-AEF2-7DD62A18A0E1}"/>
          </ac:spMkLst>
        </pc:spChg>
        <pc:spChg chg="add mod">
          <ac:chgData name="Masaya Yamaguchi" userId="8869a66585b793a1" providerId="LiveId" clId="{EACDC61C-5CB3-417F-BECB-D45CB1B0DAFB}" dt="2020-09-09T18:29:23.862" v="7892" actId="20577"/>
          <ac:spMkLst>
            <pc:docMk/>
            <pc:sldMk cId="3736895909" sldId="278"/>
            <ac:spMk id="11" creationId="{D9B9813B-39B8-4DD3-BE21-95652317F0A5}"/>
          </ac:spMkLst>
        </pc:spChg>
        <pc:grpChg chg="add del mod">
          <ac:chgData name="Masaya Yamaguchi" userId="8869a66585b793a1" providerId="LiveId" clId="{EACDC61C-5CB3-417F-BECB-D45CB1B0DAFB}" dt="2020-09-09T18:32:32.221" v="8091"/>
          <ac:grpSpMkLst>
            <pc:docMk/>
            <pc:sldMk cId="3736895909" sldId="278"/>
            <ac:grpSpMk id="21" creationId="{BF89E589-DCEE-485F-826C-E7CC30527BE0}"/>
          </ac:grpSpMkLst>
        </pc:grpChg>
        <pc:picChg chg="del mod ord">
          <ac:chgData name="Masaya Yamaguchi" userId="8869a66585b793a1" providerId="LiveId" clId="{EACDC61C-5CB3-417F-BECB-D45CB1B0DAFB}" dt="2020-09-09T18:28:33.510" v="7837" actId="478"/>
          <ac:picMkLst>
            <pc:docMk/>
            <pc:sldMk cId="3736895909" sldId="278"/>
            <ac:picMk id="4" creationId="{1CCA5F27-B8AE-4395-9EED-1471113EEAD8}"/>
          </ac:picMkLst>
        </pc:picChg>
        <pc:picChg chg="del mod">
          <ac:chgData name="Masaya Yamaguchi" userId="8869a66585b793a1" providerId="LiveId" clId="{EACDC61C-5CB3-417F-BECB-D45CB1B0DAFB}" dt="2020-08-31T08:22:32.174" v="4225" actId="478"/>
          <ac:picMkLst>
            <pc:docMk/>
            <pc:sldMk cId="3736895909" sldId="278"/>
            <ac:picMk id="4" creationId="{853637B6-C316-4602-BC02-4567A4C479CA}"/>
          </ac:picMkLst>
        </pc:picChg>
        <pc:picChg chg="del mod ord">
          <ac:chgData name="Masaya Yamaguchi" userId="8869a66585b793a1" providerId="LiveId" clId="{EACDC61C-5CB3-417F-BECB-D45CB1B0DAFB}" dt="2020-08-31T08:22:58.891" v="4237" actId="478"/>
          <ac:picMkLst>
            <pc:docMk/>
            <pc:sldMk cId="3736895909" sldId="278"/>
            <ac:picMk id="6" creationId="{23676986-575D-445D-AB6F-9F3E3357CCF0}"/>
          </ac:picMkLst>
        </pc:picChg>
        <pc:picChg chg="mod ord">
          <ac:chgData name="Masaya Yamaguchi" userId="8869a66585b793a1" providerId="LiveId" clId="{EACDC61C-5CB3-417F-BECB-D45CB1B0DAFB}" dt="2020-09-09T18:28:55.364" v="7843" actId="1076"/>
          <ac:picMkLst>
            <pc:docMk/>
            <pc:sldMk cId="3736895909" sldId="278"/>
            <ac:picMk id="7" creationId="{23FD5595-F316-4E7B-B79F-B518135D2953}"/>
          </ac:picMkLst>
        </pc:picChg>
        <pc:picChg chg="del mod ord">
          <ac:chgData name="Masaya Yamaguchi" userId="8869a66585b793a1" providerId="LiveId" clId="{EACDC61C-5CB3-417F-BECB-D45CB1B0DAFB}" dt="2020-08-31T08:24:02.185" v="4249" actId="478"/>
          <ac:picMkLst>
            <pc:docMk/>
            <pc:sldMk cId="3736895909" sldId="278"/>
            <ac:picMk id="8" creationId="{264D21E4-4248-460F-B817-0C694394A388}"/>
          </ac:picMkLst>
        </pc:picChg>
        <pc:picChg chg="del mod ord">
          <ac:chgData name="Masaya Yamaguchi" userId="8869a66585b793a1" providerId="LiveId" clId="{EACDC61C-5CB3-417F-BECB-D45CB1B0DAFB}" dt="2020-09-09T18:28:19.558" v="7823" actId="478"/>
          <ac:picMkLst>
            <pc:docMk/>
            <pc:sldMk cId="3736895909" sldId="278"/>
            <ac:picMk id="10" creationId="{5DF69F0A-2B12-453D-AAE9-DE574466D852}"/>
          </ac:picMkLst>
        </pc:picChg>
        <pc:picChg chg="add del mod">
          <ac:chgData name="Masaya Yamaguchi" userId="8869a66585b793a1" providerId="LiveId" clId="{EACDC61C-5CB3-417F-BECB-D45CB1B0DAFB}" dt="2020-08-31T08:25:59.616" v="4311" actId="478"/>
          <ac:picMkLst>
            <pc:docMk/>
            <pc:sldMk cId="3736895909" sldId="278"/>
            <ac:picMk id="12" creationId="{1308632C-6B83-4233-B846-3B2DBFF7FFF8}"/>
          </ac:picMkLst>
        </pc:picChg>
        <pc:picChg chg="add del mod ord">
          <ac:chgData name="Masaya Yamaguchi" userId="8869a66585b793a1" providerId="LiveId" clId="{EACDC61C-5CB3-417F-BECB-D45CB1B0DAFB}" dt="2020-08-31T08:27:28.675" v="4358" actId="164"/>
          <ac:picMkLst>
            <pc:docMk/>
            <pc:sldMk cId="3736895909" sldId="278"/>
            <ac:picMk id="14" creationId="{6CDAD3A0-A794-4FDC-BB98-BA779BACD71D}"/>
          </ac:picMkLst>
        </pc:picChg>
        <pc:picChg chg="del mod ord">
          <ac:chgData name="Masaya Yamaguchi" userId="8869a66585b793a1" providerId="LiveId" clId="{EACDC61C-5CB3-417F-BECB-D45CB1B0DAFB}" dt="2020-08-31T08:26:27.225" v="4337"/>
          <ac:picMkLst>
            <pc:docMk/>
            <pc:sldMk cId="3736895909" sldId="278"/>
            <ac:picMk id="16" creationId="{AAE620E8-41A3-4A1A-8887-3614E14EF106}"/>
          </ac:picMkLst>
        </pc:picChg>
        <pc:picChg chg="del mod">
          <ac:chgData name="Masaya Yamaguchi" userId="8869a66585b793a1" providerId="LiveId" clId="{EACDC61C-5CB3-417F-BECB-D45CB1B0DAFB}" dt="2020-08-31T08:27:22.209" v="4356" actId="478"/>
          <ac:picMkLst>
            <pc:docMk/>
            <pc:sldMk cId="3736895909" sldId="278"/>
            <ac:picMk id="18" creationId="{24371747-2B47-4EAD-A41C-5C1782B45AA3}"/>
          </ac:picMkLst>
        </pc:picChg>
        <pc:picChg chg="mod ord">
          <ac:chgData name="Masaya Yamaguchi" userId="8869a66585b793a1" providerId="LiveId" clId="{EACDC61C-5CB3-417F-BECB-D45CB1B0DAFB}" dt="2020-08-31T08:27:28.675" v="4358" actId="164"/>
          <ac:picMkLst>
            <pc:docMk/>
            <pc:sldMk cId="3736895909" sldId="278"/>
            <ac:picMk id="20" creationId="{0968B673-8EFE-4FB3-9D8E-9F61510717C7}"/>
          </ac:picMkLst>
        </pc:picChg>
      </pc:sldChg>
      <pc:sldChg chg="addSp delSp modSp del mod setBg setClrOvrMap">
        <pc:chgData name="Masaya Yamaguchi" userId="8869a66585b793a1" providerId="LiveId" clId="{EACDC61C-5CB3-417F-BECB-D45CB1B0DAFB}" dt="2020-09-09T19:59:29.231" v="9341" actId="2696"/>
        <pc:sldMkLst>
          <pc:docMk/>
          <pc:sldMk cId="3226327046" sldId="279"/>
        </pc:sldMkLst>
        <pc:spChg chg="mod">
          <ac:chgData name="Masaya Yamaguchi" userId="8869a66585b793a1" providerId="LiveId" clId="{EACDC61C-5CB3-417F-BECB-D45CB1B0DAFB}" dt="2020-09-02T16:12:32.971" v="6422" actId="1076"/>
          <ac:spMkLst>
            <pc:docMk/>
            <pc:sldMk cId="3226327046" sldId="279"/>
            <ac:spMk id="2" creationId="{F81E8819-E4D2-47AA-8E02-603638F0FCB7}"/>
          </ac:spMkLst>
        </pc:spChg>
        <pc:spChg chg="add del">
          <ac:chgData name="Masaya Yamaguchi" userId="8869a66585b793a1" providerId="LiveId" clId="{EACDC61C-5CB3-417F-BECB-D45CB1B0DAFB}" dt="2020-09-02T14:57:38.385" v="5653"/>
          <ac:spMkLst>
            <pc:docMk/>
            <pc:sldMk cId="3226327046" sldId="279"/>
            <ac:spMk id="3" creationId="{4432B55D-102B-4191-8F4F-36F78DA882B4}"/>
          </ac:spMkLst>
        </pc:spChg>
        <pc:spChg chg="mod">
          <ac:chgData name="Masaya Yamaguchi" userId="8869a66585b793a1" providerId="LiveId" clId="{EACDC61C-5CB3-417F-BECB-D45CB1B0DAFB}" dt="2020-09-02T16:12:03.258" v="6411" actId="26606"/>
          <ac:spMkLst>
            <pc:docMk/>
            <pc:sldMk cId="3226327046" sldId="279"/>
            <ac:spMk id="5" creationId="{C723792D-244F-46B4-AEF2-7DD62A18A0E1}"/>
          </ac:spMkLst>
        </pc:spChg>
        <pc:spChg chg="add mod ord">
          <ac:chgData name="Masaya Yamaguchi" userId="8869a66585b793a1" providerId="LiveId" clId="{EACDC61C-5CB3-417F-BECB-D45CB1B0DAFB}" dt="2020-09-02T16:12:03.258" v="6411" actId="26606"/>
          <ac:spMkLst>
            <pc:docMk/>
            <pc:sldMk cId="3226327046" sldId="279"/>
            <ac:spMk id="7" creationId="{99E195A0-8719-4DC4-9BCD-A08BB9D046BB}"/>
          </ac:spMkLst>
        </pc:spChg>
        <pc:spChg chg="del">
          <ac:chgData name="Masaya Yamaguchi" userId="8869a66585b793a1" providerId="LiveId" clId="{EACDC61C-5CB3-417F-BECB-D45CB1B0DAFB}" dt="2020-08-31T08:33:27.204" v="4585"/>
          <ac:spMkLst>
            <pc:docMk/>
            <pc:sldMk cId="3226327046" sldId="279"/>
            <ac:spMk id="11" creationId="{D9B9813B-39B8-4DD3-BE21-95652317F0A5}"/>
          </ac:spMkLst>
        </pc:spChg>
        <pc:spChg chg="add del">
          <ac:chgData name="Masaya Yamaguchi" userId="8869a66585b793a1" providerId="LiveId" clId="{EACDC61C-5CB3-417F-BECB-D45CB1B0DAFB}" dt="2020-09-02T16:12:03.258" v="6411" actId="26606"/>
          <ac:spMkLst>
            <pc:docMk/>
            <pc:sldMk cId="3226327046" sldId="279"/>
            <ac:spMk id="12" creationId="{CF62D2A7-8207-488C-9F46-316BA81A16C8}"/>
          </ac:spMkLst>
        </pc:spChg>
        <pc:spChg chg="add del">
          <ac:chgData name="Masaya Yamaguchi" userId="8869a66585b793a1" providerId="LiveId" clId="{EACDC61C-5CB3-417F-BECB-D45CB1B0DAFB}" dt="2020-09-02T16:11:28.230" v="6403" actId="26606"/>
          <ac:spMkLst>
            <pc:docMk/>
            <pc:sldMk cId="3226327046" sldId="279"/>
            <ac:spMk id="14" creationId="{F2B38F72-8FC4-4001-8C67-FA6B86DEC767}"/>
          </ac:spMkLst>
        </pc:spChg>
        <pc:grpChg chg="del">
          <ac:chgData name="Masaya Yamaguchi" userId="8869a66585b793a1" providerId="LiveId" clId="{EACDC61C-5CB3-417F-BECB-D45CB1B0DAFB}" dt="2020-08-31T08:33:17.971" v="4584"/>
          <ac:grpSpMkLst>
            <pc:docMk/>
            <pc:sldMk cId="3226327046" sldId="279"/>
            <ac:grpSpMk id="21" creationId="{BF89E589-DCEE-485F-826C-E7CC30527BE0}"/>
          </ac:grpSpMkLst>
        </pc:grpChg>
        <pc:picChg chg="add del mod">
          <ac:chgData name="Masaya Yamaguchi" userId="8869a66585b793a1" providerId="LiveId" clId="{EACDC61C-5CB3-417F-BECB-D45CB1B0DAFB}" dt="2020-09-02T15:01:52.688" v="5696"/>
          <ac:picMkLst>
            <pc:docMk/>
            <pc:sldMk cId="3226327046" sldId="279"/>
            <ac:picMk id="6" creationId="{BD32B0BB-83CB-4CAD-A092-CDC1113771B9}"/>
          </ac:picMkLst>
        </pc:picChg>
        <pc:picChg chg="add mod">
          <ac:chgData name="Masaya Yamaguchi" userId="8869a66585b793a1" providerId="LiveId" clId="{EACDC61C-5CB3-417F-BECB-D45CB1B0DAFB}" dt="2020-09-02T16:12:29.157" v="6421" actId="1076"/>
          <ac:picMkLst>
            <pc:docMk/>
            <pc:sldMk cId="3226327046" sldId="279"/>
            <ac:picMk id="9" creationId="{05917A19-C2D1-43F6-931D-41229E4F4DD2}"/>
          </ac:picMkLst>
        </pc:picChg>
        <pc:picChg chg="del">
          <ac:chgData name="Masaya Yamaguchi" userId="8869a66585b793a1" providerId="LiveId" clId="{EACDC61C-5CB3-417F-BECB-D45CB1B0DAFB}" dt="2020-08-31T08:33:17.971" v="4584"/>
          <ac:picMkLst>
            <pc:docMk/>
            <pc:sldMk cId="3226327046" sldId="279"/>
            <ac:picMk id="10" creationId="{5DF69F0A-2B12-453D-AAE9-DE574466D852}"/>
          </ac:picMkLst>
        </pc:picChg>
        <pc:cxnChg chg="add del">
          <ac:chgData name="Masaya Yamaguchi" userId="8869a66585b793a1" providerId="LiveId" clId="{EACDC61C-5CB3-417F-BECB-D45CB1B0DAFB}" dt="2020-09-02T16:11:37.245" v="6405" actId="26606"/>
          <ac:cxnSpMkLst>
            <pc:docMk/>
            <pc:sldMk cId="3226327046" sldId="279"/>
            <ac:cxnSpMk id="16" creationId="{A7F400EE-A8A5-48AF-B4D6-291B52C6F0B0}"/>
          </ac:cxnSpMkLst>
        </pc:cxnChg>
      </pc:sldChg>
      <pc:sldChg chg="add del">
        <pc:chgData name="Masaya Yamaguchi" userId="8869a66585b793a1" providerId="LiveId" clId="{EACDC61C-5CB3-417F-BECB-D45CB1B0DAFB}" dt="2020-09-02T14:44:42.093" v="5166"/>
        <pc:sldMkLst>
          <pc:docMk/>
          <pc:sldMk cId="1545971578" sldId="280"/>
        </pc:sldMkLst>
      </pc:sldChg>
      <pc:sldChg chg="addSp delSp modSp add del ord">
        <pc:chgData name="Masaya Yamaguchi" userId="8869a66585b793a1" providerId="LiveId" clId="{EACDC61C-5CB3-417F-BECB-D45CB1B0DAFB}" dt="2020-09-09T16:32:36.023" v="6534" actId="2696"/>
        <pc:sldMkLst>
          <pc:docMk/>
          <pc:sldMk cId="2238793000" sldId="280"/>
        </pc:sldMkLst>
        <pc:spChg chg="add mod">
          <ac:chgData name="Masaya Yamaguchi" userId="8869a66585b793a1" providerId="LiveId" clId="{EACDC61C-5CB3-417F-BECB-D45CB1B0DAFB}" dt="2020-09-02T14:55:03.763" v="5442" actId="1076"/>
          <ac:spMkLst>
            <pc:docMk/>
            <pc:sldMk cId="2238793000" sldId="280"/>
            <ac:spMk id="2" creationId="{B679B1C6-86CF-4D70-A231-2A527C9AF017}"/>
          </ac:spMkLst>
        </pc:spChg>
        <pc:spChg chg="add del mod">
          <ac:chgData name="Masaya Yamaguchi" userId="8869a66585b793a1" providerId="LiveId" clId="{EACDC61C-5CB3-417F-BECB-D45CB1B0DAFB}" dt="2020-09-02T14:53:40.500" v="5425" actId="11529"/>
          <ac:spMkLst>
            <pc:docMk/>
            <pc:sldMk cId="2238793000" sldId="280"/>
            <ac:spMk id="3" creationId="{005C3C57-738F-40D6-8CD7-E1326141790B}"/>
          </ac:spMkLst>
        </pc:spChg>
        <pc:spChg chg="add del mod">
          <ac:chgData name="Masaya Yamaguchi" userId="8869a66585b793a1" providerId="LiveId" clId="{EACDC61C-5CB3-417F-BECB-D45CB1B0DAFB}" dt="2020-09-02T14:55:01.832" v="5441" actId="767"/>
          <ac:spMkLst>
            <pc:docMk/>
            <pc:sldMk cId="2238793000" sldId="280"/>
            <ac:spMk id="4" creationId="{7E896B46-8F0A-4F24-AE12-B8431FE03B68}"/>
          </ac:spMkLst>
        </pc:spChg>
        <pc:spChg chg="add mod">
          <ac:chgData name="Masaya Yamaguchi" userId="8869a66585b793a1" providerId="LiveId" clId="{EACDC61C-5CB3-417F-BECB-D45CB1B0DAFB}" dt="2020-09-02T14:57:27.251" v="5651" actId="1076"/>
          <ac:spMkLst>
            <pc:docMk/>
            <pc:sldMk cId="2238793000" sldId="280"/>
            <ac:spMk id="5" creationId="{521CC72B-163E-4EAF-A59B-460F6F6359A5}"/>
          </ac:spMkLst>
        </pc:spChg>
        <pc:picChg chg="add mod">
          <ac:chgData name="Masaya Yamaguchi" userId="8869a66585b793a1" providerId="LiveId" clId="{EACDC61C-5CB3-417F-BECB-D45CB1B0DAFB}" dt="2020-09-02T14:52:01.102" v="5392" actId="1076"/>
          <ac:picMkLst>
            <pc:docMk/>
            <pc:sldMk cId="2238793000" sldId="280"/>
            <ac:picMk id="1026" creationId="{9DA68A8B-9B78-4869-A1B4-B419460BEF8C}"/>
          </ac:picMkLst>
        </pc:picChg>
      </pc:sldChg>
      <pc:sldChg chg="add del">
        <pc:chgData name="Masaya Yamaguchi" userId="8869a66585b793a1" providerId="LiveId" clId="{EACDC61C-5CB3-417F-BECB-D45CB1B0DAFB}" dt="2020-09-02T14:54:49.957" v="5439"/>
        <pc:sldMkLst>
          <pc:docMk/>
          <pc:sldMk cId="35447818" sldId="281"/>
        </pc:sldMkLst>
      </pc:sldChg>
      <pc:sldChg chg="addSp modSp add">
        <pc:chgData name="Masaya Yamaguchi" userId="8869a66585b793a1" providerId="LiveId" clId="{EACDC61C-5CB3-417F-BECB-D45CB1B0DAFB}" dt="2020-09-02T14:58:04.763" v="5688" actId="1076"/>
        <pc:sldMkLst>
          <pc:docMk/>
          <pc:sldMk cId="3429528392" sldId="281"/>
        </pc:sldMkLst>
        <pc:spChg chg="add mod">
          <ac:chgData name="Masaya Yamaguchi" userId="8869a66585b793a1" providerId="LiveId" clId="{EACDC61C-5CB3-417F-BECB-D45CB1B0DAFB}" dt="2020-09-02T14:58:04.763" v="5688" actId="1076"/>
          <ac:spMkLst>
            <pc:docMk/>
            <pc:sldMk cId="3429528392" sldId="281"/>
            <ac:spMk id="2" creationId="{625251DF-6734-49CB-A6B9-E1DA9AA2073D}"/>
          </ac:spMkLst>
        </pc:spChg>
      </pc:sldChg>
      <pc:sldChg chg="addSp modSp add del">
        <pc:chgData name="Masaya Yamaguchi" userId="8869a66585b793a1" providerId="LiveId" clId="{EACDC61C-5CB3-417F-BECB-D45CB1B0DAFB}" dt="2020-09-09T19:59:32.215" v="9342" actId="2696"/>
        <pc:sldMkLst>
          <pc:docMk/>
          <pc:sldMk cId="1131501961" sldId="282"/>
        </pc:sldMkLst>
        <pc:picChg chg="add mod">
          <ac:chgData name="Masaya Yamaguchi" userId="8869a66585b793a1" providerId="LiveId" clId="{EACDC61C-5CB3-417F-BECB-D45CB1B0DAFB}" dt="2020-09-02T15:02:09.005" v="5704" actId="1076"/>
          <ac:picMkLst>
            <pc:docMk/>
            <pc:sldMk cId="1131501961" sldId="282"/>
            <ac:picMk id="2" creationId="{CA599D73-7FD2-4F59-B0A0-E1A0F649FF5D}"/>
          </ac:picMkLst>
        </pc:picChg>
      </pc:sldChg>
      <pc:sldChg chg="addSp delSp modSp">
        <pc:chgData name="Masaya Yamaguchi" userId="8869a66585b793a1" providerId="LiveId" clId="{EACDC61C-5CB3-417F-BECB-D45CB1B0DAFB}" dt="2020-09-09T20:19:01.299" v="10021" actId="1076"/>
        <pc:sldMkLst>
          <pc:docMk/>
          <pc:sldMk cId="3610094099" sldId="283"/>
        </pc:sldMkLst>
        <pc:spChg chg="mod">
          <ac:chgData name="Masaya Yamaguchi" userId="8869a66585b793a1" providerId="LiveId" clId="{EACDC61C-5CB3-417F-BECB-D45CB1B0DAFB}" dt="2020-09-09T18:45:27.450" v="8847" actId="20577"/>
          <ac:spMkLst>
            <pc:docMk/>
            <pc:sldMk cId="3610094099" sldId="283"/>
            <ac:spMk id="2" creationId="{F81E8819-E4D2-47AA-8E02-603638F0FCB7}"/>
          </ac:spMkLst>
        </pc:spChg>
        <pc:spChg chg="del ord">
          <ac:chgData name="Masaya Yamaguchi" userId="8869a66585b793a1" providerId="LiveId" clId="{EACDC61C-5CB3-417F-BECB-D45CB1B0DAFB}" dt="2020-09-09T18:46:22.292" v="8866" actId="478"/>
          <ac:spMkLst>
            <pc:docMk/>
            <pc:sldMk cId="3610094099" sldId="283"/>
            <ac:spMk id="3" creationId="{8A55F07E-8B4D-4A0F-A2E3-784E8CA7F808}"/>
          </ac:spMkLst>
        </pc:spChg>
        <pc:spChg chg="mod">
          <ac:chgData name="Masaya Yamaguchi" userId="8869a66585b793a1" providerId="LiveId" clId="{EACDC61C-5CB3-417F-BECB-D45CB1B0DAFB}" dt="2020-09-09T18:41:20.992" v="8529" actId="20577"/>
          <ac:spMkLst>
            <pc:docMk/>
            <pc:sldMk cId="3610094099" sldId="283"/>
            <ac:spMk id="5" creationId="{C723792D-244F-46B4-AEF2-7DD62A18A0E1}"/>
          </ac:spMkLst>
        </pc:spChg>
        <pc:spChg chg="add mod">
          <ac:chgData name="Masaya Yamaguchi" userId="8869a66585b793a1" providerId="LiveId" clId="{EACDC61C-5CB3-417F-BECB-D45CB1B0DAFB}" dt="2020-09-09T20:14:51.108" v="9983" actId="20577"/>
          <ac:spMkLst>
            <pc:docMk/>
            <pc:sldMk cId="3610094099" sldId="283"/>
            <ac:spMk id="11" creationId="{BB2BC55A-368C-470D-B2EA-5F928B3CD326}"/>
          </ac:spMkLst>
        </pc:spChg>
        <pc:spChg chg="del">
          <ac:chgData name="Masaya Yamaguchi" userId="8869a66585b793a1" providerId="LiveId" clId="{EACDC61C-5CB3-417F-BECB-D45CB1B0DAFB}" dt="2020-09-02T15:09:32.581" v="5706"/>
          <ac:spMkLst>
            <pc:docMk/>
            <pc:sldMk cId="3610094099" sldId="283"/>
            <ac:spMk id="11" creationId="{D9B9813B-39B8-4DD3-BE21-95652317F0A5}"/>
          </ac:spMkLst>
        </pc:spChg>
        <pc:grpChg chg="add del mod">
          <ac:chgData name="Masaya Yamaguchi" userId="8869a66585b793a1" providerId="LiveId" clId="{EACDC61C-5CB3-417F-BECB-D45CB1B0DAFB}" dt="2020-09-09T18:45:58.387" v="8849"/>
          <ac:grpSpMkLst>
            <pc:docMk/>
            <pc:sldMk cId="3610094099" sldId="283"/>
            <ac:grpSpMk id="4" creationId="{29F89FF4-851A-4395-8E71-09A5526F427A}"/>
          </ac:grpSpMkLst>
        </pc:grpChg>
        <pc:grpChg chg="del mod ord">
          <ac:chgData name="Masaya Yamaguchi" userId="8869a66585b793a1" providerId="LiveId" clId="{EACDC61C-5CB3-417F-BECB-D45CB1B0DAFB}" dt="2020-09-09T18:46:38.419" v="8870"/>
          <ac:grpSpMkLst>
            <pc:docMk/>
            <pc:sldMk cId="3610094099" sldId="283"/>
            <ac:grpSpMk id="10" creationId="{4EB26131-0FB5-4C5D-A276-A227F2354289}"/>
          </ac:grpSpMkLst>
        </pc:grpChg>
        <pc:grpChg chg="del">
          <ac:chgData name="Masaya Yamaguchi" userId="8869a66585b793a1" providerId="LiveId" clId="{EACDC61C-5CB3-417F-BECB-D45CB1B0DAFB}" dt="2020-09-02T15:04:45.229" v="5705"/>
          <ac:grpSpMkLst>
            <pc:docMk/>
            <pc:sldMk cId="3610094099" sldId="283"/>
            <ac:grpSpMk id="21" creationId="{BF89E589-DCEE-485F-826C-E7CC30527BE0}"/>
          </ac:grpSpMkLst>
        </pc:grpChg>
        <pc:picChg chg="del mod">
          <ac:chgData name="Masaya Yamaguchi" userId="8869a66585b793a1" providerId="LiveId" clId="{EACDC61C-5CB3-417F-BECB-D45CB1B0DAFB}" dt="2020-09-09T18:46:22.290" v="8864" actId="478"/>
          <ac:picMkLst>
            <pc:docMk/>
            <pc:sldMk cId="3610094099" sldId="283"/>
            <ac:picMk id="6" creationId="{FC04283A-6A48-4AB1-A579-5B5AC8EF9530}"/>
          </ac:picMkLst>
        </pc:picChg>
        <pc:picChg chg="add del">
          <ac:chgData name="Masaya Yamaguchi" userId="8869a66585b793a1" providerId="LiveId" clId="{EACDC61C-5CB3-417F-BECB-D45CB1B0DAFB}" dt="2020-09-09T18:46:38.419" v="8870"/>
          <ac:picMkLst>
            <pc:docMk/>
            <pc:sldMk cId="3610094099" sldId="283"/>
            <ac:picMk id="7" creationId="{120A039B-5965-4842-AD60-ADD4ACB7560C}"/>
          </ac:picMkLst>
        </pc:picChg>
        <pc:picChg chg="mod ord">
          <ac:chgData name="Masaya Yamaguchi" userId="8869a66585b793a1" providerId="LiveId" clId="{EACDC61C-5CB3-417F-BECB-D45CB1B0DAFB}" dt="2020-09-09T18:46:38.419" v="8870"/>
          <ac:picMkLst>
            <pc:docMk/>
            <pc:sldMk cId="3610094099" sldId="283"/>
            <ac:picMk id="9" creationId="{FC674EB2-347A-44E2-BDAA-F466C42C56E9}"/>
          </ac:picMkLst>
        </pc:picChg>
        <pc:picChg chg="del">
          <ac:chgData name="Masaya Yamaguchi" userId="8869a66585b793a1" providerId="LiveId" clId="{EACDC61C-5CB3-417F-BECB-D45CB1B0DAFB}" dt="2020-09-02T15:04:45.229" v="5705"/>
          <ac:picMkLst>
            <pc:docMk/>
            <pc:sldMk cId="3610094099" sldId="283"/>
            <ac:picMk id="10" creationId="{5DF69F0A-2B12-453D-AAE9-DE574466D852}"/>
          </ac:picMkLst>
        </pc:picChg>
        <pc:picChg chg="add del mod">
          <ac:chgData name="Masaya Yamaguchi" userId="8869a66585b793a1" providerId="LiveId" clId="{EACDC61C-5CB3-417F-BECB-D45CB1B0DAFB}" dt="2020-09-09T20:17:34.913" v="9995" actId="478"/>
          <ac:picMkLst>
            <pc:docMk/>
            <pc:sldMk cId="3610094099" sldId="283"/>
            <ac:picMk id="12" creationId="{421F33B0-25C6-4B1B-81A3-341F8F1DF4F8}"/>
          </ac:picMkLst>
        </pc:picChg>
        <pc:picChg chg="del mod ord">
          <ac:chgData name="Masaya Yamaguchi" userId="8869a66585b793a1" providerId="LiveId" clId="{EACDC61C-5CB3-417F-BECB-D45CB1B0DAFB}" dt="2020-09-09T20:18:39.030" v="10007" actId="478"/>
          <ac:picMkLst>
            <pc:docMk/>
            <pc:sldMk cId="3610094099" sldId="283"/>
            <ac:picMk id="14" creationId="{E8E562A6-461A-4BD8-B785-D4EE407E6298}"/>
          </ac:picMkLst>
        </pc:picChg>
        <pc:picChg chg="del mod ord">
          <ac:chgData name="Masaya Yamaguchi" userId="8869a66585b793a1" providerId="LiveId" clId="{EACDC61C-5CB3-417F-BECB-D45CB1B0DAFB}" dt="2020-09-09T20:18:49.977" v="10019" actId="478"/>
          <ac:picMkLst>
            <pc:docMk/>
            <pc:sldMk cId="3610094099" sldId="283"/>
            <ac:picMk id="16" creationId="{EBB2C4E0-5A8A-4B04-BC40-58146967D492}"/>
          </ac:picMkLst>
        </pc:picChg>
        <pc:picChg chg="mod ord">
          <ac:chgData name="Masaya Yamaguchi" userId="8869a66585b793a1" providerId="LiveId" clId="{EACDC61C-5CB3-417F-BECB-D45CB1B0DAFB}" dt="2020-09-09T20:19:01.299" v="10021" actId="1076"/>
          <ac:picMkLst>
            <pc:docMk/>
            <pc:sldMk cId="3610094099" sldId="283"/>
            <ac:picMk id="18" creationId="{DF947DCD-DEBF-4E6A-B60B-639733652B79}"/>
          </ac:picMkLst>
        </pc:picChg>
      </pc:sldChg>
      <pc:sldChg chg="modSp">
        <pc:chgData name="Masaya Yamaguchi" userId="8869a66585b793a1" providerId="LiveId" clId="{EACDC61C-5CB3-417F-BECB-D45CB1B0DAFB}" dt="2020-09-09T16:53:18.073" v="7457" actId="20577"/>
        <pc:sldMkLst>
          <pc:docMk/>
          <pc:sldMk cId="2539866586" sldId="284"/>
        </pc:sldMkLst>
        <pc:spChg chg="mod">
          <ac:chgData name="Masaya Yamaguchi" userId="8869a66585b793a1" providerId="LiveId" clId="{EACDC61C-5CB3-417F-BECB-D45CB1B0DAFB}" dt="2020-09-09T16:53:18.073" v="7457" actId="20577"/>
          <ac:spMkLst>
            <pc:docMk/>
            <pc:sldMk cId="2539866586" sldId="284"/>
            <ac:spMk id="2" creationId="{F81E8819-E4D2-47AA-8E02-603638F0FCB7}"/>
          </ac:spMkLst>
        </pc:spChg>
        <pc:spChg chg="mod">
          <ac:chgData name="Masaya Yamaguchi" userId="8869a66585b793a1" providerId="LiveId" clId="{EACDC61C-5CB3-417F-BECB-D45CB1B0DAFB}" dt="2020-09-09T16:33:12.161" v="6560" actId="20577"/>
          <ac:spMkLst>
            <pc:docMk/>
            <pc:sldMk cId="2539866586" sldId="284"/>
            <ac:spMk id="5" creationId="{C723792D-244F-46B4-AEF2-7DD62A18A0E1}"/>
          </ac:spMkLst>
        </pc:spChg>
      </pc:sldChg>
      <pc:sldChg chg="add del">
        <pc:chgData name="Masaya Yamaguchi" userId="8869a66585b793a1" providerId="LiveId" clId="{EACDC61C-5CB3-417F-BECB-D45CB1B0DAFB}" dt="2020-09-09T16:38:21.369" v="7104" actId="2696"/>
        <pc:sldMkLst>
          <pc:docMk/>
          <pc:sldMk cId="2744273849" sldId="285"/>
        </pc:sldMkLst>
      </pc:sldChg>
      <pc:sldChg chg="modSp">
        <pc:chgData name="Masaya Yamaguchi" userId="8869a66585b793a1" providerId="LiveId" clId="{EACDC61C-5CB3-417F-BECB-D45CB1B0DAFB}" dt="2020-09-09T18:19:37.872" v="7785" actId="20577"/>
        <pc:sldMkLst>
          <pc:docMk/>
          <pc:sldMk cId="3342286627" sldId="285"/>
        </pc:sldMkLst>
        <pc:spChg chg="mod">
          <ac:chgData name="Masaya Yamaguchi" userId="8869a66585b793a1" providerId="LiveId" clId="{EACDC61C-5CB3-417F-BECB-D45CB1B0DAFB}" dt="2020-09-09T18:19:37.872" v="7785" actId="20577"/>
          <ac:spMkLst>
            <pc:docMk/>
            <pc:sldMk cId="3342286627" sldId="285"/>
            <ac:spMk id="2" creationId="{F81E8819-E4D2-47AA-8E02-603638F0FCB7}"/>
          </ac:spMkLst>
        </pc:spChg>
        <pc:spChg chg="mod">
          <ac:chgData name="Masaya Yamaguchi" userId="8869a66585b793a1" providerId="LiveId" clId="{EACDC61C-5CB3-417F-BECB-D45CB1B0DAFB}" dt="2020-09-09T16:53:08.979" v="7451" actId="20577"/>
          <ac:spMkLst>
            <pc:docMk/>
            <pc:sldMk cId="3342286627" sldId="285"/>
            <ac:spMk id="5" creationId="{C723792D-244F-46B4-AEF2-7DD62A18A0E1}"/>
          </ac:spMkLst>
        </pc:spChg>
      </pc:sldChg>
      <pc:sldChg chg="addSp delSp modSp">
        <pc:chgData name="Masaya Yamaguchi" userId="8869a66585b793a1" providerId="LiveId" clId="{EACDC61C-5CB3-417F-BECB-D45CB1B0DAFB}" dt="2020-09-10T03:17:02.848" v="11783" actId="478"/>
        <pc:sldMkLst>
          <pc:docMk/>
          <pc:sldMk cId="1274324893" sldId="286"/>
        </pc:sldMkLst>
        <pc:spChg chg="del mod">
          <ac:chgData name="Masaya Yamaguchi" userId="8869a66585b793a1" providerId="LiveId" clId="{EACDC61C-5CB3-417F-BECB-D45CB1B0DAFB}" dt="2020-09-09T20:02:50.971" v="9541"/>
          <ac:spMkLst>
            <pc:docMk/>
            <pc:sldMk cId="1274324893" sldId="286"/>
            <ac:spMk id="2" creationId="{F81E8819-E4D2-47AA-8E02-603638F0FCB7}"/>
          </ac:spMkLst>
        </pc:spChg>
        <pc:spChg chg="add mod">
          <ac:chgData name="Masaya Yamaguchi" userId="8869a66585b793a1" providerId="LiveId" clId="{EACDC61C-5CB3-417F-BECB-D45CB1B0DAFB}" dt="2020-09-09T20:07:15.923" v="9731" actId="164"/>
          <ac:spMkLst>
            <pc:docMk/>
            <pc:sldMk cId="1274324893" sldId="286"/>
            <ac:spMk id="3" creationId="{04AF1510-D99E-4492-8AC2-A94CF38EAEE2}"/>
          </ac:spMkLst>
        </pc:spChg>
        <pc:spChg chg="mod">
          <ac:chgData name="Masaya Yamaguchi" userId="8869a66585b793a1" providerId="LiveId" clId="{EACDC61C-5CB3-417F-BECB-D45CB1B0DAFB}" dt="2020-09-09T20:27:04.851" v="10204" actId="1076"/>
          <ac:spMkLst>
            <pc:docMk/>
            <pc:sldMk cId="1274324893" sldId="286"/>
            <ac:spMk id="5" creationId="{C723792D-244F-46B4-AEF2-7DD62A18A0E1}"/>
          </ac:spMkLst>
        </pc:spChg>
        <pc:spChg chg="mod">
          <ac:chgData name="Masaya Yamaguchi" userId="8869a66585b793a1" providerId="LiveId" clId="{EACDC61C-5CB3-417F-BECB-D45CB1B0DAFB}" dt="2020-09-09T20:27:04.851" v="10204" actId="1076"/>
          <ac:spMkLst>
            <pc:docMk/>
            <pc:sldMk cId="1274324893" sldId="286"/>
            <ac:spMk id="11" creationId="{BB2BC55A-368C-470D-B2EA-5F928B3CD326}"/>
          </ac:spMkLst>
        </pc:spChg>
        <pc:spChg chg="add mod">
          <ac:chgData name="Masaya Yamaguchi" userId="8869a66585b793a1" providerId="LiveId" clId="{EACDC61C-5CB3-417F-BECB-D45CB1B0DAFB}" dt="2020-09-09T20:07:15.923" v="9731" actId="164"/>
          <ac:spMkLst>
            <pc:docMk/>
            <pc:sldMk cId="1274324893" sldId="286"/>
            <ac:spMk id="13" creationId="{C9B34780-F872-429A-85B1-1F77FFF4430E}"/>
          </ac:spMkLst>
        </pc:spChg>
        <pc:spChg chg="add mod">
          <ac:chgData name="Masaya Yamaguchi" userId="8869a66585b793a1" providerId="LiveId" clId="{EACDC61C-5CB3-417F-BECB-D45CB1B0DAFB}" dt="2020-09-09T20:11:45.664" v="9816" actId="164"/>
          <ac:spMkLst>
            <pc:docMk/>
            <pc:sldMk cId="1274324893" sldId="286"/>
            <ac:spMk id="15" creationId="{AFEA99D0-2CB3-4A4B-9135-2F3BE5DE7D02}"/>
          </ac:spMkLst>
        </pc:spChg>
        <pc:spChg chg="add mod">
          <ac:chgData name="Masaya Yamaguchi" userId="8869a66585b793a1" providerId="LiveId" clId="{EACDC61C-5CB3-417F-BECB-D45CB1B0DAFB}" dt="2020-09-09T20:11:45.664" v="9816" actId="164"/>
          <ac:spMkLst>
            <pc:docMk/>
            <pc:sldMk cId="1274324893" sldId="286"/>
            <ac:spMk id="16" creationId="{6573491B-1931-435E-A345-AA85DFE08A59}"/>
          </ac:spMkLst>
        </pc:spChg>
        <pc:spChg chg="add mod">
          <ac:chgData name="Masaya Yamaguchi" userId="8869a66585b793a1" providerId="LiveId" clId="{EACDC61C-5CB3-417F-BECB-D45CB1B0DAFB}" dt="2020-09-09T20:11:45.664" v="9816" actId="164"/>
          <ac:spMkLst>
            <pc:docMk/>
            <pc:sldMk cId="1274324893" sldId="286"/>
            <ac:spMk id="17" creationId="{44F7B320-62A0-4837-A43F-BE3EB7E0183F}"/>
          </ac:spMkLst>
        </pc:spChg>
        <pc:spChg chg="mod">
          <ac:chgData name="Masaya Yamaguchi" userId="8869a66585b793a1" providerId="LiveId" clId="{EACDC61C-5CB3-417F-BECB-D45CB1B0DAFB}" dt="2020-09-09T20:10:38.002" v="9807" actId="1076"/>
          <ac:spMkLst>
            <pc:docMk/>
            <pc:sldMk cId="1274324893" sldId="286"/>
            <ac:spMk id="20" creationId="{82CAECE4-4C9B-43F4-9688-8390185EEA93}"/>
          </ac:spMkLst>
        </pc:spChg>
        <pc:spChg chg="add mod">
          <ac:chgData name="Masaya Yamaguchi" userId="8869a66585b793a1" providerId="LiveId" clId="{EACDC61C-5CB3-417F-BECB-D45CB1B0DAFB}" dt="2020-09-09T20:27:04.851" v="10204" actId="1076"/>
          <ac:spMkLst>
            <pc:docMk/>
            <pc:sldMk cId="1274324893" sldId="286"/>
            <ac:spMk id="37" creationId="{82325A5F-5DE1-4B3E-B5BB-38E9824B2F46}"/>
          </ac:spMkLst>
        </pc:spChg>
        <pc:spChg chg="add mod">
          <ac:chgData name="Masaya Yamaguchi" userId="8869a66585b793a1" providerId="LiveId" clId="{EACDC61C-5CB3-417F-BECB-D45CB1B0DAFB}" dt="2020-09-09T20:27:04.851" v="10204" actId="1076"/>
          <ac:spMkLst>
            <pc:docMk/>
            <pc:sldMk cId="1274324893" sldId="286"/>
            <ac:spMk id="42" creationId="{5042DA03-96ED-48B2-8B51-54A7B79EBCEB}"/>
          </ac:spMkLst>
        </pc:spChg>
        <pc:spChg chg="add mod">
          <ac:chgData name="Masaya Yamaguchi" userId="8869a66585b793a1" providerId="LiveId" clId="{EACDC61C-5CB3-417F-BECB-D45CB1B0DAFB}" dt="2020-09-09T20:27:04.851" v="10204" actId="1076"/>
          <ac:spMkLst>
            <pc:docMk/>
            <pc:sldMk cId="1274324893" sldId="286"/>
            <ac:spMk id="43" creationId="{4A01905F-7A41-4A3C-93F7-F963B14B6952}"/>
          </ac:spMkLst>
        </pc:spChg>
        <pc:spChg chg="add mod">
          <ac:chgData name="Masaya Yamaguchi" userId="8869a66585b793a1" providerId="LiveId" clId="{EACDC61C-5CB3-417F-BECB-D45CB1B0DAFB}" dt="2020-09-09T20:28:53.217" v="10385" actId="1076"/>
          <ac:spMkLst>
            <pc:docMk/>
            <pc:sldMk cId="1274324893" sldId="286"/>
            <ac:spMk id="44" creationId="{28651DBF-8880-4F64-A248-D08AC4A10AA1}"/>
          </ac:spMkLst>
        </pc:spChg>
        <pc:grpChg chg="add mod">
          <ac:chgData name="Masaya Yamaguchi" userId="8869a66585b793a1" providerId="LiveId" clId="{EACDC61C-5CB3-417F-BECB-D45CB1B0DAFB}" dt="2020-09-09T20:11:45.664" v="9816" actId="164"/>
          <ac:grpSpMkLst>
            <pc:docMk/>
            <pc:sldMk cId="1274324893" sldId="286"/>
            <ac:grpSpMk id="14" creationId="{4601F3FF-4191-456A-B609-4D83E0A7E642}"/>
          </ac:grpSpMkLst>
        </pc:grpChg>
        <pc:grpChg chg="add mod">
          <ac:chgData name="Masaya Yamaguchi" userId="8869a66585b793a1" providerId="LiveId" clId="{EACDC61C-5CB3-417F-BECB-D45CB1B0DAFB}" dt="2020-09-09T20:11:45.664" v="9816" actId="164"/>
          <ac:grpSpMkLst>
            <pc:docMk/>
            <pc:sldMk cId="1274324893" sldId="286"/>
            <ac:grpSpMk id="18" creationId="{0A449023-8AC7-4794-8B3E-00516E546909}"/>
          </ac:grpSpMkLst>
        </pc:grpChg>
        <pc:grpChg chg="add mod">
          <ac:chgData name="Masaya Yamaguchi" userId="8869a66585b793a1" providerId="LiveId" clId="{EACDC61C-5CB3-417F-BECB-D45CB1B0DAFB}" dt="2020-09-09T20:27:04.851" v="10204" actId="1076"/>
          <ac:grpSpMkLst>
            <pc:docMk/>
            <pc:sldMk cId="1274324893" sldId="286"/>
            <ac:grpSpMk id="35" creationId="{63684D28-0704-4A82-8A4D-430932EF740F}"/>
          </ac:grpSpMkLst>
        </pc:grpChg>
        <pc:picChg chg="del">
          <ac:chgData name="Masaya Yamaguchi" userId="8869a66585b793a1" providerId="LiveId" clId="{EACDC61C-5CB3-417F-BECB-D45CB1B0DAFB}" dt="2020-09-09T20:00:03.749" v="9378"/>
          <ac:picMkLst>
            <pc:docMk/>
            <pc:sldMk cId="1274324893" sldId="286"/>
            <ac:picMk id="9" creationId="{FC674EB2-347A-44E2-BDAA-F466C42C56E9}"/>
          </ac:picMkLst>
        </pc:picChg>
        <pc:picChg chg="add del mod">
          <ac:chgData name="Masaya Yamaguchi" userId="8869a66585b793a1" providerId="LiveId" clId="{EACDC61C-5CB3-417F-BECB-D45CB1B0DAFB}" dt="2020-09-09T20:20:09.047" v="10025"/>
          <ac:picMkLst>
            <pc:docMk/>
            <pc:sldMk cId="1274324893" sldId="286"/>
            <ac:picMk id="36" creationId="{A25109DF-BE53-40FE-90FE-12CF0DE22880}"/>
          </ac:picMkLst>
        </pc:picChg>
        <pc:picChg chg="add mod">
          <ac:chgData name="Masaya Yamaguchi" userId="8869a66585b793a1" providerId="LiveId" clId="{EACDC61C-5CB3-417F-BECB-D45CB1B0DAFB}" dt="2020-09-09T20:27:04.851" v="10204" actId="1076"/>
          <ac:picMkLst>
            <pc:docMk/>
            <pc:sldMk cId="1274324893" sldId="286"/>
            <ac:picMk id="38" creationId="{A55919FD-4357-4B6D-86B4-3FC5ECB093AA}"/>
          </ac:picMkLst>
        </pc:picChg>
        <pc:picChg chg="add del mod">
          <ac:chgData name="Masaya Yamaguchi" userId="8869a66585b793a1" providerId="LiveId" clId="{EACDC61C-5CB3-417F-BECB-D45CB1B0DAFB}" dt="2020-09-09T20:24:17.044" v="10115" actId="478"/>
          <ac:picMkLst>
            <pc:docMk/>
            <pc:sldMk cId="1274324893" sldId="286"/>
            <ac:picMk id="39" creationId="{93FE1160-2D2D-42CD-B400-1AD37CF729BC}"/>
          </ac:picMkLst>
        </pc:picChg>
        <pc:picChg chg="del mod ord">
          <ac:chgData name="Masaya Yamaguchi" userId="8869a66585b793a1" providerId="LiveId" clId="{EACDC61C-5CB3-417F-BECB-D45CB1B0DAFB}" dt="2020-09-09T20:33:23.344" v="10585" actId="478"/>
          <ac:picMkLst>
            <pc:docMk/>
            <pc:sldMk cId="1274324893" sldId="286"/>
            <ac:picMk id="41" creationId="{FE90FE58-A616-43FC-A1A0-4982A0E57274}"/>
          </ac:picMkLst>
        </pc:picChg>
        <pc:picChg chg="del mod ord">
          <ac:chgData name="Masaya Yamaguchi" userId="8869a66585b793a1" providerId="LiveId" clId="{EACDC61C-5CB3-417F-BECB-D45CB1B0DAFB}" dt="2020-09-10T03:17:02.848" v="11783" actId="478"/>
          <ac:picMkLst>
            <pc:docMk/>
            <pc:sldMk cId="1274324893" sldId="286"/>
            <ac:picMk id="46" creationId="{B752DC75-1FF6-48B3-AC10-D163FAAA2BAE}"/>
          </ac:picMkLst>
        </pc:picChg>
        <pc:picChg chg="mod ord">
          <ac:chgData name="Masaya Yamaguchi" userId="8869a66585b793a1" providerId="LiveId" clId="{EACDC61C-5CB3-417F-BECB-D45CB1B0DAFB}" dt="2020-09-10T03:17:02.847" v="11782" actId="108"/>
          <ac:picMkLst>
            <pc:docMk/>
            <pc:sldMk cId="1274324893" sldId="286"/>
            <ac:picMk id="48" creationId="{55A4282C-608F-4FDD-BCEA-404E63B37D11}"/>
          </ac:picMkLst>
        </pc:picChg>
        <pc:cxnChg chg="add mod">
          <ac:chgData name="Masaya Yamaguchi" userId="8869a66585b793a1" providerId="LiveId" clId="{EACDC61C-5CB3-417F-BECB-D45CB1B0DAFB}" dt="2020-09-09T20:11:45.664" v="9816" actId="164"/>
          <ac:cxnSpMkLst>
            <pc:docMk/>
            <pc:sldMk cId="1274324893" sldId="286"/>
            <ac:cxnSpMk id="6" creationId="{DCB79F94-6651-456F-B835-E99ABB208A08}"/>
          </ac:cxnSpMkLst>
        </pc:cxnChg>
        <pc:cxnChg chg="add mod">
          <ac:chgData name="Masaya Yamaguchi" userId="8869a66585b793a1" providerId="LiveId" clId="{EACDC61C-5CB3-417F-BECB-D45CB1B0DAFB}" dt="2020-09-09T20:11:45.664" v="9816" actId="164"/>
          <ac:cxnSpMkLst>
            <pc:docMk/>
            <pc:sldMk cId="1274324893" sldId="286"/>
            <ac:cxnSpMk id="21" creationId="{23E8F97A-1438-45A7-8E2A-E1F9496DE82C}"/>
          </ac:cxnSpMkLst>
        </pc:cxnChg>
        <pc:cxnChg chg="add mod">
          <ac:chgData name="Masaya Yamaguchi" userId="8869a66585b793a1" providerId="LiveId" clId="{EACDC61C-5CB3-417F-BECB-D45CB1B0DAFB}" dt="2020-09-09T20:11:45.664" v="9816" actId="164"/>
          <ac:cxnSpMkLst>
            <pc:docMk/>
            <pc:sldMk cId="1274324893" sldId="286"/>
            <ac:cxnSpMk id="29" creationId="{BDC0B155-FCA2-4FA8-9A6D-B08762E25CCD}"/>
          </ac:cxnSpMkLst>
        </pc:cxnChg>
      </pc:sldChg>
      <pc:sldChg chg="addSp delSp modSp add">
        <pc:chgData name="Masaya Yamaguchi" userId="8869a66585b793a1" providerId="LiveId" clId="{EACDC61C-5CB3-417F-BECB-D45CB1B0DAFB}" dt="2020-09-10T03:16:44.618" v="11768" actId="478"/>
        <pc:sldMkLst>
          <pc:docMk/>
          <pc:sldMk cId="840987904" sldId="287"/>
        </pc:sldMkLst>
        <pc:spChg chg="mod">
          <ac:chgData name="Masaya Yamaguchi" userId="8869a66585b793a1" providerId="LiveId" clId="{EACDC61C-5CB3-417F-BECB-D45CB1B0DAFB}" dt="2020-09-09T20:30:06.495" v="10467" actId="20577"/>
          <ac:spMkLst>
            <pc:docMk/>
            <pc:sldMk cId="840987904" sldId="287"/>
            <ac:spMk id="11" creationId="{BB2BC55A-368C-470D-B2EA-5F928B3CD326}"/>
          </ac:spMkLst>
        </pc:spChg>
        <pc:spChg chg="mod">
          <ac:chgData name="Masaya Yamaguchi" userId="8869a66585b793a1" providerId="LiveId" clId="{EACDC61C-5CB3-417F-BECB-D45CB1B0DAFB}" dt="2020-09-09T20:35:41.686" v="10641" actId="1076"/>
          <ac:spMkLst>
            <pc:docMk/>
            <pc:sldMk cId="840987904" sldId="287"/>
            <ac:spMk id="37" creationId="{82325A5F-5DE1-4B3E-B5BB-38E9824B2F46}"/>
          </ac:spMkLst>
        </pc:spChg>
        <pc:spChg chg="del">
          <ac:chgData name="Masaya Yamaguchi" userId="8869a66585b793a1" providerId="LiveId" clId="{EACDC61C-5CB3-417F-BECB-D45CB1B0DAFB}" dt="2020-09-09T20:32:06.850" v="10556"/>
          <ac:spMkLst>
            <pc:docMk/>
            <pc:sldMk cId="840987904" sldId="287"/>
            <ac:spMk id="42" creationId="{5042DA03-96ED-48B2-8B51-54A7B79EBCEB}"/>
          </ac:spMkLst>
        </pc:spChg>
        <pc:spChg chg="del">
          <ac:chgData name="Masaya Yamaguchi" userId="8869a66585b793a1" providerId="LiveId" clId="{EACDC61C-5CB3-417F-BECB-D45CB1B0DAFB}" dt="2020-09-09T20:32:06.850" v="10556"/>
          <ac:spMkLst>
            <pc:docMk/>
            <pc:sldMk cId="840987904" sldId="287"/>
            <ac:spMk id="43" creationId="{4A01905F-7A41-4A3C-93F7-F963B14B6952}"/>
          </ac:spMkLst>
        </pc:spChg>
        <pc:spChg chg="mod">
          <ac:chgData name="Masaya Yamaguchi" userId="8869a66585b793a1" providerId="LiveId" clId="{EACDC61C-5CB3-417F-BECB-D45CB1B0DAFB}" dt="2020-09-09T20:42:31.441" v="11197" actId="20577"/>
          <ac:spMkLst>
            <pc:docMk/>
            <pc:sldMk cId="840987904" sldId="287"/>
            <ac:spMk id="44" creationId="{28651DBF-8880-4F64-A248-D08AC4A10AA1}"/>
          </ac:spMkLst>
        </pc:spChg>
        <pc:grpChg chg="del">
          <ac:chgData name="Masaya Yamaguchi" userId="8869a66585b793a1" providerId="LiveId" clId="{EACDC61C-5CB3-417F-BECB-D45CB1B0DAFB}" dt="2020-09-09T20:30:18.756" v="10468"/>
          <ac:grpSpMkLst>
            <pc:docMk/>
            <pc:sldMk cId="840987904" sldId="287"/>
            <ac:grpSpMk id="35" creationId="{63684D28-0704-4A82-8A4D-430932EF740F}"/>
          </ac:grpSpMkLst>
        </pc:grpChg>
        <pc:picChg chg="del mod ord">
          <ac:chgData name="Masaya Yamaguchi" userId="8869a66585b793a1" providerId="LiveId" clId="{EACDC61C-5CB3-417F-BECB-D45CB1B0DAFB}" dt="2020-09-09T20:30:55.620" v="10499" actId="478"/>
          <ac:picMkLst>
            <pc:docMk/>
            <pc:sldMk cId="840987904" sldId="287"/>
            <ac:picMk id="4" creationId="{AB208561-BCBF-481F-94E2-2EB4C5BA5DC8}"/>
          </ac:picMkLst>
        </pc:picChg>
        <pc:picChg chg="del mod ord">
          <ac:chgData name="Masaya Yamaguchi" userId="8869a66585b793a1" providerId="LiveId" clId="{EACDC61C-5CB3-417F-BECB-D45CB1B0DAFB}" dt="2020-09-09T20:33:42.897" v="10599" actId="478"/>
          <ac:picMkLst>
            <pc:docMk/>
            <pc:sldMk cId="840987904" sldId="287"/>
            <ac:picMk id="8" creationId="{E9A177E7-E40A-41E4-9FD9-551B3074218A}"/>
          </ac:picMkLst>
        </pc:picChg>
        <pc:picChg chg="del mod ord">
          <ac:chgData name="Masaya Yamaguchi" userId="8869a66585b793a1" providerId="LiveId" clId="{EACDC61C-5CB3-417F-BECB-D45CB1B0DAFB}" dt="2020-09-09T20:35:23.243" v="10639" actId="478"/>
          <ac:picMkLst>
            <pc:docMk/>
            <pc:sldMk cId="840987904" sldId="287"/>
            <ac:picMk id="10" creationId="{82B217C4-51CF-4FF9-95F0-558032C40BD2}"/>
          </ac:picMkLst>
        </pc:picChg>
        <pc:picChg chg="del mod ord">
          <ac:chgData name="Masaya Yamaguchi" userId="8869a66585b793a1" providerId="LiveId" clId="{EACDC61C-5CB3-417F-BECB-D45CB1B0DAFB}" dt="2020-09-09T20:34:11.355" v="10613" actId="478"/>
          <ac:picMkLst>
            <pc:docMk/>
            <pc:sldMk cId="840987904" sldId="287"/>
            <ac:picMk id="22" creationId="{AE901195-55BD-4DEE-B021-CF3E3308BA25}"/>
          </ac:picMkLst>
        </pc:picChg>
        <pc:picChg chg="del mod ord">
          <ac:chgData name="Masaya Yamaguchi" userId="8869a66585b793a1" providerId="LiveId" clId="{EACDC61C-5CB3-417F-BECB-D45CB1B0DAFB}" dt="2020-09-09T20:34:25.844" v="10627" actId="478"/>
          <ac:picMkLst>
            <pc:docMk/>
            <pc:sldMk cId="840987904" sldId="287"/>
            <ac:picMk id="24" creationId="{F7EBD958-5F42-4392-B1F1-9656D7C12B66}"/>
          </ac:picMkLst>
        </pc:picChg>
        <pc:picChg chg="del mod ord">
          <ac:chgData name="Masaya Yamaguchi" userId="8869a66585b793a1" providerId="LiveId" clId="{EACDC61C-5CB3-417F-BECB-D45CB1B0DAFB}" dt="2020-09-10T03:16:44.618" v="11768" actId="478"/>
          <ac:picMkLst>
            <pc:docMk/>
            <pc:sldMk cId="840987904" sldId="287"/>
            <ac:picMk id="26" creationId="{BFEF0170-8CB3-4B22-B98B-8EA3A90B0893}"/>
          </ac:picMkLst>
        </pc:picChg>
        <pc:picChg chg="add del mod">
          <ac:chgData name="Masaya Yamaguchi" userId="8869a66585b793a1" providerId="LiveId" clId="{EACDC61C-5CB3-417F-BECB-D45CB1B0DAFB}" dt="2020-09-09T20:32:42.453" v="10570" actId="478"/>
          <ac:picMkLst>
            <pc:docMk/>
            <pc:sldMk cId="840987904" sldId="287"/>
            <ac:picMk id="27" creationId="{65B6B8C8-9D16-43DD-8D6C-F83A166EB045}"/>
          </ac:picMkLst>
        </pc:picChg>
        <pc:picChg chg="del mod ord">
          <ac:chgData name="Masaya Yamaguchi" userId="8869a66585b793a1" providerId="LiveId" clId="{EACDC61C-5CB3-417F-BECB-D45CB1B0DAFB}" dt="2020-09-10T03:16:36.584" v="11754" actId="478"/>
          <ac:picMkLst>
            <pc:docMk/>
            <pc:sldMk cId="840987904" sldId="287"/>
            <ac:picMk id="30" creationId="{A95029D3-CB09-4B2C-88E7-24AE536B0288}"/>
          </ac:picMkLst>
        </pc:picChg>
        <pc:picChg chg="mod ord">
          <ac:chgData name="Masaya Yamaguchi" userId="8869a66585b793a1" providerId="LiveId" clId="{EACDC61C-5CB3-417F-BECB-D45CB1B0DAFB}" dt="2020-09-10T03:16:36.584" v="11753" actId="108"/>
          <ac:picMkLst>
            <pc:docMk/>
            <pc:sldMk cId="840987904" sldId="287"/>
            <ac:picMk id="32" creationId="{9FA4C89F-EF8F-4954-AB33-34001C448B38}"/>
          </ac:picMkLst>
        </pc:picChg>
        <pc:picChg chg="mod ord">
          <ac:chgData name="Masaya Yamaguchi" userId="8869a66585b793a1" providerId="LiveId" clId="{EACDC61C-5CB3-417F-BECB-D45CB1B0DAFB}" dt="2020-09-10T03:16:44.617" v="11767" actId="108"/>
          <ac:picMkLst>
            <pc:docMk/>
            <pc:sldMk cId="840987904" sldId="287"/>
            <ac:picMk id="34" creationId="{3D024642-F646-420F-BC37-73838AE42238}"/>
          </ac:picMkLst>
        </pc:picChg>
        <pc:picChg chg="del">
          <ac:chgData name="Masaya Yamaguchi" userId="8869a66585b793a1" providerId="LiveId" clId="{EACDC61C-5CB3-417F-BECB-D45CB1B0DAFB}" dt="2020-09-09T20:32:06.850" v="10556"/>
          <ac:picMkLst>
            <pc:docMk/>
            <pc:sldMk cId="840987904" sldId="287"/>
            <ac:picMk id="38" creationId="{A55919FD-4357-4B6D-86B4-3FC5ECB093AA}"/>
          </ac:picMkLst>
        </pc:picChg>
        <pc:picChg chg="del mod">
          <ac:chgData name="Masaya Yamaguchi" userId="8869a66585b793a1" providerId="LiveId" clId="{EACDC61C-5CB3-417F-BECB-D45CB1B0DAFB}" dt="2020-09-09T20:30:43.847" v="10484" actId="478"/>
          <ac:picMkLst>
            <pc:docMk/>
            <pc:sldMk cId="840987904" sldId="287"/>
            <ac:picMk id="41" creationId="{FE90FE58-A616-43FC-A1A0-4982A0E57274}"/>
          </ac:picMkLst>
        </pc:picChg>
      </pc:sldChg>
      <pc:sldChg chg="delSp modSp">
        <pc:chgData name="Masaya Yamaguchi" userId="8869a66585b793a1" providerId="LiveId" clId="{EACDC61C-5CB3-417F-BECB-D45CB1B0DAFB}" dt="2020-09-10T03:39:33.104" v="12900" actId="1076"/>
        <pc:sldMkLst>
          <pc:docMk/>
          <pc:sldMk cId="2897746770" sldId="288"/>
        </pc:sldMkLst>
        <pc:spChg chg="mod">
          <ac:chgData name="Masaya Yamaguchi" userId="8869a66585b793a1" providerId="LiveId" clId="{EACDC61C-5CB3-417F-BECB-D45CB1B0DAFB}" dt="2020-09-10T03:39:33.104" v="12900" actId="1076"/>
          <ac:spMkLst>
            <pc:docMk/>
            <pc:sldMk cId="2897746770" sldId="288"/>
            <ac:spMk id="5" creationId="{C723792D-244F-46B4-AEF2-7DD62A18A0E1}"/>
          </ac:spMkLst>
        </pc:spChg>
        <pc:spChg chg="mod">
          <ac:chgData name="Masaya Yamaguchi" userId="8869a66585b793a1" providerId="LiveId" clId="{EACDC61C-5CB3-417F-BECB-D45CB1B0DAFB}" dt="2020-09-10T03:39:30.984" v="12899" actId="1076"/>
          <ac:spMkLst>
            <pc:docMk/>
            <pc:sldMk cId="2897746770" sldId="288"/>
            <ac:spMk id="11" creationId="{BB2BC55A-368C-470D-B2EA-5F928B3CD326}"/>
          </ac:spMkLst>
        </pc:spChg>
        <pc:spChg chg="del">
          <ac:chgData name="Masaya Yamaguchi" userId="8869a66585b793a1" providerId="LiveId" clId="{EACDC61C-5CB3-417F-BECB-D45CB1B0DAFB}" dt="2020-09-10T03:08:54.561" v="11231"/>
          <ac:spMkLst>
            <pc:docMk/>
            <pc:sldMk cId="2897746770" sldId="288"/>
            <ac:spMk id="37" creationId="{82325A5F-5DE1-4B3E-B5BB-38E9824B2F46}"/>
          </ac:spMkLst>
        </pc:spChg>
        <pc:spChg chg="mod">
          <ac:chgData name="Masaya Yamaguchi" userId="8869a66585b793a1" providerId="LiveId" clId="{EACDC61C-5CB3-417F-BECB-D45CB1B0DAFB}" dt="2020-09-10T03:39:30.984" v="12899" actId="1076"/>
          <ac:spMkLst>
            <pc:docMk/>
            <pc:sldMk cId="2897746770" sldId="288"/>
            <ac:spMk id="44" creationId="{28651DBF-8880-4F64-A248-D08AC4A10AA1}"/>
          </ac:spMkLst>
        </pc:spChg>
        <pc:picChg chg="mod ord">
          <ac:chgData name="Masaya Yamaguchi" userId="8869a66585b793a1" providerId="LiveId" clId="{EACDC61C-5CB3-417F-BECB-D45CB1B0DAFB}" dt="2020-09-10T03:39:30.984" v="12899" actId="1076"/>
          <ac:picMkLst>
            <pc:docMk/>
            <pc:sldMk cId="2897746770" sldId="288"/>
            <ac:picMk id="3" creationId="{88F334F9-8DE1-4612-8A93-08469C809C33}"/>
          </ac:picMkLst>
        </pc:picChg>
        <pc:picChg chg="del mod">
          <ac:chgData name="Masaya Yamaguchi" userId="8869a66585b793a1" providerId="LiveId" clId="{EACDC61C-5CB3-417F-BECB-D45CB1B0DAFB}" dt="2020-09-10T03:16:07.747" v="11742" actId="478"/>
          <ac:picMkLst>
            <pc:docMk/>
            <pc:sldMk cId="2897746770" sldId="288"/>
            <ac:picMk id="26" creationId="{BFEF0170-8CB3-4B22-B98B-8EA3A90B0893}"/>
          </ac:picMkLst>
        </pc:picChg>
        <pc:picChg chg="del">
          <ac:chgData name="Masaya Yamaguchi" userId="8869a66585b793a1" providerId="LiveId" clId="{EACDC61C-5CB3-417F-BECB-D45CB1B0DAFB}" dt="2020-09-10T03:08:54.561" v="11231"/>
          <ac:picMkLst>
            <pc:docMk/>
            <pc:sldMk cId="2897746770" sldId="288"/>
            <ac:picMk id="30" creationId="{A95029D3-CB09-4B2C-88E7-24AE536B0288}"/>
          </ac:picMkLst>
        </pc:picChg>
      </pc:sldChg>
      <pc:sldChg chg="delSp modSp">
        <pc:chgData name="Masaya Yamaguchi" userId="8869a66585b793a1" providerId="LiveId" clId="{EACDC61C-5CB3-417F-BECB-D45CB1B0DAFB}" dt="2020-09-10T03:39:24.347" v="12898" actId="1076"/>
        <pc:sldMkLst>
          <pc:docMk/>
          <pc:sldMk cId="507153792" sldId="289"/>
        </pc:sldMkLst>
        <pc:spChg chg="mod">
          <ac:chgData name="Masaya Yamaguchi" userId="8869a66585b793a1" providerId="LiveId" clId="{EACDC61C-5CB3-417F-BECB-D45CB1B0DAFB}" dt="2020-09-10T03:39:24.347" v="12898" actId="1076"/>
          <ac:spMkLst>
            <pc:docMk/>
            <pc:sldMk cId="507153792" sldId="289"/>
            <ac:spMk id="5" creationId="{C723792D-244F-46B4-AEF2-7DD62A18A0E1}"/>
          </ac:spMkLst>
        </pc:spChg>
        <pc:spChg chg="mod">
          <ac:chgData name="Masaya Yamaguchi" userId="8869a66585b793a1" providerId="LiveId" clId="{EACDC61C-5CB3-417F-BECB-D45CB1B0DAFB}" dt="2020-09-10T03:33:55.743" v="12543" actId="1076"/>
          <ac:spMkLst>
            <pc:docMk/>
            <pc:sldMk cId="507153792" sldId="289"/>
            <ac:spMk id="11" creationId="{BB2BC55A-368C-470D-B2EA-5F928B3CD326}"/>
          </ac:spMkLst>
        </pc:spChg>
        <pc:spChg chg="del">
          <ac:chgData name="Masaya Yamaguchi" userId="8869a66585b793a1" providerId="LiveId" clId="{EACDC61C-5CB3-417F-BECB-D45CB1B0DAFB}" dt="2020-09-10T03:25:52.620" v="11951"/>
          <ac:spMkLst>
            <pc:docMk/>
            <pc:sldMk cId="507153792" sldId="289"/>
            <ac:spMk id="44" creationId="{28651DBF-8880-4F64-A248-D08AC4A10AA1}"/>
          </ac:spMkLst>
        </pc:spChg>
        <pc:picChg chg="del">
          <ac:chgData name="Masaya Yamaguchi" userId="8869a66585b793a1" providerId="LiveId" clId="{EACDC61C-5CB3-417F-BECB-D45CB1B0DAFB}" dt="2020-09-10T03:25:48.472" v="11950"/>
          <ac:picMkLst>
            <pc:docMk/>
            <pc:sldMk cId="507153792" sldId="289"/>
            <ac:picMk id="3" creationId="{88F334F9-8DE1-4612-8A93-08469C809C33}"/>
          </ac:picMkLst>
        </pc:picChg>
      </pc:sldChg>
      <pc:sldChg chg="modSp">
        <pc:chgData name="Masaya Yamaguchi" userId="8869a66585b793a1" providerId="LiveId" clId="{EACDC61C-5CB3-417F-BECB-D45CB1B0DAFB}" dt="2020-09-10T03:39:19.848" v="12897" actId="1076"/>
        <pc:sldMkLst>
          <pc:docMk/>
          <pc:sldMk cId="201034392" sldId="290"/>
        </pc:sldMkLst>
        <pc:spChg chg="mod">
          <ac:chgData name="Masaya Yamaguchi" userId="8869a66585b793a1" providerId="LiveId" clId="{EACDC61C-5CB3-417F-BECB-D45CB1B0DAFB}" dt="2020-09-10T03:39:16.751" v="12896" actId="1076"/>
          <ac:spMkLst>
            <pc:docMk/>
            <pc:sldMk cId="201034392" sldId="290"/>
            <ac:spMk id="5" creationId="{C723792D-244F-46B4-AEF2-7DD62A18A0E1}"/>
          </ac:spMkLst>
        </pc:spChg>
        <pc:spChg chg="mod">
          <ac:chgData name="Masaya Yamaguchi" userId="8869a66585b793a1" providerId="LiveId" clId="{EACDC61C-5CB3-417F-BECB-D45CB1B0DAFB}" dt="2020-09-10T03:39:19.848" v="12897" actId="1076"/>
          <ac:spMkLst>
            <pc:docMk/>
            <pc:sldMk cId="201034392" sldId="290"/>
            <ac:spMk id="11" creationId="{BB2BC55A-368C-470D-B2EA-5F928B3CD326}"/>
          </ac:spMkLst>
        </pc:spChg>
      </pc:sldChg>
      <pc:sldChg chg="modSp">
        <pc:chgData name="Masaya Yamaguchi" userId="8869a66585b793a1" providerId="LiveId" clId="{EACDC61C-5CB3-417F-BECB-D45CB1B0DAFB}" dt="2020-09-10T04:14:28.782" v="15079" actId="1076"/>
        <pc:sldMkLst>
          <pc:docMk/>
          <pc:sldMk cId="4220961038" sldId="291"/>
        </pc:sldMkLst>
        <pc:spChg chg="mod">
          <ac:chgData name="Masaya Yamaguchi" userId="8869a66585b793a1" providerId="LiveId" clId="{EACDC61C-5CB3-417F-BECB-D45CB1B0DAFB}" dt="2020-09-10T04:14:28.782" v="15079" actId="1076"/>
          <ac:spMkLst>
            <pc:docMk/>
            <pc:sldMk cId="4220961038" sldId="291"/>
            <ac:spMk id="5" creationId="{C723792D-244F-46B4-AEF2-7DD62A18A0E1}"/>
          </ac:spMkLst>
        </pc:spChg>
        <pc:spChg chg="mod">
          <ac:chgData name="Masaya Yamaguchi" userId="8869a66585b793a1" providerId="LiveId" clId="{EACDC61C-5CB3-417F-BECB-D45CB1B0DAFB}" dt="2020-09-10T04:14:28.782" v="15079" actId="1076"/>
          <ac:spMkLst>
            <pc:docMk/>
            <pc:sldMk cId="4220961038" sldId="291"/>
            <ac:spMk id="11" creationId="{BB2BC55A-368C-470D-B2EA-5F928B3CD326}"/>
          </ac:spMkLst>
        </pc:spChg>
      </pc:sldChg>
      <pc:sldChg chg="addSp modSp">
        <pc:chgData name="Masaya Yamaguchi" userId="8869a66585b793a1" providerId="LiveId" clId="{EACDC61C-5CB3-417F-BECB-D45CB1B0DAFB}" dt="2020-09-10T04:14:01.145" v="15077" actId="1076"/>
        <pc:sldMkLst>
          <pc:docMk/>
          <pc:sldMk cId="3151488111" sldId="292"/>
        </pc:sldMkLst>
        <pc:spChg chg="add mod">
          <ac:chgData name="Masaya Yamaguchi" userId="8869a66585b793a1" providerId="LiveId" clId="{EACDC61C-5CB3-417F-BECB-D45CB1B0DAFB}" dt="2020-09-10T04:14:01.145" v="15077" actId="1076"/>
          <ac:spMkLst>
            <pc:docMk/>
            <pc:sldMk cId="3151488111" sldId="292"/>
            <ac:spMk id="2" creationId="{4B6B50BF-0550-40C8-B766-27AED573C2B8}"/>
          </ac:spMkLst>
        </pc:spChg>
        <pc:spChg chg="mod">
          <ac:chgData name="Masaya Yamaguchi" userId="8869a66585b793a1" providerId="LiveId" clId="{EACDC61C-5CB3-417F-BECB-D45CB1B0DAFB}" dt="2020-09-10T04:01:43.827" v="14304" actId="1076"/>
          <ac:spMkLst>
            <pc:docMk/>
            <pc:sldMk cId="3151488111" sldId="292"/>
            <ac:spMk id="5" creationId="{C723792D-244F-46B4-AEF2-7DD62A18A0E1}"/>
          </ac:spMkLst>
        </pc:spChg>
        <pc:spChg chg="mod">
          <ac:chgData name="Masaya Yamaguchi" userId="8869a66585b793a1" providerId="LiveId" clId="{EACDC61C-5CB3-417F-BECB-D45CB1B0DAFB}" dt="2020-09-10T04:13:54.709" v="15074"/>
          <ac:spMkLst>
            <pc:docMk/>
            <pc:sldMk cId="3151488111" sldId="292"/>
            <ac:spMk id="11" creationId="{BB2BC55A-368C-470D-B2EA-5F928B3CD326}"/>
          </ac:spMkLst>
        </pc:spChg>
      </pc:sldChg>
      <pc:sldChg chg="modSp">
        <pc:chgData name="Masaya Yamaguchi" userId="8869a66585b793a1" providerId="LiveId" clId="{EACDC61C-5CB3-417F-BECB-D45CB1B0DAFB}" dt="2020-09-10T04:14:33.526" v="15080" actId="1076"/>
        <pc:sldMkLst>
          <pc:docMk/>
          <pc:sldMk cId="81935146" sldId="293"/>
        </pc:sldMkLst>
        <pc:spChg chg="mod">
          <ac:chgData name="Masaya Yamaguchi" userId="8869a66585b793a1" providerId="LiveId" clId="{EACDC61C-5CB3-417F-BECB-D45CB1B0DAFB}" dt="2020-09-10T04:14:33.526" v="15080" actId="1076"/>
          <ac:spMkLst>
            <pc:docMk/>
            <pc:sldMk cId="81935146" sldId="293"/>
            <ac:spMk id="5" creationId="{C723792D-244F-46B4-AEF2-7DD62A18A0E1}"/>
          </ac:spMkLst>
        </pc:spChg>
        <pc:spChg chg="mod">
          <ac:chgData name="Masaya Yamaguchi" userId="8869a66585b793a1" providerId="LiveId" clId="{EACDC61C-5CB3-417F-BECB-D45CB1B0DAFB}" dt="2020-09-10T04:14:20.117" v="15078" actId="1076"/>
          <ac:spMkLst>
            <pc:docMk/>
            <pc:sldMk cId="81935146" sldId="293"/>
            <ac:spMk id="11" creationId="{BB2BC55A-368C-470D-B2EA-5F928B3CD326}"/>
          </ac:spMkLst>
        </pc:spChg>
      </pc:sldChg>
    </pc:docChg>
  </pc:docChgLst>
  <pc:docChgLst>
    <pc:chgData name="Masaya Yamaguchi" userId="8869a66585b793a1" providerId="LiveId" clId="{68EF9989-4EC9-4DCD-A70A-BC2B07C763F2}"/>
    <pc:docChg chg="undo redo custSel addSld delSld modSld sldOrd">
      <pc:chgData name="Masaya Yamaguchi" userId="8869a66585b793a1" providerId="LiveId" clId="{68EF9989-4EC9-4DCD-A70A-BC2B07C763F2}" dt="2020-08-21T08:31:20.696" v="4248" actId="313"/>
      <pc:docMkLst>
        <pc:docMk/>
      </pc:docMkLst>
      <pc:sldChg chg="modSp">
        <pc:chgData name="Masaya Yamaguchi" userId="8869a66585b793a1" providerId="LiveId" clId="{68EF9989-4EC9-4DCD-A70A-BC2B07C763F2}" dt="2020-08-20T12:37:45.899" v="109" actId="20577"/>
        <pc:sldMkLst>
          <pc:docMk/>
          <pc:sldMk cId="2216193728" sldId="256"/>
        </pc:sldMkLst>
        <pc:spChg chg="mod">
          <ac:chgData name="Masaya Yamaguchi" userId="8869a66585b793a1" providerId="LiveId" clId="{68EF9989-4EC9-4DCD-A70A-BC2B07C763F2}" dt="2020-08-20T12:37:45.899" v="109" actId="20577"/>
          <ac:spMkLst>
            <pc:docMk/>
            <pc:sldMk cId="2216193728" sldId="256"/>
            <ac:spMk id="2" creationId="{FA2BB364-A49C-4441-B4FE-4A23CEE640B5}"/>
          </ac:spMkLst>
        </pc:spChg>
        <pc:spChg chg="mod">
          <ac:chgData name="Masaya Yamaguchi" userId="8869a66585b793a1" providerId="LiveId" clId="{68EF9989-4EC9-4DCD-A70A-BC2B07C763F2}" dt="2020-08-20T09:47:42.401" v="10" actId="20577"/>
          <ac:spMkLst>
            <pc:docMk/>
            <pc:sldMk cId="2216193728" sldId="256"/>
            <ac:spMk id="4" creationId="{53DF05E9-1202-4FE3-A518-573355B6EBE1}"/>
          </ac:spMkLst>
        </pc:spChg>
      </pc:sldChg>
      <pc:sldChg chg="modSp">
        <pc:chgData name="Masaya Yamaguchi" userId="8869a66585b793a1" providerId="LiveId" clId="{68EF9989-4EC9-4DCD-A70A-BC2B07C763F2}" dt="2020-08-20T14:28:09.282" v="261" actId="20577"/>
        <pc:sldMkLst>
          <pc:docMk/>
          <pc:sldMk cId="591245623" sldId="259"/>
        </pc:sldMkLst>
        <pc:spChg chg="mod">
          <ac:chgData name="Masaya Yamaguchi" userId="8869a66585b793a1" providerId="LiveId" clId="{68EF9989-4EC9-4DCD-A70A-BC2B07C763F2}" dt="2020-08-20T14:28:09.282" v="261" actId="20577"/>
          <ac:spMkLst>
            <pc:docMk/>
            <pc:sldMk cId="591245623" sldId="259"/>
            <ac:spMk id="4" creationId="{D93BC6C0-F763-442A-A026-4978E59453E7}"/>
          </ac:spMkLst>
        </pc:spChg>
      </pc:sldChg>
      <pc:sldChg chg="addSp modSp ord">
        <pc:chgData name="Masaya Yamaguchi" userId="8869a66585b793a1" providerId="LiveId" clId="{68EF9989-4EC9-4DCD-A70A-BC2B07C763F2}" dt="2020-08-21T08:16:16.723" v="3701" actId="20577"/>
        <pc:sldMkLst>
          <pc:docMk/>
          <pc:sldMk cId="2636089329" sldId="260"/>
        </pc:sldMkLst>
        <pc:spChg chg="mod">
          <ac:chgData name="Masaya Yamaguchi" userId="8869a66585b793a1" providerId="LiveId" clId="{68EF9989-4EC9-4DCD-A70A-BC2B07C763F2}" dt="2020-08-20T15:59:14.340" v="1001" actId="20577"/>
          <ac:spMkLst>
            <pc:docMk/>
            <pc:sldMk cId="2636089329" sldId="260"/>
            <ac:spMk id="2" creationId="{A0F39BA3-32F4-460B-A00F-65C4BCEF5823}"/>
          </ac:spMkLst>
        </pc:spChg>
        <pc:spChg chg="mod">
          <ac:chgData name="Masaya Yamaguchi" userId="8869a66585b793a1" providerId="LiveId" clId="{68EF9989-4EC9-4DCD-A70A-BC2B07C763F2}" dt="2020-08-20T15:58:38.266" v="954"/>
          <ac:spMkLst>
            <pc:docMk/>
            <pc:sldMk cId="2636089329" sldId="260"/>
            <ac:spMk id="3" creationId="{BD0BC8CE-6DD6-4B4A-988D-00CF1F9184BB}"/>
          </ac:spMkLst>
        </pc:spChg>
        <pc:spChg chg="add mod">
          <ac:chgData name="Masaya Yamaguchi" userId="8869a66585b793a1" providerId="LiveId" clId="{68EF9989-4EC9-4DCD-A70A-BC2B07C763F2}" dt="2020-08-20T15:59:30.749" v="1012" actId="1076"/>
          <ac:spMkLst>
            <pc:docMk/>
            <pc:sldMk cId="2636089329" sldId="260"/>
            <ac:spMk id="4" creationId="{01913201-B7D4-4DE0-A296-F3FC600E16E9}"/>
          </ac:spMkLst>
        </pc:spChg>
        <pc:spChg chg="mod">
          <ac:chgData name="Masaya Yamaguchi" userId="8869a66585b793a1" providerId="LiveId" clId="{68EF9989-4EC9-4DCD-A70A-BC2B07C763F2}" dt="2020-08-20T15:51:58.077" v="898" actId="20577"/>
          <ac:spMkLst>
            <pc:docMk/>
            <pc:sldMk cId="2636089329" sldId="260"/>
            <ac:spMk id="6" creationId="{6B551181-2C66-4A19-BFC6-2ADD5F37BB92}"/>
          </ac:spMkLst>
        </pc:spChg>
        <pc:spChg chg="add mod">
          <ac:chgData name="Masaya Yamaguchi" userId="8869a66585b793a1" providerId="LiveId" clId="{68EF9989-4EC9-4DCD-A70A-BC2B07C763F2}" dt="2020-08-21T08:16:16.723" v="3701" actId="20577"/>
          <ac:spMkLst>
            <pc:docMk/>
            <pc:sldMk cId="2636089329" sldId="260"/>
            <ac:spMk id="7" creationId="{C22FA3F2-A3D5-45AD-BDF3-5117C8BAA33E}"/>
          </ac:spMkLst>
        </pc:spChg>
      </pc:sldChg>
      <pc:sldChg chg="del">
        <pc:chgData name="Masaya Yamaguchi" userId="8869a66585b793a1" providerId="LiveId" clId="{68EF9989-4EC9-4DCD-A70A-BC2B07C763F2}" dt="2020-08-20T16:10:19.487" v="1130" actId="2696"/>
        <pc:sldMkLst>
          <pc:docMk/>
          <pc:sldMk cId="657537496" sldId="261"/>
        </pc:sldMkLst>
      </pc:sldChg>
      <pc:sldChg chg="addSp delSp modSp add del">
        <pc:chgData name="Masaya Yamaguchi" userId="8869a66585b793a1" providerId="LiveId" clId="{68EF9989-4EC9-4DCD-A70A-BC2B07C763F2}" dt="2020-08-21T08:10:50.459" v="3491" actId="20577"/>
        <pc:sldMkLst>
          <pc:docMk/>
          <pc:sldMk cId="3284990432" sldId="262"/>
        </pc:sldMkLst>
        <pc:spChg chg="mod">
          <ac:chgData name="Masaya Yamaguchi" userId="8869a66585b793a1" providerId="LiveId" clId="{68EF9989-4EC9-4DCD-A70A-BC2B07C763F2}" dt="2020-08-21T08:10:50.459" v="3491" actId="20577"/>
          <ac:spMkLst>
            <pc:docMk/>
            <pc:sldMk cId="3284990432" sldId="262"/>
            <ac:spMk id="2" creationId="{A0F39BA3-32F4-460B-A00F-65C4BCEF5823}"/>
          </ac:spMkLst>
        </pc:spChg>
        <pc:spChg chg="mod">
          <ac:chgData name="Masaya Yamaguchi" userId="8869a66585b793a1" providerId="LiveId" clId="{68EF9989-4EC9-4DCD-A70A-BC2B07C763F2}" dt="2020-08-20T16:17:46.621" v="1141" actId="20577"/>
          <ac:spMkLst>
            <pc:docMk/>
            <pc:sldMk cId="3284990432" sldId="262"/>
            <ac:spMk id="6" creationId="{6B551181-2C66-4A19-BFC6-2ADD5F37BB92}"/>
          </ac:spMkLst>
        </pc:spChg>
        <pc:spChg chg="mod">
          <ac:chgData name="Masaya Yamaguchi" userId="8869a66585b793a1" providerId="LiveId" clId="{68EF9989-4EC9-4DCD-A70A-BC2B07C763F2}" dt="2020-08-20T16:22:29.024" v="1196" actId="1076"/>
          <ac:spMkLst>
            <pc:docMk/>
            <pc:sldMk cId="3284990432" sldId="262"/>
            <ac:spMk id="70" creationId="{D9445AF9-C5D6-4F2A-95F5-5E26CFC9974E}"/>
          </ac:spMkLst>
        </pc:spChg>
        <pc:spChg chg="mod">
          <ac:chgData name="Masaya Yamaguchi" userId="8869a66585b793a1" providerId="LiveId" clId="{68EF9989-4EC9-4DCD-A70A-BC2B07C763F2}" dt="2020-08-20T16:22:36.471" v="1197" actId="1076"/>
          <ac:spMkLst>
            <pc:docMk/>
            <pc:sldMk cId="3284990432" sldId="262"/>
            <ac:spMk id="71" creationId="{DC93F606-773E-4415-A2CD-059BBAE49690}"/>
          </ac:spMkLst>
        </pc:spChg>
        <pc:spChg chg="mod">
          <ac:chgData name="Masaya Yamaguchi" userId="8869a66585b793a1" providerId="LiveId" clId="{68EF9989-4EC9-4DCD-A70A-BC2B07C763F2}" dt="2020-08-20T16:19:58.234" v="1156" actId="1076"/>
          <ac:spMkLst>
            <pc:docMk/>
            <pc:sldMk cId="3284990432" sldId="262"/>
            <ac:spMk id="110" creationId="{F8503B7D-4D1E-4F7D-9949-3FE52DE3FBC0}"/>
          </ac:spMkLst>
        </pc:spChg>
        <pc:spChg chg="mod">
          <ac:chgData name="Masaya Yamaguchi" userId="8869a66585b793a1" providerId="LiveId" clId="{68EF9989-4EC9-4DCD-A70A-BC2B07C763F2}" dt="2020-08-20T16:20:19.326" v="1160" actId="1076"/>
          <ac:spMkLst>
            <pc:docMk/>
            <pc:sldMk cId="3284990432" sldId="262"/>
            <ac:spMk id="111" creationId="{B04E6899-04C3-4123-9498-3C4C1A7F2561}"/>
          </ac:spMkLst>
        </pc:spChg>
        <pc:spChg chg="mod">
          <ac:chgData name="Masaya Yamaguchi" userId="8869a66585b793a1" providerId="LiveId" clId="{68EF9989-4EC9-4DCD-A70A-BC2B07C763F2}" dt="2020-08-20T16:21:20.184" v="1186" actId="1076"/>
          <ac:spMkLst>
            <pc:docMk/>
            <pc:sldMk cId="3284990432" sldId="262"/>
            <ac:spMk id="112" creationId="{230DEA64-6D30-44E2-BE36-8780DE3DA967}"/>
          </ac:spMkLst>
        </pc:spChg>
        <pc:spChg chg="mod">
          <ac:chgData name="Masaya Yamaguchi" userId="8869a66585b793a1" providerId="LiveId" clId="{68EF9989-4EC9-4DCD-A70A-BC2B07C763F2}" dt="2020-08-20T16:22:10.403" v="1190" actId="1076"/>
          <ac:spMkLst>
            <pc:docMk/>
            <pc:sldMk cId="3284990432" sldId="262"/>
            <ac:spMk id="113" creationId="{4031FD80-0CF7-4BB1-82B7-006A6C64551F}"/>
          </ac:spMkLst>
        </pc:spChg>
        <pc:spChg chg="mod">
          <ac:chgData name="Masaya Yamaguchi" userId="8869a66585b793a1" providerId="LiveId" clId="{68EF9989-4EC9-4DCD-A70A-BC2B07C763F2}" dt="2020-08-20T16:21:15.253" v="1185" actId="1076"/>
          <ac:spMkLst>
            <pc:docMk/>
            <pc:sldMk cId="3284990432" sldId="262"/>
            <ac:spMk id="118" creationId="{739460A9-A711-453A-8361-E32E1BAB920A}"/>
          </ac:spMkLst>
        </pc:spChg>
        <pc:spChg chg="mod">
          <ac:chgData name="Masaya Yamaguchi" userId="8869a66585b793a1" providerId="LiveId" clId="{68EF9989-4EC9-4DCD-A70A-BC2B07C763F2}" dt="2020-08-20T16:21:09.399" v="1184" actId="1076"/>
          <ac:spMkLst>
            <pc:docMk/>
            <pc:sldMk cId="3284990432" sldId="262"/>
            <ac:spMk id="120" creationId="{38303A0C-A67F-4621-8D09-9CC133879E84}"/>
          </ac:spMkLst>
        </pc:spChg>
        <pc:spChg chg="mod">
          <ac:chgData name="Masaya Yamaguchi" userId="8869a66585b793a1" providerId="LiveId" clId="{68EF9989-4EC9-4DCD-A70A-BC2B07C763F2}" dt="2020-08-20T16:21:26.328" v="1187" actId="1076"/>
          <ac:spMkLst>
            <pc:docMk/>
            <pc:sldMk cId="3284990432" sldId="262"/>
            <ac:spMk id="122" creationId="{B6F0FD62-FE42-4850-A1AD-E62DFD26B6C7}"/>
          </ac:spMkLst>
        </pc:spChg>
        <pc:spChg chg="mod">
          <ac:chgData name="Masaya Yamaguchi" userId="8869a66585b793a1" providerId="LiveId" clId="{68EF9989-4EC9-4DCD-A70A-BC2B07C763F2}" dt="2020-08-20T16:21:47.388" v="1188" actId="1076"/>
          <ac:spMkLst>
            <pc:docMk/>
            <pc:sldMk cId="3284990432" sldId="262"/>
            <ac:spMk id="123" creationId="{C8BCCCEC-75DC-4ABF-A53C-E8165371FB50}"/>
          </ac:spMkLst>
        </pc:spChg>
        <pc:spChg chg="mod">
          <ac:chgData name="Masaya Yamaguchi" userId="8869a66585b793a1" providerId="LiveId" clId="{68EF9989-4EC9-4DCD-A70A-BC2B07C763F2}" dt="2020-08-20T16:22:00.094" v="1189" actId="1076"/>
          <ac:spMkLst>
            <pc:docMk/>
            <pc:sldMk cId="3284990432" sldId="262"/>
            <ac:spMk id="124" creationId="{C0612216-B9C9-49B8-8940-11BA67BC313D}"/>
          </ac:spMkLst>
        </pc:spChg>
        <pc:spChg chg="mod">
          <ac:chgData name="Masaya Yamaguchi" userId="8869a66585b793a1" providerId="LiveId" clId="{68EF9989-4EC9-4DCD-A70A-BC2B07C763F2}" dt="2020-08-20T16:22:17.823" v="1193" actId="1076"/>
          <ac:spMkLst>
            <pc:docMk/>
            <pc:sldMk cId="3284990432" sldId="262"/>
            <ac:spMk id="126" creationId="{039E9040-8513-4EC4-A8B5-B3738BC9E6D4}"/>
          </ac:spMkLst>
        </pc:spChg>
        <pc:grpChg chg="add mod">
          <ac:chgData name="Masaya Yamaguchi" userId="8869a66585b793a1" providerId="LiveId" clId="{68EF9989-4EC9-4DCD-A70A-BC2B07C763F2}" dt="2020-08-20T16:33:05.038" v="1660" actId="1076"/>
          <ac:grpSpMkLst>
            <pc:docMk/>
            <pc:sldMk cId="3284990432" sldId="262"/>
            <ac:grpSpMk id="47" creationId="{BA08B7F4-E139-464E-ACEE-6C851E3363B4}"/>
          </ac:grpSpMkLst>
        </pc:grpChg>
        <pc:grpChg chg="mod">
          <ac:chgData name="Masaya Yamaguchi" userId="8869a66585b793a1" providerId="LiveId" clId="{68EF9989-4EC9-4DCD-A70A-BC2B07C763F2}" dt="2020-08-20T16:19:32.552" v="1151"/>
          <ac:grpSpMkLst>
            <pc:docMk/>
            <pc:sldMk cId="3284990432" sldId="262"/>
            <ac:grpSpMk id="51" creationId="{3A6C7C4D-AEE7-408E-99F0-D2D294C2E4E7}"/>
          </ac:grpSpMkLst>
        </pc:grpChg>
        <pc:grpChg chg="mod">
          <ac:chgData name="Masaya Yamaguchi" userId="8869a66585b793a1" providerId="LiveId" clId="{68EF9989-4EC9-4DCD-A70A-BC2B07C763F2}" dt="2020-08-20T16:19:32.552" v="1151"/>
          <ac:grpSpMkLst>
            <pc:docMk/>
            <pc:sldMk cId="3284990432" sldId="262"/>
            <ac:grpSpMk id="61" creationId="{B86F6D91-464E-4CB0-AE5C-5C4F9BDD871F}"/>
          </ac:grpSpMkLst>
        </pc:grpChg>
        <pc:grpChg chg="add del">
          <ac:chgData name="Masaya Yamaguchi" userId="8869a66585b793a1" providerId="LiveId" clId="{68EF9989-4EC9-4DCD-A70A-BC2B07C763F2}" dt="2020-08-20T16:19:18" v="1149"/>
          <ac:grpSpMkLst>
            <pc:docMk/>
            <pc:sldMk cId="3284990432" sldId="262"/>
            <ac:grpSpMk id="125" creationId="{7165087E-8081-45CE-A189-7AC7718F95EC}"/>
          </ac:grpSpMkLst>
        </pc:grpChg>
        <pc:picChg chg="del">
          <ac:chgData name="Masaya Yamaguchi" userId="8869a66585b793a1" providerId="LiveId" clId="{68EF9989-4EC9-4DCD-A70A-BC2B07C763F2}" dt="2020-08-20T16:19:32.552" v="1151"/>
          <ac:picMkLst>
            <pc:docMk/>
            <pc:sldMk cId="3284990432" sldId="262"/>
            <ac:picMk id="63" creationId="{496D0534-FD57-403E-B557-E229C4B1EC8B}"/>
          </ac:picMkLst>
        </pc:picChg>
        <pc:picChg chg="del">
          <ac:chgData name="Masaya Yamaguchi" userId="8869a66585b793a1" providerId="LiveId" clId="{68EF9989-4EC9-4DCD-A70A-BC2B07C763F2}" dt="2020-08-20T16:19:32.552" v="1151"/>
          <ac:picMkLst>
            <pc:docMk/>
            <pc:sldMk cId="3284990432" sldId="262"/>
            <ac:picMk id="64" creationId="{198CCA4C-B008-41A2-95C9-41A3732F2D73}"/>
          </ac:picMkLst>
        </pc:picChg>
        <pc:picChg chg="del">
          <ac:chgData name="Masaya Yamaguchi" userId="8869a66585b793a1" providerId="LiveId" clId="{68EF9989-4EC9-4DCD-A70A-BC2B07C763F2}" dt="2020-08-20T16:19:32.552" v="1151"/>
          <ac:picMkLst>
            <pc:docMk/>
            <pc:sldMk cId="3284990432" sldId="262"/>
            <ac:picMk id="65" creationId="{EFBD9826-68C0-436D-82F1-12C9116D83E8}"/>
          </ac:picMkLst>
        </pc:picChg>
        <pc:picChg chg="del">
          <ac:chgData name="Masaya Yamaguchi" userId="8869a66585b793a1" providerId="LiveId" clId="{68EF9989-4EC9-4DCD-A70A-BC2B07C763F2}" dt="2020-08-20T16:19:32.552" v="1151"/>
          <ac:picMkLst>
            <pc:docMk/>
            <pc:sldMk cId="3284990432" sldId="262"/>
            <ac:picMk id="66" creationId="{2F442C79-D605-410D-A50E-99BD44A3C3A5}"/>
          </ac:picMkLst>
        </pc:picChg>
        <pc:picChg chg="del">
          <ac:chgData name="Masaya Yamaguchi" userId="8869a66585b793a1" providerId="LiveId" clId="{68EF9989-4EC9-4DCD-A70A-BC2B07C763F2}" dt="2020-08-20T16:19:32.552" v="1151"/>
          <ac:picMkLst>
            <pc:docMk/>
            <pc:sldMk cId="3284990432" sldId="262"/>
            <ac:picMk id="67" creationId="{446E530B-105E-474E-9E8C-D741572CF84B}"/>
          </ac:picMkLst>
        </pc:picChg>
        <pc:picChg chg="del">
          <ac:chgData name="Masaya Yamaguchi" userId="8869a66585b793a1" providerId="LiveId" clId="{68EF9989-4EC9-4DCD-A70A-BC2B07C763F2}" dt="2020-08-20T16:19:32.552" v="1151"/>
          <ac:picMkLst>
            <pc:docMk/>
            <pc:sldMk cId="3284990432" sldId="262"/>
            <ac:picMk id="78" creationId="{4B77F669-60B0-4E2D-BCB8-5A787F5EC274}"/>
          </ac:picMkLst>
        </pc:picChg>
        <pc:picChg chg="del">
          <ac:chgData name="Masaya Yamaguchi" userId="8869a66585b793a1" providerId="LiveId" clId="{68EF9989-4EC9-4DCD-A70A-BC2B07C763F2}" dt="2020-08-20T16:19:32.552" v="1151"/>
          <ac:picMkLst>
            <pc:docMk/>
            <pc:sldMk cId="3284990432" sldId="262"/>
            <ac:picMk id="80" creationId="{51B3DB9C-A978-46B5-A8AA-EF9511BE9491}"/>
          </ac:picMkLst>
        </pc:picChg>
        <pc:picChg chg="del">
          <ac:chgData name="Masaya Yamaguchi" userId="8869a66585b793a1" providerId="LiveId" clId="{68EF9989-4EC9-4DCD-A70A-BC2B07C763F2}" dt="2020-08-20T16:19:21.295" v="1150"/>
          <ac:picMkLst>
            <pc:docMk/>
            <pc:sldMk cId="3284990432" sldId="262"/>
            <ac:picMk id="100" creationId="{ADCF0EF8-66B2-4263-94CB-93F44BE84768}"/>
          </ac:picMkLst>
        </pc:picChg>
        <pc:cxnChg chg="mod">
          <ac:chgData name="Masaya Yamaguchi" userId="8869a66585b793a1" providerId="LiveId" clId="{68EF9989-4EC9-4DCD-A70A-BC2B07C763F2}" dt="2020-08-21T08:01:54.867" v="3261" actId="692"/>
          <ac:cxnSpMkLst>
            <pc:docMk/>
            <pc:sldMk cId="3284990432" sldId="262"/>
            <ac:cxnSpMk id="50" creationId="{B0274375-6F18-4C04-89B3-10442510BFB4}"/>
          </ac:cxnSpMkLst>
        </pc:cxnChg>
        <pc:cxnChg chg="mod">
          <ac:chgData name="Masaya Yamaguchi" userId="8869a66585b793a1" providerId="LiveId" clId="{68EF9989-4EC9-4DCD-A70A-BC2B07C763F2}" dt="2020-08-21T08:01:40.622" v="3257" actId="692"/>
          <ac:cxnSpMkLst>
            <pc:docMk/>
            <pc:sldMk cId="3284990432" sldId="262"/>
            <ac:cxnSpMk id="52" creationId="{04DC7AD8-2CDD-4D62-AF14-725948A82719}"/>
          </ac:cxnSpMkLst>
        </pc:cxnChg>
        <pc:cxnChg chg="mod">
          <ac:chgData name="Masaya Yamaguchi" userId="8869a66585b793a1" providerId="LiveId" clId="{68EF9989-4EC9-4DCD-A70A-BC2B07C763F2}" dt="2020-08-21T08:01:51.545" v="3260" actId="692"/>
          <ac:cxnSpMkLst>
            <pc:docMk/>
            <pc:sldMk cId="3284990432" sldId="262"/>
            <ac:cxnSpMk id="53" creationId="{DCD0DD2A-AACB-4E09-92EE-328CF6D33846}"/>
          </ac:cxnSpMkLst>
        </pc:cxnChg>
        <pc:cxnChg chg="mod">
          <ac:chgData name="Masaya Yamaguchi" userId="8869a66585b793a1" providerId="LiveId" clId="{68EF9989-4EC9-4DCD-A70A-BC2B07C763F2}" dt="2020-08-21T08:02:35.984" v="3271" actId="692"/>
          <ac:cxnSpMkLst>
            <pc:docMk/>
            <pc:sldMk cId="3284990432" sldId="262"/>
            <ac:cxnSpMk id="72" creationId="{0FC6CEB9-8D8D-4626-A1D0-B3565B86CD3C}"/>
          </ac:cxnSpMkLst>
        </pc:cxnChg>
        <pc:cxnChg chg="mod">
          <ac:chgData name="Masaya Yamaguchi" userId="8869a66585b793a1" providerId="LiveId" clId="{68EF9989-4EC9-4DCD-A70A-BC2B07C763F2}" dt="2020-08-21T08:01:35.326" v="3256" actId="692"/>
          <ac:cxnSpMkLst>
            <pc:docMk/>
            <pc:sldMk cId="3284990432" sldId="262"/>
            <ac:cxnSpMk id="73" creationId="{103BC08D-AF35-4B4C-BBCC-8C2E603298FF}"/>
          </ac:cxnSpMkLst>
        </pc:cxnChg>
        <pc:cxnChg chg="mod">
          <ac:chgData name="Masaya Yamaguchi" userId="8869a66585b793a1" providerId="LiveId" clId="{68EF9989-4EC9-4DCD-A70A-BC2B07C763F2}" dt="2020-08-21T08:01:45.337" v="3258" actId="692"/>
          <ac:cxnSpMkLst>
            <pc:docMk/>
            <pc:sldMk cId="3284990432" sldId="262"/>
            <ac:cxnSpMk id="74" creationId="{588ABEA6-5ABF-4247-8E7C-C65778AD506A}"/>
          </ac:cxnSpMkLst>
        </pc:cxnChg>
        <pc:cxnChg chg="mod">
          <ac:chgData name="Masaya Yamaguchi" userId="8869a66585b793a1" providerId="LiveId" clId="{68EF9989-4EC9-4DCD-A70A-BC2B07C763F2}" dt="2020-08-21T08:02:55.003" v="3276" actId="692"/>
          <ac:cxnSpMkLst>
            <pc:docMk/>
            <pc:sldMk cId="3284990432" sldId="262"/>
            <ac:cxnSpMk id="75" creationId="{7503B8EC-549D-4457-BA5E-B6D50CF8E67F}"/>
          </ac:cxnSpMkLst>
        </pc:cxnChg>
        <pc:cxnChg chg="mod">
          <ac:chgData name="Masaya Yamaguchi" userId="8869a66585b793a1" providerId="LiveId" clId="{68EF9989-4EC9-4DCD-A70A-BC2B07C763F2}" dt="2020-08-21T08:02:42.845" v="3273" actId="692"/>
          <ac:cxnSpMkLst>
            <pc:docMk/>
            <pc:sldMk cId="3284990432" sldId="262"/>
            <ac:cxnSpMk id="76" creationId="{DA4519C2-8379-41D4-ADEC-D4CCD7780127}"/>
          </ac:cxnSpMkLst>
        </pc:cxnChg>
        <pc:cxnChg chg="mod">
          <ac:chgData name="Masaya Yamaguchi" userId="8869a66585b793a1" providerId="LiveId" clId="{68EF9989-4EC9-4DCD-A70A-BC2B07C763F2}" dt="2020-08-21T08:03:04.599" v="3279" actId="692"/>
          <ac:cxnSpMkLst>
            <pc:docMk/>
            <pc:sldMk cId="3284990432" sldId="262"/>
            <ac:cxnSpMk id="77" creationId="{2B59082F-0F44-4422-BA14-0A7EAF0EC2D8}"/>
          </ac:cxnSpMkLst>
        </pc:cxnChg>
        <pc:cxnChg chg="mod">
          <ac:chgData name="Masaya Yamaguchi" userId="8869a66585b793a1" providerId="LiveId" clId="{68EF9989-4EC9-4DCD-A70A-BC2B07C763F2}" dt="2020-08-21T07:59:37.715" v="3230" actId="692"/>
          <ac:cxnSpMkLst>
            <pc:docMk/>
            <pc:sldMk cId="3284990432" sldId="262"/>
            <ac:cxnSpMk id="86" creationId="{A7E3AED4-4E17-4932-AB95-8FE5C2B894A1}"/>
          </ac:cxnSpMkLst>
        </pc:cxnChg>
        <pc:cxnChg chg="mod">
          <ac:chgData name="Masaya Yamaguchi" userId="8869a66585b793a1" providerId="LiveId" clId="{68EF9989-4EC9-4DCD-A70A-BC2B07C763F2}" dt="2020-08-21T07:59:44.405" v="3232" actId="692"/>
          <ac:cxnSpMkLst>
            <pc:docMk/>
            <pc:sldMk cId="3284990432" sldId="262"/>
            <ac:cxnSpMk id="87" creationId="{D40B268F-CA4F-43E3-9F20-56F65F1E7F48}"/>
          </ac:cxnSpMkLst>
        </pc:cxnChg>
        <pc:cxnChg chg="mod">
          <ac:chgData name="Masaya Yamaguchi" userId="8869a66585b793a1" providerId="LiveId" clId="{68EF9989-4EC9-4DCD-A70A-BC2B07C763F2}" dt="2020-08-21T08:00:17.981" v="3240" actId="692"/>
          <ac:cxnSpMkLst>
            <pc:docMk/>
            <pc:sldMk cId="3284990432" sldId="262"/>
            <ac:cxnSpMk id="88" creationId="{4A5EF9A0-3136-4D3D-8889-3334A58996E4}"/>
          </ac:cxnSpMkLst>
        </pc:cxnChg>
        <pc:cxnChg chg="mod">
          <ac:chgData name="Masaya Yamaguchi" userId="8869a66585b793a1" providerId="LiveId" clId="{68EF9989-4EC9-4DCD-A70A-BC2B07C763F2}" dt="2020-08-21T07:59:17.989" v="3223" actId="692"/>
          <ac:cxnSpMkLst>
            <pc:docMk/>
            <pc:sldMk cId="3284990432" sldId="262"/>
            <ac:cxnSpMk id="94" creationId="{23A17642-470B-42ED-AC25-9A4F47AA1B3C}"/>
          </ac:cxnSpMkLst>
        </pc:cxnChg>
        <pc:cxnChg chg="mod">
          <ac:chgData name="Masaya Yamaguchi" userId="8869a66585b793a1" providerId="LiveId" clId="{68EF9989-4EC9-4DCD-A70A-BC2B07C763F2}" dt="2020-08-21T07:59:28.671" v="3228" actId="692"/>
          <ac:cxnSpMkLst>
            <pc:docMk/>
            <pc:sldMk cId="3284990432" sldId="262"/>
            <ac:cxnSpMk id="95" creationId="{3B72631B-F5ED-46C6-AD53-1330C662F81F}"/>
          </ac:cxnSpMkLst>
        </pc:cxnChg>
        <pc:cxnChg chg="mod">
          <ac:chgData name="Masaya Yamaguchi" userId="8869a66585b793a1" providerId="LiveId" clId="{68EF9989-4EC9-4DCD-A70A-BC2B07C763F2}" dt="2020-08-21T07:59:24.117" v="3226" actId="692"/>
          <ac:cxnSpMkLst>
            <pc:docMk/>
            <pc:sldMk cId="3284990432" sldId="262"/>
            <ac:cxnSpMk id="96" creationId="{9112D8D7-6301-47C5-8663-4FCC9759A467}"/>
          </ac:cxnSpMkLst>
        </pc:cxnChg>
        <pc:cxnChg chg="mod">
          <ac:chgData name="Masaya Yamaguchi" userId="8869a66585b793a1" providerId="LiveId" clId="{68EF9989-4EC9-4DCD-A70A-BC2B07C763F2}" dt="2020-08-21T08:00:02.865" v="3238" actId="692"/>
          <ac:cxnSpMkLst>
            <pc:docMk/>
            <pc:sldMk cId="3284990432" sldId="262"/>
            <ac:cxnSpMk id="97" creationId="{19DF6E1E-3E0D-4649-B85D-C19180AFDB0F}"/>
          </ac:cxnSpMkLst>
        </pc:cxnChg>
        <pc:cxnChg chg="mod">
          <ac:chgData name="Masaya Yamaguchi" userId="8869a66585b793a1" providerId="LiveId" clId="{68EF9989-4EC9-4DCD-A70A-BC2B07C763F2}" dt="2020-08-21T07:59:58.723" v="3236" actId="692"/>
          <ac:cxnSpMkLst>
            <pc:docMk/>
            <pc:sldMk cId="3284990432" sldId="262"/>
            <ac:cxnSpMk id="98" creationId="{67F6B51C-DDE4-45C5-9EEA-D8BCB3A1A1F3}"/>
          </ac:cxnSpMkLst>
        </pc:cxnChg>
        <pc:cxnChg chg="mod">
          <ac:chgData name="Masaya Yamaguchi" userId="8869a66585b793a1" providerId="LiveId" clId="{68EF9989-4EC9-4DCD-A70A-BC2B07C763F2}" dt="2020-08-21T07:59:52.987" v="3234" actId="692"/>
          <ac:cxnSpMkLst>
            <pc:docMk/>
            <pc:sldMk cId="3284990432" sldId="262"/>
            <ac:cxnSpMk id="99" creationId="{FA1B17A1-75CD-4EE2-943D-8E91B65B2E80}"/>
          </ac:cxnSpMkLst>
        </pc:cxnChg>
        <pc:cxnChg chg="mod">
          <ac:chgData name="Masaya Yamaguchi" userId="8869a66585b793a1" providerId="LiveId" clId="{68EF9989-4EC9-4DCD-A70A-BC2B07C763F2}" dt="2020-08-21T08:00:17.981" v="3240" actId="692"/>
          <ac:cxnSpMkLst>
            <pc:docMk/>
            <pc:sldMk cId="3284990432" sldId="262"/>
            <ac:cxnSpMk id="101" creationId="{328D07B1-FA3D-4C1F-9AA5-472AD9CE80B9}"/>
          </ac:cxnSpMkLst>
        </pc:cxnChg>
        <pc:cxnChg chg="mod">
          <ac:chgData name="Masaya Yamaguchi" userId="8869a66585b793a1" providerId="LiveId" clId="{68EF9989-4EC9-4DCD-A70A-BC2B07C763F2}" dt="2020-08-21T08:01:18.954" v="3252" actId="692"/>
          <ac:cxnSpMkLst>
            <pc:docMk/>
            <pc:sldMk cId="3284990432" sldId="262"/>
            <ac:cxnSpMk id="102" creationId="{590AB1FD-190B-4240-A88A-6D7B282D1DF2}"/>
          </ac:cxnSpMkLst>
        </pc:cxnChg>
        <pc:cxnChg chg="mod">
          <ac:chgData name="Masaya Yamaguchi" userId="8869a66585b793a1" providerId="LiveId" clId="{68EF9989-4EC9-4DCD-A70A-BC2B07C763F2}" dt="2020-08-21T08:00:17.981" v="3240" actId="692"/>
          <ac:cxnSpMkLst>
            <pc:docMk/>
            <pc:sldMk cId="3284990432" sldId="262"/>
            <ac:cxnSpMk id="103" creationId="{6647A39F-D261-46F8-937D-E860C1DF2363}"/>
          </ac:cxnSpMkLst>
        </pc:cxnChg>
        <pc:cxnChg chg="mod">
          <ac:chgData name="Masaya Yamaguchi" userId="8869a66585b793a1" providerId="LiveId" clId="{68EF9989-4EC9-4DCD-A70A-BC2B07C763F2}" dt="2020-08-21T08:00:17.981" v="3240" actId="692"/>
          <ac:cxnSpMkLst>
            <pc:docMk/>
            <pc:sldMk cId="3284990432" sldId="262"/>
            <ac:cxnSpMk id="104" creationId="{9B936935-2590-4C96-B2FB-780C3477879B}"/>
          </ac:cxnSpMkLst>
        </pc:cxnChg>
        <pc:cxnChg chg="mod">
          <ac:chgData name="Masaya Yamaguchi" userId="8869a66585b793a1" providerId="LiveId" clId="{68EF9989-4EC9-4DCD-A70A-BC2B07C763F2}" dt="2020-08-21T08:00:17.981" v="3240" actId="692"/>
          <ac:cxnSpMkLst>
            <pc:docMk/>
            <pc:sldMk cId="3284990432" sldId="262"/>
            <ac:cxnSpMk id="105" creationId="{2BD0DE0A-968B-4C9F-B289-B8F8429713DA}"/>
          </ac:cxnSpMkLst>
        </pc:cxnChg>
        <pc:cxnChg chg="mod">
          <ac:chgData name="Masaya Yamaguchi" userId="8869a66585b793a1" providerId="LiveId" clId="{68EF9989-4EC9-4DCD-A70A-BC2B07C763F2}" dt="2020-08-21T08:00:17.981" v="3240" actId="692"/>
          <ac:cxnSpMkLst>
            <pc:docMk/>
            <pc:sldMk cId="3284990432" sldId="262"/>
            <ac:cxnSpMk id="106" creationId="{08242914-4BF4-4E00-891B-453B1071AD71}"/>
          </ac:cxnSpMkLst>
        </pc:cxnChg>
        <pc:cxnChg chg="mod">
          <ac:chgData name="Masaya Yamaguchi" userId="8869a66585b793a1" providerId="LiveId" clId="{68EF9989-4EC9-4DCD-A70A-BC2B07C763F2}" dt="2020-08-21T08:00:34.689" v="3242" actId="692"/>
          <ac:cxnSpMkLst>
            <pc:docMk/>
            <pc:sldMk cId="3284990432" sldId="262"/>
            <ac:cxnSpMk id="107" creationId="{1436D281-72C6-4ECA-BED2-BEAC4914FFB2}"/>
          </ac:cxnSpMkLst>
        </pc:cxnChg>
        <pc:cxnChg chg="mod">
          <ac:chgData name="Masaya Yamaguchi" userId="8869a66585b793a1" providerId="LiveId" clId="{68EF9989-4EC9-4DCD-A70A-BC2B07C763F2}" dt="2020-08-21T08:00:17.981" v="3240" actId="692"/>
          <ac:cxnSpMkLst>
            <pc:docMk/>
            <pc:sldMk cId="3284990432" sldId="262"/>
            <ac:cxnSpMk id="108" creationId="{FB6850F9-82CF-4947-B1A8-C456A5019655}"/>
          </ac:cxnSpMkLst>
        </pc:cxnChg>
      </pc:sldChg>
      <pc:sldChg chg="addSp delSp modSp">
        <pc:chgData name="Masaya Yamaguchi" userId="8869a66585b793a1" providerId="LiveId" clId="{68EF9989-4EC9-4DCD-A70A-BC2B07C763F2}" dt="2020-08-21T08:25:33.224" v="4090" actId="20577"/>
        <pc:sldMkLst>
          <pc:docMk/>
          <pc:sldMk cId="2334521627" sldId="263"/>
        </pc:sldMkLst>
        <pc:spChg chg="mod">
          <ac:chgData name="Masaya Yamaguchi" userId="8869a66585b793a1" providerId="LiveId" clId="{68EF9989-4EC9-4DCD-A70A-BC2B07C763F2}" dt="2020-08-20T16:42:05.688" v="1986" actId="1076"/>
          <ac:spMkLst>
            <pc:docMk/>
            <pc:sldMk cId="2334521627" sldId="263"/>
            <ac:spMk id="2" creationId="{A0F39BA3-32F4-460B-A00F-65C4BCEF5823}"/>
          </ac:spMkLst>
        </pc:spChg>
        <pc:spChg chg="mod">
          <ac:chgData name="Masaya Yamaguchi" userId="8869a66585b793a1" providerId="LiveId" clId="{68EF9989-4EC9-4DCD-A70A-BC2B07C763F2}" dt="2020-08-20T16:33:20.767" v="1667" actId="20577"/>
          <ac:spMkLst>
            <pc:docMk/>
            <pc:sldMk cId="2334521627" sldId="263"/>
            <ac:spMk id="6" creationId="{6B551181-2C66-4A19-BFC6-2ADD5F37BB92}"/>
          </ac:spMkLst>
        </pc:spChg>
        <pc:spChg chg="del mod">
          <ac:chgData name="Masaya Yamaguchi" userId="8869a66585b793a1" providerId="LiveId" clId="{68EF9989-4EC9-4DCD-A70A-BC2B07C763F2}" dt="2020-08-20T16:41:59.141" v="1985"/>
          <ac:spMkLst>
            <pc:docMk/>
            <pc:sldMk cId="2334521627" sldId="263"/>
            <ac:spMk id="8" creationId="{7DE35785-B60E-4E6E-8183-308A35A30A38}"/>
          </ac:spMkLst>
        </pc:spChg>
        <pc:spChg chg="add mod">
          <ac:chgData name="Masaya Yamaguchi" userId="8869a66585b793a1" providerId="LiveId" clId="{68EF9989-4EC9-4DCD-A70A-BC2B07C763F2}" dt="2020-08-21T08:25:27.142" v="4084" actId="20577"/>
          <ac:spMkLst>
            <pc:docMk/>
            <pc:sldMk cId="2334521627" sldId="263"/>
            <ac:spMk id="15" creationId="{F97C659F-19E2-4AEE-A971-B5FB3C409F7B}"/>
          </ac:spMkLst>
        </pc:spChg>
        <pc:spChg chg="add mod">
          <ac:chgData name="Masaya Yamaguchi" userId="8869a66585b793a1" providerId="LiveId" clId="{68EF9989-4EC9-4DCD-A70A-BC2B07C763F2}" dt="2020-08-21T08:25:29.250" v="4086" actId="20577"/>
          <ac:spMkLst>
            <pc:docMk/>
            <pc:sldMk cId="2334521627" sldId="263"/>
            <ac:spMk id="16" creationId="{5E8B99B9-F208-4E47-A76C-DEB794924EE4}"/>
          </ac:spMkLst>
        </pc:spChg>
        <pc:spChg chg="add mod">
          <ac:chgData name="Masaya Yamaguchi" userId="8869a66585b793a1" providerId="LiveId" clId="{68EF9989-4EC9-4DCD-A70A-BC2B07C763F2}" dt="2020-08-21T08:25:31.033" v="4088" actId="20577"/>
          <ac:spMkLst>
            <pc:docMk/>
            <pc:sldMk cId="2334521627" sldId="263"/>
            <ac:spMk id="17" creationId="{3E2A6F4E-1BDC-4120-8B74-A25A28A1407C}"/>
          </ac:spMkLst>
        </pc:spChg>
        <pc:spChg chg="add mod">
          <ac:chgData name="Masaya Yamaguchi" userId="8869a66585b793a1" providerId="LiveId" clId="{68EF9989-4EC9-4DCD-A70A-BC2B07C763F2}" dt="2020-08-21T08:25:33.224" v="4090" actId="20577"/>
          <ac:spMkLst>
            <pc:docMk/>
            <pc:sldMk cId="2334521627" sldId="263"/>
            <ac:spMk id="18" creationId="{E3304ED6-6BBF-4153-BC2A-0C1E6B590F21}"/>
          </ac:spMkLst>
        </pc:spChg>
        <pc:picChg chg="add mod">
          <ac:chgData name="Masaya Yamaguchi" userId="8869a66585b793a1" providerId="LiveId" clId="{68EF9989-4EC9-4DCD-A70A-BC2B07C763F2}" dt="2020-08-20T16:36:46.677" v="1743" actId="1076"/>
          <ac:picMkLst>
            <pc:docMk/>
            <pc:sldMk cId="2334521627" sldId="263"/>
            <ac:picMk id="4" creationId="{E66B422F-9573-47A9-8945-122A39F63E63}"/>
          </ac:picMkLst>
        </pc:picChg>
        <pc:picChg chg="add mod">
          <ac:chgData name="Masaya Yamaguchi" userId="8869a66585b793a1" providerId="LiveId" clId="{68EF9989-4EC9-4DCD-A70A-BC2B07C763F2}" dt="2020-08-20T16:36:46.677" v="1743" actId="1076"/>
          <ac:picMkLst>
            <pc:docMk/>
            <pc:sldMk cId="2334521627" sldId="263"/>
            <ac:picMk id="7" creationId="{D6541EA3-EE00-4E9E-B1EF-2AAF8F0AD9DE}"/>
          </ac:picMkLst>
        </pc:picChg>
        <pc:picChg chg="del">
          <ac:chgData name="Masaya Yamaguchi" userId="8869a66585b793a1" providerId="LiveId" clId="{68EF9989-4EC9-4DCD-A70A-BC2B07C763F2}" dt="2020-08-20T16:33:28.016" v="1668"/>
          <ac:picMkLst>
            <pc:docMk/>
            <pc:sldMk cId="2334521627" sldId="263"/>
            <ac:picMk id="9" creationId="{42C04414-7C10-4A47-B4F3-3A54143F1914}"/>
          </ac:picMkLst>
        </pc:picChg>
        <pc:picChg chg="del">
          <ac:chgData name="Masaya Yamaguchi" userId="8869a66585b793a1" providerId="LiveId" clId="{68EF9989-4EC9-4DCD-A70A-BC2B07C763F2}" dt="2020-08-20T16:33:30.215" v="1669"/>
          <ac:picMkLst>
            <pc:docMk/>
            <pc:sldMk cId="2334521627" sldId="263"/>
            <ac:picMk id="11" creationId="{ED7CB026-A1D6-4428-B20C-95E267CEB6E3}"/>
          </ac:picMkLst>
        </pc:picChg>
        <pc:picChg chg="add mod">
          <ac:chgData name="Masaya Yamaguchi" userId="8869a66585b793a1" providerId="LiveId" clId="{68EF9989-4EC9-4DCD-A70A-BC2B07C763F2}" dt="2020-08-20T16:36:46.677" v="1743" actId="1076"/>
          <ac:picMkLst>
            <pc:docMk/>
            <pc:sldMk cId="2334521627" sldId="263"/>
            <ac:picMk id="12" creationId="{06A809CF-D30B-4356-B129-5CF8D0118AA3}"/>
          </ac:picMkLst>
        </pc:picChg>
        <pc:picChg chg="add mod">
          <ac:chgData name="Masaya Yamaguchi" userId="8869a66585b793a1" providerId="LiveId" clId="{68EF9989-4EC9-4DCD-A70A-BC2B07C763F2}" dt="2020-08-20T16:36:46.677" v="1743" actId="1076"/>
          <ac:picMkLst>
            <pc:docMk/>
            <pc:sldMk cId="2334521627" sldId="263"/>
            <ac:picMk id="14" creationId="{88FEE623-CEC8-49B8-B9EE-10BDD87F45D4}"/>
          </ac:picMkLst>
        </pc:picChg>
      </pc:sldChg>
      <pc:sldChg chg="del">
        <pc:chgData name="Masaya Yamaguchi" userId="8869a66585b793a1" providerId="LiveId" clId="{68EF9989-4EC9-4DCD-A70A-BC2B07C763F2}" dt="2020-08-20T16:10:43.582" v="1133" actId="2696"/>
        <pc:sldMkLst>
          <pc:docMk/>
          <pc:sldMk cId="1904588097" sldId="265"/>
        </pc:sldMkLst>
      </pc:sldChg>
      <pc:sldChg chg="delSp modSp">
        <pc:chgData name="Masaya Yamaguchi" userId="8869a66585b793a1" providerId="LiveId" clId="{68EF9989-4EC9-4DCD-A70A-BC2B07C763F2}" dt="2020-08-20T17:13:42.781" v="2790" actId="20577"/>
        <pc:sldMkLst>
          <pc:docMk/>
          <pc:sldMk cId="3645404220" sldId="267"/>
        </pc:sldMkLst>
        <pc:spChg chg="mod">
          <ac:chgData name="Masaya Yamaguchi" userId="8869a66585b793a1" providerId="LiveId" clId="{68EF9989-4EC9-4DCD-A70A-BC2B07C763F2}" dt="2020-08-20T17:13:42.781" v="2790" actId="20577"/>
          <ac:spMkLst>
            <pc:docMk/>
            <pc:sldMk cId="3645404220" sldId="267"/>
            <ac:spMk id="2" creationId="{A0F39BA3-32F4-460B-A00F-65C4BCEF5823}"/>
          </ac:spMkLst>
        </pc:spChg>
        <pc:spChg chg="del">
          <ac:chgData name="Masaya Yamaguchi" userId="8869a66585b793a1" providerId="LiveId" clId="{68EF9989-4EC9-4DCD-A70A-BC2B07C763F2}" dt="2020-08-20T17:12:02.059" v="2668"/>
          <ac:spMkLst>
            <pc:docMk/>
            <pc:sldMk cId="3645404220" sldId="267"/>
            <ac:spMk id="10" creationId="{4A5C3F4B-AC88-4913-B8D6-2B114912F959}"/>
          </ac:spMkLst>
        </pc:spChg>
        <pc:graphicFrameChg chg="del">
          <ac:chgData name="Masaya Yamaguchi" userId="8869a66585b793a1" providerId="LiveId" clId="{68EF9989-4EC9-4DCD-A70A-BC2B07C763F2}" dt="2020-08-20T17:11:06.615" v="2578"/>
          <ac:graphicFrameMkLst>
            <pc:docMk/>
            <pc:sldMk cId="3645404220" sldId="267"/>
            <ac:graphicFrameMk id="3" creationId="{E5B8BC19-567C-46C0-B0B2-9B2F23D277AE}"/>
          </ac:graphicFrameMkLst>
        </pc:graphicFrameChg>
      </pc:sldChg>
      <pc:sldChg chg="addSp modSp ord">
        <pc:chgData name="Masaya Yamaguchi" userId="8869a66585b793a1" providerId="LiveId" clId="{68EF9989-4EC9-4DCD-A70A-BC2B07C763F2}" dt="2020-08-21T08:28:56.489" v="4247"/>
        <pc:sldMkLst>
          <pc:docMk/>
          <pc:sldMk cId="4128052610" sldId="268"/>
        </pc:sldMkLst>
        <pc:spChg chg="mod">
          <ac:chgData name="Masaya Yamaguchi" userId="8869a66585b793a1" providerId="LiveId" clId="{68EF9989-4EC9-4DCD-A70A-BC2B07C763F2}" dt="2020-08-20T15:12:45.609" v="884" actId="20577"/>
          <ac:spMkLst>
            <pc:docMk/>
            <pc:sldMk cId="4128052610" sldId="268"/>
            <ac:spMk id="2" creationId="{A0F39BA3-32F4-460B-A00F-65C4BCEF5823}"/>
          </ac:spMkLst>
        </pc:spChg>
        <pc:picChg chg="add mod">
          <ac:chgData name="Masaya Yamaguchi" userId="8869a66585b793a1" providerId="LiveId" clId="{68EF9989-4EC9-4DCD-A70A-BC2B07C763F2}" dt="2020-08-20T15:10:57.767" v="768" actId="1076"/>
          <ac:picMkLst>
            <pc:docMk/>
            <pc:sldMk cId="4128052610" sldId="268"/>
            <ac:picMk id="4" creationId="{5AC0844B-35C1-41B6-B38E-0CAA8331D16D}"/>
          </ac:picMkLst>
        </pc:picChg>
      </pc:sldChg>
      <pc:sldChg chg="addSp modSp">
        <pc:chgData name="Masaya Yamaguchi" userId="8869a66585b793a1" providerId="LiveId" clId="{68EF9989-4EC9-4DCD-A70A-BC2B07C763F2}" dt="2020-08-21T04:20:20.971" v="2919" actId="1076"/>
        <pc:sldMkLst>
          <pc:docMk/>
          <pc:sldMk cId="886174722" sldId="269"/>
        </pc:sldMkLst>
        <pc:spChg chg="mod">
          <ac:chgData name="Masaya Yamaguchi" userId="8869a66585b793a1" providerId="LiveId" clId="{68EF9989-4EC9-4DCD-A70A-BC2B07C763F2}" dt="2020-08-20T14:29:49.676" v="320" actId="20577"/>
          <ac:spMkLst>
            <pc:docMk/>
            <pc:sldMk cId="886174722" sldId="269"/>
            <ac:spMk id="5" creationId="{C723792D-244F-46B4-AEF2-7DD62A18A0E1}"/>
          </ac:spMkLst>
        </pc:spChg>
        <pc:spChg chg="mod">
          <ac:chgData name="Masaya Yamaguchi" userId="8869a66585b793a1" providerId="LiveId" clId="{68EF9989-4EC9-4DCD-A70A-BC2B07C763F2}" dt="2020-08-20T14:31:59.965" v="644" actId="20577"/>
          <ac:spMkLst>
            <pc:docMk/>
            <pc:sldMk cId="886174722" sldId="269"/>
            <ac:spMk id="6" creationId="{58CDAA12-0D41-4C68-8CE7-7603C10B18C0}"/>
          </ac:spMkLst>
        </pc:spChg>
        <pc:spChg chg="add mod">
          <ac:chgData name="Masaya Yamaguchi" userId="8869a66585b793a1" providerId="LiveId" clId="{68EF9989-4EC9-4DCD-A70A-BC2B07C763F2}" dt="2020-08-21T04:20:20.971" v="2919" actId="1076"/>
          <ac:spMkLst>
            <pc:docMk/>
            <pc:sldMk cId="886174722" sldId="269"/>
            <ac:spMk id="19" creationId="{30F04B34-00FF-4FC4-8299-783BE887768D}"/>
          </ac:spMkLst>
        </pc:spChg>
        <pc:spChg chg="add mod">
          <ac:chgData name="Masaya Yamaguchi" userId="8869a66585b793a1" providerId="LiveId" clId="{68EF9989-4EC9-4DCD-A70A-BC2B07C763F2}" dt="2020-08-21T03:35:08.293" v="2889" actId="20577"/>
          <ac:spMkLst>
            <pc:docMk/>
            <pc:sldMk cId="886174722" sldId="269"/>
            <ac:spMk id="20" creationId="{4E7F5C2F-A825-4F57-BEE0-372E0510A608}"/>
          </ac:spMkLst>
        </pc:spChg>
        <pc:picChg chg="add mod">
          <ac:chgData name="Masaya Yamaguchi" userId="8869a66585b793a1" providerId="LiveId" clId="{68EF9989-4EC9-4DCD-A70A-BC2B07C763F2}" dt="2020-08-21T03:33:18.704" v="2796" actId="1076"/>
          <ac:picMkLst>
            <pc:docMk/>
            <pc:sldMk cId="886174722" sldId="269"/>
            <ac:picMk id="4" creationId="{E6E8A528-3E28-490D-98BF-A86C87AD5E7C}"/>
          </ac:picMkLst>
        </pc:picChg>
        <pc:picChg chg="add mod">
          <ac:chgData name="Masaya Yamaguchi" userId="8869a66585b793a1" providerId="LiveId" clId="{68EF9989-4EC9-4DCD-A70A-BC2B07C763F2}" dt="2020-08-21T03:33:15.402" v="2795" actId="1076"/>
          <ac:picMkLst>
            <pc:docMk/>
            <pc:sldMk cId="886174722" sldId="269"/>
            <ac:picMk id="7" creationId="{06083BB0-5235-4A69-93CC-2C2C793F166E}"/>
          </ac:picMkLst>
        </pc:picChg>
        <pc:picChg chg="add mod">
          <ac:chgData name="Masaya Yamaguchi" userId="8869a66585b793a1" providerId="LiveId" clId="{68EF9989-4EC9-4DCD-A70A-BC2B07C763F2}" dt="2020-08-21T03:33:09.544" v="2793" actId="1076"/>
          <ac:picMkLst>
            <pc:docMk/>
            <pc:sldMk cId="886174722" sldId="269"/>
            <ac:picMk id="8" creationId="{6CEE6579-E7E5-4326-855C-B371D467436A}"/>
          </ac:picMkLst>
        </pc:picChg>
        <pc:picChg chg="add mod">
          <ac:chgData name="Masaya Yamaguchi" userId="8869a66585b793a1" providerId="LiveId" clId="{68EF9989-4EC9-4DCD-A70A-BC2B07C763F2}" dt="2020-08-21T03:33:12.123" v="2794" actId="1076"/>
          <ac:picMkLst>
            <pc:docMk/>
            <pc:sldMk cId="886174722" sldId="269"/>
            <ac:picMk id="9" creationId="{4E683E4A-14C2-4B4B-AEBD-CC44005F3F76}"/>
          </ac:picMkLst>
        </pc:picChg>
        <pc:cxnChg chg="add mod">
          <ac:chgData name="Masaya Yamaguchi" userId="8869a66585b793a1" providerId="LiveId" clId="{68EF9989-4EC9-4DCD-A70A-BC2B07C763F2}" dt="2020-08-21T03:33:37.007" v="2802" actId="208"/>
          <ac:cxnSpMkLst>
            <pc:docMk/>
            <pc:sldMk cId="886174722" sldId="269"/>
            <ac:cxnSpMk id="3" creationId="{55A13C0E-DE0B-4F3F-953C-3191A7A1323A}"/>
          </ac:cxnSpMkLst>
        </pc:cxnChg>
        <pc:cxnChg chg="add mod">
          <ac:chgData name="Masaya Yamaguchi" userId="8869a66585b793a1" providerId="LiveId" clId="{68EF9989-4EC9-4DCD-A70A-BC2B07C763F2}" dt="2020-08-21T03:33:48.079" v="2805" actId="14100"/>
          <ac:cxnSpMkLst>
            <pc:docMk/>
            <pc:sldMk cId="886174722" sldId="269"/>
            <ac:cxnSpMk id="13" creationId="{754538BC-4FF8-4FB0-AB1C-39F40B19B48A}"/>
          </ac:cxnSpMkLst>
        </pc:cxnChg>
        <pc:cxnChg chg="add mod">
          <ac:chgData name="Masaya Yamaguchi" userId="8869a66585b793a1" providerId="LiveId" clId="{68EF9989-4EC9-4DCD-A70A-BC2B07C763F2}" dt="2020-08-21T03:33:57.082" v="2808" actId="14100"/>
          <ac:cxnSpMkLst>
            <pc:docMk/>
            <pc:sldMk cId="886174722" sldId="269"/>
            <ac:cxnSpMk id="16" creationId="{A40BA045-A29B-41C5-B606-3E31B0A6D651}"/>
          </ac:cxnSpMkLst>
        </pc:cxnChg>
      </pc:sldChg>
      <pc:sldChg chg="addSp delSp modSp add">
        <pc:chgData name="Masaya Yamaguchi" userId="8869a66585b793a1" providerId="LiveId" clId="{68EF9989-4EC9-4DCD-A70A-BC2B07C763F2}" dt="2020-08-20T17:05:59.914" v="2341" actId="1076"/>
        <pc:sldMkLst>
          <pc:docMk/>
          <pc:sldMk cId="1711325682" sldId="270"/>
        </pc:sldMkLst>
        <pc:spChg chg="mod">
          <ac:chgData name="Masaya Yamaguchi" userId="8869a66585b793a1" providerId="LiveId" clId="{68EF9989-4EC9-4DCD-A70A-BC2B07C763F2}" dt="2020-08-20T17:04:47.555" v="2313" actId="20577"/>
          <ac:spMkLst>
            <pc:docMk/>
            <pc:sldMk cId="1711325682" sldId="270"/>
            <ac:spMk id="2" creationId="{A0F39BA3-32F4-460B-A00F-65C4BCEF5823}"/>
          </ac:spMkLst>
        </pc:spChg>
        <pc:spChg chg="mod">
          <ac:chgData name="Masaya Yamaguchi" userId="8869a66585b793a1" providerId="LiveId" clId="{68EF9989-4EC9-4DCD-A70A-BC2B07C763F2}" dt="2020-08-20T16:41:11.183" v="1981" actId="20577"/>
          <ac:spMkLst>
            <pc:docMk/>
            <pc:sldMk cId="1711325682" sldId="270"/>
            <ac:spMk id="6" creationId="{6B551181-2C66-4A19-BFC6-2ADD5F37BB92}"/>
          </ac:spMkLst>
        </pc:spChg>
        <pc:spChg chg="del">
          <ac:chgData name="Masaya Yamaguchi" userId="8869a66585b793a1" providerId="LiveId" clId="{68EF9989-4EC9-4DCD-A70A-BC2B07C763F2}" dt="2020-08-20T16:41:49.589" v="1983"/>
          <ac:spMkLst>
            <pc:docMk/>
            <pc:sldMk cId="1711325682" sldId="270"/>
            <ac:spMk id="8" creationId="{7DE35785-B60E-4E6E-8183-308A35A30A38}"/>
          </ac:spMkLst>
        </pc:spChg>
        <pc:spChg chg="del">
          <ac:chgData name="Masaya Yamaguchi" userId="8869a66585b793a1" providerId="LiveId" clId="{68EF9989-4EC9-4DCD-A70A-BC2B07C763F2}" dt="2020-08-20T16:41:24.481" v="1982"/>
          <ac:spMkLst>
            <pc:docMk/>
            <pc:sldMk cId="1711325682" sldId="270"/>
            <ac:spMk id="15" creationId="{F97C659F-19E2-4AEE-A971-B5FB3C409F7B}"/>
          </ac:spMkLst>
        </pc:spChg>
        <pc:spChg chg="del">
          <ac:chgData name="Masaya Yamaguchi" userId="8869a66585b793a1" providerId="LiveId" clId="{68EF9989-4EC9-4DCD-A70A-BC2B07C763F2}" dt="2020-08-20T16:41:24.481" v="1982"/>
          <ac:spMkLst>
            <pc:docMk/>
            <pc:sldMk cId="1711325682" sldId="270"/>
            <ac:spMk id="16" creationId="{5E8B99B9-F208-4E47-A76C-DEB794924EE4}"/>
          </ac:spMkLst>
        </pc:spChg>
        <pc:spChg chg="del">
          <ac:chgData name="Masaya Yamaguchi" userId="8869a66585b793a1" providerId="LiveId" clId="{68EF9989-4EC9-4DCD-A70A-BC2B07C763F2}" dt="2020-08-20T16:41:24.481" v="1982"/>
          <ac:spMkLst>
            <pc:docMk/>
            <pc:sldMk cId="1711325682" sldId="270"/>
            <ac:spMk id="17" creationId="{3E2A6F4E-1BDC-4120-8B74-A25A28A1407C}"/>
          </ac:spMkLst>
        </pc:spChg>
        <pc:spChg chg="del">
          <ac:chgData name="Masaya Yamaguchi" userId="8869a66585b793a1" providerId="LiveId" clId="{68EF9989-4EC9-4DCD-A70A-BC2B07C763F2}" dt="2020-08-20T16:41:24.481" v="1982"/>
          <ac:spMkLst>
            <pc:docMk/>
            <pc:sldMk cId="1711325682" sldId="270"/>
            <ac:spMk id="18" creationId="{E3304ED6-6BBF-4153-BC2A-0C1E6B590F21}"/>
          </ac:spMkLst>
        </pc:spChg>
        <pc:spChg chg="add mod">
          <ac:chgData name="Masaya Yamaguchi" userId="8869a66585b793a1" providerId="LiveId" clId="{68EF9989-4EC9-4DCD-A70A-BC2B07C763F2}" dt="2020-08-20T16:58:50.703" v="2087" actId="1076"/>
          <ac:spMkLst>
            <pc:docMk/>
            <pc:sldMk cId="1711325682" sldId="270"/>
            <ac:spMk id="39" creationId="{0223E6FB-A639-4629-BA1D-F1617720B90B}"/>
          </ac:spMkLst>
        </pc:spChg>
        <pc:spChg chg="add mod">
          <ac:chgData name="Masaya Yamaguchi" userId="8869a66585b793a1" providerId="LiveId" clId="{68EF9989-4EC9-4DCD-A70A-BC2B07C763F2}" dt="2020-08-20T16:59:00.343" v="2089" actId="1076"/>
          <ac:spMkLst>
            <pc:docMk/>
            <pc:sldMk cId="1711325682" sldId="270"/>
            <ac:spMk id="40" creationId="{D9DCB454-EA13-433F-A975-F6F14B20AAE6}"/>
          </ac:spMkLst>
        </pc:spChg>
        <pc:spChg chg="add mod">
          <ac:chgData name="Masaya Yamaguchi" userId="8869a66585b793a1" providerId="LiveId" clId="{68EF9989-4EC9-4DCD-A70A-BC2B07C763F2}" dt="2020-08-20T16:59:21.605" v="2103" actId="20577"/>
          <ac:spMkLst>
            <pc:docMk/>
            <pc:sldMk cId="1711325682" sldId="270"/>
            <ac:spMk id="41" creationId="{FF7625EB-B90B-41EC-8D67-16F8C0411629}"/>
          </ac:spMkLst>
        </pc:spChg>
        <pc:spChg chg="add mod">
          <ac:chgData name="Masaya Yamaguchi" userId="8869a66585b793a1" providerId="LiveId" clId="{68EF9989-4EC9-4DCD-A70A-BC2B07C763F2}" dt="2020-08-20T16:59:26.423" v="2109" actId="20577"/>
          <ac:spMkLst>
            <pc:docMk/>
            <pc:sldMk cId="1711325682" sldId="270"/>
            <ac:spMk id="42" creationId="{7A1249E0-CC07-4674-8E42-FAB5AD4B51ED}"/>
          </ac:spMkLst>
        </pc:spChg>
        <pc:picChg chg="del">
          <ac:chgData name="Masaya Yamaguchi" userId="8869a66585b793a1" providerId="LiveId" clId="{68EF9989-4EC9-4DCD-A70A-BC2B07C763F2}" dt="2020-08-20T16:41:24.481" v="1982"/>
          <ac:picMkLst>
            <pc:docMk/>
            <pc:sldMk cId="1711325682" sldId="270"/>
            <ac:picMk id="4" creationId="{E66B422F-9573-47A9-8945-122A39F63E63}"/>
          </ac:picMkLst>
        </pc:picChg>
        <pc:picChg chg="add del mod">
          <ac:chgData name="Masaya Yamaguchi" userId="8869a66585b793a1" providerId="LiveId" clId="{68EF9989-4EC9-4DCD-A70A-BC2B07C763F2}" dt="2020-08-20T16:45:04.885" v="2021" actId="931"/>
          <ac:picMkLst>
            <pc:docMk/>
            <pc:sldMk cId="1711325682" sldId="270"/>
            <ac:picMk id="5" creationId="{41FADA23-52AE-4AB8-845D-8DD254C8A644}"/>
          </ac:picMkLst>
        </pc:picChg>
        <pc:picChg chg="del">
          <ac:chgData name="Masaya Yamaguchi" userId="8869a66585b793a1" providerId="LiveId" clId="{68EF9989-4EC9-4DCD-A70A-BC2B07C763F2}" dt="2020-08-20T16:41:24.481" v="1982"/>
          <ac:picMkLst>
            <pc:docMk/>
            <pc:sldMk cId="1711325682" sldId="270"/>
            <ac:picMk id="7" creationId="{D6541EA3-EE00-4E9E-B1EF-2AAF8F0AD9DE}"/>
          </ac:picMkLst>
        </pc:picChg>
        <pc:picChg chg="add del mod">
          <ac:chgData name="Masaya Yamaguchi" userId="8869a66585b793a1" providerId="LiveId" clId="{68EF9989-4EC9-4DCD-A70A-BC2B07C763F2}" dt="2020-08-20T16:45:04.885" v="2021" actId="931"/>
          <ac:picMkLst>
            <pc:docMk/>
            <pc:sldMk cId="1711325682" sldId="270"/>
            <ac:picMk id="10" creationId="{A4F82AC4-AF0A-4C86-A222-6B0784F11A80}"/>
          </ac:picMkLst>
        </pc:picChg>
        <pc:picChg chg="del">
          <ac:chgData name="Masaya Yamaguchi" userId="8869a66585b793a1" providerId="LiveId" clId="{68EF9989-4EC9-4DCD-A70A-BC2B07C763F2}" dt="2020-08-20T16:41:24.481" v="1982"/>
          <ac:picMkLst>
            <pc:docMk/>
            <pc:sldMk cId="1711325682" sldId="270"/>
            <ac:picMk id="12" creationId="{06A809CF-D30B-4356-B129-5CF8D0118AA3}"/>
          </ac:picMkLst>
        </pc:picChg>
        <pc:picChg chg="add del mod">
          <ac:chgData name="Masaya Yamaguchi" userId="8869a66585b793a1" providerId="LiveId" clId="{68EF9989-4EC9-4DCD-A70A-BC2B07C763F2}" dt="2020-08-20T16:45:04.885" v="2021" actId="931"/>
          <ac:picMkLst>
            <pc:docMk/>
            <pc:sldMk cId="1711325682" sldId="270"/>
            <ac:picMk id="13" creationId="{8DCCD368-07CD-4319-A931-76B36B16E3D5}"/>
          </ac:picMkLst>
        </pc:picChg>
        <pc:picChg chg="del">
          <ac:chgData name="Masaya Yamaguchi" userId="8869a66585b793a1" providerId="LiveId" clId="{68EF9989-4EC9-4DCD-A70A-BC2B07C763F2}" dt="2020-08-20T16:41:24.481" v="1982"/>
          <ac:picMkLst>
            <pc:docMk/>
            <pc:sldMk cId="1711325682" sldId="270"/>
            <ac:picMk id="14" creationId="{88FEE623-CEC8-49B8-B9EE-10BDD87F45D4}"/>
          </ac:picMkLst>
        </pc:picChg>
        <pc:picChg chg="add del mod">
          <ac:chgData name="Masaya Yamaguchi" userId="8869a66585b793a1" providerId="LiveId" clId="{68EF9989-4EC9-4DCD-A70A-BC2B07C763F2}" dt="2020-08-20T16:45:04.885" v="2021" actId="931"/>
          <ac:picMkLst>
            <pc:docMk/>
            <pc:sldMk cId="1711325682" sldId="270"/>
            <ac:picMk id="20" creationId="{1AF1C9BA-FD12-4D39-AAAD-766AE34C5092}"/>
          </ac:picMkLst>
        </pc:picChg>
        <pc:picChg chg="add del mod">
          <ac:chgData name="Masaya Yamaguchi" userId="8869a66585b793a1" providerId="LiveId" clId="{68EF9989-4EC9-4DCD-A70A-BC2B07C763F2}" dt="2020-08-20T16:45:04.885" v="2021" actId="931"/>
          <ac:picMkLst>
            <pc:docMk/>
            <pc:sldMk cId="1711325682" sldId="270"/>
            <ac:picMk id="22" creationId="{D81B36F6-C075-4936-AFE9-8F07BA2D8200}"/>
          </ac:picMkLst>
        </pc:picChg>
        <pc:picChg chg="add del mod">
          <ac:chgData name="Masaya Yamaguchi" userId="8869a66585b793a1" providerId="LiveId" clId="{68EF9989-4EC9-4DCD-A70A-BC2B07C763F2}" dt="2020-08-20T16:45:04.885" v="2021" actId="931"/>
          <ac:picMkLst>
            <pc:docMk/>
            <pc:sldMk cId="1711325682" sldId="270"/>
            <ac:picMk id="24" creationId="{A4006E4D-0FDD-4995-B310-163F8121B25D}"/>
          </ac:picMkLst>
        </pc:picChg>
        <pc:picChg chg="add mod">
          <ac:chgData name="Masaya Yamaguchi" userId="8869a66585b793a1" providerId="LiveId" clId="{68EF9989-4EC9-4DCD-A70A-BC2B07C763F2}" dt="2020-08-20T16:48:16.208" v="2066" actId="1076"/>
          <ac:picMkLst>
            <pc:docMk/>
            <pc:sldMk cId="1711325682" sldId="270"/>
            <ac:picMk id="26" creationId="{16664D55-3100-4222-82A1-FAA2F95DFCF2}"/>
          </ac:picMkLst>
        </pc:picChg>
        <pc:picChg chg="add mod">
          <ac:chgData name="Masaya Yamaguchi" userId="8869a66585b793a1" providerId="LiveId" clId="{68EF9989-4EC9-4DCD-A70A-BC2B07C763F2}" dt="2020-08-20T16:48:16.208" v="2066" actId="1076"/>
          <ac:picMkLst>
            <pc:docMk/>
            <pc:sldMk cId="1711325682" sldId="270"/>
            <ac:picMk id="28" creationId="{459A6845-41EC-4FF1-B429-7E6304417BA8}"/>
          </ac:picMkLst>
        </pc:picChg>
        <pc:picChg chg="add mod">
          <ac:chgData name="Masaya Yamaguchi" userId="8869a66585b793a1" providerId="LiveId" clId="{68EF9989-4EC9-4DCD-A70A-BC2B07C763F2}" dt="2020-08-20T16:48:16.208" v="2066" actId="1076"/>
          <ac:picMkLst>
            <pc:docMk/>
            <pc:sldMk cId="1711325682" sldId="270"/>
            <ac:picMk id="30" creationId="{BDF6F871-8D47-4A81-9C76-66AA5F340B51}"/>
          </ac:picMkLst>
        </pc:picChg>
        <pc:picChg chg="add mod">
          <ac:chgData name="Masaya Yamaguchi" userId="8869a66585b793a1" providerId="LiveId" clId="{68EF9989-4EC9-4DCD-A70A-BC2B07C763F2}" dt="2020-08-20T16:48:16.208" v="2066" actId="1076"/>
          <ac:picMkLst>
            <pc:docMk/>
            <pc:sldMk cId="1711325682" sldId="270"/>
            <ac:picMk id="32" creationId="{6E7C622E-8F7B-48E3-9DF2-B0DD91723CDB}"/>
          </ac:picMkLst>
        </pc:picChg>
        <pc:picChg chg="add mod">
          <ac:chgData name="Masaya Yamaguchi" userId="8869a66585b793a1" providerId="LiveId" clId="{68EF9989-4EC9-4DCD-A70A-BC2B07C763F2}" dt="2020-08-20T16:48:30.094" v="2071" actId="1076"/>
          <ac:picMkLst>
            <pc:docMk/>
            <pc:sldMk cId="1711325682" sldId="270"/>
            <ac:picMk id="34" creationId="{AE28CE2D-3724-4D68-ACF7-EC8F4C449514}"/>
          </ac:picMkLst>
        </pc:picChg>
        <pc:picChg chg="add mod">
          <ac:chgData name="Masaya Yamaguchi" userId="8869a66585b793a1" providerId="LiveId" clId="{68EF9989-4EC9-4DCD-A70A-BC2B07C763F2}" dt="2020-08-20T16:48:27.110" v="2070" actId="1076"/>
          <ac:picMkLst>
            <pc:docMk/>
            <pc:sldMk cId="1711325682" sldId="270"/>
            <ac:picMk id="36" creationId="{BBF44AF6-4091-441F-B5BC-C393990CE6A8}"/>
          </ac:picMkLst>
        </pc:picChg>
        <pc:picChg chg="add mod">
          <ac:chgData name="Masaya Yamaguchi" userId="8869a66585b793a1" providerId="LiveId" clId="{68EF9989-4EC9-4DCD-A70A-BC2B07C763F2}" dt="2020-08-20T16:48:25.012" v="2069" actId="1076"/>
          <ac:picMkLst>
            <pc:docMk/>
            <pc:sldMk cId="1711325682" sldId="270"/>
            <ac:picMk id="38" creationId="{F9249E9C-B5F1-4451-A19A-F3A2F8DD1B2D}"/>
          </ac:picMkLst>
        </pc:picChg>
        <pc:picChg chg="add mod">
          <ac:chgData name="Masaya Yamaguchi" userId="8869a66585b793a1" providerId="LiveId" clId="{68EF9989-4EC9-4DCD-A70A-BC2B07C763F2}" dt="2020-08-20T17:05:43.553" v="2334" actId="1076"/>
          <ac:picMkLst>
            <pc:docMk/>
            <pc:sldMk cId="1711325682" sldId="270"/>
            <ac:picMk id="44" creationId="{2D64B41A-3521-4A2A-93DF-F4848878ED31}"/>
          </ac:picMkLst>
        </pc:picChg>
        <pc:picChg chg="add mod">
          <ac:chgData name="Masaya Yamaguchi" userId="8869a66585b793a1" providerId="LiveId" clId="{68EF9989-4EC9-4DCD-A70A-BC2B07C763F2}" dt="2020-08-20T17:05:59.914" v="2341" actId="1076"/>
          <ac:picMkLst>
            <pc:docMk/>
            <pc:sldMk cId="1711325682" sldId="270"/>
            <ac:picMk id="46" creationId="{09DA731A-53E8-4D5F-A06B-E7688CE19FB3}"/>
          </ac:picMkLst>
        </pc:picChg>
        <pc:picChg chg="add mod">
          <ac:chgData name="Masaya Yamaguchi" userId="8869a66585b793a1" providerId="LiveId" clId="{68EF9989-4EC9-4DCD-A70A-BC2B07C763F2}" dt="2020-08-20T17:05:55.171" v="2338" actId="1076"/>
          <ac:picMkLst>
            <pc:docMk/>
            <pc:sldMk cId="1711325682" sldId="270"/>
            <ac:picMk id="48" creationId="{9145363B-EE5D-4ACD-B1EC-4811F5B285E2}"/>
          </ac:picMkLst>
        </pc:picChg>
      </pc:sldChg>
      <pc:sldChg chg="del">
        <pc:chgData name="Masaya Yamaguchi" userId="8869a66585b793a1" providerId="LiveId" clId="{68EF9989-4EC9-4DCD-A70A-BC2B07C763F2}" dt="2020-08-20T16:10:45.339" v="1134" actId="2696"/>
        <pc:sldMkLst>
          <pc:docMk/>
          <pc:sldMk cId="4095490388" sldId="270"/>
        </pc:sldMkLst>
      </pc:sldChg>
      <pc:sldChg chg="del">
        <pc:chgData name="Masaya Yamaguchi" userId="8869a66585b793a1" providerId="LiveId" clId="{68EF9989-4EC9-4DCD-A70A-BC2B07C763F2}" dt="2020-08-20T16:17:00.831" v="1135" actId="2696"/>
        <pc:sldMkLst>
          <pc:docMk/>
          <pc:sldMk cId="506816803" sldId="271"/>
        </pc:sldMkLst>
      </pc:sldChg>
      <pc:sldChg chg="addSp delSp modSp add">
        <pc:chgData name="Masaya Yamaguchi" userId="8869a66585b793a1" providerId="LiveId" clId="{68EF9989-4EC9-4DCD-A70A-BC2B07C763F2}" dt="2020-08-21T08:23:24.303" v="4002" actId="20577"/>
        <pc:sldMkLst>
          <pc:docMk/>
          <pc:sldMk cId="1697337082" sldId="271"/>
        </pc:sldMkLst>
        <pc:spChg chg="mod">
          <ac:chgData name="Masaya Yamaguchi" userId="8869a66585b793a1" providerId="LiveId" clId="{68EF9989-4EC9-4DCD-A70A-BC2B07C763F2}" dt="2020-08-21T08:23:24.303" v="4002" actId="20577"/>
          <ac:spMkLst>
            <pc:docMk/>
            <pc:sldMk cId="1697337082" sldId="271"/>
            <ac:spMk id="2" creationId="{A0F39BA3-32F4-460B-A00F-65C4BCEF5823}"/>
          </ac:spMkLst>
        </pc:spChg>
        <pc:spChg chg="add del mod">
          <ac:chgData name="Masaya Yamaguchi" userId="8869a66585b793a1" providerId="LiveId" clId="{68EF9989-4EC9-4DCD-A70A-BC2B07C763F2}" dt="2020-08-20T17:06:42.543" v="2358"/>
          <ac:spMkLst>
            <pc:docMk/>
            <pc:sldMk cId="1697337082" sldId="271"/>
            <ac:spMk id="6" creationId="{6B551181-2C66-4A19-BFC6-2ADD5F37BB92}"/>
          </ac:spMkLst>
        </pc:spChg>
        <pc:spChg chg="add del">
          <ac:chgData name="Masaya Yamaguchi" userId="8869a66585b793a1" providerId="LiveId" clId="{68EF9989-4EC9-4DCD-A70A-BC2B07C763F2}" dt="2020-08-20T17:06:54.938" v="2361"/>
          <ac:spMkLst>
            <pc:docMk/>
            <pc:sldMk cId="1697337082" sldId="271"/>
            <ac:spMk id="39" creationId="{0223E6FB-A639-4629-BA1D-F1617720B90B}"/>
          </ac:spMkLst>
        </pc:spChg>
        <pc:spChg chg="add del">
          <ac:chgData name="Masaya Yamaguchi" userId="8869a66585b793a1" providerId="LiveId" clId="{68EF9989-4EC9-4DCD-A70A-BC2B07C763F2}" dt="2020-08-20T17:06:54.938" v="2361"/>
          <ac:spMkLst>
            <pc:docMk/>
            <pc:sldMk cId="1697337082" sldId="271"/>
            <ac:spMk id="40" creationId="{D9DCB454-EA13-433F-A975-F6F14B20AAE6}"/>
          </ac:spMkLst>
        </pc:spChg>
        <pc:spChg chg="add del">
          <ac:chgData name="Masaya Yamaguchi" userId="8869a66585b793a1" providerId="LiveId" clId="{68EF9989-4EC9-4DCD-A70A-BC2B07C763F2}" dt="2020-08-20T17:06:54.938" v="2361"/>
          <ac:spMkLst>
            <pc:docMk/>
            <pc:sldMk cId="1697337082" sldId="271"/>
            <ac:spMk id="41" creationId="{FF7625EB-B90B-41EC-8D67-16F8C0411629}"/>
          </ac:spMkLst>
        </pc:spChg>
        <pc:spChg chg="add del">
          <ac:chgData name="Masaya Yamaguchi" userId="8869a66585b793a1" providerId="LiveId" clId="{68EF9989-4EC9-4DCD-A70A-BC2B07C763F2}" dt="2020-08-20T17:06:54.938" v="2361"/>
          <ac:spMkLst>
            <pc:docMk/>
            <pc:sldMk cId="1697337082" sldId="271"/>
            <ac:spMk id="42" creationId="{7A1249E0-CC07-4674-8E42-FAB5AD4B51ED}"/>
          </ac:spMkLst>
        </pc:spChg>
        <pc:picChg chg="add del mod">
          <ac:chgData name="Masaya Yamaguchi" userId="8869a66585b793a1" providerId="LiveId" clId="{68EF9989-4EC9-4DCD-A70A-BC2B07C763F2}" dt="2020-08-20T17:06:50.013" v="2360"/>
          <ac:picMkLst>
            <pc:docMk/>
            <pc:sldMk cId="1697337082" sldId="271"/>
            <ac:picMk id="26" creationId="{16664D55-3100-4222-82A1-FAA2F95DFCF2}"/>
          </ac:picMkLst>
        </pc:picChg>
        <pc:picChg chg="add del mod">
          <ac:chgData name="Masaya Yamaguchi" userId="8869a66585b793a1" providerId="LiveId" clId="{68EF9989-4EC9-4DCD-A70A-BC2B07C763F2}" dt="2020-08-20T17:06:50.013" v="2360"/>
          <ac:picMkLst>
            <pc:docMk/>
            <pc:sldMk cId="1697337082" sldId="271"/>
            <ac:picMk id="28" creationId="{459A6845-41EC-4FF1-B429-7E6304417BA8}"/>
          </ac:picMkLst>
        </pc:picChg>
        <pc:picChg chg="add del mod">
          <ac:chgData name="Masaya Yamaguchi" userId="8869a66585b793a1" providerId="LiveId" clId="{68EF9989-4EC9-4DCD-A70A-BC2B07C763F2}" dt="2020-08-20T17:06:50.013" v="2360"/>
          <ac:picMkLst>
            <pc:docMk/>
            <pc:sldMk cId="1697337082" sldId="271"/>
            <ac:picMk id="30" creationId="{BDF6F871-8D47-4A81-9C76-66AA5F340B51}"/>
          </ac:picMkLst>
        </pc:picChg>
        <pc:picChg chg="add del mod">
          <ac:chgData name="Masaya Yamaguchi" userId="8869a66585b793a1" providerId="LiveId" clId="{68EF9989-4EC9-4DCD-A70A-BC2B07C763F2}" dt="2020-08-20T17:06:50.013" v="2360"/>
          <ac:picMkLst>
            <pc:docMk/>
            <pc:sldMk cId="1697337082" sldId="271"/>
            <ac:picMk id="32" creationId="{6E7C622E-8F7B-48E3-9DF2-B0DD91723CDB}"/>
          </ac:picMkLst>
        </pc:picChg>
        <pc:picChg chg="add del mod">
          <ac:chgData name="Masaya Yamaguchi" userId="8869a66585b793a1" providerId="LiveId" clId="{68EF9989-4EC9-4DCD-A70A-BC2B07C763F2}" dt="2020-08-20T17:06:50.013" v="2360"/>
          <ac:picMkLst>
            <pc:docMk/>
            <pc:sldMk cId="1697337082" sldId="271"/>
            <ac:picMk id="34" creationId="{AE28CE2D-3724-4D68-ACF7-EC8F4C449514}"/>
          </ac:picMkLst>
        </pc:picChg>
        <pc:picChg chg="add del">
          <ac:chgData name="Masaya Yamaguchi" userId="8869a66585b793a1" providerId="LiveId" clId="{68EF9989-4EC9-4DCD-A70A-BC2B07C763F2}" dt="2020-08-20T17:06:50.013" v="2360"/>
          <ac:picMkLst>
            <pc:docMk/>
            <pc:sldMk cId="1697337082" sldId="271"/>
            <ac:picMk id="36" creationId="{BBF44AF6-4091-441F-B5BC-C393990CE6A8}"/>
          </ac:picMkLst>
        </pc:picChg>
        <pc:picChg chg="add del">
          <ac:chgData name="Masaya Yamaguchi" userId="8869a66585b793a1" providerId="LiveId" clId="{68EF9989-4EC9-4DCD-A70A-BC2B07C763F2}" dt="2020-08-20T17:06:50.013" v="2360"/>
          <ac:picMkLst>
            <pc:docMk/>
            <pc:sldMk cId="1697337082" sldId="271"/>
            <ac:picMk id="38" creationId="{F9249E9C-B5F1-4451-A19A-F3A2F8DD1B2D}"/>
          </ac:picMkLst>
        </pc:picChg>
        <pc:picChg chg="add del mod">
          <ac:chgData name="Masaya Yamaguchi" userId="8869a66585b793a1" providerId="LiveId" clId="{68EF9989-4EC9-4DCD-A70A-BC2B07C763F2}" dt="2020-08-20T17:06:50.013" v="2360"/>
          <ac:picMkLst>
            <pc:docMk/>
            <pc:sldMk cId="1697337082" sldId="271"/>
            <ac:picMk id="44" creationId="{2D64B41A-3521-4A2A-93DF-F4848878ED31}"/>
          </ac:picMkLst>
        </pc:picChg>
        <pc:picChg chg="add del mod">
          <ac:chgData name="Masaya Yamaguchi" userId="8869a66585b793a1" providerId="LiveId" clId="{68EF9989-4EC9-4DCD-A70A-BC2B07C763F2}" dt="2020-08-20T17:06:50.013" v="2360"/>
          <ac:picMkLst>
            <pc:docMk/>
            <pc:sldMk cId="1697337082" sldId="271"/>
            <ac:picMk id="46" creationId="{09DA731A-53E8-4D5F-A06B-E7688CE19FB3}"/>
          </ac:picMkLst>
        </pc:picChg>
        <pc:picChg chg="add del mod">
          <ac:chgData name="Masaya Yamaguchi" userId="8869a66585b793a1" providerId="LiveId" clId="{68EF9989-4EC9-4DCD-A70A-BC2B07C763F2}" dt="2020-08-20T17:06:50.013" v="2360"/>
          <ac:picMkLst>
            <pc:docMk/>
            <pc:sldMk cId="1697337082" sldId="271"/>
            <ac:picMk id="48" creationId="{9145363B-EE5D-4ACD-B1EC-4811F5B285E2}"/>
          </ac:picMkLst>
        </pc:picChg>
      </pc:sldChg>
      <pc:sldChg chg="add del">
        <pc:chgData name="Masaya Yamaguchi" userId="8869a66585b793a1" providerId="LiveId" clId="{68EF9989-4EC9-4DCD-A70A-BC2B07C763F2}" dt="2020-08-21T08:10:54.619" v="3492" actId="2696"/>
        <pc:sldMkLst>
          <pc:docMk/>
          <pc:sldMk cId="408107119" sldId="272"/>
        </pc:sldMkLst>
      </pc:sldChg>
      <pc:sldChg chg="del">
        <pc:chgData name="Masaya Yamaguchi" userId="8869a66585b793a1" providerId="LiveId" clId="{68EF9989-4EC9-4DCD-A70A-BC2B07C763F2}" dt="2020-08-21T07:47:09.843" v="2921" actId="2696"/>
        <pc:sldMkLst>
          <pc:docMk/>
          <pc:sldMk cId="3908720913" sldId="273"/>
        </pc:sldMkLst>
      </pc:sldChg>
      <pc:sldChg chg="addSp delSp modSp">
        <pc:chgData name="Masaya Yamaguchi" userId="8869a66585b793a1" providerId="LiveId" clId="{68EF9989-4EC9-4DCD-A70A-BC2B07C763F2}" dt="2020-08-21T08:31:20.696" v="4248" actId="313"/>
        <pc:sldMkLst>
          <pc:docMk/>
          <pc:sldMk cId="2870896467" sldId="274"/>
        </pc:sldMkLst>
        <pc:spChg chg="mod">
          <ac:chgData name="Masaya Yamaguchi" userId="8869a66585b793a1" providerId="LiveId" clId="{68EF9989-4EC9-4DCD-A70A-BC2B07C763F2}" dt="2020-08-21T07:55:50.858" v="3181" actId="20577"/>
          <ac:spMkLst>
            <pc:docMk/>
            <pc:sldMk cId="2870896467" sldId="274"/>
            <ac:spMk id="2" creationId="{A0F39BA3-32F4-460B-A00F-65C4BCEF5823}"/>
          </ac:spMkLst>
        </pc:spChg>
        <pc:spChg chg="add mod">
          <ac:chgData name="Masaya Yamaguchi" userId="8869a66585b793a1" providerId="LiveId" clId="{68EF9989-4EC9-4DCD-A70A-BC2B07C763F2}" dt="2020-08-21T08:31:20.696" v="4248" actId="313"/>
          <ac:spMkLst>
            <pc:docMk/>
            <pc:sldMk cId="2870896467" sldId="274"/>
            <ac:spMk id="3" creationId="{8FBBBE14-F03D-4E0D-BDBE-16D24E19DF78}"/>
          </ac:spMkLst>
        </pc:spChg>
        <pc:spChg chg="add mod">
          <ac:chgData name="Masaya Yamaguchi" userId="8869a66585b793a1" providerId="LiveId" clId="{68EF9989-4EC9-4DCD-A70A-BC2B07C763F2}" dt="2020-08-21T07:58:03.309" v="3221" actId="1076"/>
          <ac:spMkLst>
            <pc:docMk/>
            <pc:sldMk cId="2870896467" sldId="274"/>
            <ac:spMk id="4" creationId="{7FB830B7-D9FF-4452-B832-B84255D7FEAE}"/>
          </ac:spMkLst>
        </pc:spChg>
        <pc:spChg chg="mod">
          <ac:chgData name="Masaya Yamaguchi" userId="8869a66585b793a1" providerId="LiveId" clId="{68EF9989-4EC9-4DCD-A70A-BC2B07C763F2}" dt="2020-08-21T07:47:28.458" v="2944" actId="20577"/>
          <ac:spMkLst>
            <pc:docMk/>
            <pc:sldMk cId="2870896467" sldId="274"/>
            <ac:spMk id="6" creationId="{6B551181-2C66-4A19-BFC6-2ADD5F37BB92}"/>
          </ac:spMkLst>
        </pc:spChg>
        <pc:spChg chg="del">
          <ac:chgData name="Masaya Yamaguchi" userId="8869a66585b793a1" providerId="LiveId" clId="{68EF9989-4EC9-4DCD-A70A-BC2B07C763F2}" dt="2020-08-21T07:56:14.140" v="3182"/>
          <ac:spMkLst>
            <pc:docMk/>
            <pc:sldMk cId="2870896467" sldId="274"/>
            <ac:spMk id="110" creationId="{F8503B7D-4D1E-4F7D-9949-3FE52DE3FBC0}"/>
          </ac:spMkLst>
        </pc:spChg>
        <pc:spChg chg="del">
          <ac:chgData name="Masaya Yamaguchi" userId="8869a66585b793a1" providerId="LiveId" clId="{68EF9989-4EC9-4DCD-A70A-BC2B07C763F2}" dt="2020-08-21T07:56:14.140" v="3182"/>
          <ac:spMkLst>
            <pc:docMk/>
            <pc:sldMk cId="2870896467" sldId="274"/>
            <ac:spMk id="111" creationId="{B04E6899-04C3-4123-9498-3C4C1A7F2561}"/>
          </ac:spMkLst>
        </pc:spChg>
        <pc:spChg chg="del">
          <ac:chgData name="Masaya Yamaguchi" userId="8869a66585b793a1" providerId="LiveId" clId="{68EF9989-4EC9-4DCD-A70A-BC2B07C763F2}" dt="2020-08-21T07:56:14.140" v="3182"/>
          <ac:spMkLst>
            <pc:docMk/>
            <pc:sldMk cId="2870896467" sldId="274"/>
            <ac:spMk id="112" creationId="{230DEA64-6D30-44E2-BE36-8780DE3DA967}"/>
          </ac:spMkLst>
        </pc:spChg>
        <pc:spChg chg="del mod">
          <ac:chgData name="Masaya Yamaguchi" userId="8869a66585b793a1" providerId="LiveId" clId="{68EF9989-4EC9-4DCD-A70A-BC2B07C763F2}" dt="2020-08-21T07:56:25.261" v="3183"/>
          <ac:spMkLst>
            <pc:docMk/>
            <pc:sldMk cId="2870896467" sldId="274"/>
            <ac:spMk id="113" creationId="{4031FD80-0CF7-4BB1-82B7-006A6C64551F}"/>
          </ac:spMkLst>
        </pc:spChg>
        <pc:spChg chg="del">
          <ac:chgData name="Masaya Yamaguchi" userId="8869a66585b793a1" providerId="LiveId" clId="{68EF9989-4EC9-4DCD-A70A-BC2B07C763F2}" dt="2020-08-21T07:56:14.140" v="3182"/>
          <ac:spMkLst>
            <pc:docMk/>
            <pc:sldMk cId="2870896467" sldId="274"/>
            <ac:spMk id="114" creationId="{EA441434-B500-44AC-9312-C5420FE07BFF}"/>
          </ac:spMkLst>
        </pc:spChg>
        <pc:spChg chg="del">
          <ac:chgData name="Masaya Yamaguchi" userId="8869a66585b793a1" providerId="LiveId" clId="{68EF9989-4EC9-4DCD-A70A-BC2B07C763F2}" dt="2020-08-21T07:56:14.140" v="3182"/>
          <ac:spMkLst>
            <pc:docMk/>
            <pc:sldMk cId="2870896467" sldId="274"/>
            <ac:spMk id="116" creationId="{D92983D6-2C41-46CB-9209-A5C9C292DD9D}"/>
          </ac:spMkLst>
        </pc:spChg>
        <pc:spChg chg="del">
          <ac:chgData name="Masaya Yamaguchi" userId="8869a66585b793a1" providerId="LiveId" clId="{68EF9989-4EC9-4DCD-A70A-BC2B07C763F2}" dt="2020-08-21T07:56:14.140" v="3182"/>
          <ac:spMkLst>
            <pc:docMk/>
            <pc:sldMk cId="2870896467" sldId="274"/>
            <ac:spMk id="118" creationId="{739460A9-A711-453A-8361-E32E1BAB920A}"/>
          </ac:spMkLst>
        </pc:spChg>
        <pc:spChg chg="del mod">
          <ac:chgData name="Masaya Yamaguchi" userId="8869a66585b793a1" providerId="LiveId" clId="{68EF9989-4EC9-4DCD-A70A-BC2B07C763F2}" dt="2020-08-21T07:56:25.261" v="3183"/>
          <ac:spMkLst>
            <pc:docMk/>
            <pc:sldMk cId="2870896467" sldId="274"/>
            <ac:spMk id="120" creationId="{38303A0C-A67F-4621-8D09-9CC133879E84}"/>
          </ac:spMkLst>
        </pc:spChg>
        <pc:grpChg chg="mod">
          <ac:chgData name="Masaya Yamaguchi" userId="8869a66585b793a1" providerId="LiveId" clId="{68EF9989-4EC9-4DCD-A70A-BC2B07C763F2}" dt="2020-08-21T07:56:36.646" v="3187" actId="14100"/>
          <ac:grpSpMkLst>
            <pc:docMk/>
            <pc:sldMk cId="2870896467" sldId="274"/>
            <ac:grpSpMk id="47" creationId="{BA08B7F4-E139-464E-ACEE-6C851E3363B4}"/>
          </ac:grpSpMkLst>
        </pc:grpChg>
        <pc:grpChg chg="mod">
          <ac:chgData name="Masaya Yamaguchi" userId="8869a66585b793a1" providerId="LiveId" clId="{68EF9989-4EC9-4DCD-A70A-BC2B07C763F2}" dt="2020-08-21T07:56:30.465" v="3184"/>
          <ac:grpSpMkLst>
            <pc:docMk/>
            <pc:sldMk cId="2870896467" sldId="274"/>
            <ac:grpSpMk id="51" creationId="{3A6C7C4D-AEE7-408E-99F0-D2D294C2E4E7}"/>
          </ac:grpSpMkLst>
        </pc:grpChg>
        <pc:grpChg chg="mod">
          <ac:chgData name="Masaya Yamaguchi" userId="8869a66585b793a1" providerId="LiveId" clId="{68EF9989-4EC9-4DCD-A70A-BC2B07C763F2}" dt="2020-08-21T07:56:30.465" v="3184"/>
          <ac:grpSpMkLst>
            <pc:docMk/>
            <pc:sldMk cId="2870896467" sldId="274"/>
            <ac:grpSpMk id="61" creationId="{B86F6D91-464E-4CB0-AE5C-5C4F9BDD871F}"/>
          </ac:grpSpMkLst>
        </pc:grpChg>
        <pc:grpChg chg="del mod">
          <ac:chgData name="Masaya Yamaguchi" userId="8869a66585b793a1" providerId="LiveId" clId="{68EF9989-4EC9-4DCD-A70A-BC2B07C763F2}" dt="2020-08-21T07:56:14.140" v="3182"/>
          <ac:grpSpMkLst>
            <pc:docMk/>
            <pc:sldMk cId="2870896467" sldId="274"/>
            <ac:grpSpMk id="62" creationId="{8A0AFF11-ED68-48A6-AFBE-3231F8918F1E}"/>
          </ac:grpSpMkLst>
        </pc:grpChg>
        <pc:grpChg chg="del mod">
          <ac:chgData name="Masaya Yamaguchi" userId="8869a66585b793a1" providerId="LiveId" clId="{68EF9989-4EC9-4DCD-A70A-BC2B07C763F2}" dt="2020-08-21T07:56:30.465" v="3184"/>
          <ac:grpSpMkLst>
            <pc:docMk/>
            <pc:sldMk cId="2870896467" sldId="274"/>
            <ac:grpSpMk id="81" creationId="{FE5E4C59-7BC9-44B6-9798-9D3B1BFDCF45}"/>
          </ac:grpSpMkLst>
        </pc:grpChg>
        <pc:grpChg chg="del mod">
          <ac:chgData name="Masaya Yamaguchi" userId="8869a66585b793a1" providerId="LiveId" clId="{68EF9989-4EC9-4DCD-A70A-BC2B07C763F2}" dt="2020-08-21T07:56:30.465" v="3184"/>
          <ac:grpSpMkLst>
            <pc:docMk/>
            <pc:sldMk cId="2870896467" sldId="274"/>
            <ac:grpSpMk id="89" creationId="{A0E14B14-5D91-4220-A1CA-DC6DE4A397A7}"/>
          </ac:grpSpMkLst>
        </pc:grpChg>
        <pc:grpChg chg="mod">
          <ac:chgData name="Masaya Yamaguchi" userId="8869a66585b793a1" providerId="LiveId" clId="{68EF9989-4EC9-4DCD-A70A-BC2B07C763F2}" dt="2020-08-21T07:56:30.465" v="3184"/>
          <ac:grpSpMkLst>
            <pc:docMk/>
            <pc:sldMk cId="2870896467" sldId="274"/>
            <ac:grpSpMk id="90" creationId="{ACF2D842-2827-4CEF-B231-3C960C030CE7}"/>
          </ac:grpSpMkLst>
        </pc:grpChg>
        <pc:grpChg chg="del mod">
          <ac:chgData name="Masaya Yamaguchi" userId="8869a66585b793a1" providerId="LiveId" clId="{68EF9989-4EC9-4DCD-A70A-BC2B07C763F2}" dt="2020-08-21T07:56:30.465" v="3184"/>
          <ac:grpSpMkLst>
            <pc:docMk/>
            <pc:sldMk cId="2870896467" sldId="274"/>
            <ac:grpSpMk id="91" creationId="{783C2D6D-7144-4CD3-8332-322DE02108B9}"/>
          </ac:grpSpMkLst>
        </pc:grpChg>
        <pc:grpChg chg="del mod">
          <ac:chgData name="Masaya Yamaguchi" userId="8869a66585b793a1" providerId="LiveId" clId="{68EF9989-4EC9-4DCD-A70A-BC2B07C763F2}" dt="2020-08-21T07:56:14.140" v="3182"/>
          <ac:grpSpMkLst>
            <pc:docMk/>
            <pc:sldMk cId="2870896467" sldId="274"/>
            <ac:grpSpMk id="92" creationId="{F9C10F70-BDB4-493F-B9D5-EC388C3F5F98}"/>
          </ac:grpSpMkLst>
        </pc:grpChg>
        <pc:grpChg chg="del mod">
          <ac:chgData name="Masaya Yamaguchi" userId="8869a66585b793a1" providerId="LiveId" clId="{68EF9989-4EC9-4DCD-A70A-BC2B07C763F2}" dt="2020-08-21T07:56:14.140" v="3182"/>
          <ac:grpSpMkLst>
            <pc:docMk/>
            <pc:sldMk cId="2870896467" sldId="274"/>
            <ac:grpSpMk id="93" creationId="{30BF30B5-E4C6-4F33-A694-D040F8A63B41}"/>
          </ac:grpSpMkLst>
        </pc:grpChg>
        <pc:cxnChg chg="mod">
          <ac:chgData name="Masaya Yamaguchi" userId="8869a66585b793a1" providerId="LiveId" clId="{68EF9989-4EC9-4DCD-A70A-BC2B07C763F2}" dt="2020-08-21T07:57:20.013" v="3197" actId="692"/>
          <ac:cxnSpMkLst>
            <pc:docMk/>
            <pc:sldMk cId="2870896467" sldId="274"/>
            <ac:cxnSpMk id="50" creationId="{B0274375-6F18-4C04-89B3-10442510BFB4}"/>
          </ac:cxnSpMkLst>
        </pc:cxnChg>
        <pc:cxnChg chg="mod">
          <ac:chgData name="Masaya Yamaguchi" userId="8869a66585b793a1" providerId="LiveId" clId="{68EF9989-4EC9-4DCD-A70A-BC2B07C763F2}" dt="2020-08-21T07:57:15.847" v="3195" actId="692"/>
          <ac:cxnSpMkLst>
            <pc:docMk/>
            <pc:sldMk cId="2870896467" sldId="274"/>
            <ac:cxnSpMk id="52" creationId="{04DC7AD8-2CDD-4D62-AF14-725948A82719}"/>
          </ac:cxnSpMkLst>
        </pc:cxnChg>
        <pc:cxnChg chg="mod">
          <ac:chgData name="Masaya Yamaguchi" userId="8869a66585b793a1" providerId="LiveId" clId="{68EF9989-4EC9-4DCD-A70A-BC2B07C763F2}" dt="2020-08-21T07:57:38.144" v="3203" actId="692"/>
          <ac:cxnSpMkLst>
            <pc:docMk/>
            <pc:sldMk cId="2870896467" sldId="274"/>
            <ac:cxnSpMk id="53" creationId="{DCD0DD2A-AACB-4E09-92EE-328CF6D33846}"/>
          </ac:cxnSpMkLst>
        </pc:cxnChg>
        <pc:cxnChg chg="mod">
          <ac:chgData name="Masaya Yamaguchi" userId="8869a66585b793a1" providerId="LiveId" clId="{68EF9989-4EC9-4DCD-A70A-BC2B07C763F2}" dt="2020-08-21T07:56:53.593" v="3189" actId="692"/>
          <ac:cxnSpMkLst>
            <pc:docMk/>
            <pc:sldMk cId="2870896467" sldId="274"/>
            <ac:cxnSpMk id="72" creationId="{0FC6CEB9-8D8D-4626-A1D0-B3565B86CD3C}"/>
          </ac:cxnSpMkLst>
        </pc:cxnChg>
        <pc:cxnChg chg="mod">
          <ac:chgData name="Masaya Yamaguchi" userId="8869a66585b793a1" providerId="LiveId" clId="{68EF9989-4EC9-4DCD-A70A-BC2B07C763F2}" dt="2020-08-21T07:57:06.773" v="3193" actId="692"/>
          <ac:cxnSpMkLst>
            <pc:docMk/>
            <pc:sldMk cId="2870896467" sldId="274"/>
            <ac:cxnSpMk id="73" creationId="{103BC08D-AF35-4B4C-BBCC-8C2E603298FF}"/>
          </ac:cxnSpMkLst>
        </pc:cxnChg>
        <pc:cxnChg chg="mod">
          <ac:chgData name="Masaya Yamaguchi" userId="8869a66585b793a1" providerId="LiveId" clId="{68EF9989-4EC9-4DCD-A70A-BC2B07C763F2}" dt="2020-08-21T07:56:58.543" v="3191" actId="692"/>
          <ac:cxnSpMkLst>
            <pc:docMk/>
            <pc:sldMk cId="2870896467" sldId="274"/>
            <ac:cxnSpMk id="74" creationId="{588ABEA6-5ABF-4247-8E7C-C65778AD506A}"/>
          </ac:cxnSpMkLst>
        </pc:cxnChg>
        <pc:cxnChg chg="mod">
          <ac:chgData name="Masaya Yamaguchi" userId="8869a66585b793a1" providerId="LiveId" clId="{68EF9989-4EC9-4DCD-A70A-BC2B07C763F2}" dt="2020-08-21T07:57:30.615" v="3201" actId="692"/>
          <ac:cxnSpMkLst>
            <pc:docMk/>
            <pc:sldMk cId="2870896467" sldId="274"/>
            <ac:cxnSpMk id="76" creationId="{DA4519C2-8379-41D4-ADEC-D4CCD7780127}"/>
          </ac:cxnSpMkLst>
        </pc:cxnChg>
        <pc:cxnChg chg="mod">
          <ac:chgData name="Masaya Yamaguchi" userId="8869a66585b793a1" providerId="LiveId" clId="{68EF9989-4EC9-4DCD-A70A-BC2B07C763F2}" dt="2020-08-21T07:57:25.226" v="3199" actId="692"/>
          <ac:cxnSpMkLst>
            <pc:docMk/>
            <pc:sldMk cId="2870896467" sldId="274"/>
            <ac:cxnSpMk id="77" creationId="{2B59082F-0F44-4422-BA14-0A7EAF0EC2D8}"/>
          </ac:cxnSpMkLst>
        </pc:cxnChg>
        <pc:cxnChg chg="del">
          <ac:chgData name="Masaya Yamaguchi" userId="8869a66585b793a1" providerId="LiveId" clId="{68EF9989-4EC9-4DCD-A70A-BC2B07C763F2}" dt="2020-08-21T07:56:14.140" v="3182"/>
          <ac:cxnSpMkLst>
            <pc:docMk/>
            <pc:sldMk cId="2870896467" sldId="274"/>
            <ac:cxnSpMk id="86" creationId="{A7E3AED4-4E17-4932-AB95-8FE5C2B894A1}"/>
          </ac:cxnSpMkLst>
        </pc:cxnChg>
        <pc:cxnChg chg="del">
          <ac:chgData name="Masaya Yamaguchi" userId="8869a66585b793a1" providerId="LiveId" clId="{68EF9989-4EC9-4DCD-A70A-BC2B07C763F2}" dt="2020-08-21T07:56:25.261" v="3183"/>
          <ac:cxnSpMkLst>
            <pc:docMk/>
            <pc:sldMk cId="2870896467" sldId="274"/>
            <ac:cxnSpMk id="87" creationId="{D40B268F-CA4F-43E3-9F20-56F65F1E7F48}"/>
          </ac:cxnSpMkLst>
        </pc:cxnChg>
        <pc:cxnChg chg="del">
          <ac:chgData name="Masaya Yamaguchi" userId="8869a66585b793a1" providerId="LiveId" clId="{68EF9989-4EC9-4DCD-A70A-BC2B07C763F2}" dt="2020-08-21T07:56:30.465" v="3184"/>
          <ac:cxnSpMkLst>
            <pc:docMk/>
            <pc:sldMk cId="2870896467" sldId="274"/>
            <ac:cxnSpMk id="88" creationId="{4A5EF9A0-3136-4D3D-8889-3334A58996E4}"/>
          </ac:cxnSpMkLst>
        </pc:cxnChg>
        <pc:cxnChg chg="del">
          <ac:chgData name="Masaya Yamaguchi" userId="8869a66585b793a1" providerId="LiveId" clId="{68EF9989-4EC9-4DCD-A70A-BC2B07C763F2}" dt="2020-08-21T07:56:14.140" v="3182"/>
          <ac:cxnSpMkLst>
            <pc:docMk/>
            <pc:sldMk cId="2870896467" sldId="274"/>
            <ac:cxnSpMk id="94" creationId="{23A17642-470B-42ED-AC25-9A4F47AA1B3C}"/>
          </ac:cxnSpMkLst>
        </pc:cxnChg>
        <pc:cxnChg chg="del">
          <ac:chgData name="Masaya Yamaguchi" userId="8869a66585b793a1" providerId="LiveId" clId="{68EF9989-4EC9-4DCD-A70A-BC2B07C763F2}" dt="2020-08-21T07:56:25.261" v="3183"/>
          <ac:cxnSpMkLst>
            <pc:docMk/>
            <pc:sldMk cId="2870896467" sldId="274"/>
            <ac:cxnSpMk id="95" creationId="{3B72631B-F5ED-46C6-AD53-1330C662F81F}"/>
          </ac:cxnSpMkLst>
        </pc:cxnChg>
        <pc:cxnChg chg="del">
          <ac:chgData name="Masaya Yamaguchi" userId="8869a66585b793a1" providerId="LiveId" clId="{68EF9989-4EC9-4DCD-A70A-BC2B07C763F2}" dt="2020-08-21T07:56:25.261" v="3183"/>
          <ac:cxnSpMkLst>
            <pc:docMk/>
            <pc:sldMk cId="2870896467" sldId="274"/>
            <ac:cxnSpMk id="96" creationId="{9112D8D7-6301-47C5-8663-4FCC9759A467}"/>
          </ac:cxnSpMkLst>
        </pc:cxnChg>
        <pc:cxnChg chg="del">
          <ac:chgData name="Masaya Yamaguchi" userId="8869a66585b793a1" providerId="LiveId" clId="{68EF9989-4EC9-4DCD-A70A-BC2B07C763F2}" dt="2020-08-21T07:56:14.140" v="3182"/>
          <ac:cxnSpMkLst>
            <pc:docMk/>
            <pc:sldMk cId="2870896467" sldId="274"/>
            <ac:cxnSpMk id="97" creationId="{19DF6E1E-3E0D-4649-B85D-C19180AFDB0F}"/>
          </ac:cxnSpMkLst>
        </pc:cxnChg>
        <pc:cxnChg chg="del">
          <ac:chgData name="Masaya Yamaguchi" userId="8869a66585b793a1" providerId="LiveId" clId="{68EF9989-4EC9-4DCD-A70A-BC2B07C763F2}" dt="2020-08-21T07:56:25.261" v="3183"/>
          <ac:cxnSpMkLst>
            <pc:docMk/>
            <pc:sldMk cId="2870896467" sldId="274"/>
            <ac:cxnSpMk id="98" creationId="{67F6B51C-DDE4-45C5-9EEA-D8BCB3A1A1F3}"/>
          </ac:cxnSpMkLst>
        </pc:cxnChg>
        <pc:cxnChg chg="del">
          <ac:chgData name="Masaya Yamaguchi" userId="8869a66585b793a1" providerId="LiveId" clId="{68EF9989-4EC9-4DCD-A70A-BC2B07C763F2}" dt="2020-08-21T07:56:30.465" v="3184"/>
          <ac:cxnSpMkLst>
            <pc:docMk/>
            <pc:sldMk cId="2870896467" sldId="274"/>
            <ac:cxnSpMk id="99" creationId="{FA1B17A1-75CD-4EE2-943D-8E91B65B2E80}"/>
          </ac:cxnSpMkLst>
        </pc:cxnChg>
        <pc:cxnChg chg="del">
          <ac:chgData name="Masaya Yamaguchi" userId="8869a66585b793a1" providerId="LiveId" clId="{68EF9989-4EC9-4DCD-A70A-BC2B07C763F2}" dt="2020-08-21T07:56:25.261" v="3183"/>
          <ac:cxnSpMkLst>
            <pc:docMk/>
            <pc:sldMk cId="2870896467" sldId="274"/>
            <ac:cxnSpMk id="101" creationId="{328D07B1-FA3D-4C1F-9AA5-472AD9CE80B9}"/>
          </ac:cxnSpMkLst>
        </pc:cxnChg>
        <pc:cxnChg chg="del">
          <ac:chgData name="Masaya Yamaguchi" userId="8869a66585b793a1" providerId="LiveId" clId="{68EF9989-4EC9-4DCD-A70A-BC2B07C763F2}" dt="2020-08-21T07:56:25.261" v="3183"/>
          <ac:cxnSpMkLst>
            <pc:docMk/>
            <pc:sldMk cId="2870896467" sldId="274"/>
            <ac:cxnSpMk id="102" creationId="{590AB1FD-190B-4240-A88A-6D7B282D1DF2}"/>
          </ac:cxnSpMkLst>
        </pc:cxnChg>
        <pc:cxnChg chg="del">
          <ac:chgData name="Masaya Yamaguchi" userId="8869a66585b793a1" providerId="LiveId" clId="{68EF9989-4EC9-4DCD-A70A-BC2B07C763F2}" dt="2020-08-21T07:56:25.261" v="3183"/>
          <ac:cxnSpMkLst>
            <pc:docMk/>
            <pc:sldMk cId="2870896467" sldId="274"/>
            <ac:cxnSpMk id="103" creationId="{6647A39F-D261-46F8-937D-E860C1DF2363}"/>
          </ac:cxnSpMkLst>
        </pc:cxnChg>
        <pc:cxnChg chg="del">
          <ac:chgData name="Masaya Yamaguchi" userId="8869a66585b793a1" providerId="LiveId" clId="{68EF9989-4EC9-4DCD-A70A-BC2B07C763F2}" dt="2020-08-21T07:56:25.261" v="3183"/>
          <ac:cxnSpMkLst>
            <pc:docMk/>
            <pc:sldMk cId="2870896467" sldId="274"/>
            <ac:cxnSpMk id="104" creationId="{9B936935-2590-4C96-B2FB-780C3477879B}"/>
          </ac:cxnSpMkLst>
        </pc:cxnChg>
        <pc:cxnChg chg="del">
          <ac:chgData name="Masaya Yamaguchi" userId="8869a66585b793a1" providerId="LiveId" clId="{68EF9989-4EC9-4DCD-A70A-BC2B07C763F2}" dt="2020-08-21T07:56:30.465" v="3184"/>
          <ac:cxnSpMkLst>
            <pc:docMk/>
            <pc:sldMk cId="2870896467" sldId="274"/>
            <ac:cxnSpMk id="105" creationId="{2BD0DE0A-968B-4C9F-B289-B8F8429713DA}"/>
          </ac:cxnSpMkLst>
        </pc:cxnChg>
        <pc:cxnChg chg="del">
          <ac:chgData name="Masaya Yamaguchi" userId="8869a66585b793a1" providerId="LiveId" clId="{68EF9989-4EC9-4DCD-A70A-BC2B07C763F2}" dt="2020-08-21T07:56:25.261" v="3183"/>
          <ac:cxnSpMkLst>
            <pc:docMk/>
            <pc:sldMk cId="2870896467" sldId="274"/>
            <ac:cxnSpMk id="106" creationId="{08242914-4BF4-4E00-891B-453B1071AD71}"/>
          </ac:cxnSpMkLst>
        </pc:cxnChg>
        <pc:cxnChg chg="del mod">
          <ac:chgData name="Masaya Yamaguchi" userId="8869a66585b793a1" providerId="LiveId" clId="{68EF9989-4EC9-4DCD-A70A-BC2B07C763F2}" dt="2020-08-21T07:56:30.465" v="3184"/>
          <ac:cxnSpMkLst>
            <pc:docMk/>
            <pc:sldMk cId="2870896467" sldId="274"/>
            <ac:cxnSpMk id="107" creationId="{1436D281-72C6-4ECA-BED2-BEAC4914FFB2}"/>
          </ac:cxnSpMkLst>
        </pc:cxnChg>
        <pc:cxnChg chg="del">
          <ac:chgData name="Masaya Yamaguchi" userId="8869a66585b793a1" providerId="LiveId" clId="{68EF9989-4EC9-4DCD-A70A-BC2B07C763F2}" dt="2020-08-21T07:56:25.261" v="3183"/>
          <ac:cxnSpMkLst>
            <pc:docMk/>
            <pc:sldMk cId="2870896467" sldId="274"/>
            <ac:cxnSpMk id="108" creationId="{FB6850F9-82CF-4947-B1A8-C456A5019655}"/>
          </ac:cxnSpMkLst>
        </pc:cxnChg>
      </pc:sldChg>
      <pc:sldChg chg="addSp delSp modSp">
        <pc:chgData name="Masaya Yamaguchi" userId="8869a66585b793a1" providerId="LiveId" clId="{68EF9989-4EC9-4DCD-A70A-BC2B07C763F2}" dt="2020-08-21T08:14:46.747" v="3626" actId="20577"/>
        <pc:sldMkLst>
          <pc:docMk/>
          <pc:sldMk cId="1565202815" sldId="275"/>
        </pc:sldMkLst>
        <pc:spChg chg="mod">
          <ac:chgData name="Masaya Yamaguchi" userId="8869a66585b793a1" providerId="LiveId" clId="{68EF9989-4EC9-4DCD-A70A-BC2B07C763F2}" dt="2020-08-21T08:14:46.747" v="3626" actId="20577"/>
          <ac:spMkLst>
            <pc:docMk/>
            <pc:sldMk cId="1565202815" sldId="275"/>
            <ac:spMk id="2" creationId="{A0F39BA3-32F4-460B-A00F-65C4BCEF5823}"/>
          </ac:spMkLst>
        </pc:spChg>
        <pc:spChg chg="del">
          <ac:chgData name="Masaya Yamaguchi" userId="8869a66585b793a1" providerId="LiveId" clId="{68EF9989-4EC9-4DCD-A70A-BC2B07C763F2}" dt="2020-08-21T08:05:28.410" v="3299"/>
          <ac:spMkLst>
            <pc:docMk/>
            <pc:sldMk cId="1565202815" sldId="275"/>
            <ac:spMk id="3" creationId="{8FBBBE14-F03D-4E0D-BDBE-16D24E19DF78}"/>
          </ac:spMkLst>
        </pc:spChg>
        <pc:spChg chg="mod">
          <ac:chgData name="Masaya Yamaguchi" userId="8869a66585b793a1" providerId="LiveId" clId="{68EF9989-4EC9-4DCD-A70A-BC2B07C763F2}" dt="2020-08-21T08:05:37.559" v="3305" actId="1076"/>
          <ac:spMkLst>
            <pc:docMk/>
            <pc:sldMk cId="1565202815" sldId="275"/>
            <ac:spMk id="4" creationId="{7FB830B7-D9FF-4452-B832-B84255D7FEAE}"/>
          </ac:spMkLst>
        </pc:spChg>
        <pc:spChg chg="mod">
          <ac:chgData name="Masaya Yamaguchi" userId="8869a66585b793a1" providerId="LiveId" clId="{68EF9989-4EC9-4DCD-A70A-BC2B07C763F2}" dt="2020-08-21T08:04:01.822" v="3289" actId="20577"/>
          <ac:spMkLst>
            <pc:docMk/>
            <pc:sldMk cId="1565202815" sldId="275"/>
            <ac:spMk id="6" creationId="{6B551181-2C66-4A19-BFC6-2ADD5F37BB92}"/>
          </ac:spMkLst>
        </pc:spChg>
        <pc:grpChg chg="add mod">
          <ac:chgData name="Masaya Yamaguchi" userId="8869a66585b793a1" providerId="LiveId" clId="{68EF9989-4EC9-4DCD-A70A-BC2B07C763F2}" dt="2020-08-21T08:05:30.280" v="3300" actId="1076"/>
          <ac:grpSpMkLst>
            <pc:docMk/>
            <pc:sldMk cId="1565202815" sldId="275"/>
            <ac:grpSpMk id="27" creationId="{90AB480D-DC8A-4910-B621-6B0104EE6750}"/>
          </ac:grpSpMkLst>
        </pc:grpChg>
        <pc:grpChg chg="del">
          <ac:chgData name="Masaya Yamaguchi" userId="8869a66585b793a1" providerId="LiveId" clId="{68EF9989-4EC9-4DCD-A70A-BC2B07C763F2}" dt="2020-08-21T08:03:37.979" v="3281"/>
          <ac:grpSpMkLst>
            <pc:docMk/>
            <pc:sldMk cId="1565202815" sldId="275"/>
            <ac:grpSpMk id="47" creationId="{BA08B7F4-E139-464E-ACEE-6C851E3363B4}"/>
          </ac:grpSpMkLst>
        </pc:grpChg>
      </pc:sldChg>
      <pc:sldChg chg="add del">
        <pc:chgData name="Masaya Yamaguchi" userId="8869a66585b793a1" providerId="LiveId" clId="{68EF9989-4EC9-4DCD-A70A-BC2B07C763F2}" dt="2020-08-21T08:17:21.793" v="3703"/>
        <pc:sldMkLst>
          <pc:docMk/>
          <pc:sldMk cId="761420039" sldId="276"/>
        </pc:sldMkLst>
      </pc:sldChg>
      <pc:sldChg chg="addSp delSp modSp">
        <pc:chgData name="Masaya Yamaguchi" userId="8869a66585b793a1" providerId="LiveId" clId="{68EF9989-4EC9-4DCD-A70A-BC2B07C763F2}" dt="2020-08-21T08:24:25.222" v="4079" actId="14100"/>
        <pc:sldMkLst>
          <pc:docMk/>
          <pc:sldMk cId="1688125522" sldId="276"/>
        </pc:sldMkLst>
        <pc:spChg chg="mod">
          <ac:chgData name="Masaya Yamaguchi" userId="8869a66585b793a1" providerId="LiveId" clId="{68EF9989-4EC9-4DCD-A70A-BC2B07C763F2}" dt="2020-08-21T08:21:24.974" v="3902" actId="1076"/>
          <ac:spMkLst>
            <pc:docMk/>
            <pc:sldMk cId="1688125522" sldId="276"/>
            <ac:spMk id="2" creationId="{A0F39BA3-32F4-460B-A00F-65C4BCEF5823}"/>
          </ac:spMkLst>
        </pc:spChg>
        <pc:spChg chg="mod">
          <ac:chgData name="Masaya Yamaguchi" userId="8869a66585b793a1" providerId="LiveId" clId="{68EF9989-4EC9-4DCD-A70A-BC2B07C763F2}" dt="2020-08-21T08:21:27.164" v="3903" actId="1076"/>
          <ac:spMkLst>
            <pc:docMk/>
            <pc:sldMk cId="1688125522" sldId="276"/>
            <ac:spMk id="15" creationId="{F97C659F-19E2-4AEE-A971-B5FB3C409F7B}"/>
          </ac:spMkLst>
        </pc:spChg>
        <pc:spChg chg="del">
          <ac:chgData name="Masaya Yamaguchi" userId="8869a66585b793a1" providerId="LiveId" clId="{68EF9989-4EC9-4DCD-A70A-BC2B07C763F2}" dt="2020-08-21T08:21:32.424" v="3904"/>
          <ac:spMkLst>
            <pc:docMk/>
            <pc:sldMk cId="1688125522" sldId="276"/>
            <ac:spMk id="16" creationId="{5E8B99B9-F208-4E47-A76C-DEB794924EE4}"/>
          </ac:spMkLst>
        </pc:spChg>
        <pc:spChg chg="del">
          <ac:chgData name="Masaya Yamaguchi" userId="8869a66585b793a1" providerId="LiveId" clId="{68EF9989-4EC9-4DCD-A70A-BC2B07C763F2}" dt="2020-08-21T08:21:32.424" v="3904"/>
          <ac:spMkLst>
            <pc:docMk/>
            <pc:sldMk cId="1688125522" sldId="276"/>
            <ac:spMk id="17" creationId="{3E2A6F4E-1BDC-4120-8B74-A25A28A1407C}"/>
          </ac:spMkLst>
        </pc:spChg>
        <pc:spChg chg="del">
          <ac:chgData name="Masaya Yamaguchi" userId="8869a66585b793a1" providerId="LiveId" clId="{68EF9989-4EC9-4DCD-A70A-BC2B07C763F2}" dt="2020-08-21T08:21:32.424" v="3904"/>
          <ac:spMkLst>
            <pc:docMk/>
            <pc:sldMk cId="1688125522" sldId="276"/>
            <ac:spMk id="18" creationId="{E3304ED6-6BBF-4153-BC2A-0C1E6B590F21}"/>
          </ac:spMkLst>
        </pc:spChg>
        <pc:spChg chg="add mod">
          <ac:chgData name="Masaya Yamaguchi" userId="8869a66585b793a1" providerId="LiveId" clId="{68EF9989-4EC9-4DCD-A70A-BC2B07C763F2}" dt="2020-08-21T08:24:20.156" v="4077" actId="1076"/>
          <ac:spMkLst>
            <pc:docMk/>
            <pc:sldMk cId="1688125522" sldId="276"/>
            <ac:spMk id="20" creationId="{41B6F30A-B7ED-4512-8B77-581D90DBFB57}"/>
          </ac:spMkLst>
        </pc:spChg>
        <pc:picChg chg="del">
          <ac:chgData name="Masaya Yamaguchi" userId="8869a66585b793a1" providerId="LiveId" clId="{68EF9989-4EC9-4DCD-A70A-BC2B07C763F2}" dt="2020-08-21T08:18:39.018" v="3767"/>
          <ac:picMkLst>
            <pc:docMk/>
            <pc:sldMk cId="1688125522" sldId="276"/>
            <ac:picMk id="4" creationId="{E66B422F-9573-47A9-8945-122A39F63E63}"/>
          </ac:picMkLst>
        </pc:picChg>
        <pc:picChg chg="add del mod">
          <ac:chgData name="Masaya Yamaguchi" userId="8869a66585b793a1" providerId="LiveId" clId="{68EF9989-4EC9-4DCD-A70A-BC2B07C763F2}" dt="2020-08-21T08:20:14.373" v="3779"/>
          <ac:picMkLst>
            <pc:docMk/>
            <pc:sldMk cId="1688125522" sldId="276"/>
            <ac:picMk id="5" creationId="{CE647AB0-4832-454D-A229-E0AC0A56D384}"/>
          </ac:picMkLst>
        </pc:picChg>
        <pc:picChg chg="del">
          <ac:chgData name="Masaya Yamaguchi" userId="8869a66585b793a1" providerId="LiveId" clId="{68EF9989-4EC9-4DCD-A70A-BC2B07C763F2}" dt="2020-08-21T08:18:39.018" v="3767"/>
          <ac:picMkLst>
            <pc:docMk/>
            <pc:sldMk cId="1688125522" sldId="276"/>
            <ac:picMk id="7" creationId="{D6541EA3-EE00-4E9E-B1EF-2AAF8F0AD9DE}"/>
          </ac:picMkLst>
        </pc:picChg>
        <pc:picChg chg="add del mod">
          <ac:chgData name="Masaya Yamaguchi" userId="8869a66585b793a1" providerId="LiveId" clId="{68EF9989-4EC9-4DCD-A70A-BC2B07C763F2}" dt="2020-08-21T08:20:12.734" v="3778"/>
          <ac:picMkLst>
            <pc:docMk/>
            <pc:sldMk cId="1688125522" sldId="276"/>
            <ac:picMk id="9" creationId="{9D8ED8B0-1850-41A8-BFAB-2F5BB57D895F}"/>
          </ac:picMkLst>
        </pc:picChg>
        <pc:picChg chg="add mod">
          <ac:chgData name="Masaya Yamaguchi" userId="8869a66585b793a1" providerId="LiveId" clId="{68EF9989-4EC9-4DCD-A70A-BC2B07C763F2}" dt="2020-08-21T08:21:23.075" v="3901" actId="1076"/>
          <ac:picMkLst>
            <pc:docMk/>
            <pc:sldMk cId="1688125522" sldId="276"/>
            <ac:picMk id="11" creationId="{4E8785A0-5C5A-4932-A305-C42DDD39375F}"/>
          </ac:picMkLst>
        </pc:picChg>
        <pc:picChg chg="del">
          <ac:chgData name="Masaya Yamaguchi" userId="8869a66585b793a1" providerId="LiveId" clId="{68EF9989-4EC9-4DCD-A70A-BC2B07C763F2}" dt="2020-08-21T08:18:39.018" v="3767"/>
          <ac:picMkLst>
            <pc:docMk/>
            <pc:sldMk cId="1688125522" sldId="276"/>
            <ac:picMk id="12" creationId="{06A809CF-D30B-4356-B129-5CF8D0118AA3}"/>
          </ac:picMkLst>
        </pc:picChg>
        <pc:picChg chg="del">
          <ac:chgData name="Masaya Yamaguchi" userId="8869a66585b793a1" providerId="LiveId" clId="{68EF9989-4EC9-4DCD-A70A-BC2B07C763F2}" dt="2020-08-21T08:18:39.018" v="3767"/>
          <ac:picMkLst>
            <pc:docMk/>
            <pc:sldMk cId="1688125522" sldId="276"/>
            <ac:picMk id="14" creationId="{88FEE623-CEC8-49B8-B9EE-10BDD87F45D4}"/>
          </ac:picMkLst>
        </pc:picChg>
        <pc:picChg chg="add mod">
          <ac:chgData name="Masaya Yamaguchi" userId="8869a66585b793a1" providerId="LiveId" clId="{68EF9989-4EC9-4DCD-A70A-BC2B07C763F2}" dt="2020-08-21T08:24:25.222" v="4079" actId="14100"/>
          <ac:picMkLst>
            <pc:docMk/>
            <pc:sldMk cId="1688125522" sldId="276"/>
            <ac:picMk id="19" creationId="{EEA818AB-427A-4A16-A3F1-E447825D558F}"/>
          </ac:picMkLst>
        </pc:picChg>
      </pc:sldChg>
      <pc:sldChg chg="addSp delSp modSp add">
        <pc:chgData name="Masaya Yamaguchi" userId="8869a66585b793a1" providerId="LiveId" clId="{68EF9989-4EC9-4DCD-A70A-BC2B07C763F2}" dt="2020-08-21T08:28:24.095" v="4246" actId="1076"/>
        <pc:sldMkLst>
          <pc:docMk/>
          <pc:sldMk cId="4082417810" sldId="277"/>
        </pc:sldMkLst>
        <pc:spChg chg="add del">
          <ac:chgData name="Masaya Yamaguchi" userId="8869a66585b793a1" providerId="LiveId" clId="{68EF9989-4EC9-4DCD-A70A-BC2B07C763F2}" dt="2020-08-21T08:25:51.311" v="4094"/>
          <ac:spMkLst>
            <pc:docMk/>
            <pc:sldMk cId="4082417810" sldId="277"/>
            <ac:spMk id="2" creationId="{167D5281-373C-45A5-B6F3-66136A186389}"/>
          </ac:spMkLst>
        </pc:spChg>
        <pc:spChg chg="add mod">
          <ac:chgData name="Masaya Yamaguchi" userId="8869a66585b793a1" providerId="LiveId" clId="{68EF9989-4EC9-4DCD-A70A-BC2B07C763F2}" dt="2020-08-21T08:26:09.280" v="4132" actId="20577"/>
          <ac:spMkLst>
            <pc:docMk/>
            <pc:sldMk cId="4082417810" sldId="277"/>
            <ac:spMk id="3" creationId="{1EC72AB3-A754-4103-A7A9-FC4B02505A71}"/>
          </ac:spMkLst>
        </pc:spChg>
        <pc:spChg chg="add mod">
          <ac:chgData name="Masaya Yamaguchi" userId="8869a66585b793a1" providerId="LiveId" clId="{68EF9989-4EC9-4DCD-A70A-BC2B07C763F2}" dt="2020-08-21T08:28:21.969" v="4245" actId="1076"/>
          <ac:spMkLst>
            <pc:docMk/>
            <pc:sldMk cId="4082417810" sldId="277"/>
            <ac:spMk id="16" creationId="{3B87F15C-5335-4ECC-AFCE-B8484DDD3159}"/>
          </ac:spMkLst>
        </pc:spChg>
        <pc:picChg chg="add mod">
          <ac:chgData name="Masaya Yamaguchi" userId="8869a66585b793a1" providerId="LiveId" clId="{68EF9989-4EC9-4DCD-A70A-BC2B07C763F2}" dt="2020-08-21T08:27:45.845" v="4177" actId="1076"/>
          <ac:picMkLst>
            <pc:docMk/>
            <pc:sldMk cId="4082417810" sldId="277"/>
            <ac:picMk id="5" creationId="{2C91C161-28FA-435B-9814-27721A9855BE}"/>
          </ac:picMkLst>
        </pc:picChg>
        <pc:picChg chg="add mod">
          <ac:chgData name="Masaya Yamaguchi" userId="8869a66585b793a1" providerId="LiveId" clId="{68EF9989-4EC9-4DCD-A70A-BC2B07C763F2}" dt="2020-08-21T08:27:45.845" v="4177" actId="1076"/>
          <ac:picMkLst>
            <pc:docMk/>
            <pc:sldMk cId="4082417810" sldId="277"/>
            <ac:picMk id="7" creationId="{54DBAC2D-42DA-4FE2-84D5-91FD14AFB835}"/>
          </ac:picMkLst>
        </pc:picChg>
        <pc:picChg chg="add mod">
          <ac:chgData name="Masaya Yamaguchi" userId="8869a66585b793a1" providerId="LiveId" clId="{68EF9989-4EC9-4DCD-A70A-BC2B07C763F2}" dt="2020-08-21T08:27:45.845" v="4177" actId="1076"/>
          <ac:picMkLst>
            <pc:docMk/>
            <pc:sldMk cId="4082417810" sldId="277"/>
            <ac:picMk id="9" creationId="{0D2FD4DF-A41C-4F6A-B72B-78026220A287}"/>
          </ac:picMkLst>
        </pc:picChg>
        <pc:picChg chg="add mod">
          <ac:chgData name="Masaya Yamaguchi" userId="8869a66585b793a1" providerId="LiveId" clId="{68EF9989-4EC9-4DCD-A70A-BC2B07C763F2}" dt="2020-08-21T08:27:45.845" v="4177" actId="1076"/>
          <ac:picMkLst>
            <pc:docMk/>
            <pc:sldMk cId="4082417810" sldId="277"/>
            <ac:picMk id="11" creationId="{24A58C0E-74B8-4452-B31B-764970A4FEEF}"/>
          </ac:picMkLst>
        </pc:picChg>
        <pc:picChg chg="add mod">
          <ac:chgData name="Masaya Yamaguchi" userId="8869a66585b793a1" providerId="LiveId" clId="{68EF9989-4EC9-4DCD-A70A-BC2B07C763F2}" dt="2020-08-21T08:27:45.845" v="4177" actId="1076"/>
          <ac:picMkLst>
            <pc:docMk/>
            <pc:sldMk cId="4082417810" sldId="277"/>
            <ac:picMk id="13" creationId="{2688ED64-E5A0-4CC6-86C4-0401476D9B97}"/>
          </ac:picMkLst>
        </pc:picChg>
        <pc:picChg chg="add mod">
          <ac:chgData name="Masaya Yamaguchi" userId="8869a66585b793a1" providerId="LiveId" clId="{68EF9989-4EC9-4DCD-A70A-BC2B07C763F2}" dt="2020-08-21T08:28:24.095" v="4246" actId="1076"/>
          <ac:picMkLst>
            <pc:docMk/>
            <pc:sldMk cId="4082417810" sldId="277"/>
            <ac:picMk id="15" creationId="{DEEAEA88-79CE-463E-B605-371BC0C50838}"/>
          </ac:picMkLst>
        </pc:picChg>
      </pc:sldChg>
    </pc:docChg>
  </pc:docChgLst>
  <pc:docChgLst>
    <pc:chgData name="Masaya Yamaguchi" userId="8869a66585b793a1" providerId="LiveId" clId="{F044C6BB-FCA5-4E9B-BC58-F3DC0AB49449}"/>
    <pc:docChg chg="undo custSel addSld delSld modSld sldOrd">
      <pc:chgData name="Masaya Yamaguchi" userId="8869a66585b793a1" providerId="LiveId" clId="{F044C6BB-FCA5-4E9B-BC58-F3DC0AB49449}" dt="2020-09-24T01:32:27.367" v="6242" actId="20577"/>
      <pc:docMkLst>
        <pc:docMk/>
      </pc:docMkLst>
      <pc:sldChg chg="modSp">
        <pc:chgData name="Masaya Yamaguchi" userId="8869a66585b793a1" providerId="LiveId" clId="{F044C6BB-FCA5-4E9B-BC58-F3DC0AB49449}" dt="2020-09-24T00:45:44.429" v="5019" actId="20577"/>
        <pc:sldMkLst>
          <pc:docMk/>
          <pc:sldMk cId="2216193728" sldId="256"/>
        </pc:sldMkLst>
        <pc:spChg chg="mod">
          <ac:chgData name="Masaya Yamaguchi" userId="8869a66585b793a1" providerId="LiveId" clId="{F044C6BB-FCA5-4E9B-BC58-F3DC0AB49449}" dt="2020-09-24T00:45:44.429" v="5019" actId="20577"/>
          <ac:spMkLst>
            <pc:docMk/>
            <pc:sldMk cId="2216193728" sldId="256"/>
            <ac:spMk id="2" creationId="{FA2BB364-A49C-4441-B4FE-4A23CEE640B5}"/>
          </ac:spMkLst>
        </pc:spChg>
        <pc:spChg chg="mod">
          <ac:chgData name="Masaya Yamaguchi" userId="8869a66585b793a1" providerId="LiveId" clId="{F044C6BB-FCA5-4E9B-BC58-F3DC0AB49449}" dt="2020-09-23T20:41:10.025" v="1529" actId="20577"/>
          <ac:spMkLst>
            <pc:docMk/>
            <pc:sldMk cId="2216193728" sldId="256"/>
            <ac:spMk id="4" creationId="{53DF05E9-1202-4FE3-A518-573355B6EBE1}"/>
          </ac:spMkLst>
        </pc:spChg>
      </pc:sldChg>
      <pc:sldChg chg="del">
        <pc:chgData name="Masaya Yamaguchi" userId="8869a66585b793a1" providerId="LiveId" clId="{F044C6BB-FCA5-4E9B-BC58-F3DC0AB49449}" dt="2020-09-23T20:31:19.970" v="689" actId="2696"/>
        <pc:sldMkLst>
          <pc:docMk/>
          <pc:sldMk cId="3736895909" sldId="278"/>
        </pc:sldMkLst>
      </pc:sldChg>
      <pc:sldChg chg="delSp modSp">
        <pc:chgData name="Masaya Yamaguchi" userId="8869a66585b793a1" providerId="LiveId" clId="{F044C6BB-FCA5-4E9B-BC58-F3DC0AB49449}" dt="2020-09-23T20:40:46.234" v="1525" actId="20577"/>
        <pc:sldMkLst>
          <pc:docMk/>
          <pc:sldMk cId="3610094099" sldId="283"/>
        </pc:sldMkLst>
        <pc:spChg chg="mod">
          <ac:chgData name="Masaya Yamaguchi" userId="8869a66585b793a1" providerId="LiveId" clId="{F044C6BB-FCA5-4E9B-BC58-F3DC0AB49449}" dt="2020-09-23T20:40:46.234" v="1525" actId="20577"/>
          <ac:spMkLst>
            <pc:docMk/>
            <pc:sldMk cId="3610094099" sldId="283"/>
            <ac:spMk id="2" creationId="{F81E8819-E4D2-47AA-8E02-603638F0FCB7}"/>
          </ac:spMkLst>
        </pc:spChg>
        <pc:spChg chg="mod">
          <ac:chgData name="Masaya Yamaguchi" userId="8869a66585b793a1" providerId="LiveId" clId="{F044C6BB-FCA5-4E9B-BC58-F3DC0AB49449}" dt="2020-09-23T20:31:50.254" v="700"/>
          <ac:spMkLst>
            <pc:docMk/>
            <pc:sldMk cId="3610094099" sldId="283"/>
            <ac:spMk id="5" creationId="{C723792D-244F-46B4-AEF2-7DD62A18A0E1}"/>
          </ac:spMkLst>
        </pc:spChg>
        <pc:spChg chg="del">
          <ac:chgData name="Masaya Yamaguchi" userId="8869a66585b793a1" providerId="LiveId" clId="{F044C6BB-FCA5-4E9B-BC58-F3DC0AB49449}" dt="2020-09-23T20:32:11.624" v="703"/>
          <ac:spMkLst>
            <pc:docMk/>
            <pc:sldMk cId="3610094099" sldId="283"/>
            <ac:spMk id="11" creationId="{BB2BC55A-368C-470D-B2EA-5F928B3CD326}"/>
          </ac:spMkLst>
        </pc:spChg>
        <pc:picChg chg="del">
          <ac:chgData name="Masaya Yamaguchi" userId="8869a66585b793a1" providerId="LiveId" clId="{F044C6BB-FCA5-4E9B-BC58-F3DC0AB49449}" dt="2020-09-23T20:32:05.968" v="701"/>
          <ac:picMkLst>
            <pc:docMk/>
            <pc:sldMk cId="3610094099" sldId="283"/>
            <ac:picMk id="9" creationId="{FC674EB2-347A-44E2-BDAA-F466C42C56E9}"/>
          </ac:picMkLst>
        </pc:picChg>
        <pc:picChg chg="del">
          <ac:chgData name="Masaya Yamaguchi" userId="8869a66585b793a1" providerId="LiveId" clId="{F044C6BB-FCA5-4E9B-BC58-F3DC0AB49449}" dt="2020-09-23T20:32:08.696" v="702"/>
          <ac:picMkLst>
            <pc:docMk/>
            <pc:sldMk cId="3610094099" sldId="283"/>
            <ac:picMk id="18" creationId="{DF947DCD-DEBF-4E6A-B60B-639733652B79}"/>
          </ac:picMkLst>
        </pc:picChg>
      </pc:sldChg>
      <pc:sldChg chg="modSp">
        <pc:chgData name="Masaya Yamaguchi" userId="8869a66585b793a1" providerId="LiveId" clId="{F044C6BB-FCA5-4E9B-BC58-F3DC0AB49449}" dt="2020-09-23T20:22:44.025" v="296" actId="20577"/>
        <pc:sldMkLst>
          <pc:docMk/>
          <pc:sldMk cId="2539866586" sldId="284"/>
        </pc:sldMkLst>
        <pc:spChg chg="mod">
          <ac:chgData name="Masaya Yamaguchi" userId="8869a66585b793a1" providerId="LiveId" clId="{F044C6BB-FCA5-4E9B-BC58-F3DC0AB49449}" dt="2020-09-23T20:22:44.025" v="296" actId="20577"/>
          <ac:spMkLst>
            <pc:docMk/>
            <pc:sldMk cId="2539866586" sldId="284"/>
            <ac:spMk id="2" creationId="{F81E8819-E4D2-47AA-8E02-603638F0FCB7}"/>
          </ac:spMkLst>
        </pc:spChg>
      </pc:sldChg>
      <pc:sldChg chg="modSp">
        <pc:chgData name="Masaya Yamaguchi" userId="8869a66585b793a1" providerId="LiveId" clId="{F044C6BB-FCA5-4E9B-BC58-F3DC0AB49449}" dt="2020-09-23T20:31:46.149" v="699" actId="20577"/>
        <pc:sldMkLst>
          <pc:docMk/>
          <pc:sldMk cId="3342286627" sldId="285"/>
        </pc:sldMkLst>
        <pc:spChg chg="mod">
          <ac:chgData name="Masaya Yamaguchi" userId="8869a66585b793a1" providerId="LiveId" clId="{F044C6BB-FCA5-4E9B-BC58-F3DC0AB49449}" dt="2020-09-23T20:31:46.149" v="699" actId="20577"/>
          <ac:spMkLst>
            <pc:docMk/>
            <pc:sldMk cId="3342286627" sldId="285"/>
            <ac:spMk id="2" creationId="{F81E8819-E4D2-47AA-8E02-603638F0FCB7}"/>
          </ac:spMkLst>
        </pc:spChg>
        <pc:spChg chg="mod">
          <ac:chgData name="Masaya Yamaguchi" userId="8869a66585b793a1" providerId="LiveId" clId="{F044C6BB-FCA5-4E9B-BC58-F3DC0AB49449}" dt="2020-09-23T20:24:36.485" v="300" actId="20577"/>
          <ac:spMkLst>
            <pc:docMk/>
            <pc:sldMk cId="3342286627" sldId="285"/>
            <ac:spMk id="5" creationId="{C723792D-244F-46B4-AEF2-7DD62A18A0E1}"/>
          </ac:spMkLst>
        </pc:spChg>
      </pc:sldChg>
      <pc:sldChg chg="del">
        <pc:chgData name="Masaya Yamaguchi" userId="8869a66585b793a1" providerId="LiveId" clId="{F044C6BB-FCA5-4E9B-BC58-F3DC0AB49449}" dt="2020-09-23T20:31:26.577" v="690" actId="2696"/>
        <pc:sldMkLst>
          <pc:docMk/>
          <pc:sldMk cId="1274324893" sldId="286"/>
        </pc:sldMkLst>
      </pc:sldChg>
      <pc:sldChg chg="del">
        <pc:chgData name="Masaya Yamaguchi" userId="8869a66585b793a1" providerId="LiveId" clId="{F044C6BB-FCA5-4E9B-BC58-F3DC0AB49449}" dt="2020-09-23T20:31:26.587" v="691" actId="2696"/>
        <pc:sldMkLst>
          <pc:docMk/>
          <pc:sldMk cId="840987904" sldId="287"/>
        </pc:sldMkLst>
      </pc:sldChg>
      <pc:sldChg chg="del">
        <pc:chgData name="Masaya Yamaguchi" userId="8869a66585b793a1" providerId="LiveId" clId="{F044C6BB-FCA5-4E9B-BC58-F3DC0AB49449}" dt="2020-09-23T20:31:26.603" v="692" actId="2696"/>
        <pc:sldMkLst>
          <pc:docMk/>
          <pc:sldMk cId="2897746770" sldId="288"/>
        </pc:sldMkLst>
      </pc:sldChg>
      <pc:sldChg chg="del">
        <pc:chgData name="Masaya Yamaguchi" userId="8869a66585b793a1" providerId="LiveId" clId="{F044C6BB-FCA5-4E9B-BC58-F3DC0AB49449}" dt="2020-09-23T20:31:26.608" v="693" actId="2696"/>
        <pc:sldMkLst>
          <pc:docMk/>
          <pc:sldMk cId="507153792" sldId="289"/>
        </pc:sldMkLst>
      </pc:sldChg>
      <pc:sldChg chg="del">
        <pc:chgData name="Masaya Yamaguchi" userId="8869a66585b793a1" providerId="LiveId" clId="{F044C6BB-FCA5-4E9B-BC58-F3DC0AB49449}" dt="2020-09-23T20:31:26.616" v="694" actId="2696"/>
        <pc:sldMkLst>
          <pc:docMk/>
          <pc:sldMk cId="201034392" sldId="290"/>
        </pc:sldMkLst>
      </pc:sldChg>
      <pc:sldChg chg="del">
        <pc:chgData name="Masaya Yamaguchi" userId="8869a66585b793a1" providerId="LiveId" clId="{F044C6BB-FCA5-4E9B-BC58-F3DC0AB49449}" dt="2020-09-23T20:31:26.622" v="695" actId="2696"/>
        <pc:sldMkLst>
          <pc:docMk/>
          <pc:sldMk cId="4220961038" sldId="291"/>
        </pc:sldMkLst>
      </pc:sldChg>
      <pc:sldChg chg="del">
        <pc:chgData name="Masaya Yamaguchi" userId="8869a66585b793a1" providerId="LiveId" clId="{F044C6BB-FCA5-4E9B-BC58-F3DC0AB49449}" dt="2020-09-23T20:41:19.766" v="1531" actId="2696"/>
        <pc:sldMkLst>
          <pc:docMk/>
          <pc:sldMk cId="3151488111" sldId="292"/>
        </pc:sldMkLst>
      </pc:sldChg>
      <pc:sldChg chg="del">
        <pc:chgData name="Masaya Yamaguchi" userId="8869a66585b793a1" providerId="LiveId" clId="{F044C6BB-FCA5-4E9B-BC58-F3DC0AB49449}" dt="2020-09-23T20:31:31.842" v="696" actId="2696"/>
        <pc:sldMkLst>
          <pc:docMk/>
          <pc:sldMk cId="81935146" sldId="293"/>
        </pc:sldMkLst>
      </pc:sldChg>
      <pc:sldChg chg="modSp add">
        <pc:chgData name="Masaya Yamaguchi" userId="8869a66585b793a1" providerId="LiveId" clId="{F044C6BB-FCA5-4E9B-BC58-F3DC0AB49449}" dt="2020-09-23T22:14:44.566" v="2649" actId="20577"/>
        <pc:sldMkLst>
          <pc:docMk/>
          <pc:sldMk cId="2469910269" sldId="293"/>
        </pc:sldMkLst>
        <pc:spChg chg="mod">
          <ac:chgData name="Masaya Yamaguchi" userId="8869a66585b793a1" providerId="LiveId" clId="{F044C6BB-FCA5-4E9B-BC58-F3DC0AB49449}" dt="2020-09-23T22:14:44.566" v="2649" actId="20577"/>
          <ac:spMkLst>
            <pc:docMk/>
            <pc:sldMk cId="2469910269" sldId="293"/>
            <ac:spMk id="2" creationId="{F81E8819-E4D2-47AA-8E02-603638F0FCB7}"/>
          </ac:spMkLst>
        </pc:spChg>
        <pc:spChg chg="mod">
          <ac:chgData name="Masaya Yamaguchi" userId="8869a66585b793a1" providerId="LiveId" clId="{F044C6BB-FCA5-4E9B-BC58-F3DC0AB49449}" dt="2020-09-23T20:43:27.146" v="1539" actId="20577"/>
          <ac:spMkLst>
            <pc:docMk/>
            <pc:sldMk cId="2469910269" sldId="293"/>
            <ac:spMk id="5" creationId="{C723792D-244F-46B4-AEF2-7DD62A18A0E1}"/>
          </ac:spMkLst>
        </pc:spChg>
      </pc:sldChg>
      <pc:sldChg chg="addSp modSp add ord">
        <pc:chgData name="Masaya Yamaguchi" userId="8869a66585b793a1" providerId="LiveId" clId="{F044C6BB-FCA5-4E9B-BC58-F3DC0AB49449}" dt="2020-09-23T20:49:14.386" v="1639" actId="1076"/>
        <pc:sldMkLst>
          <pc:docMk/>
          <pc:sldMk cId="3072017954" sldId="294"/>
        </pc:sldMkLst>
        <pc:spChg chg="add mod">
          <ac:chgData name="Masaya Yamaguchi" userId="8869a66585b793a1" providerId="LiveId" clId="{F044C6BB-FCA5-4E9B-BC58-F3DC0AB49449}" dt="2020-09-23T20:49:12.465" v="1638" actId="1076"/>
          <ac:spMkLst>
            <pc:docMk/>
            <pc:sldMk cId="3072017954" sldId="294"/>
            <ac:spMk id="2" creationId="{D739AEC0-1A7C-4158-B02D-6E9B1C769042}"/>
          </ac:spMkLst>
        </pc:spChg>
        <pc:spChg chg="add mod">
          <ac:chgData name="Masaya Yamaguchi" userId="8869a66585b793a1" providerId="LiveId" clId="{F044C6BB-FCA5-4E9B-BC58-F3DC0AB49449}" dt="2020-09-23T20:49:09.098" v="1637" actId="1076"/>
          <ac:spMkLst>
            <pc:docMk/>
            <pc:sldMk cId="3072017954" sldId="294"/>
            <ac:spMk id="3" creationId="{E62FD278-7BE7-4F79-9D40-C6FFB8D2A99F}"/>
          </ac:spMkLst>
        </pc:spChg>
        <pc:picChg chg="add mod">
          <ac:chgData name="Masaya Yamaguchi" userId="8869a66585b793a1" providerId="LiveId" clId="{F044C6BB-FCA5-4E9B-BC58-F3DC0AB49449}" dt="2020-09-23T20:49:14.386" v="1639" actId="1076"/>
          <ac:picMkLst>
            <pc:docMk/>
            <pc:sldMk cId="3072017954" sldId="294"/>
            <ac:picMk id="4" creationId="{22138440-4C94-4E21-BDAF-7B2FAD113A58}"/>
          </ac:picMkLst>
        </pc:picChg>
      </pc:sldChg>
      <pc:sldChg chg="modSp">
        <pc:chgData name="Masaya Yamaguchi" userId="8869a66585b793a1" providerId="LiveId" clId="{F044C6BB-FCA5-4E9B-BC58-F3DC0AB49449}" dt="2020-09-23T23:16:49.297" v="3076" actId="20577"/>
        <pc:sldMkLst>
          <pc:docMk/>
          <pc:sldMk cId="448985598" sldId="295"/>
        </pc:sldMkLst>
        <pc:spChg chg="mod">
          <ac:chgData name="Masaya Yamaguchi" userId="8869a66585b793a1" providerId="LiveId" clId="{F044C6BB-FCA5-4E9B-BC58-F3DC0AB49449}" dt="2020-09-23T23:16:49.297" v="3076" actId="20577"/>
          <ac:spMkLst>
            <pc:docMk/>
            <pc:sldMk cId="448985598" sldId="295"/>
            <ac:spMk id="2" creationId="{F81E8819-E4D2-47AA-8E02-603638F0FCB7}"/>
          </ac:spMkLst>
        </pc:spChg>
        <pc:spChg chg="mod">
          <ac:chgData name="Masaya Yamaguchi" userId="8869a66585b793a1" providerId="LiveId" clId="{F044C6BB-FCA5-4E9B-BC58-F3DC0AB49449}" dt="2020-09-23T22:10:55.285" v="2337" actId="14100"/>
          <ac:spMkLst>
            <pc:docMk/>
            <pc:sldMk cId="448985598" sldId="295"/>
            <ac:spMk id="5" creationId="{C723792D-244F-46B4-AEF2-7DD62A18A0E1}"/>
          </ac:spMkLst>
        </pc:spChg>
      </pc:sldChg>
      <pc:sldChg chg="addSp delSp modSp setBg">
        <pc:chgData name="Masaya Yamaguchi" userId="8869a66585b793a1" providerId="LiveId" clId="{F044C6BB-FCA5-4E9B-BC58-F3DC0AB49449}" dt="2020-09-23T23:41:12.300" v="3586" actId="1076"/>
        <pc:sldMkLst>
          <pc:docMk/>
          <pc:sldMk cId="1078569156" sldId="296"/>
        </pc:sldMkLst>
        <pc:spChg chg="del">
          <ac:chgData name="Masaya Yamaguchi" userId="8869a66585b793a1" providerId="LiveId" clId="{F044C6BB-FCA5-4E9B-BC58-F3DC0AB49449}" dt="2020-09-23T23:23:07.710" v="3103"/>
          <ac:spMkLst>
            <pc:docMk/>
            <pc:sldMk cId="1078569156" sldId="296"/>
            <ac:spMk id="2" creationId="{F81E8819-E4D2-47AA-8E02-603638F0FCB7}"/>
          </ac:spMkLst>
        </pc:spChg>
        <pc:spChg chg="add mod">
          <ac:chgData name="Masaya Yamaguchi" userId="8869a66585b793a1" providerId="LiveId" clId="{F044C6BB-FCA5-4E9B-BC58-F3DC0AB49449}" dt="2020-09-23T23:31:55.469" v="3127" actId="255"/>
          <ac:spMkLst>
            <pc:docMk/>
            <pc:sldMk cId="1078569156" sldId="296"/>
            <ac:spMk id="3" creationId="{49F85134-7F70-4457-8936-22D0A66F1F2C}"/>
          </ac:spMkLst>
        </pc:spChg>
        <pc:spChg chg="mod">
          <ac:chgData name="Masaya Yamaguchi" userId="8869a66585b793a1" providerId="LiveId" clId="{F044C6BB-FCA5-4E9B-BC58-F3DC0AB49449}" dt="2020-09-23T23:21:37.561" v="3102" actId="5793"/>
          <ac:spMkLst>
            <pc:docMk/>
            <pc:sldMk cId="1078569156" sldId="296"/>
            <ac:spMk id="5" creationId="{C723792D-244F-46B4-AEF2-7DD62A18A0E1}"/>
          </ac:spMkLst>
        </pc:spChg>
        <pc:spChg chg="add mod">
          <ac:chgData name="Masaya Yamaguchi" userId="8869a66585b793a1" providerId="LiveId" clId="{F044C6BB-FCA5-4E9B-BC58-F3DC0AB49449}" dt="2020-09-23T23:32:46.723" v="3162" actId="20577"/>
          <ac:spMkLst>
            <pc:docMk/>
            <pc:sldMk cId="1078569156" sldId="296"/>
            <ac:spMk id="6" creationId="{5098BB12-A0B0-49CE-97DA-B77DFEADA9E7}"/>
          </ac:spMkLst>
        </pc:spChg>
        <pc:spChg chg="add mod">
          <ac:chgData name="Masaya Yamaguchi" userId="8869a66585b793a1" providerId="LiveId" clId="{F044C6BB-FCA5-4E9B-BC58-F3DC0AB49449}" dt="2020-09-23T23:33:03.231" v="3177" actId="255"/>
          <ac:spMkLst>
            <pc:docMk/>
            <pc:sldMk cId="1078569156" sldId="296"/>
            <ac:spMk id="7" creationId="{2EA89A9A-BDBA-46A6-9A6E-3C32E49E9083}"/>
          </ac:spMkLst>
        </pc:spChg>
        <pc:spChg chg="add mod">
          <ac:chgData name="Masaya Yamaguchi" userId="8869a66585b793a1" providerId="LiveId" clId="{F044C6BB-FCA5-4E9B-BC58-F3DC0AB49449}" dt="2020-09-23T23:33:11.800" v="3185" actId="20577"/>
          <ac:spMkLst>
            <pc:docMk/>
            <pc:sldMk cId="1078569156" sldId="296"/>
            <ac:spMk id="8" creationId="{61851A34-2845-4855-9961-B5A4F05BA106}"/>
          </ac:spMkLst>
        </pc:spChg>
        <pc:spChg chg="add mod">
          <ac:chgData name="Masaya Yamaguchi" userId="8869a66585b793a1" providerId="LiveId" clId="{F044C6BB-FCA5-4E9B-BC58-F3DC0AB49449}" dt="2020-09-23T23:33:23.808" v="3204" actId="20577"/>
          <ac:spMkLst>
            <pc:docMk/>
            <pc:sldMk cId="1078569156" sldId="296"/>
            <ac:spMk id="9" creationId="{A89D62E7-B64F-4177-861F-EF5C6B7E868F}"/>
          </ac:spMkLst>
        </pc:spChg>
        <pc:spChg chg="add mod">
          <ac:chgData name="Masaya Yamaguchi" userId="8869a66585b793a1" providerId="LiveId" clId="{F044C6BB-FCA5-4E9B-BC58-F3DC0AB49449}" dt="2020-09-23T23:33:32.437" v="3218" actId="20577"/>
          <ac:spMkLst>
            <pc:docMk/>
            <pc:sldMk cId="1078569156" sldId="296"/>
            <ac:spMk id="10" creationId="{4030CB3A-B97C-4FBA-99B6-FA4F9C3AC6FD}"/>
          </ac:spMkLst>
        </pc:spChg>
        <pc:spChg chg="add mod">
          <ac:chgData name="Masaya Yamaguchi" userId="8869a66585b793a1" providerId="LiveId" clId="{F044C6BB-FCA5-4E9B-BC58-F3DC0AB49449}" dt="2020-09-23T23:35:44.035" v="3281" actId="1076"/>
          <ac:spMkLst>
            <pc:docMk/>
            <pc:sldMk cId="1078569156" sldId="296"/>
            <ac:spMk id="18" creationId="{D3A6A2DD-8AA0-4D27-B997-25A97023FB49}"/>
          </ac:spMkLst>
        </pc:spChg>
        <pc:spChg chg="add mod">
          <ac:chgData name="Masaya Yamaguchi" userId="8869a66585b793a1" providerId="LiveId" clId="{F044C6BB-FCA5-4E9B-BC58-F3DC0AB49449}" dt="2020-09-23T23:36:19.285" v="3335" actId="20577"/>
          <ac:spMkLst>
            <pc:docMk/>
            <pc:sldMk cId="1078569156" sldId="296"/>
            <ac:spMk id="19" creationId="{CA8EE9EF-2127-4167-9345-1EDDC58B5E84}"/>
          </ac:spMkLst>
        </pc:spChg>
        <pc:spChg chg="add mod">
          <ac:chgData name="Masaya Yamaguchi" userId="8869a66585b793a1" providerId="LiveId" clId="{F044C6BB-FCA5-4E9B-BC58-F3DC0AB49449}" dt="2020-09-23T23:37:09.981" v="3439" actId="20577"/>
          <ac:spMkLst>
            <pc:docMk/>
            <pc:sldMk cId="1078569156" sldId="296"/>
            <ac:spMk id="20" creationId="{B5A83180-2F27-4039-9652-BC017A730B6A}"/>
          </ac:spMkLst>
        </pc:spChg>
        <pc:spChg chg="add mod">
          <ac:chgData name="Masaya Yamaguchi" userId="8869a66585b793a1" providerId="LiveId" clId="{F044C6BB-FCA5-4E9B-BC58-F3DC0AB49449}" dt="2020-09-23T23:39:27.387" v="3462" actId="1076"/>
          <ac:spMkLst>
            <pc:docMk/>
            <pc:sldMk cId="1078569156" sldId="296"/>
            <ac:spMk id="21" creationId="{14547BA5-3953-44BA-85EF-3851BF6148C7}"/>
          </ac:spMkLst>
        </pc:spChg>
        <pc:spChg chg="add mod">
          <ac:chgData name="Masaya Yamaguchi" userId="8869a66585b793a1" providerId="LiveId" clId="{F044C6BB-FCA5-4E9B-BC58-F3DC0AB49449}" dt="2020-09-23T23:39:54.135" v="3490" actId="20577"/>
          <ac:spMkLst>
            <pc:docMk/>
            <pc:sldMk cId="1078569156" sldId="296"/>
            <ac:spMk id="22" creationId="{C62AE685-4989-4B44-A96B-AD23F533EC50}"/>
          </ac:spMkLst>
        </pc:spChg>
        <pc:spChg chg="add mod">
          <ac:chgData name="Masaya Yamaguchi" userId="8869a66585b793a1" providerId="LiveId" clId="{F044C6BB-FCA5-4E9B-BC58-F3DC0AB49449}" dt="2020-09-23T23:40:11.184" v="3518" actId="20577"/>
          <ac:spMkLst>
            <pc:docMk/>
            <pc:sldMk cId="1078569156" sldId="296"/>
            <ac:spMk id="23" creationId="{171C00B0-8896-493F-B553-03B11F99F480}"/>
          </ac:spMkLst>
        </pc:spChg>
        <pc:spChg chg="add mod">
          <ac:chgData name="Masaya Yamaguchi" userId="8869a66585b793a1" providerId="LiveId" clId="{F044C6BB-FCA5-4E9B-BC58-F3DC0AB49449}" dt="2020-09-23T23:40:38.103" v="3532" actId="1076"/>
          <ac:spMkLst>
            <pc:docMk/>
            <pc:sldMk cId="1078569156" sldId="296"/>
            <ac:spMk id="24" creationId="{B38B8E7A-5193-434B-9795-987876CF4780}"/>
          </ac:spMkLst>
        </pc:spChg>
        <pc:spChg chg="add mod">
          <ac:chgData name="Masaya Yamaguchi" userId="8869a66585b793a1" providerId="LiveId" clId="{F044C6BB-FCA5-4E9B-BC58-F3DC0AB49449}" dt="2020-09-23T23:40:56.059" v="3562" actId="1076"/>
          <ac:spMkLst>
            <pc:docMk/>
            <pc:sldMk cId="1078569156" sldId="296"/>
            <ac:spMk id="25" creationId="{9DB858EE-7D5A-4635-AE67-BEC909BA4BAF}"/>
          </ac:spMkLst>
        </pc:spChg>
        <pc:spChg chg="add mod">
          <ac:chgData name="Masaya Yamaguchi" userId="8869a66585b793a1" providerId="LiveId" clId="{F044C6BB-FCA5-4E9B-BC58-F3DC0AB49449}" dt="2020-09-23T23:41:12.300" v="3586" actId="1076"/>
          <ac:spMkLst>
            <pc:docMk/>
            <pc:sldMk cId="1078569156" sldId="296"/>
            <ac:spMk id="26" creationId="{017BA1EA-BB37-4A53-BF8C-A97E705E4B79}"/>
          </ac:spMkLst>
        </pc:spChg>
        <pc:cxnChg chg="add mod">
          <ac:chgData name="Masaya Yamaguchi" userId="8869a66585b793a1" providerId="LiveId" clId="{F044C6BB-FCA5-4E9B-BC58-F3DC0AB49449}" dt="2020-09-23T23:34:34.397" v="3232" actId="692"/>
          <ac:cxnSpMkLst>
            <pc:docMk/>
            <pc:sldMk cId="1078569156" sldId="296"/>
            <ac:cxnSpMk id="11" creationId="{DCDBA11E-B4BE-4DDB-9E13-D800D1620CE0}"/>
          </ac:cxnSpMkLst>
        </pc:cxnChg>
        <pc:cxnChg chg="add mod">
          <ac:chgData name="Masaya Yamaguchi" userId="8869a66585b793a1" providerId="LiveId" clId="{F044C6BB-FCA5-4E9B-BC58-F3DC0AB49449}" dt="2020-09-23T23:34:52.146" v="3236" actId="1076"/>
          <ac:cxnSpMkLst>
            <pc:docMk/>
            <pc:sldMk cId="1078569156" sldId="296"/>
            <ac:cxnSpMk id="16" creationId="{FBFAE938-EB9B-4BAD-AC57-5933638C503D}"/>
          </ac:cxnSpMkLst>
        </pc:cxnChg>
        <pc:cxnChg chg="add mod">
          <ac:chgData name="Masaya Yamaguchi" userId="8869a66585b793a1" providerId="LiveId" clId="{F044C6BB-FCA5-4E9B-BC58-F3DC0AB49449}" dt="2020-09-23T23:34:56.743" v="3237" actId="1076"/>
          <ac:cxnSpMkLst>
            <pc:docMk/>
            <pc:sldMk cId="1078569156" sldId="296"/>
            <ac:cxnSpMk id="17" creationId="{BB88515B-84A0-44EF-B401-6F0A641F2A0E}"/>
          </ac:cxnSpMkLst>
        </pc:cxnChg>
      </pc:sldChg>
      <pc:sldChg chg="modSp">
        <pc:chgData name="Masaya Yamaguchi" userId="8869a66585b793a1" providerId="LiveId" clId="{F044C6BB-FCA5-4E9B-BC58-F3DC0AB49449}" dt="2020-09-24T00:28:08.234" v="4679" actId="20577"/>
        <pc:sldMkLst>
          <pc:docMk/>
          <pc:sldMk cId="3334279722" sldId="297"/>
        </pc:sldMkLst>
        <pc:spChg chg="mod">
          <ac:chgData name="Masaya Yamaguchi" userId="8869a66585b793a1" providerId="LiveId" clId="{F044C6BB-FCA5-4E9B-BC58-F3DC0AB49449}" dt="2020-09-24T00:28:08.234" v="4679" actId="20577"/>
          <ac:spMkLst>
            <pc:docMk/>
            <pc:sldMk cId="3334279722" sldId="297"/>
            <ac:spMk id="2" creationId="{F81E8819-E4D2-47AA-8E02-603638F0FCB7}"/>
          </ac:spMkLst>
        </pc:spChg>
        <pc:spChg chg="mod">
          <ac:chgData name="Masaya Yamaguchi" userId="8869a66585b793a1" providerId="LiveId" clId="{F044C6BB-FCA5-4E9B-BC58-F3DC0AB49449}" dt="2020-09-23T23:49:45.850" v="3649" actId="20577"/>
          <ac:spMkLst>
            <pc:docMk/>
            <pc:sldMk cId="3334279722" sldId="297"/>
            <ac:spMk id="5" creationId="{C723792D-244F-46B4-AEF2-7DD62A18A0E1}"/>
          </ac:spMkLst>
        </pc:spChg>
      </pc:sldChg>
      <pc:sldChg chg="addSp delSp modSp">
        <pc:chgData name="Masaya Yamaguchi" userId="8869a66585b793a1" providerId="LiveId" clId="{F044C6BB-FCA5-4E9B-BC58-F3DC0AB49449}" dt="2020-09-24T00:42:02.832" v="5001"/>
        <pc:sldMkLst>
          <pc:docMk/>
          <pc:sldMk cId="1863386611" sldId="298"/>
        </pc:sldMkLst>
        <pc:spChg chg="mod">
          <ac:chgData name="Masaya Yamaguchi" userId="8869a66585b793a1" providerId="LiveId" clId="{F044C6BB-FCA5-4E9B-BC58-F3DC0AB49449}" dt="2020-09-24T00:36:48.074" v="4991" actId="20577"/>
          <ac:spMkLst>
            <pc:docMk/>
            <pc:sldMk cId="1863386611" sldId="298"/>
            <ac:spMk id="2" creationId="{F81E8819-E4D2-47AA-8E02-603638F0FCB7}"/>
          </ac:spMkLst>
        </pc:spChg>
        <pc:picChg chg="add del mod">
          <ac:chgData name="Masaya Yamaguchi" userId="8869a66585b793a1" providerId="LiveId" clId="{F044C6BB-FCA5-4E9B-BC58-F3DC0AB49449}" dt="2020-09-24T00:41:35.886" v="4998"/>
          <ac:picMkLst>
            <pc:docMk/>
            <pc:sldMk cId="1863386611" sldId="298"/>
            <ac:picMk id="4" creationId="{B3FE6DEF-4B9C-4185-AD53-38D589AF2484}"/>
          </ac:picMkLst>
        </pc:picChg>
        <pc:picChg chg="add del">
          <ac:chgData name="Masaya Yamaguchi" userId="8869a66585b793a1" providerId="LiveId" clId="{F044C6BB-FCA5-4E9B-BC58-F3DC0AB49449}" dt="2020-09-24T00:42:02.832" v="5001"/>
          <ac:picMkLst>
            <pc:docMk/>
            <pc:sldMk cId="1863386611" sldId="298"/>
            <ac:picMk id="6" creationId="{F81AA36A-ED6F-4713-9F10-3565A65B22CD}"/>
          </ac:picMkLst>
        </pc:picChg>
      </pc:sldChg>
      <pc:sldChg chg="addSp delSp modSp">
        <pc:chgData name="Masaya Yamaguchi" userId="8869a66585b793a1" providerId="LiveId" clId="{F044C6BB-FCA5-4E9B-BC58-F3DC0AB49449}" dt="2020-09-24T01:01:00.727" v="5705" actId="1076"/>
        <pc:sldMkLst>
          <pc:docMk/>
          <pc:sldMk cId="1414152621" sldId="299"/>
        </pc:sldMkLst>
        <pc:spChg chg="del">
          <ac:chgData name="Masaya Yamaguchi" userId="8869a66585b793a1" providerId="LiveId" clId="{F044C6BB-FCA5-4E9B-BC58-F3DC0AB49449}" dt="2020-09-24T00:42:12.857" v="5005"/>
          <ac:spMkLst>
            <pc:docMk/>
            <pc:sldMk cId="1414152621" sldId="299"/>
            <ac:spMk id="2" creationId="{F81E8819-E4D2-47AA-8E02-603638F0FCB7}"/>
          </ac:spMkLst>
        </pc:spChg>
        <pc:spChg chg="add mod">
          <ac:chgData name="Masaya Yamaguchi" userId="8869a66585b793a1" providerId="LiveId" clId="{F044C6BB-FCA5-4E9B-BC58-F3DC0AB49449}" dt="2020-09-24T01:01:00.727" v="5705" actId="1076"/>
          <ac:spMkLst>
            <pc:docMk/>
            <pc:sldMk cId="1414152621" sldId="299"/>
            <ac:spMk id="3" creationId="{0BE873C6-F630-4FA9-8D40-A6F3E569AE7F}"/>
          </ac:spMkLst>
        </pc:spChg>
        <pc:spChg chg="mod">
          <ac:chgData name="Masaya Yamaguchi" userId="8869a66585b793a1" providerId="LiveId" clId="{F044C6BB-FCA5-4E9B-BC58-F3DC0AB49449}" dt="2020-09-24T00:42:15.840" v="5006" actId="1076"/>
          <ac:spMkLst>
            <pc:docMk/>
            <pc:sldMk cId="1414152621" sldId="299"/>
            <ac:spMk id="5" creationId="{C723792D-244F-46B4-AEF2-7DD62A18A0E1}"/>
          </ac:spMkLst>
        </pc:spChg>
        <pc:picChg chg="del">
          <ac:chgData name="Masaya Yamaguchi" userId="8869a66585b793a1" providerId="LiveId" clId="{F044C6BB-FCA5-4E9B-BC58-F3DC0AB49449}" dt="2020-09-24T00:41:55.585" v="5000"/>
          <ac:picMkLst>
            <pc:docMk/>
            <pc:sldMk cId="1414152621" sldId="299"/>
            <ac:picMk id="6" creationId="{F81AA36A-ED6F-4713-9F10-3565A65B22CD}"/>
          </ac:picMkLst>
        </pc:picChg>
        <pc:picChg chg="add mod">
          <ac:chgData name="Masaya Yamaguchi" userId="8869a66585b793a1" providerId="LiveId" clId="{F044C6BB-FCA5-4E9B-BC58-F3DC0AB49449}" dt="2020-09-24T00:58:44.725" v="5565" actId="1076"/>
          <ac:picMkLst>
            <pc:docMk/>
            <pc:sldMk cId="1414152621" sldId="299"/>
            <ac:picMk id="7" creationId="{DDF18796-9F8F-469D-8106-420C92E5CED7}"/>
          </ac:picMkLst>
        </pc:picChg>
      </pc:sldChg>
      <pc:sldChg chg="addSp delSp modSp">
        <pc:chgData name="Masaya Yamaguchi" userId="8869a66585b793a1" providerId="LiveId" clId="{F044C6BB-FCA5-4E9B-BC58-F3DC0AB49449}" dt="2020-09-24T01:32:27.367" v="6242" actId="20577"/>
        <pc:sldMkLst>
          <pc:docMk/>
          <pc:sldMk cId="4032057904" sldId="300"/>
        </pc:sldMkLst>
        <pc:spChg chg="add mod">
          <ac:chgData name="Masaya Yamaguchi" userId="8869a66585b793a1" providerId="LiveId" clId="{F044C6BB-FCA5-4E9B-BC58-F3DC0AB49449}" dt="2020-09-24T00:56:41.487" v="5564" actId="20577"/>
          <ac:spMkLst>
            <pc:docMk/>
            <pc:sldMk cId="4032057904" sldId="300"/>
            <ac:spMk id="2" creationId="{36D2CBF5-1B73-4429-9BE5-32832681970E}"/>
          </ac:spMkLst>
        </pc:spChg>
        <pc:spChg chg="add mod">
          <ac:chgData name="Masaya Yamaguchi" userId="8869a66585b793a1" providerId="LiveId" clId="{F044C6BB-FCA5-4E9B-BC58-F3DC0AB49449}" dt="2020-09-24T01:32:27.367" v="6242" actId="20577"/>
          <ac:spMkLst>
            <pc:docMk/>
            <pc:sldMk cId="4032057904" sldId="300"/>
            <ac:spMk id="3" creationId="{DB14E81B-2C34-47FF-B4C6-D2DBE80C0922}"/>
          </ac:spMkLst>
        </pc:spChg>
        <pc:spChg chg="mod">
          <ac:chgData name="Masaya Yamaguchi" userId="8869a66585b793a1" providerId="LiveId" clId="{F044C6BB-FCA5-4E9B-BC58-F3DC0AB49449}" dt="2020-09-24T01:01:22.152" v="5707" actId="20577"/>
          <ac:spMkLst>
            <pc:docMk/>
            <pc:sldMk cId="4032057904" sldId="300"/>
            <ac:spMk id="5" creationId="{C723792D-244F-46B4-AEF2-7DD62A18A0E1}"/>
          </ac:spMkLst>
        </pc:spChg>
        <pc:picChg chg="del">
          <ac:chgData name="Masaya Yamaguchi" userId="8869a66585b793a1" providerId="LiveId" clId="{F044C6BB-FCA5-4E9B-BC58-F3DC0AB49449}" dt="2020-09-24T00:46:32.110" v="5059"/>
          <ac:picMkLst>
            <pc:docMk/>
            <pc:sldMk cId="4032057904" sldId="300"/>
            <ac:picMk id="7" creationId="{DDF18796-9F8F-469D-8106-420C92E5CED7}"/>
          </ac:picMkLst>
        </pc:picChg>
      </pc:sldChg>
      <pc:sldChg chg="addSp modSp add">
        <pc:chgData name="Masaya Yamaguchi" userId="8869a66585b793a1" providerId="LiveId" clId="{F044C6BB-FCA5-4E9B-BC58-F3DC0AB49449}" dt="2020-09-24T01:30:33.326" v="6044" actId="1076"/>
        <pc:sldMkLst>
          <pc:docMk/>
          <pc:sldMk cId="788650484" sldId="301"/>
        </pc:sldMkLst>
        <pc:spChg chg="add">
          <ac:chgData name="Masaya Yamaguchi" userId="8869a66585b793a1" providerId="LiveId" clId="{F044C6BB-FCA5-4E9B-BC58-F3DC0AB49449}" dt="2020-09-24T01:01:28.995" v="5708"/>
          <ac:spMkLst>
            <pc:docMk/>
            <pc:sldMk cId="788650484" sldId="301"/>
            <ac:spMk id="2" creationId="{07E8E584-089F-46FF-93FE-BF0DDE77D568}"/>
          </ac:spMkLst>
        </pc:spChg>
        <pc:spChg chg="add mod">
          <ac:chgData name="Masaya Yamaguchi" userId="8869a66585b793a1" providerId="LiveId" clId="{F044C6BB-FCA5-4E9B-BC58-F3DC0AB49449}" dt="2020-09-24T01:29:24.573" v="5975" actId="20577"/>
          <ac:spMkLst>
            <pc:docMk/>
            <pc:sldMk cId="788650484" sldId="301"/>
            <ac:spMk id="5" creationId="{506F5259-81AA-41E6-9194-4C5FB449C6BB}"/>
          </ac:spMkLst>
        </pc:spChg>
        <pc:spChg chg="add mod">
          <ac:chgData name="Masaya Yamaguchi" userId="8869a66585b793a1" providerId="LiveId" clId="{F044C6BB-FCA5-4E9B-BC58-F3DC0AB49449}" dt="2020-09-24T01:29:47.988" v="5976" actId="1076"/>
          <ac:spMkLst>
            <pc:docMk/>
            <pc:sldMk cId="788650484" sldId="301"/>
            <ac:spMk id="6" creationId="{961487B7-3065-40E7-BFF3-DA3422302076}"/>
          </ac:spMkLst>
        </pc:spChg>
        <pc:spChg chg="add mod">
          <ac:chgData name="Masaya Yamaguchi" userId="8869a66585b793a1" providerId="LiveId" clId="{F044C6BB-FCA5-4E9B-BC58-F3DC0AB49449}" dt="2020-09-24T01:30:33.326" v="6044" actId="1076"/>
          <ac:spMkLst>
            <pc:docMk/>
            <pc:sldMk cId="788650484" sldId="301"/>
            <ac:spMk id="7" creationId="{499EC1DF-55B5-46A7-914D-2E5F27E206A0}"/>
          </ac:spMkLst>
        </pc:spChg>
        <pc:picChg chg="add mod">
          <ac:chgData name="Masaya Yamaguchi" userId="8869a66585b793a1" providerId="LiveId" clId="{F044C6BB-FCA5-4E9B-BC58-F3DC0AB49449}" dt="2020-09-24T01:03:19.035" v="5728" actId="1076"/>
          <ac:picMkLst>
            <pc:docMk/>
            <pc:sldMk cId="788650484" sldId="301"/>
            <ac:picMk id="4" creationId="{3665D94B-10E5-485C-9DA4-9A584904747D}"/>
          </ac:picMkLst>
        </pc:picChg>
      </pc:sldChg>
    </pc:docChg>
  </pc:docChgLst>
  <pc:docChgLst>
    <pc:chgData name="Masaya Yamaguchi" userId="8869a66585b793a1" providerId="LiveId" clId="{0A56A575-C165-422A-9FA3-F4034D4821D5}"/>
    <pc:docChg chg="undo custSel delSld modSld sldOrd">
      <pc:chgData name="Masaya Yamaguchi" userId="8869a66585b793a1" providerId="LiveId" clId="{0A56A575-C165-422A-9FA3-F4034D4821D5}" dt="2020-10-01T06:48:38.035" v="3648" actId="16959"/>
      <pc:docMkLst>
        <pc:docMk/>
      </pc:docMkLst>
      <pc:sldChg chg="modSp">
        <pc:chgData name="Masaya Yamaguchi" userId="8869a66585b793a1" providerId="LiveId" clId="{0A56A575-C165-422A-9FA3-F4034D4821D5}" dt="2020-09-30T19:23:32.245" v="967" actId="20577"/>
        <pc:sldMkLst>
          <pc:docMk/>
          <pc:sldMk cId="2216193728" sldId="256"/>
        </pc:sldMkLst>
        <pc:spChg chg="mod">
          <ac:chgData name="Masaya Yamaguchi" userId="8869a66585b793a1" providerId="LiveId" clId="{0A56A575-C165-422A-9FA3-F4034D4821D5}" dt="2020-09-30T19:23:32.245" v="967" actId="20577"/>
          <ac:spMkLst>
            <pc:docMk/>
            <pc:sldMk cId="2216193728" sldId="256"/>
            <ac:spMk id="2" creationId="{FA2BB364-A49C-4441-B4FE-4A23CEE640B5}"/>
          </ac:spMkLst>
        </pc:spChg>
        <pc:spChg chg="mod">
          <ac:chgData name="Masaya Yamaguchi" userId="8869a66585b793a1" providerId="LiveId" clId="{0A56A575-C165-422A-9FA3-F4034D4821D5}" dt="2020-09-30T15:16:20.867" v="13" actId="20577"/>
          <ac:spMkLst>
            <pc:docMk/>
            <pc:sldMk cId="2216193728" sldId="256"/>
            <ac:spMk id="4" creationId="{53DF05E9-1202-4FE3-A518-573355B6EBE1}"/>
          </ac:spMkLst>
        </pc:spChg>
      </pc:sldChg>
      <pc:sldChg chg="del">
        <pc:chgData name="Masaya Yamaguchi" userId="8869a66585b793a1" providerId="LiveId" clId="{0A56A575-C165-422A-9FA3-F4034D4821D5}" dt="2020-09-30T15:25:32.956" v="198" actId="2696"/>
        <pc:sldMkLst>
          <pc:docMk/>
          <pc:sldMk cId="3610094099" sldId="283"/>
        </pc:sldMkLst>
      </pc:sldChg>
      <pc:sldChg chg="del">
        <pc:chgData name="Masaya Yamaguchi" userId="8869a66585b793a1" providerId="LiveId" clId="{0A56A575-C165-422A-9FA3-F4034D4821D5}" dt="2020-09-30T15:22:06.027" v="117" actId="2696"/>
        <pc:sldMkLst>
          <pc:docMk/>
          <pc:sldMk cId="2539866586" sldId="284"/>
        </pc:sldMkLst>
      </pc:sldChg>
      <pc:sldChg chg="modSp">
        <pc:chgData name="Masaya Yamaguchi" userId="8869a66585b793a1" providerId="LiveId" clId="{0A56A575-C165-422A-9FA3-F4034D4821D5}" dt="2020-09-30T15:25:16.522" v="197" actId="20577"/>
        <pc:sldMkLst>
          <pc:docMk/>
          <pc:sldMk cId="3342286627" sldId="285"/>
        </pc:sldMkLst>
        <pc:spChg chg="mod">
          <ac:chgData name="Masaya Yamaguchi" userId="8869a66585b793a1" providerId="LiveId" clId="{0A56A575-C165-422A-9FA3-F4034D4821D5}" dt="2020-09-30T15:25:16.522" v="197" actId="20577"/>
          <ac:spMkLst>
            <pc:docMk/>
            <pc:sldMk cId="3342286627" sldId="285"/>
            <ac:spMk id="2" creationId="{F81E8819-E4D2-47AA-8E02-603638F0FCB7}"/>
          </ac:spMkLst>
        </pc:spChg>
      </pc:sldChg>
      <pc:sldChg chg="del">
        <pc:chgData name="Masaya Yamaguchi" userId="8869a66585b793a1" providerId="LiveId" clId="{0A56A575-C165-422A-9FA3-F4034D4821D5}" dt="2020-09-30T15:18:23.226" v="116" actId="2696"/>
        <pc:sldMkLst>
          <pc:docMk/>
          <pc:sldMk cId="3072017954" sldId="294"/>
        </pc:sldMkLst>
      </pc:sldChg>
      <pc:sldChg chg="del">
        <pc:chgData name="Masaya Yamaguchi" userId="8869a66585b793a1" providerId="LiveId" clId="{0A56A575-C165-422A-9FA3-F4034D4821D5}" dt="2020-09-30T19:17:40.702" v="871" actId="2696"/>
        <pc:sldMkLst>
          <pc:docMk/>
          <pc:sldMk cId="448985598" sldId="295"/>
        </pc:sldMkLst>
      </pc:sldChg>
      <pc:sldChg chg="ord">
        <pc:chgData name="Masaya Yamaguchi" userId="8869a66585b793a1" providerId="LiveId" clId="{0A56A575-C165-422A-9FA3-F4034D4821D5}" dt="2020-09-30T15:23:01.047" v="120"/>
        <pc:sldMkLst>
          <pc:docMk/>
          <pc:sldMk cId="1078569156" sldId="296"/>
        </pc:sldMkLst>
      </pc:sldChg>
      <pc:sldChg chg="del">
        <pc:chgData name="Masaya Yamaguchi" userId="8869a66585b793a1" providerId="LiveId" clId="{0A56A575-C165-422A-9FA3-F4034D4821D5}" dt="2020-09-30T15:26:03.205" v="202" actId="2696"/>
        <pc:sldMkLst>
          <pc:docMk/>
          <pc:sldMk cId="3334279722" sldId="297"/>
        </pc:sldMkLst>
      </pc:sldChg>
      <pc:sldChg chg="addSp delSp modSp">
        <pc:chgData name="Masaya Yamaguchi" userId="8869a66585b793a1" providerId="LiveId" clId="{0A56A575-C165-422A-9FA3-F4034D4821D5}" dt="2020-09-30T19:44:19.765" v="1604" actId="1076"/>
        <pc:sldMkLst>
          <pc:docMk/>
          <pc:sldMk cId="4233221844" sldId="297"/>
        </pc:sldMkLst>
        <pc:spChg chg="mod">
          <ac:chgData name="Masaya Yamaguchi" userId="8869a66585b793a1" providerId="LiveId" clId="{0A56A575-C165-422A-9FA3-F4034D4821D5}" dt="2020-09-30T19:12:38.637" v="787" actId="1076"/>
          <ac:spMkLst>
            <pc:docMk/>
            <pc:sldMk cId="4233221844" sldId="297"/>
            <ac:spMk id="2" creationId="{F81E8819-E4D2-47AA-8E02-603638F0FCB7}"/>
          </ac:spMkLst>
        </pc:spChg>
        <pc:spChg chg="mod">
          <ac:chgData name="Masaya Yamaguchi" userId="8869a66585b793a1" providerId="LiveId" clId="{0A56A575-C165-422A-9FA3-F4034D4821D5}" dt="2020-09-30T19:15:19.550" v="870" actId="20577"/>
          <ac:spMkLst>
            <pc:docMk/>
            <pc:sldMk cId="4233221844" sldId="297"/>
            <ac:spMk id="5" creationId="{C723792D-244F-46B4-AEF2-7DD62A18A0E1}"/>
          </ac:spMkLst>
        </pc:spChg>
        <pc:spChg chg="add mod">
          <ac:chgData name="Masaya Yamaguchi" userId="8869a66585b793a1" providerId="LiveId" clId="{0A56A575-C165-422A-9FA3-F4034D4821D5}" dt="2020-09-30T19:09:28.956" v="767" actId="164"/>
          <ac:spMkLst>
            <pc:docMk/>
            <pc:sldMk cId="4233221844" sldId="297"/>
            <ac:spMk id="18" creationId="{FFE92F70-4C3E-4A5C-AEA8-B80D5985E72D}"/>
          </ac:spMkLst>
        </pc:spChg>
        <pc:spChg chg="add mod">
          <ac:chgData name="Masaya Yamaguchi" userId="8869a66585b793a1" providerId="LiveId" clId="{0A56A575-C165-422A-9FA3-F4034D4821D5}" dt="2020-09-30T19:09:17.133" v="764" actId="164"/>
          <ac:spMkLst>
            <pc:docMk/>
            <pc:sldMk cId="4233221844" sldId="297"/>
            <ac:spMk id="19" creationId="{EF3B17BA-23A9-4B37-833F-58ED4B1D07ED}"/>
          </ac:spMkLst>
        </pc:spChg>
        <pc:spChg chg="add mod">
          <ac:chgData name="Masaya Yamaguchi" userId="8869a66585b793a1" providerId="LiveId" clId="{0A56A575-C165-422A-9FA3-F4034D4821D5}" dt="2020-09-30T19:09:17.133" v="764" actId="164"/>
          <ac:spMkLst>
            <pc:docMk/>
            <pc:sldMk cId="4233221844" sldId="297"/>
            <ac:spMk id="20" creationId="{1A2E78EB-F586-46D5-986B-AAD6FFA180BB}"/>
          </ac:spMkLst>
        </pc:spChg>
        <pc:spChg chg="add del mod">
          <ac:chgData name="Masaya Yamaguchi" userId="8869a66585b793a1" providerId="LiveId" clId="{0A56A575-C165-422A-9FA3-F4034D4821D5}" dt="2020-09-30T19:12:10.531" v="781" actId="11529"/>
          <ac:spMkLst>
            <pc:docMk/>
            <pc:sldMk cId="4233221844" sldId="297"/>
            <ac:spMk id="38" creationId="{C5F0C4BD-A2FA-4367-825A-801574555F66}"/>
          </ac:spMkLst>
        </pc:spChg>
        <pc:spChg chg="add mod">
          <ac:chgData name="Masaya Yamaguchi" userId="8869a66585b793a1" providerId="LiveId" clId="{0A56A575-C165-422A-9FA3-F4034D4821D5}" dt="2020-09-30T19:14:09.886" v="838" actId="164"/>
          <ac:spMkLst>
            <pc:docMk/>
            <pc:sldMk cId="4233221844" sldId="297"/>
            <ac:spMk id="39" creationId="{3B4A272D-6747-4F8A-9ECD-54D9D7E37EEF}"/>
          </ac:spMkLst>
        </pc:spChg>
        <pc:spChg chg="add mod">
          <ac:chgData name="Masaya Yamaguchi" userId="8869a66585b793a1" providerId="LiveId" clId="{0A56A575-C165-422A-9FA3-F4034D4821D5}" dt="2020-09-30T19:20:09.152" v="890" actId="14100"/>
          <ac:spMkLst>
            <pc:docMk/>
            <pc:sldMk cId="4233221844" sldId="297"/>
            <ac:spMk id="40" creationId="{3631E1EE-A0D7-48DB-AE8A-DA2D2629C568}"/>
          </ac:spMkLst>
        </pc:spChg>
        <pc:spChg chg="del ord">
          <ac:chgData name="Masaya Yamaguchi" userId="8869a66585b793a1" providerId="LiveId" clId="{0A56A575-C165-422A-9FA3-F4034D4821D5}" dt="2020-09-30T19:32:32.499" v="1422" actId="478"/>
          <ac:spMkLst>
            <pc:docMk/>
            <pc:sldMk cId="4233221844" sldId="297"/>
            <ac:spMk id="42" creationId="{545F6499-8172-43F9-9388-4EBEF0A394F6}"/>
          </ac:spMkLst>
        </pc:spChg>
        <pc:spChg chg="del ord">
          <ac:chgData name="Masaya Yamaguchi" userId="8869a66585b793a1" providerId="LiveId" clId="{0A56A575-C165-422A-9FA3-F4034D4821D5}" dt="2020-09-30T19:32:45.005" v="1443" actId="478"/>
          <ac:spMkLst>
            <pc:docMk/>
            <pc:sldMk cId="4233221844" sldId="297"/>
            <ac:spMk id="46" creationId="{75D5A984-E035-4BBC-B89F-64B01136613D}"/>
          </ac:spMkLst>
        </pc:spChg>
        <pc:spChg chg="del ord">
          <ac:chgData name="Masaya Yamaguchi" userId="8869a66585b793a1" providerId="LiveId" clId="{0A56A575-C165-422A-9FA3-F4034D4821D5}" dt="2020-09-30T19:33:10.234" v="1464" actId="478"/>
          <ac:spMkLst>
            <pc:docMk/>
            <pc:sldMk cId="4233221844" sldId="297"/>
            <ac:spMk id="50" creationId="{ACF59926-1F61-4127-ABA0-268CB57AAC97}"/>
          </ac:spMkLst>
        </pc:spChg>
        <pc:grpChg chg="add mod">
          <ac:chgData name="Masaya Yamaguchi" userId="8869a66585b793a1" providerId="LiveId" clId="{0A56A575-C165-422A-9FA3-F4034D4821D5}" dt="2020-09-30T19:09:28.956" v="767" actId="164"/>
          <ac:grpSpMkLst>
            <pc:docMk/>
            <pc:sldMk cId="4233221844" sldId="297"/>
            <ac:grpSpMk id="34" creationId="{7C082A18-2E18-4229-B96A-747801A38F53}"/>
          </ac:grpSpMkLst>
        </pc:grpChg>
        <pc:grpChg chg="add mod">
          <ac:chgData name="Masaya Yamaguchi" userId="8869a66585b793a1" providerId="LiveId" clId="{0A56A575-C165-422A-9FA3-F4034D4821D5}" dt="2020-09-30T19:34:04.456" v="1478" actId="164"/>
          <ac:grpSpMkLst>
            <pc:docMk/>
            <pc:sldMk cId="4233221844" sldId="297"/>
            <ac:grpSpMk id="35" creationId="{433DD33D-6DB7-4180-A54E-190972E62A90}"/>
          </ac:grpSpMkLst>
        </pc:grpChg>
        <pc:grpChg chg="add mod">
          <ac:chgData name="Masaya Yamaguchi" userId="8869a66585b793a1" providerId="LiveId" clId="{0A56A575-C165-422A-9FA3-F4034D4821D5}" dt="2020-09-30T19:19:29.464" v="873" actId="1076"/>
          <ac:grpSpMkLst>
            <pc:docMk/>
            <pc:sldMk cId="4233221844" sldId="297"/>
            <ac:grpSpMk id="41" creationId="{08D73453-5C24-41E3-83BE-569E1EDC61FD}"/>
          </ac:grpSpMkLst>
        </pc:grpChg>
        <pc:grpChg chg="ord">
          <ac:chgData name="Masaya Yamaguchi" userId="8869a66585b793a1" providerId="LiveId" clId="{0A56A575-C165-422A-9FA3-F4034D4821D5}" dt="2020-09-30T19:32:32.499" v="1421"/>
          <ac:grpSpMkLst>
            <pc:docMk/>
            <pc:sldMk cId="4233221844" sldId="297"/>
            <ac:grpSpMk id="45" creationId="{CA605CD5-2EA5-4F38-9752-CB6DEF6E5E7A}"/>
          </ac:grpSpMkLst>
        </pc:grpChg>
        <pc:grpChg chg="ord">
          <ac:chgData name="Masaya Yamaguchi" userId="8869a66585b793a1" providerId="LiveId" clId="{0A56A575-C165-422A-9FA3-F4034D4821D5}" dt="2020-09-30T19:32:45.004" v="1442"/>
          <ac:grpSpMkLst>
            <pc:docMk/>
            <pc:sldMk cId="4233221844" sldId="297"/>
            <ac:grpSpMk id="49" creationId="{FB76ACBD-FFF2-4DDA-9025-1CD7E17F31C1}"/>
          </ac:grpSpMkLst>
        </pc:grpChg>
        <pc:grpChg chg="mod ord">
          <ac:chgData name="Masaya Yamaguchi" userId="8869a66585b793a1" providerId="LiveId" clId="{0A56A575-C165-422A-9FA3-F4034D4821D5}" dt="2020-09-30T19:33:55.752" v="1475" actId="164"/>
          <ac:grpSpMkLst>
            <pc:docMk/>
            <pc:sldMk cId="4233221844" sldId="297"/>
            <ac:grpSpMk id="53" creationId="{06EDFC72-0D3B-4947-9AF5-CF79CC839D7C}"/>
          </ac:grpSpMkLst>
        </pc:grpChg>
        <pc:grpChg chg="add mod">
          <ac:chgData name="Masaya Yamaguchi" userId="8869a66585b793a1" providerId="LiveId" clId="{0A56A575-C165-422A-9FA3-F4034D4821D5}" dt="2020-09-30T19:34:04.456" v="1478" actId="164"/>
          <ac:grpSpMkLst>
            <pc:docMk/>
            <pc:sldMk cId="4233221844" sldId="297"/>
            <ac:grpSpMk id="56" creationId="{0E21FB5D-5BE7-47DB-97D2-33259849E854}"/>
          </ac:grpSpMkLst>
        </pc:grpChg>
        <pc:grpChg chg="add mod">
          <ac:chgData name="Masaya Yamaguchi" userId="8869a66585b793a1" providerId="LiveId" clId="{0A56A575-C165-422A-9FA3-F4034D4821D5}" dt="2020-09-30T19:44:19.765" v="1604" actId="1076"/>
          <ac:grpSpMkLst>
            <pc:docMk/>
            <pc:sldMk cId="4233221844" sldId="297"/>
            <ac:grpSpMk id="57" creationId="{13832D94-D4F3-4526-AB86-27BEE4984B1F}"/>
          </ac:grpSpMkLst>
        </pc:grpChg>
        <pc:picChg chg="del mod">
          <ac:chgData name="Masaya Yamaguchi" userId="8869a66585b793a1" providerId="LiveId" clId="{0A56A575-C165-422A-9FA3-F4034D4821D5}" dt="2020-09-30T18:58:36.625" v="659" actId="478"/>
          <ac:picMkLst>
            <pc:docMk/>
            <pc:sldMk cId="4233221844" sldId="297"/>
            <ac:picMk id="4" creationId="{F4086CE8-C29C-445D-9C58-C080D847F65E}"/>
          </ac:picMkLst>
        </pc:picChg>
        <pc:picChg chg="del mod ord">
          <ac:chgData name="Masaya Yamaguchi" userId="8869a66585b793a1" providerId="LiveId" clId="{0A56A575-C165-422A-9FA3-F4034D4821D5}" dt="2020-09-30T19:00:08.043" v="671" actId="478"/>
          <ac:picMkLst>
            <pc:docMk/>
            <pc:sldMk cId="4233221844" sldId="297"/>
            <ac:picMk id="7" creationId="{1FFCAF05-3175-4629-96EF-9170107644BF}"/>
          </ac:picMkLst>
        </pc:picChg>
        <pc:picChg chg="mod ord">
          <ac:chgData name="Masaya Yamaguchi" userId="8869a66585b793a1" providerId="LiveId" clId="{0A56A575-C165-422A-9FA3-F4034D4821D5}" dt="2020-09-30T19:33:52.751" v="1474" actId="1076"/>
          <ac:picMkLst>
            <pc:docMk/>
            <pc:sldMk cId="4233221844" sldId="297"/>
            <ac:picMk id="9" creationId="{3F993820-EF24-4F50-AFE9-F8426B191F2B}"/>
          </ac:picMkLst>
        </pc:picChg>
        <pc:picChg chg="mod">
          <ac:chgData name="Masaya Yamaguchi" userId="8869a66585b793a1" providerId="LiveId" clId="{0A56A575-C165-422A-9FA3-F4034D4821D5}" dt="2020-09-30T19:09:17.133" v="764" actId="164"/>
          <ac:picMkLst>
            <pc:docMk/>
            <pc:sldMk cId="4233221844" sldId="297"/>
            <ac:picMk id="13" creationId="{47F9F699-B4BE-4DF3-86E6-C1E0AA23E39E}"/>
          </ac:picMkLst>
        </pc:picChg>
        <pc:picChg chg="del mod">
          <ac:chgData name="Masaya Yamaguchi" userId="8869a66585b793a1" providerId="LiveId" clId="{0A56A575-C165-422A-9FA3-F4034D4821D5}" dt="2020-09-30T19:02:46.085" v="701" actId="478"/>
          <ac:picMkLst>
            <pc:docMk/>
            <pc:sldMk cId="4233221844" sldId="297"/>
            <ac:picMk id="15" creationId="{17BEAB69-3C98-40FB-A4B8-EA0326214711}"/>
          </ac:picMkLst>
        </pc:picChg>
        <pc:picChg chg="mod ord">
          <ac:chgData name="Masaya Yamaguchi" userId="8869a66585b793a1" providerId="LiveId" clId="{0A56A575-C165-422A-9FA3-F4034D4821D5}" dt="2020-09-30T19:09:17.133" v="764" actId="164"/>
          <ac:picMkLst>
            <pc:docMk/>
            <pc:sldMk cId="4233221844" sldId="297"/>
            <ac:picMk id="17" creationId="{65FAE642-BFD4-4ECF-A85D-7C47814A2273}"/>
          </ac:picMkLst>
        </pc:picChg>
        <pc:picChg chg="del mod">
          <ac:chgData name="Masaya Yamaguchi" userId="8869a66585b793a1" providerId="LiveId" clId="{0A56A575-C165-422A-9FA3-F4034D4821D5}" dt="2020-09-30T19:07:12.914" v="736" actId="478"/>
          <ac:picMkLst>
            <pc:docMk/>
            <pc:sldMk cId="4233221844" sldId="297"/>
            <ac:picMk id="22" creationId="{D5EBE183-6CC4-4AC2-85CE-8F0E9D2E31DE}"/>
          </ac:picMkLst>
        </pc:picChg>
        <pc:picChg chg="mod ord">
          <ac:chgData name="Masaya Yamaguchi" userId="8869a66585b793a1" providerId="LiveId" clId="{0A56A575-C165-422A-9FA3-F4034D4821D5}" dt="2020-09-30T19:09:17.133" v="764" actId="164"/>
          <ac:picMkLst>
            <pc:docMk/>
            <pc:sldMk cId="4233221844" sldId="297"/>
            <ac:picMk id="24" creationId="{87DBFEEC-88D8-4B05-94AE-FF3ED0004FD9}"/>
          </ac:picMkLst>
        </pc:picChg>
        <pc:picChg chg="mod">
          <ac:chgData name="Masaya Yamaguchi" userId="8869a66585b793a1" providerId="LiveId" clId="{0A56A575-C165-422A-9FA3-F4034D4821D5}" dt="2020-09-30T19:09:17.133" v="764" actId="164"/>
          <ac:picMkLst>
            <pc:docMk/>
            <pc:sldMk cId="4233221844" sldId="297"/>
            <ac:picMk id="31" creationId="{2DAFB1A2-AEA1-49EE-881A-3E1631746778}"/>
          </ac:picMkLst>
        </pc:picChg>
        <pc:picChg chg="mod">
          <ac:chgData name="Masaya Yamaguchi" userId="8869a66585b793a1" providerId="LiveId" clId="{0A56A575-C165-422A-9FA3-F4034D4821D5}" dt="2020-09-30T19:09:17.133" v="764" actId="164"/>
          <ac:picMkLst>
            <pc:docMk/>
            <pc:sldMk cId="4233221844" sldId="297"/>
            <ac:picMk id="33" creationId="{66F32E23-57EA-4928-8E64-FC9E7A5532DC}"/>
          </ac:picMkLst>
        </pc:picChg>
        <pc:picChg chg="del mod">
          <ac:chgData name="Masaya Yamaguchi" userId="8869a66585b793a1" providerId="LiveId" clId="{0A56A575-C165-422A-9FA3-F4034D4821D5}" dt="2020-09-30T19:32:32.493" v="1419" actId="478"/>
          <ac:picMkLst>
            <pc:docMk/>
            <pc:sldMk cId="4233221844" sldId="297"/>
            <ac:picMk id="37" creationId="{DEC94F9E-289B-4BED-9238-730B250DE964}"/>
          </ac:picMkLst>
        </pc:picChg>
        <pc:picChg chg="del mod ord">
          <ac:chgData name="Masaya Yamaguchi" userId="8869a66585b793a1" providerId="LiveId" clId="{0A56A575-C165-422A-9FA3-F4034D4821D5}" dt="2020-09-30T19:32:45.002" v="1440" actId="478"/>
          <ac:picMkLst>
            <pc:docMk/>
            <pc:sldMk cId="4233221844" sldId="297"/>
            <ac:picMk id="44" creationId="{748CE40A-5E1F-45A8-A504-765F6A9A062E}"/>
          </ac:picMkLst>
        </pc:picChg>
        <pc:picChg chg="del mod ord">
          <ac:chgData name="Masaya Yamaguchi" userId="8869a66585b793a1" providerId="LiveId" clId="{0A56A575-C165-422A-9FA3-F4034D4821D5}" dt="2020-09-30T19:33:10.231" v="1461" actId="478"/>
          <ac:picMkLst>
            <pc:docMk/>
            <pc:sldMk cId="4233221844" sldId="297"/>
            <ac:picMk id="48" creationId="{866870B2-08F3-47C1-A101-593ADC186B25}"/>
          </ac:picMkLst>
        </pc:picChg>
        <pc:picChg chg="mod ord">
          <ac:chgData name="Masaya Yamaguchi" userId="8869a66585b793a1" providerId="LiveId" clId="{0A56A575-C165-422A-9FA3-F4034D4821D5}" dt="2020-09-30T19:33:41.805" v="1472" actId="1076"/>
          <ac:picMkLst>
            <pc:docMk/>
            <pc:sldMk cId="4233221844" sldId="297"/>
            <ac:picMk id="52" creationId="{F20B0047-5536-49DE-AD11-93B2A1C22A1D}"/>
          </ac:picMkLst>
        </pc:picChg>
        <pc:picChg chg="mod">
          <ac:chgData name="Masaya Yamaguchi" userId="8869a66585b793a1" providerId="LiveId" clId="{0A56A575-C165-422A-9FA3-F4034D4821D5}" dt="2020-09-30T19:33:55.752" v="1475" actId="164"/>
          <ac:picMkLst>
            <pc:docMk/>
            <pc:sldMk cId="4233221844" sldId="297"/>
            <ac:picMk id="55" creationId="{FB4F36F3-F162-473D-9EC8-9E6C913EFBD7}"/>
          </ac:picMkLst>
        </pc:picChg>
        <pc:cxnChg chg="add mod">
          <ac:chgData name="Masaya Yamaguchi" userId="8869a66585b793a1" providerId="LiveId" clId="{0A56A575-C165-422A-9FA3-F4034D4821D5}" dt="2020-09-30T19:09:17.133" v="764" actId="164"/>
          <ac:cxnSpMkLst>
            <pc:docMk/>
            <pc:sldMk cId="4233221844" sldId="297"/>
            <ac:cxnSpMk id="11" creationId="{4A815BCE-B9A9-4382-89C0-E9BADE44087B}"/>
          </ac:cxnSpMkLst>
        </pc:cxnChg>
        <pc:cxnChg chg="add mod">
          <ac:chgData name="Masaya Yamaguchi" userId="8869a66585b793a1" providerId="LiveId" clId="{0A56A575-C165-422A-9FA3-F4034D4821D5}" dt="2020-09-30T19:09:17.133" v="764" actId="164"/>
          <ac:cxnSpMkLst>
            <pc:docMk/>
            <pc:sldMk cId="4233221844" sldId="297"/>
            <ac:cxnSpMk id="26" creationId="{5D66A0E1-1234-4A2E-B568-8EFB9979ABA2}"/>
          </ac:cxnSpMkLst>
        </pc:cxnChg>
      </pc:sldChg>
      <pc:sldChg chg="del">
        <pc:chgData name="Masaya Yamaguchi" userId="8869a66585b793a1" providerId="LiveId" clId="{0A56A575-C165-422A-9FA3-F4034D4821D5}" dt="2020-09-30T15:25:56.843" v="201" actId="2696"/>
        <pc:sldMkLst>
          <pc:docMk/>
          <pc:sldMk cId="1863386611" sldId="298"/>
        </pc:sldMkLst>
      </pc:sldChg>
      <pc:sldChg chg="addSp delSp modSp">
        <pc:chgData name="Masaya Yamaguchi" userId="8869a66585b793a1" providerId="LiveId" clId="{0A56A575-C165-422A-9FA3-F4034D4821D5}" dt="2020-09-30T19:47:35.305" v="1708" actId="20577"/>
        <pc:sldMkLst>
          <pc:docMk/>
          <pc:sldMk cId="4135252698" sldId="298"/>
        </pc:sldMkLst>
        <pc:spChg chg="mod">
          <ac:chgData name="Masaya Yamaguchi" userId="8869a66585b793a1" providerId="LiveId" clId="{0A56A575-C165-422A-9FA3-F4034D4821D5}" dt="2020-09-30T19:47:35.305" v="1708" actId="20577"/>
          <ac:spMkLst>
            <pc:docMk/>
            <pc:sldMk cId="4135252698" sldId="298"/>
            <ac:spMk id="2" creationId="{F81E8819-E4D2-47AA-8E02-603638F0FCB7}"/>
          </ac:spMkLst>
        </pc:spChg>
        <pc:spChg chg="del ord">
          <ac:chgData name="Masaya Yamaguchi" userId="8869a66585b793a1" providerId="LiveId" clId="{0A56A575-C165-422A-9FA3-F4034D4821D5}" dt="2020-09-30T19:40:47.044" v="1509" actId="478"/>
          <ac:spMkLst>
            <pc:docMk/>
            <pc:sldMk cId="4135252698" sldId="298"/>
            <ac:spMk id="3" creationId="{42BD7564-DA90-409F-B92C-1E81B7B66281}"/>
          </ac:spMkLst>
        </pc:spChg>
        <pc:spChg chg="mod">
          <ac:chgData name="Masaya Yamaguchi" userId="8869a66585b793a1" providerId="LiveId" clId="{0A56A575-C165-422A-9FA3-F4034D4821D5}" dt="2020-09-30T19:26:22.974" v="1035" actId="1076"/>
          <ac:spMkLst>
            <pc:docMk/>
            <pc:sldMk cId="4135252698" sldId="298"/>
            <ac:spMk id="5" creationId="{C723792D-244F-46B4-AEF2-7DD62A18A0E1}"/>
          </ac:spMkLst>
        </pc:spChg>
        <pc:spChg chg="del ord">
          <ac:chgData name="Masaya Yamaguchi" userId="8869a66585b793a1" providerId="LiveId" clId="{0A56A575-C165-422A-9FA3-F4034D4821D5}" dt="2020-09-30T19:43:28.454" v="1570" actId="478"/>
          <ac:spMkLst>
            <pc:docMk/>
            <pc:sldMk cId="4135252698" sldId="298"/>
            <ac:spMk id="14" creationId="{D540004A-296C-4348-93B9-7EACE3C91EF2}"/>
          </ac:spMkLst>
        </pc:spChg>
        <pc:spChg chg="del ord">
          <ac:chgData name="Masaya Yamaguchi" userId="8869a66585b793a1" providerId="LiveId" clId="{0A56A575-C165-422A-9FA3-F4034D4821D5}" dt="2020-09-30T19:43:44.116" v="1599" actId="478"/>
          <ac:spMkLst>
            <pc:docMk/>
            <pc:sldMk cId="4135252698" sldId="298"/>
            <ac:spMk id="23" creationId="{D3E80AEF-534C-47DC-B48F-A28268D47408}"/>
          </ac:spMkLst>
        </pc:spChg>
        <pc:spChg chg="mod">
          <ac:chgData name="Masaya Yamaguchi" userId="8869a66585b793a1" providerId="LiveId" clId="{0A56A575-C165-422A-9FA3-F4034D4821D5}" dt="2020-09-30T19:44:11.841" v="1600" actId="164"/>
          <ac:spMkLst>
            <pc:docMk/>
            <pc:sldMk cId="4135252698" sldId="298"/>
            <ac:spMk id="39" creationId="{3B4A272D-6747-4F8A-9ECD-54D9D7E37EEF}"/>
          </ac:spMkLst>
        </pc:spChg>
        <pc:spChg chg="mod">
          <ac:chgData name="Masaya Yamaguchi" userId="8869a66585b793a1" providerId="LiveId" clId="{0A56A575-C165-422A-9FA3-F4034D4821D5}" dt="2020-09-30T19:44:24.912" v="1605" actId="164"/>
          <ac:spMkLst>
            <pc:docMk/>
            <pc:sldMk cId="4135252698" sldId="298"/>
            <ac:spMk id="40" creationId="{3631E1EE-A0D7-48DB-AE8A-DA2D2629C568}"/>
          </ac:spMkLst>
        </pc:spChg>
        <pc:grpChg chg="ord">
          <ac:chgData name="Masaya Yamaguchi" userId="8869a66585b793a1" providerId="LiveId" clId="{0A56A575-C165-422A-9FA3-F4034D4821D5}" dt="2020-09-30T19:43:28.454" v="1569"/>
          <ac:grpSpMkLst>
            <pc:docMk/>
            <pc:sldMk cId="4135252698" sldId="298"/>
            <ac:grpSpMk id="22" creationId="{9EE27171-4B8A-4380-9FF5-EA379289FE41}"/>
          </ac:grpSpMkLst>
        </pc:grpChg>
        <pc:grpChg chg="mod ord">
          <ac:chgData name="Masaya Yamaguchi" userId="8869a66585b793a1" providerId="LiveId" clId="{0A56A575-C165-422A-9FA3-F4034D4821D5}" dt="2020-09-30T19:44:11.841" v="1600" actId="164"/>
          <ac:grpSpMkLst>
            <pc:docMk/>
            <pc:sldMk cId="4135252698" sldId="298"/>
            <ac:grpSpMk id="29" creationId="{8E57716B-3B5F-4F6B-9B0F-C9956BB31472}"/>
          </ac:grpSpMkLst>
        </pc:grpChg>
        <pc:grpChg chg="add mod">
          <ac:chgData name="Masaya Yamaguchi" userId="8869a66585b793a1" providerId="LiveId" clId="{0A56A575-C165-422A-9FA3-F4034D4821D5}" dt="2020-09-30T19:44:24.912" v="1605" actId="164"/>
          <ac:grpSpMkLst>
            <pc:docMk/>
            <pc:sldMk cId="4135252698" sldId="298"/>
            <ac:grpSpMk id="30" creationId="{B21E1D18-2A23-42DE-B336-AC7548B15F29}"/>
          </ac:grpSpMkLst>
        </pc:grpChg>
        <pc:grpChg chg="add mod">
          <ac:chgData name="Masaya Yamaguchi" userId="8869a66585b793a1" providerId="LiveId" clId="{0A56A575-C165-422A-9FA3-F4034D4821D5}" dt="2020-09-30T19:44:27.395" v="1606" actId="1076"/>
          <ac:grpSpMkLst>
            <pc:docMk/>
            <pc:sldMk cId="4135252698" sldId="298"/>
            <ac:grpSpMk id="32" creationId="{13D7B7A9-0BFA-43E8-B7AE-007BAFA59381}"/>
          </ac:grpSpMkLst>
        </pc:grpChg>
        <pc:picChg chg="del mod ord">
          <ac:chgData name="Masaya Yamaguchi" userId="8869a66585b793a1" providerId="LiveId" clId="{0A56A575-C165-422A-9FA3-F4034D4821D5}" dt="2020-09-30T19:41:58.662" v="1525" actId="478"/>
          <ac:picMkLst>
            <pc:docMk/>
            <pc:sldMk cId="4135252698" sldId="298"/>
            <ac:picMk id="6" creationId="{76BDBE29-2E62-4F35-BD11-EB61E27A1AB9}"/>
          </ac:picMkLst>
        </pc:picChg>
        <pc:picChg chg="del mod ord">
          <ac:chgData name="Masaya Yamaguchi" userId="8869a66585b793a1" providerId="LiveId" clId="{0A56A575-C165-422A-9FA3-F4034D4821D5}" dt="2020-09-30T19:42:25.795" v="1541" actId="478"/>
          <ac:picMkLst>
            <pc:docMk/>
            <pc:sldMk cId="4135252698" sldId="298"/>
            <ac:picMk id="8" creationId="{F1167A7B-B6CF-4715-AE52-A3CE2F93123D}"/>
          </ac:picMkLst>
        </pc:picChg>
        <pc:picChg chg="del mod">
          <ac:chgData name="Masaya Yamaguchi" userId="8869a66585b793a1" providerId="LiveId" clId="{0A56A575-C165-422A-9FA3-F4034D4821D5}" dt="2020-09-30T19:40:47.032" v="1508" actId="478"/>
          <ac:picMkLst>
            <pc:docMk/>
            <pc:sldMk cId="4135252698" sldId="298"/>
            <ac:picMk id="9" creationId="{3F993820-EF24-4F50-AFE9-F8426B191F2B}"/>
          </ac:picMkLst>
        </pc:picChg>
        <pc:picChg chg="mod ord">
          <ac:chgData name="Masaya Yamaguchi" userId="8869a66585b793a1" providerId="LiveId" clId="{0A56A575-C165-422A-9FA3-F4034D4821D5}" dt="2020-09-30T19:44:35.924" v="1607" actId="1076"/>
          <ac:picMkLst>
            <pc:docMk/>
            <pc:sldMk cId="4135252698" sldId="298"/>
            <ac:picMk id="12" creationId="{E32CE653-6D10-4EB1-9CC0-2B1E5A4A993A}"/>
          </ac:picMkLst>
        </pc:picChg>
        <pc:picChg chg="del mod ord">
          <ac:chgData name="Masaya Yamaguchi" userId="8869a66585b793a1" providerId="LiveId" clId="{0A56A575-C165-422A-9FA3-F4034D4821D5}" dt="2020-09-30T19:43:44.110" v="1595" actId="478"/>
          <ac:picMkLst>
            <pc:docMk/>
            <pc:sldMk cId="4135252698" sldId="298"/>
            <ac:picMk id="16" creationId="{282E2AF2-1584-4263-A2D1-9F594AED3B4E}"/>
          </ac:picMkLst>
        </pc:picChg>
        <pc:picChg chg="del mod">
          <ac:chgData name="Masaya Yamaguchi" userId="8869a66585b793a1" providerId="LiveId" clId="{0A56A575-C165-422A-9FA3-F4034D4821D5}" dt="2020-09-30T19:43:28.443" v="1566" actId="478"/>
          <ac:picMkLst>
            <pc:docMk/>
            <pc:sldMk cId="4135252698" sldId="298"/>
            <ac:picMk id="17" creationId="{65FAE642-BFD4-4ECF-A85D-7C47814A2273}"/>
          </ac:picMkLst>
        </pc:picChg>
        <pc:picChg chg="mod ord">
          <ac:chgData name="Masaya Yamaguchi" userId="8869a66585b793a1" providerId="LiveId" clId="{0A56A575-C165-422A-9FA3-F4034D4821D5}" dt="2020-09-30T19:43:44.110" v="1594" actId="108"/>
          <ac:picMkLst>
            <pc:docMk/>
            <pc:sldMk cId="4135252698" sldId="298"/>
            <ac:picMk id="27" creationId="{825B6D60-A0D4-409E-936D-01037140EFD9}"/>
          </ac:picMkLst>
        </pc:picChg>
        <pc:picChg chg="del">
          <ac:chgData name="Masaya Yamaguchi" userId="8869a66585b793a1" providerId="LiveId" clId="{0A56A575-C165-422A-9FA3-F4034D4821D5}" dt="2020-09-30T19:42:35.970" v="1542"/>
          <ac:picMkLst>
            <pc:docMk/>
            <pc:sldMk cId="4135252698" sldId="298"/>
            <ac:picMk id="37" creationId="{DEC94F9E-289B-4BED-9238-730B250DE964}"/>
          </ac:picMkLst>
        </pc:picChg>
        <pc:picChg chg="del mod">
          <ac:chgData name="Masaya Yamaguchi" userId="8869a66585b793a1" providerId="LiveId" clId="{0A56A575-C165-422A-9FA3-F4034D4821D5}" dt="2020-09-30T19:46:23.974" v="1626" actId="478"/>
          <ac:picMkLst>
            <pc:docMk/>
            <pc:sldMk cId="4135252698" sldId="298"/>
            <ac:picMk id="38" creationId="{D82DE882-4E0F-42D2-8171-415AFA67890A}"/>
          </ac:picMkLst>
        </pc:picChg>
        <pc:picChg chg="mod ord">
          <ac:chgData name="Masaya Yamaguchi" userId="8869a66585b793a1" providerId="LiveId" clId="{0A56A575-C165-422A-9FA3-F4034D4821D5}" dt="2020-09-30T19:46:36.871" v="1628" actId="1076"/>
          <ac:picMkLst>
            <pc:docMk/>
            <pc:sldMk cId="4135252698" sldId="298"/>
            <ac:picMk id="43" creationId="{32300243-0C1C-463E-8D1F-9ED5FCE3E64B}"/>
          </ac:picMkLst>
        </pc:picChg>
      </pc:sldChg>
      <pc:sldChg chg="del">
        <pc:chgData name="Masaya Yamaguchi" userId="8869a66585b793a1" providerId="LiveId" clId="{0A56A575-C165-422A-9FA3-F4034D4821D5}" dt="2020-09-30T15:25:50.394" v="199" actId="2696"/>
        <pc:sldMkLst>
          <pc:docMk/>
          <pc:sldMk cId="1414152621" sldId="299"/>
        </pc:sldMkLst>
      </pc:sldChg>
      <pc:sldChg chg="modSp">
        <pc:chgData name="Masaya Yamaguchi" userId="8869a66585b793a1" providerId="LiveId" clId="{0A56A575-C165-422A-9FA3-F4034D4821D5}" dt="2020-09-30T19:23:52.815" v="1004" actId="20577"/>
        <pc:sldMkLst>
          <pc:docMk/>
          <pc:sldMk cId="3051363613" sldId="299"/>
        </pc:sldMkLst>
        <pc:spChg chg="mod">
          <ac:chgData name="Masaya Yamaguchi" userId="8869a66585b793a1" providerId="LiveId" clId="{0A56A575-C165-422A-9FA3-F4034D4821D5}" dt="2020-09-30T19:23:52.815" v="1004" actId="20577"/>
          <ac:spMkLst>
            <pc:docMk/>
            <pc:sldMk cId="3051363613" sldId="299"/>
            <ac:spMk id="2" creationId="{F81E8819-E4D2-47AA-8E02-603638F0FCB7}"/>
          </ac:spMkLst>
        </pc:spChg>
        <pc:spChg chg="mod">
          <ac:chgData name="Masaya Yamaguchi" userId="8869a66585b793a1" providerId="LiveId" clId="{0A56A575-C165-422A-9FA3-F4034D4821D5}" dt="2020-09-30T19:22:19.377" v="900" actId="20577"/>
          <ac:spMkLst>
            <pc:docMk/>
            <pc:sldMk cId="3051363613" sldId="299"/>
            <ac:spMk id="5" creationId="{C723792D-244F-46B4-AEF2-7DD62A18A0E1}"/>
          </ac:spMkLst>
        </pc:spChg>
      </pc:sldChg>
      <pc:sldChg chg="addSp delSp modSp">
        <pc:chgData name="Masaya Yamaguchi" userId="8869a66585b793a1" providerId="LiveId" clId="{0A56A575-C165-422A-9FA3-F4034D4821D5}" dt="2020-09-30T19:55:58.897" v="2074" actId="20577"/>
        <pc:sldMkLst>
          <pc:docMk/>
          <pc:sldMk cId="1656759111" sldId="300"/>
        </pc:sldMkLst>
        <pc:spChg chg="mod">
          <ac:chgData name="Masaya Yamaguchi" userId="8869a66585b793a1" providerId="LiveId" clId="{0A56A575-C165-422A-9FA3-F4034D4821D5}" dt="2020-09-30T19:48:33.436" v="1769" actId="20577"/>
          <ac:spMkLst>
            <pc:docMk/>
            <pc:sldMk cId="1656759111" sldId="300"/>
            <ac:spMk id="2" creationId="{F81E8819-E4D2-47AA-8E02-603638F0FCB7}"/>
          </ac:spMkLst>
        </pc:spChg>
        <pc:spChg chg="add mod">
          <ac:chgData name="Masaya Yamaguchi" userId="8869a66585b793a1" providerId="LiveId" clId="{0A56A575-C165-422A-9FA3-F4034D4821D5}" dt="2020-09-30T19:55:58.897" v="2074" actId="20577"/>
          <ac:spMkLst>
            <pc:docMk/>
            <pc:sldMk cId="1656759111" sldId="300"/>
            <ac:spMk id="8" creationId="{8674AE80-D12E-40E9-B806-D5ED2A510583}"/>
          </ac:spMkLst>
        </pc:spChg>
        <pc:spChg chg="del">
          <ac:chgData name="Masaya Yamaguchi" userId="8869a66585b793a1" providerId="LiveId" clId="{0A56A575-C165-422A-9FA3-F4034D4821D5}" dt="2020-09-30T19:48:40.981" v="1771"/>
          <ac:spMkLst>
            <pc:docMk/>
            <pc:sldMk cId="1656759111" sldId="300"/>
            <ac:spMk id="39" creationId="{3B4A272D-6747-4F8A-9ECD-54D9D7E37EEF}"/>
          </ac:spMkLst>
        </pc:spChg>
        <pc:spChg chg="del mod topLvl">
          <ac:chgData name="Masaya Yamaguchi" userId="8869a66585b793a1" providerId="LiveId" clId="{0A56A575-C165-422A-9FA3-F4034D4821D5}" dt="2020-09-30T19:48:55.798" v="1774"/>
          <ac:spMkLst>
            <pc:docMk/>
            <pc:sldMk cId="1656759111" sldId="300"/>
            <ac:spMk id="40" creationId="{3631E1EE-A0D7-48DB-AE8A-DA2D2629C568}"/>
          </ac:spMkLst>
        </pc:spChg>
        <pc:grpChg chg="add del mod topLvl">
          <ac:chgData name="Masaya Yamaguchi" userId="8869a66585b793a1" providerId="LiveId" clId="{0A56A575-C165-422A-9FA3-F4034D4821D5}" dt="2020-09-30T19:49:17.185" v="1779"/>
          <ac:grpSpMkLst>
            <pc:docMk/>
            <pc:sldMk cId="1656759111" sldId="300"/>
            <ac:grpSpMk id="29" creationId="{8E57716B-3B5F-4F6B-9B0F-C9956BB31472}"/>
          </ac:grpSpMkLst>
        </pc:grpChg>
        <pc:grpChg chg="del mod topLvl">
          <ac:chgData name="Masaya Yamaguchi" userId="8869a66585b793a1" providerId="LiveId" clId="{0A56A575-C165-422A-9FA3-F4034D4821D5}" dt="2020-09-30T19:49:09.017" v="1776" actId="165"/>
          <ac:grpSpMkLst>
            <pc:docMk/>
            <pc:sldMk cId="1656759111" sldId="300"/>
            <ac:grpSpMk id="30" creationId="{B21E1D18-2A23-42DE-B336-AC7548B15F29}"/>
          </ac:grpSpMkLst>
        </pc:grpChg>
        <pc:grpChg chg="del mod">
          <ac:chgData name="Masaya Yamaguchi" userId="8869a66585b793a1" providerId="LiveId" clId="{0A56A575-C165-422A-9FA3-F4034D4821D5}" dt="2020-09-30T19:48:46.589" v="1772" actId="165"/>
          <ac:grpSpMkLst>
            <pc:docMk/>
            <pc:sldMk cId="1656759111" sldId="300"/>
            <ac:grpSpMk id="32" creationId="{13D7B7A9-0BFA-43E8-B7AE-007BAFA59381}"/>
          </ac:grpSpMkLst>
        </pc:grpChg>
        <pc:picChg chg="del mod ord">
          <ac:chgData name="Masaya Yamaguchi" userId="8869a66585b793a1" providerId="LiveId" clId="{0A56A575-C165-422A-9FA3-F4034D4821D5}" dt="2020-09-30T19:51:16.419" v="1804" actId="478"/>
          <ac:picMkLst>
            <pc:docMk/>
            <pc:sldMk cId="1656759111" sldId="300"/>
            <ac:picMk id="4" creationId="{1C10AF96-61FC-46FA-9105-EF71C80009EF}"/>
          </ac:picMkLst>
        </pc:picChg>
        <pc:picChg chg="mod ord">
          <ac:chgData name="Masaya Yamaguchi" userId="8869a66585b793a1" providerId="LiveId" clId="{0A56A575-C165-422A-9FA3-F4034D4821D5}" dt="2020-09-30T19:51:24.904" v="1805" actId="1076"/>
          <ac:picMkLst>
            <pc:docMk/>
            <pc:sldMk cId="1656759111" sldId="300"/>
            <ac:picMk id="7" creationId="{6A4430EB-AEA7-4AE6-816C-56F499DA041B}"/>
          </ac:picMkLst>
        </pc:picChg>
        <pc:picChg chg="add del mod topLvl">
          <ac:chgData name="Masaya Yamaguchi" userId="8869a66585b793a1" providerId="LiveId" clId="{0A56A575-C165-422A-9FA3-F4034D4821D5}" dt="2020-09-30T19:51:02.908" v="1792" actId="478"/>
          <ac:picMkLst>
            <pc:docMk/>
            <pc:sldMk cId="1656759111" sldId="300"/>
            <ac:picMk id="12" creationId="{E32CE653-6D10-4EB1-9CC0-2B1E5A4A993A}"/>
          </ac:picMkLst>
        </pc:picChg>
        <pc:picChg chg="del mod">
          <ac:chgData name="Masaya Yamaguchi" userId="8869a66585b793a1" providerId="LiveId" clId="{0A56A575-C165-422A-9FA3-F4034D4821D5}" dt="2020-09-30T19:48:58.943" v="1775"/>
          <ac:picMkLst>
            <pc:docMk/>
            <pc:sldMk cId="1656759111" sldId="300"/>
            <ac:picMk id="43" creationId="{32300243-0C1C-463E-8D1F-9ED5FCE3E64B}"/>
          </ac:picMkLst>
        </pc:picChg>
      </pc:sldChg>
      <pc:sldChg chg="del">
        <pc:chgData name="Masaya Yamaguchi" userId="8869a66585b793a1" providerId="LiveId" clId="{0A56A575-C165-422A-9FA3-F4034D4821D5}" dt="2020-09-30T15:22:55.262" v="119" actId="2696"/>
        <pc:sldMkLst>
          <pc:docMk/>
          <pc:sldMk cId="1926271191" sldId="300"/>
        </pc:sldMkLst>
      </pc:sldChg>
      <pc:sldChg chg="del">
        <pc:chgData name="Masaya Yamaguchi" userId="8869a66585b793a1" providerId="LiveId" clId="{0A56A575-C165-422A-9FA3-F4034D4821D5}" dt="2020-09-30T15:22:17.083" v="118" actId="2696"/>
        <pc:sldMkLst>
          <pc:docMk/>
          <pc:sldMk cId="4032057904" sldId="300"/>
        </pc:sldMkLst>
      </pc:sldChg>
      <pc:sldChg chg="del">
        <pc:chgData name="Masaya Yamaguchi" userId="8869a66585b793a1" providerId="LiveId" clId="{0A56A575-C165-422A-9FA3-F4034D4821D5}" dt="2020-09-30T15:25:53.012" v="200" actId="2696"/>
        <pc:sldMkLst>
          <pc:docMk/>
          <pc:sldMk cId="788650484" sldId="301"/>
        </pc:sldMkLst>
      </pc:sldChg>
      <pc:sldChg chg="addSp delSp modSp">
        <pc:chgData name="Masaya Yamaguchi" userId="8869a66585b793a1" providerId="LiveId" clId="{0A56A575-C165-422A-9FA3-F4034D4821D5}" dt="2020-10-01T06:29:21.489" v="2619" actId="20577"/>
        <pc:sldMkLst>
          <pc:docMk/>
          <pc:sldMk cId="3782714854" sldId="301"/>
        </pc:sldMkLst>
        <pc:spChg chg="mod">
          <ac:chgData name="Masaya Yamaguchi" userId="8869a66585b793a1" providerId="LiveId" clId="{0A56A575-C165-422A-9FA3-F4034D4821D5}" dt="2020-10-01T06:29:21.489" v="2619" actId="20577"/>
          <ac:spMkLst>
            <pc:docMk/>
            <pc:sldMk cId="3782714854" sldId="301"/>
            <ac:spMk id="2" creationId="{F81E8819-E4D2-47AA-8E02-603638F0FCB7}"/>
          </ac:spMkLst>
        </pc:spChg>
        <pc:spChg chg="mod">
          <ac:chgData name="Masaya Yamaguchi" userId="8869a66585b793a1" providerId="LiveId" clId="{0A56A575-C165-422A-9FA3-F4034D4821D5}" dt="2020-10-01T06:01:35.968" v="2183" actId="16959"/>
          <ac:spMkLst>
            <pc:docMk/>
            <pc:sldMk cId="3782714854" sldId="301"/>
            <ac:spMk id="5" creationId="{C723792D-244F-46B4-AEF2-7DD62A18A0E1}"/>
          </ac:spMkLst>
        </pc:spChg>
        <pc:spChg chg="del mod">
          <ac:chgData name="Masaya Yamaguchi" userId="8869a66585b793a1" providerId="LiveId" clId="{0A56A575-C165-422A-9FA3-F4034D4821D5}" dt="2020-09-30T19:57:23.352" v="2177"/>
          <ac:spMkLst>
            <pc:docMk/>
            <pc:sldMk cId="3782714854" sldId="301"/>
            <ac:spMk id="8" creationId="{8674AE80-D12E-40E9-B806-D5ED2A510583}"/>
          </ac:spMkLst>
        </pc:spChg>
        <pc:spChg chg="add del mod">
          <ac:chgData name="Masaya Yamaguchi" userId="8869a66585b793a1" providerId="LiveId" clId="{0A56A575-C165-422A-9FA3-F4034D4821D5}" dt="2020-10-01T06:28:51.988" v="2606"/>
          <ac:spMkLst>
            <pc:docMk/>
            <pc:sldMk cId="3782714854" sldId="301"/>
            <ac:spMk id="26" creationId="{94B4D6D9-088E-4024-A570-0026AF07B5F6}"/>
          </ac:spMkLst>
        </pc:spChg>
        <pc:spChg chg="del ord">
          <ac:chgData name="Masaya Yamaguchi" userId="8869a66585b793a1" providerId="LiveId" clId="{0A56A575-C165-422A-9FA3-F4034D4821D5}" dt="2020-10-01T06:23:08.075" v="2543" actId="478"/>
          <ac:spMkLst>
            <pc:docMk/>
            <pc:sldMk cId="3782714854" sldId="301"/>
            <ac:spMk id="27" creationId="{2E27D6DE-6820-4C64-B951-47671E7F1B2C}"/>
          </ac:spMkLst>
        </pc:spChg>
        <pc:spChg chg="del ord">
          <ac:chgData name="Masaya Yamaguchi" userId="8869a66585b793a1" providerId="LiveId" clId="{0A56A575-C165-422A-9FA3-F4034D4821D5}" dt="2020-10-01T06:23:20.208" v="2564" actId="478"/>
          <ac:spMkLst>
            <pc:docMk/>
            <pc:sldMk cId="3782714854" sldId="301"/>
            <ac:spMk id="31" creationId="{407DC119-F58B-4E55-A6A2-68CE9BAB3D3A}"/>
          </ac:spMkLst>
        </pc:spChg>
        <pc:spChg chg="del ord">
          <ac:chgData name="Masaya Yamaguchi" userId="8869a66585b793a1" providerId="LiveId" clId="{0A56A575-C165-422A-9FA3-F4034D4821D5}" dt="2020-10-01T06:23:52.021" v="2588" actId="478"/>
          <ac:spMkLst>
            <pc:docMk/>
            <pc:sldMk cId="3782714854" sldId="301"/>
            <ac:spMk id="35" creationId="{C7695F55-0F0F-42F6-9018-E7279F92C06A}"/>
          </ac:spMkLst>
        </pc:spChg>
        <pc:grpChg chg="add mod">
          <ac:chgData name="Masaya Yamaguchi" userId="8869a66585b793a1" providerId="LiveId" clId="{0A56A575-C165-422A-9FA3-F4034D4821D5}" dt="2020-10-01T06:18:57.082" v="2384" actId="1076"/>
          <ac:grpSpMkLst>
            <pc:docMk/>
            <pc:sldMk cId="3782714854" sldId="301"/>
            <ac:grpSpMk id="25" creationId="{DA64BE70-AD1E-42CA-BF6C-F57DB0A42D45}"/>
          </ac:grpSpMkLst>
        </pc:grpChg>
        <pc:grpChg chg="ord">
          <ac:chgData name="Masaya Yamaguchi" userId="8869a66585b793a1" providerId="LiveId" clId="{0A56A575-C165-422A-9FA3-F4034D4821D5}" dt="2020-10-01T06:23:08.075" v="2542"/>
          <ac:grpSpMkLst>
            <pc:docMk/>
            <pc:sldMk cId="3782714854" sldId="301"/>
            <ac:grpSpMk id="30" creationId="{05B08124-EF3A-4E3C-A5A3-FE1004877E27}"/>
          </ac:grpSpMkLst>
        </pc:grpChg>
        <pc:grpChg chg="ord">
          <ac:chgData name="Masaya Yamaguchi" userId="8869a66585b793a1" providerId="LiveId" clId="{0A56A575-C165-422A-9FA3-F4034D4821D5}" dt="2020-10-01T06:23:20.208" v="2563"/>
          <ac:grpSpMkLst>
            <pc:docMk/>
            <pc:sldMk cId="3782714854" sldId="301"/>
            <ac:grpSpMk id="34" creationId="{C822AF8F-FE34-4068-A0A8-8DB0A4039299}"/>
          </ac:grpSpMkLst>
        </pc:grpChg>
        <pc:grpChg chg="mod ord">
          <ac:chgData name="Masaya Yamaguchi" userId="8869a66585b793a1" providerId="LiveId" clId="{0A56A575-C165-422A-9FA3-F4034D4821D5}" dt="2020-10-01T06:23:56.665" v="2589" actId="1076"/>
          <ac:grpSpMkLst>
            <pc:docMk/>
            <pc:sldMk cId="3782714854" sldId="301"/>
            <ac:grpSpMk id="38" creationId="{4D11CB92-FE87-4A54-973E-47B5A8884788}"/>
          </ac:grpSpMkLst>
        </pc:grpChg>
        <pc:picChg chg="del mod ord">
          <ac:chgData name="Masaya Yamaguchi" userId="8869a66585b793a1" providerId="LiveId" clId="{0A56A575-C165-422A-9FA3-F4034D4821D5}" dt="2020-10-01T06:09:18.036" v="2207" actId="478"/>
          <ac:picMkLst>
            <pc:docMk/>
            <pc:sldMk cId="3782714854" sldId="301"/>
            <ac:picMk id="4" creationId="{11FC9ADB-4BD1-4578-8EF5-51656436FD63}"/>
          </ac:picMkLst>
        </pc:picChg>
        <pc:picChg chg="del mod">
          <ac:chgData name="Masaya Yamaguchi" userId="8869a66585b793a1" providerId="LiveId" clId="{0A56A575-C165-422A-9FA3-F4034D4821D5}" dt="2020-10-01T06:09:10.184" v="2195" actId="478"/>
          <ac:picMkLst>
            <pc:docMk/>
            <pc:sldMk cId="3782714854" sldId="301"/>
            <ac:picMk id="7" creationId="{6A4430EB-AEA7-4AE6-816C-56F499DA041B}"/>
          </ac:picMkLst>
        </pc:picChg>
        <pc:picChg chg="del mod ord">
          <ac:chgData name="Masaya Yamaguchi" userId="8869a66585b793a1" providerId="LiveId" clId="{0A56A575-C165-422A-9FA3-F4034D4821D5}" dt="2020-10-01T06:12:38.250" v="2222" actId="478"/>
          <ac:picMkLst>
            <pc:docMk/>
            <pc:sldMk cId="3782714854" sldId="301"/>
            <ac:picMk id="8" creationId="{6AD4D203-5D37-4BE2-8BFA-695774121678}"/>
          </ac:picMkLst>
        </pc:picChg>
        <pc:picChg chg="add del mod">
          <ac:chgData name="Masaya Yamaguchi" userId="8869a66585b793a1" providerId="LiveId" clId="{0A56A575-C165-422A-9FA3-F4034D4821D5}" dt="2020-10-01T06:15:06.935" v="2335" actId="478"/>
          <ac:picMkLst>
            <pc:docMk/>
            <pc:sldMk cId="3782714854" sldId="301"/>
            <ac:picMk id="9" creationId="{1C42B28A-BF0D-4D44-9F7C-989C7885CE81}"/>
          </ac:picMkLst>
        </pc:picChg>
        <pc:picChg chg="del mod ord">
          <ac:chgData name="Masaya Yamaguchi" userId="8869a66585b793a1" providerId="LiveId" clId="{0A56A575-C165-422A-9FA3-F4034D4821D5}" dt="2020-10-01T06:12:48.404" v="2235" actId="478"/>
          <ac:picMkLst>
            <pc:docMk/>
            <pc:sldMk cId="3782714854" sldId="301"/>
            <ac:picMk id="11" creationId="{5C4CF69F-ABD7-44AC-9F5D-926A4D7B2889}"/>
          </ac:picMkLst>
        </pc:picChg>
        <pc:picChg chg="del mod ord">
          <ac:chgData name="Masaya Yamaguchi" userId="8869a66585b793a1" providerId="LiveId" clId="{0A56A575-C165-422A-9FA3-F4034D4821D5}" dt="2020-10-01T06:23:08.072" v="2540" actId="478"/>
          <ac:picMkLst>
            <pc:docMk/>
            <pc:sldMk cId="3782714854" sldId="301"/>
            <ac:picMk id="13" creationId="{E56EC375-433D-4B21-A696-1BCF9474F3ED}"/>
          </ac:picMkLst>
        </pc:picChg>
        <pc:picChg chg="del mod ord">
          <ac:chgData name="Masaya Yamaguchi" userId="8869a66585b793a1" providerId="LiveId" clId="{0A56A575-C165-422A-9FA3-F4034D4821D5}" dt="2020-10-01T06:23:20.206" v="2561" actId="478"/>
          <ac:picMkLst>
            <pc:docMk/>
            <pc:sldMk cId="3782714854" sldId="301"/>
            <ac:picMk id="15" creationId="{A98C66C1-6195-4452-A256-E5E360702C51}"/>
          </ac:picMkLst>
        </pc:picChg>
        <pc:picChg chg="mod">
          <ac:chgData name="Masaya Yamaguchi" userId="8869a66585b793a1" providerId="LiveId" clId="{0A56A575-C165-422A-9FA3-F4034D4821D5}" dt="2020-10-01T06:18:52.448" v="2383" actId="164"/>
          <ac:picMkLst>
            <pc:docMk/>
            <pc:sldMk cId="3782714854" sldId="301"/>
            <ac:picMk id="17" creationId="{9E6D30A7-2EA2-4C8E-8C9D-114851DF9BA0}"/>
          </ac:picMkLst>
        </pc:picChg>
        <pc:picChg chg="add del mod">
          <ac:chgData name="Masaya Yamaguchi" userId="8869a66585b793a1" providerId="LiveId" clId="{0A56A575-C165-422A-9FA3-F4034D4821D5}" dt="2020-10-01T06:17:36.246" v="2357" actId="478"/>
          <ac:picMkLst>
            <pc:docMk/>
            <pc:sldMk cId="3782714854" sldId="301"/>
            <ac:picMk id="18" creationId="{6DAD8C8F-6AA8-4009-AA08-A6E4C9213975}"/>
          </ac:picMkLst>
        </pc:picChg>
        <pc:picChg chg="del mod ord">
          <ac:chgData name="Masaya Yamaguchi" userId="8869a66585b793a1" providerId="LiveId" clId="{0A56A575-C165-422A-9FA3-F4034D4821D5}" dt="2020-10-01T06:18:30.765" v="2369" actId="478"/>
          <ac:picMkLst>
            <pc:docMk/>
            <pc:sldMk cId="3782714854" sldId="301"/>
            <ac:picMk id="20" creationId="{8125D374-4F5D-4DDA-9C38-8FF1F4A09171}"/>
          </ac:picMkLst>
        </pc:picChg>
        <pc:picChg chg="del mod ord">
          <ac:chgData name="Masaya Yamaguchi" userId="8869a66585b793a1" providerId="LiveId" clId="{0A56A575-C165-422A-9FA3-F4034D4821D5}" dt="2020-10-01T06:18:40.647" v="2381" actId="478"/>
          <ac:picMkLst>
            <pc:docMk/>
            <pc:sldMk cId="3782714854" sldId="301"/>
            <ac:picMk id="22" creationId="{C2D84E27-E1A5-411E-B0BB-00852A35C275}"/>
          </ac:picMkLst>
        </pc:picChg>
        <pc:picChg chg="del mod ord">
          <ac:chgData name="Masaya Yamaguchi" userId="8869a66585b793a1" providerId="LiveId" clId="{0A56A575-C165-422A-9FA3-F4034D4821D5}" dt="2020-10-01T06:23:52.018" v="2585" actId="478"/>
          <ac:picMkLst>
            <pc:docMk/>
            <pc:sldMk cId="3782714854" sldId="301"/>
            <ac:picMk id="24" creationId="{9D7A0C53-786E-4559-BBA4-555C340E3C4B}"/>
          </ac:picMkLst>
        </pc:picChg>
        <pc:picChg chg="mod ord">
          <ac:chgData name="Masaya Yamaguchi" userId="8869a66585b793a1" providerId="LiveId" clId="{0A56A575-C165-422A-9FA3-F4034D4821D5}" dt="2020-10-01T06:23:08.072" v="2539" actId="108"/>
          <ac:picMkLst>
            <pc:docMk/>
            <pc:sldMk cId="3782714854" sldId="301"/>
            <ac:picMk id="29" creationId="{573D4A09-49E5-4023-8072-8C9E55B89386}"/>
          </ac:picMkLst>
        </pc:picChg>
        <pc:picChg chg="mod ord">
          <ac:chgData name="Masaya Yamaguchi" userId="8869a66585b793a1" providerId="LiveId" clId="{0A56A575-C165-422A-9FA3-F4034D4821D5}" dt="2020-10-01T06:23:20.205" v="2560" actId="108"/>
          <ac:picMkLst>
            <pc:docMk/>
            <pc:sldMk cId="3782714854" sldId="301"/>
            <ac:picMk id="33" creationId="{EA09D902-DFBC-419A-8EF2-E829A2263388}"/>
          </ac:picMkLst>
        </pc:picChg>
        <pc:picChg chg="mod ord">
          <ac:chgData name="Masaya Yamaguchi" userId="8869a66585b793a1" providerId="LiveId" clId="{0A56A575-C165-422A-9FA3-F4034D4821D5}" dt="2020-10-01T06:23:52.018" v="2584" actId="108"/>
          <ac:picMkLst>
            <pc:docMk/>
            <pc:sldMk cId="3782714854" sldId="301"/>
            <ac:picMk id="37" creationId="{A0D95BDF-9886-465C-A387-0A38F1754B36}"/>
          </ac:picMkLst>
        </pc:picChg>
      </pc:sldChg>
      <pc:sldChg chg="addSp delSp modSp">
        <pc:chgData name="Masaya Yamaguchi" userId="8869a66585b793a1" providerId="LiveId" clId="{0A56A575-C165-422A-9FA3-F4034D4821D5}" dt="2020-10-01T06:40:07.206" v="2905" actId="1076"/>
        <pc:sldMkLst>
          <pc:docMk/>
          <pc:sldMk cId="3311781374" sldId="302"/>
        </pc:sldMkLst>
        <pc:spChg chg="del mod">
          <ac:chgData name="Masaya Yamaguchi" userId="8869a66585b793a1" providerId="LiveId" clId="{0A56A575-C165-422A-9FA3-F4034D4821D5}" dt="2020-10-01T06:24:07.598" v="2592"/>
          <ac:spMkLst>
            <pc:docMk/>
            <pc:sldMk cId="3311781374" sldId="302"/>
            <ac:spMk id="2" creationId="{F81E8819-E4D2-47AA-8E02-603638F0FCB7}"/>
          </ac:spMkLst>
        </pc:spChg>
        <pc:spChg chg="add mod">
          <ac:chgData name="Masaya Yamaguchi" userId="8869a66585b793a1" providerId="LiveId" clId="{0A56A575-C165-422A-9FA3-F4034D4821D5}" dt="2020-10-01T06:33:15.749" v="2722" actId="20577"/>
          <ac:spMkLst>
            <pc:docMk/>
            <pc:sldMk cId="3311781374" sldId="302"/>
            <ac:spMk id="14" creationId="{198D3112-883F-4A99-BD26-664463F0334E}"/>
          </ac:spMkLst>
        </pc:spChg>
        <pc:spChg chg="add del mod">
          <ac:chgData name="Masaya Yamaguchi" userId="8869a66585b793a1" providerId="LiveId" clId="{0A56A575-C165-422A-9FA3-F4034D4821D5}" dt="2020-10-01T06:34:46.595" v="2745"/>
          <ac:spMkLst>
            <pc:docMk/>
            <pc:sldMk cId="3311781374" sldId="302"/>
            <ac:spMk id="21" creationId="{2D19E63E-D311-4B3A-8D66-4BD295DA6F6C}"/>
          </ac:spMkLst>
        </pc:spChg>
        <pc:spChg chg="add mod">
          <ac:chgData name="Masaya Yamaguchi" userId="8869a66585b793a1" providerId="LiveId" clId="{0A56A575-C165-422A-9FA3-F4034D4821D5}" dt="2020-10-01T06:36:52.432" v="2828" actId="164"/>
          <ac:spMkLst>
            <pc:docMk/>
            <pc:sldMk cId="3311781374" sldId="302"/>
            <ac:spMk id="26" creationId="{14AD6B0D-67AD-4D5B-8DD2-17186EB1F999}"/>
          </ac:spMkLst>
        </pc:spChg>
        <pc:spChg chg="add mod">
          <ac:chgData name="Masaya Yamaguchi" userId="8869a66585b793a1" providerId="LiveId" clId="{0A56A575-C165-422A-9FA3-F4034D4821D5}" dt="2020-10-01T06:37:27.070" v="2835" actId="164"/>
          <ac:spMkLst>
            <pc:docMk/>
            <pc:sldMk cId="3311781374" sldId="302"/>
            <ac:spMk id="28" creationId="{8B96D9A8-D008-4F42-9C52-DB447C9F9055}"/>
          </ac:spMkLst>
        </pc:spChg>
        <pc:spChg chg="add mod">
          <ac:chgData name="Masaya Yamaguchi" userId="8869a66585b793a1" providerId="LiveId" clId="{0A56A575-C165-422A-9FA3-F4034D4821D5}" dt="2020-10-01T06:40:07.206" v="2905" actId="1076"/>
          <ac:spMkLst>
            <pc:docMk/>
            <pc:sldMk cId="3311781374" sldId="302"/>
            <ac:spMk id="32" creationId="{71886CBD-C7E8-49DF-9FA5-45116F85CFC0}"/>
          </ac:spMkLst>
        </pc:spChg>
        <pc:grpChg chg="del mod">
          <ac:chgData name="Masaya Yamaguchi" userId="8869a66585b793a1" providerId="LiveId" clId="{0A56A575-C165-422A-9FA3-F4034D4821D5}" dt="2020-10-01T06:24:02.802" v="2590"/>
          <ac:grpSpMkLst>
            <pc:docMk/>
            <pc:sldMk cId="3311781374" sldId="302"/>
            <ac:grpSpMk id="25" creationId="{DA64BE70-AD1E-42CA-BF6C-F57DB0A42D45}"/>
          </ac:grpSpMkLst>
        </pc:grpChg>
        <pc:grpChg chg="add mod">
          <ac:chgData name="Masaya Yamaguchi" userId="8869a66585b793a1" providerId="LiveId" clId="{0A56A575-C165-422A-9FA3-F4034D4821D5}" dt="2020-10-01T06:37:27.070" v="2835" actId="164"/>
          <ac:grpSpMkLst>
            <pc:docMk/>
            <pc:sldMk cId="3311781374" sldId="302"/>
            <ac:grpSpMk id="27" creationId="{1FD97991-6EDB-4818-9371-6CAE118B15E5}"/>
          </ac:grpSpMkLst>
        </pc:grpChg>
        <pc:grpChg chg="add mod">
          <ac:chgData name="Masaya Yamaguchi" userId="8869a66585b793a1" providerId="LiveId" clId="{0A56A575-C165-422A-9FA3-F4034D4821D5}" dt="2020-10-01T06:40:07.206" v="2905" actId="1076"/>
          <ac:grpSpMkLst>
            <pc:docMk/>
            <pc:sldMk cId="3311781374" sldId="302"/>
            <ac:grpSpMk id="29" creationId="{ECB3A8A9-653D-4002-8E1F-834C6230D695}"/>
          </ac:grpSpMkLst>
        </pc:grpChg>
        <pc:picChg chg="del mod ord">
          <ac:chgData name="Masaya Yamaguchi" userId="8869a66585b793a1" providerId="LiveId" clId="{0A56A575-C165-422A-9FA3-F4034D4821D5}" dt="2020-10-01T06:28:20.579" v="2605" actId="478"/>
          <ac:picMkLst>
            <pc:docMk/>
            <pc:sldMk cId="3311781374" sldId="302"/>
            <ac:picMk id="4" creationId="{9B7EE85F-411A-4C56-AEDE-50D16BD57B39}"/>
          </ac:picMkLst>
        </pc:picChg>
        <pc:picChg chg="del mod ord">
          <ac:chgData name="Masaya Yamaguchi" userId="8869a66585b793a1" providerId="LiveId" clId="{0A56A575-C165-422A-9FA3-F4034D4821D5}" dt="2020-10-01T06:37:52.020" v="2851" actId="478"/>
          <ac:picMkLst>
            <pc:docMk/>
            <pc:sldMk cId="3311781374" sldId="302"/>
            <ac:picMk id="7" creationId="{464DB60F-64A8-4CC1-91F8-7FC632E7DB7C}"/>
          </ac:picMkLst>
        </pc:picChg>
        <pc:picChg chg="add del mod">
          <ac:chgData name="Masaya Yamaguchi" userId="8869a66585b793a1" providerId="LiveId" clId="{0A56A575-C165-422A-9FA3-F4034D4821D5}" dt="2020-10-01T06:22:27.611" v="2519" actId="478"/>
          <ac:picMkLst>
            <pc:docMk/>
            <pc:sldMk cId="3311781374" sldId="302"/>
            <ac:picMk id="9" creationId="{580FC4F2-5CBB-4D42-AC94-DFE519CE0A00}"/>
          </ac:picMkLst>
        </pc:picChg>
        <pc:picChg chg="del mod">
          <ac:chgData name="Masaya Yamaguchi" userId="8869a66585b793a1" providerId="LiveId" clId="{0A56A575-C165-422A-9FA3-F4034D4821D5}" dt="2020-10-01T06:32:37.402" v="2641" actId="478"/>
          <ac:picMkLst>
            <pc:docMk/>
            <pc:sldMk cId="3311781374" sldId="302"/>
            <ac:picMk id="10" creationId="{681EE90F-6765-4C5E-B360-22C90BAF3705}"/>
          </ac:picMkLst>
        </pc:picChg>
        <pc:picChg chg="del mod ord">
          <ac:chgData name="Masaya Yamaguchi" userId="8869a66585b793a1" providerId="LiveId" clId="{0A56A575-C165-422A-9FA3-F4034D4821D5}" dt="2020-10-01T06:33:28.984" v="2735" actId="478"/>
          <ac:picMkLst>
            <pc:docMk/>
            <pc:sldMk cId="3311781374" sldId="302"/>
            <ac:picMk id="12" creationId="{2C6B66B4-2567-4CB3-A9E2-E4E7FFF70A5B}"/>
          </ac:picMkLst>
        </pc:picChg>
        <pc:picChg chg="mod ord">
          <ac:chgData name="Masaya Yamaguchi" userId="8869a66585b793a1" providerId="LiveId" clId="{0A56A575-C165-422A-9FA3-F4034D4821D5}" dt="2020-10-01T06:33:28.984" v="2734" actId="108"/>
          <ac:picMkLst>
            <pc:docMk/>
            <pc:sldMk cId="3311781374" sldId="302"/>
            <ac:picMk id="18" creationId="{CD131779-C166-4CB5-B6E4-164DB4202775}"/>
          </ac:picMkLst>
        </pc:picChg>
        <pc:picChg chg="del mod">
          <ac:chgData name="Masaya Yamaguchi" userId="8869a66585b793a1" providerId="LiveId" clId="{0A56A575-C165-422A-9FA3-F4034D4821D5}" dt="2020-10-01T06:36:02.459" v="2764" actId="478"/>
          <ac:picMkLst>
            <pc:docMk/>
            <pc:sldMk cId="3311781374" sldId="302"/>
            <ac:picMk id="20" creationId="{78F54311-A281-47CC-A305-6DA71AB8A23F}"/>
          </ac:picMkLst>
        </pc:picChg>
        <pc:picChg chg="mod ord">
          <ac:chgData name="Masaya Yamaguchi" userId="8869a66585b793a1" providerId="LiveId" clId="{0A56A575-C165-422A-9FA3-F4034D4821D5}" dt="2020-10-01T06:36:52.432" v="2828" actId="164"/>
          <ac:picMkLst>
            <pc:docMk/>
            <pc:sldMk cId="3311781374" sldId="302"/>
            <ac:picMk id="23" creationId="{DB485632-9AF9-497A-A0EA-57ACF23D63FB}"/>
          </ac:picMkLst>
        </pc:picChg>
        <pc:picChg chg="mod ord">
          <ac:chgData name="Masaya Yamaguchi" userId="8869a66585b793a1" providerId="LiveId" clId="{0A56A575-C165-422A-9FA3-F4034D4821D5}" dt="2020-10-01T06:40:07.206" v="2905" actId="1076"/>
          <ac:picMkLst>
            <pc:docMk/>
            <pc:sldMk cId="3311781374" sldId="302"/>
            <ac:picMk id="31" creationId="{4B22C9D3-658E-4ED0-9596-582A404307E3}"/>
          </ac:picMkLst>
        </pc:picChg>
        <pc:picChg chg="del mod">
          <ac:chgData name="Masaya Yamaguchi" userId="8869a66585b793a1" providerId="LiveId" clId="{0A56A575-C165-422A-9FA3-F4034D4821D5}" dt="2020-10-01T06:39:46.588" v="2901" actId="478"/>
          <ac:picMkLst>
            <pc:docMk/>
            <pc:sldMk cId="3311781374" sldId="302"/>
            <ac:picMk id="34" creationId="{1C520106-5616-4457-8D1B-F2693144BB04}"/>
          </ac:picMkLst>
        </pc:picChg>
        <pc:picChg chg="mod ord">
          <ac:chgData name="Masaya Yamaguchi" userId="8869a66585b793a1" providerId="LiveId" clId="{0A56A575-C165-422A-9FA3-F4034D4821D5}" dt="2020-10-01T06:40:01.428" v="2904" actId="1076"/>
          <ac:picMkLst>
            <pc:docMk/>
            <pc:sldMk cId="3311781374" sldId="302"/>
            <ac:picMk id="36" creationId="{813D65EF-E8DC-4F98-9373-66AC82AFAD47}"/>
          </ac:picMkLst>
        </pc:picChg>
      </pc:sldChg>
      <pc:sldChg chg="delSp modSp">
        <pc:chgData name="Masaya Yamaguchi" userId="8869a66585b793a1" providerId="LiveId" clId="{0A56A575-C165-422A-9FA3-F4034D4821D5}" dt="2020-10-01T06:45:08.804" v="3299" actId="20577"/>
        <pc:sldMkLst>
          <pc:docMk/>
          <pc:sldMk cId="2759494469" sldId="303"/>
        </pc:sldMkLst>
        <pc:spChg chg="mod">
          <ac:chgData name="Masaya Yamaguchi" userId="8869a66585b793a1" providerId="LiveId" clId="{0A56A575-C165-422A-9FA3-F4034D4821D5}" dt="2020-10-01T06:45:08.804" v="3299" actId="20577"/>
          <ac:spMkLst>
            <pc:docMk/>
            <pc:sldMk cId="2759494469" sldId="303"/>
            <ac:spMk id="14" creationId="{198D3112-883F-4A99-BD26-664463F0334E}"/>
          </ac:spMkLst>
        </pc:spChg>
        <pc:spChg chg="del">
          <ac:chgData name="Masaya Yamaguchi" userId="8869a66585b793a1" providerId="LiveId" clId="{0A56A575-C165-422A-9FA3-F4034D4821D5}" dt="2020-10-01T06:40:39.537" v="2909"/>
          <ac:spMkLst>
            <pc:docMk/>
            <pc:sldMk cId="2759494469" sldId="303"/>
            <ac:spMk id="32" creationId="{71886CBD-C7E8-49DF-9FA5-45116F85CFC0}"/>
          </ac:spMkLst>
        </pc:spChg>
        <pc:grpChg chg="del">
          <ac:chgData name="Masaya Yamaguchi" userId="8869a66585b793a1" providerId="LiveId" clId="{0A56A575-C165-422A-9FA3-F4034D4821D5}" dt="2020-10-01T06:40:37.155" v="2908"/>
          <ac:grpSpMkLst>
            <pc:docMk/>
            <pc:sldMk cId="2759494469" sldId="303"/>
            <ac:grpSpMk id="29" creationId="{ECB3A8A9-653D-4002-8E1F-834C6230D695}"/>
          </ac:grpSpMkLst>
        </pc:grpChg>
        <pc:picChg chg="del">
          <ac:chgData name="Masaya Yamaguchi" userId="8869a66585b793a1" providerId="LiveId" clId="{0A56A575-C165-422A-9FA3-F4034D4821D5}" dt="2020-10-01T06:40:41.856" v="2910"/>
          <ac:picMkLst>
            <pc:docMk/>
            <pc:sldMk cId="2759494469" sldId="303"/>
            <ac:picMk id="18" creationId="{CD131779-C166-4CB5-B6E4-164DB4202775}"/>
          </ac:picMkLst>
        </pc:picChg>
        <pc:picChg chg="mod">
          <ac:chgData name="Masaya Yamaguchi" userId="8869a66585b793a1" providerId="LiveId" clId="{0A56A575-C165-422A-9FA3-F4034D4821D5}" dt="2020-10-01T06:41:30.430" v="2958" actId="1076"/>
          <ac:picMkLst>
            <pc:docMk/>
            <pc:sldMk cId="2759494469" sldId="303"/>
            <ac:picMk id="31" creationId="{4B22C9D3-658E-4ED0-9596-582A404307E3}"/>
          </ac:picMkLst>
        </pc:picChg>
        <pc:picChg chg="del">
          <ac:chgData name="Masaya Yamaguchi" userId="8869a66585b793a1" providerId="LiveId" clId="{0A56A575-C165-422A-9FA3-F4034D4821D5}" dt="2020-10-01T06:40:41.856" v="2910"/>
          <ac:picMkLst>
            <pc:docMk/>
            <pc:sldMk cId="2759494469" sldId="303"/>
            <ac:picMk id="36" creationId="{813D65EF-E8DC-4F98-9373-66AC82AFAD47}"/>
          </ac:picMkLst>
        </pc:picChg>
      </pc:sldChg>
      <pc:sldChg chg="delSp modSp">
        <pc:chgData name="Masaya Yamaguchi" userId="8869a66585b793a1" providerId="LiveId" clId="{0A56A575-C165-422A-9FA3-F4034D4821D5}" dt="2020-10-01T06:48:38.035" v="3648" actId="16959"/>
        <pc:sldMkLst>
          <pc:docMk/>
          <pc:sldMk cId="1917616650" sldId="304"/>
        </pc:sldMkLst>
        <pc:spChg chg="mod">
          <ac:chgData name="Masaya Yamaguchi" userId="8869a66585b793a1" providerId="LiveId" clId="{0A56A575-C165-422A-9FA3-F4034D4821D5}" dt="2020-10-01T06:46:02.390" v="3308" actId="20577"/>
          <ac:spMkLst>
            <pc:docMk/>
            <pc:sldMk cId="1917616650" sldId="304"/>
            <ac:spMk id="5" creationId="{C723792D-244F-46B4-AEF2-7DD62A18A0E1}"/>
          </ac:spMkLst>
        </pc:spChg>
        <pc:spChg chg="mod">
          <ac:chgData name="Masaya Yamaguchi" userId="8869a66585b793a1" providerId="LiveId" clId="{0A56A575-C165-422A-9FA3-F4034D4821D5}" dt="2020-10-01T06:48:38.035" v="3648" actId="16959"/>
          <ac:spMkLst>
            <pc:docMk/>
            <pc:sldMk cId="1917616650" sldId="304"/>
            <ac:spMk id="14" creationId="{198D3112-883F-4A99-BD26-664463F0334E}"/>
          </ac:spMkLst>
        </pc:spChg>
        <pc:picChg chg="del">
          <ac:chgData name="Masaya Yamaguchi" userId="8869a66585b793a1" providerId="LiveId" clId="{0A56A575-C165-422A-9FA3-F4034D4821D5}" dt="2020-10-01T06:46:04.973" v="3309"/>
          <ac:picMkLst>
            <pc:docMk/>
            <pc:sldMk cId="1917616650" sldId="304"/>
            <ac:picMk id="31" creationId="{4B22C9D3-658E-4ED0-9596-582A404307E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25BBA6-3ED2-4B4D-A130-A044031F2A0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457CB6A-9508-4C65-9606-F1F9B6BDF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97E0E4-7E93-4C96-B522-71B4F49D9704}"/>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EFB9F4F6-9C46-433A-8457-574BB496B4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434E76-FBDD-49CA-9F7C-6D7BE84487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603997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FC22A-AA66-468B-A5F9-07E9A6FC08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A562725-25EF-447B-A5A8-1958A55DD2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BD733CE-0EE6-4230-9DB5-7AC9C8F68045}"/>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6694ABAE-2F46-4BE1-BA0D-B7167C405D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DC087-F77A-4747-8D38-0B6E9F4D4F1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43501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DE0972-6C73-4388-B498-15BFE363A80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E39D4B-0EBD-4934-923E-5DD52ECE13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533510-2576-4F70-82B6-5459928DC385}"/>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80833009-C9BD-4FF7-8BE0-DA6BB1A5F7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56AA40-784E-4ABE-89CF-3EC9FEC4A5D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64072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7EBE8-21AA-49C0-A9DD-41DB6C6DAD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DDCECD-8511-42A8-BE0C-070D400CDEF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2EF7E2-5C26-43F7-9B4C-F54D5D286A78}"/>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8830170B-A7DA-467F-BFE4-C646E6F74C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B4D5F-B0DC-426B-982B-465D863C82E8}"/>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21601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16BA57-72F6-4AB5-9FE5-E23E650DFCA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77596B-4446-47E4-A6CB-460B74B730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FD2B92D-AE3C-4E79-856A-7B9783B66C04}"/>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4F09C03D-E009-43ED-90D7-F1CCA1095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1B6C70-8D12-4569-8440-B94425CE79F2}"/>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572771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C4D311-2F61-4034-A125-1564A234E3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6607C8-99BA-41E1-A917-7475A74283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EECE4C9-B97B-493F-AAD7-30C5B5BC2D7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71CA789-3D4D-4423-9FB6-0F265A21922E}"/>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26E7DAC9-85D1-48A6-BB50-17CB0B03F0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1E2FFE1-0C7F-4540-B976-251BBCCD2D0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92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A9F05-8A48-47E5-960A-18DD79E39E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1460AF-AA51-409D-B772-1745397C9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32129C-0860-44B9-9B37-C09295876B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FE9C3-DDF8-4C78-A0BA-A2CB04B9F5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512867D-32C2-4AA8-86EF-7E0390E1FAB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C98A444-1E41-4EE2-8104-8B8F481D7D8F}"/>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8" name="フッター プレースホルダー 7">
            <a:extLst>
              <a:ext uri="{FF2B5EF4-FFF2-40B4-BE49-F238E27FC236}">
                <a16:creationId xmlns:a16="http://schemas.microsoft.com/office/drawing/2014/main" id="{6E93AE8B-076E-4CC7-B548-6E9D889C908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197F85E-74ED-47D6-80E8-02646963F184}"/>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4735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FED19D-EE50-4E5C-AB30-7F0749AAD1B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8175320-52F3-4134-B18B-EF929D5ACDD6}"/>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4" name="フッター プレースホルダー 3">
            <a:extLst>
              <a:ext uri="{FF2B5EF4-FFF2-40B4-BE49-F238E27FC236}">
                <a16:creationId xmlns:a16="http://schemas.microsoft.com/office/drawing/2014/main" id="{9ED8A3CE-B108-4E76-AB8E-52136302B24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0A9B60D-235B-462C-B6D5-546E40AA2B9D}"/>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99951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257585-BC2D-4D3D-BF54-E044B6A8E6C6}"/>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3" name="フッター プレースホルダー 2">
            <a:extLst>
              <a:ext uri="{FF2B5EF4-FFF2-40B4-BE49-F238E27FC236}">
                <a16:creationId xmlns:a16="http://schemas.microsoft.com/office/drawing/2014/main" id="{44AE831D-4DCB-4935-9B72-6CC4DB450B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84CA4B-E7B9-4E65-8C33-4A6F14DC9F16}"/>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330609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726CD5-B657-45D5-8907-A52694FD1C8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D27EEB7-3C2C-4CD3-AB1C-25275EF66F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9F3B15-20B0-4E89-85DA-EDB0BBEE6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EB58E8-C95D-49DC-90BE-5E0C04A1E43A}"/>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1CB66A96-59C4-4344-A028-F098D3E9B9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BF659B-F872-4647-8E1D-0C18B68F30E1}"/>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078782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1F235-B367-47CF-9FB2-24B96A8C098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3D42EC-8FD7-4130-9FA0-66DF040420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50D180-C2E6-4E28-9AA6-E39B7AE15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F5D6DF-49B7-4635-BF52-C4B2C50DC6DF}"/>
              </a:ext>
            </a:extLst>
          </p:cNvPr>
          <p:cNvSpPr>
            <a:spLocks noGrp="1"/>
          </p:cNvSpPr>
          <p:nvPr>
            <p:ph type="dt" sz="half" idx="10"/>
          </p:nvPr>
        </p:nvSpPr>
        <p:spPr/>
        <p:txBody>
          <a:bodyPr/>
          <a:lstStyle/>
          <a:p>
            <a:fld id="{6F410624-7C5E-4564-8988-5D4DC79A743A}" type="datetimeFigureOut">
              <a:rPr kumimoji="1" lang="ja-JP" altLang="en-US" smtClean="0"/>
              <a:t>2020/10/1</a:t>
            </a:fld>
            <a:endParaRPr kumimoji="1" lang="ja-JP" altLang="en-US"/>
          </a:p>
        </p:txBody>
      </p:sp>
      <p:sp>
        <p:nvSpPr>
          <p:cNvPr id="6" name="フッター プレースホルダー 5">
            <a:extLst>
              <a:ext uri="{FF2B5EF4-FFF2-40B4-BE49-F238E27FC236}">
                <a16:creationId xmlns:a16="http://schemas.microsoft.com/office/drawing/2014/main" id="{272E9772-291E-4C88-BC92-0C4C374B0A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A07538C-6BF6-48CF-BEC1-AAA1E2CE0173}"/>
              </a:ext>
            </a:extLst>
          </p:cNvPr>
          <p:cNvSpPr>
            <a:spLocks noGrp="1"/>
          </p:cNvSpPr>
          <p:nvPr>
            <p:ph type="sldNum" sz="quarter" idx="12"/>
          </p:nvPr>
        </p:nvSpPr>
        <p:spPr/>
        <p:txBody>
          <a:body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904881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222E62C-7874-4B23-9CBC-DF20976AC2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9818F3-0E31-47D5-9A03-8F43ECEEF6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8F993C-7D25-4294-B1E5-D6331AF5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10624-7C5E-4564-8988-5D4DC79A743A}" type="datetimeFigureOut">
              <a:rPr kumimoji="1" lang="ja-JP" altLang="en-US" smtClean="0"/>
              <a:t>2020/10/1</a:t>
            </a:fld>
            <a:endParaRPr kumimoji="1" lang="ja-JP" altLang="en-US"/>
          </a:p>
        </p:txBody>
      </p:sp>
      <p:sp>
        <p:nvSpPr>
          <p:cNvPr id="5" name="フッター プレースホルダー 4">
            <a:extLst>
              <a:ext uri="{FF2B5EF4-FFF2-40B4-BE49-F238E27FC236}">
                <a16:creationId xmlns:a16="http://schemas.microsoft.com/office/drawing/2014/main" id="{6CF43E87-E235-478E-9394-ACFC5D509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CA10744-902E-4F30-BF1E-9A89DB61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215F5-7CF1-47FF-92E5-1F2CDEE01E53}" type="slidenum">
              <a:rPr kumimoji="1" lang="ja-JP" altLang="en-US" smtClean="0"/>
              <a:t>‹#›</a:t>
            </a:fld>
            <a:endParaRPr kumimoji="1" lang="ja-JP" altLang="en-US"/>
          </a:p>
        </p:txBody>
      </p:sp>
    </p:spTree>
    <p:extLst>
      <p:ext uri="{BB962C8B-B14F-4D97-AF65-F5344CB8AC3E}">
        <p14:creationId xmlns:p14="http://schemas.microsoft.com/office/powerpoint/2010/main" val="1103093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4.xml"/><Relationship Id="rId7" Type="http://schemas.openxmlformats.org/officeDocument/2006/relationships/image" Target="../media/image21.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5.png"/><Relationship Id="rId5" Type="http://schemas.openxmlformats.org/officeDocument/2006/relationships/slideLayout" Target="../slideLayouts/slideLayout7.xml"/><Relationship Id="rId10" Type="http://schemas.openxmlformats.org/officeDocument/2006/relationships/image" Target="../media/image24.png"/><Relationship Id="rId4" Type="http://schemas.openxmlformats.org/officeDocument/2006/relationships/tags" Target="../tags/tag25.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26.xml"/><Relationship Id="rId5" Type="http://schemas.openxmlformats.org/officeDocument/2006/relationships/image" Target="../media/image25.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4.png"/><Relationship Id="rId17" Type="http://schemas.openxmlformats.org/officeDocument/2006/relationships/image" Target="../media/image9.png"/><Relationship Id="rId2" Type="http://schemas.openxmlformats.org/officeDocument/2006/relationships/tags" Target="../tags/tag2.xml"/><Relationship Id="rId16"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5" Type="http://schemas.openxmlformats.org/officeDocument/2006/relationships/image" Target="../media/image7.png"/><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slideLayout" Target="../slideLayouts/slideLayout7.xml"/><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4.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1.png"/><Relationship Id="rId2" Type="http://schemas.openxmlformats.org/officeDocument/2006/relationships/tags" Target="../tags/tag10.xml"/><Relationship Id="rId16" Type="http://schemas.openxmlformats.org/officeDocument/2006/relationships/image" Target="../media/image12.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2.png"/><Relationship Id="rId5" Type="http://schemas.openxmlformats.org/officeDocument/2006/relationships/tags" Target="../tags/tag13.xml"/><Relationship Id="rId1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tags" Target="../tags/tag12.xml"/><Relationship Id="rId9" Type="http://schemas.openxmlformats.org/officeDocument/2006/relationships/slideLayout" Target="../slideLayouts/slideLayout7.xml"/><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20.xml"/><Relationship Id="rId7" Type="http://schemas.openxmlformats.org/officeDocument/2006/relationships/image" Target="../media/image1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slideLayout" Target="../slideLayouts/slideLayout7.xml"/><Relationship Id="rId10" Type="http://schemas.openxmlformats.org/officeDocument/2006/relationships/image" Target="../media/image19.png"/><Relationship Id="rId4" Type="http://schemas.openxmlformats.org/officeDocument/2006/relationships/tags" Target="../tags/tag21.xm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2BB364-A49C-4441-B4FE-4A23CEE640B5}"/>
              </a:ext>
            </a:extLst>
          </p:cNvPr>
          <p:cNvSpPr>
            <a:spLocks noGrp="1"/>
          </p:cNvSpPr>
          <p:nvPr>
            <p:ph type="ctrTitle"/>
          </p:nvPr>
        </p:nvSpPr>
        <p:spPr>
          <a:xfrm>
            <a:off x="1451295" y="1232763"/>
            <a:ext cx="9731229" cy="2196237"/>
          </a:xfrm>
        </p:spPr>
        <p:txBody>
          <a:bodyPr>
            <a:noAutofit/>
          </a:bodyPr>
          <a:lstStyle/>
          <a:p>
            <a:r>
              <a:rPr lang="en-US" altLang="ja-JP" sz="3600" dirty="0">
                <a:latin typeface="+mn-ea"/>
                <a:ea typeface="+mn-ea"/>
              </a:rPr>
              <a:t>Python</a:t>
            </a:r>
            <a:r>
              <a:rPr lang="ja-JP" altLang="en-US" sz="3600" dirty="0">
                <a:latin typeface="+mn-ea"/>
                <a:ea typeface="+mn-ea"/>
              </a:rPr>
              <a:t>で学ぶ強化学習</a:t>
            </a:r>
            <a:br>
              <a:rPr lang="en-US" altLang="ja-JP" sz="3600" dirty="0">
                <a:latin typeface="+mn-ea"/>
                <a:ea typeface="+mn-ea"/>
              </a:rPr>
            </a:br>
            <a:br>
              <a:rPr lang="en-US" altLang="ja-JP" sz="3600" dirty="0">
                <a:latin typeface="+mn-ea"/>
                <a:ea typeface="+mn-ea"/>
              </a:rPr>
            </a:br>
            <a:r>
              <a:rPr lang="en-US" altLang="ja-JP" sz="3600" dirty="0">
                <a:latin typeface="+mn-ea"/>
                <a:ea typeface="+mn-ea"/>
              </a:rPr>
              <a:t>3</a:t>
            </a:r>
            <a:r>
              <a:rPr lang="ja-JP" altLang="en-US" sz="3600" dirty="0">
                <a:latin typeface="+mn-ea"/>
                <a:ea typeface="+mn-ea"/>
              </a:rPr>
              <a:t>章 強化学習の解法</a:t>
            </a:r>
            <a:r>
              <a:rPr lang="en-US" altLang="ja-JP" sz="3600" dirty="0">
                <a:latin typeface="+mn-ea"/>
                <a:ea typeface="+mn-ea"/>
              </a:rPr>
              <a:t>(2):</a:t>
            </a:r>
            <a:br>
              <a:rPr lang="en-US" altLang="ja-JP" sz="3600" dirty="0">
                <a:latin typeface="+mn-ea"/>
                <a:ea typeface="+mn-ea"/>
              </a:rPr>
            </a:br>
            <a:r>
              <a:rPr lang="ja-JP" altLang="en-US" sz="3600" dirty="0">
                <a:latin typeface="+mn-ea"/>
                <a:ea typeface="+mn-ea"/>
              </a:rPr>
              <a:t>経験から計画を立てる</a:t>
            </a:r>
            <a:r>
              <a:rPr lang="en-US" altLang="ja-JP" sz="3600" dirty="0">
                <a:latin typeface="+mn-ea"/>
                <a:ea typeface="+mn-ea"/>
              </a:rPr>
              <a:t>(</a:t>
            </a:r>
            <a:r>
              <a:rPr lang="ja-JP" altLang="en-US" sz="3600" dirty="0">
                <a:latin typeface="+mn-ea"/>
                <a:ea typeface="+mn-ea"/>
              </a:rPr>
              <a:t>中編</a:t>
            </a:r>
            <a:r>
              <a:rPr lang="en-US" altLang="ja-JP" sz="3600" dirty="0">
                <a:latin typeface="+mn-ea"/>
                <a:ea typeface="+mn-ea"/>
              </a:rPr>
              <a:t>)</a:t>
            </a:r>
            <a:endParaRPr kumimoji="1" lang="ja-JP" altLang="en-US" sz="3600" dirty="0">
              <a:latin typeface="+mn-ea"/>
              <a:ea typeface="+mn-ea"/>
            </a:endParaRPr>
          </a:p>
        </p:txBody>
      </p:sp>
      <p:sp>
        <p:nvSpPr>
          <p:cNvPr id="3" name="字幕 2">
            <a:extLst>
              <a:ext uri="{FF2B5EF4-FFF2-40B4-BE49-F238E27FC236}">
                <a16:creationId xmlns:a16="http://schemas.microsoft.com/office/drawing/2014/main" id="{45193EC4-5A1C-4F50-928C-D39871F30E6B}"/>
              </a:ext>
            </a:extLst>
          </p:cNvPr>
          <p:cNvSpPr>
            <a:spLocks noGrp="1"/>
          </p:cNvSpPr>
          <p:nvPr>
            <p:ph type="subTitle" idx="1"/>
          </p:nvPr>
        </p:nvSpPr>
        <p:spPr>
          <a:xfrm>
            <a:off x="3900257" y="3793155"/>
            <a:ext cx="4592714" cy="1655762"/>
          </a:xfrm>
        </p:spPr>
        <p:txBody>
          <a:bodyPr/>
          <a:lstStyle/>
          <a:p>
            <a:r>
              <a:rPr kumimoji="1" lang="en-US" altLang="ja-JP" dirty="0"/>
              <a:t>1116 17 9036</a:t>
            </a:r>
          </a:p>
          <a:p>
            <a:r>
              <a:rPr lang="ja-JP" altLang="en-US" dirty="0"/>
              <a:t>山口真哉</a:t>
            </a:r>
            <a:endParaRPr kumimoji="1" lang="ja-JP" altLang="en-US" dirty="0"/>
          </a:p>
        </p:txBody>
      </p:sp>
      <p:sp>
        <p:nvSpPr>
          <p:cNvPr id="4" name="テキスト ボックス 3">
            <a:extLst>
              <a:ext uri="{FF2B5EF4-FFF2-40B4-BE49-F238E27FC236}">
                <a16:creationId xmlns:a16="http://schemas.microsoft.com/office/drawing/2014/main" id="{53DF05E9-1202-4FE3-A518-573355B6EBE1}"/>
              </a:ext>
            </a:extLst>
          </p:cNvPr>
          <p:cNvSpPr txBox="1"/>
          <p:nvPr/>
        </p:nvSpPr>
        <p:spPr>
          <a:xfrm>
            <a:off x="9481352" y="310666"/>
            <a:ext cx="2574524" cy="369332"/>
          </a:xfrm>
          <a:prstGeom prst="rect">
            <a:avLst/>
          </a:prstGeom>
          <a:noFill/>
        </p:spPr>
        <p:txBody>
          <a:bodyPr wrap="square" rtlCol="0">
            <a:spAutoFit/>
          </a:bodyPr>
          <a:lstStyle/>
          <a:p>
            <a:r>
              <a:rPr kumimoji="1" lang="en-US" altLang="ja-JP" dirty="0"/>
              <a:t>2020</a:t>
            </a:r>
            <a:r>
              <a:rPr kumimoji="1" lang="ja-JP" altLang="en-US" dirty="0"/>
              <a:t>・</a:t>
            </a:r>
            <a:r>
              <a:rPr kumimoji="1" lang="en-US" altLang="ja-JP" dirty="0"/>
              <a:t>10</a:t>
            </a:r>
            <a:r>
              <a:rPr kumimoji="1" lang="ja-JP" altLang="en-US" dirty="0"/>
              <a:t>・</a:t>
            </a:r>
            <a:r>
              <a:rPr kumimoji="1" lang="en-US" altLang="ja-JP" dirty="0"/>
              <a:t>01</a:t>
            </a:r>
            <a:r>
              <a:rPr kumimoji="1" lang="ja-JP" altLang="en-US" dirty="0"/>
              <a:t>　</a:t>
            </a:r>
            <a:r>
              <a:rPr lang="ja-JP" altLang="en-US" dirty="0"/>
              <a:t>ゼミ資料</a:t>
            </a:r>
            <a:endParaRPr kumimoji="1" lang="ja-JP" altLang="en-US" dirty="0"/>
          </a:p>
        </p:txBody>
      </p:sp>
    </p:spTree>
    <p:extLst>
      <p:ext uri="{BB962C8B-B14F-4D97-AF65-F5344CB8AC3E}">
        <p14:creationId xmlns:p14="http://schemas.microsoft.com/office/powerpoint/2010/main" val="2216193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1371882" y="772680"/>
                <a:ext cx="6547325" cy="461665"/>
              </a:xfrm>
              <a:prstGeom prst="rect">
                <a:avLst/>
              </a:prstGeom>
              <a:noFill/>
            </p:spPr>
            <p:txBody>
              <a:bodyPr wrap="square" rtlCol="0">
                <a:spAutoFit/>
              </a:bodyPr>
              <a:lstStyle/>
              <a:p>
                <a:r>
                  <a:rPr lang="en-US" altLang="ja-JP" sz="2400" dirty="0"/>
                  <a:t>TD(</a:t>
                </a:r>
                <a14:m>
                  <m:oMath xmlns:m="http://schemas.openxmlformats.org/officeDocument/2006/math">
                    <m:r>
                      <a:rPr lang="ja-JP" altLang="en-US" sz="2400" i="1" smtClean="0">
                        <a:latin typeface="Cambria Math" panose="02040503050406030204" pitchFamily="18" charset="0"/>
                      </a:rPr>
                      <m:t>𝜆</m:t>
                    </m:r>
                  </m:oMath>
                </a14:m>
                <a:r>
                  <a:rPr lang="en-US" altLang="ja-JP" sz="2400" dirty="0"/>
                  <a:t>)</a:t>
                </a:r>
                <a:r>
                  <a:rPr lang="ja-JP" altLang="en-US" sz="2400" dirty="0"/>
                  <a:t>法</a:t>
                </a:r>
                <a:endParaRPr lang="en-US" altLang="ja-JP" sz="2400" dirty="0"/>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1371882" y="772680"/>
                <a:ext cx="6547325" cy="461665"/>
              </a:xfrm>
              <a:prstGeom prst="rect">
                <a:avLst/>
              </a:prstGeom>
              <a:blipFill>
                <a:blip r:embed="rId6"/>
                <a:stretch>
                  <a:fillRect l="-1397" t="-14667" b="-32000"/>
                </a:stretch>
              </a:blipFill>
            </p:spPr>
            <p:txBody>
              <a:bodyPr/>
              <a:lstStyle/>
              <a:p>
                <a:r>
                  <a:rPr lang="ja-JP" altLang="en-US">
                    <a:noFill/>
                  </a:rPr>
                  <a:t> </a:t>
                </a:r>
              </a:p>
            </p:txBody>
          </p:sp>
        </mc:Fallback>
      </mc:AlternateContent>
      <p:pic>
        <p:nvPicPr>
          <p:cNvPr id="31" name="図 30">
            <a:extLst>
              <a:ext uri="{FF2B5EF4-FFF2-40B4-BE49-F238E27FC236}">
                <a16:creationId xmlns:a16="http://schemas.microsoft.com/office/drawing/2014/main" id="{4B22C9D3-658E-4ED0-9596-582A404307E3}"/>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3856553" y="4772002"/>
            <a:ext cx="4385611" cy="659831"/>
          </a:xfrm>
          <a:prstGeom prst="rect">
            <a:avLst/>
          </a:prstGeom>
        </p:spPr>
      </p:pic>
      <p:sp>
        <p:nvSpPr>
          <p:cNvPr id="14" name="テキスト ボックス 13">
            <a:extLst>
              <a:ext uri="{FF2B5EF4-FFF2-40B4-BE49-F238E27FC236}">
                <a16:creationId xmlns:a16="http://schemas.microsoft.com/office/drawing/2014/main" id="{198D3112-883F-4A99-BD26-664463F0334E}"/>
              </a:ext>
            </a:extLst>
          </p:cNvPr>
          <p:cNvSpPr txBox="1"/>
          <p:nvPr/>
        </p:nvSpPr>
        <p:spPr>
          <a:xfrm>
            <a:off x="2240997" y="1774498"/>
            <a:ext cx="5663730"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これらに関して重みがかかるように加重平均を考える</a:t>
            </a:r>
            <a:r>
              <a:rPr lang="en-US" altLang="ja-JP" dirty="0"/>
              <a:t>.</a:t>
            </a:r>
          </a:p>
          <a:p>
            <a:pPr marL="285750" indent="-285750">
              <a:buFont typeface="Arial" panose="020B0604020202020204" pitchFamily="34" charset="0"/>
              <a:buChar char="•"/>
            </a:pPr>
            <a:endParaRPr lang="en-US" altLang="ja-JP" b="0" dirty="0"/>
          </a:p>
          <a:p>
            <a:pPr marL="285750" indent="-285750">
              <a:buFont typeface="Arial" panose="020B0604020202020204" pitchFamily="34" charset="0"/>
              <a:buChar char="•"/>
            </a:pPr>
            <a:r>
              <a:rPr lang="ja-JP" altLang="en-US" dirty="0"/>
              <a:t>具体的には以下のような重みを考える</a:t>
            </a:r>
            <a:r>
              <a:rPr lang="en-US" altLang="ja-JP" dirty="0"/>
              <a:t>.</a:t>
            </a:r>
            <a:endParaRPr lang="en-US" altLang="ja-JP" b="0" dirty="0"/>
          </a:p>
        </p:txBody>
      </p:sp>
      <p:pic>
        <p:nvPicPr>
          <p:cNvPr id="18" name="図 17">
            <a:extLst>
              <a:ext uri="{FF2B5EF4-FFF2-40B4-BE49-F238E27FC236}">
                <a16:creationId xmlns:a16="http://schemas.microsoft.com/office/drawing/2014/main" id="{CD131779-C166-4CB5-B6E4-164DB4202775}"/>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674789" y="3063316"/>
            <a:ext cx="4921681" cy="327706"/>
          </a:xfrm>
          <a:prstGeom prst="rect">
            <a:avLst/>
          </a:prstGeom>
        </p:spPr>
      </p:pic>
      <p:grpSp>
        <p:nvGrpSpPr>
          <p:cNvPr id="29" name="グループ化 28">
            <a:extLst>
              <a:ext uri="{FF2B5EF4-FFF2-40B4-BE49-F238E27FC236}">
                <a16:creationId xmlns:a16="http://schemas.microsoft.com/office/drawing/2014/main" id="{ECB3A8A9-653D-4002-8E1F-834C6230D695}"/>
              </a:ext>
            </a:extLst>
          </p:cNvPr>
          <p:cNvGrpSpPr/>
          <p:nvPr/>
        </p:nvGrpSpPr>
        <p:grpSpPr>
          <a:xfrm>
            <a:off x="2240997" y="3893987"/>
            <a:ext cx="5789848" cy="734672"/>
            <a:chOff x="2240997" y="4065089"/>
            <a:chExt cx="5789848" cy="734672"/>
          </a:xfrm>
        </p:grpSpPr>
        <p:grpSp>
          <p:nvGrpSpPr>
            <p:cNvPr id="27" name="グループ化 26">
              <a:extLst>
                <a:ext uri="{FF2B5EF4-FFF2-40B4-BE49-F238E27FC236}">
                  <a16:creationId xmlns:a16="http://schemas.microsoft.com/office/drawing/2014/main" id="{1FD97991-6EDB-4818-9371-6CAE118B15E5}"/>
                </a:ext>
              </a:extLst>
            </p:cNvPr>
            <p:cNvGrpSpPr/>
            <p:nvPr/>
          </p:nvGrpSpPr>
          <p:grpSpPr>
            <a:xfrm>
              <a:off x="2657768" y="4065089"/>
              <a:ext cx="5373077" cy="734672"/>
              <a:chOff x="2624211" y="3861867"/>
              <a:chExt cx="5373077" cy="734672"/>
            </a:xfrm>
          </p:grpSpPr>
          <p:pic>
            <p:nvPicPr>
              <p:cNvPr id="23" name="図 22">
                <a:extLst>
                  <a:ext uri="{FF2B5EF4-FFF2-40B4-BE49-F238E27FC236}">
                    <a16:creationId xmlns:a16="http://schemas.microsoft.com/office/drawing/2014/main" id="{DB485632-9AF9-497A-A0EA-57ACF23D63FB}"/>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2624211" y="3861867"/>
                <a:ext cx="1405324" cy="734672"/>
              </a:xfrm>
              <a:prstGeom prst="rect">
                <a:avLst/>
              </a:prstGeom>
            </p:spPr>
          </p:pic>
          <p:sp>
            <p:nvSpPr>
              <p:cNvPr id="26" name="テキスト ボックス 25">
                <a:extLst>
                  <a:ext uri="{FF2B5EF4-FFF2-40B4-BE49-F238E27FC236}">
                    <a16:creationId xmlns:a16="http://schemas.microsoft.com/office/drawing/2014/main" id="{14AD6B0D-67AD-4D5B-8DD2-17186EB1F999}"/>
                  </a:ext>
                </a:extLst>
              </p:cNvPr>
              <p:cNvSpPr txBox="1"/>
              <p:nvPr/>
            </p:nvSpPr>
            <p:spPr>
              <a:xfrm>
                <a:off x="4029535" y="4005209"/>
                <a:ext cx="3967753" cy="369332"/>
              </a:xfrm>
              <a:prstGeom prst="rect">
                <a:avLst/>
              </a:prstGeom>
              <a:noFill/>
            </p:spPr>
            <p:txBody>
              <a:bodyPr wrap="none" rtlCol="0">
                <a:spAutoFit/>
              </a:bodyPr>
              <a:lstStyle/>
              <a:p>
                <a:r>
                  <a:rPr kumimoji="1" lang="ja-JP" altLang="en-US" dirty="0"/>
                  <a:t>となるように定数倍を注意してあげると</a:t>
                </a:r>
                <a:r>
                  <a:rPr kumimoji="1" lang="en-US" altLang="ja-JP" dirty="0"/>
                  <a:t>,</a:t>
                </a:r>
                <a:endParaRPr kumimoji="1" lang="ja-JP" altLang="en-US" dirty="0"/>
              </a:p>
            </p:txBody>
          </p:sp>
        </p:grpSp>
        <p:sp>
          <p:nvSpPr>
            <p:cNvPr id="28" name="テキスト ボックス 27">
              <a:extLst>
                <a:ext uri="{FF2B5EF4-FFF2-40B4-BE49-F238E27FC236}">
                  <a16:creationId xmlns:a16="http://schemas.microsoft.com/office/drawing/2014/main" id="{8B96D9A8-D008-4F42-9C52-DB447C9F9055}"/>
                </a:ext>
              </a:extLst>
            </p:cNvPr>
            <p:cNvSpPr txBox="1"/>
            <p:nvPr/>
          </p:nvSpPr>
          <p:spPr>
            <a:xfrm>
              <a:off x="2240997" y="4204056"/>
              <a:ext cx="537327" cy="369332"/>
            </a:xfrm>
            <a:prstGeom prst="rect">
              <a:avLst/>
            </a:prstGeom>
            <a:noFill/>
          </p:spPr>
          <p:txBody>
            <a:bodyPr wrap="none" rtlCol="0">
              <a:spAutoFit/>
            </a:bodyPr>
            <a:lstStyle/>
            <a:p>
              <a:pPr marL="285750" indent="-285750">
                <a:buFont typeface="Arial" panose="020B0604020202020204" pitchFamily="34" charset="0"/>
                <a:buChar char="•"/>
              </a:pPr>
              <a:r>
                <a:rPr lang="en-US" altLang="ja-JP" b="0" dirty="0"/>
                <a:t> </a:t>
              </a:r>
            </a:p>
          </p:txBody>
        </p:sp>
      </p:grpSp>
      <p:sp>
        <p:nvSpPr>
          <p:cNvPr id="32" name="テキスト ボックス 31">
            <a:extLst>
              <a:ext uri="{FF2B5EF4-FFF2-40B4-BE49-F238E27FC236}">
                <a16:creationId xmlns:a16="http://schemas.microsoft.com/office/drawing/2014/main" id="{71886CBD-C7E8-49DF-9FA5-45116F85CFC0}"/>
              </a:ext>
            </a:extLst>
          </p:cNvPr>
          <p:cNvSpPr txBox="1"/>
          <p:nvPr/>
        </p:nvSpPr>
        <p:spPr>
          <a:xfrm>
            <a:off x="2657768" y="5765555"/>
            <a:ext cx="1611339" cy="369332"/>
          </a:xfrm>
          <a:prstGeom prst="rect">
            <a:avLst/>
          </a:prstGeom>
          <a:noFill/>
        </p:spPr>
        <p:txBody>
          <a:bodyPr wrap="none" rtlCol="0">
            <a:spAutoFit/>
          </a:bodyPr>
          <a:lstStyle/>
          <a:p>
            <a:r>
              <a:rPr lang="ja-JP" altLang="en-US" b="0" dirty="0"/>
              <a:t>が導出される</a:t>
            </a:r>
            <a:r>
              <a:rPr lang="en-US" altLang="ja-JP" b="0" dirty="0"/>
              <a:t>. </a:t>
            </a:r>
          </a:p>
        </p:txBody>
      </p:sp>
      <p:pic>
        <p:nvPicPr>
          <p:cNvPr id="36" name="図 35">
            <a:extLst>
              <a:ext uri="{FF2B5EF4-FFF2-40B4-BE49-F238E27FC236}">
                <a16:creationId xmlns:a16="http://schemas.microsoft.com/office/drawing/2014/main" id="{813D65EF-E8DC-4F98-9373-66AC82AFAD47}"/>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8884352" y="3136842"/>
            <a:ext cx="1618714" cy="253019"/>
          </a:xfrm>
          <a:prstGeom prst="rect">
            <a:avLst/>
          </a:prstGeom>
        </p:spPr>
      </p:pic>
    </p:spTree>
    <p:extLst>
      <p:ext uri="{BB962C8B-B14F-4D97-AF65-F5344CB8AC3E}">
        <p14:creationId xmlns:p14="http://schemas.microsoft.com/office/powerpoint/2010/main" val="331178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1371882" y="772680"/>
                <a:ext cx="6547325" cy="461665"/>
              </a:xfrm>
              <a:prstGeom prst="rect">
                <a:avLst/>
              </a:prstGeom>
              <a:noFill/>
            </p:spPr>
            <p:txBody>
              <a:bodyPr wrap="square" rtlCol="0">
                <a:spAutoFit/>
              </a:bodyPr>
              <a:lstStyle/>
              <a:p>
                <a:r>
                  <a:rPr lang="en-US" altLang="ja-JP" sz="2400" dirty="0"/>
                  <a:t>TD(</a:t>
                </a:r>
                <a14:m>
                  <m:oMath xmlns:m="http://schemas.openxmlformats.org/officeDocument/2006/math">
                    <m:r>
                      <a:rPr lang="ja-JP" altLang="en-US" sz="2400" i="1" smtClean="0">
                        <a:latin typeface="Cambria Math" panose="02040503050406030204" pitchFamily="18" charset="0"/>
                      </a:rPr>
                      <m:t>𝜆</m:t>
                    </m:r>
                  </m:oMath>
                </a14:m>
                <a:r>
                  <a:rPr lang="en-US" altLang="ja-JP" sz="2400" dirty="0"/>
                  <a:t>)</a:t>
                </a:r>
                <a:r>
                  <a:rPr lang="ja-JP" altLang="en-US" sz="2400" dirty="0"/>
                  <a:t>法</a:t>
                </a:r>
                <a:endParaRPr lang="en-US" altLang="ja-JP" sz="2400" dirty="0"/>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1371882" y="772680"/>
                <a:ext cx="6547325" cy="461665"/>
              </a:xfrm>
              <a:prstGeom prst="rect">
                <a:avLst/>
              </a:prstGeom>
              <a:blipFill>
                <a:blip r:embed="rId3"/>
                <a:stretch>
                  <a:fillRect l="-1397" t="-14667" b="-32000"/>
                </a:stretch>
              </a:blipFill>
            </p:spPr>
            <p:txBody>
              <a:bodyPr/>
              <a:lstStyle/>
              <a:p>
                <a:r>
                  <a:rPr lang="ja-JP" altLang="en-US">
                    <a:noFill/>
                  </a:rPr>
                  <a:t> </a:t>
                </a:r>
              </a:p>
            </p:txBody>
          </p:sp>
        </mc:Fallback>
      </mc:AlternateContent>
      <p:pic>
        <p:nvPicPr>
          <p:cNvPr id="31" name="図 30">
            <a:extLst>
              <a:ext uri="{FF2B5EF4-FFF2-40B4-BE49-F238E27FC236}">
                <a16:creationId xmlns:a16="http://schemas.microsoft.com/office/drawing/2014/main" id="{4B22C9D3-658E-4ED0-9596-582A404307E3}"/>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751196" y="1714677"/>
            <a:ext cx="4385611" cy="659831"/>
          </a:xfrm>
          <a:prstGeom prst="rect">
            <a:avLst/>
          </a:prstGeom>
        </p:spPr>
      </p:pic>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98D3112-883F-4A99-BD26-664463F0334E}"/>
                  </a:ext>
                </a:extLst>
              </p:cNvPr>
              <p:cNvSpPr txBox="1"/>
              <p:nvPr/>
            </p:nvSpPr>
            <p:spPr>
              <a:xfrm>
                <a:off x="2224218" y="2542287"/>
                <a:ext cx="8086637" cy="2862322"/>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ja-JP" altLang="en-US" i="1" smtClean="0">
                        <a:latin typeface="Cambria Math" panose="02040503050406030204" pitchFamily="18" charset="0"/>
                      </a:rPr>
                      <m:t>𝜆</m:t>
                    </m:r>
                    <m:r>
                      <a:rPr lang="en-US" altLang="ja-JP" b="0" i="1" smtClean="0">
                        <a:latin typeface="Cambria Math" panose="02040503050406030204" pitchFamily="18" charset="0"/>
                      </a:rPr>
                      <m:t> </m:t>
                    </m:r>
                    <m:r>
                      <a:rPr lang="ja-JP" altLang="en-US" i="1">
                        <a:latin typeface="Cambria Math" panose="02040503050406030204" pitchFamily="18" charset="0"/>
                      </a:rPr>
                      <m:t>を</m:t>
                    </m:r>
                    <m:r>
                      <a:rPr lang="ja-JP" altLang="en-US" i="1" smtClean="0">
                        <a:latin typeface="Cambria Math" panose="02040503050406030204" pitchFamily="18" charset="0"/>
                      </a:rPr>
                      <m:t>大きくしていくにつれ</m:t>
                    </m:r>
                    <m:r>
                      <a:rPr lang="ja-JP" altLang="en-US" i="1">
                        <a:latin typeface="Cambria Math" panose="02040503050406030204" pitchFamily="18" charset="0"/>
                      </a:rPr>
                      <m:t>て</m:t>
                    </m:r>
                  </m:oMath>
                </a14:m>
                <a:r>
                  <a:rPr lang="ja-JP" altLang="en-US" dirty="0"/>
                  <a:t>長い経験を重視する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特に </a:t>
                </a:r>
                <a14:m>
                  <m:oMath xmlns:m="http://schemas.openxmlformats.org/officeDocument/2006/math">
                    <m:r>
                      <a:rPr lang="ja-JP" altLang="en-US" i="1" smtClean="0">
                        <a:latin typeface="Cambria Math" panose="02040503050406030204" pitchFamily="18" charset="0"/>
                      </a:rPr>
                      <m:t>𝜆</m:t>
                    </m:r>
                    <m:r>
                      <a:rPr lang="en-US" altLang="ja-JP" b="0" i="1" smtClean="0">
                        <a:latin typeface="Cambria Math" panose="02040503050406030204" pitchFamily="18" charset="0"/>
                      </a:rPr>
                      <m:t>=1</m:t>
                    </m:r>
                  </m:oMath>
                </a14:m>
                <a:r>
                  <a:rPr lang="en-US" altLang="ja-JP" dirty="0"/>
                  <a:t> </a:t>
                </a:r>
                <a:r>
                  <a:rPr lang="ja-JP" altLang="en-US" dirty="0"/>
                  <a:t>の場合モンテカルロ法と一致する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逆に</a:t>
                </a:r>
                <a14:m>
                  <m:oMath xmlns:m="http://schemas.openxmlformats.org/officeDocument/2006/math">
                    <m:r>
                      <a:rPr lang="ja-JP" altLang="en-US" i="1" dirty="0" smtClean="0">
                        <a:latin typeface="Cambria Math" panose="02040503050406030204" pitchFamily="18" charset="0"/>
                      </a:rPr>
                      <m:t> </m:t>
                    </m:r>
                    <m:r>
                      <a:rPr lang="ja-JP" altLang="en-US" i="1">
                        <a:latin typeface="Cambria Math" panose="02040503050406030204" pitchFamily="18" charset="0"/>
                      </a:rPr>
                      <m:t>𝜆</m:t>
                    </m:r>
                    <m:r>
                      <a:rPr lang="en-US" altLang="ja-JP" i="1">
                        <a:latin typeface="Cambria Math" panose="02040503050406030204" pitchFamily="18" charset="0"/>
                      </a:rPr>
                      <m:t> </m:t>
                    </m:r>
                    <m:r>
                      <a:rPr lang="ja-JP" altLang="en-US" i="1">
                        <a:latin typeface="Cambria Math" panose="02040503050406030204" pitchFamily="18" charset="0"/>
                      </a:rPr>
                      <m:t>を</m:t>
                    </m:r>
                    <m:r>
                      <a:rPr lang="ja-JP" altLang="en-US" i="1">
                        <a:latin typeface="Cambria Math" panose="02040503050406030204" pitchFamily="18" charset="0"/>
                      </a:rPr>
                      <m:t>小さく</m:t>
                    </m:r>
                    <m:r>
                      <a:rPr lang="ja-JP" altLang="en-US" i="1">
                        <a:latin typeface="Cambria Math" panose="02040503050406030204" pitchFamily="18" charset="0"/>
                      </a:rPr>
                      <m:t>していくにつれ</m:t>
                    </m:r>
                    <m:r>
                      <a:rPr lang="ja-JP" altLang="en-US" i="1">
                        <a:latin typeface="Cambria Math" panose="02040503050406030204" pitchFamily="18" charset="0"/>
                      </a:rPr>
                      <m:t>て</m:t>
                    </m:r>
                    <m:r>
                      <a:rPr lang="ja-JP" altLang="en-US" i="1">
                        <a:latin typeface="Cambria Math" panose="02040503050406030204" pitchFamily="18" charset="0"/>
                      </a:rPr>
                      <m:t>短</m:t>
                    </m:r>
                  </m:oMath>
                </a14:m>
                <a:r>
                  <a:rPr lang="ja-JP" altLang="en-US" dirty="0"/>
                  <a:t>い経験を重視する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特に </a:t>
                </a:r>
                <a14:m>
                  <m:oMath xmlns:m="http://schemas.openxmlformats.org/officeDocument/2006/math">
                    <m:r>
                      <a:rPr lang="ja-JP" altLang="en-US" i="1">
                        <a:latin typeface="Cambria Math" panose="02040503050406030204" pitchFamily="18" charset="0"/>
                      </a:rPr>
                      <m:t>𝜆</m:t>
                    </m:r>
                    <m:r>
                      <a:rPr lang="en-US" altLang="ja-JP" i="1">
                        <a:latin typeface="Cambria Math" panose="02040503050406030204" pitchFamily="18" charset="0"/>
                      </a:rPr>
                      <m:t>=</m:t>
                    </m:r>
                    <m:r>
                      <a:rPr lang="en-US" altLang="ja-JP" b="0" i="0" smtClean="0">
                        <a:latin typeface="Cambria Math" panose="02040503050406030204" pitchFamily="18" charset="0"/>
                      </a:rPr>
                      <m:t>0</m:t>
                    </m:r>
                  </m:oMath>
                </a14:m>
                <a:r>
                  <a:rPr lang="en-US" altLang="ja-JP" dirty="0"/>
                  <a:t> </a:t>
                </a:r>
                <a:r>
                  <a:rPr lang="ja-JP" altLang="en-US" dirty="0"/>
                  <a:t>の場合</a:t>
                </a:r>
                <a:r>
                  <a:rPr lang="en-US" altLang="ja-JP" dirty="0"/>
                  <a:t>TD(0)</a:t>
                </a:r>
                <a:r>
                  <a:rPr lang="ja-JP" altLang="en-US" dirty="0"/>
                  <a:t>法と一致する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ja-JP" altLang="en-US" i="1" dirty="0">
                        <a:latin typeface="Cambria Math" panose="02040503050406030204" pitchFamily="18" charset="0"/>
                      </a:rPr>
                      <m:t> </m:t>
                    </m:r>
                    <m:r>
                      <a:rPr lang="ja-JP" altLang="en-US" i="1">
                        <a:latin typeface="Cambria Math" panose="02040503050406030204" pitchFamily="18" charset="0"/>
                      </a:rPr>
                      <m:t>𝜆</m:t>
                    </m:r>
                    <m:r>
                      <a:rPr lang="en-US" altLang="ja-JP" i="1">
                        <a:latin typeface="Cambria Math" panose="02040503050406030204" pitchFamily="18" charset="0"/>
                      </a:rPr>
                      <m:t> </m:t>
                    </m:r>
                  </m:oMath>
                </a14:m>
                <a:r>
                  <a:rPr lang="ja-JP" altLang="en-US" dirty="0"/>
                  <a:t>を調整することによってどれだけ長い</a:t>
                </a:r>
                <a:r>
                  <a:rPr lang="en-US" altLang="ja-JP" dirty="0"/>
                  <a:t>step</a:t>
                </a:r>
                <a:r>
                  <a:rPr lang="ja-JP" altLang="en-US" dirty="0"/>
                  <a:t>を重視するか調整することができる</a:t>
                </a:r>
                <a:r>
                  <a:rPr lang="en-US" altLang="ja-JP" dirty="0"/>
                  <a:t>.</a:t>
                </a:r>
              </a:p>
              <a:p>
                <a:endParaRPr lang="en-US" altLang="ja-JP" b="0" dirty="0"/>
              </a:p>
            </p:txBody>
          </p:sp>
        </mc:Choice>
        <mc:Fallback>
          <p:sp>
            <p:nvSpPr>
              <p:cNvPr id="14" name="テキスト ボックス 13">
                <a:extLst>
                  <a:ext uri="{FF2B5EF4-FFF2-40B4-BE49-F238E27FC236}">
                    <a16:creationId xmlns:a16="http://schemas.microsoft.com/office/drawing/2014/main" id="{198D3112-883F-4A99-BD26-664463F0334E}"/>
                  </a:ext>
                </a:extLst>
              </p:cNvPr>
              <p:cNvSpPr txBox="1">
                <a:spLocks noRot="1" noChangeAspect="1" noMove="1" noResize="1" noEditPoints="1" noAdjustHandles="1" noChangeArrowheads="1" noChangeShapeType="1" noTextEdit="1"/>
              </p:cNvSpPr>
              <p:nvPr/>
            </p:nvSpPr>
            <p:spPr>
              <a:xfrm>
                <a:off x="2224218" y="2542287"/>
                <a:ext cx="8086637" cy="2862322"/>
              </a:xfrm>
              <a:prstGeom prst="rect">
                <a:avLst/>
              </a:prstGeom>
              <a:blipFill>
                <a:blip r:embed="rId5"/>
                <a:stretch>
                  <a:fillRect l="-528" t="-1489" r="-6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949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371882" y="772680"/>
            <a:ext cx="6547325" cy="461665"/>
          </a:xfrm>
          <a:prstGeom prst="rect">
            <a:avLst/>
          </a:prstGeom>
          <a:noFill/>
        </p:spPr>
        <p:txBody>
          <a:bodyPr wrap="square" rtlCol="0">
            <a:spAutoFit/>
          </a:bodyPr>
          <a:lstStyle/>
          <a:p>
            <a:r>
              <a:rPr lang="ja-JP" altLang="en-US" sz="2400" dirty="0"/>
              <a:t>まとめ</a:t>
            </a:r>
            <a:endParaRPr lang="en-US" altLang="ja-JP" sz="24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98D3112-883F-4A99-BD26-664463F0334E}"/>
                  </a:ext>
                </a:extLst>
              </p:cNvPr>
              <p:cNvSpPr txBox="1"/>
              <p:nvPr/>
            </p:nvSpPr>
            <p:spPr>
              <a:xfrm>
                <a:off x="2182273" y="2525509"/>
                <a:ext cx="8311891" cy="1477328"/>
              </a:xfrm>
              <a:prstGeom prst="rect">
                <a:avLst/>
              </a:prstGeom>
              <a:noFill/>
            </p:spPr>
            <p:txBody>
              <a:bodyPr wrap="none" rtlCol="0">
                <a:spAutoFit/>
              </a:bodyPr>
              <a:lstStyle/>
              <a:p>
                <a:pPr marL="285750" indent="-285750">
                  <a:buFont typeface="Arial" panose="020B0604020202020204" pitchFamily="34" charset="0"/>
                  <a:buChar char="•"/>
                </a:pPr>
                <a:r>
                  <a:rPr lang="ja-JP" altLang="en-US" dirty="0"/>
                  <a:t>最後まで見てあげて更新するモンテカルロ法と</a:t>
                </a:r>
                <a:r>
                  <a:rPr lang="en-US" altLang="ja-JP" dirty="0"/>
                  <a:t>1</a:t>
                </a:r>
                <a:r>
                  <a:rPr lang="ja-JP" altLang="en-US" dirty="0"/>
                  <a:t>期先を見て更新する</a:t>
                </a:r>
                <a:r>
                  <a:rPr lang="en-US" altLang="ja-JP" dirty="0"/>
                  <a:t>TD</a:t>
                </a:r>
                <a:r>
                  <a:rPr lang="ja-JP" altLang="en-US" dirty="0"/>
                  <a:t>法を見た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更新方法は徐々に近づけいく単純なものだった</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モンテカルロ法と</a:t>
                </a:r>
                <a:r>
                  <a:rPr lang="en-US" altLang="ja-JP" dirty="0"/>
                  <a:t>TD</a:t>
                </a:r>
                <a:r>
                  <a:rPr lang="ja-JP" altLang="en-US" dirty="0"/>
                  <a:t>法の折衷案として</a:t>
                </a:r>
                <a:r>
                  <a:rPr lang="en-US" altLang="ja-JP" dirty="0"/>
                  <a:t>TD(</a:t>
                </a:r>
                <a14:m>
                  <m:oMath xmlns:m="http://schemas.openxmlformats.org/officeDocument/2006/math">
                    <m:r>
                      <a:rPr lang="ja-JP" altLang="en-US" i="1" smtClean="0">
                        <a:latin typeface="Cambria Math" panose="02040503050406030204" pitchFamily="18" charset="0"/>
                      </a:rPr>
                      <m:t>𝜆</m:t>
                    </m:r>
                  </m:oMath>
                </a14:m>
                <a:r>
                  <a:rPr lang="en-US" altLang="ja-JP" dirty="0"/>
                  <a:t>)</a:t>
                </a:r>
                <a:r>
                  <a:rPr lang="ja-JP" altLang="en-US" dirty="0"/>
                  <a:t>法を見た</a:t>
                </a:r>
                <a:r>
                  <a:rPr lang="en-US" altLang="ja-JP" dirty="0"/>
                  <a:t>.</a:t>
                </a:r>
              </a:p>
            </p:txBody>
          </p:sp>
        </mc:Choice>
        <mc:Fallback>
          <p:sp>
            <p:nvSpPr>
              <p:cNvPr id="14" name="テキスト ボックス 13">
                <a:extLst>
                  <a:ext uri="{FF2B5EF4-FFF2-40B4-BE49-F238E27FC236}">
                    <a16:creationId xmlns:a16="http://schemas.microsoft.com/office/drawing/2014/main" id="{198D3112-883F-4A99-BD26-664463F0334E}"/>
                  </a:ext>
                </a:extLst>
              </p:cNvPr>
              <p:cNvSpPr txBox="1">
                <a:spLocks noRot="1" noChangeAspect="1" noMove="1" noResize="1" noEditPoints="1" noAdjustHandles="1" noChangeArrowheads="1" noChangeShapeType="1" noTextEdit="1"/>
              </p:cNvSpPr>
              <p:nvPr/>
            </p:nvSpPr>
            <p:spPr>
              <a:xfrm>
                <a:off x="2182273" y="2525509"/>
                <a:ext cx="8311891" cy="1477328"/>
              </a:xfrm>
              <a:prstGeom prst="rect">
                <a:avLst/>
              </a:prstGeom>
              <a:blipFill>
                <a:blip r:embed="rId2"/>
                <a:stretch>
                  <a:fillRect l="-514" t="-2881" b="-5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761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25251DF-6734-49CB-A6B9-E1DA9AA2073D}"/>
              </a:ext>
            </a:extLst>
          </p:cNvPr>
          <p:cNvSpPr txBox="1"/>
          <p:nvPr/>
        </p:nvSpPr>
        <p:spPr>
          <a:xfrm>
            <a:off x="2759189" y="3013501"/>
            <a:ext cx="6673622" cy="830997"/>
          </a:xfrm>
          <a:prstGeom prst="rect">
            <a:avLst/>
          </a:prstGeom>
          <a:noFill/>
        </p:spPr>
        <p:txBody>
          <a:bodyPr wrap="none" rtlCol="0">
            <a:spAutoFit/>
          </a:bodyPr>
          <a:lstStyle/>
          <a:p>
            <a:r>
              <a:rPr kumimoji="1" lang="ja-JP" altLang="en-US" sz="4800" dirty="0"/>
              <a:t>何か質問はありますか？</a:t>
            </a:r>
          </a:p>
        </p:txBody>
      </p:sp>
    </p:spTree>
    <p:extLst>
      <p:ext uri="{BB962C8B-B14F-4D97-AF65-F5344CB8AC3E}">
        <p14:creationId xmlns:p14="http://schemas.microsoft.com/office/powerpoint/2010/main" val="342952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lang="ja-JP" altLang="en-US" sz="2400" dirty="0"/>
              <a:t>お詫び</a:t>
            </a:r>
            <a:endParaRPr kumimoji="1" lang="ja-JP" altLang="en-US"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2063692" y="2114026"/>
            <a:ext cx="4544834" cy="1477328"/>
          </a:xfrm>
          <a:prstGeom prst="rect">
            <a:avLst/>
          </a:prstGeom>
          <a:noFill/>
        </p:spPr>
        <p:txBody>
          <a:bodyPr wrap="none" rtlCol="0">
            <a:spAutoFit/>
          </a:bodyPr>
          <a:lstStyle/>
          <a:p>
            <a:r>
              <a:rPr lang="ja-JP" altLang="en-US" sz="2400" dirty="0"/>
              <a:t>風邪であんまり進んでません</a:t>
            </a:r>
            <a:r>
              <a:rPr lang="en-US" altLang="ja-JP" sz="2400" dirty="0"/>
              <a:t>. &gt;&lt;</a:t>
            </a:r>
          </a:p>
          <a:p>
            <a:endParaRPr lang="en-US" altLang="ja-JP" sz="2400" dirty="0"/>
          </a:p>
          <a:p>
            <a:r>
              <a:rPr lang="en-US" altLang="ja-JP" sz="2400" dirty="0"/>
              <a:t>TD</a:t>
            </a:r>
            <a:r>
              <a:rPr lang="ja-JP" altLang="en-US" sz="2400" dirty="0"/>
              <a:t>法とモンテカルロ法をやります</a:t>
            </a:r>
            <a:r>
              <a:rPr lang="en-US" altLang="ja-JP" sz="2400" dirty="0"/>
              <a:t>.</a:t>
            </a:r>
          </a:p>
          <a:p>
            <a:endParaRPr lang="en-US" altLang="ja-JP" dirty="0"/>
          </a:p>
        </p:txBody>
      </p:sp>
    </p:spTree>
    <p:extLst>
      <p:ext uri="{BB962C8B-B14F-4D97-AF65-F5344CB8AC3E}">
        <p14:creationId xmlns:p14="http://schemas.microsoft.com/office/powerpoint/2010/main" val="305136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4584789" cy="461665"/>
          </a:xfrm>
          <a:prstGeom prst="rect">
            <a:avLst/>
          </a:prstGeom>
          <a:noFill/>
        </p:spPr>
        <p:txBody>
          <a:bodyPr wrap="square" rtlCol="0">
            <a:spAutoFit/>
          </a:bodyPr>
          <a:lstStyle/>
          <a:p>
            <a:r>
              <a:rPr kumimoji="1" lang="en-US" altLang="ja-JP" sz="2400" dirty="0"/>
              <a:t>chap 3</a:t>
            </a:r>
            <a:endParaRPr kumimoji="1" lang="ja-JP" altLang="en-US" sz="2400"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887523" y="1761688"/>
                <a:ext cx="7541745" cy="2862322"/>
              </a:xfrm>
              <a:prstGeom prst="rect">
                <a:avLst/>
              </a:prstGeom>
              <a:noFill/>
            </p:spPr>
            <p:txBody>
              <a:bodyPr wrap="none" rtlCol="0">
                <a:spAutoFit/>
              </a:bodyPr>
              <a:lstStyle/>
              <a:p>
                <a:r>
                  <a:rPr lang="ja-JP" altLang="en-US" dirty="0"/>
                  <a:t>行動した「経験」を活用するにあたって</a:t>
                </a:r>
                <a:r>
                  <a:rPr lang="en-US" altLang="ja-JP" dirty="0"/>
                  <a:t>, </a:t>
                </a:r>
                <a:r>
                  <a:rPr lang="ja-JP" altLang="en-US" dirty="0"/>
                  <a:t>検討すべき点が</a:t>
                </a:r>
                <a:r>
                  <a:rPr lang="en-US" altLang="ja-JP" dirty="0"/>
                  <a:t>3</a:t>
                </a:r>
                <a:r>
                  <a:rPr lang="ja-JP" altLang="en-US" dirty="0"/>
                  <a:t>つある</a:t>
                </a:r>
                <a:r>
                  <a:rPr lang="en-US" altLang="ja-JP" dirty="0"/>
                  <a:t>.</a:t>
                </a:r>
              </a:p>
              <a:p>
                <a:endParaRPr lang="en-US" altLang="ja-JP" dirty="0"/>
              </a:p>
              <a:p>
                <a:endParaRPr lang="en-US" altLang="ja-JP" dirty="0"/>
              </a:p>
              <a:p>
                <a:pPr marL="342900" indent="-342900">
                  <a:buFont typeface="+mj-lt"/>
                  <a:buAutoNum type="arabicPeriod"/>
                </a:pPr>
                <a:r>
                  <a:rPr lang="ja-JP" altLang="en-US" dirty="0"/>
                  <a:t>経験の蓄積と活用のバランス </a:t>
                </a:r>
                <a:r>
                  <a:rPr lang="en-US" altLang="ja-JP" dirty="0"/>
                  <a:t>(</a:t>
                </a:r>
                <a:r>
                  <a:rPr lang="ja-JP" altLang="en-US" dirty="0"/>
                  <a:t>先週 </a:t>
                </a:r>
                <a14:m>
                  <m:oMath xmlns:m="http://schemas.openxmlformats.org/officeDocument/2006/math">
                    <m:r>
                      <a:rPr lang="ja-JP" altLang="en-US" i="1">
                        <a:latin typeface="Cambria Math" panose="02040503050406030204" pitchFamily="18" charset="0"/>
                      </a:rPr>
                      <m:t>𝜀</m:t>
                    </m:r>
                    <m:r>
                      <a:rPr lang="en-US" altLang="ja-JP" i="1">
                        <a:latin typeface="Cambria Math" panose="02040503050406030204" pitchFamily="18" charset="0"/>
                      </a:rPr>
                      <m:t> </m:t>
                    </m:r>
                  </m:oMath>
                </a14:m>
                <a:r>
                  <a:rPr lang="en-US" altLang="ja-JP" dirty="0"/>
                  <a:t>– </a:t>
                </a:r>
                <a:r>
                  <a:rPr lang="en-US" altLang="ja-JP" dirty="0">
                    <a:latin typeface="Cambria Math" panose="02040503050406030204" pitchFamily="18" charset="0"/>
                    <a:ea typeface="Cambria Math" panose="02040503050406030204" pitchFamily="18" charset="0"/>
                  </a:rPr>
                  <a:t>Greedy</a:t>
                </a:r>
                <a:r>
                  <a:rPr lang="ja-JP" altLang="en-US" dirty="0">
                    <a:latin typeface="Cambria Math" panose="02040503050406030204" pitchFamily="18" charset="0"/>
                    <a:ea typeface="Cambria Math" panose="02040503050406030204" pitchFamily="18" charset="0"/>
                  </a:rPr>
                  <a:t> </a:t>
                </a:r>
                <a:r>
                  <a:rPr lang="ja-JP" altLang="en-US" dirty="0">
                    <a:latin typeface="+mn-ea"/>
                  </a:rPr>
                  <a:t>を使ってコイントスをした</a:t>
                </a:r>
                <a:r>
                  <a:rPr lang="en-US" altLang="ja-JP" dirty="0">
                    <a:latin typeface="+mn-ea"/>
                  </a:rPr>
                  <a:t>)</a:t>
                </a:r>
                <a:endParaRPr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計画の修正を実績から行うか予測で行うか</a:t>
                </a:r>
                <a:endParaRPr lang="en-US" altLang="ja-JP" dirty="0"/>
              </a:p>
              <a:p>
                <a:pPr marL="342900" indent="-342900">
                  <a:buFont typeface="+mj-lt"/>
                  <a:buAutoNum type="arabicPeriod"/>
                </a:pPr>
                <a:endParaRPr lang="en-US" altLang="ja-JP" dirty="0"/>
              </a:p>
              <a:p>
                <a:pPr marL="342900" indent="-342900">
                  <a:buFont typeface="+mj-lt"/>
                  <a:buAutoNum type="arabicPeriod"/>
                </a:pPr>
                <a:r>
                  <a:rPr lang="ja-JP" altLang="en-US" dirty="0"/>
                  <a:t>経験を価値評価</a:t>
                </a:r>
                <a:r>
                  <a:rPr lang="en-US" altLang="ja-JP" dirty="0"/>
                  <a:t>, </a:t>
                </a:r>
                <a:r>
                  <a:rPr lang="ja-JP" altLang="en-US" dirty="0"/>
                  <a:t>戦略どちらの更新に利用するか</a:t>
                </a:r>
                <a:endParaRPr lang="en-US" altLang="ja-JP" dirty="0"/>
              </a:p>
              <a:p>
                <a:pPr marL="342900" indent="-342900">
                  <a:buFont typeface="+mj-lt"/>
                  <a:buAutoNum type="arabicPeriod"/>
                </a:pPr>
                <a:endParaRPr lang="en-US" altLang="ja-JP" dirty="0"/>
              </a:p>
              <a:p>
                <a:endParaRPr lang="en-US" altLang="ja-JP" dirty="0"/>
              </a:p>
            </p:txBody>
          </p:sp>
        </mc:Choice>
        <mc:Fallback xmlns="">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887523" y="1761688"/>
                <a:ext cx="7541745" cy="2862322"/>
              </a:xfrm>
              <a:prstGeom prst="rect">
                <a:avLst/>
              </a:prstGeom>
              <a:blipFill>
                <a:blip r:embed="rId2"/>
                <a:stretch>
                  <a:fillRect l="-728" t="-1702" r="-2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4228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8183178" cy="461665"/>
          </a:xfrm>
          <a:prstGeom prst="rect">
            <a:avLst/>
          </a:prstGeom>
          <a:noFill/>
        </p:spPr>
        <p:txBody>
          <a:bodyPr wrap="square" rtlCol="0">
            <a:spAutoFit/>
          </a:bodyPr>
          <a:lstStyle/>
          <a:p>
            <a:r>
              <a:rPr lang="en-US" altLang="ja-JP" sz="2400" dirty="0"/>
              <a:t>3</a:t>
            </a:r>
            <a:r>
              <a:rPr lang="ja-JP" altLang="en-US" sz="2400" dirty="0"/>
              <a:t>つをまとめると</a:t>
            </a:r>
            <a:r>
              <a:rPr lang="en-US" altLang="ja-JP" sz="2400" dirty="0"/>
              <a:t>…</a:t>
            </a:r>
          </a:p>
        </p:txBody>
      </p:sp>
      <p:sp>
        <p:nvSpPr>
          <p:cNvPr id="3" name="楕円 2">
            <a:extLst>
              <a:ext uri="{FF2B5EF4-FFF2-40B4-BE49-F238E27FC236}">
                <a16:creationId xmlns:a16="http://schemas.microsoft.com/office/drawing/2014/main" id="{49F85134-7F70-4457-8936-22D0A66F1F2C}"/>
              </a:ext>
            </a:extLst>
          </p:cNvPr>
          <p:cNvSpPr/>
          <p:nvPr/>
        </p:nvSpPr>
        <p:spPr>
          <a:xfrm>
            <a:off x="1593909" y="1954635"/>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探索</a:t>
            </a:r>
          </a:p>
        </p:txBody>
      </p:sp>
      <p:sp>
        <p:nvSpPr>
          <p:cNvPr id="6" name="楕円 5">
            <a:extLst>
              <a:ext uri="{FF2B5EF4-FFF2-40B4-BE49-F238E27FC236}">
                <a16:creationId xmlns:a16="http://schemas.microsoft.com/office/drawing/2014/main" id="{5098BB12-A0B0-49CE-97DA-B77DFEADA9E7}"/>
              </a:ext>
            </a:extLst>
          </p:cNvPr>
          <p:cNvSpPr/>
          <p:nvPr/>
        </p:nvSpPr>
        <p:spPr>
          <a:xfrm>
            <a:off x="7905225" y="1954635"/>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活用</a:t>
            </a:r>
          </a:p>
        </p:txBody>
      </p:sp>
      <p:sp>
        <p:nvSpPr>
          <p:cNvPr id="7" name="楕円 6">
            <a:extLst>
              <a:ext uri="{FF2B5EF4-FFF2-40B4-BE49-F238E27FC236}">
                <a16:creationId xmlns:a16="http://schemas.microsoft.com/office/drawing/2014/main" id="{2EA89A9A-BDBA-46A6-9A6E-3C32E49E9083}"/>
              </a:ext>
            </a:extLst>
          </p:cNvPr>
          <p:cNvSpPr/>
          <p:nvPr/>
        </p:nvSpPr>
        <p:spPr>
          <a:xfrm>
            <a:off x="1593909" y="3282213"/>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モンテカルロ法</a:t>
            </a:r>
          </a:p>
        </p:txBody>
      </p:sp>
      <p:sp>
        <p:nvSpPr>
          <p:cNvPr id="8" name="楕円 7">
            <a:extLst>
              <a:ext uri="{FF2B5EF4-FFF2-40B4-BE49-F238E27FC236}">
                <a16:creationId xmlns:a16="http://schemas.microsoft.com/office/drawing/2014/main" id="{61851A34-2845-4855-9961-B5A4F05BA106}"/>
              </a:ext>
            </a:extLst>
          </p:cNvPr>
          <p:cNvSpPr/>
          <p:nvPr/>
        </p:nvSpPr>
        <p:spPr>
          <a:xfrm>
            <a:off x="7905225" y="3282213"/>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TD</a:t>
            </a:r>
            <a:r>
              <a:rPr kumimoji="1" lang="ja-JP" altLang="en-US" sz="2400" dirty="0">
                <a:solidFill>
                  <a:schemeClr val="tx1"/>
                </a:solidFill>
              </a:rPr>
              <a:t>法</a:t>
            </a:r>
          </a:p>
        </p:txBody>
      </p:sp>
      <p:sp>
        <p:nvSpPr>
          <p:cNvPr id="9" name="楕円 8">
            <a:extLst>
              <a:ext uri="{FF2B5EF4-FFF2-40B4-BE49-F238E27FC236}">
                <a16:creationId xmlns:a16="http://schemas.microsoft.com/office/drawing/2014/main" id="{A89D62E7-B64F-4177-861F-EF5C6B7E868F}"/>
              </a:ext>
            </a:extLst>
          </p:cNvPr>
          <p:cNvSpPr/>
          <p:nvPr/>
        </p:nvSpPr>
        <p:spPr>
          <a:xfrm>
            <a:off x="1593909" y="4609791"/>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Va</a:t>
            </a:r>
            <a:r>
              <a:rPr lang="en-US" altLang="ja-JP" sz="2400" dirty="0">
                <a:solidFill>
                  <a:schemeClr val="tx1"/>
                </a:solidFill>
              </a:rPr>
              <a:t>lue</a:t>
            </a:r>
            <a:r>
              <a:rPr lang="ja-JP" altLang="en-US" sz="2400" dirty="0">
                <a:solidFill>
                  <a:schemeClr val="tx1"/>
                </a:solidFill>
              </a:rPr>
              <a:t>ベース</a:t>
            </a:r>
            <a:endParaRPr kumimoji="1" lang="ja-JP" altLang="en-US" sz="2400" dirty="0">
              <a:solidFill>
                <a:schemeClr val="tx1"/>
              </a:solidFill>
            </a:endParaRPr>
          </a:p>
        </p:txBody>
      </p:sp>
      <p:sp>
        <p:nvSpPr>
          <p:cNvPr id="10" name="楕円 9">
            <a:extLst>
              <a:ext uri="{FF2B5EF4-FFF2-40B4-BE49-F238E27FC236}">
                <a16:creationId xmlns:a16="http://schemas.microsoft.com/office/drawing/2014/main" id="{4030CB3A-B97C-4FBA-99B6-FA4F9C3AC6FD}"/>
              </a:ext>
            </a:extLst>
          </p:cNvPr>
          <p:cNvSpPr/>
          <p:nvPr/>
        </p:nvSpPr>
        <p:spPr>
          <a:xfrm>
            <a:off x="7905225" y="4609791"/>
            <a:ext cx="2692866" cy="8556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Policy</a:t>
            </a:r>
            <a:r>
              <a:rPr kumimoji="1" lang="ja-JP" altLang="en-US" sz="2400" dirty="0">
                <a:solidFill>
                  <a:schemeClr val="tx1"/>
                </a:solidFill>
              </a:rPr>
              <a:t>ベース</a:t>
            </a:r>
          </a:p>
        </p:txBody>
      </p:sp>
      <p:cxnSp>
        <p:nvCxnSpPr>
          <p:cNvPr id="11" name="直線矢印コネクタ 10">
            <a:extLst>
              <a:ext uri="{FF2B5EF4-FFF2-40B4-BE49-F238E27FC236}">
                <a16:creationId xmlns:a16="http://schemas.microsoft.com/office/drawing/2014/main" id="{DCDBA11E-B4BE-4DDB-9E13-D800D1620CE0}"/>
              </a:ext>
            </a:extLst>
          </p:cNvPr>
          <p:cNvCxnSpPr>
            <a:cxnSpLocks/>
          </p:cNvCxnSpPr>
          <p:nvPr/>
        </p:nvCxnSpPr>
        <p:spPr>
          <a:xfrm>
            <a:off x="4779034" y="2382473"/>
            <a:ext cx="27345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FBFAE938-EB9B-4BAD-AC57-5933638C503D}"/>
              </a:ext>
            </a:extLst>
          </p:cNvPr>
          <p:cNvCxnSpPr>
            <a:cxnSpLocks/>
          </p:cNvCxnSpPr>
          <p:nvPr/>
        </p:nvCxnSpPr>
        <p:spPr>
          <a:xfrm>
            <a:off x="4779034" y="3717384"/>
            <a:ext cx="27345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B88515B-84A0-44EF-B401-6F0A641F2A0E}"/>
              </a:ext>
            </a:extLst>
          </p:cNvPr>
          <p:cNvCxnSpPr>
            <a:cxnSpLocks/>
          </p:cNvCxnSpPr>
          <p:nvPr/>
        </p:nvCxnSpPr>
        <p:spPr>
          <a:xfrm>
            <a:off x="4779034" y="5115267"/>
            <a:ext cx="27345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D3A6A2DD-8AA0-4D27-B997-25A97023FB49}"/>
              </a:ext>
            </a:extLst>
          </p:cNvPr>
          <p:cNvSpPr txBox="1"/>
          <p:nvPr/>
        </p:nvSpPr>
        <p:spPr>
          <a:xfrm>
            <a:off x="4678392" y="1812343"/>
            <a:ext cx="3102131" cy="369332"/>
          </a:xfrm>
          <a:prstGeom prst="rect">
            <a:avLst/>
          </a:prstGeom>
          <a:noFill/>
        </p:spPr>
        <p:txBody>
          <a:bodyPr wrap="none" rtlCol="0">
            <a:spAutoFit/>
          </a:bodyPr>
          <a:lstStyle/>
          <a:p>
            <a:r>
              <a:rPr lang="ja-JP" altLang="en-US" dirty="0"/>
              <a:t>経験の蓄積するか活用するか</a:t>
            </a:r>
            <a:endParaRPr kumimoji="1" lang="ja-JP" altLang="en-US" dirty="0"/>
          </a:p>
        </p:txBody>
      </p:sp>
      <p:sp>
        <p:nvSpPr>
          <p:cNvPr id="19" name="テキスト ボックス 18">
            <a:extLst>
              <a:ext uri="{FF2B5EF4-FFF2-40B4-BE49-F238E27FC236}">
                <a16:creationId xmlns:a16="http://schemas.microsoft.com/office/drawing/2014/main" id="{CA8EE9EF-2127-4167-9345-1EDDC58B5E84}"/>
              </a:ext>
            </a:extLst>
          </p:cNvPr>
          <p:cNvSpPr txBox="1"/>
          <p:nvPr/>
        </p:nvSpPr>
        <p:spPr>
          <a:xfrm>
            <a:off x="4678391" y="3054702"/>
            <a:ext cx="2983509" cy="369332"/>
          </a:xfrm>
          <a:prstGeom prst="rect">
            <a:avLst/>
          </a:prstGeom>
          <a:noFill/>
        </p:spPr>
        <p:txBody>
          <a:bodyPr wrap="none" rtlCol="0">
            <a:spAutoFit/>
          </a:bodyPr>
          <a:lstStyle/>
          <a:p>
            <a:r>
              <a:rPr lang="ja-JP" altLang="en-US" dirty="0"/>
              <a:t>実績から行うか予測で行うか</a:t>
            </a:r>
            <a:endParaRPr kumimoji="1" lang="ja-JP" altLang="en-US" dirty="0"/>
          </a:p>
        </p:txBody>
      </p:sp>
      <p:sp>
        <p:nvSpPr>
          <p:cNvPr id="20" name="テキスト ボックス 19">
            <a:extLst>
              <a:ext uri="{FF2B5EF4-FFF2-40B4-BE49-F238E27FC236}">
                <a16:creationId xmlns:a16="http://schemas.microsoft.com/office/drawing/2014/main" id="{B5A83180-2F27-4039-9652-BC017A730B6A}"/>
              </a:ext>
            </a:extLst>
          </p:cNvPr>
          <p:cNvSpPr txBox="1"/>
          <p:nvPr/>
        </p:nvSpPr>
        <p:spPr>
          <a:xfrm>
            <a:off x="4678392" y="4452584"/>
            <a:ext cx="3185487" cy="369332"/>
          </a:xfrm>
          <a:prstGeom prst="rect">
            <a:avLst/>
          </a:prstGeom>
          <a:noFill/>
        </p:spPr>
        <p:txBody>
          <a:bodyPr wrap="none" rtlCol="0">
            <a:spAutoFit/>
          </a:bodyPr>
          <a:lstStyle/>
          <a:p>
            <a:r>
              <a:rPr lang="ja-JP" altLang="en-US" dirty="0"/>
              <a:t>更新対象は価値評価か戦略か</a:t>
            </a:r>
            <a:endParaRPr kumimoji="1" lang="ja-JP" altLang="en-US" dirty="0"/>
          </a:p>
        </p:txBody>
      </p:sp>
      <p:sp>
        <p:nvSpPr>
          <p:cNvPr id="21" name="テキスト ボックス 20">
            <a:extLst>
              <a:ext uri="{FF2B5EF4-FFF2-40B4-BE49-F238E27FC236}">
                <a16:creationId xmlns:a16="http://schemas.microsoft.com/office/drawing/2014/main" id="{14547BA5-3953-44BA-85EF-3851BF6148C7}"/>
              </a:ext>
            </a:extLst>
          </p:cNvPr>
          <p:cNvSpPr txBox="1"/>
          <p:nvPr/>
        </p:nvSpPr>
        <p:spPr>
          <a:xfrm>
            <a:off x="3445694" y="1629085"/>
            <a:ext cx="1107996" cy="369332"/>
          </a:xfrm>
          <a:prstGeom prst="rect">
            <a:avLst/>
          </a:prstGeom>
          <a:noFill/>
        </p:spPr>
        <p:txBody>
          <a:bodyPr wrap="none" rtlCol="0">
            <a:spAutoFit/>
          </a:bodyPr>
          <a:lstStyle/>
          <a:p>
            <a:r>
              <a:rPr lang="ja-JP" altLang="en-US" dirty="0"/>
              <a:t>蓄積優先</a:t>
            </a:r>
            <a:endParaRPr kumimoji="1" lang="ja-JP" altLang="en-US" dirty="0"/>
          </a:p>
        </p:txBody>
      </p:sp>
      <p:sp>
        <p:nvSpPr>
          <p:cNvPr id="22" name="テキスト ボックス 21">
            <a:extLst>
              <a:ext uri="{FF2B5EF4-FFF2-40B4-BE49-F238E27FC236}">
                <a16:creationId xmlns:a16="http://schemas.microsoft.com/office/drawing/2014/main" id="{C62AE685-4989-4B44-A96B-AD23F533EC50}"/>
              </a:ext>
            </a:extLst>
          </p:cNvPr>
          <p:cNvSpPr txBox="1"/>
          <p:nvPr/>
        </p:nvSpPr>
        <p:spPr>
          <a:xfrm>
            <a:off x="7780523" y="1643075"/>
            <a:ext cx="1107996" cy="369332"/>
          </a:xfrm>
          <a:prstGeom prst="rect">
            <a:avLst/>
          </a:prstGeom>
          <a:noFill/>
        </p:spPr>
        <p:txBody>
          <a:bodyPr wrap="none" rtlCol="0">
            <a:spAutoFit/>
          </a:bodyPr>
          <a:lstStyle/>
          <a:p>
            <a:r>
              <a:rPr lang="ja-JP" altLang="en-US" dirty="0"/>
              <a:t>活用優先</a:t>
            </a:r>
            <a:endParaRPr kumimoji="1" lang="ja-JP" altLang="en-US" dirty="0"/>
          </a:p>
        </p:txBody>
      </p:sp>
      <p:sp>
        <p:nvSpPr>
          <p:cNvPr id="23" name="テキスト ボックス 22">
            <a:extLst>
              <a:ext uri="{FF2B5EF4-FFF2-40B4-BE49-F238E27FC236}">
                <a16:creationId xmlns:a16="http://schemas.microsoft.com/office/drawing/2014/main" id="{171C00B0-8896-493F-B553-03B11F99F480}"/>
              </a:ext>
            </a:extLst>
          </p:cNvPr>
          <p:cNvSpPr txBox="1"/>
          <p:nvPr/>
        </p:nvSpPr>
        <p:spPr>
          <a:xfrm>
            <a:off x="3570395" y="2982877"/>
            <a:ext cx="646331" cy="369332"/>
          </a:xfrm>
          <a:prstGeom prst="rect">
            <a:avLst/>
          </a:prstGeom>
          <a:noFill/>
        </p:spPr>
        <p:txBody>
          <a:bodyPr wrap="none" rtlCol="0">
            <a:spAutoFit/>
          </a:bodyPr>
          <a:lstStyle/>
          <a:p>
            <a:r>
              <a:rPr kumimoji="1" lang="ja-JP" altLang="en-US" dirty="0"/>
              <a:t>実績</a:t>
            </a:r>
          </a:p>
        </p:txBody>
      </p:sp>
      <p:sp>
        <p:nvSpPr>
          <p:cNvPr id="24" name="テキスト ボックス 23">
            <a:extLst>
              <a:ext uri="{FF2B5EF4-FFF2-40B4-BE49-F238E27FC236}">
                <a16:creationId xmlns:a16="http://schemas.microsoft.com/office/drawing/2014/main" id="{B38B8E7A-5193-434B-9795-987876CF4780}"/>
              </a:ext>
            </a:extLst>
          </p:cNvPr>
          <p:cNvSpPr txBox="1"/>
          <p:nvPr/>
        </p:nvSpPr>
        <p:spPr>
          <a:xfrm>
            <a:off x="7863879" y="2982877"/>
            <a:ext cx="646331" cy="369332"/>
          </a:xfrm>
          <a:prstGeom prst="rect">
            <a:avLst/>
          </a:prstGeom>
          <a:noFill/>
        </p:spPr>
        <p:txBody>
          <a:bodyPr wrap="none" rtlCol="0">
            <a:spAutoFit/>
          </a:bodyPr>
          <a:lstStyle/>
          <a:p>
            <a:r>
              <a:rPr lang="ja-JP" altLang="en-US" dirty="0"/>
              <a:t>予測</a:t>
            </a:r>
            <a:endParaRPr kumimoji="1" lang="ja-JP" altLang="en-US" dirty="0"/>
          </a:p>
        </p:txBody>
      </p:sp>
      <p:sp>
        <p:nvSpPr>
          <p:cNvPr id="25" name="テキスト ボックス 24">
            <a:extLst>
              <a:ext uri="{FF2B5EF4-FFF2-40B4-BE49-F238E27FC236}">
                <a16:creationId xmlns:a16="http://schemas.microsoft.com/office/drawing/2014/main" id="{9DB858EE-7D5A-4635-AE67-BEC909BA4BAF}"/>
              </a:ext>
            </a:extLst>
          </p:cNvPr>
          <p:cNvSpPr txBox="1"/>
          <p:nvPr/>
        </p:nvSpPr>
        <p:spPr>
          <a:xfrm>
            <a:off x="3509458" y="4267918"/>
            <a:ext cx="1107996" cy="369332"/>
          </a:xfrm>
          <a:prstGeom prst="rect">
            <a:avLst/>
          </a:prstGeom>
          <a:noFill/>
        </p:spPr>
        <p:txBody>
          <a:bodyPr wrap="none" rtlCol="0">
            <a:spAutoFit/>
          </a:bodyPr>
          <a:lstStyle/>
          <a:p>
            <a:r>
              <a:rPr lang="ja-JP" altLang="en-US" dirty="0"/>
              <a:t>価値評価</a:t>
            </a:r>
            <a:endParaRPr kumimoji="1" lang="ja-JP" altLang="en-US" dirty="0"/>
          </a:p>
        </p:txBody>
      </p:sp>
      <p:sp>
        <p:nvSpPr>
          <p:cNvPr id="26" name="テキスト ボックス 25">
            <a:extLst>
              <a:ext uri="{FF2B5EF4-FFF2-40B4-BE49-F238E27FC236}">
                <a16:creationId xmlns:a16="http://schemas.microsoft.com/office/drawing/2014/main" id="{017BA1EA-BB37-4A53-BF8C-A97E705E4B79}"/>
              </a:ext>
            </a:extLst>
          </p:cNvPr>
          <p:cNvSpPr txBox="1"/>
          <p:nvPr/>
        </p:nvSpPr>
        <p:spPr>
          <a:xfrm>
            <a:off x="7863879" y="4322679"/>
            <a:ext cx="646331" cy="369332"/>
          </a:xfrm>
          <a:prstGeom prst="rect">
            <a:avLst/>
          </a:prstGeom>
          <a:noFill/>
        </p:spPr>
        <p:txBody>
          <a:bodyPr wrap="none" rtlCol="0">
            <a:spAutoFit/>
          </a:bodyPr>
          <a:lstStyle/>
          <a:p>
            <a:r>
              <a:rPr lang="ja-JP" altLang="en-US" dirty="0"/>
              <a:t>戦略</a:t>
            </a:r>
            <a:endParaRPr kumimoji="1" lang="ja-JP" altLang="en-US" dirty="0"/>
          </a:p>
        </p:txBody>
      </p:sp>
    </p:spTree>
    <p:extLst>
      <p:ext uri="{BB962C8B-B14F-4D97-AF65-F5344CB8AC3E}">
        <p14:creationId xmlns:p14="http://schemas.microsoft.com/office/powerpoint/2010/main" val="1078569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910488" y="1021069"/>
            <a:ext cx="6547325" cy="461665"/>
          </a:xfrm>
          <a:prstGeom prst="rect">
            <a:avLst/>
          </a:prstGeom>
          <a:noFill/>
        </p:spPr>
        <p:txBody>
          <a:bodyPr wrap="square" rtlCol="0">
            <a:spAutoFit/>
          </a:bodyPr>
          <a:lstStyle/>
          <a:p>
            <a:r>
              <a:rPr lang="en-US" altLang="ja-JP" sz="2400" dirty="0"/>
              <a:t>2. </a:t>
            </a:r>
            <a:r>
              <a:rPr lang="ja-JP" altLang="en-US" sz="2400" dirty="0"/>
              <a:t>計画の修正を実績から行うか予測で行うか</a:t>
            </a:r>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996580" y="2013358"/>
            <a:ext cx="8539517" cy="3693319"/>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実績とは</a:t>
            </a:r>
            <a:r>
              <a:rPr lang="en-US" altLang="ja-JP" dirty="0"/>
              <a:t>(</a:t>
            </a:r>
            <a:r>
              <a:rPr lang="ja-JP" altLang="en-US" dirty="0"/>
              <a:t>即時</a:t>
            </a:r>
            <a:r>
              <a:rPr lang="en-US" altLang="ja-JP" dirty="0"/>
              <a:t>)</a:t>
            </a:r>
            <a:r>
              <a:rPr lang="ja-JP" altLang="en-US" dirty="0"/>
              <a:t>報酬の総和のことで報酬の総和が確定するのはエピソード終了時点</a:t>
            </a:r>
            <a:endParaRPr lang="en-US" altLang="ja-JP" dirty="0"/>
          </a:p>
          <a:p>
            <a:pPr marL="742950" lvl="1" indent="-285750">
              <a:buFont typeface="Wingdings" panose="05000000000000000000" pitchFamily="2" charset="2"/>
              <a:buChar char="Ø"/>
            </a:pPr>
            <a:r>
              <a:rPr lang="ja-JP" altLang="en-US" dirty="0"/>
              <a:t>計画の修正はエピソード終了時点になる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見積もった報酬の総和</a:t>
            </a:r>
            <a:r>
              <a:rPr lang="en-US" altLang="ja-JP" dirty="0"/>
              <a:t>, </a:t>
            </a:r>
            <a:r>
              <a:rPr lang="ja-JP" altLang="en-US" dirty="0"/>
              <a:t>つまり予測で修正する場合は途中でも修正が可能</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前者は強化学習が最大化したい実際の報酬の総和に基づいた修正が可能だが</a:t>
            </a:r>
            <a:endParaRPr lang="en-US" altLang="ja-JP" dirty="0"/>
          </a:p>
          <a:p>
            <a:r>
              <a:rPr lang="ja-JP" altLang="en-US" dirty="0"/>
              <a:t>　　エピソード終了まで待つ必要がある</a:t>
            </a:r>
            <a:r>
              <a:rPr lang="en-US" altLang="ja-JP" dirty="0"/>
              <a:t>.</a:t>
            </a:r>
          </a:p>
          <a:p>
            <a:endParaRPr lang="en-US" altLang="ja-JP" dirty="0"/>
          </a:p>
          <a:p>
            <a:pPr marL="285750" indent="-285750">
              <a:buFont typeface="Arial" panose="020B0604020202020204" pitchFamily="34" charset="0"/>
              <a:buChar char="•"/>
            </a:pPr>
            <a:r>
              <a:rPr lang="ja-JP" altLang="en-US" dirty="0"/>
              <a:t>後者は素早い修正が可能だが見積もりベースの修正になる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実績か予測かという観点はエピソードの終了が定まる場合のみ成立する</a:t>
            </a:r>
            <a:r>
              <a:rPr lang="en-US" altLang="ja-JP" dirty="0"/>
              <a:t>.</a:t>
            </a:r>
          </a:p>
          <a:p>
            <a:pPr marL="742950" lvl="1" indent="-285750">
              <a:buFont typeface="Wingdings" panose="05000000000000000000" pitchFamily="2" charset="2"/>
              <a:buChar char="Ø"/>
            </a:pPr>
            <a:r>
              <a:rPr lang="ja-JP" altLang="en-US" dirty="0"/>
              <a:t>状態遷移が延々と続く場合には使えないので注意</a:t>
            </a:r>
            <a:endParaRPr lang="en-US" altLang="ja-JP" dirty="0"/>
          </a:p>
          <a:p>
            <a:pPr lvl="1"/>
            <a:r>
              <a:rPr lang="ja-JP" altLang="en-US" dirty="0"/>
              <a:t>　　</a:t>
            </a:r>
            <a:r>
              <a:rPr lang="en-US" altLang="ja-JP" dirty="0"/>
              <a:t>(</a:t>
            </a:r>
            <a:r>
              <a:rPr lang="ja-JP" altLang="en-US" dirty="0"/>
              <a:t>この本ではそのようなケースを扱わない</a:t>
            </a:r>
            <a:r>
              <a:rPr lang="en-US" altLang="ja-JP" dirty="0"/>
              <a:t>)</a:t>
            </a:r>
          </a:p>
        </p:txBody>
      </p:sp>
    </p:spTree>
    <p:extLst>
      <p:ext uri="{BB962C8B-B14F-4D97-AF65-F5344CB8AC3E}">
        <p14:creationId xmlns:p14="http://schemas.microsoft.com/office/powerpoint/2010/main" val="246991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784653" y="751256"/>
            <a:ext cx="6547325" cy="461665"/>
          </a:xfrm>
          <a:prstGeom prst="rect">
            <a:avLst/>
          </a:prstGeom>
          <a:noFill/>
        </p:spPr>
        <p:txBody>
          <a:bodyPr wrap="square" rtlCol="0">
            <a:spAutoFit/>
          </a:bodyPr>
          <a:lstStyle/>
          <a:p>
            <a:r>
              <a:rPr lang="ja-JP" altLang="en-US" sz="2400" dirty="0"/>
              <a:t>モンテカルロ法（教科書誤植注意）</a:t>
            </a:r>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70745" y="1743545"/>
            <a:ext cx="6558206"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エピソード終了した後に</a:t>
            </a:r>
            <a:r>
              <a:rPr lang="en-US" altLang="ja-JP" dirty="0"/>
              <a:t>, </a:t>
            </a:r>
            <a:r>
              <a:rPr lang="ja-JP" altLang="en-US" dirty="0"/>
              <a:t>獲得できた報酬の総和で行動をもとに</a:t>
            </a:r>
            <a:endParaRPr lang="en-US" altLang="ja-JP" dirty="0"/>
          </a:p>
          <a:p>
            <a:r>
              <a:rPr lang="ja-JP" altLang="en-US" dirty="0"/>
              <a:t>　　修正を行うのはとてもシンプルな方法</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ただこの場合エピソードが終了するまで修正はできなくなる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つまり最適とは言えない行動と途中で分かっていても</a:t>
            </a:r>
            <a:r>
              <a:rPr lang="en-US" altLang="ja-JP" dirty="0"/>
              <a:t>, </a:t>
            </a:r>
          </a:p>
          <a:p>
            <a:r>
              <a:rPr lang="ja-JP" altLang="en-US" dirty="0"/>
              <a:t>　　エピソード終了まで続けないといけないことを意味する</a:t>
            </a:r>
            <a:r>
              <a:rPr lang="en-US" altLang="ja-JP" dirty="0"/>
              <a:t>.</a:t>
            </a:r>
          </a:p>
        </p:txBody>
      </p:sp>
      <p:grpSp>
        <p:nvGrpSpPr>
          <p:cNvPr id="57" name="グループ化 56">
            <a:extLst>
              <a:ext uri="{FF2B5EF4-FFF2-40B4-BE49-F238E27FC236}">
                <a16:creationId xmlns:a16="http://schemas.microsoft.com/office/drawing/2014/main" id="{13832D94-D4F3-4526-AB86-27BEE4984B1F}"/>
              </a:ext>
            </a:extLst>
          </p:cNvPr>
          <p:cNvGrpSpPr/>
          <p:nvPr/>
        </p:nvGrpSpPr>
        <p:grpSpPr>
          <a:xfrm>
            <a:off x="1647039" y="3774870"/>
            <a:ext cx="9582838" cy="2840470"/>
            <a:chOff x="2192324" y="3827472"/>
            <a:chExt cx="9582838" cy="2840470"/>
          </a:xfrm>
        </p:grpSpPr>
        <p:grpSp>
          <p:nvGrpSpPr>
            <p:cNvPr id="35" name="グループ化 34">
              <a:extLst>
                <a:ext uri="{FF2B5EF4-FFF2-40B4-BE49-F238E27FC236}">
                  <a16:creationId xmlns:a16="http://schemas.microsoft.com/office/drawing/2014/main" id="{433DD33D-6DB7-4180-A54E-190972E62A90}"/>
                </a:ext>
              </a:extLst>
            </p:cNvPr>
            <p:cNvGrpSpPr/>
            <p:nvPr/>
          </p:nvGrpSpPr>
          <p:grpSpPr>
            <a:xfrm>
              <a:off x="8367816" y="4305494"/>
              <a:ext cx="2845732" cy="2212236"/>
              <a:chOff x="7841842" y="3343421"/>
              <a:chExt cx="3799096" cy="2972973"/>
            </a:xfrm>
          </p:grpSpPr>
          <p:sp>
            <p:nvSpPr>
              <p:cNvPr id="18" name="楕円 17">
                <a:extLst>
                  <a:ext uri="{FF2B5EF4-FFF2-40B4-BE49-F238E27FC236}">
                    <a16:creationId xmlns:a16="http://schemas.microsoft.com/office/drawing/2014/main" id="{FFE92F70-4C3E-4A5C-AEA8-B80D5985E72D}"/>
                  </a:ext>
                </a:extLst>
              </p:cNvPr>
              <p:cNvSpPr/>
              <p:nvPr/>
            </p:nvSpPr>
            <p:spPr>
              <a:xfrm>
                <a:off x="9706061" y="4782377"/>
                <a:ext cx="159391" cy="1529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7C082A18-2E18-4229-B96A-747801A38F53}"/>
                  </a:ext>
                </a:extLst>
              </p:cNvPr>
              <p:cNvGrpSpPr/>
              <p:nvPr/>
            </p:nvGrpSpPr>
            <p:grpSpPr>
              <a:xfrm>
                <a:off x="7841842" y="3343421"/>
                <a:ext cx="3799096" cy="2972973"/>
                <a:chOff x="7841842" y="3343421"/>
                <a:chExt cx="3799096" cy="2972973"/>
              </a:xfrm>
            </p:grpSpPr>
            <p:cxnSp>
              <p:nvCxnSpPr>
                <p:cNvPr id="11" name="直線コネクタ 10">
                  <a:extLst>
                    <a:ext uri="{FF2B5EF4-FFF2-40B4-BE49-F238E27FC236}">
                      <a16:creationId xmlns:a16="http://schemas.microsoft.com/office/drawing/2014/main" id="{4A815BCE-B9A9-4382-89C0-E9BADE44087B}"/>
                    </a:ext>
                  </a:extLst>
                </p:cNvPr>
                <p:cNvCxnSpPr/>
                <p:nvPr/>
              </p:nvCxnSpPr>
              <p:spPr>
                <a:xfrm flipV="1">
                  <a:off x="8053432" y="4228051"/>
                  <a:ext cx="2667699" cy="1778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47F9F699-B4BE-4DF3-86E6-C1E0AA23E39E}"/>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841842" y="6063375"/>
                  <a:ext cx="568531" cy="253019"/>
                </a:xfrm>
                <a:prstGeom prst="rect">
                  <a:avLst/>
                </a:prstGeom>
              </p:spPr>
            </p:pic>
            <p:pic>
              <p:nvPicPr>
                <p:cNvPr id="17" name="図 16">
                  <a:extLst>
                    <a:ext uri="{FF2B5EF4-FFF2-40B4-BE49-F238E27FC236}">
                      <a16:creationId xmlns:a16="http://schemas.microsoft.com/office/drawing/2014/main" id="{65FAE642-BFD4-4ECF-A85D-7C47814A2273}"/>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0031370" y="3343421"/>
                  <a:ext cx="1609568" cy="760583"/>
                </a:xfrm>
                <a:prstGeom prst="rect">
                  <a:avLst/>
                </a:prstGeom>
              </p:spPr>
            </p:pic>
            <p:sp>
              <p:nvSpPr>
                <p:cNvPr id="19" name="楕円 18">
                  <a:extLst>
                    <a:ext uri="{FF2B5EF4-FFF2-40B4-BE49-F238E27FC236}">
                      <a16:creationId xmlns:a16="http://schemas.microsoft.com/office/drawing/2014/main" id="{EF3B17BA-23A9-4B37-833F-58ED4B1D07ED}"/>
                    </a:ext>
                  </a:extLst>
                </p:cNvPr>
                <p:cNvSpPr/>
                <p:nvPr/>
              </p:nvSpPr>
              <p:spPr>
                <a:xfrm>
                  <a:off x="10574352" y="4173560"/>
                  <a:ext cx="159391" cy="1529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1A2E78EB-F586-46D5-986B-AAD6FFA180BB}"/>
                    </a:ext>
                  </a:extLst>
                </p:cNvPr>
                <p:cNvSpPr/>
                <p:nvPr/>
              </p:nvSpPr>
              <p:spPr>
                <a:xfrm>
                  <a:off x="8046411" y="5910432"/>
                  <a:ext cx="159391" cy="15294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87DBFEEC-88D8-4B05-94AE-FF3ED0004FD9}"/>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9790445" y="5017900"/>
                  <a:ext cx="977717" cy="275553"/>
                </a:xfrm>
                <a:prstGeom prst="rect">
                  <a:avLst/>
                </a:prstGeom>
              </p:spPr>
            </p:pic>
            <p:cxnSp>
              <p:nvCxnSpPr>
                <p:cNvPr id="26" name="直線矢印コネクタ 25">
                  <a:extLst>
                    <a:ext uri="{FF2B5EF4-FFF2-40B4-BE49-F238E27FC236}">
                      <a16:creationId xmlns:a16="http://schemas.microsoft.com/office/drawing/2014/main" id="{5D66A0E1-1234-4A2E-B568-8EFB9979ABA2}"/>
                    </a:ext>
                  </a:extLst>
                </p:cNvPr>
                <p:cNvCxnSpPr>
                  <a:cxnSpLocks/>
                </p:cNvCxnSpPr>
                <p:nvPr/>
              </p:nvCxnSpPr>
              <p:spPr>
                <a:xfrm flipV="1">
                  <a:off x="8086988" y="4789554"/>
                  <a:ext cx="1585518" cy="10711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2DAFB1A2-AEA1-49EE-881A-3E1631746778}"/>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8737995" y="5155676"/>
                  <a:ext cx="141752" cy="114316"/>
                </a:xfrm>
                <a:prstGeom prst="rect">
                  <a:avLst/>
                </a:prstGeom>
              </p:spPr>
            </p:pic>
            <p:pic>
              <p:nvPicPr>
                <p:cNvPr id="33" name="図 32">
                  <a:extLst>
                    <a:ext uri="{FF2B5EF4-FFF2-40B4-BE49-F238E27FC236}">
                      <a16:creationId xmlns:a16="http://schemas.microsoft.com/office/drawing/2014/main" id="{66F32E23-57EA-4928-8E64-FC9E7A5532DC}"/>
                    </a:ext>
                  </a:extLst>
                </p:cNvPr>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9672506" y="4302097"/>
                  <a:ext cx="565483" cy="170712"/>
                </a:xfrm>
                <a:prstGeom prst="rect">
                  <a:avLst/>
                </a:prstGeom>
              </p:spPr>
            </p:pic>
          </p:grpSp>
        </p:grpSp>
        <p:grpSp>
          <p:nvGrpSpPr>
            <p:cNvPr id="56" name="グループ化 55">
              <a:extLst>
                <a:ext uri="{FF2B5EF4-FFF2-40B4-BE49-F238E27FC236}">
                  <a16:creationId xmlns:a16="http://schemas.microsoft.com/office/drawing/2014/main" id="{0E21FB5D-5BE7-47DB-97D2-33259849E854}"/>
                </a:ext>
              </a:extLst>
            </p:cNvPr>
            <p:cNvGrpSpPr/>
            <p:nvPr/>
          </p:nvGrpSpPr>
          <p:grpSpPr>
            <a:xfrm>
              <a:off x="2192324" y="3827472"/>
              <a:ext cx="9582838" cy="2840470"/>
              <a:chOff x="2192324" y="3827472"/>
              <a:chExt cx="9582838" cy="2840470"/>
            </a:xfrm>
          </p:grpSpPr>
          <p:grpSp>
            <p:nvGrpSpPr>
              <p:cNvPr id="53" name="グループ化 52">
                <a:extLst>
                  <a:ext uri="{FF2B5EF4-FFF2-40B4-BE49-F238E27FC236}">
                    <a16:creationId xmlns:a16="http://schemas.microsoft.com/office/drawing/2014/main" id="{06EDFC72-0D3B-4947-9AF5-CF79CC839D7C}"/>
                  </a:ext>
                </a:extLst>
              </p:cNvPr>
              <p:cNvGrpSpPr/>
              <p:nvPr/>
            </p:nvGrpSpPr>
            <p:grpSpPr>
              <a:xfrm>
                <a:off x="2192324" y="3827472"/>
                <a:ext cx="9582838" cy="2840470"/>
                <a:chOff x="2192324" y="3827472"/>
                <a:chExt cx="9582838" cy="2840470"/>
              </a:xfrm>
            </p:grpSpPr>
            <p:pic>
              <p:nvPicPr>
                <p:cNvPr id="9" name="図 8">
                  <a:extLst>
                    <a:ext uri="{FF2B5EF4-FFF2-40B4-BE49-F238E27FC236}">
                      <a16:creationId xmlns:a16="http://schemas.microsoft.com/office/drawing/2014/main" id="{3F993820-EF24-4F50-AFE9-F8426B191F2B}"/>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2584004" y="4790158"/>
                  <a:ext cx="4872604" cy="691383"/>
                </a:xfrm>
                <a:prstGeom prst="rect">
                  <a:avLst/>
                </a:prstGeom>
              </p:spPr>
            </p:pic>
            <p:pic>
              <p:nvPicPr>
                <p:cNvPr id="52" name="図 51">
                  <a:extLst>
                    <a:ext uri="{FF2B5EF4-FFF2-40B4-BE49-F238E27FC236}">
                      <a16:creationId xmlns:a16="http://schemas.microsoft.com/office/drawing/2014/main" id="{F20B0047-5536-49DE-AD11-93B2A1C22A1D}"/>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2551946" y="5913757"/>
                  <a:ext cx="2453983" cy="222535"/>
                </a:xfrm>
                <a:prstGeom prst="rect">
                  <a:avLst/>
                </a:prstGeom>
              </p:spPr>
            </p:pic>
            <p:sp>
              <p:nvSpPr>
                <p:cNvPr id="39" name="四角形: 角を丸くする 38">
                  <a:extLst>
                    <a:ext uri="{FF2B5EF4-FFF2-40B4-BE49-F238E27FC236}">
                      <a16:creationId xmlns:a16="http://schemas.microsoft.com/office/drawing/2014/main" id="{3B4A272D-6747-4F8A-9ECD-54D9D7E37EEF}"/>
                    </a:ext>
                  </a:extLst>
                </p:cNvPr>
                <p:cNvSpPr/>
                <p:nvPr/>
              </p:nvSpPr>
              <p:spPr>
                <a:xfrm>
                  <a:off x="2192324" y="4046082"/>
                  <a:ext cx="9582838" cy="2621860"/>
                </a:xfrm>
                <a:prstGeom prst="roundRect">
                  <a:avLst>
                    <a:gd name="adj" fmla="val 67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3631E1EE-A0D7-48DB-AE8A-DA2D2629C568}"/>
                    </a:ext>
                  </a:extLst>
                </p:cNvPr>
                <p:cNvSpPr/>
                <p:nvPr/>
              </p:nvSpPr>
              <p:spPr>
                <a:xfrm>
                  <a:off x="2457977" y="3827472"/>
                  <a:ext cx="3638024" cy="530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更新アルゴリズム（モンテカルロ法</a:t>
                  </a:r>
                  <a:r>
                    <a:rPr lang="en-US" altLang="ja-JP" dirty="0">
                      <a:solidFill>
                        <a:schemeClr val="tx1"/>
                      </a:solidFill>
                    </a:rPr>
                    <a:t>)</a:t>
                  </a:r>
                </a:p>
              </p:txBody>
            </p:sp>
          </p:grpSp>
          <p:pic>
            <p:nvPicPr>
              <p:cNvPr id="55" name="図 54">
                <a:extLst>
                  <a:ext uri="{FF2B5EF4-FFF2-40B4-BE49-F238E27FC236}">
                    <a16:creationId xmlns:a16="http://schemas.microsoft.com/office/drawing/2014/main" id="{FB4F36F3-F162-473D-9EC8-9E6C913EFBD7}"/>
                  </a:ext>
                </a:extLst>
              </p:cNvPr>
              <p:cNvPicPr>
                <a:picLocks noChangeAspect="1"/>
              </p:cNvPicPr>
              <p:nvPr>
                <p:custDataLst>
                  <p:tags r:id="rId1"/>
                </p:custDataLst>
              </p:nvPr>
            </p:nvPicPr>
            <p:blipFill>
              <a:blip r:embed="rId17">
                <a:extLst>
                  <a:ext uri="{28A0092B-C50C-407E-A947-70E740481C1C}">
                    <a14:useLocalDpi xmlns:a14="http://schemas.microsoft.com/office/drawing/2010/main" val="0"/>
                  </a:ext>
                </a:extLst>
              </a:blip>
              <a:stretch>
                <a:fillRect/>
              </a:stretch>
            </p:blipFill>
            <p:spPr>
              <a:xfrm>
                <a:off x="2551946" y="6302369"/>
                <a:ext cx="5153363" cy="259116"/>
              </a:xfrm>
              <a:prstGeom prst="rect">
                <a:avLst/>
              </a:prstGeom>
            </p:spPr>
          </p:pic>
        </p:grpSp>
      </p:grpSp>
    </p:spTree>
    <p:extLst>
      <p:ext uri="{BB962C8B-B14F-4D97-AF65-F5344CB8AC3E}">
        <p14:creationId xmlns:p14="http://schemas.microsoft.com/office/powerpoint/2010/main" val="423322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371882" y="772680"/>
            <a:ext cx="6547325" cy="461665"/>
          </a:xfrm>
          <a:prstGeom prst="rect">
            <a:avLst/>
          </a:prstGeom>
          <a:noFill/>
        </p:spPr>
        <p:txBody>
          <a:bodyPr wrap="square" rtlCol="0">
            <a:spAutoFit/>
          </a:bodyPr>
          <a:lstStyle/>
          <a:p>
            <a:r>
              <a:rPr lang="en-US" altLang="ja-JP" sz="2400" dirty="0"/>
              <a:t>TD</a:t>
            </a:r>
            <a:r>
              <a:rPr lang="ja-JP" altLang="en-US" sz="2400" dirty="0"/>
              <a:t>法</a:t>
            </a:r>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70745" y="1743545"/>
            <a:ext cx="6603090" cy="2031325"/>
          </a:xfrm>
          <a:prstGeom prst="rect">
            <a:avLst/>
          </a:prstGeom>
          <a:noFill/>
        </p:spPr>
        <p:txBody>
          <a:bodyPr wrap="none" rtlCol="0">
            <a:spAutoFit/>
          </a:bodyPr>
          <a:lstStyle/>
          <a:p>
            <a:pPr marL="285750" indent="-285750">
              <a:buFont typeface="Arial" panose="020B0604020202020204" pitchFamily="34" charset="0"/>
              <a:buChar char="•"/>
            </a:pPr>
            <a:r>
              <a:rPr lang="ja-JP" altLang="en-US" dirty="0"/>
              <a:t>エピソード終了を待たず</a:t>
            </a:r>
            <a:r>
              <a:rPr lang="en-US" altLang="ja-JP" dirty="0"/>
              <a:t>, </a:t>
            </a:r>
            <a:r>
              <a:rPr lang="ja-JP" altLang="en-US" dirty="0"/>
              <a:t>予測で修正を行う</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修正前の行動を延々と続けることは避けられる</a:t>
            </a:r>
            <a:r>
              <a:rPr lang="en-US" altLang="ja-JP" dirty="0"/>
              <a:t>. (</a:t>
            </a:r>
            <a:r>
              <a:rPr lang="ja-JP" altLang="en-US" dirty="0"/>
              <a:t>更新が速い</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修正は現時点の見積もりから行われるため正確性に欠ける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ベルマン方程式の解に近づくようにアルゴリズムを設計する</a:t>
            </a:r>
            <a:r>
              <a:rPr lang="en-US" altLang="ja-JP" dirty="0"/>
              <a:t>.</a:t>
            </a:r>
          </a:p>
        </p:txBody>
      </p:sp>
      <p:grpSp>
        <p:nvGrpSpPr>
          <p:cNvPr id="32" name="グループ化 31">
            <a:extLst>
              <a:ext uri="{FF2B5EF4-FFF2-40B4-BE49-F238E27FC236}">
                <a16:creationId xmlns:a16="http://schemas.microsoft.com/office/drawing/2014/main" id="{13D7B7A9-0BFA-43E8-B7AE-007BAFA59381}"/>
              </a:ext>
            </a:extLst>
          </p:cNvPr>
          <p:cNvGrpSpPr/>
          <p:nvPr/>
        </p:nvGrpSpPr>
        <p:grpSpPr>
          <a:xfrm>
            <a:off x="2100045" y="3810694"/>
            <a:ext cx="9582838" cy="2840470"/>
            <a:chOff x="2192324" y="3827472"/>
            <a:chExt cx="9582838" cy="2840470"/>
          </a:xfrm>
        </p:grpSpPr>
        <p:grpSp>
          <p:nvGrpSpPr>
            <p:cNvPr id="30" name="グループ化 29">
              <a:extLst>
                <a:ext uri="{FF2B5EF4-FFF2-40B4-BE49-F238E27FC236}">
                  <a16:creationId xmlns:a16="http://schemas.microsoft.com/office/drawing/2014/main" id="{B21E1D18-2A23-42DE-B336-AC7548B15F29}"/>
                </a:ext>
              </a:extLst>
            </p:cNvPr>
            <p:cNvGrpSpPr/>
            <p:nvPr/>
          </p:nvGrpSpPr>
          <p:grpSpPr>
            <a:xfrm>
              <a:off x="2192324" y="4046082"/>
              <a:ext cx="9582838" cy="2621860"/>
              <a:chOff x="2192324" y="4046082"/>
              <a:chExt cx="9582838" cy="2621860"/>
            </a:xfrm>
          </p:grpSpPr>
          <p:pic>
            <p:nvPicPr>
              <p:cNvPr id="12" name="図 11">
                <a:extLst>
                  <a:ext uri="{FF2B5EF4-FFF2-40B4-BE49-F238E27FC236}">
                    <a16:creationId xmlns:a16="http://schemas.microsoft.com/office/drawing/2014/main" id="{E32CE653-6D10-4EB1-9CC0-2B1E5A4A993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2702656" y="4833904"/>
                <a:ext cx="4443233" cy="227717"/>
              </a:xfrm>
              <a:prstGeom prst="rect">
                <a:avLst/>
              </a:prstGeom>
            </p:spPr>
          </p:pic>
          <p:grpSp>
            <p:nvGrpSpPr>
              <p:cNvPr id="29" name="グループ化 28">
                <a:extLst>
                  <a:ext uri="{FF2B5EF4-FFF2-40B4-BE49-F238E27FC236}">
                    <a16:creationId xmlns:a16="http://schemas.microsoft.com/office/drawing/2014/main" id="{8E57716B-3B5F-4F6B-9B0F-C9956BB31472}"/>
                  </a:ext>
                </a:extLst>
              </p:cNvPr>
              <p:cNvGrpSpPr/>
              <p:nvPr/>
            </p:nvGrpSpPr>
            <p:grpSpPr>
              <a:xfrm>
                <a:off x="8367816" y="4572680"/>
                <a:ext cx="2891467" cy="1945050"/>
                <a:chOff x="8367816" y="4572680"/>
                <a:chExt cx="2891467" cy="1945050"/>
              </a:xfrm>
            </p:grpSpPr>
            <p:sp>
              <p:nvSpPr>
                <p:cNvPr id="18" name="楕円 17">
                  <a:extLst>
                    <a:ext uri="{FF2B5EF4-FFF2-40B4-BE49-F238E27FC236}">
                      <a16:creationId xmlns:a16="http://schemas.microsoft.com/office/drawing/2014/main" id="{FFE92F70-4C3E-4A5C-AEA8-B80D5985E72D}"/>
                    </a:ext>
                  </a:extLst>
                </p:cNvPr>
                <p:cNvSpPr/>
                <p:nvPr/>
              </p:nvSpPr>
              <p:spPr>
                <a:xfrm>
                  <a:off x="9764219" y="5376244"/>
                  <a:ext cx="119393" cy="1138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1415ABB5-7538-4E0D-89EE-3EBAE30EA6C4}"/>
                    </a:ext>
                  </a:extLst>
                </p:cNvPr>
                <p:cNvGrpSpPr/>
                <p:nvPr>
                  <p:custDataLst>
                    <p:tags r:id="rId3"/>
                  </p:custDataLst>
                </p:nvPr>
              </p:nvGrpSpPr>
              <p:grpSpPr>
                <a:xfrm>
                  <a:off x="8367816" y="4572680"/>
                  <a:ext cx="2891467" cy="1945050"/>
                  <a:chOff x="8367816" y="4572680"/>
                  <a:chExt cx="2891467" cy="1945050"/>
                </a:xfrm>
              </p:grpSpPr>
              <p:cxnSp>
                <p:nvCxnSpPr>
                  <p:cNvPr id="11" name="直線コネクタ 10">
                    <a:extLst>
                      <a:ext uri="{FF2B5EF4-FFF2-40B4-BE49-F238E27FC236}">
                        <a16:creationId xmlns:a16="http://schemas.microsoft.com/office/drawing/2014/main" id="{4A815BCE-B9A9-4382-89C0-E9BADE44087B}"/>
                      </a:ext>
                    </a:extLst>
                  </p:cNvPr>
                  <p:cNvCxnSpPr/>
                  <p:nvPr/>
                </p:nvCxnSpPr>
                <p:spPr>
                  <a:xfrm flipV="1">
                    <a:off x="8526309" y="4963761"/>
                    <a:ext cx="1998253" cy="13233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47F9F699-B4BE-4DF3-86E6-C1E0AA23E39E}"/>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8367816" y="6329455"/>
                    <a:ext cx="425861" cy="188275"/>
                  </a:xfrm>
                  <a:prstGeom prst="rect">
                    <a:avLst/>
                  </a:prstGeom>
                </p:spPr>
              </p:pic>
              <p:pic>
                <p:nvPicPr>
                  <p:cNvPr id="27" name="図 26">
                    <a:extLst>
                      <a:ext uri="{FF2B5EF4-FFF2-40B4-BE49-F238E27FC236}">
                        <a16:creationId xmlns:a16="http://schemas.microsoft.com/office/drawing/2014/main" id="{825B6D60-A0D4-409E-936D-01037140EFD9}"/>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9950873" y="4572680"/>
                    <a:ext cx="1308410" cy="188276"/>
                  </a:xfrm>
                  <a:prstGeom prst="rect">
                    <a:avLst/>
                  </a:prstGeom>
                </p:spPr>
              </p:pic>
              <p:sp>
                <p:nvSpPr>
                  <p:cNvPr id="19" name="楕円 18">
                    <a:extLst>
                      <a:ext uri="{FF2B5EF4-FFF2-40B4-BE49-F238E27FC236}">
                        <a16:creationId xmlns:a16="http://schemas.microsoft.com/office/drawing/2014/main" id="{EF3B17BA-23A9-4B37-833F-58ED4B1D07ED}"/>
                      </a:ext>
                    </a:extLst>
                  </p:cNvPr>
                  <p:cNvSpPr/>
                  <p:nvPr/>
                </p:nvSpPr>
                <p:spPr>
                  <a:xfrm>
                    <a:off x="10414616" y="4923213"/>
                    <a:ext cx="119393" cy="1138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1A2E78EB-F586-46D5-986B-AAD6FFA180BB}"/>
                      </a:ext>
                    </a:extLst>
                  </p:cNvPr>
                  <p:cNvSpPr/>
                  <p:nvPr/>
                </p:nvSpPr>
                <p:spPr>
                  <a:xfrm>
                    <a:off x="8521049" y="6215647"/>
                    <a:ext cx="119393" cy="11380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87DBFEEC-88D8-4B05-94AE-FF3ED0004FD9}"/>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9827427" y="5551500"/>
                    <a:ext cx="732364" cy="205043"/>
                  </a:xfrm>
                  <a:prstGeom prst="rect">
                    <a:avLst/>
                  </a:prstGeom>
                </p:spPr>
              </p:pic>
              <p:cxnSp>
                <p:nvCxnSpPr>
                  <p:cNvPr id="26" name="直線矢印コネクタ 25">
                    <a:extLst>
                      <a:ext uri="{FF2B5EF4-FFF2-40B4-BE49-F238E27FC236}">
                        <a16:creationId xmlns:a16="http://schemas.microsoft.com/office/drawing/2014/main" id="{5D66A0E1-1234-4A2E-B568-8EFB9979ABA2}"/>
                      </a:ext>
                    </a:extLst>
                  </p:cNvPr>
                  <p:cNvCxnSpPr>
                    <a:cxnSpLocks/>
                  </p:cNvCxnSpPr>
                  <p:nvPr/>
                </p:nvCxnSpPr>
                <p:spPr>
                  <a:xfrm flipV="1">
                    <a:off x="8551444" y="5381584"/>
                    <a:ext cx="1187640" cy="797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2DAFB1A2-AEA1-49EE-881A-3E1631746778}"/>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9039084" y="5654021"/>
                    <a:ext cx="106180" cy="85064"/>
                  </a:xfrm>
                  <a:prstGeom prst="rect">
                    <a:avLst/>
                  </a:prstGeom>
                </p:spPr>
              </p:pic>
              <p:pic>
                <p:nvPicPr>
                  <p:cNvPr id="33" name="図 32">
                    <a:extLst>
                      <a:ext uri="{FF2B5EF4-FFF2-40B4-BE49-F238E27FC236}">
                        <a16:creationId xmlns:a16="http://schemas.microsoft.com/office/drawing/2014/main" id="{66F32E23-57EA-4928-8E64-FC9E7A5532DC}"/>
                      </a:ext>
                    </a:extLst>
                  </p:cNvPr>
                  <p:cNvPicPr>
                    <a:picLocks noChangeAspect="1"/>
                  </p:cNvPicPr>
                  <p:nvPr>
                    <p:custDataLst>
                      <p:tags r:id="rId8"/>
                    </p:custDataLst>
                  </p:nvPr>
                </p:nvPicPr>
                <p:blipFill>
                  <a:blip r:embed="rId15">
                    <a:extLst>
                      <a:ext uri="{28A0092B-C50C-407E-A947-70E740481C1C}">
                        <a14:useLocalDpi xmlns:a14="http://schemas.microsoft.com/office/drawing/2010/main" val="0"/>
                      </a:ext>
                    </a:extLst>
                  </a:blip>
                  <a:stretch>
                    <a:fillRect/>
                  </a:stretch>
                </p:blipFill>
                <p:spPr>
                  <a:xfrm>
                    <a:off x="9739084" y="5018860"/>
                    <a:ext cx="423578" cy="127029"/>
                  </a:xfrm>
                  <a:prstGeom prst="rect">
                    <a:avLst/>
                  </a:prstGeom>
                </p:spPr>
              </p:pic>
            </p:grpSp>
          </p:grpSp>
          <p:sp>
            <p:nvSpPr>
              <p:cNvPr id="39" name="四角形: 角を丸くする 38">
                <a:extLst>
                  <a:ext uri="{FF2B5EF4-FFF2-40B4-BE49-F238E27FC236}">
                    <a16:creationId xmlns:a16="http://schemas.microsoft.com/office/drawing/2014/main" id="{3B4A272D-6747-4F8A-9ECD-54D9D7E37EEF}"/>
                  </a:ext>
                </a:extLst>
              </p:cNvPr>
              <p:cNvSpPr/>
              <p:nvPr/>
            </p:nvSpPr>
            <p:spPr>
              <a:xfrm>
                <a:off x="2192324" y="4046082"/>
                <a:ext cx="9582838" cy="2621860"/>
              </a:xfrm>
              <a:prstGeom prst="roundRect">
                <a:avLst>
                  <a:gd name="adj" fmla="val 67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正方形/長方形 39">
              <a:extLst>
                <a:ext uri="{FF2B5EF4-FFF2-40B4-BE49-F238E27FC236}">
                  <a16:creationId xmlns:a16="http://schemas.microsoft.com/office/drawing/2014/main" id="{3631E1EE-A0D7-48DB-AE8A-DA2D2629C568}"/>
                </a:ext>
              </a:extLst>
            </p:cNvPr>
            <p:cNvSpPr/>
            <p:nvPr/>
          </p:nvSpPr>
          <p:spPr>
            <a:xfrm>
              <a:off x="2457977" y="3827472"/>
              <a:ext cx="3003256" cy="5304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更新アルゴリズム（</a:t>
              </a:r>
              <a:r>
                <a:rPr lang="en-US" altLang="ja-JP" dirty="0">
                  <a:solidFill>
                    <a:schemeClr val="tx1"/>
                  </a:solidFill>
                </a:rPr>
                <a:t>TD(0)</a:t>
              </a:r>
              <a:r>
                <a:rPr lang="ja-JP" altLang="en-US" dirty="0">
                  <a:solidFill>
                    <a:schemeClr val="tx1"/>
                  </a:solidFill>
                </a:rPr>
                <a:t>法</a:t>
              </a:r>
              <a:r>
                <a:rPr lang="en-US" altLang="ja-JP" dirty="0">
                  <a:solidFill>
                    <a:schemeClr val="tx1"/>
                  </a:solidFill>
                </a:rPr>
                <a:t>)</a:t>
              </a:r>
            </a:p>
          </p:txBody>
        </p:sp>
      </p:grpSp>
      <p:pic>
        <p:nvPicPr>
          <p:cNvPr id="43" name="図 42">
            <a:extLst>
              <a:ext uri="{FF2B5EF4-FFF2-40B4-BE49-F238E27FC236}">
                <a16:creationId xmlns:a16="http://schemas.microsoft.com/office/drawing/2014/main" id="{32300243-0C1C-463E-8D1F-9ED5FCE3E64B}"/>
              </a:ext>
            </a:extLst>
          </p:cNvPr>
          <p:cNvPicPr>
            <a:picLocks noChangeAspect="1"/>
          </p:cNvPicPr>
          <p:nvPr>
            <p:custDataLst>
              <p:tags r:id="rId1"/>
            </p:custDataLst>
          </p:nvPr>
        </p:nvPicPr>
        <p:blipFill>
          <a:blip r:embed="rId16">
            <a:extLst>
              <a:ext uri="{28A0092B-C50C-407E-A947-70E740481C1C}">
                <a14:useLocalDpi xmlns:a14="http://schemas.microsoft.com/office/drawing/2010/main" val="0"/>
              </a:ext>
            </a:extLst>
          </a:blip>
          <a:stretch>
            <a:fillRect/>
          </a:stretch>
        </p:blipFill>
        <p:spPr>
          <a:xfrm>
            <a:off x="2564955" y="5971461"/>
            <a:ext cx="5393645" cy="227717"/>
          </a:xfrm>
          <a:prstGeom prst="rect">
            <a:avLst/>
          </a:prstGeom>
        </p:spPr>
      </p:pic>
    </p:spTree>
    <p:extLst>
      <p:ext uri="{BB962C8B-B14F-4D97-AF65-F5344CB8AC3E}">
        <p14:creationId xmlns:p14="http://schemas.microsoft.com/office/powerpoint/2010/main" val="4135252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723792D-244F-46B4-AEF2-7DD62A18A0E1}"/>
              </a:ext>
            </a:extLst>
          </p:cNvPr>
          <p:cNvSpPr txBox="1"/>
          <p:nvPr/>
        </p:nvSpPr>
        <p:spPr>
          <a:xfrm>
            <a:off x="1371882" y="772680"/>
            <a:ext cx="6547325" cy="461665"/>
          </a:xfrm>
          <a:prstGeom prst="rect">
            <a:avLst/>
          </a:prstGeom>
          <a:noFill/>
        </p:spPr>
        <p:txBody>
          <a:bodyPr wrap="square" rtlCol="0">
            <a:spAutoFit/>
          </a:bodyPr>
          <a:lstStyle/>
          <a:p>
            <a:r>
              <a:rPr lang="en-US" altLang="ja-JP" sz="2400" dirty="0"/>
              <a:t>TD</a:t>
            </a:r>
            <a:r>
              <a:rPr lang="ja-JP" altLang="en-US" sz="2400" dirty="0"/>
              <a:t>法</a:t>
            </a:r>
            <a:endParaRPr lang="en-US" altLang="ja-JP" sz="2400" dirty="0"/>
          </a:p>
        </p:txBody>
      </p:sp>
      <p:sp>
        <p:nvSpPr>
          <p:cNvPr id="2" name="テキスト ボックス 1">
            <a:extLst>
              <a:ext uri="{FF2B5EF4-FFF2-40B4-BE49-F238E27FC236}">
                <a16:creationId xmlns:a16="http://schemas.microsoft.com/office/drawing/2014/main" id="{F81E8819-E4D2-47AA-8E02-603638F0FCB7}"/>
              </a:ext>
            </a:extLst>
          </p:cNvPr>
          <p:cNvSpPr txBox="1"/>
          <p:nvPr/>
        </p:nvSpPr>
        <p:spPr>
          <a:xfrm>
            <a:off x="1870745" y="1743545"/>
            <a:ext cx="6062878" cy="369332"/>
          </a:xfrm>
          <a:prstGeom prst="rect">
            <a:avLst/>
          </a:prstGeom>
          <a:noFill/>
        </p:spPr>
        <p:txBody>
          <a:bodyPr wrap="none" rtlCol="0">
            <a:spAutoFit/>
          </a:bodyPr>
          <a:lstStyle/>
          <a:p>
            <a:pPr marL="285750" indent="-285750">
              <a:buFont typeface="Arial" panose="020B0604020202020204" pitchFamily="34" charset="0"/>
              <a:buChar char="•"/>
            </a:pPr>
            <a:r>
              <a:rPr lang="ja-JP" altLang="en-US" dirty="0"/>
              <a:t>他にも以下のような更新をするアルゴリズムが考えられる</a:t>
            </a:r>
            <a:r>
              <a:rPr lang="en-US" altLang="ja-JP" dirty="0"/>
              <a:t>.</a:t>
            </a:r>
          </a:p>
        </p:txBody>
      </p:sp>
      <p:pic>
        <p:nvPicPr>
          <p:cNvPr id="7" name="図 6">
            <a:extLst>
              <a:ext uri="{FF2B5EF4-FFF2-40B4-BE49-F238E27FC236}">
                <a16:creationId xmlns:a16="http://schemas.microsoft.com/office/drawing/2014/main" id="{6A4430EB-AEA7-4AE6-816C-56F499DA041B}"/>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2551387" y="2493814"/>
            <a:ext cx="5367820" cy="256525"/>
          </a:xfrm>
          <a:prstGeom prst="rect">
            <a:avLst/>
          </a:prstGeom>
        </p:spPr>
      </p:pic>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8674AE80-D12E-40E9-B806-D5ED2A510583}"/>
                  </a:ext>
                </a:extLst>
              </p:cNvPr>
              <p:cNvSpPr/>
              <p:nvPr/>
            </p:nvSpPr>
            <p:spPr>
              <a:xfrm>
                <a:off x="1870745" y="3244334"/>
                <a:ext cx="8205131" cy="1477328"/>
              </a:xfrm>
              <a:prstGeom prst="rect">
                <a:avLst/>
              </a:prstGeom>
            </p:spPr>
            <p:txBody>
              <a:bodyPr wrap="none">
                <a:spAutoFit/>
              </a:bodyPr>
              <a:lstStyle/>
              <a:p>
                <a:pPr marL="285750" indent="-285750">
                  <a:buFont typeface="Arial" panose="020B0604020202020204" pitchFamily="34" charset="0"/>
                  <a:buChar char="•"/>
                </a:pPr>
                <a:r>
                  <a:rPr lang="ja-JP" altLang="en-US" dirty="0"/>
                  <a:t>これは</a:t>
                </a:r>
                <a:r>
                  <a:rPr lang="en-US" altLang="ja-JP" dirty="0"/>
                  <a:t>1-step</a:t>
                </a:r>
                <a:r>
                  <a:rPr lang="ja-JP" altLang="en-US" dirty="0"/>
                  <a:t>の</a:t>
                </a:r>
                <a:r>
                  <a:rPr lang="en-US" altLang="ja-JP" dirty="0"/>
                  <a:t>TD</a:t>
                </a:r>
                <a:r>
                  <a:rPr lang="ja-JP" altLang="en-US" dirty="0"/>
                  <a:t>法を改変したもので</a:t>
                </a:r>
                <a:r>
                  <a:rPr lang="en-US" altLang="ja-JP" dirty="0"/>
                  <a:t>2</a:t>
                </a:r>
                <a:r>
                  <a:rPr lang="ja-JP" altLang="en-US" dirty="0"/>
                  <a:t>期の</a:t>
                </a:r>
                <a:r>
                  <a:rPr lang="en-US" altLang="ja-JP" dirty="0"/>
                  <a:t>Multi-step Learning</a:t>
                </a:r>
                <a:r>
                  <a:rPr lang="ja-JP" altLang="en-US" dirty="0"/>
                  <a:t>と呼ばれる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同様に</a:t>
                </a:r>
                <a:r>
                  <a:rPr lang="en-US" altLang="ja-JP" dirty="0"/>
                  <a:t>3</a:t>
                </a:r>
                <a:r>
                  <a:rPr lang="ja-JP" altLang="en-US" dirty="0"/>
                  <a:t>期</a:t>
                </a:r>
                <a:r>
                  <a:rPr lang="en-US" altLang="ja-JP" dirty="0"/>
                  <a:t>, 4</a:t>
                </a:r>
                <a:r>
                  <a:rPr lang="ja-JP" altLang="en-US" dirty="0"/>
                  <a:t>期の</a:t>
                </a:r>
                <a:r>
                  <a:rPr lang="en-US" altLang="ja-JP" dirty="0"/>
                  <a:t>Multi-step Learning</a:t>
                </a:r>
                <a:r>
                  <a:rPr lang="ja-JP" altLang="en-US" dirty="0"/>
                  <a:t>も考えらえる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14:m>
                  <m:oMath xmlns:m="http://schemas.openxmlformats.org/officeDocument/2006/math">
                    <m:r>
                      <a:rPr lang="en-US" altLang="ja-JP" b="0" i="1" smtClean="0">
                        <a:latin typeface="Cambria Math" panose="02040503050406030204" pitchFamily="18" charset="0"/>
                      </a:rPr>
                      <m:t>𝑘</m:t>
                    </m:r>
                  </m:oMath>
                </a14:m>
                <a:r>
                  <a:rPr lang="ja-JP" altLang="en-US" dirty="0"/>
                  <a:t> 期の</a:t>
                </a:r>
                <a:r>
                  <a:rPr lang="en-US" altLang="ja-JP" dirty="0"/>
                  <a:t>Multi-step Learning</a:t>
                </a:r>
                <a:r>
                  <a:rPr lang="ja-JP" altLang="en-US" dirty="0"/>
                  <a:t>に対して</a:t>
                </a:r>
                <a:r>
                  <a:rPr lang="en-US" altLang="ja-JP" dirty="0"/>
                  <a:t>, </a:t>
                </a:r>
                <a14:m>
                  <m:oMath xmlns:m="http://schemas.openxmlformats.org/officeDocument/2006/math">
                    <m:r>
                      <a:rPr lang="en-US" altLang="ja-JP" b="0" i="1" smtClean="0">
                        <a:latin typeface="Cambria Math" panose="02040503050406030204" pitchFamily="18" charset="0"/>
                      </a:rPr>
                      <m:t>𝑘</m:t>
                    </m:r>
                    <m:r>
                      <a:rPr lang="en-US" altLang="ja-JP" b="0" i="1" smtClean="0">
                        <a:latin typeface="Cambria Math" panose="02040503050406030204" pitchFamily="18" charset="0"/>
                        <a:ea typeface="Cambria Math" panose="02040503050406030204" pitchFamily="18" charset="0"/>
                      </a:rPr>
                      <m:t>→∞</m:t>
                    </m:r>
                  </m:oMath>
                </a14:m>
                <a:r>
                  <a:rPr lang="en-US" altLang="ja-JP" dirty="0"/>
                  <a:t> </a:t>
                </a:r>
                <a:r>
                  <a:rPr lang="ja-JP" altLang="en-US" dirty="0"/>
                  <a:t>とするとモンテカルロ法と一致する</a:t>
                </a:r>
                <a:r>
                  <a:rPr lang="en-US" altLang="ja-JP" dirty="0"/>
                  <a:t>.</a:t>
                </a:r>
              </a:p>
            </p:txBody>
          </p:sp>
        </mc:Choice>
        <mc:Fallback xmlns="">
          <p:sp>
            <p:nvSpPr>
              <p:cNvPr id="8" name="正方形/長方形 7">
                <a:extLst>
                  <a:ext uri="{FF2B5EF4-FFF2-40B4-BE49-F238E27FC236}">
                    <a16:creationId xmlns:a16="http://schemas.microsoft.com/office/drawing/2014/main" id="{8674AE80-D12E-40E9-B806-D5ED2A510583}"/>
                  </a:ext>
                </a:extLst>
              </p:cNvPr>
              <p:cNvSpPr>
                <a:spLocks noRot="1" noChangeAspect="1" noMove="1" noResize="1" noEditPoints="1" noAdjustHandles="1" noChangeArrowheads="1" noChangeShapeType="1" noTextEdit="1"/>
              </p:cNvSpPr>
              <p:nvPr/>
            </p:nvSpPr>
            <p:spPr>
              <a:xfrm>
                <a:off x="1870745" y="3244334"/>
                <a:ext cx="8205131" cy="1477328"/>
              </a:xfrm>
              <a:prstGeom prst="rect">
                <a:avLst/>
              </a:prstGeom>
              <a:blipFill>
                <a:blip r:embed="rId4"/>
                <a:stretch>
                  <a:fillRect l="-520" t="-2881" b="-5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675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723792D-244F-46B4-AEF2-7DD62A18A0E1}"/>
                  </a:ext>
                </a:extLst>
              </p:cNvPr>
              <p:cNvSpPr txBox="1"/>
              <p:nvPr/>
            </p:nvSpPr>
            <p:spPr>
              <a:xfrm>
                <a:off x="1371882" y="772680"/>
                <a:ext cx="6547325" cy="461665"/>
              </a:xfrm>
              <a:prstGeom prst="rect">
                <a:avLst/>
              </a:prstGeom>
              <a:noFill/>
            </p:spPr>
            <p:txBody>
              <a:bodyPr wrap="square" rtlCol="0">
                <a:spAutoFit/>
              </a:bodyPr>
              <a:lstStyle/>
              <a:p>
                <a:r>
                  <a:rPr lang="en-US" altLang="ja-JP" sz="2400" dirty="0"/>
                  <a:t>TD(</a:t>
                </a:r>
                <a14:m>
                  <m:oMath xmlns:m="http://schemas.openxmlformats.org/officeDocument/2006/math">
                    <m:r>
                      <a:rPr lang="ja-JP" altLang="en-US" sz="2400" i="1" smtClean="0">
                        <a:latin typeface="Cambria Math" panose="02040503050406030204" pitchFamily="18" charset="0"/>
                      </a:rPr>
                      <m:t>𝜆</m:t>
                    </m:r>
                  </m:oMath>
                </a14:m>
                <a:r>
                  <a:rPr lang="en-US" altLang="ja-JP" sz="2400" dirty="0"/>
                  <a:t>)</a:t>
                </a:r>
                <a:r>
                  <a:rPr lang="ja-JP" altLang="en-US" sz="2400" dirty="0"/>
                  <a:t>法</a:t>
                </a:r>
                <a:endParaRPr lang="en-US" altLang="ja-JP" sz="2400" dirty="0"/>
              </a:p>
            </p:txBody>
          </p:sp>
        </mc:Choice>
        <mc:Fallback>
          <p:sp>
            <p:nvSpPr>
              <p:cNvPr id="5" name="テキスト ボックス 4">
                <a:extLst>
                  <a:ext uri="{FF2B5EF4-FFF2-40B4-BE49-F238E27FC236}">
                    <a16:creationId xmlns:a16="http://schemas.microsoft.com/office/drawing/2014/main" id="{C723792D-244F-46B4-AEF2-7DD62A18A0E1}"/>
                  </a:ext>
                </a:extLst>
              </p:cNvPr>
              <p:cNvSpPr txBox="1">
                <a:spLocks noRot="1" noChangeAspect="1" noMove="1" noResize="1" noEditPoints="1" noAdjustHandles="1" noChangeArrowheads="1" noChangeShapeType="1" noTextEdit="1"/>
              </p:cNvSpPr>
              <p:nvPr/>
            </p:nvSpPr>
            <p:spPr>
              <a:xfrm>
                <a:off x="1371882" y="772680"/>
                <a:ext cx="6547325" cy="461665"/>
              </a:xfrm>
              <a:prstGeom prst="rect">
                <a:avLst/>
              </a:prstGeom>
              <a:blipFill>
                <a:blip r:embed="rId6"/>
                <a:stretch>
                  <a:fillRect l="-1397" t="-14667" b="-32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F81E8819-E4D2-47AA-8E02-603638F0FCB7}"/>
                  </a:ext>
                </a:extLst>
              </p:cNvPr>
              <p:cNvSpPr txBox="1"/>
              <p:nvPr/>
            </p:nvSpPr>
            <p:spPr>
              <a:xfrm>
                <a:off x="1870745" y="1743545"/>
                <a:ext cx="6393097" cy="992323"/>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固定の</a:t>
                </a:r>
                <a:r>
                  <a:rPr lang="en-US" altLang="ja-JP" dirty="0"/>
                  <a:t>step</a:t>
                </a:r>
                <a:r>
                  <a:rPr lang="ja-JP" altLang="en-US" dirty="0"/>
                  <a:t>だけでなく複数の</a:t>
                </a:r>
                <a:r>
                  <a:rPr lang="en-US" altLang="ja-JP" dirty="0"/>
                  <a:t>step</a:t>
                </a:r>
                <a:r>
                  <a:rPr lang="ja-JP" altLang="en-US" dirty="0"/>
                  <a:t>を組み合わせる手法もある</a:t>
                </a:r>
                <a:r>
                  <a:rPr lang="en-US" altLang="ja-JP" dirty="0"/>
                  <a: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r>
                  <a:rPr lang="ja-JP" altLang="en-US" dirty="0"/>
                  <a:t>各ステップ先の </a:t>
                </a:r>
                <a14:m>
                  <m:oMath xmlns:m="http://schemas.openxmlformats.org/officeDocument/2006/math">
                    <m:r>
                      <a:rPr lang="en-US" altLang="ja-JP" b="0" i="1" smtClean="0">
                        <a:latin typeface="Cambria Math" panose="02040503050406030204" pitchFamily="18" charset="0"/>
                      </a:rPr>
                      <m:t>𝑘</m:t>
                    </m:r>
                  </m:oMath>
                </a14:m>
                <a:r>
                  <a:rPr lang="ja-JP" altLang="en-US" dirty="0"/>
                  <a:t> に関しての価値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up>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sup>
                    </m:sSubSup>
                  </m:oMath>
                </a14:m>
                <a:r>
                  <a:rPr lang="en-US" altLang="ja-JP" b="0" dirty="0"/>
                  <a:t> </a:t>
                </a:r>
                <a:r>
                  <a:rPr lang="ja-JP" altLang="en-US" b="0" dirty="0"/>
                  <a:t>を考える</a:t>
                </a:r>
                <a:r>
                  <a:rPr lang="en-US" altLang="ja-JP" dirty="0"/>
                  <a:t>.</a:t>
                </a:r>
                <a:endParaRPr lang="en-US" altLang="ja-JP" b="0" dirty="0"/>
              </a:p>
            </p:txBody>
          </p:sp>
        </mc:Choice>
        <mc:Fallback>
          <p:sp>
            <p:nvSpPr>
              <p:cNvPr id="2" name="テキスト ボックス 1">
                <a:extLst>
                  <a:ext uri="{FF2B5EF4-FFF2-40B4-BE49-F238E27FC236}">
                    <a16:creationId xmlns:a16="http://schemas.microsoft.com/office/drawing/2014/main" id="{F81E8819-E4D2-47AA-8E02-603638F0FCB7}"/>
                  </a:ext>
                </a:extLst>
              </p:cNvPr>
              <p:cNvSpPr txBox="1">
                <a:spLocks noRot="1" noChangeAspect="1" noMove="1" noResize="1" noEditPoints="1" noAdjustHandles="1" noChangeArrowheads="1" noChangeShapeType="1" noTextEdit="1"/>
              </p:cNvSpPr>
              <p:nvPr/>
            </p:nvSpPr>
            <p:spPr>
              <a:xfrm>
                <a:off x="1870745" y="1743545"/>
                <a:ext cx="6393097" cy="992323"/>
              </a:xfrm>
              <a:prstGeom prst="rect">
                <a:avLst/>
              </a:prstGeom>
              <a:blipFill>
                <a:blip r:embed="rId7"/>
                <a:stretch>
                  <a:fillRect l="-667" t="-4294" r="-95" b="-7362"/>
                </a:stretch>
              </a:blipFill>
            </p:spPr>
            <p:txBody>
              <a:bodyPr/>
              <a:lstStyle/>
              <a:p>
                <a:r>
                  <a:rPr lang="ja-JP" altLang="en-US">
                    <a:noFill/>
                  </a:rPr>
                  <a:t> </a:t>
                </a:r>
              </a:p>
            </p:txBody>
          </p:sp>
        </mc:Fallback>
      </mc:AlternateContent>
      <p:grpSp>
        <p:nvGrpSpPr>
          <p:cNvPr id="38" name="グループ化 37">
            <a:extLst>
              <a:ext uri="{FF2B5EF4-FFF2-40B4-BE49-F238E27FC236}">
                <a16:creationId xmlns:a16="http://schemas.microsoft.com/office/drawing/2014/main" id="{4D11CB92-FE87-4A54-973E-47B5A8884788}"/>
              </a:ext>
            </a:extLst>
          </p:cNvPr>
          <p:cNvGrpSpPr/>
          <p:nvPr/>
        </p:nvGrpSpPr>
        <p:grpSpPr>
          <a:xfrm>
            <a:off x="4398093" y="3208547"/>
            <a:ext cx="3723038" cy="1637468"/>
            <a:chOff x="4305814" y="3185116"/>
            <a:chExt cx="3723038" cy="1637468"/>
          </a:xfrm>
        </p:grpSpPr>
        <p:pic>
          <p:nvPicPr>
            <p:cNvPr id="29" name="図 28">
              <a:extLst>
                <a:ext uri="{FF2B5EF4-FFF2-40B4-BE49-F238E27FC236}">
                  <a16:creationId xmlns:a16="http://schemas.microsoft.com/office/drawing/2014/main" id="{573D4A09-49E5-4023-8072-8C9E55B89386}"/>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4305814" y="3185116"/>
              <a:ext cx="2296379" cy="294935"/>
            </a:xfrm>
            <a:prstGeom prst="rect">
              <a:avLst/>
            </a:prstGeom>
          </p:spPr>
        </p:pic>
        <p:pic>
          <p:nvPicPr>
            <p:cNvPr id="33" name="図 32">
              <a:extLst>
                <a:ext uri="{FF2B5EF4-FFF2-40B4-BE49-F238E27FC236}">
                  <a16:creationId xmlns:a16="http://schemas.microsoft.com/office/drawing/2014/main" id="{EA09D902-DFBC-419A-8EF2-E829A226338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4305814" y="3603840"/>
              <a:ext cx="3220964" cy="294935"/>
            </a:xfrm>
            <a:prstGeom prst="rect">
              <a:avLst/>
            </a:prstGeom>
          </p:spPr>
        </p:pic>
        <p:pic>
          <p:nvPicPr>
            <p:cNvPr id="17" name="図 16">
              <a:extLst>
                <a:ext uri="{FF2B5EF4-FFF2-40B4-BE49-F238E27FC236}">
                  <a16:creationId xmlns:a16="http://schemas.microsoft.com/office/drawing/2014/main" id="{9E6D30A7-2EA2-4C8E-8C9D-114851DF9BA0}"/>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733951" y="4031218"/>
              <a:ext cx="30484" cy="228632"/>
            </a:xfrm>
            <a:prstGeom prst="rect">
              <a:avLst/>
            </a:prstGeom>
          </p:spPr>
        </p:pic>
        <p:pic>
          <p:nvPicPr>
            <p:cNvPr id="37" name="図 36">
              <a:extLst>
                <a:ext uri="{FF2B5EF4-FFF2-40B4-BE49-F238E27FC236}">
                  <a16:creationId xmlns:a16="http://schemas.microsoft.com/office/drawing/2014/main" id="{A0D95BDF-9886-465C-A387-0A38F1754B36}"/>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4305814" y="4527649"/>
              <a:ext cx="3723038" cy="294935"/>
            </a:xfrm>
            <a:prstGeom prst="rect">
              <a:avLst/>
            </a:prstGeom>
          </p:spPr>
        </p:pic>
      </p:grpSp>
    </p:spTree>
    <p:extLst>
      <p:ext uri="{BB962C8B-B14F-4D97-AF65-F5344CB8AC3E}">
        <p14:creationId xmlns:p14="http://schemas.microsoft.com/office/powerpoint/2010/main" val="37827148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7.5178"/>
  <p:tag name="ORIGINALWIDTH" val="2536.104"/>
  <p:tag name="LATEXADDIN" val="\documentclass{article}&#10;\usepackage{amsmath}&#10;\pagestyle{empty}&#10;\begin{document}&#10;&#10;&#10;予測で更新しないので$\gamma=1$の場合がよくある.&#10;&#10;\end{document}"/>
  <p:tag name="IGUANATEXSIZE" val="20"/>
  <p:tag name="IGUANATEXCURSOR" val="82"/>
  <p:tag name="TRANSPARENCY" val="True"/>
  <p:tag name="FILENAME" val=""/>
  <p:tag name="LATEXENGINEID" val="4"/>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429.589"/>
  <p:tag name="LATEXADDIN" val="\documentclass{article}&#10;\usepackage{amsmath}&#10;\pagestyle{empty}&#10;\begin{document}&#10;&#10;&#10;$$V(s_t)\leftarrow V(s_t)+\alpha(r_{t+1}+\gamma V(s_{t+1})-V(s_t))$$&#10;&#10;\end{document}"/>
  <p:tag name="IGUANATEXSIZE" val="18"/>
  <p:tag name="IGUANATEXCURSOR" val="121"/>
  <p:tag name="TRANSPARENCY" val="True"/>
  <p:tag name="FILENAME" val=""/>
  <p:tag name="LATEXENGINEID" val="4"/>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SELECTIONNAME" val="Group 27"/>
  <p:tag name="LAYER" val="2"/>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79.7891"/>
  <p:tag name="LATEXADDIN" val="\documentclass{article}&#10;\usepackage{amsmath}&#10;\pagestyle{empty}&#10;\begin{document}&#10;&#10;&#10;$V(s_t)$&#10;&#10;\end{document}"/>
  <p:tag name="IGUANATEXSIZE" val="20"/>
  <p:tag name="IGUANATEXCURSOR" val="84"/>
  <p:tag name="TRANSPARENCY" val="True"/>
  <p:tag name="FILENAME" val=""/>
  <p:tag name="LATEXENGINEID" val="4"/>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59.62"/>
  <p:tag name="LATEXADDIN" val="\documentclass{article}&#10;\usepackage{amsmath}&#10;\pagestyle{empty}&#10;\begin{document}&#10;&#10;&#10;$$r_{t+1}+\gamma V(s_{t+1})$$&#10;&#10;\end{document}"/>
  <p:tag name="IGUANATEXSIZE" val="20"/>
  <p:tag name="IGUANATEXCURSOR" val="109"/>
  <p:tag name="TRANSPARENCY" val="True"/>
  <p:tag name="FILENAME" val=""/>
  <p:tag name="LATEXENGINEID" val="4"/>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41.8116"/>
  <p:tag name="LATEXADDIN" val="\documentclass{article}&#10;\usepackage{amsmath}&#10;\pagestyle{empty}&#10;\begin{document}&#10;&#10;&#10;$$V_{new}(s_t)$$&#10;&#10;\end{document}"/>
  <p:tag name="IGUANATEXSIZE" val="20"/>
  <p:tag name="IGUANATEXCURSOR" val="90"/>
  <p:tag name="TRANSPARENCY" val="True"/>
  <p:tag name="FILENAME" val=""/>
  <p:tag name="LATEXENGINEID" val="4"/>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56.25787"/>
  <p:tag name="ORIGINALWIDTH" val="69.75977"/>
  <p:tag name="LATEXADDIN" val="\documentclass{article}&#10;\usepackage{amsmath}&#10;\pagestyle{empty}&#10;\begin{document}&#10;&#10;&#10;$\alpha$&#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4.01173"/>
  <p:tag name="ORIGINALWIDTH" val="278.2888"/>
  <p:tag name="LATEXADDIN" val="\documentclass{article}&#10;\usepackage{amsmath}&#10;\pagestyle{empty}&#10;\begin{document}&#10;&#10;&#10;$1-\alpha$&#10;&#10;\end{document}"/>
  <p:tag name="IGUANATEXSIZE" val="20"/>
  <p:tag name="IGUANATEXCURSOR" val="91"/>
  <p:tag name="TRANSPARENCY" val="True"/>
  <p:tag name="FILENAME" val=""/>
  <p:tag name="LATEXENGINEID" val="4"/>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0.2696"/>
  <p:tag name="ORIGINALWIDTH" val="2935.16"/>
  <p:tag name="LATEXADDIN" val="\documentclass{article}&#10;\usepackage{amsmath}&#10;\pagestyle{empty}&#10;\begin{document}&#10;&#10;&#10;$$V(s_t)\leftarrow V(s_t)+\alpha(r_{t+1}+\gamma r_{t+2}+\gamma^2 V(s_{t+2})-V(s_t))$$&#10;&#10;\end{document}"/>
  <p:tag name="IGUANATEXSIZE" val="18"/>
  <p:tag name="IGUANATEXCURSOR" val="132"/>
  <p:tag name="TRANSPARENCY" val="True"/>
  <p:tag name="FILENAME" val=""/>
  <p:tag name="LATEXENGINEID" val="4"/>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61.2725"/>
  <p:tag name="ORIGINALWIDTH" val="1255.675"/>
  <p:tag name="LATEXADDIN" val="\documentclass{article}&#10;\usepackage{amsmath}&#10;\pagestyle{empty}&#10;\begin{document}&#10;&#10;&#10;$$G_t^{(1)}=r_{t+1}+\gamma V(s_{t+1})$$&#10;&#10;\end{document}"/>
  <p:tag name="IGUANATEXSIZE" val="18"/>
  <p:tag name="IGUANATEXCURSOR" val="92"/>
  <p:tag name="TRANSPARENCY" val="True"/>
  <p:tag name="FILENAME" val=""/>
  <p:tag name="LATEXENGINEID" val="4"/>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61.2725"/>
  <p:tag name="ORIGINALWIDTH" val="1761.246"/>
  <p:tag name="LATEXADDIN" val="\documentclass{article}&#10;\usepackage{amsmath}&#10;\pagestyle{empty}&#10;\begin{document}&#10;&#10;&#10;$$G_t^{(2)}=r_{t+1}+\gamma r_{t+2}+\gamma^2 V(s_{t+2})$$&#10;&#10;\end{document}"/>
  <p:tag name="IGUANATEXSIZE" val="18"/>
  <p:tag name="IGUANATEXCURSOR" val="92"/>
  <p:tag name="TRANSPARENCY" val="True"/>
  <p:tag name="FILENAME" val=""/>
  <p:tag name="LATEXENGINEID" val="4"/>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78.0528"/>
  <p:tag name="ORIGINALWIDTH" val="2664.372"/>
  <p:tag name="LATEXADDIN" val="\documentclass{article}&#10;\usepackage{amsmath}&#10;\pagestyle{empty}&#10;\begin{document}&#10;&#10;&#10;$$V(s_t)\leftarrow V(s_t)+\alpha\left( \left(\sum_{k=t+1}^T\gamma^{k-t-1}r_k\right)-V(s_t)\right)$$&#10;&#10;\end{document}"/>
  <p:tag name="IGUANATEXSIZE" val="18"/>
  <p:tag name="IGUANATEXCURSOR" val="120"/>
  <p:tag name="TRANSPARENCY" val="True"/>
  <p:tag name="FILENAME" val=""/>
  <p:tag name="LATEXENGINEID" val="4"/>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12.5157"/>
  <p:tag name="ORIGINALWIDTH" val="15.00213"/>
  <p:tag name="LATEXADDIN" val="\documentclass{article}&#10;\usepackage{amsmath}&#10;\pagestyle{empty}&#10;\begin{document}&#10;&#10;&#10;$\vdots$&#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61.2725"/>
  <p:tag name="ORIGINALWIDTH" val="2035.784"/>
  <p:tag name="LATEXADDIN" val="\documentclass{article}&#10;\usepackage{amsmath}&#10;\pagestyle{empty}&#10;\begin{document}&#10;&#10;&#10;$$G_t^{(T-t)}=r_{t+1}+\gamma r_{t+2}+\cdots+\gamma^{T-t} r_{_T}$$&#10;&#10;\end{document}"/>
  <p:tag name="IGUANATEXSIZE" val="18"/>
  <p:tag name="IGUANATEXCURSOR" val="94"/>
  <p:tag name="TRANSPARENCY" val="True"/>
  <p:tag name="FILENAME" val=""/>
  <p:tag name="LATEXENGINEID" val="4"/>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60.8003"/>
  <p:tag name="ORIGINALWIDTH" val="2398.085"/>
  <p:tag name="LATEXADDIN" val="\documentclass{article}&#10;\usepackage{amsmath}&#10;\pagestyle{empty}&#10;\begin{document}&#10;&#10;&#10;$$G_t^{\lambda}=(1-\lambda)\sum_{n=1}^{T-t-1}\lambda^{n-1}G_t^{n}+\lambda^{T-t-1}G_t^{(T-t)}$$&#10;&#10;\end{document}"/>
  <p:tag name="IGUANATEXSIZE" val="18"/>
  <p:tag name="IGUANATEXCURSOR" val="144"/>
  <p:tag name="TRANSPARENCY" val="True"/>
  <p:tag name="FILENAME" val=""/>
  <p:tag name="LATEXENGINEID" val="4"/>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61.2725"/>
  <p:tag name="ORIGINALWIDTH" val="2422.088"/>
  <p:tag name="LATEXADDIN" val="\documentclass{article}&#10;\usepackage{amsmath}&#10;\pagestyle{empty}&#10;\begin{document}&#10;&#10;&#10;$G_t^{(1)}:G_t^{(2)}:\ldots:G_t^{(T-t)}=1:\lambda:\ldots:\lambda^{T-t-1}$&#10;&#10;\end{document}"/>
  <p:tag name="IGUANATEXSIZE" val="20"/>
  <p:tag name="IGUANATEXCURSOR" val="120"/>
  <p:tag name="TRANSPARENCY" val="True"/>
  <p:tag name="FILENAME" val=""/>
  <p:tag name="LATEXENGINEID" val="4"/>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796.6112"/>
  <p:tag name="LATEXADDIN" val="\documentclass{article}&#10;\usepackage{amsmath}&#10;\pagestyle{empty}&#10;\begin{document}&#10;&#10;&#10;$(0&lt;=\lambda&lt;=1)$&#10;&#10;\end{document}"/>
  <p:tag name="IGUANATEXSIZE" val="20"/>
  <p:tag name="IGUANATEXCURSOR" val="98"/>
  <p:tag name="TRANSPARENCY" val="True"/>
  <p:tag name="FILENAME" val=""/>
  <p:tag name="LATEXENGINEID" val="4"/>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361.5505"/>
  <p:tag name="ORIGINALWIDTH" val="691.5966"/>
  <p:tag name="LATEXADDIN" val="\documentclass{article}&#10;\usepackage{amsmath}&#10;\pagestyle{empty}&#10;\begin{document}&#10;&#10;&#10;$$\sum_{n=0}^{T-t-1}\lambda^n=1$$&#10;&#10;\end{document}"/>
  <p:tag name="IGUANATEXSIZE" val="20"/>
  <p:tag name="IGUANATEXCURSOR" val="115"/>
  <p:tag name="TRANSPARENCY" val="True"/>
  <p:tag name="FILENAME" val=""/>
  <p:tag name="LATEXENGINEID" val="4"/>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360.8003"/>
  <p:tag name="ORIGINALWIDTH" val="2398.085"/>
  <p:tag name="LATEXADDIN" val="\documentclass{article}&#10;\usepackage{amsmath}&#10;\pagestyle{empty}&#10;\begin{document}&#10;&#10;&#10;$$G_t^{\lambda}=(1-\lambda)\sum_{n=1}^{T-t-1}\lambda^{n-1}G_t^{n}+\lambda^{T-t-1}G_t^{(T-t)}$$&#10;&#10;\end{document}"/>
  <p:tag name="IGUANATEXSIZE" val="18"/>
  <p:tag name="IGUANATEXCURSOR" val="144"/>
  <p:tag name="TRANSPARENCY" val="True"/>
  <p:tag name="FILENAME" val=""/>
  <p:tag name="LATEXENGINEID" val="4"/>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1207.668"/>
  <p:tag name="LATEXADDIN" val="\documentclass{article}&#10;\usepackage{amsmath}&#10;\pagestyle{empty}&#10;\begin{document}&#10;&#10;&#10;$\alpha$は学習率と呼ばれる.&#10;&#10;\end{document}"/>
  <p:tag name="IGUANATEXSIZE" val="20"/>
  <p:tag name="IGUANATEXCURSOR" val="100"/>
  <p:tag name="TRANSPARENCY" val="True"/>
  <p:tag name="FILENAME" val=""/>
  <p:tag name="LATEXENGINEID" val="4"/>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279.7891"/>
  <p:tag name="LATEXADDIN" val="\documentclass{article}&#10;\usepackage{amsmath}&#10;\pagestyle{empty}&#10;\begin{document}&#10;&#10;&#10;$V(s_t)$&#10;&#10;\end{document}"/>
  <p:tag name="IGUANATEXSIZE" val="20"/>
  <p:tag name="IGUANATEXCURSOR" val="84"/>
  <p:tag name="TRANSPARENCY" val="True"/>
  <p:tag name="FILENAME" val=""/>
  <p:tag name="LATEXENGINEID" val="4"/>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74.3022"/>
  <p:tag name="ORIGINALWIDTH" val="792.1105"/>
  <p:tag name="LATEXADDIN" val="\documentclass{article}&#10;\usepackage{amsmath}&#10;\pagestyle{empty}&#10;\begin{document}&#10;&#10;&#10;$$\sum_{k=t+1}^T\gamma^{k-t-1}r_k$$&#10;&#10;\end{document}"/>
  <p:tag name="IGUANATEXSIZE" val="20"/>
  <p:tag name="IGUANATEXCURSOR" val="117"/>
  <p:tag name="TRANSPARENCY" val="True"/>
  <p:tag name="FILENAME" val=""/>
  <p:tag name="LATEXENGINEID" val="4"/>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441.8116"/>
  <p:tag name="LATEXADDIN" val="\documentclass{article}&#10;\usepackage{amsmath}&#10;\pagestyle{empty}&#10;\begin{document}&#10;&#10;&#10;$$V_{new}(s_t)$$&#10;&#10;\end{document}"/>
  <p:tag name="IGUANATEXSIZE" val="20"/>
  <p:tag name="IGUANATEXCURSOR" val="90"/>
  <p:tag name="TRANSPARENCY" val="True"/>
  <p:tag name="FILENAME" val=""/>
  <p:tag name="LATEXENGINEID" val="4"/>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56.25787"/>
  <p:tag name="ORIGINALWIDTH" val="69.75977"/>
  <p:tag name="LATEXADDIN" val="\documentclass{article}&#10;\usepackage{amsmath}&#10;\pagestyle{empty}&#10;\begin{document}&#10;&#10;&#10;$\alpha$&#10;&#10;\end{document}"/>
  <p:tag name="IGUANATEXSIZE" val="20"/>
  <p:tag name="IGUANATEXCURSOR" val="89"/>
  <p:tag name="TRANSPARENCY" val="True"/>
  <p:tag name="FILENAME" val=""/>
  <p:tag name="LATEXENGINEID" val="4"/>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4.01173"/>
  <p:tag name="ORIGINALWIDTH" val="278.2888"/>
  <p:tag name="LATEXADDIN" val="\documentclass{article}&#10;\usepackage{amsmath}&#10;\pagestyle{empty}&#10;\begin{document}&#10;&#10;&#10;$1-\alpha$&#10;&#10;\end{document}"/>
  <p:tag name="IGUANATEXSIZE" val="20"/>
  <p:tag name="IGUANATEXCURSOR" val="91"/>
  <p:tag name="TRANSPARENCY" val="True"/>
  <p:tag name="FILENAME" val=""/>
  <p:tag name="LATEXENGINEID" val="4"/>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31.2683"/>
  <p:tag name="ORIGINALWIDTH" val="3109.184"/>
  <p:tag name="LATEXADDIN" val="\documentclass{article}&#10;\usepackage{amsmath}&#10;\pagestyle{empty}&#10;\begin{document}&#10;&#10;&#10;$V(s_{t+1})$を終了まで展開するとモンテカルロ法と一致する.&#10;&#10;\end{document}"/>
  <p:tag name="IGUANATEXSIZE" val="20"/>
  <p:tag name="IGUANATEXCURSOR" val="87"/>
  <p:tag name="TRANSPARENCY" val="True"/>
  <p:tag name="FILENAME" val=""/>
  <p:tag name="LATEXENGINEID" val="4"/>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4529</TotalTime>
  <Words>741</Words>
  <Application>Microsoft Office PowerPoint</Application>
  <PresentationFormat>ワイド画面</PresentationFormat>
  <Paragraphs>100</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ＭＳ Ｐゴシック</vt:lpstr>
      <vt:lpstr>Arial</vt:lpstr>
      <vt:lpstr>Arial Black</vt:lpstr>
      <vt:lpstr>Cambria Math</vt:lpstr>
      <vt:lpstr>Wingdings</vt:lpstr>
      <vt:lpstr>Office テーマ</vt:lpstr>
      <vt:lpstr>Pythonで学ぶ強化学習  3章 強化学習の解法(2): 経験から計画を立てる(中編)</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Pythonではじめる教師なし学習 2章9節～12節</dc:title>
  <dc:creator>Yamaguchi Masaya</dc:creator>
  <cp:lastModifiedBy>Masaya Yamaguchi</cp:lastModifiedBy>
  <cp:revision>70</cp:revision>
  <dcterms:created xsi:type="dcterms:W3CDTF">2020-05-09T10:33:56Z</dcterms:created>
  <dcterms:modified xsi:type="dcterms:W3CDTF">2020-10-01T06:48:42Z</dcterms:modified>
</cp:coreProperties>
</file>