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05" r:id="rId4"/>
    <p:sldId id="297" r:id="rId5"/>
    <p:sldId id="298" r:id="rId6"/>
    <p:sldId id="306" r:id="rId7"/>
    <p:sldId id="307" r:id="rId8"/>
    <p:sldId id="308" r:id="rId9"/>
    <p:sldId id="309" r:id="rId10"/>
    <p:sldId id="310" r:id="rId11"/>
    <p:sldId id="311" r:id="rId12"/>
    <p:sldId id="304" r:id="rId13"/>
    <p:sldId id="28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6BB1A-272E-48B8-B1E8-5F4849BFB907}" v="442" dt="2020-10-15T05:02:29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5D49ADF5-6A5C-42DD-9A3E-E2C27C876263}"/>
    <pc:docChg chg="undo custSel addSld modSld">
      <pc:chgData name="Masaya Yamaguchi" userId="8869a66585b793a1" providerId="LiveId" clId="{5D49ADF5-6A5C-42DD-9A3E-E2C27C876263}" dt="2020-05-22T16:43:51.277" v="2466"/>
      <pc:docMkLst>
        <pc:docMk/>
      </pc:docMkLst>
      <pc:sldChg chg="addSp modSp">
        <pc:chgData name="Masaya Yamaguchi" userId="8869a66585b793a1" providerId="LiveId" clId="{5D49ADF5-6A5C-42DD-9A3E-E2C27C876263}" dt="2020-05-22T16:00:51.608" v="470" actId="1076"/>
        <pc:sldMkLst>
          <pc:docMk/>
          <pc:sldMk cId="591245623" sldId="259"/>
        </pc:sldMkLst>
        <pc:spChg chg="mod">
          <ac:chgData name="Masaya Yamaguchi" userId="8869a66585b793a1" providerId="LiveId" clId="{5D49ADF5-6A5C-42DD-9A3E-E2C27C876263}" dt="2020-05-22T15:57:59.036" v="275" actId="1076"/>
          <ac:spMkLst>
            <pc:docMk/>
            <pc:sldMk cId="591245623" sldId="259"/>
            <ac:spMk id="2" creationId="{1E727286-9F93-4579-AADB-996DA8E63836}"/>
          </ac:spMkLst>
        </pc:spChg>
        <pc:spChg chg="add mod">
          <ac:chgData name="Masaya Yamaguchi" userId="8869a66585b793a1" providerId="LiveId" clId="{5D49ADF5-6A5C-42DD-9A3E-E2C27C876263}" dt="2020-05-22T16:00:36.250" v="456" actId="1076"/>
          <ac:spMkLst>
            <pc:docMk/>
            <pc:sldMk cId="591245623" sldId="259"/>
            <ac:spMk id="4" creationId="{D93BC6C0-F763-442A-A026-4978E59453E7}"/>
          </ac:spMkLst>
        </pc:spChg>
        <pc:spChg chg="add mod">
          <ac:chgData name="Masaya Yamaguchi" userId="8869a66585b793a1" providerId="LiveId" clId="{5D49ADF5-6A5C-42DD-9A3E-E2C27C876263}" dt="2020-05-22T16:00:51.608" v="470" actId="1076"/>
          <ac:spMkLst>
            <pc:docMk/>
            <pc:sldMk cId="591245623" sldId="259"/>
            <ac:spMk id="5" creationId="{3197E773-AF5D-416B-AF9C-EF91D83F3678}"/>
          </ac:spMkLst>
        </pc:spChg>
      </pc:sldChg>
      <pc:sldChg chg="addSp delSp modSp">
        <pc:chgData name="Masaya Yamaguchi" userId="8869a66585b793a1" providerId="LiveId" clId="{5D49ADF5-6A5C-42DD-9A3E-E2C27C876263}" dt="2020-05-22T16:15:05.145" v="1131" actId="14100"/>
        <pc:sldMkLst>
          <pc:docMk/>
          <pc:sldMk cId="574701432" sldId="261"/>
        </pc:sldMkLst>
        <pc:spChg chg="add mod">
          <ac:chgData name="Masaya Yamaguchi" userId="8869a66585b793a1" providerId="LiveId" clId="{5D49ADF5-6A5C-42DD-9A3E-E2C27C876263}" dt="2020-05-22T15:17:47.734" v="267" actId="20577"/>
          <ac:spMkLst>
            <pc:docMk/>
            <pc:sldMk cId="574701432" sldId="261"/>
            <ac:spMk id="2" creationId="{4DD9D42E-D9D3-4B94-910F-3D39FEC6322A}"/>
          </ac:spMkLst>
        </pc:spChg>
        <pc:spChg chg="add mod">
          <ac:chgData name="Masaya Yamaguchi" userId="8869a66585b793a1" providerId="LiveId" clId="{5D49ADF5-6A5C-42DD-9A3E-E2C27C876263}" dt="2020-05-22T16:12:40.896" v="1079" actId="1076"/>
          <ac:spMkLst>
            <pc:docMk/>
            <pc:sldMk cId="574701432" sldId="261"/>
            <ac:spMk id="3" creationId="{121BAD23-D095-444E-B7CB-7B8E2F503DB1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4" creationId="{841A7AAF-DB5E-4453-B9E2-C52FAA4A6867}"/>
          </ac:spMkLst>
        </pc:spChg>
        <pc:spChg chg="mod">
          <ac:chgData name="Masaya Yamaguchi" userId="8869a66585b793a1" providerId="LiveId" clId="{5D49ADF5-6A5C-42DD-9A3E-E2C27C876263}" dt="2020-05-22T15:16:01.252" v="125" actId="14100"/>
          <ac:spMkLst>
            <pc:docMk/>
            <pc:sldMk cId="574701432" sldId="261"/>
            <ac:spMk id="7" creationId="{289347C9-95C4-4E95-AF1F-ADF9175698D4}"/>
          </ac:spMkLst>
        </pc:spChg>
        <pc:spChg chg="add del mod">
          <ac:chgData name="Masaya Yamaguchi" userId="8869a66585b793a1" providerId="LiveId" clId="{5D49ADF5-6A5C-42DD-9A3E-E2C27C876263}" dt="2020-05-22T15:57:09.891" v="270"/>
          <ac:spMkLst>
            <pc:docMk/>
            <pc:sldMk cId="574701432" sldId="261"/>
            <ac:spMk id="8" creationId="{38A802DD-2E35-4CEC-830B-B9ED3B71CAD5}"/>
          </ac:spMkLst>
        </pc:spChg>
        <pc:spChg chg="add del mod">
          <ac:chgData name="Masaya Yamaguchi" userId="8869a66585b793a1" providerId="LiveId" clId="{5D49ADF5-6A5C-42DD-9A3E-E2C27C876263}" dt="2020-05-22T15:57:54.029" v="274"/>
          <ac:spMkLst>
            <pc:docMk/>
            <pc:sldMk cId="574701432" sldId="261"/>
            <ac:spMk id="9" creationId="{7C6B3E62-8F4E-4BD3-8DB5-528D3B9FA1FF}"/>
          </ac:spMkLst>
        </pc:spChg>
        <pc:spChg chg="add mod">
          <ac:chgData name="Masaya Yamaguchi" userId="8869a66585b793a1" providerId="LiveId" clId="{5D49ADF5-6A5C-42DD-9A3E-E2C27C876263}" dt="2020-05-22T16:12:37.963" v="1078" actId="1076"/>
          <ac:spMkLst>
            <pc:docMk/>
            <pc:sldMk cId="574701432" sldId="261"/>
            <ac:spMk id="10" creationId="{F37ED98C-DBB6-4026-8063-19C235E23BE8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11" creationId="{32930207-A8C6-4F6B-8244-92EBC0DBBC44}"/>
          </ac:spMkLst>
        </pc:spChg>
        <pc:spChg chg="add mod">
          <ac:chgData name="Masaya Yamaguchi" userId="8869a66585b793a1" providerId="LiveId" clId="{5D49ADF5-6A5C-42DD-9A3E-E2C27C876263}" dt="2020-05-22T16:12:53.935" v="1082" actId="20577"/>
          <ac:spMkLst>
            <pc:docMk/>
            <pc:sldMk cId="574701432" sldId="261"/>
            <ac:spMk id="12" creationId="{9E1F9DD7-5EBE-4891-BB27-F5A5BB4F2D1E}"/>
          </ac:spMkLst>
        </pc:spChg>
        <pc:spChg chg="add mod">
          <ac:chgData name="Masaya Yamaguchi" userId="8869a66585b793a1" providerId="LiveId" clId="{5D49ADF5-6A5C-42DD-9A3E-E2C27C876263}" dt="2020-05-22T16:15:05.145" v="1131" actId="14100"/>
          <ac:spMkLst>
            <pc:docMk/>
            <pc:sldMk cId="574701432" sldId="261"/>
            <ac:spMk id="13" creationId="{ED4CA4FE-6641-4CDC-A185-5B9B9B4E5FDE}"/>
          </ac:spMkLst>
        </pc:spChg>
      </pc:sldChg>
      <pc:sldChg chg="addSp delSp modSp">
        <pc:chgData name="Masaya Yamaguchi" userId="8869a66585b793a1" providerId="LiveId" clId="{5D49ADF5-6A5C-42DD-9A3E-E2C27C876263}" dt="2020-05-22T16:21:49.480" v="1639"/>
        <pc:sldMkLst>
          <pc:docMk/>
          <pc:sldMk cId="4284834040" sldId="262"/>
        </pc:sldMkLst>
        <pc:spChg chg="mod">
          <ac:chgData name="Masaya Yamaguchi" userId="8869a66585b793a1" providerId="LiveId" clId="{5D49ADF5-6A5C-42DD-9A3E-E2C27C876263}" dt="2020-05-22T16:15:48.163" v="1145"/>
          <ac:spMkLst>
            <pc:docMk/>
            <pc:sldMk cId="4284834040" sldId="262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19:51.977" v="1477" actId="1076"/>
          <ac:spMkLst>
            <pc:docMk/>
            <pc:sldMk cId="4284834040" sldId="262"/>
            <ac:spMk id="7" creationId="{289347C9-95C4-4E95-AF1F-ADF9175698D4}"/>
          </ac:spMkLst>
        </pc:spChg>
        <pc:spChg chg="add mod">
          <ac:chgData name="Masaya Yamaguchi" userId="8869a66585b793a1" providerId="LiveId" clId="{5D49ADF5-6A5C-42DD-9A3E-E2C27C876263}" dt="2020-05-22T16:21:49.480" v="1639"/>
          <ac:spMkLst>
            <pc:docMk/>
            <pc:sldMk cId="4284834040" sldId="262"/>
            <ac:spMk id="8" creationId="{6130D921-B5FB-4A29-A36C-9DA27AA5AC7E}"/>
          </ac:spMkLst>
        </pc:spChg>
        <pc:graphicFrameChg chg="del">
          <ac:chgData name="Masaya Yamaguchi" userId="8869a66585b793a1" providerId="LiveId" clId="{5D49ADF5-6A5C-42DD-9A3E-E2C27C876263}" dt="2020-05-22T16:16:51.074" v="1279"/>
          <ac:graphicFrameMkLst>
            <pc:docMk/>
            <pc:sldMk cId="4284834040" sldId="262"/>
            <ac:graphicFrameMk id="4" creationId="{506E0BE6-4499-4AAF-9BDE-2FC86A23EDB2}"/>
          </ac:graphicFrameMkLst>
        </pc:graphicFrameChg>
      </pc:sldChg>
      <pc:sldChg chg="addSp delSp modSp">
        <pc:chgData name="Masaya Yamaguchi" userId="8869a66585b793a1" providerId="LiveId" clId="{5D49ADF5-6A5C-42DD-9A3E-E2C27C876263}" dt="2020-05-22T16:43:22.159" v="2400" actId="20577"/>
        <pc:sldMkLst>
          <pc:docMk/>
          <pc:sldMk cId="1752985022" sldId="263"/>
        </pc:sldMkLst>
        <pc:spChg chg="mod">
          <ac:chgData name="Masaya Yamaguchi" userId="8869a66585b793a1" providerId="LiveId" clId="{5D49ADF5-6A5C-42DD-9A3E-E2C27C876263}" dt="2020-05-22T16:23:27.598" v="1663"/>
          <ac:spMkLst>
            <pc:docMk/>
            <pc:sldMk cId="1752985022" sldId="263"/>
            <ac:spMk id="5" creationId="{019221CD-53B1-494F-BC3B-7ABE372BAE13}"/>
          </ac:spMkLst>
        </pc:spChg>
        <pc:spChg chg="mod">
          <ac:chgData name="Masaya Yamaguchi" userId="8869a66585b793a1" providerId="LiveId" clId="{5D49ADF5-6A5C-42DD-9A3E-E2C27C876263}" dt="2020-05-22T16:38:26.207" v="2292" actId="14100"/>
          <ac:spMkLst>
            <pc:docMk/>
            <pc:sldMk cId="1752985022" sldId="263"/>
            <ac:spMk id="6" creationId="{6B551181-2C66-4A19-BFC6-2ADD5F37BB92}"/>
          </ac:spMkLst>
        </pc:spChg>
        <pc:spChg chg="del">
          <ac:chgData name="Masaya Yamaguchi" userId="8869a66585b793a1" providerId="LiveId" clId="{5D49ADF5-6A5C-42DD-9A3E-E2C27C876263}" dt="2020-05-22T16:26:44.268" v="1780"/>
          <ac:spMkLst>
            <pc:docMk/>
            <pc:sldMk cId="1752985022" sldId="263"/>
            <ac:spMk id="7" creationId="{289347C9-95C4-4E95-AF1F-ADF9175698D4}"/>
          </ac:spMkLst>
        </pc:spChg>
        <pc:spChg chg="del">
          <ac:chgData name="Masaya Yamaguchi" userId="8869a66585b793a1" providerId="LiveId" clId="{5D49ADF5-6A5C-42DD-9A3E-E2C27C876263}" dt="2020-05-22T16:26:46.756" v="1781"/>
          <ac:spMkLst>
            <pc:docMk/>
            <pc:sldMk cId="1752985022" sldId="263"/>
            <ac:spMk id="8" creationId="{6130D921-B5FB-4A29-A36C-9DA27AA5AC7E}"/>
          </ac:spMkLst>
        </pc:spChg>
        <pc:spChg chg="add mod">
          <ac:chgData name="Masaya Yamaguchi" userId="8869a66585b793a1" providerId="LiveId" clId="{5D49ADF5-6A5C-42DD-9A3E-E2C27C876263}" dt="2020-05-22T16:30:34.708" v="1851" actId="1076"/>
          <ac:spMkLst>
            <pc:docMk/>
            <pc:sldMk cId="1752985022" sldId="263"/>
            <ac:spMk id="12" creationId="{00C24D0E-4B4E-44E0-ADEB-20507CFF21AF}"/>
          </ac:spMkLst>
        </pc:spChg>
        <pc:spChg chg="add del mod">
          <ac:chgData name="Masaya Yamaguchi" userId="8869a66585b793a1" providerId="LiveId" clId="{5D49ADF5-6A5C-42DD-9A3E-E2C27C876263}" dt="2020-05-22T16:30:57.631" v="1857"/>
          <ac:spMkLst>
            <pc:docMk/>
            <pc:sldMk cId="1752985022" sldId="263"/>
            <ac:spMk id="13" creationId="{3A5C548C-7577-44A4-972A-B2D35A3F70D5}"/>
          </ac:spMkLst>
        </pc:spChg>
        <pc:spChg chg="add mod">
          <ac:chgData name="Masaya Yamaguchi" userId="8869a66585b793a1" providerId="LiveId" clId="{5D49ADF5-6A5C-42DD-9A3E-E2C27C876263}" dt="2020-05-22T16:31:37.017" v="1914" actId="1076"/>
          <ac:spMkLst>
            <pc:docMk/>
            <pc:sldMk cId="1752985022" sldId="263"/>
            <ac:spMk id="14" creationId="{65BC9BE5-3485-4061-B239-272443167F0C}"/>
          </ac:spMkLst>
        </pc:spChg>
        <pc:spChg chg="add mod">
          <ac:chgData name="Masaya Yamaguchi" userId="8869a66585b793a1" providerId="LiveId" clId="{5D49ADF5-6A5C-42DD-9A3E-E2C27C876263}" dt="2020-05-22T16:43:22.159" v="2400" actId="20577"/>
          <ac:spMkLst>
            <pc:docMk/>
            <pc:sldMk cId="1752985022" sldId="263"/>
            <ac:spMk id="15" creationId="{23851C7F-285E-4512-A801-56537AB02D02}"/>
          </ac:spMkLst>
        </pc:spChg>
        <pc:spChg chg="add mod">
          <ac:chgData name="Masaya Yamaguchi" userId="8869a66585b793a1" providerId="LiveId" clId="{5D49ADF5-6A5C-42DD-9A3E-E2C27C876263}" dt="2020-05-22T16:33:01.127" v="2010" actId="1076"/>
          <ac:spMkLst>
            <pc:docMk/>
            <pc:sldMk cId="1752985022" sldId="263"/>
            <ac:spMk id="16" creationId="{3D6DE447-36CF-4354-84A5-AAC6126F5E71}"/>
          </ac:spMkLst>
        </pc:spChg>
        <pc:picChg chg="add mod">
          <ac:chgData name="Masaya Yamaguchi" userId="8869a66585b793a1" providerId="LiveId" clId="{5D49ADF5-6A5C-42DD-9A3E-E2C27C876263}" dt="2020-05-22T16:31:06.321" v="1859" actId="1076"/>
          <ac:picMkLst>
            <pc:docMk/>
            <pc:sldMk cId="1752985022" sldId="263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0:31.210" v="1850" actId="1076"/>
          <ac:picMkLst>
            <pc:docMk/>
            <pc:sldMk cId="1752985022" sldId="263"/>
            <ac:picMk id="9" creationId="{C409FDB7-B084-4831-A7D4-083AA6FBADA3}"/>
          </ac:picMkLst>
        </pc:picChg>
        <pc:picChg chg="add mod">
          <ac:chgData name="Masaya Yamaguchi" userId="8869a66585b793a1" providerId="LiveId" clId="{5D49ADF5-6A5C-42DD-9A3E-E2C27C876263}" dt="2020-05-22T16:31:01.769" v="1858" actId="1076"/>
          <ac:picMkLst>
            <pc:docMk/>
            <pc:sldMk cId="1752985022" sldId="263"/>
            <ac:picMk id="11" creationId="{BDBA1A90-B87C-4ED6-A125-1FDE4B5B663B}"/>
          </ac:picMkLst>
        </pc:picChg>
      </pc:sldChg>
      <pc:sldChg chg="addSp delSp modSp">
        <pc:chgData name="Masaya Yamaguchi" userId="8869a66585b793a1" providerId="LiveId" clId="{5D49ADF5-6A5C-42DD-9A3E-E2C27C876263}" dt="2020-05-22T16:37:25.209" v="2247" actId="1076"/>
        <pc:sldMkLst>
          <pc:docMk/>
          <pc:sldMk cId="2630810805" sldId="264"/>
        </pc:sldMkLst>
        <pc:spChg chg="mod">
          <ac:chgData name="Masaya Yamaguchi" userId="8869a66585b793a1" providerId="LiveId" clId="{5D49ADF5-6A5C-42DD-9A3E-E2C27C876263}" dt="2020-05-22T16:33:40.932" v="2052"/>
          <ac:spMkLst>
            <pc:docMk/>
            <pc:sldMk cId="2630810805" sldId="264"/>
            <ac:spMk id="6" creationId="{6B551181-2C66-4A19-BFC6-2ADD5F37BB92}"/>
          </ac:spMkLst>
        </pc:spChg>
        <pc:spChg chg="add mod">
          <ac:chgData name="Masaya Yamaguchi" userId="8869a66585b793a1" providerId="LiveId" clId="{5D49ADF5-6A5C-42DD-9A3E-E2C27C876263}" dt="2020-05-22T16:36:13.014" v="2174"/>
          <ac:spMkLst>
            <pc:docMk/>
            <pc:sldMk cId="2630810805" sldId="264"/>
            <ac:spMk id="7" creationId="{788029DF-9FE3-425D-A1A2-1B80331BCECD}"/>
          </ac:spMkLst>
        </pc:spChg>
        <pc:spChg chg="add mod">
          <ac:chgData name="Masaya Yamaguchi" userId="8869a66585b793a1" providerId="LiveId" clId="{5D49ADF5-6A5C-42DD-9A3E-E2C27C876263}" dt="2020-05-22T16:37:25.209" v="2247" actId="1076"/>
          <ac:spMkLst>
            <pc:docMk/>
            <pc:sldMk cId="2630810805" sldId="264"/>
            <ac:spMk id="8" creationId="{3884016A-9595-4D52-A270-446D7092AF87}"/>
          </ac:spMkLst>
        </pc:spChg>
        <pc:spChg chg="del">
          <ac:chgData name="Masaya Yamaguchi" userId="8869a66585b793a1" providerId="LiveId" clId="{5D49ADF5-6A5C-42DD-9A3E-E2C27C876263}" dt="2020-05-22T16:33:51.013" v="2056"/>
          <ac:spMkLst>
            <pc:docMk/>
            <pc:sldMk cId="2630810805" sldId="264"/>
            <ac:spMk id="12" creationId="{00C24D0E-4B4E-44E0-ADEB-20507CFF21AF}"/>
          </ac:spMkLst>
        </pc:spChg>
        <pc:spChg chg="del">
          <ac:chgData name="Masaya Yamaguchi" userId="8869a66585b793a1" providerId="LiveId" clId="{5D49ADF5-6A5C-42DD-9A3E-E2C27C876263}" dt="2020-05-22T16:33:53.555" v="2057"/>
          <ac:spMkLst>
            <pc:docMk/>
            <pc:sldMk cId="2630810805" sldId="264"/>
            <ac:spMk id="14" creationId="{65BC9BE5-3485-4061-B239-272443167F0C}"/>
          </ac:spMkLst>
        </pc:spChg>
        <pc:spChg chg="del">
          <ac:chgData name="Masaya Yamaguchi" userId="8869a66585b793a1" providerId="LiveId" clId="{5D49ADF5-6A5C-42DD-9A3E-E2C27C876263}" dt="2020-05-22T16:34:00.674" v="2059"/>
          <ac:spMkLst>
            <pc:docMk/>
            <pc:sldMk cId="2630810805" sldId="264"/>
            <ac:spMk id="15" creationId="{23851C7F-285E-4512-A801-56537AB02D02}"/>
          </ac:spMkLst>
        </pc:spChg>
        <pc:spChg chg="del">
          <ac:chgData name="Masaya Yamaguchi" userId="8869a66585b793a1" providerId="LiveId" clId="{5D49ADF5-6A5C-42DD-9A3E-E2C27C876263}" dt="2020-05-22T16:33:56.973" v="2058"/>
          <ac:spMkLst>
            <pc:docMk/>
            <pc:sldMk cId="2630810805" sldId="264"/>
            <ac:spMk id="16" creationId="{3D6DE447-36CF-4354-84A5-AAC6126F5E71}"/>
          </ac:spMkLst>
        </pc:spChg>
        <pc:picChg chg="del">
          <ac:chgData name="Masaya Yamaguchi" userId="8869a66585b793a1" providerId="LiveId" clId="{5D49ADF5-6A5C-42DD-9A3E-E2C27C876263}" dt="2020-05-22T16:33:48.121" v="2055"/>
          <ac:picMkLst>
            <pc:docMk/>
            <pc:sldMk cId="2630810805" sldId="264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4:32.770" v="2067" actId="1076"/>
          <ac:picMkLst>
            <pc:docMk/>
            <pc:sldMk cId="2630810805" sldId="264"/>
            <ac:picMk id="4" creationId="{E9A702EF-B69B-4E77-9C5C-69244B1E0EBF}"/>
          </ac:picMkLst>
        </pc:picChg>
        <pc:picChg chg="del">
          <ac:chgData name="Masaya Yamaguchi" userId="8869a66585b793a1" providerId="LiveId" clId="{5D49ADF5-6A5C-42DD-9A3E-E2C27C876263}" dt="2020-05-22T16:33:44.368" v="2053"/>
          <ac:picMkLst>
            <pc:docMk/>
            <pc:sldMk cId="2630810805" sldId="264"/>
            <ac:picMk id="9" creationId="{C409FDB7-B084-4831-A7D4-083AA6FBADA3}"/>
          </ac:picMkLst>
        </pc:picChg>
        <pc:picChg chg="del">
          <ac:chgData name="Masaya Yamaguchi" userId="8869a66585b793a1" providerId="LiveId" clId="{5D49ADF5-6A5C-42DD-9A3E-E2C27C876263}" dt="2020-05-22T16:33:45.805" v="2054"/>
          <ac:picMkLst>
            <pc:docMk/>
            <pc:sldMk cId="2630810805" sldId="264"/>
            <ac:picMk id="11" creationId="{BDBA1A90-B87C-4ED6-A125-1FDE4B5B663B}"/>
          </ac:picMkLst>
        </pc:picChg>
      </pc:sldChg>
      <pc:sldChg chg="addSp delSp modSp add">
        <pc:chgData name="Masaya Yamaguchi" userId="8869a66585b793a1" providerId="LiveId" clId="{5D49ADF5-6A5C-42DD-9A3E-E2C27C876263}" dt="2020-05-22T16:43:51.277" v="2466"/>
        <pc:sldMkLst>
          <pc:docMk/>
          <pc:sldMk cId="1804506757" sldId="265"/>
        </pc:sldMkLst>
        <pc:spChg chg="add mod">
          <ac:chgData name="Masaya Yamaguchi" userId="8869a66585b793a1" providerId="LiveId" clId="{5D49ADF5-6A5C-42DD-9A3E-E2C27C876263}" dt="2020-05-22T16:41:10.513" v="2378" actId="1076"/>
          <ac:spMkLst>
            <pc:docMk/>
            <pc:sldMk cId="1804506757" sldId="265"/>
            <ac:spMk id="2" creationId="{22F6D459-6474-4F51-80B8-916566B8DA60}"/>
          </ac:spMkLst>
        </pc:spChg>
        <pc:spChg chg="mod">
          <ac:chgData name="Masaya Yamaguchi" userId="8869a66585b793a1" providerId="LiveId" clId="{5D49ADF5-6A5C-42DD-9A3E-E2C27C876263}" dt="2020-05-22T16:38:14.661" v="2282" actId="20577"/>
          <ac:spMkLst>
            <pc:docMk/>
            <pc:sldMk cId="1804506757" sldId="265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38:47.765" v="2295" actId="1076"/>
          <ac:spMkLst>
            <pc:docMk/>
            <pc:sldMk cId="1804506757" sldId="265"/>
            <ac:spMk id="14" creationId="{65BC9BE5-3485-4061-B239-272443167F0C}"/>
          </ac:spMkLst>
        </pc:spChg>
        <pc:spChg chg="mod">
          <ac:chgData name="Masaya Yamaguchi" userId="8869a66585b793a1" providerId="LiveId" clId="{5D49ADF5-6A5C-42DD-9A3E-E2C27C876263}" dt="2020-05-22T16:43:51.277" v="2466"/>
          <ac:spMkLst>
            <pc:docMk/>
            <pc:sldMk cId="1804506757" sldId="265"/>
            <ac:spMk id="15" creationId="{23851C7F-285E-4512-A801-56537AB02D02}"/>
          </ac:spMkLst>
        </pc:spChg>
        <pc:spChg chg="del mod">
          <ac:chgData name="Masaya Yamaguchi" userId="8869a66585b793a1" providerId="LiveId" clId="{5D49ADF5-6A5C-42DD-9A3E-E2C27C876263}" dt="2020-05-22T16:39:19.531" v="2302"/>
          <ac:spMkLst>
            <pc:docMk/>
            <pc:sldMk cId="1804506757" sldId="265"/>
            <ac:spMk id="16" creationId="{3D6DE447-36CF-4354-84A5-AAC6126F5E71}"/>
          </ac:spMkLst>
        </pc:spChg>
        <pc:picChg chg="mod">
          <ac:chgData name="Masaya Yamaguchi" userId="8869a66585b793a1" providerId="LiveId" clId="{5D49ADF5-6A5C-42DD-9A3E-E2C27C876263}" dt="2020-05-22T16:39:18.789" v="2300" actId="14826"/>
          <ac:picMkLst>
            <pc:docMk/>
            <pc:sldMk cId="1804506757" sldId="265"/>
            <ac:picMk id="3" creationId="{CF52E7A1-BE32-4307-BA97-F0D2792FA48B}"/>
          </ac:picMkLst>
        </pc:picChg>
        <pc:picChg chg="mod">
          <ac:chgData name="Masaya Yamaguchi" userId="8869a66585b793a1" providerId="LiveId" clId="{5D49ADF5-6A5C-42DD-9A3E-E2C27C876263}" dt="2020-05-22T16:39:04.720" v="2298" actId="14826"/>
          <ac:picMkLst>
            <pc:docMk/>
            <pc:sldMk cId="1804506757" sldId="265"/>
            <ac:picMk id="9" creationId="{C409FDB7-B084-4831-A7D4-083AA6FBADA3}"/>
          </ac:picMkLst>
        </pc:picChg>
        <pc:picChg chg="mod">
          <ac:chgData name="Masaya Yamaguchi" userId="8869a66585b793a1" providerId="LiveId" clId="{5D49ADF5-6A5C-42DD-9A3E-E2C27C876263}" dt="2020-05-22T16:39:13.638" v="2299" actId="14826"/>
          <ac:picMkLst>
            <pc:docMk/>
            <pc:sldMk cId="1804506757" sldId="265"/>
            <ac:picMk id="11" creationId="{BDBA1A90-B87C-4ED6-A125-1FDE4B5B663B}"/>
          </ac:picMkLst>
        </pc:picChg>
      </pc:sldChg>
    </pc:docChg>
  </pc:docChgLst>
  <pc:docChgLst>
    <pc:chgData name="Yamaguchi Masaya" userId="8869a66585b793a1" providerId="LiveId" clId="{0F8FB3D9-017E-4E17-81EF-94914E683D8D}"/>
    <pc:docChg chg="modSld">
      <pc:chgData name="Yamaguchi Masaya" userId="8869a66585b793a1" providerId="LiveId" clId="{0F8FB3D9-017E-4E17-81EF-94914E683D8D}" dt="2020-08-25T09:20:09.288" v="1" actId="20577"/>
      <pc:docMkLst>
        <pc:docMk/>
      </pc:docMkLst>
      <pc:sldChg chg="modSp mod">
        <pc:chgData name="Yamaguchi Masaya" userId="8869a66585b793a1" providerId="LiveId" clId="{0F8FB3D9-017E-4E17-81EF-94914E683D8D}" dt="2020-08-25T09:20:09.288" v="1" actId="20577"/>
        <pc:sldMkLst>
          <pc:docMk/>
          <pc:sldMk cId="4128052610" sldId="268"/>
        </pc:sldMkLst>
        <pc:spChg chg="mod">
          <ac:chgData name="Yamaguchi Masaya" userId="8869a66585b793a1" providerId="LiveId" clId="{0F8FB3D9-017E-4E17-81EF-94914E683D8D}" dt="2020-08-25T09:20:09.288" v="1" actId="20577"/>
          <ac:spMkLst>
            <pc:docMk/>
            <pc:sldMk cId="4128052610" sldId="268"/>
            <ac:spMk id="2" creationId="{A0F39BA3-32F4-460B-A00F-65C4BCEF5823}"/>
          </ac:spMkLst>
        </pc:spChg>
      </pc:sldChg>
    </pc:docChg>
  </pc:docChgLst>
  <pc:docChgLst>
    <pc:chgData name="Masaya Yamaguchi" userId="8869a66585b793a1" providerId="LiveId" clId="{C596BB1A-272E-48B8-B1E8-5F4849BFB907}"/>
    <pc:docChg chg="undo redo custSel addSld delSld modSld">
      <pc:chgData name="Masaya Yamaguchi" userId="8869a66585b793a1" providerId="LiveId" clId="{C596BB1A-272E-48B8-B1E8-5F4849BFB907}" dt="2020-10-15T05:17:58.195" v="4226" actId="1076"/>
      <pc:docMkLst>
        <pc:docMk/>
      </pc:docMkLst>
      <pc:sldChg chg="modSp">
        <pc:chgData name="Masaya Yamaguchi" userId="8869a66585b793a1" providerId="LiveId" clId="{C596BB1A-272E-48B8-B1E8-5F4849BFB907}" dt="2020-10-14T17:18:19.655" v="17" actId="20577"/>
        <pc:sldMkLst>
          <pc:docMk/>
          <pc:sldMk cId="2216193728" sldId="256"/>
        </pc:sldMkLst>
        <pc:spChg chg="mod">
          <ac:chgData name="Masaya Yamaguchi" userId="8869a66585b793a1" providerId="LiveId" clId="{C596BB1A-272E-48B8-B1E8-5F4849BFB907}" dt="2020-10-14T17:18:14.817" v="11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C596BB1A-272E-48B8-B1E8-5F4849BFB907}" dt="2020-10-14T17:18:19.655" v="17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modSp">
        <pc:chgData name="Masaya Yamaguchi" userId="8869a66585b793a1" providerId="LiveId" clId="{C596BB1A-272E-48B8-B1E8-5F4849BFB907}" dt="2020-10-14T17:18:47.706" v="53" actId="20577"/>
        <pc:sldMkLst>
          <pc:docMk/>
          <pc:sldMk cId="3342286627" sldId="285"/>
        </pc:sldMkLst>
        <pc:spChg chg="mod">
          <ac:chgData name="Masaya Yamaguchi" userId="8869a66585b793a1" providerId="LiveId" clId="{C596BB1A-272E-48B8-B1E8-5F4849BFB907}" dt="2020-10-14T17:18:47.706" v="53" actId="20577"/>
          <ac:spMkLst>
            <pc:docMk/>
            <pc:sldMk cId="3342286627" sldId="285"/>
            <ac:spMk id="2" creationId="{F81E8819-E4D2-47AA-8E02-603638F0FCB7}"/>
          </ac:spMkLst>
        </pc:spChg>
      </pc:sldChg>
      <pc:sldChg chg="del">
        <pc:chgData name="Masaya Yamaguchi" userId="8869a66585b793a1" providerId="LiveId" clId="{C596BB1A-272E-48B8-B1E8-5F4849BFB907}" dt="2020-10-14T17:43:44.026" v="54" actId="2696"/>
        <pc:sldMkLst>
          <pc:docMk/>
          <pc:sldMk cId="2469910269" sldId="293"/>
        </pc:sldMkLst>
      </pc:sldChg>
      <pc:sldChg chg="del">
        <pc:chgData name="Masaya Yamaguchi" userId="8869a66585b793a1" providerId="LiveId" clId="{C596BB1A-272E-48B8-B1E8-5F4849BFB907}" dt="2020-10-14T17:43:45.535" v="55" actId="2696"/>
        <pc:sldMkLst>
          <pc:docMk/>
          <pc:sldMk cId="1078569156" sldId="296"/>
        </pc:sldMkLst>
      </pc:sldChg>
      <pc:sldChg chg="addSp delSp modSp">
        <pc:chgData name="Masaya Yamaguchi" userId="8869a66585b793a1" providerId="LiveId" clId="{C596BB1A-272E-48B8-B1E8-5F4849BFB907}" dt="2020-10-14T19:45:17.769" v="784" actId="14826"/>
        <pc:sldMkLst>
          <pc:docMk/>
          <pc:sldMk cId="4233221844" sldId="297"/>
        </pc:sldMkLst>
        <pc:spChg chg="del">
          <ac:chgData name="Masaya Yamaguchi" userId="8869a66585b793a1" providerId="LiveId" clId="{C596BB1A-272E-48B8-B1E8-5F4849BFB907}" dt="2020-10-14T19:24:36.869" v="531"/>
          <ac:spMkLst>
            <pc:docMk/>
            <pc:sldMk cId="4233221844" sldId="297"/>
            <ac:spMk id="2" creationId="{F81E8819-E4D2-47AA-8E02-603638F0FCB7}"/>
          </ac:spMkLst>
        </pc:spChg>
        <pc:spChg chg="mod">
          <ac:chgData name="Masaya Yamaguchi" userId="8869a66585b793a1" providerId="LiveId" clId="{C596BB1A-272E-48B8-B1E8-5F4849BFB907}" dt="2020-10-14T18:11:47.589" v="530" actId="20577"/>
          <ac:spMkLst>
            <pc:docMk/>
            <pc:sldMk cId="4233221844" sldId="297"/>
            <ac:spMk id="5" creationId="{C723792D-244F-46B4-AEF2-7DD62A18A0E1}"/>
          </ac:spMkLst>
        </pc:spChg>
        <pc:grpChg chg="mod">
          <ac:chgData name="Masaya Yamaguchi" userId="8869a66585b793a1" providerId="LiveId" clId="{C596BB1A-272E-48B8-B1E8-5F4849BFB907}" dt="2020-10-14T18:06:25.791" v="468"/>
          <ac:grpSpMkLst>
            <pc:docMk/>
            <pc:sldMk cId="4233221844" sldId="297"/>
            <ac:grpSpMk id="53" creationId="{06EDFC72-0D3B-4947-9AF5-CF79CC839D7C}"/>
          </ac:grpSpMkLst>
        </pc:grpChg>
        <pc:grpChg chg="del mod">
          <ac:chgData name="Masaya Yamaguchi" userId="8869a66585b793a1" providerId="LiveId" clId="{C596BB1A-272E-48B8-B1E8-5F4849BFB907}" dt="2020-10-14T18:06:25.791" v="468"/>
          <ac:grpSpMkLst>
            <pc:docMk/>
            <pc:sldMk cId="4233221844" sldId="297"/>
            <ac:grpSpMk id="56" creationId="{0E21FB5D-5BE7-47DB-97D2-33259849E854}"/>
          </ac:grpSpMkLst>
        </pc:grpChg>
        <pc:grpChg chg="mod">
          <ac:chgData name="Masaya Yamaguchi" userId="8869a66585b793a1" providerId="LiveId" clId="{C596BB1A-272E-48B8-B1E8-5F4849BFB907}" dt="2020-10-14T19:24:44.099" v="532" actId="1076"/>
          <ac:grpSpMkLst>
            <pc:docMk/>
            <pc:sldMk cId="4233221844" sldId="297"/>
            <ac:grpSpMk id="57" creationId="{13832D94-D4F3-4526-AB86-27BEE4984B1F}"/>
          </ac:grpSpMkLst>
        </pc:grpChg>
        <pc:picChg chg="add mod ord">
          <ac:chgData name="Masaya Yamaguchi" userId="8869a66585b793a1" providerId="LiveId" clId="{C596BB1A-272E-48B8-B1E8-5F4849BFB907}" dt="2020-10-14T19:45:03.761" v="779" actId="14826"/>
          <ac:picMkLst>
            <pc:docMk/>
            <pc:sldMk cId="4233221844" sldId="297"/>
            <ac:picMk id="4" creationId="{6C0EB1C4-2A97-4756-B8CB-297023F7BB7F}"/>
          </ac:picMkLst>
        </pc:picChg>
        <pc:picChg chg="add mod ord">
          <ac:chgData name="Masaya Yamaguchi" userId="8869a66585b793a1" providerId="LiveId" clId="{C596BB1A-272E-48B8-B1E8-5F4849BFB907}" dt="2020-10-14T19:45:17.769" v="784" actId="14826"/>
          <ac:picMkLst>
            <pc:docMk/>
            <pc:sldMk cId="4233221844" sldId="297"/>
            <ac:picMk id="7" creationId="{216FAB91-8625-4E1D-84C6-D2756060309B}"/>
          </ac:picMkLst>
        </pc:picChg>
        <pc:picChg chg="add del mod">
          <ac:chgData name="Masaya Yamaguchi" userId="8869a66585b793a1" providerId="LiveId" clId="{C596BB1A-272E-48B8-B1E8-5F4849BFB907}" dt="2020-10-14T19:45:13.270" v="783"/>
          <ac:picMkLst>
            <pc:docMk/>
            <pc:sldMk cId="4233221844" sldId="297"/>
            <ac:picMk id="10" creationId="{CB324FBB-68A7-4B3F-A1DD-8185A280BF97}"/>
          </ac:picMkLst>
        </pc:picChg>
        <pc:picChg chg="del">
          <ac:chgData name="Masaya Yamaguchi" userId="8869a66585b793a1" providerId="LiveId" clId="{C596BB1A-272E-48B8-B1E8-5F4849BFB907}" dt="2020-10-14T18:06:25.791" v="468"/>
          <ac:picMkLst>
            <pc:docMk/>
            <pc:sldMk cId="4233221844" sldId="297"/>
            <ac:picMk id="55" creationId="{FB4F36F3-F162-473D-9EC8-9E6C913EFBD7}"/>
          </ac:picMkLst>
        </pc:picChg>
      </pc:sldChg>
      <pc:sldChg chg="addSp delSp modSp">
        <pc:chgData name="Masaya Yamaguchi" userId="8869a66585b793a1" providerId="LiveId" clId="{C596BB1A-272E-48B8-B1E8-5F4849BFB907}" dt="2020-10-14T20:13:28.474" v="2009" actId="478"/>
        <pc:sldMkLst>
          <pc:docMk/>
          <pc:sldMk cId="4135252698" sldId="298"/>
        </pc:sldMkLst>
        <pc:spChg chg="del">
          <ac:chgData name="Masaya Yamaguchi" userId="8869a66585b793a1" providerId="LiveId" clId="{C596BB1A-272E-48B8-B1E8-5F4849BFB907}" dt="2020-10-14T19:38:03.158" v="691"/>
          <ac:spMkLst>
            <pc:docMk/>
            <pc:sldMk cId="4135252698" sldId="298"/>
            <ac:spMk id="2" creationId="{F81E8819-E4D2-47AA-8E02-603638F0FCB7}"/>
          </ac:spMkLst>
        </pc:spChg>
        <pc:spChg chg="mod">
          <ac:chgData name="Masaya Yamaguchi" userId="8869a66585b793a1" providerId="LiveId" clId="{C596BB1A-272E-48B8-B1E8-5F4849BFB907}" dt="2020-10-14T19:38:28.066" v="717" actId="5793"/>
          <ac:spMkLst>
            <pc:docMk/>
            <pc:sldMk cId="4135252698" sldId="298"/>
            <ac:spMk id="5" creationId="{C723792D-244F-46B4-AEF2-7DD62A18A0E1}"/>
          </ac:spMkLst>
        </pc:spChg>
        <pc:spChg chg="del">
          <ac:chgData name="Masaya Yamaguchi" userId="8869a66585b793a1" providerId="LiveId" clId="{C596BB1A-272E-48B8-B1E8-5F4849BFB907}" dt="2020-10-14T20:09:50.685" v="1958"/>
          <ac:spMkLst>
            <pc:docMk/>
            <pc:sldMk cId="4135252698" sldId="298"/>
            <ac:spMk id="18" creationId="{FFE92F70-4C3E-4A5C-AEA8-B80D5985E72D}"/>
          </ac:spMkLst>
        </pc:spChg>
        <pc:spChg chg="del mod">
          <ac:chgData name="Masaya Yamaguchi" userId="8869a66585b793a1" providerId="LiveId" clId="{C596BB1A-272E-48B8-B1E8-5F4849BFB907}" dt="2020-10-14T20:09:50.685" v="1958"/>
          <ac:spMkLst>
            <pc:docMk/>
            <pc:sldMk cId="4135252698" sldId="298"/>
            <ac:spMk id="19" creationId="{EF3B17BA-23A9-4B37-833F-58ED4B1D07ED}"/>
          </ac:spMkLst>
        </pc:spChg>
        <pc:spChg chg="del">
          <ac:chgData name="Masaya Yamaguchi" userId="8869a66585b793a1" providerId="LiveId" clId="{C596BB1A-272E-48B8-B1E8-5F4849BFB907}" dt="2020-10-14T20:09:50.685" v="1958"/>
          <ac:spMkLst>
            <pc:docMk/>
            <pc:sldMk cId="4135252698" sldId="298"/>
            <ac:spMk id="20" creationId="{1A2E78EB-F586-46D5-986B-AAD6FFA180BB}"/>
          </ac:spMkLst>
        </pc:spChg>
        <pc:spChg chg="mod">
          <ac:chgData name="Masaya Yamaguchi" userId="8869a66585b793a1" providerId="LiveId" clId="{C596BB1A-272E-48B8-B1E8-5F4849BFB907}" dt="2020-10-14T20:10:31.425" v="1969"/>
          <ac:spMkLst>
            <pc:docMk/>
            <pc:sldMk cId="4135252698" sldId="298"/>
            <ac:spMk id="39" creationId="{3B4A272D-6747-4F8A-9ECD-54D9D7E37EEF}"/>
          </ac:spMkLst>
        </pc:spChg>
        <pc:spChg chg="mod">
          <ac:chgData name="Masaya Yamaguchi" userId="8869a66585b793a1" providerId="LiveId" clId="{C596BB1A-272E-48B8-B1E8-5F4849BFB907}" dt="2020-10-14T20:10:23.021" v="1966" actId="20577"/>
          <ac:spMkLst>
            <pc:docMk/>
            <pc:sldMk cId="4135252698" sldId="298"/>
            <ac:spMk id="40" creationId="{3631E1EE-A0D7-48DB-AE8A-DA2D2629C568}"/>
          </ac:spMkLst>
        </pc:spChg>
        <pc:grpChg chg="del mod">
          <ac:chgData name="Masaya Yamaguchi" userId="8869a66585b793a1" providerId="LiveId" clId="{C596BB1A-272E-48B8-B1E8-5F4849BFB907}" dt="2020-10-14T20:09:50.685" v="1958"/>
          <ac:grpSpMkLst>
            <pc:docMk/>
            <pc:sldMk cId="4135252698" sldId="298"/>
            <ac:grpSpMk id="28" creationId="{1415ABB5-7538-4E0D-89EE-3EBAE30EA6C4}"/>
          </ac:grpSpMkLst>
        </pc:grpChg>
        <pc:grpChg chg="del mod">
          <ac:chgData name="Masaya Yamaguchi" userId="8869a66585b793a1" providerId="LiveId" clId="{C596BB1A-272E-48B8-B1E8-5F4849BFB907}" dt="2020-10-14T20:09:50.685" v="1958"/>
          <ac:grpSpMkLst>
            <pc:docMk/>
            <pc:sldMk cId="4135252698" sldId="298"/>
            <ac:grpSpMk id="29" creationId="{8E57716B-3B5F-4F6B-9B0F-C9956BB31472}"/>
          </ac:grpSpMkLst>
        </pc:grpChg>
        <pc:grpChg chg="del mod">
          <ac:chgData name="Masaya Yamaguchi" userId="8869a66585b793a1" providerId="LiveId" clId="{C596BB1A-272E-48B8-B1E8-5F4849BFB907}" dt="2020-10-14T20:10:31.425" v="1969"/>
          <ac:grpSpMkLst>
            <pc:docMk/>
            <pc:sldMk cId="4135252698" sldId="298"/>
            <ac:grpSpMk id="30" creationId="{B21E1D18-2A23-42DE-B336-AC7548B15F29}"/>
          </ac:grpSpMkLst>
        </pc:grpChg>
        <pc:grpChg chg="mod">
          <ac:chgData name="Masaya Yamaguchi" userId="8869a66585b793a1" providerId="LiveId" clId="{C596BB1A-272E-48B8-B1E8-5F4849BFB907}" dt="2020-10-14T20:10:37.873" v="1972" actId="1076"/>
          <ac:grpSpMkLst>
            <pc:docMk/>
            <pc:sldMk cId="4135252698" sldId="298"/>
            <ac:grpSpMk id="32" creationId="{13D7B7A9-0BFA-43E8-B7AE-007BAFA59381}"/>
          </ac:grpSpMkLst>
        </pc:grpChg>
        <pc:picChg chg="add mod ord">
          <ac:chgData name="Masaya Yamaguchi" userId="8869a66585b793a1" providerId="LiveId" clId="{C596BB1A-272E-48B8-B1E8-5F4849BFB907}" dt="2020-10-14T19:39:16.854" v="733" actId="1076"/>
          <ac:picMkLst>
            <pc:docMk/>
            <pc:sldMk cId="4135252698" sldId="298"/>
            <ac:picMk id="4" creationId="{33B9B9A6-F9B5-4908-AFFA-5738C9FA466F}"/>
          </ac:picMkLst>
        </pc:picChg>
        <pc:picChg chg="add mod ord">
          <ac:chgData name="Masaya Yamaguchi" userId="8869a66585b793a1" providerId="LiveId" clId="{C596BB1A-272E-48B8-B1E8-5F4849BFB907}" dt="2020-10-14T19:39:23.035" v="736" actId="1076"/>
          <ac:picMkLst>
            <pc:docMk/>
            <pc:sldMk cId="4135252698" sldId="298"/>
            <ac:picMk id="7" creationId="{B61D6E0D-BF63-4B1B-BCE3-695FD3FDEED3}"/>
          </ac:picMkLst>
        </pc:picChg>
        <pc:picChg chg="del mod ord">
          <ac:chgData name="Masaya Yamaguchi" userId="8869a66585b793a1" providerId="LiveId" clId="{C596BB1A-272E-48B8-B1E8-5F4849BFB907}" dt="2020-10-14T20:12:29.454" v="1997" actId="478"/>
          <ac:picMkLst>
            <pc:docMk/>
            <pc:sldMk cId="4135252698" sldId="298"/>
            <ac:picMk id="9" creationId="{8632BECC-AC4F-47B2-8501-95CA6D352E87}"/>
          </ac:picMkLst>
        </pc:picChg>
        <pc:picChg chg="del">
          <ac:chgData name="Masaya Yamaguchi" userId="8869a66585b793a1" providerId="LiveId" clId="{C596BB1A-272E-48B8-B1E8-5F4849BFB907}" dt="2020-10-14T20:10:31.425" v="1969"/>
          <ac:picMkLst>
            <pc:docMk/>
            <pc:sldMk cId="4135252698" sldId="298"/>
            <ac:picMk id="12" creationId="{E32CE653-6D10-4EB1-9CC0-2B1E5A4A993A}"/>
          </ac:picMkLst>
        </pc:picChg>
        <pc:picChg chg="del">
          <ac:chgData name="Masaya Yamaguchi" userId="8869a66585b793a1" providerId="LiveId" clId="{C596BB1A-272E-48B8-B1E8-5F4849BFB907}" dt="2020-10-14T20:09:46.280" v="1957"/>
          <ac:picMkLst>
            <pc:docMk/>
            <pc:sldMk cId="4135252698" sldId="298"/>
            <ac:picMk id="13" creationId="{47F9F699-B4BE-4DF3-86E6-C1E0AA23E39E}"/>
          </ac:picMkLst>
        </pc:picChg>
        <pc:picChg chg="del mod ord">
          <ac:chgData name="Masaya Yamaguchi" userId="8869a66585b793a1" providerId="LiveId" clId="{C596BB1A-272E-48B8-B1E8-5F4849BFB907}" dt="2020-10-14T20:13:28.474" v="2009" actId="478"/>
          <ac:picMkLst>
            <pc:docMk/>
            <pc:sldMk cId="4135252698" sldId="298"/>
            <ac:picMk id="14" creationId="{983F29B4-A4D4-4854-927B-880535A557D7}"/>
          </ac:picMkLst>
        </pc:picChg>
        <pc:picChg chg="mod ord">
          <ac:chgData name="Masaya Yamaguchi" userId="8869a66585b793a1" providerId="LiveId" clId="{C596BB1A-272E-48B8-B1E8-5F4849BFB907}" dt="2020-10-14T20:13:28.474" v="2008" actId="108"/>
          <ac:picMkLst>
            <pc:docMk/>
            <pc:sldMk cId="4135252698" sldId="298"/>
            <ac:picMk id="16" creationId="{7AF90700-4ADC-4C5C-9989-A33A816CD843}"/>
          </ac:picMkLst>
        </pc:picChg>
        <pc:picChg chg="del">
          <ac:chgData name="Masaya Yamaguchi" userId="8869a66585b793a1" providerId="LiveId" clId="{C596BB1A-272E-48B8-B1E8-5F4849BFB907}" dt="2020-10-14T20:09:46.280" v="1957"/>
          <ac:picMkLst>
            <pc:docMk/>
            <pc:sldMk cId="4135252698" sldId="298"/>
            <ac:picMk id="24" creationId="{87DBFEEC-88D8-4B05-94AE-FF3ED0004FD9}"/>
          </ac:picMkLst>
        </pc:picChg>
        <pc:picChg chg="del">
          <ac:chgData name="Masaya Yamaguchi" userId="8869a66585b793a1" providerId="LiveId" clId="{C596BB1A-272E-48B8-B1E8-5F4849BFB907}" dt="2020-10-14T20:09:46.280" v="1957"/>
          <ac:picMkLst>
            <pc:docMk/>
            <pc:sldMk cId="4135252698" sldId="298"/>
            <ac:picMk id="27" creationId="{825B6D60-A0D4-409E-936D-01037140EFD9}"/>
          </ac:picMkLst>
        </pc:picChg>
        <pc:picChg chg="del">
          <ac:chgData name="Masaya Yamaguchi" userId="8869a66585b793a1" providerId="LiveId" clId="{C596BB1A-272E-48B8-B1E8-5F4849BFB907}" dt="2020-10-14T20:09:46.280" v="1957"/>
          <ac:picMkLst>
            <pc:docMk/>
            <pc:sldMk cId="4135252698" sldId="298"/>
            <ac:picMk id="31" creationId="{2DAFB1A2-AEA1-49EE-881A-3E1631746778}"/>
          </ac:picMkLst>
        </pc:picChg>
        <pc:picChg chg="del">
          <ac:chgData name="Masaya Yamaguchi" userId="8869a66585b793a1" providerId="LiveId" clId="{C596BB1A-272E-48B8-B1E8-5F4849BFB907}" dt="2020-10-14T20:09:46.280" v="1957"/>
          <ac:picMkLst>
            <pc:docMk/>
            <pc:sldMk cId="4135252698" sldId="298"/>
            <ac:picMk id="33" creationId="{66F32E23-57EA-4928-8E64-FC9E7A5532DC}"/>
          </ac:picMkLst>
        </pc:picChg>
        <pc:picChg chg="add del mod">
          <ac:chgData name="Masaya Yamaguchi" userId="8869a66585b793a1" providerId="LiveId" clId="{C596BB1A-272E-48B8-B1E8-5F4849BFB907}" dt="2020-10-14T20:11:53.825" v="1985" actId="478"/>
          <ac:picMkLst>
            <pc:docMk/>
            <pc:sldMk cId="4135252698" sldId="298"/>
            <ac:picMk id="34" creationId="{580C047F-CEF9-418B-8A8A-EBAB63662DBC}"/>
          </ac:picMkLst>
        </pc:picChg>
        <pc:picChg chg="del">
          <ac:chgData name="Masaya Yamaguchi" userId="8869a66585b793a1" providerId="LiveId" clId="{C596BB1A-272E-48B8-B1E8-5F4849BFB907}" dt="2020-10-14T20:09:53.716" v="1959"/>
          <ac:picMkLst>
            <pc:docMk/>
            <pc:sldMk cId="4135252698" sldId="298"/>
            <ac:picMk id="43" creationId="{32300243-0C1C-463E-8D1F-9ED5FCE3E64B}"/>
          </ac:picMkLst>
        </pc:picChg>
        <pc:cxnChg chg="del">
          <ac:chgData name="Masaya Yamaguchi" userId="8869a66585b793a1" providerId="LiveId" clId="{C596BB1A-272E-48B8-B1E8-5F4849BFB907}" dt="2020-10-14T20:09:46.280" v="1957"/>
          <ac:cxnSpMkLst>
            <pc:docMk/>
            <pc:sldMk cId="4135252698" sldId="298"/>
            <ac:cxnSpMk id="11" creationId="{4A815BCE-B9A9-4382-89C0-E9BADE44087B}"/>
          </ac:cxnSpMkLst>
        </pc:cxnChg>
        <pc:cxnChg chg="del">
          <ac:chgData name="Masaya Yamaguchi" userId="8869a66585b793a1" providerId="LiveId" clId="{C596BB1A-272E-48B8-B1E8-5F4849BFB907}" dt="2020-10-14T20:09:46.280" v="1957"/>
          <ac:cxnSpMkLst>
            <pc:docMk/>
            <pc:sldMk cId="4135252698" sldId="298"/>
            <ac:cxnSpMk id="26" creationId="{5D66A0E1-1234-4A2E-B568-8EFB9979ABA2}"/>
          </ac:cxnSpMkLst>
        </pc:cxnChg>
      </pc:sldChg>
      <pc:sldChg chg="del">
        <pc:chgData name="Masaya Yamaguchi" userId="8869a66585b793a1" providerId="LiveId" clId="{C596BB1A-272E-48B8-B1E8-5F4849BFB907}" dt="2020-10-14T17:18:25.052" v="18" actId="2696"/>
        <pc:sldMkLst>
          <pc:docMk/>
          <pc:sldMk cId="3051363613" sldId="299"/>
        </pc:sldMkLst>
      </pc:sldChg>
      <pc:sldChg chg="del">
        <pc:chgData name="Masaya Yamaguchi" userId="8869a66585b793a1" providerId="LiveId" clId="{C596BB1A-272E-48B8-B1E8-5F4849BFB907}" dt="2020-10-14T19:44:23.467" v="740" actId="2696"/>
        <pc:sldMkLst>
          <pc:docMk/>
          <pc:sldMk cId="1656759111" sldId="300"/>
        </pc:sldMkLst>
      </pc:sldChg>
      <pc:sldChg chg="del">
        <pc:chgData name="Masaya Yamaguchi" userId="8869a66585b793a1" providerId="LiveId" clId="{C596BB1A-272E-48B8-B1E8-5F4849BFB907}" dt="2020-10-14T19:44:23.444" v="739" actId="2696"/>
        <pc:sldMkLst>
          <pc:docMk/>
          <pc:sldMk cId="3782714854" sldId="301"/>
        </pc:sldMkLst>
      </pc:sldChg>
      <pc:sldChg chg="del">
        <pc:chgData name="Masaya Yamaguchi" userId="8869a66585b793a1" providerId="LiveId" clId="{C596BB1A-272E-48B8-B1E8-5F4849BFB907}" dt="2020-10-14T19:44:23.424" v="738" actId="2696"/>
        <pc:sldMkLst>
          <pc:docMk/>
          <pc:sldMk cId="3311781374" sldId="302"/>
        </pc:sldMkLst>
      </pc:sldChg>
      <pc:sldChg chg="del">
        <pc:chgData name="Masaya Yamaguchi" userId="8869a66585b793a1" providerId="LiveId" clId="{C596BB1A-272E-48B8-B1E8-5F4849BFB907}" dt="2020-10-14T19:44:23.419" v="737" actId="2696"/>
        <pc:sldMkLst>
          <pc:docMk/>
          <pc:sldMk cId="2759494469" sldId="303"/>
        </pc:sldMkLst>
      </pc:sldChg>
      <pc:sldChg chg="modSp">
        <pc:chgData name="Masaya Yamaguchi" userId="8869a66585b793a1" providerId="LiveId" clId="{C596BB1A-272E-48B8-B1E8-5F4849BFB907}" dt="2020-10-15T05:17:58.195" v="4226" actId="1076"/>
        <pc:sldMkLst>
          <pc:docMk/>
          <pc:sldMk cId="1917616650" sldId="304"/>
        </pc:sldMkLst>
        <pc:spChg chg="mod">
          <ac:chgData name="Masaya Yamaguchi" userId="8869a66585b793a1" providerId="LiveId" clId="{C596BB1A-272E-48B8-B1E8-5F4849BFB907}" dt="2020-10-15T05:17:58.195" v="4226" actId="1076"/>
          <ac:spMkLst>
            <pc:docMk/>
            <pc:sldMk cId="1917616650" sldId="304"/>
            <ac:spMk id="14" creationId="{198D3112-883F-4A99-BD26-664463F0334E}"/>
          </ac:spMkLst>
        </pc:spChg>
      </pc:sldChg>
      <pc:sldChg chg="addSp delSp modSp add">
        <pc:chgData name="Masaya Yamaguchi" userId="8869a66585b793a1" providerId="LiveId" clId="{C596BB1A-272E-48B8-B1E8-5F4849BFB907}" dt="2020-10-14T19:37:39.669" v="690" actId="14100"/>
        <pc:sldMkLst>
          <pc:docMk/>
          <pc:sldMk cId="733830160" sldId="305"/>
        </pc:sldMkLst>
        <pc:spChg chg="mod">
          <ac:chgData name="Masaya Yamaguchi" userId="8869a66585b793a1" providerId="LiveId" clId="{C596BB1A-272E-48B8-B1E8-5F4849BFB907}" dt="2020-10-14T18:07:29" v="527" actId="20577"/>
          <ac:spMkLst>
            <pc:docMk/>
            <pc:sldMk cId="733830160" sldId="305"/>
            <ac:spMk id="2" creationId="{F81E8819-E4D2-47AA-8E02-603638F0FCB7}"/>
          </ac:spMkLst>
        </pc:spChg>
        <pc:spChg chg="add del mod">
          <ac:chgData name="Masaya Yamaguchi" userId="8869a66585b793a1" providerId="LiveId" clId="{C596BB1A-272E-48B8-B1E8-5F4849BFB907}" dt="2020-10-14T18:06:16.099" v="467"/>
          <ac:spMkLst>
            <pc:docMk/>
            <pc:sldMk cId="733830160" sldId="305"/>
            <ac:spMk id="3" creationId="{02DE9EA3-84B5-4F45-BBE8-E2A5381E22E7}"/>
          </ac:spMkLst>
        </pc:spChg>
        <pc:spChg chg="add mod">
          <ac:chgData name="Masaya Yamaguchi" userId="8869a66585b793a1" providerId="LiveId" clId="{C596BB1A-272E-48B8-B1E8-5F4849BFB907}" dt="2020-10-14T19:37:30.173" v="687" actId="692"/>
          <ac:spMkLst>
            <pc:docMk/>
            <pc:sldMk cId="733830160" sldId="305"/>
            <ac:spMk id="11" creationId="{191E0EC7-5FE8-41F2-A21B-E731D05CCC8F}"/>
          </ac:spMkLst>
        </pc:spChg>
        <pc:spChg chg="add del mod">
          <ac:chgData name="Masaya Yamaguchi" userId="8869a66585b793a1" providerId="LiveId" clId="{C596BB1A-272E-48B8-B1E8-5F4849BFB907}" dt="2020-10-14T19:36:27.641" v="678"/>
          <ac:spMkLst>
            <pc:docMk/>
            <pc:sldMk cId="733830160" sldId="305"/>
            <ac:spMk id="16" creationId="{415DBB0C-FD73-46BD-84A7-8332493150D3}"/>
          </ac:spMkLst>
        </pc:spChg>
        <pc:spChg chg="add del mod">
          <ac:chgData name="Masaya Yamaguchi" userId="8869a66585b793a1" providerId="LiveId" clId="{C596BB1A-272E-48B8-B1E8-5F4849BFB907}" dt="2020-10-14T19:36:41.587" v="680" actId="11529"/>
          <ac:spMkLst>
            <pc:docMk/>
            <pc:sldMk cId="733830160" sldId="305"/>
            <ac:spMk id="17" creationId="{7CB2F7A8-5619-4BE9-807F-EA49FFF62C3E}"/>
          </ac:spMkLst>
        </pc:spChg>
        <pc:spChg chg="add mod">
          <ac:chgData name="Masaya Yamaguchi" userId="8869a66585b793a1" providerId="LiveId" clId="{C596BB1A-272E-48B8-B1E8-5F4849BFB907}" dt="2020-10-14T19:37:39.669" v="690" actId="14100"/>
          <ac:spMkLst>
            <pc:docMk/>
            <pc:sldMk cId="733830160" sldId="305"/>
            <ac:spMk id="18" creationId="{70463400-94AE-4D58-9E95-A9AE9138F399}"/>
          </ac:spMkLst>
        </pc:spChg>
        <pc:graphicFrameChg chg="add mod modGraphic">
          <ac:chgData name="Masaya Yamaguchi" userId="8869a66585b793a1" providerId="LiveId" clId="{C596BB1A-272E-48B8-B1E8-5F4849BFB907}" dt="2020-10-14T19:28:10.244" v="563" actId="1076"/>
          <ac:graphicFrameMkLst>
            <pc:docMk/>
            <pc:sldMk cId="733830160" sldId="305"/>
            <ac:graphicFrameMk id="4" creationId="{C2B3261B-125F-4254-AA31-5EB5EE8D9861}"/>
          </ac:graphicFrameMkLst>
        </pc:graphicFrameChg>
        <pc:graphicFrameChg chg="add mod modGraphic">
          <ac:chgData name="Masaya Yamaguchi" userId="8869a66585b793a1" providerId="LiveId" clId="{C596BB1A-272E-48B8-B1E8-5F4849BFB907}" dt="2020-10-14T19:35:32.874" v="665" actId="122"/>
          <ac:graphicFrameMkLst>
            <pc:docMk/>
            <pc:sldMk cId="733830160" sldId="305"/>
            <ac:graphicFrameMk id="8" creationId="{51BEC275-A52E-428F-9636-9C54EDDE0B7C}"/>
          </ac:graphicFrameMkLst>
        </pc:graphicFrameChg>
        <pc:picChg chg="add del">
          <ac:chgData name="Masaya Yamaguchi" userId="8869a66585b793a1" providerId="LiveId" clId="{C596BB1A-272E-48B8-B1E8-5F4849BFB907}" dt="2020-10-14T17:55:21.925" v="267"/>
          <ac:picMkLst>
            <pc:docMk/>
            <pc:sldMk cId="733830160" sldId="305"/>
            <ac:picMk id="6" creationId="{17803F39-33BC-438B-8BE0-F5B807696E57}"/>
          </ac:picMkLst>
        </pc:picChg>
        <pc:picChg chg="add del mod">
          <ac:chgData name="Masaya Yamaguchi" userId="8869a66585b793a1" providerId="LiveId" clId="{C596BB1A-272E-48B8-B1E8-5F4849BFB907}" dt="2020-10-14T19:30:55.075" v="599"/>
          <ac:picMkLst>
            <pc:docMk/>
            <pc:sldMk cId="733830160" sldId="305"/>
            <ac:picMk id="7" creationId="{2007F0C9-EF22-412E-8A62-9684F58E3AE1}"/>
          </ac:picMkLst>
        </pc:picChg>
        <pc:picChg chg="add mod">
          <ac:chgData name="Masaya Yamaguchi" userId="8869a66585b793a1" providerId="LiveId" clId="{C596BB1A-272E-48B8-B1E8-5F4849BFB907}" dt="2020-10-14T19:31:33.438" v="607" actId="14100"/>
          <ac:picMkLst>
            <pc:docMk/>
            <pc:sldMk cId="733830160" sldId="305"/>
            <ac:picMk id="10" creationId="{35DD5E5A-3541-4378-A120-92C1371472C1}"/>
          </ac:picMkLst>
        </pc:picChg>
        <pc:cxnChg chg="add del mod">
          <ac:chgData name="Masaya Yamaguchi" userId="8869a66585b793a1" providerId="LiveId" clId="{C596BB1A-272E-48B8-B1E8-5F4849BFB907}" dt="2020-10-14T19:36:17.766" v="675"/>
          <ac:cxnSpMkLst>
            <pc:docMk/>
            <pc:sldMk cId="733830160" sldId="305"/>
            <ac:cxnSpMk id="13" creationId="{4BEC2D9A-CC4D-4EE3-90C9-FEE1A85BD61A}"/>
          </ac:cxnSpMkLst>
        </pc:cxnChg>
      </pc:sldChg>
      <pc:sldChg chg="add del">
        <pc:chgData name="Masaya Yamaguchi" userId="8869a66585b793a1" providerId="LiveId" clId="{C596BB1A-272E-48B8-B1E8-5F4849BFB907}" dt="2020-10-14T17:44:04.485" v="57" actId="2696"/>
        <pc:sldMkLst>
          <pc:docMk/>
          <pc:sldMk cId="3425817730" sldId="305"/>
        </pc:sldMkLst>
      </pc:sldChg>
      <pc:sldChg chg="modSp">
        <pc:chgData name="Masaya Yamaguchi" userId="8869a66585b793a1" providerId="LiveId" clId="{C596BB1A-272E-48B8-B1E8-5F4849BFB907}" dt="2020-10-14T19:54:52.933" v="1411" actId="20577"/>
        <pc:sldMkLst>
          <pc:docMk/>
          <pc:sldMk cId="668666891" sldId="306"/>
        </pc:sldMkLst>
        <pc:spChg chg="mod">
          <ac:chgData name="Masaya Yamaguchi" userId="8869a66585b793a1" providerId="LiveId" clId="{C596BB1A-272E-48B8-B1E8-5F4849BFB907}" dt="2020-10-14T19:44:43.683" v="778" actId="20577"/>
          <ac:spMkLst>
            <pc:docMk/>
            <pc:sldMk cId="668666891" sldId="306"/>
            <ac:spMk id="5" creationId="{C723792D-244F-46B4-AEF2-7DD62A18A0E1}"/>
          </ac:spMkLst>
        </pc:spChg>
        <pc:spChg chg="mod">
          <ac:chgData name="Masaya Yamaguchi" userId="8869a66585b793a1" providerId="LiveId" clId="{C596BB1A-272E-48B8-B1E8-5F4849BFB907}" dt="2020-10-14T19:54:52.933" v="1411" actId="20577"/>
          <ac:spMkLst>
            <pc:docMk/>
            <pc:sldMk cId="668666891" sldId="306"/>
            <ac:spMk id="14" creationId="{198D3112-883F-4A99-BD26-664463F0334E}"/>
          </ac:spMkLst>
        </pc:spChg>
      </pc:sldChg>
      <pc:sldChg chg="addSp delSp modSp">
        <pc:chgData name="Masaya Yamaguchi" userId="8869a66585b793a1" providerId="LiveId" clId="{C596BB1A-272E-48B8-B1E8-5F4849BFB907}" dt="2020-10-14T20:16:39.013" v="2081"/>
        <pc:sldMkLst>
          <pc:docMk/>
          <pc:sldMk cId="819206219" sldId="307"/>
        </pc:sldMkLst>
        <pc:spChg chg="del ord">
          <ac:chgData name="Masaya Yamaguchi" userId="8869a66585b793a1" providerId="LiveId" clId="{C596BB1A-272E-48B8-B1E8-5F4849BFB907}" dt="2020-10-14T20:04:46.469" v="1832" actId="478"/>
          <ac:spMkLst>
            <pc:docMk/>
            <pc:sldMk cId="819206219" sldId="307"/>
            <ac:spMk id="2" creationId="{4E2BA7A0-F3A8-49FF-B3F8-ABEF33A440A2}"/>
          </ac:spMkLst>
        </pc:spChg>
        <pc:spChg chg="mod">
          <ac:chgData name="Masaya Yamaguchi" userId="8869a66585b793a1" providerId="LiveId" clId="{C596BB1A-272E-48B8-B1E8-5F4849BFB907}" dt="2020-10-14T19:57:14.685" v="1450" actId="20577"/>
          <ac:spMkLst>
            <pc:docMk/>
            <pc:sldMk cId="819206219" sldId="307"/>
            <ac:spMk id="5" creationId="{C723792D-244F-46B4-AEF2-7DD62A18A0E1}"/>
          </ac:spMkLst>
        </pc:spChg>
        <pc:spChg chg="add mod">
          <ac:chgData name="Masaya Yamaguchi" userId="8869a66585b793a1" providerId="LiveId" clId="{C596BB1A-272E-48B8-B1E8-5F4849BFB907}" dt="2020-10-14T20:16:39.013" v="2081"/>
          <ac:spMkLst>
            <pc:docMk/>
            <pc:sldMk cId="819206219" sldId="307"/>
            <ac:spMk id="23" creationId="{670A8E72-63AC-4863-81A3-189140361F54}"/>
          </ac:spMkLst>
        </pc:spChg>
        <pc:spChg chg="add mod">
          <ac:chgData name="Masaya Yamaguchi" userId="8869a66585b793a1" providerId="LiveId" clId="{C596BB1A-272E-48B8-B1E8-5F4849BFB907}" dt="2020-10-14T20:09:06.932" v="1956" actId="20577"/>
          <ac:spMkLst>
            <pc:docMk/>
            <pc:sldMk cId="819206219" sldId="307"/>
            <ac:spMk id="34" creationId="{1A494ED4-9D0D-4138-BB78-D294CDDD6C16}"/>
          </ac:spMkLst>
        </pc:spChg>
        <pc:spChg chg="mod">
          <ac:chgData name="Masaya Yamaguchi" userId="8869a66585b793a1" providerId="LiveId" clId="{C596BB1A-272E-48B8-B1E8-5F4849BFB907}" dt="2020-10-14T20:05:34.613" v="1849" actId="164"/>
          <ac:spMkLst>
            <pc:docMk/>
            <pc:sldMk cId="819206219" sldId="307"/>
            <ac:spMk id="39" creationId="{3B4A272D-6747-4F8A-9ECD-54D9D7E37EEF}"/>
          </ac:spMkLst>
        </pc:spChg>
        <pc:spChg chg="mod">
          <ac:chgData name="Masaya Yamaguchi" userId="8869a66585b793a1" providerId="LiveId" clId="{C596BB1A-272E-48B8-B1E8-5F4849BFB907}" dt="2020-10-14T20:05:34.613" v="1849" actId="164"/>
          <ac:spMkLst>
            <pc:docMk/>
            <pc:sldMk cId="819206219" sldId="307"/>
            <ac:spMk id="40" creationId="{3631E1EE-A0D7-48DB-AE8A-DA2D2629C568}"/>
          </ac:spMkLst>
        </pc:spChg>
        <pc:grpChg chg="add mod">
          <ac:chgData name="Masaya Yamaguchi" userId="8869a66585b793a1" providerId="LiveId" clId="{C596BB1A-272E-48B8-B1E8-5F4849BFB907}" dt="2020-10-14T20:07:54.320" v="1855" actId="1076"/>
          <ac:grpSpMkLst>
            <pc:docMk/>
            <pc:sldMk cId="819206219" sldId="307"/>
            <ac:grpSpMk id="8" creationId="{327EE8F3-D7E6-4AB9-994C-0AB8A7DF13D9}"/>
          </ac:grpSpMkLst>
        </pc:grpChg>
        <pc:grpChg chg="del">
          <ac:chgData name="Masaya Yamaguchi" userId="8869a66585b793a1" providerId="LiveId" clId="{C596BB1A-272E-48B8-B1E8-5F4849BFB907}" dt="2020-10-14T20:05:12.129" v="1840"/>
          <ac:grpSpMkLst>
            <pc:docMk/>
            <pc:sldMk cId="819206219" sldId="307"/>
            <ac:grpSpMk id="29" creationId="{8E57716B-3B5F-4F6B-9B0F-C9956BB31472}"/>
          </ac:grpSpMkLst>
        </pc:grpChg>
        <pc:picChg chg="del">
          <ac:chgData name="Masaya Yamaguchi" userId="8869a66585b793a1" providerId="LiveId" clId="{C596BB1A-272E-48B8-B1E8-5F4849BFB907}" dt="2020-10-14T19:56:34.626" v="1413"/>
          <ac:picMkLst>
            <pc:docMk/>
            <pc:sldMk cId="819206219" sldId="307"/>
            <ac:picMk id="4" creationId="{33B9B9A6-F9B5-4908-AFFA-5738C9FA466F}"/>
          </ac:picMkLst>
        </pc:picChg>
        <pc:picChg chg="mod ord">
          <ac:chgData name="Masaya Yamaguchi" userId="8869a66585b793a1" providerId="LiveId" clId="{C596BB1A-272E-48B8-B1E8-5F4849BFB907}" dt="2020-10-14T20:05:52.244" v="1854" actId="1076"/>
          <ac:picMkLst>
            <pc:docMk/>
            <pc:sldMk cId="819206219" sldId="307"/>
            <ac:picMk id="6" creationId="{62447D5A-1AE4-4CA8-A9A0-C7894AB377D1}"/>
          </ac:picMkLst>
        </pc:picChg>
        <pc:picChg chg="del">
          <ac:chgData name="Masaya Yamaguchi" userId="8869a66585b793a1" providerId="LiveId" clId="{C596BB1A-272E-48B8-B1E8-5F4849BFB907}" dt="2020-10-14T19:56:34.626" v="1413"/>
          <ac:picMkLst>
            <pc:docMk/>
            <pc:sldMk cId="819206219" sldId="307"/>
            <ac:picMk id="7" creationId="{B61D6E0D-BF63-4B1B-BCE3-695FD3FDEED3}"/>
          </ac:picMkLst>
        </pc:picChg>
        <pc:picChg chg="del mod">
          <ac:chgData name="Masaya Yamaguchi" userId="8869a66585b793a1" providerId="LiveId" clId="{C596BB1A-272E-48B8-B1E8-5F4849BFB907}" dt="2020-10-14T20:04:46.460" v="1831" actId="478"/>
          <ac:picMkLst>
            <pc:docMk/>
            <pc:sldMk cId="819206219" sldId="307"/>
            <ac:picMk id="12" creationId="{E32CE653-6D10-4EB1-9CC0-2B1E5A4A993A}"/>
          </ac:picMkLst>
        </pc:picChg>
        <pc:picChg chg="del">
          <ac:chgData name="Masaya Yamaguchi" userId="8869a66585b793a1" providerId="LiveId" clId="{C596BB1A-272E-48B8-B1E8-5F4849BFB907}" dt="2020-10-14T20:04:59.797" v="1833"/>
          <ac:picMkLst>
            <pc:docMk/>
            <pc:sldMk cId="819206219" sldId="307"/>
            <ac:picMk id="43" creationId="{32300243-0C1C-463E-8D1F-9ED5FCE3E64B}"/>
          </ac:picMkLst>
        </pc:picChg>
      </pc:sldChg>
      <pc:sldChg chg="del">
        <pc:chgData name="Masaya Yamaguchi" userId="8869a66585b793a1" providerId="LiveId" clId="{C596BB1A-272E-48B8-B1E8-5F4849BFB907}" dt="2020-10-14T19:56:26.581" v="1412" actId="2696"/>
        <pc:sldMkLst>
          <pc:docMk/>
          <pc:sldMk cId="3608335320" sldId="307"/>
        </pc:sldMkLst>
      </pc:sldChg>
      <pc:sldChg chg="addSp delSp modSp">
        <pc:chgData name="Masaya Yamaguchi" userId="8869a66585b793a1" providerId="LiveId" clId="{C596BB1A-272E-48B8-B1E8-5F4849BFB907}" dt="2020-10-14T20:18:24.951" v="2172" actId="1076"/>
        <pc:sldMkLst>
          <pc:docMk/>
          <pc:sldMk cId="4094564543" sldId="308"/>
        </pc:sldMkLst>
        <pc:spChg chg="mod">
          <ac:chgData name="Masaya Yamaguchi" userId="8869a66585b793a1" providerId="LiveId" clId="{C596BB1A-272E-48B8-B1E8-5F4849BFB907}" dt="2020-10-14T20:18:24.951" v="2172" actId="1076"/>
          <ac:spMkLst>
            <pc:docMk/>
            <pc:sldMk cId="4094564543" sldId="308"/>
            <ac:spMk id="23" creationId="{670A8E72-63AC-4863-81A3-189140361F54}"/>
          </ac:spMkLst>
        </pc:spChg>
        <pc:spChg chg="del">
          <ac:chgData name="Masaya Yamaguchi" userId="8869a66585b793a1" providerId="LiveId" clId="{C596BB1A-272E-48B8-B1E8-5F4849BFB907}" dt="2020-10-14T20:14:45.931" v="2010"/>
          <ac:spMkLst>
            <pc:docMk/>
            <pc:sldMk cId="4094564543" sldId="308"/>
            <ac:spMk id="34" creationId="{1A494ED4-9D0D-4138-BB78-D294CDDD6C16}"/>
          </ac:spMkLst>
        </pc:spChg>
        <pc:grpChg chg="del">
          <ac:chgData name="Masaya Yamaguchi" userId="8869a66585b793a1" providerId="LiveId" clId="{C596BB1A-272E-48B8-B1E8-5F4849BFB907}" dt="2020-10-14T20:14:48.726" v="2011"/>
          <ac:grpSpMkLst>
            <pc:docMk/>
            <pc:sldMk cId="4094564543" sldId="308"/>
            <ac:grpSpMk id="8" creationId="{327EE8F3-D7E6-4AB9-994C-0AB8A7DF13D9}"/>
          </ac:grpSpMkLst>
        </pc:grpChg>
        <pc:picChg chg="add mod">
          <ac:chgData name="Masaya Yamaguchi" userId="8869a66585b793a1" providerId="LiveId" clId="{C596BB1A-272E-48B8-B1E8-5F4849BFB907}" dt="2020-10-14T20:15:39.239" v="2024" actId="1076"/>
          <ac:picMkLst>
            <pc:docMk/>
            <pc:sldMk cId="4094564543" sldId="308"/>
            <ac:picMk id="3" creationId="{48437A0A-04EA-45EE-A2CD-A7CB8C63916B}"/>
          </ac:picMkLst>
        </pc:picChg>
        <pc:picChg chg="add mod">
          <ac:chgData name="Masaya Yamaguchi" userId="8869a66585b793a1" providerId="LiveId" clId="{C596BB1A-272E-48B8-B1E8-5F4849BFB907}" dt="2020-10-14T20:15:41.507" v="2025" actId="1076"/>
          <ac:picMkLst>
            <pc:docMk/>
            <pc:sldMk cId="4094564543" sldId="308"/>
            <ac:picMk id="7" creationId="{3AD08E09-400E-4824-9DB5-A68C38D5E86D}"/>
          </ac:picMkLst>
        </pc:picChg>
      </pc:sldChg>
      <pc:sldChg chg="addSp delSp modSp add del">
        <pc:chgData name="Masaya Yamaguchi" userId="8869a66585b793a1" providerId="LiveId" clId="{C596BB1A-272E-48B8-B1E8-5F4849BFB907}" dt="2020-10-14T20:30:50.018" v="2813"/>
        <pc:sldMkLst>
          <pc:docMk/>
          <pc:sldMk cId="114505311" sldId="309"/>
        </pc:sldMkLst>
        <pc:spChg chg="mod">
          <ac:chgData name="Masaya Yamaguchi" userId="8869a66585b793a1" providerId="LiveId" clId="{C596BB1A-272E-48B8-B1E8-5F4849BFB907}" dt="2020-10-14T20:19:37.611" v="2223" actId="20577"/>
          <ac:spMkLst>
            <pc:docMk/>
            <pc:sldMk cId="114505311" sldId="309"/>
            <ac:spMk id="5" creationId="{C723792D-244F-46B4-AEF2-7DD62A18A0E1}"/>
          </ac:spMkLst>
        </pc:spChg>
        <pc:spChg chg="add mod">
          <ac:chgData name="Masaya Yamaguchi" userId="8869a66585b793a1" providerId="LiveId" clId="{C596BB1A-272E-48B8-B1E8-5F4849BFB907}" dt="2020-10-14T20:29:21.015" v="2713" actId="1076"/>
          <ac:spMkLst>
            <pc:docMk/>
            <pc:sldMk cId="114505311" sldId="309"/>
            <ac:spMk id="9" creationId="{CBD96249-252E-4374-AE37-C1FFA17BB01F}"/>
          </ac:spMkLst>
        </pc:spChg>
        <pc:spChg chg="add mod">
          <ac:chgData name="Masaya Yamaguchi" userId="8869a66585b793a1" providerId="LiveId" clId="{C596BB1A-272E-48B8-B1E8-5F4849BFB907}" dt="2020-10-14T20:29:33.347" v="2716" actId="1076"/>
          <ac:spMkLst>
            <pc:docMk/>
            <pc:sldMk cId="114505311" sldId="309"/>
            <ac:spMk id="11" creationId="{859BCD06-8AA2-418F-84D1-56E6F8B85B6A}"/>
          </ac:spMkLst>
        </pc:spChg>
        <pc:spChg chg="del">
          <ac:chgData name="Masaya Yamaguchi" userId="8869a66585b793a1" providerId="LiveId" clId="{C596BB1A-272E-48B8-B1E8-5F4849BFB907}" dt="2020-10-14T20:30:50.018" v="2813"/>
          <ac:spMkLst>
            <pc:docMk/>
            <pc:sldMk cId="114505311" sldId="309"/>
            <ac:spMk id="12" creationId="{3844ABBB-365B-42A2-BF34-60BD326F76E0}"/>
          </ac:spMkLst>
        </pc:spChg>
        <pc:spChg chg="mod">
          <ac:chgData name="Masaya Yamaguchi" userId="8869a66585b793a1" providerId="LiveId" clId="{C596BB1A-272E-48B8-B1E8-5F4849BFB907}" dt="2020-10-14T20:30:18.961" v="2810" actId="20577"/>
          <ac:spMkLst>
            <pc:docMk/>
            <pc:sldMk cId="114505311" sldId="309"/>
            <ac:spMk id="23" creationId="{670A8E72-63AC-4863-81A3-189140361F54}"/>
          </ac:spMkLst>
        </pc:spChg>
        <pc:picChg chg="del">
          <ac:chgData name="Masaya Yamaguchi" userId="8869a66585b793a1" providerId="LiveId" clId="{C596BB1A-272E-48B8-B1E8-5F4849BFB907}" dt="2020-10-14T20:19:52.747" v="2224"/>
          <ac:picMkLst>
            <pc:docMk/>
            <pc:sldMk cId="114505311" sldId="309"/>
            <ac:picMk id="3" creationId="{48437A0A-04EA-45EE-A2CD-A7CB8C63916B}"/>
          </ac:picMkLst>
        </pc:picChg>
        <pc:picChg chg="add mod">
          <ac:chgData name="Masaya Yamaguchi" userId="8869a66585b793a1" providerId="LiveId" clId="{C596BB1A-272E-48B8-B1E8-5F4849BFB907}" dt="2020-10-14T20:29:21.015" v="2713" actId="1076"/>
          <ac:picMkLst>
            <pc:docMk/>
            <pc:sldMk cId="114505311" sldId="309"/>
            <ac:picMk id="4" creationId="{A40EE47D-F3A7-4454-B420-E9EDAE4AE7BA}"/>
          </ac:picMkLst>
        </pc:picChg>
        <pc:picChg chg="del">
          <ac:chgData name="Masaya Yamaguchi" userId="8869a66585b793a1" providerId="LiveId" clId="{C596BB1A-272E-48B8-B1E8-5F4849BFB907}" dt="2020-10-14T20:19:52.747" v="2224"/>
          <ac:picMkLst>
            <pc:docMk/>
            <pc:sldMk cId="114505311" sldId="309"/>
            <ac:picMk id="7" creationId="{3AD08E09-400E-4824-9DB5-A68C38D5E86D}"/>
          </ac:picMkLst>
        </pc:picChg>
        <pc:picChg chg="add mod">
          <ac:chgData name="Masaya Yamaguchi" userId="8869a66585b793a1" providerId="LiveId" clId="{C596BB1A-272E-48B8-B1E8-5F4849BFB907}" dt="2020-10-14T20:29:21.015" v="2713" actId="1076"/>
          <ac:picMkLst>
            <pc:docMk/>
            <pc:sldMk cId="114505311" sldId="309"/>
            <ac:picMk id="8" creationId="{9E5893AB-A082-4201-9861-39B69636A0E5}"/>
          </ac:picMkLst>
        </pc:picChg>
      </pc:sldChg>
      <pc:sldChg chg="addSp delSp modSp add">
        <pc:chgData name="Masaya Yamaguchi" userId="8869a66585b793a1" providerId="LiveId" clId="{C596BB1A-272E-48B8-B1E8-5F4849BFB907}" dt="2020-10-15T04:59:24.608" v="3308" actId="1076"/>
        <pc:sldMkLst>
          <pc:docMk/>
          <pc:sldMk cId="1389918647" sldId="310"/>
        </pc:sldMkLst>
        <pc:spChg chg="add mod">
          <ac:chgData name="Masaya Yamaguchi" userId="8869a66585b793a1" providerId="LiveId" clId="{C596BB1A-272E-48B8-B1E8-5F4849BFB907}" dt="2020-10-15T04:51:30.304" v="3136" actId="1582"/>
          <ac:spMkLst>
            <pc:docMk/>
            <pc:sldMk cId="1389918647" sldId="310"/>
            <ac:spMk id="2" creationId="{BD106332-EB0D-4339-8016-7255975E439F}"/>
          </ac:spMkLst>
        </pc:spChg>
        <pc:spChg chg="mod">
          <ac:chgData name="Masaya Yamaguchi" userId="8869a66585b793a1" providerId="LiveId" clId="{C596BB1A-272E-48B8-B1E8-5F4849BFB907}" dt="2020-10-14T20:31:41.311" v="2831" actId="20577"/>
          <ac:spMkLst>
            <pc:docMk/>
            <pc:sldMk cId="1389918647" sldId="310"/>
            <ac:spMk id="5" creationId="{C723792D-244F-46B4-AEF2-7DD62A18A0E1}"/>
          </ac:spMkLst>
        </pc:spChg>
        <pc:spChg chg="add mod">
          <ac:chgData name="Masaya Yamaguchi" userId="8869a66585b793a1" providerId="LiveId" clId="{C596BB1A-272E-48B8-B1E8-5F4849BFB907}" dt="2020-10-15T04:51:34.895" v="3137" actId="1582"/>
          <ac:spMkLst>
            <pc:docMk/>
            <pc:sldMk cId="1389918647" sldId="310"/>
            <ac:spMk id="10" creationId="{9C730B80-050C-40C0-8EE0-B25234DF9369}"/>
          </ac:spMkLst>
        </pc:spChg>
        <pc:spChg chg="add mod ord">
          <ac:chgData name="Masaya Yamaguchi" userId="8869a66585b793a1" providerId="LiveId" clId="{C596BB1A-272E-48B8-B1E8-5F4849BFB907}" dt="2020-10-15T04:51:18.369" v="3135" actId="166"/>
          <ac:spMkLst>
            <pc:docMk/>
            <pc:sldMk cId="1389918647" sldId="310"/>
            <ac:spMk id="17" creationId="{D58B6082-09EA-4EDD-AF22-5765FF5703DB}"/>
          </ac:spMkLst>
        </pc:spChg>
        <pc:spChg chg="mod">
          <ac:chgData name="Masaya Yamaguchi" userId="8869a66585b793a1" providerId="LiveId" clId="{C596BB1A-272E-48B8-B1E8-5F4849BFB907}" dt="2020-10-15T04:59:00.103" v="3307" actId="20577"/>
          <ac:spMkLst>
            <pc:docMk/>
            <pc:sldMk cId="1389918647" sldId="310"/>
            <ac:spMk id="23" creationId="{670A8E72-63AC-4863-81A3-189140361F54}"/>
          </ac:spMkLst>
        </pc:spChg>
        <pc:spChg chg="del">
          <ac:chgData name="Masaya Yamaguchi" userId="8869a66585b793a1" providerId="LiveId" clId="{C596BB1A-272E-48B8-B1E8-5F4849BFB907}" dt="2020-10-14T20:31:56.955" v="2833"/>
          <ac:spMkLst>
            <pc:docMk/>
            <pc:sldMk cId="1389918647" sldId="310"/>
            <ac:spMk id="34" creationId="{1A494ED4-9D0D-4138-BB78-D294CDDD6C16}"/>
          </ac:spMkLst>
        </pc:spChg>
        <pc:spChg chg="add mod">
          <ac:chgData name="Masaya Yamaguchi" userId="8869a66585b793a1" providerId="LiveId" clId="{C596BB1A-272E-48B8-B1E8-5F4849BFB907}" dt="2020-10-15T04:51:56.950" v="3138" actId="164"/>
          <ac:spMkLst>
            <pc:docMk/>
            <pc:sldMk cId="1389918647" sldId="310"/>
            <ac:spMk id="48" creationId="{00F1D0A2-9212-4C46-AE39-455059DA8C4D}"/>
          </ac:spMkLst>
        </pc:spChg>
        <pc:spChg chg="add mod">
          <ac:chgData name="Masaya Yamaguchi" userId="8869a66585b793a1" providerId="LiveId" clId="{C596BB1A-272E-48B8-B1E8-5F4849BFB907}" dt="2020-10-15T04:51:56.950" v="3138" actId="164"/>
          <ac:spMkLst>
            <pc:docMk/>
            <pc:sldMk cId="1389918647" sldId="310"/>
            <ac:spMk id="49" creationId="{05ABB330-F09A-4073-896F-EFB9D626621C}"/>
          </ac:spMkLst>
        </pc:spChg>
        <pc:spChg chg="add mod">
          <ac:chgData name="Masaya Yamaguchi" userId="8869a66585b793a1" providerId="LiveId" clId="{C596BB1A-272E-48B8-B1E8-5F4849BFB907}" dt="2020-10-15T04:51:56.950" v="3138" actId="164"/>
          <ac:spMkLst>
            <pc:docMk/>
            <pc:sldMk cId="1389918647" sldId="310"/>
            <ac:spMk id="50" creationId="{2996FD42-A4B3-4AFC-880F-CB7D050FA98B}"/>
          </ac:spMkLst>
        </pc:spChg>
        <pc:spChg chg="add del mod">
          <ac:chgData name="Masaya Yamaguchi" userId="8869a66585b793a1" providerId="LiveId" clId="{C596BB1A-272E-48B8-B1E8-5F4849BFB907}" dt="2020-10-15T04:49:42.215" v="3099" actId="767"/>
          <ac:spMkLst>
            <pc:docMk/>
            <pc:sldMk cId="1389918647" sldId="310"/>
            <ac:spMk id="51" creationId="{430EBDB9-6D4C-4184-8342-5BADF6C6659B}"/>
          </ac:spMkLst>
        </pc:spChg>
        <pc:spChg chg="add mod">
          <ac:chgData name="Masaya Yamaguchi" userId="8869a66585b793a1" providerId="LiveId" clId="{C596BB1A-272E-48B8-B1E8-5F4849BFB907}" dt="2020-10-15T04:51:56.950" v="3138" actId="164"/>
          <ac:spMkLst>
            <pc:docMk/>
            <pc:sldMk cId="1389918647" sldId="310"/>
            <ac:spMk id="52" creationId="{E65DA926-0416-461A-AA0A-A08EB6E1D219}"/>
          </ac:spMkLst>
        </pc:spChg>
        <pc:spChg chg="add mod">
          <ac:chgData name="Masaya Yamaguchi" userId="8869a66585b793a1" providerId="LiveId" clId="{C596BB1A-272E-48B8-B1E8-5F4849BFB907}" dt="2020-10-15T04:54:38.287" v="3153" actId="164"/>
          <ac:spMkLst>
            <pc:docMk/>
            <pc:sldMk cId="1389918647" sldId="310"/>
            <ac:spMk id="56" creationId="{C1CDBBD8-C639-45F2-B48A-280267E2ED84}"/>
          </ac:spMkLst>
        </pc:spChg>
        <pc:grpChg chg="del">
          <ac:chgData name="Masaya Yamaguchi" userId="8869a66585b793a1" providerId="LiveId" clId="{C596BB1A-272E-48B8-B1E8-5F4849BFB907}" dt="2020-10-14T20:31:48.508" v="2832"/>
          <ac:grpSpMkLst>
            <pc:docMk/>
            <pc:sldMk cId="1389918647" sldId="310"/>
            <ac:grpSpMk id="8" creationId="{327EE8F3-D7E6-4AB9-994C-0AB8A7DF13D9}"/>
          </ac:grpSpMkLst>
        </pc:grpChg>
        <pc:grpChg chg="add mod">
          <ac:chgData name="Masaya Yamaguchi" userId="8869a66585b793a1" providerId="LiveId" clId="{C596BB1A-272E-48B8-B1E8-5F4849BFB907}" dt="2020-10-15T04:48:12.662" v="3045" actId="164"/>
          <ac:grpSpMkLst>
            <pc:docMk/>
            <pc:sldMk cId="1389918647" sldId="310"/>
            <ac:grpSpMk id="30" creationId="{3ABCCB9B-9EB8-40A3-933D-77594464ED59}"/>
          </ac:grpSpMkLst>
        </pc:grpChg>
        <pc:grpChg chg="add mod">
          <ac:chgData name="Masaya Yamaguchi" userId="8869a66585b793a1" providerId="LiveId" clId="{C596BB1A-272E-48B8-B1E8-5F4849BFB907}" dt="2020-10-15T04:48:12.662" v="3045" actId="164"/>
          <ac:grpSpMkLst>
            <pc:docMk/>
            <pc:sldMk cId="1389918647" sldId="310"/>
            <ac:grpSpMk id="41" creationId="{6675F057-9BA5-48FF-AE44-E1F7BAD0A835}"/>
          </ac:grpSpMkLst>
        </pc:grpChg>
        <pc:grpChg chg="add mod">
          <ac:chgData name="Masaya Yamaguchi" userId="8869a66585b793a1" providerId="LiveId" clId="{C596BB1A-272E-48B8-B1E8-5F4849BFB907}" dt="2020-10-15T04:51:56.950" v="3138" actId="164"/>
          <ac:grpSpMkLst>
            <pc:docMk/>
            <pc:sldMk cId="1389918647" sldId="310"/>
            <ac:grpSpMk id="47" creationId="{EE425CC2-3A3E-4DBA-AD0A-142D17B62D0A}"/>
          </ac:grpSpMkLst>
        </pc:grpChg>
        <pc:grpChg chg="add mod">
          <ac:chgData name="Masaya Yamaguchi" userId="8869a66585b793a1" providerId="LiveId" clId="{C596BB1A-272E-48B8-B1E8-5F4849BFB907}" dt="2020-10-15T04:54:38.287" v="3153" actId="164"/>
          <ac:grpSpMkLst>
            <pc:docMk/>
            <pc:sldMk cId="1389918647" sldId="310"/>
            <ac:grpSpMk id="55" creationId="{7E15A22E-542D-4007-9155-306CB1D910C5}"/>
          </ac:grpSpMkLst>
        </pc:grpChg>
        <pc:grpChg chg="add mod">
          <ac:chgData name="Masaya Yamaguchi" userId="8869a66585b793a1" providerId="LiveId" clId="{C596BB1A-272E-48B8-B1E8-5F4849BFB907}" dt="2020-10-15T04:59:24.608" v="3308" actId="1076"/>
          <ac:grpSpMkLst>
            <pc:docMk/>
            <pc:sldMk cId="1389918647" sldId="310"/>
            <ac:grpSpMk id="57" creationId="{94276F93-0CFB-4D79-A670-5F83C5D0C56B}"/>
          </ac:grpSpMkLst>
        </pc:grpChg>
        <pc:cxnChg chg="add mod">
          <ac:chgData name="Masaya Yamaguchi" userId="8869a66585b793a1" providerId="LiveId" clId="{C596BB1A-272E-48B8-B1E8-5F4849BFB907}" dt="2020-10-15T04:48:12.662" v="3045" actId="164"/>
          <ac:cxnSpMkLst>
            <pc:docMk/>
            <pc:sldMk cId="1389918647" sldId="310"/>
            <ac:cxnSpMk id="4" creationId="{F4CA8F7C-F184-415C-B63F-D1DE16280639}"/>
          </ac:cxnSpMkLst>
        </pc:cxnChg>
        <pc:cxnChg chg="add del mod">
          <ac:chgData name="Masaya Yamaguchi" userId="8869a66585b793a1" providerId="LiveId" clId="{C596BB1A-272E-48B8-B1E8-5F4849BFB907}" dt="2020-10-15T04:45:05.510" v="3012"/>
          <ac:cxnSpMkLst>
            <pc:docMk/>
            <pc:sldMk cId="1389918647" sldId="310"/>
            <ac:cxnSpMk id="14" creationId="{747059D1-84BF-4CB4-95AE-2BE84EBFCEC1}"/>
          </ac:cxnSpMkLst>
        </pc:cxnChg>
        <pc:cxnChg chg="add mod">
          <ac:chgData name="Masaya Yamaguchi" userId="8869a66585b793a1" providerId="LiveId" clId="{C596BB1A-272E-48B8-B1E8-5F4849BFB907}" dt="2020-10-15T04:48:12.662" v="3045" actId="164"/>
          <ac:cxnSpMkLst>
            <pc:docMk/>
            <pc:sldMk cId="1389918647" sldId="310"/>
            <ac:cxnSpMk id="15" creationId="{852C6506-F857-4136-B436-DAB64FB5FFCB}"/>
          </ac:cxnSpMkLst>
        </pc:cxnChg>
        <pc:cxnChg chg="add mod">
          <ac:chgData name="Masaya Yamaguchi" userId="8869a66585b793a1" providerId="LiveId" clId="{C596BB1A-272E-48B8-B1E8-5F4849BFB907}" dt="2020-10-15T04:47:43.115" v="3039" actId="164"/>
          <ac:cxnSpMkLst>
            <pc:docMk/>
            <pc:sldMk cId="1389918647" sldId="310"/>
            <ac:cxnSpMk id="22" creationId="{3CA8A62B-0100-46DF-94CB-06AF384440CC}"/>
          </ac:cxnSpMkLst>
        </pc:cxnChg>
        <pc:cxnChg chg="add mod">
          <ac:chgData name="Masaya Yamaguchi" userId="8869a66585b793a1" providerId="LiveId" clId="{C596BB1A-272E-48B8-B1E8-5F4849BFB907}" dt="2020-10-15T04:46:33.455" v="3029" actId="164"/>
          <ac:cxnSpMkLst>
            <pc:docMk/>
            <pc:sldMk cId="1389918647" sldId="310"/>
            <ac:cxnSpMk id="24" creationId="{872E75F0-460E-4652-AAEA-811F3815142C}"/>
          </ac:cxnSpMkLst>
        </pc:cxnChg>
        <pc:cxnChg chg="add mod">
          <ac:chgData name="Masaya Yamaguchi" userId="8869a66585b793a1" providerId="LiveId" clId="{C596BB1A-272E-48B8-B1E8-5F4849BFB907}" dt="2020-10-15T04:46:33.455" v="3029" actId="164"/>
          <ac:cxnSpMkLst>
            <pc:docMk/>
            <pc:sldMk cId="1389918647" sldId="310"/>
            <ac:cxnSpMk id="25" creationId="{70E3F806-E97D-4DFC-B8BE-EE838781FFA9}"/>
          </ac:cxnSpMkLst>
        </pc:cxnChg>
        <pc:cxnChg chg="add mod">
          <ac:chgData name="Masaya Yamaguchi" userId="8869a66585b793a1" providerId="LiveId" clId="{C596BB1A-272E-48B8-B1E8-5F4849BFB907}" dt="2020-10-15T04:47:43.115" v="3039" actId="164"/>
          <ac:cxnSpMkLst>
            <pc:docMk/>
            <pc:sldMk cId="1389918647" sldId="310"/>
            <ac:cxnSpMk id="37" creationId="{1467A53E-09EC-42F7-B6CA-9A318C40FC37}"/>
          </ac:cxnSpMkLst>
        </pc:cxnChg>
        <pc:cxnChg chg="add mod">
          <ac:chgData name="Masaya Yamaguchi" userId="8869a66585b793a1" providerId="LiveId" clId="{C596BB1A-272E-48B8-B1E8-5F4849BFB907}" dt="2020-10-15T04:48:12.662" v="3045" actId="164"/>
          <ac:cxnSpMkLst>
            <pc:docMk/>
            <pc:sldMk cId="1389918647" sldId="310"/>
            <ac:cxnSpMk id="42" creationId="{E4C60345-C495-4B46-8917-E8D9828F3F53}"/>
          </ac:cxnSpMkLst>
        </pc:cxnChg>
      </pc:sldChg>
      <pc:sldChg chg="addSp delSp modSp">
        <pc:chgData name="Masaya Yamaguchi" userId="8869a66585b793a1" providerId="LiveId" clId="{C596BB1A-272E-48B8-B1E8-5F4849BFB907}" dt="2020-10-15T05:03:21.455" v="3587" actId="1076"/>
        <pc:sldMkLst>
          <pc:docMk/>
          <pc:sldMk cId="155885304" sldId="311"/>
        </pc:sldMkLst>
        <pc:spChg chg="add mod">
          <ac:chgData name="Masaya Yamaguchi" userId="8869a66585b793a1" providerId="LiveId" clId="{C596BB1A-272E-48B8-B1E8-5F4849BFB907}" dt="2020-10-15T05:03:21.455" v="3587" actId="1076"/>
          <ac:spMkLst>
            <pc:docMk/>
            <pc:sldMk cId="155885304" sldId="311"/>
            <ac:spMk id="9" creationId="{6935976C-CD35-4FB7-898A-C981A122ACEA}"/>
          </ac:spMkLst>
        </pc:spChg>
        <pc:spChg chg="mod">
          <ac:chgData name="Masaya Yamaguchi" userId="8869a66585b793a1" providerId="LiveId" clId="{C596BB1A-272E-48B8-B1E8-5F4849BFB907}" dt="2020-10-15T05:02:25.333" v="3510" actId="20577"/>
          <ac:spMkLst>
            <pc:docMk/>
            <pc:sldMk cId="155885304" sldId="311"/>
            <ac:spMk id="23" creationId="{670A8E72-63AC-4863-81A3-189140361F54}"/>
          </ac:spMkLst>
        </pc:spChg>
        <pc:grpChg chg="del">
          <ac:chgData name="Masaya Yamaguchi" userId="8869a66585b793a1" providerId="LiveId" clId="{C596BB1A-272E-48B8-B1E8-5F4849BFB907}" dt="2020-10-15T04:59:49.389" v="3309"/>
          <ac:grpSpMkLst>
            <pc:docMk/>
            <pc:sldMk cId="155885304" sldId="311"/>
            <ac:grpSpMk id="57" creationId="{94276F93-0CFB-4D79-A670-5F83C5D0C56B}"/>
          </ac:grpSpMkLst>
        </pc:grpChg>
        <pc:picChg chg="add mod">
          <ac:chgData name="Masaya Yamaguchi" userId="8869a66585b793a1" providerId="LiveId" clId="{C596BB1A-272E-48B8-B1E8-5F4849BFB907}" dt="2020-10-15T05:01:08.431" v="3407" actId="1076"/>
          <ac:picMkLst>
            <pc:docMk/>
            <pc:sldMk cId="155885304" sldId="311"/>
            <ac:picMk id="6" creationId="{6AD13210-CCF9-4C2B-B177-FFB0C929D676}"/>
          </ac:picMkLst>
        </pc:picChg>
        <pc:picChg chg="add mod">
          <ac:chgData name="Masaya Yamaguchi" userId="8869a66585b793a1" providerId="LiveId" clId="{C596BB1A-272E-48B8-B1E8-5F4849BFB907}" dt="2020-10-15T05:01:08.431" v="3407" actId="1076"/>
          <ac:picMkLst>
            <pc:docMk/>
            <pc:sldMk cId="155885304" sldId="311"/>
            <ac:picMk id="8" creationId="{7B7B8E77-54BA-4F18-B4AF-3A6C8ED09C70}"/>
          </ac:picMkLst>
        </pc:picChg>
      </pc:sldChg>
    </pc:docChg>
  </pc:docChgLst>
  <pc:docChgLst>
    <pc:chgData name="Masaya Yamaguchi" userId="8869a66585b793a1" providerId="LiveId" clId="{44D3BE25-6B14-489C-8991-1A27464A139E}"/>
    <pc:docChg chg="undo custSel addSld delSld modSld">
      <pc:chgData name="Masaya Yamaguchi" userId="8869a66585b793a1" providerId="LiveId" clId="{44D3BE25-6B14-489C-8991-1A27464A139E}" dt="2020-07-24T19:10:30.532" v="3630" actId="1076"/>
      <pc:docMkLst>
        <pc:docMk/>
      </pc:docMkLst>
      <pc:sldChg chg="modSp">
        <pc:chgData name="Masaya Yamaguchi" userId="8869a66585b793a1" providerId="LiveId" clId="{44D3BE25-6B14-489C-8991-1A27464A139E}" dt="2020-07-23T16:53:57.013" v="9" actId="20577"/>
        <pc:sldMkLst>
          <pc:docMk/>
          <pc:sldMk cId="2216193728" sldId="256"/>
        </pc:sldMkLst>
        <pc:spChg chg="mod">
          <ac:chgData name="Masaya Yamaguchi" userId="8869a66585b793a1" providerId="LiveId" clId="{44D3BE25-6B14-489C-8991-1A27464A139E}" dt="2020-07-23T16:53:52.620" v="7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44D3BE25-6B14-489C-8991-1A27464A139E}" dt="2020-07-23T16:53:57.013" v="9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delSp modSp">
        <pc:chgData name="Masaya Yamaguchi" userId="8869a66585b793a1" providerId="LiveId" clId="{44D3BE25-6B14-489C-8991-1A27464A139E}" dt="2020-07-24T17:36:35.185" v="1067" actId="1076"/>
        <pc:sldMkLst>
          <pc:docMk/>
          <pc:sldMk cId="3512458007" sldId="257"/>
        </pc:sldMkLst>
        <pc:spChg chg="mod">
          <ac:chgData name="Masaya Yamaguchi" userId="8869a66585b793a1" providerId="LiveId" clId="{44D3BE25-6B14-489C-8991-1A27464A139E}" dt="2020-07-24T17:36:35.185" v="1067" actId="1076"/>
          <ac:spMkLst>
            <pc:docMk/>
            <pc:sldMk cId="3512458007" sldId="257"/>
            <ac:spMk id="2" creationId="{A0F39BA3-32F4-460B-A00F-65C4BCEF5823}"/>
          </ac:spMkLst>
        </pc:spChg>
        <pc:spChg chg="del mod">
          <ac:chgData name="Masaya Yamaguchi" userId="8869a66585b793a1" providerId="LiveId" clId="{44D3BE25-6B14-489C-8991-1A27464A139E}" dt="2020-07-24T17:36:28.581" v="1066"/>
          <ac:spMkLst>
            <pc:docMk/>
            <pc:sldMk cId="3512458007" sldId="257"/>
            <ac:spMk id="5" creationId="{019221CD-53B1-494F-BC3B-7ABE372BAE13}"/>
          </ac:spMkLst>
        </pc:spChg>
        <pc:spChg chg="mod">
          <ac:chgData name="Masaya Yamaguchi" userId="8869a66585b793a1" providerId="LiveId" clId="{44D3BE25-6B14-489C-8991-1A27464A139E}" dt="2020-07-24T17:36:35.185" v="1067" actId="1076"/>
          <ac:spMkLst>
            <pc:docMk/>
            <pc:sldMk cId="3512458007" sldId="257"/>
            <ac:spMk id="6" creationId="{6B551181-2C66-4A19-BFC6-2ADD5F37BB92}"/>
          </ac:spMkLst>
        </pc:spChg>
        <pc:spChg chg="del">
          <ac:chgData name="Masaya Yamaguchi" userId="8869a66585b793a1" providerId="LiveId" clId="{44D3BE25-6B14-489C-8991-1A27464A139E}" dt="2020-07-24T16:09:28.899" v="386"/>
          <ac:spMkLst>
            <pc:docMk/>
            <pc:sldMk cId="3512458007" sldId="257"/>
            <ac:spMk id="7" creationId="{289347C9-95C4-4E95-AF1F-ADF9175698D4}"/>
          </ac:spMkLst>
        </pc:spChg>
        <pc:picChg chg="del">
          <ac:chgData name="Masaya Yamaguchi" userId="8869a66585b793a1" providerId="LiveId" clId="{44D3BE25-6B14-489C-8991-1A27464A139E}" dt="2020-07-23T17:02:31.261" v="96"/>
          <ac:picMkLst>
            <pc:docMk/>
            <pc:sldMk cId="3512458007" sldId="257"/>
            <ac:picMk id="20" creationId="{B48C3978-9DDB-48A5-BB5E-C8D372E5140D}"/>
          </ac:picMkLst>
        </pc:picChg>
      </pc:sldChg>
      <pc:sldChg chg="modSp">
        <pc:chgData name="Masaya Yamaguchi" userId="8869a66585b793a1" providerId="LiveId" clId="{44D3BE25-6B14-489C-8991-1A27464A139E}" dt="2020-07-24T16:12:23.640" v="458" actId="20577"/>
        <pc:sldMkLst>
          <pc:docMk/>
          <pc:sldMk cId="591245623" sldId="259"/>
        </pc:sldMkLst>
        <pc:spChg chg="mod">
          <ac:chgData name="Masaya Yamaguchi" userId="8869a66585b793a1" providerId="LiveId" clId="{44D3BE25-6B14-489C-8991-1A27464A139E}" dt="2020-07-24T16:12:23.640" v="458" actId="20577"/>
          <ac:spMkLst>
            <pc:docMk/>
            <pc:sldMk cId="591245623" sldId="259"/>
            <ac:spMk id="4" creationId="{D93BC6C0-F763-442A-A026-4978E59453E7}"/>
          </ac:spMkLst>
        </pc:spChg>
      </pc:sldChg>
      <pc:sldChg chg="del">
        <pc:chgData name="Masaya Yamaguchi" userId="8869a66585b793a1" providerId="LiveId" clId="{44D3BE25-6B14-489C-8991-1A27464A139E}" dt="2020-07-23T17:00:53.616" v="10" actId="2696"/>
        <pc:sldMkLst>
          <pc:docMk/>
          <pc:sldMk cId="770571783" sldId="260"/>
        </pc:sldMkLst>
      </pc:sldChg>
      <pc:sldChg chg="addSp delSp modSp">
        <pc:chgData name="Masaya Yamaguchi" userId="8869a66585b793a1" providerId="LiveId" clId="{44D3BE25-6B14-489C-8991-1A27464A139E}" dt="2020-07-24T18:15:50.983" v="1602" actId="1076"/>
        <pc:sldMkLst>
          <pc:docMk/>
          <pc:sldMk cId="2636089329" sldId="260"/>
        </pc:sldMkLst>
        <pc:spChg chg="mod">
          <ac:chgData name="Masaya Yamaguchi" userId="8869a66585b793a1" providerId="LiveId" clId="{44D3BE25-6B14-489C-8991-1A27464A139E}" dt="2020-07-24T18:15:35.189" v="1600" actId="20577"/>
          <ac:spMkLst>
            <pc:docMk/>
            <pc:sldMk cId="2636089329" sldId="260"/>
            <ac:spMk id="2" creationId="{A0F39BA3-32F4-460B-A00F-65C4BCEF5823}"/>
          </ac:spMkLst>
        </pc:spChg>
        <pc:spChg chg="add del mod">
          <ac:chgData name="Masaya Yamaguchi" userId="8869a66585b793a1" providerId="LiveId" clId="{44D3BE25-6B14-489C-8991-1A27464A139E}" dt="2020-07-24T17:38:30.685" v="1076"/>
          <ac:spMkLst>
            <pc:docMk/>
            <pc:sldMk cId="2636089329" sldId="260"/>
            <ac:spMk id="3" creationId="{C792D2DF-3367-4D56-964C-042813D55E22}"/>
          </ac:spMkLst>
        </pc:spChg>
        <pc:spChg chg="add mod">
          <ac:chgData name="Masaya Yamaguchi" userId="8869a66585b793a1" providerId="LiveId" clId="{44D3BE25-6B14-489C-8991-1A27464A139E}" dt="2020-07-24T17:39:51.598" v="1109" actId="164"/>
          <ac:spMkLst>
            <pc:docMk/>
            <pc:sldMk cId="2636089329" sldId="260"/>
            <ac:spMk id="4" creationId="{44E2DAA8-8141-408F-A79E-106BEAEE7775}"/>
          </ac:spMkLst>
        </pc:spChg>
        <pc:spChg chg="del">
          <ac:chgData name="Masaya Yamaguchi" userId="8869a66585b793a1" providerId="LiveId" clId="{44D3BE25-6B14-489C-8991-1A27464A139E}" dt="2020-07-24T17:36:38.186" v="1068"/>
          <ac:spMkLst>
            <pc:docMk/>
            <pc:sldMk cId="2636089329" sldId="260"/>
            <ac:spMk id="5" creationId="{019221CD-53B1-494F-BC3B-7ABE372BAE13}"/>
          </ac:spMkLst>
        </pc:spChg>
        <pc:spChg chg="mod">
          <ac:chgData name="Masaya Yamaguchi" userId="8869a66585b793a1" providerId="LiveId" clId="{44D3BE25-6B14-489C-8991-1A27464A139E}" dt="2020-07-24T17:36:41.293" v="1069" actId="1076"/>
          <ac:spMkLst>
            <pc:docMk/>
            <pc:sldMk cId="2636089329" sldId="260"/>
            <ac:spMk id="6" creationId="{6B551181-2C66-4A19-BFC6-2ADD5F37BB92}"/>
          </ac:spMkLst>
        </pc:spChg>
        <pc:spChg chg="add mod">
          <ac:chgData name="Masaya Yamaguchi" userId="8869a66585b793a1" providerId="LiveId" clId="{44D3BE25-6B14-489C-8991-1A27464A139E}" dt="2020-07-24T17:39:51.598" v="1109" actId="164"/>
          <ac:spMkLst>
            <pc:docMk/>
            <pc:sldMk cId="2636089329" sldId="260"/>
            <ac:spMk id="7" creationId="{0F9E74A5-D042-4626-9895-3505D6409D4E}"/>
          </ac:spMkLst>
        </pc:spChg>
        <pc:spChg chg="add del mod">
          <ac:chgData name="Masaya Yamaguchi" userId="8869a66585b793a1" providerId="LiveId" clId="{44D3BE25-6B14-489C-8991-1A27464A139E}" dt="2020-07-24T17:39:41.515" v="1108"/>
          <ac:spMkLst>
            <pc:docMk/>
            <pc:sldMk cId="2636089329" sldId="260"/>
            <ac:spMk id="8" creationId="{A370A340-41A6-4CEB-AF0A-84BAFD81C81A}"/>
          </ac:spMkLst>
        </pc:spChg>
        <pc:spChg chg="add mod">
          <ac:chgData name="Masaya Yamaguchi" userId="8869a66585b793a1" providerId="LiveId" clId="{44D3BE25-6B14-489C-8991-1A27464A139E}" dt="2020-07-24T17:39:51.598" v="1109" actId="164"/>
          <ac:spMkLst>
            <pc:docMk/>
            <pc:sldMk cId="2636089329" sldId="260"/>
            <ac:spMk id="9" creationId="{C8502701-9420-4629-9030-6546D0CEE9DD}"/>
          </ac:spMkLst>
        </pc:spChg>
        <pc:spChg chg="add mod">
          <ac:chgData name="Masaya Yamaguchi" userId="8869a66585b793a1" providerId="LiveId" clId="{44D3BE25-6B14-489C-8991-1A27464A139E}" dt="2020-07-24T17:39:51.598" v="1109" actId="164"/>
          <ac:spMkLst>
            <pc:docMk/>
            <pc:sldMk cId="2636089329" sldId="260"/>
            <ac:spMk id="10" creationId="{6525D8B0-FD70-4373-903D-F3DEE2E72C68}"/>
          </ac:spMkLst>
        </pc:spChg>
        <pc:grpChg chg="add mod">
          <ac:chgData name="Masaya Yamaguchi" userId="8869a66585b793a1" providerId="LiveId" clId="{44D3BE25-6B14-489C-8991-1A27464A139E}" dt="2020-07-24T17:44:43.613" v="1182" actId="164"/>
          <ac:grpSpMkLst>
            <pc:docMk/>
            <pc:sldMk cId="2636089329" sldId="260"/>
            <ac:grpSpMk id="11" creationId="{606DF5B4-DF9C-49AD-A131-DDC30784F0CC}"/>
          </ac:grpSpMkLst>
        </pc:grpChg>
        <pc:grpChg chg="add mod">
          <ac:chgData name="Masaya Yamaguchi" userId="8869a66585b793a1" providerId="LiveId" clId="{44D3BE25-6B14-489C-8991-1A27464A139E}" dt="2020-07-24T17:44:43.613" v="1182" actId="164"/>
          <ac:grpSpMkLst>
            <pc:docMk/>
            <pc:sldMk cId="2636089329" sldId="260"/>
            <ac:grpSpMk id="12" creationId="{E2DB8F4F-CF88-4FF6-BF73-1276458A29B5}"/>
          </ac:grpSpMkLst>
        </pc:grpChg>
        <pc:grpChg chg="add mod">
          <ac:chgData name="Masaya Yamaguchi" userId="8869a66585b793a1" providerId="LiveId" clId="{44D3BE25-6B14-489C-8991-1A27464A139E}" dt="2020-07-24T17:44:48.051" v="1183" actId="164"/>
          <ac:grpSpMkLst>
            <pc:docMk/>
            <pc:sldMk cId="2636089329" sldId="260"/>
            <ac:grpSpMk id="17" creationId="{94CD8661-16CA-43F9-99FD-FE9EDDAB2ECB}"/>
          </ac:grpSpMkLst>
        </pc:grpChg>
        <pc:grpChg chg="add mod">
          <ac:chgData name="Masaya Yamaguchi" userId="8869a66585b793a1" providerId="LiveId" clId="{44D3BE25-6B14-489C-8991-1A27464A139E}" dt="2020-07-24T17:44:48.051" v="1183" actId="164"/>
          <ac:grpSpMkLst>
            <pc:docMk/>
            <pc:sldMk cId="2636089329" sldId="260"/>
            <ac:grpSpMk id="82" creationId="{CBFF67BA-AFA0-4C70-9DF9-82E5C5A49C6C}"/>
          </ac:grpSpMkLst>
        </pc:grpChg>
        <pc:grpChg chg="add mod">
          <ac:chgData name="Masaya Yamaguchi" userId="8869a66585b793a1" providerId="LiveId" clId="{44D3BE25-6B14-489C-8991-1A27464A139E}" dt="2020-07-24T17:44:57.437" v="1186" actId="164"/>
          <ac:grpSpMkLst>
            <pc:docMk/>
            <pc:sldMk cId="2636089329" sldId="260"/>
            <ac:grpSpMk id="83" creationId="{42CDD64A-1595-4EC5-B118-CFA98D31A27F}"/>
          </ac:grpSpMkLst>
        </pc:grpChg>
        <pc:grpChg chg="add mod">
          <ac:chgData name="Masaya Yamaguchi" userId="8869a66585b793a1" providerId="LiveId" clId="{44D3BE25-6B14-489C-8991-1A27464A139E}" dt="2020-07-24T17:45:08.334" v="1189" actId="164"/>
          <ac:grpSpMkLst>
            <pc:docMk/>
            <pc:sldMk cId="2636089329" sldId="260"/>
            <ac:grpSpMk id="84" creationId="{F492300E-D0D6-4CC6-A0F7-55E7DCCF9C24}"/>
          </ac:grpSpMkLst>
        </pc:grpChg>
        <pc:grpChg chg="add mod topLvl">
          <ac:chgData name="Masaya Yamaguchi" userId="8869a66585b793a1" providerId="LiveId" clId="{44D3BE25-6B14-489C-8991-1A27464A139E}" dt="2020-07-24T17:57:18.796" v="1460" actId="164"/>
          <ac:grpSpMkLst>
            <pc:docMk/>
            <pc:sldMk cId="2636089329" sldId="260"/>
            <ac:grpSpMk id="85" creationId="{8721C7A1-8B20-451E-BB57-F80B95D6017B}"/>
          </ac:grpSpMkLst>
        </pc:grpChg>
        <pc:grpChg chg="add del mod">
          <ac:chgData name="Masaya Yamaguchi" userId="8869a66585b793a1" providerId="LiveId" clId="{44D3BE25-6B14-489C-8991-1A27464A139E}" dt="2020-07-24T17:57:11.389" v="1459" actId="165"/>
          <ac:grpSpMkLst>
            <pc:docMk/>
            <pc:sldMk cId="2636089329" sldId="260"/>
            <ac:grpSpMk id="124" creationId="{6F182005-8C34-4A4C-9035-BB6D1ABB2DDF}"/>
          </ac:grpSpMkLst>
        </pc:grpChg>
        <pc:grpChg chg="add mod">
          <ac:chgData name="Masaya Yamaguchi" userId="8869a66585b793a1" providerId="LiveId" clId="{44D3BE25-6B14-489C-8991-1A27464A139E}" dt="2020-07-24T18:15:47.334" v="1601" actId="1076"/>
          <ac:grpSpMkLst>
            <pc:docMk/>
            <pc:sldMk cId="2636089329" sldId="260"/>
            <ac:grpSpMk id="125" creationId="{7165087E-8081-45CE-A189-7AC7718F95EC}"/>
          </ac:grpSpMkLst>
        </pc:grpChg>
        <pc:picChg chg="del mod">
          <ac:chgData name="Masaya Yamaguchi" userId="8869a66585b793a1" providerId="LiveId" clId="{44D3BE25-6B14-489C-8991-1A27464A139E}" dt="2020-07-24T17:46:53.818" v="1217"/>
          <ac:picMkLst>
            <pc:docMk/>
            <pc:sldMk cId="2636089329" sldId="260"/>
            <ac:picMk id="87" creationId="{704DF1DC-E0E3-4DF9-9BD6-7FA22D5A46DC}"/>
          </ac:picMkLst>
        </pc:picChg>
        <pc:picChg chg="del mod">
          <ac:chgData name="Masaya Yamaguchi" userId="8869a66585b793a1" providerId="LiveId" clId="{44D3BE25-6B14-489C-8991-1A27464A139E}" dt="2020-07-24T17:46:51.687" v="1216"/>
          <ac:picMkLst>
            <pc:docMk/>
            <pc:sldMk cId="2636089329" sldId="260"/>
            <ac:picMk id="89" creationId="{A80EA8BA-24C4-4C14-B9B8-F7DF85159D6C}"/>
          </ac:picMkLst>
        </pc:picChg>
        <pc:picChg chg="del mod">
          <ac:chgData name="Masaya Yamaguchi" userId="8869a66585b793a1" providerId="LiveId" clId="{44D3BE25-6B14-489C-8991-1A27464A139E}" dt="2020-07-24T17:49:31.200" v="1275" actId="478"/>
          <ac:picMkLst>
            <pc:docMk/>
            <pc:sldMk cId="2636089329" sldId="260"/>
            <ac:picMk id="91" creationId="{C29E09A4-B5E0-4A89-ADE4-24600EF6E9A8}"/>
          </ac:picMkLst>
        </pc:picChg>
        <pc:picChg chg="del mod">
          <ac:chgData name="Masaya Yamaguchi" userId="8869a66585b793a1" providerId="LiveId" clId="{44D3BE25-6B14-489C-8991-1A27464A139E}" dt="2020-07-24T17:53:20.179" v="1373" actId="478"/>
          <ac:picMkLst>
            <pc:docMk/>
            <pc:sldMk cId="2636089329" sldId="260"/>
            <ac:picMk id="93" creationId="{FA8850BE-D535-4642-9E65-973D33EC0093}"/>
          </ac:picMkLst>
        </pc:picChg>
        <pc:picChg chg="del mod">
          <ac:chgData name="Masaya Yamaguchi" userId="8869a66585b793a1" providerId="LiveId" clId="{44D3BE25-6B14-489C-8991-1A27464A139E}" dt="2020-07-24T17:53:31.188" v="1387" actId="478"/>
          <ac:picMkLst>
            <pc:docMk/>
            <pc:sldMk cId="2636089329" sldId="260"/>
            <ac:picMk id="95" creationId="{FB18D24E-194A-417E-A7AA-8AB17FBCE9B1}"/>
          </ac:picMkLst>
        </pc:picChg>
        <pc:picChg chg="del mod">
          <ac:chgData name="Masaya Yamaguchi" userId="8869a66585b793a1" providerId="LiveId" clId="{44D3BE25-6B14-489C-8991-1A27464A139E}" dt="2020-07-24T17:53:42.601" v="1400" actId="478"/>
          <ac:picMkLst>
            <pc:docMk/>
            <pc:sldMk cId="2636089329" sldId="260"/>
            <ac:picMk id="97" creationId="{AF5C09D6-E20B-4EA0-9BDC-70E0F1E43BCC}"/>
          </ac:picMkLst>
        </pc:picChg>
        <pc:picChg chg="del mod">
          <ac:chgData name="Masaya Yamaguchi" userId="8869a66585b793a1" providerId="LiveId" clId="{44D3BE25-6B14-489C-8991-1A27464A139E}" dt="2020-07-24T17:53:57.289" v="1412" actId="478"/>
          <ac:picMkLst>
            <pc:docMk/>
            <pc:sldMk cId="2636089329" sldId="260"/>
            <ac:picMk id="99" creationId="{F8F0EC66-2EBA-498A-BF1E-290369E79CF7}"/>
          </ac:picMkLst>
        </pc:picChg>
        <pc:picChg chg="del mod ord">
          <ac:chgData name="Masaya Yamaguchi" userId="8869a66585b793a1" providerId="LiveId" clId="{44D3BE25-6B14-489C-8991-1A27464A139E}" dt="2020-07-24T17:51:10.309" v="1291" actId="478"/>
          <ac:picMkLst>
            <pc:docMk/>
            <pc:sldMk cId="2636089329" sldId="260"/>
            <ac:picMk id="101" creationId="{5DA3C063-39D3-4E88-BAB8-E1D76BBBEDAF}"/>
          </ac:picMkLst>
        </pc:picChg>
        <pc:picChg chg="add del mod ord">
          <ac:chgData name="Masaya Yamaguchi" userId="8869a66585b793a1" providerId="LiveId" clId="{44D3BE25-6B14-489C-8991-1A27464A139E}" dt="2020-07-24T17:52:26.633" v="1342" actId="478"/>
          <ac:picMkLst>
            <pc:docMk/>
            <pc:sldMk cId="2636089329" sldId="260"/>
            <ac:picMk id="103" creationId="{A338BE05-DEDF-4DCA-9727-A2F3849007C5}"/>
          </ac:picMkLst>
        </pc:picChg>
        <pc:picChg chg="del mod ord">
          <ac:chgData name="Masaya Yamaguchi" userId="8869a66585b793a1" providerId="LiveId" clId="{44D3BE25-6B14-489C-8991-1A27464A139E}" dt="2020-07-24T17:52:09.354" v="1326"/>
          <ac:picMkLst>
            <pc:docMk/>
            <pc:sldMk cId="2636089329" sldId="260"/>
            <ac:picMk id="105" creationId="{4A766218-33B4-43D0-8CB9-C9752901ED46}"/>
          </ac:picMkLst>
        </pc:picChg>
        <pc:picChg chg="del mod ord">
          <ac:chgData name="Masaya Yamaguchi" userId="8869a66585b793a1" providerId="LiveId" clId="{44D3BE25-6B14-489C-8991-1A27464A139E}" dt="2020-07-24T17:53:02.143" v="1358" actId="478"/>
          <ac:picMkLst>
            <pc:docMk/>
            <pc:sldMk cId="2636089329" sldId="260"/>
            <ac:picMk id="107" creationId="{4EDA9A02-C6CA-40BE-9C0A-E78C4662D01F}"/>
          </ac:picMkLst>
        </pc:picChg>
        <pc:picChg chg="mod ord topLvl">
          <ac:chgData name="Masaya Yamaguchi" userId="8869a66585b793a1" providerId="LiveId" clId="{44D3BE25-6B14-489C-8991-1A27464A139E}" dt="2020-07-24T17:57:18.796" v="1460" actId="164"/>
          <ac:picMkLst>
            <pc:docMk/>
            <pc:sldMk cId="2636089329" sldId="260"/>
            <ac:picMk id="109" creationId="{DBD8D996-9F45-4F2C-A8B5-16ABECF6B4F0}"/>
          </ac:picMkLst>
        </pc:picChg>
        <pc:picChg chg="del mod ord">
          <ac:chgData name="Masaya Yamaguchi" userId="8869a66585b793a1" providerId="LiveId" clId="{44D3BE25-6B14-489C-8991-1A27464A139E}" dt="2020-07-24T17:54:27.586" v="1427" actId="478"/>
          <ac:picMkLst>
            <pc:docMk/>
            <pc:sldMk cId="2636089329" sldId="260"/>
            <ac:picMk id="111" creationId="{19FA5209-0242-4279-8BA5-B2CFE924F947}"/>
          </ac:picMkLst>
        </pc:picChg>
        <pc:picChg chg="del mod ord">
          <ac:chgData name="Masaya Yamaguchi" userId="8869a66585b793a1" providerId="LiveId" clId="{44D3BE25-6B14-489C-8991-1A27464A139E}" dt="2020-07-24T17:55:11.514" v="1444" actId="478"/>
          <ac:picMkLst>
            <pc:docMk/>
            <pc:sldMk cId="2636089329" sldId="260"/>
            <ac:picMk id="113" creationId="{8812CBCB-161A-4AC0-9DF9-4E1CC2E7CD2B}"/>
          </ac:picMkLst>
        </pc:picChg>
        <pc:picChg chg="mod ord topLvl">
          <ac:chgData name="Masaya Yamaguchi" userId="8869a66585b793a1" providerId="LiveId" clId="{44D3BE25-6B14-489C-8991-1A27464A139E}" dt="2020-07-24T17:57:18.796" v="1460" actId="164"/>
          <ac:picMkLst>
            <pc:docMk/>
            <pc:sldMk cId="2636089329" sldId="260"/>
            <ac:picMk id="115" creationId="{E995712D-1CE1-44C3-A7BB-393995F57F56}"/>
          </ac:picMkLst>
        </pc:picChg>
        <pc:picChg chg="mod ord topLvl">
          <ac:chgData name="Masaya Yamaguchi" userId="8869a66585b793a1" providerId="LiveId" clId="{44D3BE25-6B14-489C-8991-1A27464A139E}" dt="2020-07-24T17:57:18.796" v="1460" actId="164"/>
          <ac:picMkLst>
            <pc:docMk/>
            <pc:sldMk cId="2636089329" sldId="260"/>
            <ac:picMk id="117" creationId="{13FB4846-27A8-46C0-AAEE-BAD398FAF61D}"/>
          </ac:picMkLst>
        </pc:picChg>
        <pc:picChg chg="mod ord topLvl">
          <ac:chgData name="Masaya Yamaguchi" userId="8869a66585b793a1" providerId="LiveId" clId="{44D3BE25-6B14-489C-8991-1A27464A139E}" dt="2020-07-24T17:57:18.796" v="1460" actId="164"/>
          <ac:picMkLst>
            <pc:docMk/>
            <pc:sldMk cId="2636089329" sldId="260"/>
            <ac:picMk id="119" creationId="{4B774A65-0D3D-42F4-839D-63A2EB1759B3}"/>
          </ac:picMkLst>
        </pc:picChg>
        <pc:picChg chg="mod ord topLvl">
          <ac:chgData name="Masaya Yamaguchi" userId="8869a66585b793a1" providerId="LiveId" clId="{44D3BE25-6B14-489C-8991-1A27464A139E}" dt="2020-07-24T17:57:18.796" v="1460" actId="164"/>
          <ac:picMkLst>
            <pc:docMk/>
            <pc:sldMk cId="2636089329" sldId="260"/>
            <ac:picMk id="121" creationId="{D207324C-3909-4C48-B5E4-A695CE0AB967}"/>
          </ac:picMkLst>
        </pc:picChg>
        <pc:picChg chg="mod topLvl">
          <ac:chgData name="Masaya Yamaguchi" userId="8869a66585b793a1" providerId="LiveId" clId="{44D3BE25-6B14-489C-8991-1A27464A139E}" dt="2020-07-24T18:15:50.983" v="1602" actId="1076"/>
          <ac:picMkLst>
            <pc:docMk/>
            <pc:sldMk cId="2636089329" sldId="260"/>
            <ac:picMk id="123" creationId="{B482DBC4-BAD4-4562-BBE1-C9BC702BBF06}"/>
          </ac:picMkLst>
        </pc:pic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23" creationId="{4F5AD55B-7B4F-4ADB-84FF-5ECE5589F492}"/>
          </ac:cxnSpMkLst>
        </pc:cxnChg>
        <pc:cxnChg chg="add mod">
          <ac:chgData name="Masaya Yamaguchi" userId="8869a66585b793a1" providerId="LiveId" clId="{44D3BE25-6B14-489C-8991-1A27464A139E}" dt="2020-07-24T17:44:57.437" v="1186" actId="164"/>
          <ac:cxnSpMkLst>
            <pc:docMk/>
            <pc:sldMk cId="2636089329" sldId="260"/>
            <ac:cxnSpMk id="26" creationId="{FFAFCFB5-3356-4270-8C7B-9E003C753AE9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27" creationId="{B2CDD7E3-4C77-4D03-BDC6-9FF702CD47BB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28" creationId="{2B927506-1E9C-4565-ABBA-80B071830077}"/>
          </ac:cxnSpMkLst>
        </pc:cxnChg>
        <pc:cxnChg chg="add del mod">
          <ac:chgData name="Masaya Yamaguchi" userId="8869a66585b793a1" providerId="LiveId" clId="{44D3BE25-6B14-489C-8991-1A27464A139E}" dt="2020-07-24T17:42:07.359" v="1131" actId="11529"/>
          <ac:cxnSpMkLst>
            <pc:docMk/>
            <pc:sldMk cId="2636089329" sldId="260"/>
            <ac:cxnSpMk id="36" creationId="{0F1F38A5-CC1A-471C-88CD-0A154BA7D532}"/>
          </ac:cxnSpMkLst>
        </pc:cxnChg>
        <pc:cxnChg chg="add mod">
          <ac:chgData name="Masaya Yamaguchi" userId="8869a66585b793a1" providerId="LiveId" clId="{44D3BE25-6B14-489C-8991-1A27464A139E}" dt="2020-07-24T17:44:57.437" v="1186" actId="164"/>
          <ac:cxnSpMkLst>
            <pc:docMk/>
            <pc:sldMk cId="2636089329" sldId="260"/>
            <ac:cxnSpMk id="37" creationId="{B48D8D82-8F11-4948-BB1D-8D5A2C621997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41" creationId="{B7370EED-67BB-4341-A086-6CBE47FB9A96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42" creationId="{C4964135-5427-4881-85C3-C47820FBE424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48" creationId="{051DB6BB-7144-461A-A7FC-7443A64A419E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49" creationId="{B47F119A-9BE7-4CFB-828E-62873164C272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54" creationId="{C52C30C8-2853-46CD-BC72-97FC063998A5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55" creationId="{3989F792-8146-455E-A04C-4A391A187037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56" creationId="{94520189-13D0-4726-968F-966CDC2A76BF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57" creationId="{D6E9CE51-2A01-4413-84CC-7F98C0CA12E6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58" creationId="{B1CD3E04-85E4-4F9C-A8B9-83F94E225455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59" creationId="{FF740D48-8781-4878-8754-AEE76A3CB1F8}"/>
          </ac:cxnSpMkLst>
        </pc:cxnChg>
        <pc:cxnChg chg="add mod">
          <ac:chgData name="Masaya Yamaguchi" userId="8869a66585b793a1" providerId="LiveId" clId="{44D3BE25-6B14-489C-8991-1A27464A139E}" dt="2020-07-24T17:44:43.613" v="1182" actId="164"/>
          <ac:cxnSpMkLst>
            <pc:docMk/>
            <pc:sldMk cId="2636089329" sldId="260"/>
            <ac:cxnSpMk id="60" creationId="{99DFA228-AA83-45B5-96B1-865534260163}"/>
          </ac:cxnSpMkLst>
        </pc:cxnChg>
        <pc:cxnChg chg="add mod">
          <ac:chgData name="Masaya Yamaguchi" userId="8869a66585b793a1" providerId="LiveId" clId="{44D3BE25-6B14-489C-8991-1A27464A139E}" dt="2020-07-24T17:45:08.334" v="1189" actId="164"/>
          <ac:cxnSpMkLst>
            <pc:docMk/>
            <pc:sldMk cId="2636089329" sldId="260"/>
            <ac:cxnSpMk id="79" creationId="{A9C3D152-650A-4221-85AE-69A34CF10FAF}"/>
          </ac:cxnSpMkLst>
        </pc:cxnChg>
      </pc:sldChg>
      <pc:sldChg chg="addSp delSp modSp">
        <pc:chgData name="Masaya Yamaguchi" userId="8869a66585b793a1" providerId="LiveId" clId="{44D3BE25-6B14-489C-8991-1A27464A139E}" dt="2020-07-24T18:34:16.650" v="2229" actId="1076"/>
        <pc:sldMkLst>
          <pc:docMk/>
          <pc:sldMk cId="657537496" sldId="261"/>
        </pc:sldMkLst>
        <pc:spChg chg="mod">
          <ac:chgData name="Masaya Yamaguchi" userId="8869a66585b793a1" providerId="LiveId" clId="{44D3BE25-6B14-489C-8991-1A27464A139E}" dt="2020-07-24T18:24:13.297" v="1909" actId="20577"/>
          <ac:spMkLst>
            <pc:docMk/>
            <pc:sldMk cId="657537496" sldId="261"/>
            <ac:spMk id="2" creationId="{A0F39BA3-32F4-460B-A00F-65C4BCEF5823}"/>
          </ac:spMkLst>
        </pc:spChg>
        <pc:spChg chg="mod">
          <ac:chgData name="Masaya Yamaguchi" userId="8869a66585b793a1" providerId="LiveId" clId="{44D3BE25-6B14-489C-8991-1A27464A139E}" dt="2020-07-24T18:16:08.475" v="1613" actId="20577"/>
          <ac:spMkLst>
            <pc:docMk/>
            <pc:sldMk cId="657537496" sldId="261"/>
            <ac:spMk id="6" creationId="{6B551181-2C66-4A19-BFC6-2ADD5F37BB92}"/>
          </ac:spMkLst>
        </pc:spChg>
        <pc:spChg chg="add mod">
          <ac:chgData name="Masaya Yamaguchi" userId="8869a66585b793a1" providerId="LiveId" clId="{44D3BE25-6B14-489C-8991-1A27464A139E}" dt="2020-07-24T18:33:55.510" v="2225" actId="20577"/>
          <ac:spMkLst>
            <pc:docMk/>
            <pc:sldMk cId="657537496" sldId="261"/>
            <ac:spMk id="24" creationId="{A91807FB-E2FD-458D-B844-B599C8B42D03}"/>
          </ac:spMkLst>
        </pc:spChg>
        <pc:grpChg chg="del">
          <ac:chgData name="Masaya Yamaguchi" userId="8869a66585b793a1" providerId="LiveId" clId="{44D3BE25-6B14-489C-8991-1A27464A139E}" dt="2020-07-24T18:16:26.477" v="1614"/>
          <ac:grpSpMkLst>
            <pc:docMk/>
            <pc:sldMk cId="657537496" sldId="261"/>
            <ac:grpSpMk id="125" creationId="{7165087E-8081-45CE-A189-7AC7718F95EC}"/>
          </ac:grpSpMkLst>
        </pc:grpChg>
        <pc:picChg chg="add mod">
          <ac:chgData name="Masaya Yamaguchi" userId="8869a66585b793a1" providerId="LiveId" clId="{44D3BE25-6B14-489C-8991-1A27464A139E}" dt="2020-07-24T18:34:16.650" v="2229" actId="1076"/>
          <ac:picMkLst>
            <pc:docMk/>
            <pc:sldMk cId="657537496" sldId="261"/>
            <ac:picMk id="5" creationId="{05877516-AEF2-42ED-A5FF-C56EECC77A58}"/>
          </ac:picMkLst>
        </pc:picChg>
        <pc:picChg chg="add mod">
          <ac:chgData name="Masaya Yamaguchi" userId="8869a66585b793a1" providerId="LiveId" clId="{44D3BE25-6B14-489C-8991-1A27464A139E}" dt="2020-07-24T18:34:16.650" v="2229" actId="1076"/>
          <ac:picMkLst>
            <pc:docMk/>
            <pc:sldMk cId="657537496" sldId="261"/>
            <ac:picMk id="22" creationId="{4CCF048D-BBCA-4CB3-A654-2BC0FC2739C6}"/>
          </ac:picMkLst>
        </pc:picChg>
        <pc:picChg chg="del">
          <ac:chgData name="Masaya Yamaguchi" userId="8869a66585b793a1" providerId="LiveId" clId="{44D3BE25-6B14-489C-8991-1A27464A139E}" dt="2020-07-24T18:17:51.077" v="1626"/>
          <ac:picMkLst>
            <pc:docMk/>
            <pc:sldMk cId="657537496" sldId="261"/>
            <ac:picMk id="123" creationId="{B482DBC4-BAD4-4562-BBE1-C9BC702BBF06}"/>
          </ac:picMkLst>
        </pc:picChg>
      </pc:sldChg>
      <pc:sldChg chg="del">
        <pc:chgData name="Masaya Yamaguchi" userId="8869a66585b793a1" providerId="LiveId" clId="{44D3BE25-6B14-489C-8991-1A27464A139E}" dt="2020-07-23T17:00:57.130" v="11" actId="2696"/>
        <pc:sldMkLst>
          <pc:docMk/>
          <pc:sldMk cId="2667628471" sldId="261"/>
        </pc:sldMkLst>
      </pc:sldChg>
      <pc:sldChg chg="del">
        <pc:chgData name="Masaya Yamaguchi" userId="8869a66585b793a1" providerId="LiveId" clId="{44D3BE25-6B14-489C-8991-1A27464A139E}" dt="2020-07-23T17:01:00.823" v="12" actId="2696"/>
        <pc:sldMkLst>
          <pc:docMk/>
          <pc:sldMk cId="1098630709" sldId="262"/>
        </pc:sldMkLst>
      </pc:sldChg>
      <pc:sldChg chg="delSp modSp">
        <pc:chgData name="Masaya Yamaguchi" userId="8869a66585b793a1" providerId="LiveId" clId="{44D3BE25-6B14-489C-8991-1A27464A139E}" dt="2020-07-24T18:47:34.343" v="2768" actId="478"/>
        <pc:sldMkLst>
          <pc:docMk/>
          <pc:sldMk cId="3284990432" sldId="262"/>
        </pc:sldMkLst>
        <pc:spChg chg="mod">
          <ac:chgData name="Masaya Yamaguchi" userId="8869a66585b793a1" providerId="LiveId" clId="{44D3BE25-6B14-489C-8991-1A27464A139E}" dt="2020-07-24T18:25:06.394" v="1917" actId="20577"/>
          <ac:spMkLst>
            <pc:docMk/>
            <pc:sldMk cId="3284990432" sldId="262"/>
            <ac:spMk id="2" creationId="{A0F39BA3-32F4-460B-A00F-65C4BCEF5823}"/>
          </ac:spMkLst>
        </pc:spChg>
        <pc:spChg chg="mod">
          <ac:chgData name="Masaya Yamaguchi" userId="8869a66585b793a1" providerId="LiveId" clId="{44D3BE25-6B14-489C-8991-1A27464A139E}" dt="2020-07-24T18:24:50.649" v="1911" actId="20577"/>
          <ac:spMkLst>
            <pc:docMk/>
            <pc:sldMk cId="3284990432" sldId="262"/>
            <ac:spMk id="6" creationId="{6B551181-2C66-4A19-BFC6-2ADD5F37BB92}"/>
          </ac:spMkLst>
        </pc:spChg>
        <pc:spChg chg="mod">
          <ac:chgData name="Masaya Yamaguchi" userId="8869a66585b793a1" providerId="LiveId" clId="{44D3BE25-6B14-489C-8991-1A27464A139E}" dt="2020-07-24T18:26:51.989" v="1950" actId="1076"/>
          <ac:spMkLst>
            <pc:docMk/>
            <pc:sldMk cId="3284990432" sldId="262"/>
            <ac:spMk id="13" creationId="{FEB3C1F4-79E0-4F93-8866-0BB18EA97ACE}"/>
          </ac:spMkLst>
        </pc:spChg>
        <pc:spChg chg="mod">
          <ac:chgData name="Masaya Yamaguchi" userId="8869a66585b793a1" providerId="LiveId" clId="{44D3BE25-6B14-489C-8991-1A27464A139E}" dt="2020-07-24T18:26:39.009" v="1948" actId="1076"/>
          <ac:spMkLst>
            <pc:docMk/>
            <pc:sldMk cId="3284990432" sldId="262"/>
            <ac:spMk id="14" creationId="{8161DD9A-E11B-43B7-977A-11FFB6F01D60}"/>
          </ac:spMkLst>
        </pc:spChg>
        <pc:spChg chg="mod">
          <ac:chgData name="Masaya Yamaguchi" userId="8869a66585b793a1" providerId="LiveId" clId="{44D3BE25-6B14-489C-8991-1A27464A139E}" dt="2020-07-24T18:26:57.475" v="1951" actId="1076"/>
          <ac:spMkLst>
            <pc:docMk/>
            <pc:sldMk cId="3284990432" sldId="262"/>
            <ac:spMk id="15" creationId="{B03CC7BF-9324-4664-8184-311921335BEB}"/>
          </ac:spMkLst>
        </pc:spChg>
        <pc:spChg chg="mod">
          <ac:chgData name="Masaya Yamaguchi" userId="8869a66585b793a1" providerId="LiveId" clId="{44D3BE25-6B14-489C-8991-1A27464A139E}" dt="2020-07-24T18:27:01.939" v="1952" actId="1076"/>
          <ac:spMkLst>
            <pc:docMk/>
            <pc:sldMk cId="3284990432" sldId="262"/>
            <ac:spMk id="16" creationId="{5150E022-E393-40FA-BD0E-049FAD2FF318}"/>
          </ac:spMkLst>
        </pc:spChg>
        <pc:grpChg chg="mod">
          <ac:chgData name="Masaya Yamaguchi" userId="8869a66585b793a1" providerId="LiveId" clId="{44D3BE25-6B14-489C-8991-1A27464A139E}" dt="2020-07-24T18:26:33.088" v="1946" actId="1076"/>
          <ac:grpSpMkLst>
            <pc:docMk/>
            <pc:sldMk cId="3284990432" sldId="262"/>
            <ac:grpSpMk id="125" creationId="{7165087E-8081-45CE-A189-7AC7718F95EC}"/>
          </ac:grpSpMkLst>
        </pc:grpChg>
        <pc:picChg chg="del mod ord">
          <ac:chgData name="Masaya Yamaguchi" userId="8869a66585b793a1" providerId="LiveId" clId="{44D3BE25-6B14-489C-8991-1A27464A139E}" dt="2020-07-24T18:26:07.406" v="1941" actId="478"/>
          <ac:picMkLst>
            <pc:docMk/>
            <pc:sldMk cId="3284990432" sldId="262"/>
            <ac:picMk id="5" creationId="{A5CF0A5C-8092-43E3-A190-640948602696}"/>
          </ac:picMkLst>
        </pc:picChg>
        <pc:picChg chg="del mod ord">
          <ac:chgData name="Masaya Yamaguchi" userId="8869a66585b793a1" providerId="LiveId" clId="{44D3BE25-6B14-489C-8991-1A27464A139E}" dt="2020-07-24T18:47:34.343" v="2768" actId="478"/>
          <ac:picMkLst>
            <pc:docMk/>
            <pc:sldMk cId="3284990432" sldId="262"/>
            <ac:picMk id="22" creationId="{304028C7-80B3-42AF-A2C1-EBA9A1198D73}"/>
          </ac:picMkLst>
        </pc:picChg>
        <pc:picChg chg="mod ord">
          <ac:chgData name="Masaya Yamaguchi" userId="8869a66585b793a1" providerId="LiveId" clId="{44D3BE25-6B14-489C-8991-1A27464A139E}" dt="2020-07-24T18:47:34.343" v="2767" actId="108"/>
          <ac:picMkLst>
            <pc:docMk/>
            <pc:sldMk cId="3284990432" sldId="262"/>
            <ac:picMk id="74" creationId="{9F6A0788-BC4A-4419-9CA2-3F1A5D430849}"/>
          </ac:picMkLst>
        </pc:picChg>
        <pc:picChg chg="del mod">
          <ac:chgData name="Masaya Yamaguchi" userId="8869a66585b793a1" providerId="LiveId" clId="{44D3BE25-6B14-489C-8991-1A27464A139E}" dt="2020-07-24T18:25:57.158" v="1929" actId="478"/>
          <ac:picMkLst>
            <pc:docMk/>
            <pc:sldMk cId="3284990432" sldId="262"/>
            <ac:picMk id="123" creationId="{B482DBC4-BAD4-4562-BBE1-C9BC702BBF06}"/>
          </ac:picMkLst>
        </pc:picChg>
        <pc:cxnChg chg="mod">
          <ac:chgData name="Masaya Yamaguchi" userId="8869a66585b793a1" providerId="LiveId" clId="{44D3BE25-6B14-489C-8991-1A27464A139E}" dt="2020-07-24T18:26:51.989" v="1950" actId="1076"/>
          <ac:cxnSpMkLst>
            <pc:docMk/>
            <pc:sldMk cId="3284990432" sldId="262"/>
            <ac:cxnSpMk id="23" creationId="{4F5AD55B-7B4F-4ADB-84FF-5ECE5589F492}"/>
          </ac:cxnSpMkLst>
        </pc:cxnChg>
        <pc:cxnChg chg="mod">
          <ac:chgData name="Masaya Yamaguchi" userId="8869a66585b793a1" providerId="LiveId" clId="{44D3BE25-6B14-489C-8991-1A27464A139E}" dt="2020-07-24T18:26:57.475" v="1951" actId="1076"/>
          <ac:cxnSpMkLst>
            <pc:docMk/>
            <pc:sldMk cId="3284990432" sldId="262"/>
            <ac:cxnSpMk id="26" creationId="{FFAFCFB5-3356-4270-8C7B-9E003C753AE9}"/>
          </ac:cxnSpMkLst>
        </pc:cxnChg>
        <pc:cxnChg chg="mod">
          <ac:chgData name="Masaya Yamaguchi" userId="8869a66585b793a1" providerId="LiveId" clId="{44D3BE25-6B14-489C-8991-1A27464A139E}" dt="2020-07-24T18:26:39.009" v="1948" actId="1076"/>
          <ac:cxnSpMkLst>
            <pc:docMk/>
            <pc:sldMk cId="3284990432" sldId="262"/>
            <ac:cxnSpMk id="27" creationId="{B2CDD7E3-4C77-4D03-BDC6-9FF702CD47BB}"/>
          </ac:cxnSpMkLst>
        </pc:cxnChg>
        <pc:cxnChg chg="mod">
          <ac:chgData name="Masaya Yamaguchi" userId="8869a66585b793a1" providerId="LiveId" clId="{44D3BE25-6B14-489C-8991-1A27464A139E}" dt="2020-07-24T18:26:51.989" v="1950" actId="1076"/>
          <ac:cxnSpMkLst>
            <pc:docMk/>
            <pc:sldMk cId="3284990432" sldId="262"/>
            <ac:cxnSpMk id="28" creationId="{2B927506-1E9C-4565-ABBA-80B071830077}"/>
          </ac:cxnSpMkLst>
        </pc:cxnChg>
        <pc:cxnChg chg="mod">
          <ac:chgData name="Masaya Yamaguchi" userId="8869a66585b793a1" providerId="LiveId" clId="{44D3BE25-6B14-489C-8991-1A27464A139E}" dt="2020-07-24T18:26:51.989" v="1950" actId="1076"/>
          <ac:cxnSpMkLst>
            <pc:docMk/>
            <pc:sldMk cId="3284990432" sldId="262"/>
            <ac:cxnSpMk id="37" creationId="{B48D8D82-8F11-4948-BB1D-8D5A2C621997}"/>
          </ac:cxnSpMkLst>
        </pc:cxnChg>
        <pc:cxnChg chg="mod">
          <ac:chgData name="Masaya Yamaguchi" userId="8869a66585b793a1" providerId="LiveId" clId="{44D3BE25-6B14-489C-8991-1A27464A139E}" dt="2020-07-24T18:26:57.475" v="1951" actId="1076"/>
          <ac:cxnSpMkLst>
            <pc:docMk/>
            <pc:sldMk cId="3284990432" sldId="262"/>
            <ac:cxnSpMk id="41" creationId="{B7370EED-67BB-4341-A086-6CBE47FB9A96}"/>
          </ac:cxnSpMkLst>
        </pc:cxnChg>
        <pc:cxnChg chg="mod">
          <ac:chgData name="Masaya Yamaguchi" userId="8869a66585b793a1" providerId="LiveId" clId="{44D3BE25-6B14-489C-8991-1A27464A139E}" dt="2020-07-24T18:26:51.989" v="1950" actId="1076"/>
          <ac:cxnSpMkLst>
            <pc:docMk/>
            <pc:sldMk cId="3284990432" sldId="262"/>
            <ac:cxnSpMk id="42" creationId="{C4964135-5427-4881-85C3-C47820FBE424}"/>
          </ac:cxnSpMkLst>
        </pc:cxnChg>
        <pc:cxnChg chg="mod">
          <ac:chgData name="Masaya Yamaguchi" userId="8869a66585b793a1" providerId="LiveId" clId="{44D3BE25-6B14-489C-8991-1A27464A139E}" dt="2020-07-24T18:26:57.475" v="1951" actId="1076"/>
          <ac:cxnSpMkLst>
            <pc:docMk/>
            <pc:sldMk cId="3284990432" sldId="262"/>
            <ac:cxnSpMk id="48" creationId="{051DB6BB-7144-461A-A7FC-7443A64A419E}"/>
          </ac:cxnSpMkLst>
        </pc:cxnChg>
        <pc:cxnChg chg="mod">
          <ac:chgData name="Masaya Yamaguchi" userId="8869a66585b793a1" providerId="LiveId" clId="{44D3BE25-6B14-489C-8991-1A27464A139E}" dt="2020-07-24T18:26:51.989" v="1950" actId="1076"/>
          <ac:cxnSpMkLst>
            <pc:docMk/>
            <pc:sldMk cId="3284990432" sldId="262"/>
            <ac:cxnSpMk id="49" creationId="{B47F119A-9BE7-4CFB-828E-62873164C272}"/>
          </ac:cxnSpMkLst>
        </pc:cxnChg>
        <pc:cxnChg chg="mod">
          <ac:chgData name="Masaya Yamaguchi" userId="8869a66585b793a1" providerId="LiveId" clId="{44D3BE25-6B14-489C-8991-1A27464A139E}" dt="2020-07-24T18:26:51.989" v="1950" actId="1076"/>
          <ac:cxnSpMkLst>
            <pc:docMk/>
            <pc:sldMk cId="3284990432" sldId="262"/>
            <ac:cxnSpMk id="54" creationId="{C52C30C8-2853-46CD-BC72-97FC063998A5}"/>
          </ac:cxnSpMkLst>
        </pc:cxnChg>
        <pc:cxnChg chg="mod">
          <ac:chgData name="Masaya Yamaguchi" userId="8869a66585b793a1" providerId="LiveId" clId="{44D3BE25-6B14-489C-8991-1A27464A139E}" dt="2020-07-24T18:26:39.009" v="1948" actId="1076"/>
          <ac:cxnSpMkLst>
            <pc:docMk/>
            <pc:sldMk cId="3284990432" sldId="262"/>
            <ac:cxnSpMk id="55" creationId="{3989F792-8146-455E-A04C-4A391A187037}"/>
          </ac:cxnSpMkLst>
        </pc:cxnChg>
        <pc:cxnChg chg="mod">
          <ac:chgData name="Masaya Yamaguchi" userId="8869a66585b793a1" providerId="LiveId" clId="{44D3BE25-6B14-489C-8991-1A27464A139E}" dt="2020-07-24T18:26:39.009" v="1948" actId="1076"/>
          <ac:cxnSpMkLst>
            <pc:docMk/>
            <pc:sldMk cId="3284990432" sldId="262"/>
            <ac:cxnSpMk id="56" creationId="{94520189-13D0-4726-968F-966CDC2A76BF}"/>
          </ac:cxnSpMkLst>
        </pc:cxnChg>
        <pc:cxnChg chg="mod">
          <ac:chgData name="Masaya Yamaguchi" userId="8869a66585b793a1" providerId="LiveId" clId="{44D3BE25-6B14-489C-8991-1A27464A139E}" dt="2020-07-24T18:26:57.475" v="1951" actId="1076"/>
          <ac:cxnSpMkLst>
            <pc:docMk/>
            <pc:sldMk cId="3284990432" sldId="262"/>
            <ac:cxnSpMk id="57" creationId="{D6E9CE51-2A01-4413-84CC-7F98C0CA12E6}"/>
          </ac:cxnSpMkLst>
        </pc:cxnChg>
        <pc:cxnChg chg="mod">
          <ac:chgData name="Masaya Yamaguchi" userId="8869a66585b793a1" providerId="LiveId" clId="{44D3BE25-6B14-489C-8991-1A27464A139E}" dt="2020-07-24T18:26:39.009" v="1948" actId="1076"/>
          <ac:cxnSpMkLst>
            <pc:docMk/>
            <pc:sldMk cId="3284990432" sldId="262"/>
            <ac:cxnSpMk id="58" creationId="{B1CD3E04-85E4-4F9C-A8B9-83F94E225455}"/>
          </ac:cxnSpMkLst>
        </pc:cxnChg>
        <pc:cxnChg chg="mod">
          <ac:chgData name="Masaya Yamaguchi" userId="8869a66585b793a1" providerId="LiveId" clId="{44D3BE25-6B14-489C-8991-1A27464A139E}" dt="2020-07-24T18:26:57.475" v="1951" actId="1076"/>
          <ac:cxnSpMkLst>
            <pc:docMk/>
            <pc:sldMk cId="3284990432" sldId="262"/>
            <ac:cxnSpMk id="59" creationId="{FF740D48-8781-4878-8754-AEE76A3CB1F8}"/>
          </ac:cxnSpMkLst>
        </pc:cxnChg>
        <pc:cxnChg chg="mod">
          <ac:chgData name="Masaya Yamaguchi" userId="8869a66585b793a1" providerId="LiveId" clId="{44D3BE25-6B14-489C-8991-1A27464A139E}" dt="2020-07-24T18:26:57.475" v="1951" actId="1076"/>
          <ac:cxnSpMkLst>
            <pc:docMk/>
            <pc:sldMk cId="3284990432" sldId="262"/>
            <ac:cxnSpMk id="60" creationId="{99DFA228-AA83-45B5-96B1-865534260163}"/>
          </ac:cxnSpMkLst>
        </pc:cxnChg>
        <pc:cxnChg chg="mod">
          <ac:chgData name="Masaya Yamaguchi" userId="8869a66585b793a1" providerId="LiveId" clId="{44D3BE25-6B14-489C-8991-1A27464A139E}" dt="2020-07-24T18:26:39.009" v="1948" actId="1076"/>
          <ac:cxnSpMkLst>
            <pc:docMk/>
            <pc:sldMk cId="3284990432" sldId="262"/>
            <ac:cxnSpMk id="79" creationId="{A9C3D152-650A-4221-85AE-69A34CF10FAF}"/>
          </ac:cxnSpMkLst>
        </pc:cxnChg>
      </pc:sldChg>
      <pc:sldChg chg="addSp delSp modSp">
        <pc:chgData name="Masaya Yamaguchi" userId="8869a66585b793a1" providerId="LiveId" clId="{44D3BE25-6B14-489C-8991-1A27464A139E}" dt="2020-07-24T18:57:31.252" v="3112" actId="20577"/>
        <pc:sldMkLst>
          <pc:docMk/>
          <pc:sldMk cId="2334521627" sldId="263"/>
        </pc:sldMkLst>
        <pc:spChg chg="mod">
          <ac:chgData name="Masaya Yamaguchi" userId="8869a66585b793a1" providerId="LiveId" clId="{44D3BE25-6B14-489C-8991-1A27464A139E}" dt="2020-07-24T18:57:31.252" v="3112" actId="20577"/>
          <ac:spMkLst>
            <pc:docMk/>
            <pc:sldMk cId="2334521627" sldId="263"/>
            <ac:spMk id="2" creationId="{A0F39BA3-32F4-460B-A00F-65C4BCEF5823}"/>
          </ac:spMkLst>
        </pc:spChg>
        <pc:spChg chg="mod">
          <ac:chgData name="Masaya Yamaguchi" userId="8869a66585b793a1" providerId="LiveId" clId="{44D3BE25-6B14-489C-8991-1A27464A139E}" dt="2020-07-24T18:30:41.970" v="2143" actId="20577"/>
          <ac:spMkLst>
            <pc:docMk/>
            <pc:sldMk cId="2334521627" sldId="263"/>
            <ac:spMk id="6" creationId="{6B551181-2C66-4A19-BFC6-2ADD5F37BB92}"/>
          </ac:spMkLst>
        </pc:spChg>
        <pc:spChg chg="add">
          <ac:chgData name="Masaya Yamaguchi" userId="8869a66585b793a1" providerId="LiveId" clId="{44D3BE25-6B14-489C-8991-1A27464A139E}" dt="2020-07-24T18:34:33.257" v="2230"/>
          <ac:spMkLst>
            <pc:docMk/>
            <pc:sldMk cId="2334521627" sldId="263"/>
            <ac:spMk id="8" creationId="{7DE35785-B60E-4E6E-8183-308A35A30A38}"/>
          </ac:spMkLst>
        </pc:spChg>
        <pc:picChg chg="add del mod">
          <ac:chgData name="Masaya Yamaguchi" userId="8869a66585b793a1" providerId="LiveId" clId="{44D3BE25-6B14-489C-8991-1A27464A139E}" dt="2020-07-24T18:31:22.407" v="2148"/>
          <ac:picMkLst>
            <pc:docMk/>
            <pc:sldMk cId="2334521627" sldId="263"/>
            <ac:picMk id="4" creationId="{142E90D5-92A5-49B3-B5FF-07098813B628}"/>
          </ac:picMkLst>
        </pc:picChg>
        <pc:picChg chg="del">
          <ac:chgData name="Masaya Yamaguchi" userId="8869a66585b793a1" providerId="LiveId" clId="{44D3BE25-6B14-489C-8991-1A27464A139E}" dt="2020-07-24T18:30:34.911" v="2140"/>
          <ac:picMkLst>
            <pc:docMk/>
            <pc:sldMk cId="2334521627" sldId="263"/>
            <ac:picMk id="5" creationId="{05877516-AEF2-42ED-A5FF-C56EECC77A58}"/>
          </ac:picMkLst>
        </pc:picChg>
        <pc:picChg chg="add mod">
          <ac:chgData name="Masaya Yamaguchi" userId="8869a66585b793a1" providerId="LiveId" clId="{44D3BE25-6B14-489C-8991-1A27464A139E}" dt="2020-07-24T18:35:10.884" v="2242" actId="1076"/>
          <ac:picMkLst>
            <pc:docMk/>
            <pc:sldMk cId="2334521627" sldId="263"/>
            <ac:picMk id="9" creationId="{42C04414-7C10-4A47-B4F3-3A54143F1914}"/>
          </ac:picMkLst>
        </pc:picChg>
        <pc:picChg chg="add mod">
          <ac:chgData name="Masaya Yamaguchi" userId="8869a66585b793a1" providerId="LiveId" clId="{44D3BE25-6B14-489C-8991-1A27464A139E}" dt="2020-07-24T18:35:10.884" v="2242" actId="1076"/>
          <ac:picMkLst>
            <pc:docMk/>
            <pc:sldMk cId="2334521627" sldId="263"/>
            <ac:picMk id="11" creationId="{ED7CB026-A1D6-4428-B20C-95E267CEB6E3}"/>
          </ac:picMkLst>
        </pc:picChg>
        <pc:picChg chg="del">
          <ac:chgData name="Masaya Yamaguchi" userId="8869a66585b793a1" providerId="LiveId" clId="{44D3BE25-6B14-489C-8991-1A27464A139E}" dt="2020-07-24T18:30:37.659" v="2141"/>
          <ac:picMkLst>
            <pc:docMk/>
            <pc:sldMk cId="2334521627" sldId="263"/>
            <ac:picMk id="22" creationId="{4CCF048D-BBCA-4CB3-A654-2BC0FC2739C6}"/>
          </ac:picMkLst>
        </pc:picChg>
      </pc:sldChg>
      <pc:sldChg chg="delSp modSp add">
        <pc:chgData name="Masaya Yamaguchi" userId="8869a66585b793a1" providerId="LiveId" clId="{44D3BE25-6B14-489C-8991-1A27464A139E}" dt="2020-07-24T18:38:27.734" v="2558"/>
        <pc:sldMkLst>
          <pc:docMk/>
          <pc:sldMk cId="1512448022" sldId="264"/>
        </pc:sldMkLst>
        <pc:spChg chg="mod">
          <ac:chgData name="Masaya Yamaguchi" userId="8869a66585b793a1" providerId="LiveId" clId="{44D3BE25-6B14-489C-8991-1A27464A139E}" dt="2020-07-24T18:38:21.956" v="2557" actId="20577"/>
          <ac:spMkLst>
            <pc:docMk/>
            <pc:sldMk cId="1512448022" sldId="264"/>
            <ac:spMk id="2" creationId="{A0F39BA3-32F4-460B-A00F-65C4BCEF5823}"/>
          </ac:spMkLst>
        </pc:spChg>
        <pc:spChg chg="mod">
          <ac:chgData name="Masaya Yamaguchi" userId="8869a66585b793a1" providerId="LiveId" clId="{44D3BE25-6B14-489C-8991-1A27464A139E}" dt="2020-07-24T18:35:40.085" v="2257" actId="20577"/>
          <ac:spMkLst>
            <pc:docMk/>
            <pc:sldMk cId="1512448022" sldId="264"/>
            <ac:spMk id="6" creationId="{6B551181-2C66-4A19-BFC6-2ADD5F37BB92}"/>
          </ac:spMkLst>
        </pc:spChg>
        <pc:spChg chg="del">
          <ac:chgData name="Masaya Yamaguchi" userId="8869a66585b793a1" providerId="LiveId" clId="{44D3BE25-6B14-489C-8991-1A27464A139E}" dt="2020-07-24T18:38:27.734" v="2558"/>
          <ac:spMkLst>
            <pc:docMk/>
            <pc:sldMk cId="1512448022" sldId="264"/>
            <ac:spMk id="8" creationId="{7DE35785-B60E-4E6E-8183-308A35A30A38}"/>
          </ac:spMkLst>
        </pc:spChg>
        <pc:picChg chg="del">
          <ac:chgData name="Masaya Yamaguchi" userId="8869a66585b793a1" providerId="LiveId" clId="{44D3BE25-6B14-489C-8991-1A27464A139E}" dt="2020-07-24T18:35:44.579" v="2258"/>
          <ac:picMkLst>
            <pc:docMk/>
            <pc:sldMk cId="1512448022" sldId="264"/>
            <ac:picMk id="9" creationId="{42C04414-7C10-4A47-B4F3-3A54143F1914}"/>
          </ac:picMkLst>
        </pc:picChg>
        <pc:picChg chg="del">
          <ac:chgData name="Masaya Yamaguchi" userId="8869a66585b793a1" providerId="LiveId" clId="{44D3BE25-6B14-489C-8991-1A27464A139E}" dt="2020-07-24T18:35:46.704" v="2259"/>
          <ac:picMkLst>
            <pc:docMk/>
            <pc:sldMk cId="1512448022" sldId="264"/>
            <ac:picMk id="11" creationId="{ED7CB026-A1D6-4428-B20C-95E267CEB6E3}"/>
          </ac:picMkLst>
        </pc:picChg>
      </pc:sldChg>
      <pc:sldChg chg="addSp delSp modSp">
        <pc:chgData name="Masaya Yamaguchi" userId="8869a66585b793a1" providerId="LiveId" clId="{44D3BE25-6B14-489C-8991-1A27464A139E}" dt="2020-07-24T18:50:01.882" v="2821" actId="478"/>
        <pc:sldMkLst>
          <pc:docMk/>
          <pc:sldMk cId="1904588097" sldId="265"/>
        </pc:sldMkLst>
        <pc:spChg chg="mod">
          <ac:chgData name="Masaya Yamaguchi" userId="8869a66585b793a1" providerId="LiveId" clId="{44D3BE25-6B14-489C-8991-1A27464A139E}" dt="2020-07-24T18:39:30.830" v="2562" actId="20577"/>
          <ac:spMkLst>
            <pc:docMk/>
            <pc:sldMk cId="1904588097" sldId="265"/>
            <ac:spMk id="2" creationId="{A0F39BA3-32F4-460B-A00F-65C4BCEF5823}"/>
          </ac:spMkLst>
        </pc:spChg>
        <pc:spChg chg="mod">
          <ac:chgData name="Masaya Yamaguchi" userId="8869a66585b793a1" providerId="LiveId" clId="{44D3BE25-6B14-489C-8991-1A27464A139E}" dt="2020-07-24T18:39:16.663" v="2560" actId="20577"/>
          <ac:spMkLst>
            <pc:docMk/>
            <pc:sldMk cId="1904588097" sldId="265"/>
            <ac:spMk id="6" creationId="{6B551181-2C66-4A19-BFC6-2ADD5F37BB92}"/>
          </ac:spMkLst>
        </pc:spChg>
        <pc:spChg chg="mod">
          <ac:chgData name="Masaya Yamaguchi" userId="8869a66585b793a1" providerId="LiveId" clId="{44D3BE25-6B14-489C-8991-1A27464A139E}" dt="2020-07-24T18:40:29.242" v="2564" actId="1076"/>
          <ac:spMkLst>
            <pc:docMk/>
            <pc:sldMk cId="1904588097" sldId="265"/>
            <ac:spMk id="18" creationId="{47AF6E74-84B1-453B-AF6F-1BBE430AEB53}"/>
          </ac:spMkLst>
        </pc:spChg>
        <pc:spChg chg="mod">
          <ac:chgData name="Masaya Yamaguchi" userId="8869a66585b793a1" providerId="LiveId" clId="{44D3BE25-6B14-489C-8991-1A27464A139E}" dt="2020-07-24T18:40:35.534" v="2565" actId="1076"/>
          <ac:spMkLst>
            <pc:docMk/>
            <pc:sldMk cId="1904588097" sldId="265"/>
            <ac:spMk id="19" creationId="{A8AE22C7-0FD2-4C4A-944F-29A9D3141D5A}"/>
          </ac:spMkLst>
        </pc:spChg>
        <pc:spChg chg="mod">
          <ac:chgData name="Masaya Yamaguchi" userId="8869a66585b793a1" providerId="LiveId" clId="{44D3BE25-6B14-489C-8991-1A27464A139E}" dt="2020-07-24T18:40:46.132" v="2566" actId="1076"/>
          <ac:spMkLst>
            <pc:docMk/>
            <pc:sldMk cId="1904588097" sldId="265"/>
            <ac:spMk id="20" creationId="{33B64E1B-7538-48F0-A834-42CA44088B62}"/>
          </ac:spMkLst>
        </pc:spChg>
        <pc:spChg chg="mod">
          <ac:chgData name="Masaya Yamaguchi" userId="8869a66585b793a1" providerId="LiveId" clId="{44D3BE25-6B14-489C-8991-1A27464A139E}" dt="2020-07-24T18:40:57.328" v="2568" actId="1076"/>
          <ac:spMkLst>
            <pc:docMk/>
            <pc:sldMk cId="1904588097" sldId="265"/>
            <ac:spMk id="21" creationId="{127D4CEE-6B26-486F-BB1F-2F2160B90EA8}"/>
          </ac:spMkLst>
        </pc:spChg>
        <pc:spChg chg="add mod">
          <ac:chgData name="Masaya Yamaguchi" userId="8869a66585b793a1" providerId="LiveId" clId="{44D3BE25-6B14-489C-8991-1A27464A139E}" dt="2020-07-24T18:46:38.523" v="2746" actId="164"/>
          <ac:spMkLst>
            <pc:docMk/>
            <pc:sldMk cId="1904588097" sldId="265"/>
            <ac:spMk id="61" creationId="{40A1CCB9-E404-43A6-BB58-E4C2CCF16381}"/>
          </ac:spMkLst>
        </pc:spChg>
        <pc:spChg chg="add mod">
          <ac:chgData name="Masaya Yamaguchi" userId="8869a66585b793a1" providerId="LiveId" clId="{44D3BE25-6B14-489C-8991-1A27464A139E}" dt="2020-07-24T18:46:38.523" v="2746" actId="164"/>
          <ac:spMkLst>
            <pc:docMk/>
            <pc:sldMk cId="1904588097" sldId="265"/>
            <ac:spMk id="62" creationId="{4E3E6236-5552-4229-9133-E9C643AEB4B3}"/>
          </ac:spMkLst>
        </pc:spChg>
        <pc:spChg chg="add mod">
          <ac:chgData name="Masaya Yamaguchi" userId="8869a66585b793a1" providerId="LiveId" clId="{44D3BE25-6B14-489C-8991-1A27464A139E}" dt="2020-07-24T18:46:38.523" v="2746" actId="164"/>
          <ac:spMkLst>
            <pc:docMk/>
            <pc:sldMk cId="1904588097" sldId="265"/>
            <ac:spMk id="63" creationId="{589D95AC-E508-4CE9-92EE-8C899A8CD586}"/>
          </ac:spMkLst>
        </pc:spChg>
        <pc:spChg chg="add mod">
          <ac:chgData name="Masaya Yamaguchi" userId="8869a66585b793a1" providerId="LiveId" clId="{44D3BE25-6B14-489C-8991-1A27464A139E}" dt="2020-07-24T18:46:38.523" v="2746" actId="164"/>
          <ac:spMkLst>
            <pc:docMk/>
            <pc:sldMk cId="1904588097" sldId="265"/>
            <ac:spMk id="64" creationId="{0336F808-44FF-4CF2-A128-9A7DC1712E07}"/>
          </ac:spMkLst>
        </pc:spChg>
        <pc:spChg chg="del ord">
          <ac:chgData name="Masaya Yamaguchi" userId="8869a66585b793a1" providerId="LiveId" clId="{44D3BE25-6B14-489C-8991-1A27464A139E}" dt="2020-07-24T18:44:15.644" v="2654" actId="478"/>
          <ac:spMkLst>
            <pc:docMk/>
            <pc:sldMk cId="1904588097" sldId="265"/>
            <ac:spMk id="81" creationId="{C2A5E725-DC4B-490E-AF88-6B46B9B3BE42}"/>
          </ac:spMkLst>
        </pc:spChg>
        <pc:grpChg chg="mod">
          <ac:chgData name="Masaya Yamaguchi" userId="8869a66585b793a1" providerId="LiveId" clId="{44D3BE25-6B14-489C-8991-1A27464A139E}" dt="2020-07-24T18:46:38.523" v="2746" actId="164"/>
          <ac:grpSpMkLst>
            <pc:docMk/>
            <pc:sldMk cId="1904588097" sldId="265"/>
            <ac:grpSpMk id="85" creationId="{8721C7A1-8B20-451E-BB57-F80B95D6017B}"/>
          </ac:grpSpMkLst>
        </pc:grpChg>
        <pc:grpChg chg="add mod">
          <ac:chgData name="Masaya Yamaguchi" userId="8869a66585b793a1" providerId="LiveId" clId="{44D3BE25-6B14-489C-8991-1A27464A139E}" dt="2020-07-24T18:46:52.110" v="2749" actId="164"/>
          <ac:grpSpMkLst>
            <pc:docMk/>
            <pc:sldMk cId="1904588097" sldId="265"/>
            <ac:grpSpMk id="96" creationId="{1736D65B-3746-477E-A900-9612E891DB6F}"/>
          </ac:grpSpMkLst>
        </pc:grpChg>
        <pc:grpChg chg="add mod">
          <ac:chgData name="Masaya Yamaguchi" userId="8869a66585b793a1" providerId="LiveId" clId="{44D3BE25-6B14-489C-8991-1A27464A139E}" dt="2020-07-24T18:46:59.649" v="2752" actId="164"/>
          <ac:grpSpMkLst>
            <pc:docMk/>
            <pc:sldMk cId="1904588097" sldId="265"/>
            <ac:grpSpMk id="97" creationId="{59B80B6F-B581-4DC8-B694-866C9AEFCEF4}"/>
          </ac:grpSpMkLst>
        </pc:grpChg>
        <pc:grpChg chg="add mod">
          <ac:chgData name="Masaya Yamaguchi" userId="8869a66585b793a1" providerId="LiveId" clId="{44D3BE25-6B14-489C-8991-1A27464A139E}" dt="2020-07-24T18:47:06.018" v="2756" actId="1076"/>
          <ac:grpSpMkLst>
            <pc:docMk/>
            <pc:sldMk cId="1904588097" sldId="265"/>
            <ac:grpSpMk id="99" creationId="{DCBD22B2-6CCB-40D7-838E-C02BFF69E7A8}"/>
          </ac:grpSpMkLst>
        </pc:grpChg>
        <pc:grpChg chg="mod">
          <ac:chgData name="Masaya Yamaguchi" userId="8869a66585b793a1" providerId="LiveId" clId="{44D3BE25-6B14-489C-8991-1A27464A139E}" dt="2020-07-24T18:43:30.021" v="2604" actId="1076"/>
          <ac:grpSpMkLst>
            <pc:docMk/>
            <pc:sldMk cId="1904588097" sldId="265"/>
            <ac:grpSpMk id="125" creationId="{7165087E-8081-45CE-A189-7AC7718F95EC}"/>
          </ac:grpSpMkLst>
        </pc:grpChg>
        <pc:picChg chg="del mod">
          <ac:chgData name="Masaya Yamaguchi" userId="8869a66585b793a1" providerId="LiveId" clId="{44D3BE25-6B14-489C-8991-1A27464A139E}" dt="2020-07-24T18:48:48.857" v="2781" actId="478"/>
          <ac:picMkLst>
            <pc:docMk/>
            <pc:sldMk cId="1904588097" sldId="265"/>
            <ac:picMk id="22" creationId="{304028C7-80B3-42AF-A2C1-EBA9A1198D73}"/>
          </ac:picMkLst>
        </pc:picChg>
        <pc:picChg chg="mod ord">
          <ac:chgData name="Masaya Yamaguchi" userId="8869a66585b793a1" providerId="LiveId" clId="{44D3BE25-6B14-489C-8991-1A27464A139E}" dt="2020-07-24T18:46:38.523" v="2746" actId="164"/>
          <ac:picMkLst>
            <pc:docMk/>
            <pc:sldMk cId="1904588097" sldId="265"/>
            <ac:picMk id="87" creationId="{2794638B-4CAB-4FC1-9D88-04EF6A0FBDBC}"/>
          </ac:picMkLst>
        </pc:picChg>
        <pc:picChg chg="mod ord">
          <ac:chgData name="Masaya Yamaguchi" userId="8869a66585b793a1" providerId="LiveId" clId="{44D3BE25-6B14-489C-8991-1A27464A139E}" dt="2020-07-24T18:46:38.523" v="2746" actId="164"/>
          <ac:picMkLst>
            <pc:docMk/>
            <pc:sldMk cId="1904588097" sldId="265"/>
            <ac:picMk id="89" creationId="{33C6C026-A294-459F-9CCB-AE5E5BC05CEE}"/>
          </ac:picMkLst>
        </pc:picChg>
        <pc:picChg chg="mod ord">
          <ac:chgData name="Masaya Yamaguchi" userId="8869a66585b793a1" providerId="LiveId" clId="{44D3BE25-6B14-489C-8991-1A27464A139E}" dt="2020-07-24T18:46:38.523" v="2746" actId="164"/>
          <ac:picMkLst>
            <pc:docMk/>
            <pc:sldMk cId="1904588097" sldId="265"/>
            <ac:picMk id="91" creationId="{482060CC-4D40-4B2E-91A8-54B7F9C3000A}"/>
          </ac:picMkLst>
        </pc:picChg>
        <pc:picChg chg="mod ord">
          <ac:chgData name="Masaya Yamaguchi" userId="8869a66585b793a1" providerId="LiveId" clId="{44D3BE25-6B14-489C-8991-1A27464A139E}" dt="2020-07-24T18:46:38.523" v="2746" actId="164"/>
          <ac:picMkLst>
            <pc:docMk/>
            <pc:sldMk cId="1904588097" sldId="265"/>
            <ac:picMk id="93" creationId="{C528DD58-0457-453B-874D-A7E9D6034766}"/>
          </ac:picMkLst>
        </pc:picChg>
        <pc:picChg chg="mod ord">
          <ac:chgData name="Masaya Yamaguchi" userId="8869a66585b793a1" providerId="LiveId" clId="{44D3BE25-6B14-489C-8991-1A27464A139E}" dt="2020-07-24T18:46:38.523" v="2746" actId="164"/>
          <ac:picMkLst>
            <pc:docMk/>
            <pc:sldMk cId="1904588097" sldId="265"/>
            <ac:picMk id="95" creationId="{D7A43C89-42D2-405E-82A3-942854DBEE43}"/>
          </ac:picMkLst>
        </pc:picChg>
        <pc:picChg chg="add del mod">
          <ac:chgData name="Masaya Yamaguchi" userId="8869a66585b793a1" providerId="LiveId" clId="{44D3BE25-6B14-489C-8991-1A27464A139E}" dt="2020-07-24T18:45:18.493" v="2727" actId="478"/>
          <ac:picMkLst>
            <pc:docMk/>
            <pc:sldMk cId="1904588097" sldId="265"/>
            <ac:picMk id="98" creationId="{2E068E50-5A49-48A5-B95B-B770F8E9E61F}"/>
          </ac:picMkLst>
        </pc:picChg>
        <pc:picChg chg="add del mod">
          <ac:chgData name="Masaya Yamaguchi" userId="8869a66585b793a1" providerId="LiveId" clId="{44D3BE25-6B14-489C-8991-1A27464A139E}" dt="2020-07-24T18:46:06.114" v="2745" actId="478"/>
          <ac:picMkLst>
            <pc:docMk/>
            <pc:sldMk cId="1904588097" sldId="265"/>
            <ac:picMk id="101" creationId="{879047BD-C7B7-4AEA-8F39-18EAF7FD5B3C}"/>
          </ac:picMkLst>
        </pc:picChg>
        <pc:picChg chg="del mod ord">
          <ac:chgData name="Masaya Yamaguchi" userId="8869a66585b793a1" providerId="LiveId" clId="{44D3BE25-6B14-489C-8991-1A27464A139E}" dt="2020-07-24T18:49:33.135" v="2794" actId="478"/>
          <ac:picMkLst>
            <pc:docMk/>
            <pc:sldMk cId="1904588097" sldId="265"/>
            <ac:picMk id="102" creationId="{522F1E52-3BFF-425C-A2FF-D03063E35F9F}"/>
          </ac:picMkLst>
        </pc:picChg>
        <pc:picChg chg="del mod ord">
          <ac:chgData name="Masaya Yamaguchi" userId="8869a66585b793a1" providerId="LiveId" clId="{44D3BE25-6B14-489C-8991-1A27464A139E}" dt="2020-07-24T18:49:43.272" v="2807" actId="478"/>
          <ac:picMkLst>
            <pc:docMk/>
            <pc:sldMk cId="1904588097" sldId="265"/>
            <ac:picMk id="104" creationId="{71D0CB3B-3E90-420F-B73E-833F37BFEC01}"/>
          </ac:picMkLst>
        </pc:picChg>
        <pc:picChg chg="del mod ord">
          <ac:chgData name="Masaya Yamaguchi" userId="8869a66585b793a1" providerId="LiveId" clId="{44D3BE25-6B14-489C-8991-1A27464A139E}" dt="2020-07-24T18:50:01.882" v="2821" actId="478"/>
          <ac:picMkLst>
            <pc:docMk/>
            <pc:sldMk cId="1904588097" sldId="265"/>
            <ac:picMk id="106" creationId="{85019465-10BC-4F49-9320-5DB9CE09EEE4}"/>
          </ac:picMkLst>
        </pc:picChg>
        <pc:picChg chg="mod ord">
          <ac:chgData name="Masaya Yamaguchi" userId="8869a66585b793a1" providerId="LiveId" clId="{44D3BE25-6B14-489C-8991-1A27464A139E}" dt="2020-07-24T18:50:01.882" v="2820" actId="108"/>
          <ac:picMkLst>
            <pc:docMk/>
            <pc:sldMk cId="1904588097" sldId="265"/>
            <ac:picMk id="108" creationId="{1457C8C4-B6BD-4D7C-B25B-DE7FD0880BD0}"/>
          </ac:picMkLst>
        </pc:picChg>
        <pc:picChg chg="mod">
          <ac:chgData name="Masaya Yamaguchi" userId="8869a66585b793a1" providerId="LiveId" clId="{44D3BE25-6B14-489C-8991-1A27464A139E}" dt="2020-07-24T18:46:38.523" v="2746" actId="164"/>
          <ac:picMkLst>
            <pc:docMk/>
            <pc:sldMk cId="1904588097" sldId="265"/>
            <ac:picMk id="109" creationId="{DBD8D996-9F45-4F2C-A8B5-16ABECF6B4F0}"/>
          </ac:picMkLst>
        </pc:picChg>
        <pc:picChg chg="del mod">
          <ac:chgData name="Masaya Yamaguchi" userId="8869a66585b793a1" providerId="LiveId" clId="{44D3BE25-6B14-489C-8991-1A27464A139E}" dt="2020-07-24T18:44:15.626" v="2653" actId="478"/>
          <ac:picMkLst>
            <pc:docMk/>
            <pc:sldMk cId="1904588097" sldId="265"/>
            <ac:picMk id="115" creationId="{E995712D-1CE1-44C3-A7BB-393995F57F56}"/>
          </ac:picMkLst>
        </pc:picChg>
        <pc:picChg chg="mod">
          <ac:chgData name="Masaya Yamaguchi" userId="8869a66585b793a1" providerId="LiveId" clId="{44D3BE25-6B14-489C-8991-1A27464A139E}" dt="2020-07-24T18:46:38.523" v="2746" actId="164"/>
          <ac:picMkLst>
            <pc:docMk/>
            <pc:sldMk cId="1904588097" sldId="265"/>
            <ac:picMk id="117" creationId="{13FB4846-27A8-46C0-AAEE-BAD398FAF61D}"/>
          </ac:picMkLst>
        </pc:picChg>
        <pc:picChg chg="del mod">
          <ac:chgData name="Masaya Yamaguchi" userId="8869a66585b793a1" providerId="LiveId" clId="{44D3BE25-6B14-489C-8991-1A27464A139E}" dt="2020-07-24T18:45:01.522" v="2713" actId="478"/>
          <ac:picMkLst>
            <pc:docMk/>
            <pc:sldMk cId="1904588097" sldId="265"/>
            <ac:picMk id="119" creationId="{4B774A65-0D3D-42F4-839D-63A2EB1759B3}"/>
          </ac:picMkLst>
        </pc:picChg>
        <pc:picChg chg="del mod">
          <ac:chgData name="Masaya Yamaguchi" userId="8869a66585b793a1" providerId="LiveId" clId="{44D3BE25-6B14-489C-8991-1A27464A139E}" dt="2020-07-24T18:44:50.135" v="2684" actId="478"/>
          <ac:picMkLst>
            <pc:docMk/>
            <pc:sldMk cId="1904588097" sldId="265"/>
            <ac:picMk id="121" creationId="{D207324C-3909-4C48-B5E4-A695CE0AB967}"/>
          </ac:picMkLst>
        </pc:picChg>
        <pc:cxnChg chg="mod">
          <ac:chgData name="Masaya Yamaguchi" userId="8869a66585b793a1" providerId="LiveId" clId="{44D3BE25-6B14-489C-8991-1A27464A139E}" dt="2020-07-24T18:40:46.132" v="2566" actId="1076"/>
          <ac:cxnSpMkLst>
            <pc:docMk/>
            <pc:sldMk cId="1904588097" sldId="265"/>
            <ac:cxnSpMk id="37" creationId="{B48D8D82-8F11-4948-BB1D-8D5A2C621997}"/>
          </ac:cxnSpMkLst>
        </pc:cxnChg>
        <pc:cxnChg chg="mod">
          <ac:chgData name="Masaya Yamaguchi" userId="8869a66585b793a1" providerId="LiveId" clId="{44D3BE25-6B14-489C-8991-1A27464A139E}" dt="2020-07-24T18:40:29.242" v="2564" actId="1076"/>
          <ac:cxnSpMkLst>
            <pc:docMk/>
            <pc:sldMk cId="1904588097" sldId="265"/>
            <ac:cxnSpMk id="49" creationId="{B47F119A-9BE7-4CFB-828E-62873164C272}"/>
          </ac:cxnSpMkLst>
        </pc:cxnChg>
        <pc:cxnChg chg="mod">
          <ac:chgData name="Masaya Yamaguchi" userId="8869a66585b793a1" providerId="LiveId" clId="{44D3BE25-6B14-489C-8991-1A27464A139E}" dt="2020-07-24T18:40:35.534" v="2565" actId="1076"/>
          <ac:cxnSpMkLst>
            <pc:docMk/>
            <pc:sldMk cId="1904588097" sldId="265"/>
            <ac:cxnSpMk id="54" creationId="{C52C30C8-2853-46CD-BC72-97FC063998A5}"/>
          </ac:cxnSpMkLst>
        </pc:cxnChg>
        <pc:cxnChg chg="mod">
          <ac:chgData name="Masaya Yamaguchi" userId="8869a66585b793a1" providerId="LiveId" clId="{44D3BE25-6B14-489C-8991-1A27464A139E}" dt="2020-07-24T18:40:35.534" v="2565" actId="1076"/>
          <ac:cxnSpMkLst>
            <pc:docMk/>
            <pc:sldMk cId="1904588097" sldId="265"/>
            <ac:cxnSpMk id="55" creationId="{3989F792-8146-455E-A04C-4A391A187037}"/>
          </ac:cxnSpMkLst>
        </pc:cxnChg>
        <pc:cxnChg chg="mod">
          <ac:chgData name="Masaya Yamaguchi" userId="8869a66585b793a1" providerId="LiveId" clId="{44D3BE25-6B14-489C-8991-1A27464A139E}" dt="2020-07-24T18:40:46.132" v="2566" actId="1076"/>
          <ac:cxnSpMkLst>
            <pc:docMk/>
            <pc:sldMk cId="1904588097" sldId="265"/>
            <ac:cxnSpMk id="56" creationId="{94520189-13D0-4726-968F-966CDC2A76BF}"/>
          </ac:cxnSpMkLst>
        </pc:cxnChg>
        <pc:cxnChg chg="mod">
          <ac:chgData name="Masaya Yamaguchi" userId="8869a66585b793a1" providerId="LiveId" clId="{44D3BE25-6B14-489C-8991-1A27464A139E}" dt="2020-07-24T18:40:29.242" v="2564" actId="1076"/>
          <ac:cxnSpMkLst>
            <pc:docMk/>
            <pc:sldMk cId="1904588097" sldId="265"/>
            <ac:cxnSpMk id="57" creationId="{D6E9CE51-2A01-4413-84CC-7F98C0CA12E6}"/>
          </ac:cxnSpMkLst>
        </pc:cxnChg>
        <pc:cxnChg chg="mod">
          <ac:chgData name="Masaya Yamaguchi" userId="8869a66585b793a1" providerId="LiveId" clId="{44D3BE25-6B14-489C-8991-1A27464A139E}" dt="2020-07-24T18:40:29.242" v="2564" actId="1076"/>
          <ac:cxnSpMkLst>
            <pc:docMk/>
            <pc:sldMk cId="1904588097" sldId="265"/>
            <ac:cxnSpMk id="58" creationId="{B1CD3E04-85E4-4F9C-A8B9-83F94E225455}"/>
          </ac:cxnSpMkLst>
        </pc:cxnChg>
        <pc:cxnChg chg="mod">
          <ac:chgData name="Masaya Yamaguchi" userId="8869a66585b793a1" providerId="LiveId" clId="{44D3BE25-6B14-489C-8991-1A27464A139E}" dt="2020-07-24T18:40:46.132" v="2566" actId="1076"/>
          <ac:cxnSpMkLst>
            <pc:docMk/>
            <pc:sldMk cId="1904588097" sldId="265"/>
            <ac:cxnSpMk id="59" creationId="{FF740D48-8781-4878-8754-AEE76A3CB1F8}"/>
          </ac:cxnSpMkLst>
        </pc:cxnChg>
        <pc:cxnChg chg="mod">
          <ac:chgData name="Masaya Yamaguchi" userId="8869a66585b793a1" providerId="LiveId" clId="{44D3BE25-6B14-489C-8991-1A27464A139E}" dt="2020-07-24T18:40:35.534" v="2565" actId="1076"/>
          <ac:cxnSpMkLst>
            <pc:docMk/>
            <pc:sldMk cId="1904588097" sldId="265"/>
            <ac:cxnSpMk id="60" creationId="{99DFA228-AA83-45B5-96B1-865534260163}"/>
          </ac:cxnSpMkLst>
        </pc:cxnChg>
        <pc:cxnChg chg="add mod">
          <ac:chgData name="Masaya Yamaguchi" userId="8869a66585b793a1" providerId="LiveId" clId="{44D3BE25-6B14-489C-8991-1A27464A139E}" dt="2020-07-24T18:46:38.523" v="2746" actId="164"/>
          <ac:cxnSpMkLst>
            <pc:docMk/>
            <pc:sldMk cId="1904588097" sldId="265"/>
            <ac:cxnSpMk id="65" creationId="{290D1D14-DCF8-4F2F-8D06-B16D4AC3BA9E}"/>
          </ac:cxnSpMkLst>
        </pc:cxnChg>
        <pc:cxnChg chg="add mod">
          <ac:chgData name="Masaya Yamaguchi" userId="8869a66585b793a1" providerId="LiveId" clId="{44D3BE25-6B14-489C-8991-1A27464A139E}" dt="2020-07-24T18:46:38.523" v="2746" actId="164"/>
          <ac:cxnSpMkLst>
            <pc:docMk/>
            <pc:sldMk cId="1904588097" sldId="265"/>
            <ac:cxnSpMk id="66" creationId="{150EF0C7-6EC0-440A-B352-D9EA0578FA4C}"/>
          </ac:cxnSpMkLst>
        </pc:cxnChg>
        <pc:cxnChg chg="add mod">
          <ac:chgData name="Masaya Yamaguchi" userId="8869a66585b793a1" providerId="LiveId" clId="{44D3BE25-6B14-489C-8991-1A27464A139E}" dt="2020-07-24T18:46:52.110" v="2749" actId="164"/>
          <ac:cxnSpMkLst>
            <pc:docMk/>
            <pc:sldMk cId="1904588097" sldId="265"/>
            <ac:cxnSpMk id="67" creationId="{6C869DD3-CB72-4113-A573-EEA59D120E77}"/>
          </ac:cxnSpMkLst>
        </pc:cxnChg>
        <pc:cxnChg chg="add mod">
          <ac:chgData name="Masaya Yamaguchi" userId="8869a66585b793a1" providerId="LiveId" clId="{44D3BE25-6B14-489C-8991-1A27464A139E}" dt="2020-07-24T18:46:38.523" v="2746" actId="164"/>
          <ac:cxnSpMkLst>
            <pc:docMk/>
            <pc:sldMk cId="1904588097" sldId="265"/>
            <ac:cxnSpMk id="68" creationId="{2924D313-2492-49E3-8AFF-19E4399CE13B}"/>
          </ac:cxnSpMkLst>
        </pc:cxnChg>
        <pc:cxnChg chg="add mod">
          <ac:chgData name="Masaya Yamaguchi" userId="8869a66585b793a1" providerId="LiveId" clId="{44D3BE25-6B14-489C-8991-1A27464A139E}" dt="2020-07-24T18:46:38.523" v="2746" actId="164"/>
          <ac:cxnSpMkLst>
            <pc:docMk/>
            <pc:sldMk cId="1904588097" sldId="265"/>
            <ac:cxnSpMk id="69" creationId="{3C35585A-55C0-4BC1-9692-D93038EFFFC2}"/>
          </ac:cxnSpMkLst>
        </pc:cxnChg>
        <pc:cxnChg chg="add mod">
          <ac:chgData name="Masaya Yamaguchi" userId="8869a66585b793a1" providerId="LiveId" clId="{44D3BE25-6B14-489C-8991-1A27464A139E}" dt="2020-07-24T18:46:52.110" v="2749" actId="164"/>
          <ac:cxnSpMkLst>
            <pc:docMk/>
            <pc:sldMk cId="1904588097" sldId="265"/>
            <ac:cxnSpMk id="70" creationId="{E6117DFE-F0C6-4728-BBE2-57DC9CF33A2A}"/>
          </ac:cxnSpMkLst>
        </pc:cxnChg>
        <pc:cxnChg chg="add mod">
          <ac:chgData name="Masaya Yamaguchi" userId="8869a66585b793a1" providerId="LiveId" clId="{44D3BE25-6B14-489C-8991-1A27464A139E}" dt="2020-07-24T18:46:38.523" v="2746" actId="164"/>
          <ac:cxnSpMkLst>
            <pc:docMk/>
            <pc:sldMk cId="1904588097" sldId="265"/>
            <ac:cxnSpMk id="71" creationId="{F49F5B34-C773-4C20-8A12-7D17D67B3EEE}"/>
          </ac:cxnSpMkLst>
        </pc:cxnChg>
        <pc:cxnChg chg="add mod">
          <ac:chgData name="Masaya Yamaguchi" userId="8869a66585b793a1" providerId="LiveId" clId="{44D3BE25-6B14-489C-8991-1A27464A139E}" dt="2020-07-24T18:46:38.523" v="2746" actId="164"/>
          <ac:cxnSpMkLst>
            <pc:docMk/>
            <pc:sldMk cId="1904588097" sldId="265"/>
            <ac:cxnSpMk id="72" creationId="{E3F3B3E5-A429-4CFB-9EB7-5E7AC4797239}"/>
          </ac:cxnSpMkLst>
        </pc:cxnChg>
        <pc:cxnChg chg="add mod">
          <ac:chgData name="Masaya Yamaguchi" userId="8869a66585b793a1" providerId="LiveId" clId="{44D3BE25-6B14-489C-8991-1A27464A139E}" dt="2020-07-24T18:46:59.649" v="2752" actId="164"/>
          <ac:cxnSpMkLst>
            <pc:docMk/>
            <pc:sldMk cId="1904588097" sldId="265"/>
            <ac:cxnSpMk id="73" creationId="{35FB3A42-974D-47C7-AEFE-099846C9A826}"/>
          </ac:cxnSpMkLst>
        </pc:cxnChg>
      </pc:sldChg>
      <pc:sldChg chg="modSp">
        <pc:chgData name="Masaya Yamaguchi" userId="8869a66585b793a1" providerId="LiveId" clId="{44D3BE25-6B14-489C-8991-1A27464A139E}" dt="2020-07-24T18:58:02.407" v="3114" actId="20577"/>
        <pc:sldMkLst>
          <pc:docMk/>
          <pc:sldMk cId="1873733489" sldId="266"/>
        </pc:sldMkLst>
        <pc:spChg chg="mod">
          <ac:chgData name="Masaya Yamaguchi" userId="8869a66585b793a1" providerId="LiveId" clId="{44D3BE25-6B14-489C-8991-1A27464A139E}" dt="2020-07-24T18:58:02.407" v="3114" actId="20577"/>
          <ac:spMkLst>
            <pc:docMk/>
            <pc:sldMk cId="1873733489" sldId="266"/>
            <ac:spMk id="2" creationId="{A0F39BA3-32F4-460B-A00F-65C4BCEF5823}"/>
          </ac:spMkLst>
        </pc:spChg>
        <pc:spChg chg="mod">
          <ac:chgData name="Masaya Yamaguchi" userId="8869a66585b793a1" providerId="LiveId" clId="{44D3BE25-6B14-489C-8991-1A27464A139E}" dt="2020-07-24T18:55:18.128" v="2975" actId="20577"/>
          <ac:spMkLst>
            <pc:docMk/>
            <pc:sldMk cId="1873733489" sldId="266"/>
            <ac:spMk id="6" creationId="{6B551181-2C66-4A19-BFC6-2ADD5F37BB92}"/>
          </ac:spMkLst>
        </pc:spChg>
        <pc:picChg chg="mod">
          <ac:chgData name="Masaya Yamaguchi" userId="8869a66585b793a1" providerId="LiveId" clId="{44D3BE25-6B14-489C-8991-1A27464A139E}" dt="2020-07-24T18:54:05.340" v="2944" actId="14826"/>
          <ac:picMkLst>
            <pc:docMk/>
            <pc:sldMk cId="1873733489" sldId="266"/>
            <ac:picMk id="9" creationId="{42C04414-7C10-4A47-B4F3-3A54143F1914}"/>
          </ac:picMkLst>
        </pc:picChg>
        <pc:picChg chg="mod">
          <ac:chgData name="Masaya Yamaguchi" userId="8869a66585b793a1" providerId="LiveId" clId="{44D3BE25-6B14-489C-8991-1A27464A139E}" dt="2020-07-24T18:54:10.654" v="2945" actId="14826"/>
          <ac:picMkLst>
            <pc:docMk/>
            <pc:sldMk cId="1873733489" sldId="266"/>
            <ac:picMk id="11" creationId="{ED7CB026-A1D6-4428-B20C-95E267CEB6E3}"/>
          </ac:picMkLst>
        </pc:picChg>
      </pc:sldChg>
      <pc:sldChg chg="addSp delSp modSp">
        <pc:chgData name="Masaya Yamaguchi" userId="8869a66585b793a1" providerId="LiveId" clId="{44D3BE25-6B14-489C-8991-1A27464A139E}" dt="2020-07-24T19:10:30.532" v="3630" actId="1076"/>
        <pc:sldMkLst>
          <pc:docMk/>
          <pc:sldMk cId="3645404220" sldId="267"/>
        </pc:sldMkLst>
        <pc:spChg chg="mod">
          <ac:chgData name="Masaya Yamaguchi" userId="8869a66585b793a1" providerId="LiveId" clId="{44D3BE25-6B14-489C-8991-1A27464A139E}" dt="2020-07-24T19:00:00.440" v="3277" actId="20577"/>
          <ac:spMkLst>
            <pc:docMk/>
            <pc:sldMk cId="3645404220" sldId="267"/>
            <ac:spMk id="2" creationId="{A0F39BA3-32F4-460B-A00F-65C4BCEF5823}"/>
          </ac:spMkLst>
        </pc:spChg>
        <pc:spChg chg="mod">
          <ac:chgData name="Masaya Yamaguchi" userId="8869a66585b793a1" providerId="LiveId" clId="{44D3BE25-6B14-489C-8991-1A27464A139E}" dt="2020-07-24T18:56:52.987" v="3111" actId="20577"/>
          <ac:spMkLst>
            <pc:docMk/>
            <pc:sldMk cId="3645404220" sldId="267"/>
            <ac:spMk id="6" creationId="{6B551181-2C66-4A19-BFC6-2ADD5F37BB92}"/>
          </ac:spMkLst>
        </pc:spChg>
        <pc:spChg chg="del">
          <ac:chgData name="Masaya Yamaguchi" userId="8869a66585b793a1" providerId="LiveId" clId="{44D3BE25-6B14-489C-8991-1A27464A139E}" dt="2020-07-24T18:58:11.423" v="3116"/>
          <ac:spMkLst>
            <pc:docMk/>
            <pc:sldMk cId="3645404220" sldId="267"/>
            <ac:spMk id="8" creationId="{7DE35785-B60E-4E6E-8183-308A35A30A38}"/>
          </ac:spMkLst>
        </pc:spChg>
        <pc:spChg chg="add mod">
          <ac:chgData name="Masaya Yamaguchi" userId="8869a66585b793a1" providerId="LiveId" clId="{44D3BE25-6B14-489C-8991-1A27464A139E}" dt="2020-07-24T19:10:30.532" v="3630" actId="1076"/>
          <ac:spMkLst>
            <pc:docMk/>
            <pc:sldMk cId="3645404220" sldId="267"/>
            <ac:spMk id="10" creationId="{4A5C3F4B-AC88-4913-B8D6-2B114912F959}"/>
          </ac:spMkLst>
        </pc:spChg>
        <pc:graphicFrameChg chg="add mod modGraphic">
          <ac:chgData name="Masaya Yamaguchi" userId="8869a66585b793a1" providerId="LiveId" clId="{44D3BE25-6B14-489C-8991-1A27464A139E}" dt="2020-07-24T19:09:03.437" v="3469" actId="20577"/>
          <ac:graphicFrameMkLst>
            <pc:docMk/>
            <pc:sldMk cId="3645404220" sldId="267"/>
            <ac:graphicFrameMk id="3" creationId="{E5B8BC19-567C-46C0-B0B2-9B2F23D277AE}"/>
          </ac:graphicFrameMkLst>
        </pc:graphicFrameChg>
        <pc:picChg chg="del">
          <ac:chgData name="Masaya Yamaguchi" userId="8869a66585b793a1" providerId="LiveId" clId="{44D3BE25-6B14-489C-8991-1A27464A139E}" dt="2020-07-24T18:58:08.960" v="3115"/>
          <ac:picMkLst>
            <pc:docMk/>
            <pc:sldMk cId="3645404220" sldId="267"/>
            <ac:picMk id="9" creationId="{42C04414-7C10-4A47-B4F3-3A54143F1914}"/>
          </ac:picMkLst>
        </pc:picChg>
        <pc:picChg chg="del">
          <ac:chgData name="Masaya Yamaguchi" userId="8869a66585b793a1" providerId="LiveId" clId="{44D3BE25-6B14-489C-8991-1A27464A139E}" dt="2020-07-24T18:58:08.960" v="3115"/>
          <ac:picMkLst>
            <pc:docMk/>
            <pc:sldMk cId="3645404220" sldId="267"/>
            <ac:picMk id="11" creationId="{ED7CB026-A1D6-4428-B20C-95E267CEB6E3}"/>
          </ac:picMkLst>
        </pc:picChg>
      </pc:sldChg>
    </pc:docChg>
  </pc:docChgLst>
  <pc:docChgLst>
    <pc:chgData name="Yamaguchi Masaya" userId="8869a66585b793a1" providerId="LiveId" clId="{0585DEF9-CDBA-408A-9B99-61B152EFA353}"/>
    <pc:docChg chg="undo custSel addSld delSld modSld">
      <pc:chgData name="Yamaguchi Masaya" userId="8869a66585b793a1" providerId="LiveId" clId="{0585DEF9-CDBA-408A-9B99-61B152EFA353}" dt="2020-08-31T04:07:39.066" v="1566" actId="20577"/>
      <pc:docMkLst>
        <pc:docMk/>
      </pc:docMkLst>
      <pc:sldChg chg="modSp mod">
        <pc:chgData name="Yamaguchi Masaya" userId="8869a66585b793a1" providerId="LiveId" clId="{0585DEF9-CDBA-408A-9B99-61B152EFA353}" dt="2020-08-31T03:45:08.546" v="64" actId="20577"/>
        <pc:sldMkLst>
          <pc:docMk/>
          <pc:sldMk cId="828684758" sldId="271"/>
        </pc:sldMkLst>
        <pc:spChg chg="mod">
          <ac:chgData name="Yamaguchi Masaya" userId="8869a66585b793a1" providerId="LiveId" clId="{0585DEF9-CDBA-408A-9B99-61B152EFA353}" dt="2020-08-31T03:45:08.546" v="64" actId="20577"/>
          <ac:spMkLst>
            <pc:docMk/>
            <pc:sldMk cId="828684758" sldId="271"/>
            <ac:spMk id="2" creationId="{F81E8819-E4D2-47AA-8E02-603638F0FCB7}"/>
          </ac:spMkLst>
        </pc:spChg>
        <pc:graphicFrameChg chg="mod modGraphic">
          <ac:chgData name="Yamaguchi Masaya" userId="8869a66585b793a1" providerId="LiveId" clId="{0585DEF9-CDBA-408A-9B99-61B152EFA353}" dt="2020-08-31T03:37:40.063" v="18" actId="255"/>
          <ac:graphicFrameMkLst>
            <pc:docMk/>
            <pc:sldMk cId="828684758" sldId="271"/>
            <ac:graphicFrameMk id="3" creationId="{271D3AA3-7BA8-4C1F-B10C-D69562BD8527}"/>
          </ac:graphicFrameMkLst>
        </pc:graphicFrameChg>
      </pc:sldChg>
      <pc:sldChg chg="new del">
        <pc:chgData name="Yamaguchi Masaya" userId="8869a66585b793a1" providerId="LiveId" clId="{0585DEF9-CDBA-408A-9B99-61B152EFA353}" dt="2020-08-31T03:42:35.964" v="20" actId="2696"/>
        <pc:sldMkLst>
          <pc:docMk/>
          <pc:sldMk cId="25107152" sldId="272"/>
        </pc:sldMkLst>
      </pc:sldChg>
      <pc:sldChg chg="addSp modSp add mod">
        <pc:chgData name="Yamaguchi Masaya" userId="8869a66585b793a1" providerId="LiveId" clId="{0585DEF9-CDBA-408A-9B99-61B152EFA353}" dt="2020-08-31T03:56:16.369" v="822" actId="20577"/>
        <pc:sldMkLst>
          <pc:docMk/>
          <pc:sldMk cId="500665571" sldId="272"/>
        </pc:sldMkLst>
        <pc:spChg chg="mod">
          <ac:chgData name="Yamaguchi Masaya" userId="8869a66585b793a1" providerId="LiveId" clId="{0585DEF9-CDBA-408A-9B99-61B152EFA353}" dt="2020-08-31T03:56:16.369" v="822" actId="20577"/>
          <ac:spMkLst>
            <pc:docMk/>
            <pc:sldMk cId="500665571" sldId="272"/>
            <ac:spMk id="2" creationId="{F81E8819-E4D2-47AA-8E02-603638F0FCB7}"/>
          </ac:spMkLst>
        </pc:spChg>
        <pc:spChg chg="add mod">
          <ac:chgData name="Yamaguchi Masaya" userId="8869a66585b793a1" providerId="LiveId" clId="{0585DEF9-CDBA-408A-9B99-61B152EFA353}" dt="2020-08-31T03:53:32.881" v="561" actId="20577"/>
          <ac:spMkLst>
            <pc:docMk/>
            <pc:sldMk cId="500665571" sldId="272"/>
            <ac:spMk id="3" creationId="{24A07E09-1726-40F3-9574-5298DF0AC20E}"/>
          </ac:spMkLst>
        </pc:spChg>
        <pc:spChg chg="mod">
          <ac:chgData name="Yamaguchi Masaya" userId="8869a66585b793a1" providerId="LiveId" clId="{0585DEF9-CDBA-408A-9B99-61B152EFA353}" dt="2020-08-31T03:47:14.253" v="108" actId="14100"/>
          <ac:spMkLst>
            <pc:docMk/>
            <pc:sldMk cId="500665571" sldId="272"/>
            <ac:spMk id="5" creationId="{C723792D-244F-46B4-AEF2-7DD62A18A0E1}"/>
          </ac:spMkLst>
        </pc:spChg>
      </pc:sldChg>
      <pc:sldChg chg="delSp modSp add mod">
        <pc:chgData name="Yamaguchi Masaya" userId="8869a66585b793a1" providerId="LiveId" clId="{0585DEF9-CDBA-408A-9B99-61B152EFA353}" dt="2020-08-31T04:04:20.016" v="1344" actId="20577"/>
        <pc:sldMkLst>
          <pc:docMk/>
          <pc:sldMk cId="2301847676" sldId="273"/>
        </pc:sldMkLst>
        <pc:spChg chg="mod">
          <ac:chgData name="Yamaguchi Masaya" userId="8869a66585b793a1" providerId="LiveId" clId="{0585DEF9-CDBA-408A-9B99-61B152EFA353}" dt="2020-08-31T04:04:20.016" v="1344" actId="20577"/>
          <ac:spMkLst>
            <pc:docMk/>
            <pc:sldMk cId="2301847676" sldId="273"/>
            <ac:spMk id="2" creationId="{F81E8819-E4D2-47AA-8E02-603638F0FCB7}"/>
          </ac:spMkLst>
        </pc:spChg>
        <pc:spChg chg="del">
          <ac:chgData name="Yamaguchi Masaya" userId="8869a66585b793a1" providerId="LiveId" clId="{0585DEF9-CDBA-408A-9B99-61B152EFA353}" dt="2020-08-31T03:57:28.039" v="829" actId="21"/>
          <ac:spMkLst>
            <pc:docMk/>
            <pc:sldMk cId="2301847676" sldId="273"/>
            <ac:spMk id="3" creationId="{24A07E09-1726-40F3-9574-5298DF0AC20E}"/>
          </ac:spMkLst>
        </pc:spChg>
        <pc:spChg chg="mod">
          <ac:chgData name="Yamaguchi Masaya" userId="8869a66585b793a1" providerId="LiveId" clId="{0585DEF9-CDBA-408A-9B99-61B152EFA353}" dt="2020-08-31T03:57:22.718" v="828" actId="20577"/>
          <ac:spMkLst>
            <pc:docMk/>
            <pc:sldMk cId="2301847676" sldId="273"/>
            <ac:spMk id="5" creationId="{C723792D-244F-46B4-AEF2-7DD62A18A0E1}"/>
          </ac:spMkLst>
        </pc:spChg>
      </pc:sldChg>
      <pc:sldChg chg="modSp add mod">
        <pc:chgData name="Yamaguchi Masaya" userId="8869a66585b793a1" providerId="LiveId" clId="{0585DEF9-CDBA-408A-9B99-61B152EFA353}" dt="2020-08-31T04:07:39.066" v="1566" actId="20577"/>
        <pc:sldMkLst>
          <pc:docMk/>
          <pc:sldMk cId="1090393419" sldId="274"/>
        </pc:sldMkLst>
        <pc:spChg chg="mod">
          <ac:chgData name="Yamaguchi Masaya" userId="8869a66585b793a1" providerId="LiveId" clId="{0585DEF9-CDBA-408A-9B99-61B152EFA353}" dt="2020-08-31T04:07:39.066" v="1566" actId="20577"/>
          <ac:spMkLst>
            <pc:docMk/>
            <pc:sldMk cId="1090393419" sldId="274"/>
            <ac:spMk id="2" creationId="{F81E8819-E4D2-47AA-8E02-603638F0FCB7}"/>
          </ac:spMkLst>
        </pc:spChg>
        <pc:spChg chg="mod">
          <ac:chgData name="Yamaguchi Masaya" userId="8869a66585b793a1" providerId="LiveId" clId="{0585DEF9-CDBA-408A-9B99-61B152EFA353}" dt="2020-08-31T04:05:19.115" v="1372" actId="20577"/>
          <ac:spMkLst>
            <pc:docMk/>
            <pc:sldMk cId="1090393419" sldId="274"/>
            <ac:spMk id="5" creationId="{C723792D-244F-46B4-AEF2-7DD62A18A0E1}"/>
          </ac:spMkLst>
        </pc:spChg>
      </pc:sldChg>
    </pc:docChg>
  </pc:docChgLst>
  <pc:docChgLst>
    <pc:chgData name="Masaya Yamaguchi" userId="8869a66585b793a1" providerId="LiveId" clId="{C1662E5D-4F69-4976-B2CE-5C1E311DE216}"/>
    <pc:docChg chg="undo custSel delSld modSld">
      <pc:chgData name="Masaya Yamaguchi" userId="8869a66585b793a1" providerId="LiveId" clId="{C1662E5D-4F69-4976-B2CE-5C1E311DE216}" dt="2020-08-01T19:11:07.419" v="3346" actId="1076"/>
      <pc:docMkLst>
        <pc:docMk/>
      </pc:docMkLst>
      <pc:sldChg chg="modSp">
        <pc:chgData name="Masaya Yamaguchi" userId="8869a66585b793a1" providerId="LiveId" clId="{C1662E5D-4F69-4976-B2CE-5C1E311DE216}" dt="2020-08-01T17:39:36.831" v="172" actId="20577"/>
        <pc:sldMkLst>
          <pc:docMk/>
          <pc:sldMk cId="2216193728" sldId="256"/>
        </pc:sldMkLst>
        <pc:spChg chg="mod">
          <ac:chgData name="Masaya Yamaguchi" userId="8869a66585b793a1" providerId="LiveId" clId="{C1662E5D-4F69-4976-B2CE-5C1E311DE216}" dt="2020-08-01T17:39:36.831" v="172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C1662E5D-4F69-4976-B2CE-5C1E311DE216}" dt="2020-08-01T17:36:39.196" v="9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del">
        <pc:chgData name="Masaya Yamaguchi" userId="8869a66585b793a1" providerId="LiveId" clId="{C1662E5D-4F69-4976-B2CE-5C1E311DE216}" dt="2020-08-01T17:43:42.778" v="309" actId="2696"/>
        <pc:sldMkLst>
          <pc:docMk/>
          <pc:sldMk cId="3512458007" sldId="257"/>
        </pc:sldMkLst>
      </pc:sldChg>
      <pc:sldChg chg="modSp">
        <pc:chgData name="Masaya Yamaguchi" userId="8869a66585b793a1" providerId="LiveId" clId="{C1662E5D-4F69-4976-B2CE-5C1E311DE216}" dt="2020-08-01T17:41:26.932" v="304" actId="20577"/>
        <pc:sldMkLst>
          <pc:docMk/>
          <pc:sldMk cId="591245623" sldId="259"/>
        </pc:sldMkLst>
        <pc:spChg chg="mod">
          <ac:chgData name="Masaya Yamaguchi" userId="8869a66585b793a1" providerId="LiveId" clId="{C1662E5D-4F69-4976-B2CE-5C1E311DE216}" dt="2020-08-01T17:41:26.932" v="304" actId="20577"/>
          <ac:spMkLst>
            <pc:docMk/>
            <pc:sldMk cId="591245623" sldId="259"/>
            <ac:spMk id="4" creationId="{D93BC6C0-F763-442A-A026-4978E59453E7}"/>
          </ac:spMkLst>
        </pc:spChg>
      </pc:sldChg>
      <pc:sldChg chg="addSp delSp modSp">
        <pc:chgData name="Masaya Yamaguchi" userId="8869a66585b793a1" providerId="LiveId" clId="{C1662E5D-4F69-4976-B2CE-5C1E311DE216}" dt="2020-08-01T18:31:24.413" v="2273" actId="20577"/>
        <pc:sldMkLst>
          <pc:docMk/>
          <pc:sldMk cId="2636089329" sldId="260"/>
        </pc:sldMkLst>
        <pc:spChg chg="mod">
          <ac:chgData name="Masaya Yamaguchi" userId="8869a66585b793a1" providerId="LiveId" clId="{C1662E5D-4F69-4976-B2CE-5C1E311DE216}" dt="2020-08-01T18:15:21.886" v="1709" actId="20577"/>
          <ac:spMkLst>
            <pc:docMk/>
            <pc:sldMk cId="2636089329" sldId="260"/>
            <ac:spMk id="2" creationId="{A0F39BA3-32F4-460B-A00F-65C4BCEF5823}"/>
          </ac:spMkLst>
        </pc:spChg>
        <pc:spChg chg="add mod">
          <ac:chgData name="Masaya Yamaguchi" userId="8869a66585b793a1" providerId="LiveId" clId="{C1662E5D-4F69-4976-B2CE-5C1E311DE216}" dt="2020-08-01T18:11:52.593" v="1631" actId="207"/>
          <ac:spMkLst>
            <pc:docMk/>
            <pc:sldMk cId="2636089329" sldId="260"/>
            <ac:spMk id="3" creationId="{BD0BC8CE-6DD6-4B4A-988D-00CF1F9184BB}"/>
          </ac:spMkLst>
        </pc:spChg>
        <pc:spChg chg="mod">
          <ac:chgData name="Masaya Yamaguchi" userId="8869a66585b793a1" providerId="LiveId" clId="{C1662E5D-4F69-4976-B2CE-5C1E311DE216}" dt="2020-08-01T18:31:24.413" v="2273" actId="20577"/>
          <ac:spMkLst>
            <pc:docMk/>
            <pc:sldMk cId="2636089329" sldId="260"/>
            <ac:spMk id="6" creationId="{6B551181-2C66-4A19-BFC6-2ADD5F37BB92}"/>
          </ac:spMkLst>
        </pc:spChg>
        <pc:grpChg chg="del">
          <ac:chgData name="Masaya Yamaguchi" userId="8869a66585b793a1" providerId="LiveId" clId="{C1662E5D-4F69-4976-B2CE-5C1E311DE216}" dt="2020-08-01T18:03:08.492" v="1418"/>
          <ac:grpSpMkLst>
            <pc:docMk/>
            <pc:sldMk cId="2636089329" sldId="260"/>
            <ac:grpSpMk id="125" creationId="{7165087E-8081-45CE-A189-7AC7718F95EC}"/>
          </ac:grpSpMkLst>
        </pc:grpChg>
        <pc:picChg chg="del">
          <ac:chgData name="Masaya Yamaguchi" userId="8869a66585b793a1" providerId="LiveId" clId="{C1662E5D-4F69-4976-B2CE-5C1E311DE216}" dt="2020-08-01T18:03:11.570" v="1419"/>
          <ac:picMkLst>
            <pc:docMk/>
            <pc:sldMk cId="2636089329" sldId="260"/>
            <ac:picMk id="123" creationId="{B482DBC4-BAD4-4562-BBE1-C9BC702BBF06}"/>
          </ac:picMkLst>
        </pc:picChg>
      </pc:sldChg>
      <pc:sldChg chg="addSp delSp modSp">
        <pc:chgData name="Masaya Yamaguchi" userId="8869a66585b793a1" providerId="LiveId" clId="{C1662E5D-4F69-4976-B2CE-5C1E311DE216}" dt="2020-08-01T18:53:47.379" v="2832" actId="14826"/>
        <pc:sldMkLst>
          <pc:docMk/>
          <pc:sldMk cId="657537496" sldId="261"/>
        </pc:sldMkLst>
        <pc:spChg chg="mod">
          <ac:chgData name="Masaya Yamaguchi" userId="8869a66585b793a1" providerId="LiveId" clId="{C1662E5D-4F69-4976-B2CE-5C1E311DE216}" dt="2020-08-01T18:20:32.297" v="1938" actId="20577"/>
          <ac:spMkLst>
            <pc:docMk/>
            <pc:sldMk cId="657537496" sldId="261"/>
            <ac:spMk id="2" creationId="{A0F39BA3-32F4-460B-A00F-65C4BCEF5823}"/>
          </ac:spMkLst>
        </pc:spChg>
        <pc:spChg chg="mod">
          <ac:chgData name="Masaya Yamaguchi" userId="8869a66585b793a1" providerId="LiveId" clId="{C1662E5D-4F69-4976-B2CE-5C1E311DE216}" dt="2020-08-01T18:20:39.939" v="1939" actId="20577"/>
          <ac:spMkLst>
            <pc:docMk/>
            <pc:sldMk cId="657537496" sldId="261"/>
            <ac:spMk id="24" creationId="{A91807FB-E2FD-458D-B844-B599C8B42D03}"/>
          </ac:spMkLst>
        </pc:spChg>
        <pc:picChg chg="add del mod">
          <ac:chgData name="Masaya Yamaguchi" userId="8869a66585b793a1" providerId="LiveId" clId="{C1662E5D-4F69-4976-B2CE-5C1E311DE216}" dt="2020-08-01T18:16:25.875" v="1714"/>
          <ac:picMkLst>
            <pc:docMk/>
            <pc:sldMk cId="657537496" sldId="261"/>
            <ac:picMk id="4" creationId="{00A8EE9B-37A8-483E-8D08-C92E3D9DAB52}"/>
          </ac:picMkLst>
        </pc:picChg>
        <pc:picChg chg="del mod">
          <ac:chgData name="Masaya Yamaguchi" userId="8869a66585b793a1" providerId="LiveId" clId="{C1662E5D-4F69-4976-B2CE-5C1E311DE216}" dt="2020-08-01T18:53:08.580" v="2829"/>
          <ac:picMkLst>
            <pc:docMk/>
            <pc:sldMk cId="657537496" sldId="261"/>
            <ac:picMk id="5" creationId="{05877516-AEF2-42ED-A5FF-C56EECC77A58}"/>
          </ac:picMkLst>
        </pc:picChg>
        <pc:picChg chg="add mod">
          <ac:chgData name="Masaya Yamaguchi" userId="8869a66585b793a1" providerId="LiveId" clId="{C1662E5D-4F69-4976-B2CE-5C1E311DE216}" dt="2020-08-01T18:53:37.352" v="2831" actId="14826"/>
          <ac:picMkLst>
            <pc:docMk/>
            <pc:sldMk cId="657537496" sldId="261"/>
            <ac:picMk id="9" creationId="{D34311CC-4CA9-4B0D-8AA9-E135C7994839}"/>
          </ac:picMkLst>
        </pc:picChg>
        <pc:picChg chg="add mod">
          <ac:chgData name="Masaya Yamaguchi" userId="8869a66585b793a1" providerId="LiveId" clId="{C1662E5D-4F69-4976-B2CE-5C1E311DE216}" dt="2020-08-01T18:53:47.379" v="2832" actId="14826"/>
          <ac:picMkLst>
            <pc:docMk/>
            <pc:sldMk cId="657537496" sldId="261"/>
            <ac:picMk id="10" creationId="{27E82DDE-B3A8-4128-98BF-76BDE95D0723}"/>
          </ac:picMkLst>
        </pc:picChg>
        <pc:picChg chg="del mod">
          <ac:chgData name="Masaya Yamaguchi" userId="8869a66585b793a1" providerId="LiveId" clId="{C1662E5D-4F69-4976-B2CE-5C1E311DE216}" dt="2020-08-01T18:53:08.580" v="2829"/>
          <ac:picMkLst>
            <pc:docMk/>
            <pc:sldMk cId="657537496" sldId="261"/>
            <ac:picMk id="22" creationId="{4CCF048D-BBCA-4CB3-A654-2BC0FC2739C6}"/>
          </ac:picMkLst>
        </pc:picChg>
      </pc:sldChg>
      <pc:sldChg chg="delSp modSp">
        <pc:chgData name="Masaya Yamaguchi" userId="8869a66585b793a1" providerId="LiveId" clId="{C1662E5D-4F69-4976-B2CE-5C1E311DE216}" dt="2020-08-01T18:42:30.701" v="2488" actId="20577"/>
        <pc:sldMkLst>
          <pc:docMk/>
          <pc:sldMk cId="3284990432" sldId="262"/>
        </pc:sldMkLst>
        <pc:spChg chg="mod">
          <ac:chgData name="Masaya Yamaguchi" userId="8869a66585b793a1" providerId="LiveId" clId="{C1662E5D-4F69-4976-B2CE-5C1E311DE216}" dt="2020-08-01T18:42:30.701" v="2488" actId="20577"/>
          <ac:spMkLst>
            <pc:docMk/>
            <pc:sldMk cId="3284990432" sldId="262"/>
            <ac:spMk id="2" creationId="{A0F39BA3-32F4-460B-A00F-65C4BCEF5823}"/>
          </ac:spMkLst>
        </pc:spChg>
        <pc:spChg chg="mod">
          <ac:chgData name="Masaya Yamaguchi" userId="8869a66585b793a1" providerId="LiveId" clId="{C1662E5D-4F69-4976-B2CE-5C1E311DE216}" dt="2020-08-01T18:29:40.854" v="2247" actId="1076"/>
          <ac:spMkLst>
            <pc:docMk/>
            <pc:sldMk cId="3284990432" sldId="262"/>
            <ac:spMk id="4" creationId="{44E2DAA8-8141-408F-A79E-106BEAEE7775}"/>
          </ac:spMkLst>
        </pc:spChg>
        <pc:spChg chg="mod">
          <ac:chgData name="Masaya Yamaguchi" userId="8869a66585b793a1" providerId="LiveId" clId="{C1662E5D-4F69-4976-B2CE-5C1E311DE216}" dt="2020-08-01T18:31:30.016" v="2275" actId="20577"/>
          <ac:spMkLst>
            <pc:docMk/>
            <pc:sldMk cId="3284990432" sldId="262"/>
            <ac:spMk id="6" creationId="{6B551181-2C66-4A19-BFC6-2ADD5F37BB92}"/>
          </ac:spMkLst>
        </pc:spChg>
        <pc:spChg chg="mod">
          <ac:chgData name="Masaya Yamaguchi" userId="8869a66585b793a1" providerId="LiveId" clId="{C1662E5D-4F69-4976-B2CE-5C1E311DE216}" dt="2020-08-01T18:29:44.070" v="2248" actId="1076"/>
          <ac:spMkLst>
            <pc:docMk/>
            <pc:sldMk cId="3284990432" sldId="262"/>
            <ac:spMk id="7" creationId="{0F9E74A5-D042-4626-9895-3505D6409D4E}"/>
          </ac:spMkLst>
        </pc:spChg>
        <pc:spChg chg="mod">
          <ac:chgData name="Masaya Yamaguchi" userId="8869a66585b793a1" providerId="LiveId" clId="{C1662E5D-4F69-4976-B2CE-5C1E311DE216}" dt="2020-08-01T18:30:26.052" v="2255" actId="1076"/>
          <ac:spMkLst>
            <pc:docMk/>
            <pc:sldMk cId="3284990432" sldId="262"/>
            <ac:spMk id="9" creationId="{C8502701-9420-4629-9030-6546D0CEE9DD}"/>
          </ac:spMkLst>
        </pc:spChg>
        <pc:spChg chg="mod">
          <ac:chgData name="Masaya Yamaguchi" userId="8869a66585b793a1" providerId="LiveId" clId="{C1662E5D-4F69-4976-B2CE-5C1E311DE216}" dt="2020-08-01T18:39:52.526" v="2299" actId="1076"/>
          <ac:spMkLst>
            <pc:docMk/>
            <pc:sldMk cId="3284990432" sldId="262"/>
            <ac:spMk id="10" creationId="{6525D8B0-FD70-4373-903D-F3DEE2E72C68}"/>
          </ac:spMkLst>
        </pc:spChg>
        <pc:spChg chg="mod">
          <ac:chgData name="Masaya Yamaguchi" userId="8869a66585b793a1" providerId="LiveId" clId="{C1662E5D-4F69-4976-B2CE-5C1E311DE216}" dt="2020-08-01T18:29:04.080" v="2242" actId="1076"/>
          <ac:spMkLst>
            <pc:docMk/>
            <pc:sldMk cId="3284990432" sldId="262"/>
            <ac:spMk id="13" creationId="{FEB3C1F4-79E0-4F93-8866-0BB18EA97ACE}"/>
          </ac:spMkLst>
        </pc:spChg>
        <pc:spChg chg="mod">
          <ac:chgData name="Masaya Yamaguchi" userId="8869a66585b793a1" providerId="LiveId" clId="{C1662E5D-4F69-4976-B2CE-5C1E311DE216}" dt="2020-08-01T18:29:26.610" v="2245" actId="1076"/>
          <ac:spMkLst>
            <pc:docMk/>
            <pc:sldMk cId="3284990432" sldId="262"/>
            <ac:spMk id="14" creationId="{8161DD9A-E11B-43B7-977A-11FFB6F01D60}"/>
          </ac:spMkLst>
        </pc:spChg>
        <pc:spChg chg="mod">
          <ac:chgData name="Masaya Yamaguchi" userId="8869a66585b793a1" providerId="LiveId" clId="{C1662E5D-4F69-4976-B2CE-5C1E311DE216}" dt="2020-08-01T18:30:45.066" v="2259" actId="1076"/>
          <ac:spMkLst>
            <pc:docMk/>
            <pc:sldMk cId="3284990432" sldId="262"/>
            <ac:spMk id="15" creationId="{B03CC7BF-9324-4664-8184-311921335BEB}"/>
          </ac:spMkLst>
        </pc:spChg>
        <pc:spChg chg="mod">
          <ac:chgData name="Masaya Yamaguchi" userId="8869a66585b793a1" providerId="LiveId" clId="{C1662E5D-4F69-4976-B2CE-5C1E311DE216}" dt="2020-08-01T18:39:55.004" v="2300" actId="1076"/>
          <ac:spMkLst>
            <pc:docMk/>
            <pc:sldMk cId="3284990432" sldId="262"/>
            <ac:spMk id="16" creationId="{5150E022-E393-40FA-BD0E-049FAD2FF318}"/>
          </ac:spMkLst>
        </pc:spChg>
        <pc:spChg chg="mod">
          <ac:chgData name="Masaya Yamaguchi" userId="8869a66585b793a1" providerId="LiveId" clId="{C1662E5D-4F69-4976-B2CE-5C1E311DE216}" dt="2020-08-01T18:30:18.916" v="2254" actId="1076"/>
          <ac:spMkLst>
            <pc:docMk/>
            <pc:sldMk cId="3284990432" sldId="262"/>
            <ac:spMk id="18" creationId="{47AF6E74-84B1-453B-AF6F-1BBE430AEB53}"/>
          </ac:spMkLst>
        </pc:spChg>
        <pc:spChg chg="mod">
          <ac:chgData name="Masaya Yamaguchi" userId="8869a66585b793a1" providerId="LiveId" clId="{C1662E5D-4F69-4976-B2CE-5C1E311DE216}" dt="2020-08-01T18:30:08.651" v="2253" actId="1076"/>
          <ac:spMkLst>
            <pc:docMk/>
            <pc:sldMk cId="3284990432" sldId="262"/>
            <ac:spMk id="19" creationId="{A8AE22C7-0FD2-4C4A-944F-29A9D3141D5A}"/>
          </ac:spMkLst>
        </pc:spChg>
        <pc:spChg chg="mod">
          <ac:chgData name="Masaya Yamaguchi" userId="8869a66585b793a1" providerId="LiveId" clId="{C1662E5D-4F69-4976-B2CE-5C1E311DE216}" dt="2020-08-01T18:30:31.342" v="2256" actId="1076"/>
          <ac:spMkLst>
            <pc:docMk/>
            <pc:sldMk cId="3284990432" sldId="262"/>
            <ac:spMk id="20" creationId="{33B64E1B-7538-48F0-A834-42CA44088B62}"/>
          </ac:spMkLst>
        </pc:spChg>
        <pc:spChg chg="mod">
          <ac:chgData name="Masaya Yamaguchi" userId="8869a66585b793a1" providerId="LiveId" clId="{C1662E5D-4F69-4976-B2CE-5C1E311DE216}" dt="2020-08-01T18:40:01.628" v="2302" actId="1076"/>
          <ac:spMkLst>
            <pc:docMk/>
            <pc:sldMk cId="3284990432" sldId="262"/>
            <ac:spMk id="21" creationId="{127D4CEE-6B26-486F-BB1F-2F2160B90EA8}"/>
          </ac:spMkLst>
        </pc:spChg>
        <pc:grpChg chg="mod">
          <ac:chgData name="Masaya Yamaguchi" userId="8869a66585b793a1" providerId="LiveId" clId="{C1662E5D-4F69-4976-B2CE-5C1E311DE216}" dt="2020-08-01T18:39:29.693" v="2297" actId="14100"/>
          <ac:grpSpMkLst>
            <pc:docMk/>
            <pc:sldMk cId="3284990432" sldId="262"/>
            <ac:grpSpMk id="125" creationId="{7165087E-8081-45CE-A189-7AC7718F95EC}"/>
          </ac:grpSpMkLst>
        </pc:grpChg>
        <pc:picChg chg="del mod">
          <ac:chgData name="Masaya Yamaguchi" userId="8869a66585b793a1" providerId="LiveId" clId="{C1662E5D-4F69-4976-B2CE-5C1E311DE216}" dt="2020-08-01T18:31:03.713" v="2271" actId="478"/>
          <ac:picMkLst>
            <pc:docMk/>
            <pc:sldMk cId="3284990432" sldId="262"/>
            <ac:picMk id="74" creationId="{9F6A0788-BC4A-4419-9CA2-3F1A5D430849}"/>
          </ac:picMkLst>
        </pc:picChg>
        <pc:picChg chg="mod ord">
          <ac:chgData name="Masaya Yamaguchi" userId="8869a66585b793a1" providerId="LiveId" clId="{C1662E5D-4F69-4976-B2CE-5C1E311DE216}" dt="2020-08-01T18:31:03.713" v="2270" actId="108"/>
          <ac:picMkLst>
            <pc:docMk/>
            <pc:sldMk cId="3284990432" sldId="262"/>
            <ac:picMk id="100" creationId="{ADCF0EF8-66B2-4263-94CB-93F44BE84768}"/>
          </ac:picMkLst>
        </pc:picChg>
        <pc:cxnChg chg="mod">
          <ac:chgData name="Masaya Yamaguchi" userId="8869a66585b793a1" providerId="LiveId" clId="{C1662E5D-4F69-4976-B2CE-5C1E311DE216}" dt="2020-08-01T18:29:40.854" v="2247" actId="1076"/>
          <ac:cxnSpMkLst>
            <pc:docMk/>
            <pc:sldMk cId="3284990432" sldId="262"/>
            <ac:cxnSpMk id="23" creationId="{4F5AD55B-7B4F-4ADB-84FF-5ECE5589F492}"/>
          </ac:cxnSpMkLst>
        </pc:cxnChg>
        <pc:cxnChg chg="mod">
          <ac:chgData name="Masaya Yamaguchi" userId="8869a66585b793a1" providerId="LiveId" clId="{C1662E5D-4F69-4976-B2CE-5C1E311DE216}" dt="2020-08-01T18:30:45.066" v="2259" actId="1076"/>
          <ac:cxnSpMkLst>
            <pc:docMk/>
            <pc:sldMk cId="3284990432" sldId="262"/>
            <ac:cxnSpMk id="26" creationId="{FFAFCFB5-3356-4270-8C7B-9E003C753AE9}"/>
          </ac:cxnSpMkLst>
        </pc:cxnChg>
        <pc:cxnChg chg="mod">
          <ac:chgData name="Masaya Yamaguchi" userId="8869a66585b793a1" providerId="LiveId" clId="{C1662E5D-4F69-4976-B2CE-5C1E311DE216}" dt="2020-08-01T18:29:40.854" v="2247" actId="1076"/>
          <ac:cxnSpMkLst>
            <pc:docMk/>
            <pc:sldMk cId="3284990432" sldId="262"/>
            <ac:cxnSpMk id="27" creationId="{B2CDD7E3-4C77-4D03-BDC6-9FF702CD47BB}"/>
          </ac:cxnSpMkLst>
        </pc:cxnChg>
        <pc:cxnChg chg="mod">
          <ac:chgData name="Masaya Yamaguchi" userId="8869a66585b793a1" providerId="LiveId" clId="{C1662E5D-4F69-4976-B2CE-5C1E311DE216}" dt="2020-08-01T18:29:44.070" v="2248" actId="1076"/>
          <ac:cxnSpMkLst>
            <pc:docMk/>
            <pc:sldMk cId="3284990432" sldId="262"/>
            <ac:cxnSpMk id="28" creationId="{2B927506-1E9C-4565-ABBA-80B071830077}"/>
          </ac:cxnSpMkLst>
        </pc:cxnChg>
        <pc:cxnChg chg="mod">
          <ac:chgData name="Masaya Yamaguchi" userId="8869a66585b793a1" providerId="LiveId" clId="{C1662E5D-4F69-4976-B2CE-5C1E311DE216}" dt="2020-08-01T18:30:31.342" v="2256" actId="1076"/>
          <ac:cxnSpMkLst>
            <pc:docMk/>
            <pc:sldMk cId="3284990432" sldId="262"/>
            <ac:cxnSpMk id="37" creationId="{B48D8D82-8F11-4948-BB1D-8D5A2C621997}"/>
          </ac:cxnSpMkLst>
        </pc:cxnChg>
        <pc:cxnChg chg="mod">
          <ac:chgData name="Masaya Yamaguchi" userId="8869a66585b793a1" providerId="LiveId" clId="{C1662E5D-4F69-4976-B2CE-5C1E311DE216}" dt="2020-08-01T18:30:45.066" v="2259" actId="1076"/>
          <ac:cxnSpMkLst>
            <pc:docMk/>
            <pc:sldMk cId="3284990432" sldId="262"/>
            <ac:cxnSpMk id="41" creationId="{B7370EED-67BB-4341-A086-6CBE47FB9A96}"/>
          </ac:cxnSpMkLst>
        </pc:cxnChg>
        <pc:cxnChg chg="mod">
          <ac:chgData name="Masaya Yamaguchi" userId="8869a66585b793a1" providerId="LiveId" clId="{C1662E5D-4F69-4976-B2CE-5C1E311DE216}" dt="2020-08-01T18:30:26.052" v="2255" actId="1076"/>
          <ac:cxnSpMkLst>
            <pc:docMk/>
            <pc:sldMk cId="3284990432" sldId="262"/>
            <ac:cxnSpMk id="42" creationId="{C4964135-5427-4881-85C3-C47820FBE424}"/>
          </ac:cxnSpMkLst>
        </pc:cxnChg>
        <pc:cxnChg chg="mod">
          <ac:chgData name="Masaya Yamaguchi" userId="8869a66585b793a1" providerId="LiveId" clId="{C1662E5D-4F69-4976-B2CE-5C1E311DE216}" dt="2020-08-01T18:30:45.066" v="2259" actId="1076"/>
          <ac:cxnSpMkLst>
            <pc:docMk/>
            <pc:sldMk cId="3284990432" sldId="262"/>
            <ac:cxnSpMk id="48" creationId="{051DB6BB-7144-461A-A7FC-7443A64A419E}"/>
          </ac:cxnSpMkLst>
        </pc:cxnChg>
        <pc:cxnChg chg="mod">
          <ac:chgData name="Masaya Yamaguchi" userId="8869a66585b793a1" providerId="LiveId" clId="{C1662E5D-4F69-4976-B2CE-5C1E311DE216}" dt="2020-08-01T18:30:18.916" v="2254" actId="1076"/>
          <ac:cxnSpMkLst>
            <pc:docMk/>
            <pc:sldMk cId="3284990432" sldId="262"/>
            <ac:cxnSpMk id="49" creationId="{B47F119A-9BE7-4CFB-828E-62873164C272}"/>
          </ac:cxnSpMkLst>
        </pc:cxnChg>
        <pc:cxnChg chg="mod">
          <ac:chgData name="Masaya Yamaguchi" userId="8869a66585b793a1" providerId="LiveId" clId="{C1662E5D-4F69-4976-B2CE-5C1E311DE216}" dt="2020-08-01T18:30:08.651" v="2253" actId="1076"/>
          <ac:cxnSpMkLst>
            <pc:docMk/>
            <pc:sldMk cId="3284990432" sldId="262"/>
            <ac:cxnSpMk id="54" creationId="{C52C30C8-2853-46CD-BC72-97FC063998A5}"/>
          </ac:cxnSpMkLst>
        </pc:cxnChg>
        <pc:cxnChg chg="mod">
          <ac:chgData name="Masaya Yamaguchi" userId="8869a66585b793a1" providerId="LiveId" clId="{C1662E5D-4F69-4976-B2CE-5C1E311DE216}" dt="2020-08-01T18:30:08.651" v="2253" actId="1076"/>
          <ac:cxnSpMkLst>
            <pc:docMk/>
            <pc:sldMk cId="3284990432" sldId="262"/>
            <ac:cxnSpMk id="55" creationId="{3989F792-8146-455E-A04C-4A391A187037}"/>
          </ac:cxnSpMkLst>
        </pc:cxnChg>
        <pc:cxnChg chg="mod">
          <ac:chgData name="Masaya Yamaguchi" userId="8869a66585b793a1" providerId="LiveId" clId="{C1662E5D-4F69-4976-B2CE-5C1E311DE216}" dt="2020-08-01T18:30:31.342" v="2256" actId="1076"/>
          <ac:cxnSpMkLst>
            <pc:docMk/>
            <pc:sldMk cId="3284990432" sldId="262"/>
            <ac:cxnSpMk id="56" creationId="{94520189-13D0-4726-968F-966CDC2A76BF}"/>
          </ac:cxnSpMkLst>
        </pc:cxnChg>
        <pc:cxnChg chg="mod">
          <ac:chgData name="Masaya Yamaguchi" userId="8869a66585b793a1" providerId="LiveId" clId="{C1662E5D-4F69-4976-B2CE-5C1E311DE216}" dt="2020-08-01T18:30:45.066" v="2259" actId="1076"/>
          <ac:cxnSpMkLst>
            <pc:docMk/>
            <pc:sldMk cId="3284990432" sldId="262"/>
            <ac:cxnSpMk id="57" creationId="{D6E9CE51-2A01-4413-84CC-7F98C0CA12E6}"/>
          </ac:cxnSpMkLst>
        </pc:cxnChg>
        <pc:cxnChg chg="mod">
          <ac:chgData name="Masaya Yamaguchi" userId="8869a66585b793a1" providerId="LiveId" clId="{C1662E5D-4F69-4976-B2CE-5C1E311DE216}" dt="2020-08-01T18:30:18.916" v="2254" actId="1076"/>
          <ac:cxnSpMkLst>
            <pc:docMk/>
            <pc:sldMk cId="3284990432" sldId="262"/>
            <ac:cxnSpMk id="58" creationId="{B1CD3E04-85E4-4F9C-A8B9-83F94E225455}"/>
          </ac:cxnSpMkLst>
        </pc:cxnChg>
        <pc:cxnChg chg="mod">
          <ac:chgData name="Masaya Yamaguchi" userId="8869a66585b793a1" providerId="LiveId" clId="{C1662E5D-4F69-4976-B2CE-5C1E311DE216}" dt="2020-08-01T18:30:45.066" v="2259" actId="1076"/>
          <ac:cxnSpMkLst>
            <pc:docMk/>
            <pc:sldMk cId="3284990432" sldId="262"/>
            <ac:cxnSpMk id="59" creationId="{FF740D48-8781-4878-8754-AEE76A3CB1F8}"/>
          </ac:cxnSpMkLst>
        </pc:cxnChg>
        <pc:cxnChg chg="mod">
          <ac:chgData name="Masaya Yamaguchi" userId="8869a66585b793a1" providerId="LiveId" clId="{C1662E5D-4F69-4976-B2CE-5C1E311DE216}" dt="2020-08-01T18:30:45.066" v="2259" actId="1076"/>
          <ac:cxnSpMkLst>
            <pc:docMk/>
            <pc:sldMk cId="3284990432" sldId="262"/>
            <ac:cxnSpMk id="60" creationId="{99DFA228-AA83-45B5-96B1-865534260163}"/>
          </ac:cxnSpMkLst>
        </pc:cxnChg>
        <pc:cxnChg chg="mod">
          <ac:chgData name="Masaya Yamaguchi" userId="8869a66585b793a1" providerId="LiveId" clId="{C1662E5D-4F69-4976-B2CE-5C1E311DE216}" dt="2020-08-01T18:29:44.070" v="2248" actId="1076"/>
          <ac:cxnSpMkLst>
            <pc:docMk/>
            <pc:sldMk cId="3284990432" sldId="262"/>
            <ac:cxnSpMk id="79" creationId="{A9C3D152-650A-4221-85AE-69A34CF10FAF}"/>
          </ac:cxnSpMkLst>
        </pc:cxnChg>
      </pc:sldChg>
      <pc:sldChg chg="modSp">
        <pc:chgData name="Masaya Yamaguchi" userId="8869a66585b793a1" providerId="LiveId" clId="{C1662E5D-4F69-4976-B2CE-5C1E311DE216}" dt="2020-08-01T18:36:34.020" v="2294"/>
        <pc:sldMkLst>
          <pc:docMk/>
          <pc:sldMk cId="2334521627" sldId="263"/>
        </pc:sldMkLst>
        <pc:spChg chg="mod">
          <ac:chgData name="Masaya Yamaguchi" userId="8869a66585b793a1" providerId="LiveId" clId="{C1662E5D-4F69-4976-B2CE-5C1E311DE216}" dt="2020-08-01T18:36:34.020" v="2294"/>
          <ac:spMkLst>
            <pc:docMk/>
            <pc:sldMk cId="2334521627" sldId="263"/>
            <ac:spMk id="2" creationId="{A0F39BA3-32F4-460B-A00F-65C4BCEF5823}"/>
          </ac:spMkLst>
        </pc:spChg>
        <pc:spChg chg="mod">
          <ac:chgData name="Masaya Yamaguchi" userId="8869a66585b793a1" providerId="LiveId" clId="{C1662E5D-4F69-4976-B2CE-5C1E311DE216}" dt="2020-08-01T18:34:17.076" v="2278"/>
          <ac:spMkLst>
            <pc:docMk/>
            <pc:sldMk cId="2334521627" sldId="263"/>
            <ac:spMk id="8" creationId="{7DE35785-B60E-4E6E-8183-308A35A30A38}"/>
          </ac:spMkLst>
        </pc:spChg>
        <pc:picChg chg="mod">
          <ac:chgData name="Masaya Yamaguchi" userId="8869a66585b793a1" providerId="LiveId" clId="{C1662E5D-4F69-4976-B2CE-5C1E311DE216}" dt="2020-08-01T18:33:49.082" v="2276" actId="14826"/>
          <ac:picMkLst>
            <pc:docMk/>
            <pc:sldMk cId="2334521627" sldId="263"/>
            <ac:picMk id="9" creationId="{42C04414-7C10-4A47-B4F3-3A54143F1914}"/>
          </ac:picMkLst>
        </pc:picChg>
        <pc:picChg chg="mod">
          <ac:chgData name="Masaya Yamaguchi" userId="8869a66585b793a1" providerId="LiveId" clId="{C1662E5D-4F69-4976-B2CE-5C1E311DE216}" dt="2020-08-01T18:34:01.953" v="2277" actId="14826"/>
          <ac:picMkLst>
            <pc:docMk/>
            <pc:sldMk cId="2334521627" sldId="263"/>
            <ac:picMk id="11" creationId="{ED7CB026-A1D6-4428-B20C-95E267CEB6E3}"/>
          </ac:picMkLst>
        </pc:picChg>
      </pc:sldChg>
      <pc:sldChg chg="del">
        <pc:chgData name="Masaya Yamaguchi" userId="8869a66585b793a1" providerId="LiveId" clId="{C1662E5D-4F69-4976-B2CE-5C1E311DE216}" dt="2020-08-01T18:38:14.882" v="2295" actId="2696"/>
        <pc:sldMkLst>
          <pc:docMk/>
          <pc:sldMk cId="1512448022" sldId="264"/>
        </pc:sldMkLst>
      </pc:sldChg>
      <pc:sldChg chg="delSp modSp">
        <pc:chgData name="Masaya Yamaguchi" userId="8869a66585b793a1" providerId="LiveId" clId="{C1662E5D-4F69-4976-B2CE-5C1E311DE216}" dt="2020-08-01T18:51:08.289" v="2822" actId="20577"/>
        <pc:sldMkLst>
          <pc:docMk/>
          <pc:sldMk cId="1904588097" sldId="265"/>
        </pc:sldMkLst>
        <pc:spChg chg="mod">
          <ac:chgData name="Masaya Yamaguchi" userId="8869a66585b793a1" providerId="LiveId" clId="{C1662E5D-4F69-4976-B2CE-5C1E311DE216}" dt="2020-08-01T18:51:08.289" v="2822" actId="20577"/>
          <ac:spMkLst>
            <pc:docMk/>
            <pc:sldMk cId="1904588097" sldId="265"/>
            <ac:spMk id="2" creationId="{A0F39BA3-32F4-460B-A00F-65C4BCEF5823}"/>
          </ac:spMkLst>
        </pc:spChg>
        <pc:spChg chg="mod">
          <ac:chgData name="Masaya Yamaguchi" userId="8869a66585b793a1" providerId="LiveId" clId="{C1662E5D-4F69-4976-B2CE-5C1E311DE216}" dt="2020-08-01T18:44:44.209" v="2497" actId="20577"/>
          <ac:spMkLst>
            <pc:docMk/>
            <pc:sldMk cId="1904588097" sldId="265"/>
            <ac:spMk id="6" creationId="{6B551181-2C66-4A19-BFC6-2ADD5F37BB92}"/>
          </ac:spMkLst>
        </pc:spChg>
        <pc:grpChg chg="del">
          <ac:chgData name="Masaya Yamaguchi" userId="8869a66585b793a1" providerId="LiveId" clId="{C1662E5D-4F69-4976-B2CE-5C1E311DE216}" dt="2020-08-01T18:44:57.108" v="2498"/>
          <ac:grpSpMkLst>
            <pc:docMk/>
            <pc:sldMk cId="1904588097" sldId="265"/>
            <ac:grpSpMk id="99" creationId="{DCBD22B2-6CCB-40D7-838E-C02BFF69E7A8}"/>
          </ac:grpSpMkLst>
        </pc:grpChg>
        <pc:picChg chg="del">
          <ac:chgData name="Masaya Yamaguchi" userId="8869a66585b793a1" providerId="LiveId" clId="{C1662E5D-4F69-4976-B2CE-5C1E311DE216}" dt="2020-08-01T18:48:37.347" v="2648"/>
          <ac:picMkLst>
            <pc:docMk/>
            <pc:sldMk cId="1904588097" sldId="265"/>
            <ac:picMk id="108" creationId="{1457C8C4-B6BD-4D7C-B25B-DE7FD0880BD0}"/>
          </ac:picMkLst>
        </pc:picChg>
      </pc:sldChg>
      <pc:sldChg chg="del">
        <pc:chgData name="Masaya Yamaguchi" userId="8869a66585b793a1" providerId="LiveId" clId="{C1662E5D-4F69-4976-B2CE-5C1E311DE216}" dt="2020-08-01T18:51:21.031" v="2823" actId="2696"/>
        <pc:sldMkLst>
          <pc:docMk/>
          <pc:sldMk cId="1873733489" sldId="266"/>
        </pc:sldMkLst>
      </pc:sldChg>
      <pc:sldChg chg="modSp">
        <pc:chgData name="Masaya Yamaguchi" userId="8869a66585b793a1" providerId="LiveId" clId="{C1662E5D-4F69-4976-B2CE-5C1E311DE216}" dt="2020-08-01T19:11:07.419" v="3346" actId="1076"/>
        <pc:sldMkLst>
          <pc:docMk/>
          <pc:sldMk cId="3645404220" sldId="267"/>
        </pc:sldMkLst>
        <pc:spChg chg="mod">
          <ac:chgData name="Masaya Yamaguchi" userId="8869a66585b793a1" providerId="LiveId" clId="{C1662E5D-4F69-4976-B2CE-5C1E311DE216}" dt="2020-08-01T19:11:03.893" v="3345" actId="1076"/>
          <ac:spMkLst>
            <pc:docMk/>
            <pc:sldMk cId="3645404220" sldId="267"/>
            <ac:spMk id="2" creationId="{A0F39BA3-32F4-460B-A00F-65C4BCEF5823}"/>
          </ac:spMkLst>
        </pc:spChg>
        <pc:spChg chg="mod">
          <ac:chgData name="Masaya Yamaguchi" userId="8869a66585b793a1" providerId="LiveId" clId="{C1662E5D-4F69-4976-B2CE-5C1E311DE216}" dt="2020-08-01T19:10:47.700" v="3343" actId="20577"/>
          <ac:spMkLst>
            <pc:docMk/>
            <pc:sldMk cId="3645404220" sldId="267"/>
            <ac:spMk id="6" creationId="{6B551181-2C66-4A19-BFC6-2ADD5F37BB92}"/>
          </ac:spMkLst>
        </pc:spChg>
        <pc:spChg chg="mod">
          <ac:chgData name="Masaya Yamaguchi" userId="8869a66585b793a1" providerId="LiveId" clId="{C1662E5D-4F69-4976-B2CE-5C1E311DE216}" dt="2020-08-01T19:11:07.419" v="3346" actId="1076"/>
          <ac:spMkLst>
            <pc:docMk/>
            <pc:sldMk cId="3645404220" sldId="267"/>
            <ac:spMk id="10" creationId="{4A5C3F4B-AC88-4913-B8D6-2B114912F959}"/>
          </ac:spMkLst>
        </pc:spChg>
        <pc:graphicFrameChg chg="mod modGraphic">
          <ac:chgData name="Masaya Yamaguchi" userId="8869a66585b793a1" providerId="LiveId" clId="{C1662E5D-4F69-4976-B2CE-5C1E311DE216}" dt="2020-08-01T19:10:56.851" v="3344" actId="1076"/>
          <ac:graphicFrameMkLst>
            <pc:docMk/>
            <pc:sldMk cId="3645404220" sldId="267"/>
            <ac:graphicFrameMk id="3" creationId="{E5B8BC19-567C-46C0-B0B2-9B2F23D277AE}"/>
          </ac:graphicFrameMkLst>
        </pc:graphicFrameChg>
      </pc:sldChg>
      <pc:sldChg chg="modSp">
        <pc:chgData name="Masaya Yamaguchi" userId="8869a66585b793a1" providerId="LiveId" clId="{C1662E5D-4F69-4976-B2CE-5C1E311DE216}" dt="2020-08-01T17:58:23.336" v="1247" actId="20577"/>
        <pc:sldMkLst>
          <pc:docMk/>
          <pc:sldMk cId="4128052610" sldId="268"/>
        </pc:sldMkLst>
        <pc:spChg chg="mod">
          <ac:chgData name="Masaya Yamaguchi" userId="8869a66585b793a1" providerId="LiveId" clId="{C1662E5D-4F69-4976-B2CE-5C1E311DE216}" dt="2020-08-01T17:58:23.336" v="1247" actId="20577"/>
          <ac:spMkLst>
            <pc:docMk/>
            <pc:sldMk cId="4128052610" sldId="268"/>
            <ac:spMk id="2" creationId="{A0F39BA3-32F4-460B-A00F-65C4BCEF5823}"/>
          </ac:spMkLst>
        </pc:spChg>
      </pc:sldChg>
      <pc:sldChg chg="addSp delSp modSp">
        <pc:chgData name="Masaya Yamaguchi" userId="8869a66585b793a1" providerId="LiveId" clId="{C1662E5D-4F69-4976-B2CE-5C1E311DE216}" dt="2020-08-01T18:01:10.617" v="1296" actId="20577"/>
        <pc:sldMkLst>
          <pc:docMk/>
          <pc:sldMk cId="886174722" sldId="269"/>
        </pc:sldMkLst>
        <pc:spChg chg="del mod">
          <ac:chgData name="Masaya Yamaguchi" userId="8869a66585b793a1" providerId="LiveId" clId="{C1662E5D-4F69-4976-B2CE-5C1E311DE216}" dt="2020-08-01T17:43:58.400" v="315"/>
          <ac:spMkLst>
            <pc:docMk/>
            <pc:sldMk cId="886174722" sldId="269"/>
            <ac:spMk id="3" creationId="{AE4A35AD-A9DA-42E7-8017-E1887DB518C9}"/>
          </ac:spMkLst>
        </pc:spChg>
        <pc:spChg chg="del mod">
          <ac:chgData name="Masaya Yamaguchi" userId="8869a66585b793a1" providerId="LiveId" clId="{C1662E5D-4F69-4976-B2CE-5C1E311DE216}" dt="2020-08-01T17:44:46.458" v="338"/>
          <ac:spMkLst>
            <pc:docMk/>
            <pc:sldMk cId="886174722" sldId="269"/>
            <ac:spMk id="4" creationId="{D93BC6C0-F763-442A-A026-4978E59453E7}"/>
          </ac:spMkLst>
        </pc:spChg>
        <pc:spChg chg="add mod">
          <ac:chgData name="Masaya Yamaguchi" userId="8869a66585b793a1" providerId="LiveId" clId="{C1662E5D-4F69-4976-B2CE-5C1E311DE216}" dt="2020-08-01T17:44:14.860" v="335" actId="20577"/>
          <ac:spMkLst>
            <pc:docMk/>
            <pc:sldMk cId="886174722" sldId="269"/>
            <ac:spMk id="5" creationId="{C723792D-244F-46B4-AEF2-7DD62A18A0E1}"/>
          </ac:spMkLst>
        </pc:spChg>
        <pc:spChg chg="add mod">
          <ac:chgData name="Masaya Yamaguchi" userId="8869a66585b793a1" providerId="LiveId" clId="{C1662E5D-4F69-4976-B2CE-5C1E311DE216}" dt="2020-08-01T18:01:10.617" v="1296" actId="20577"/>
          <ac:spMkLst>
            <pc:docMk/>
            <pc:sldMk cId="886174722" sldId="269"/>
            <ac:spMk id="6" creationId="{58CDAA12-0D41-4C68-8CE7-7603C10B18C0}"/>
          </ac:spMkLst>
        </pc:spChg>
      </pc:sldChg>
      <pc:sldChg chg="modSp">
        <pc:chgData name="Masaya Yamaguchi" userId="8869a66585b793a1" providerId="LiveId" clId="{C1662E5D-4F69-4976-B2CE-5C1E311DE216}" dt="2020-08-01T18:54:06.650" v="2834" actId="20577"/>
        <pc:sldMkLst>
          <pc:docMk/>
          <pc:sldMk cId="4095490388" sldId="270"/>
        </pc:sldMkLst>
        <pc:spChg chg="mod">
          <ac:chgData name="Masaya Yamaguchi" userId="8869a66585b793a1" providerId="LiveId" clId="{C1662E5D-4F69-4976-B2CE-5C1E311DE216}" dt="2020-08-01T18:54:06.650" v="2834" actId="20577"/>
          <ac:spMkLst>
            <pc:docMk/>
            <pc:sldMk cId="4095490388" sldId="270"/>
            <ac:spMk id="2" creationId="{A0F39BA3-32F4-460B-A00F-65C4BCEF5823}"/>
          </ac:spMkLst>
        </pc:spChg>
        <pc:spChg chg="mod">
          <ac:chgData name="Masaya Yamaguchi" userId="8869a66585b793a1" providerId="LiveId" clId="{C1662E5D-4F69-4976-B2CE-5C1E311DE216}" dt="2020-08-01T18:51:30.167" v="2825" actId="20577"/>
          <ac:spMkLst>
            <pc:docMk/>
            <pc:sldMk cId="4095490388" sldId="270"/>
            <ac:spMk id="6" creationId="{6B551181-2C66-4A19-BFC6-2ADD5F37BB92}"/>
          </ac:spMkLst>
        </pc:spChg>
        <pc:picChg chg="mod">
          <ac:chgData name="Masaya Yamaguchi" userId="8869a66585b793a1" providerId="LiveId" clId="{C1662E5D-4F69-4976-B2CE-5C1E311DE216}" dt="2020-08-01T18:52:35.404" v="2828" actId="14826"/>
          <ac:picMkLst>
            <pc:docMk/>
            <pc:sldMk cId="4095490388" sldId="270"/>
            <ac:picMk id="9" creationId="{42C04414-7C10-4A47-B4F3-3A54143F1914}"/>
          </ac:picMkLst>
        </pc:picChg>
      </pc:sldChg>
      <pc:sldChg chg="addSp delSp modSp">
        <pc:chgData name="Masaya Yamaguchi" userId="8869a66585b793a1" providerId="LiveId" clId="{C1662E5D-4F69-4976-B2CE-5C1E311DE216}" dt="2020-08-01T19:03:35.099" v="3040" actId="1076"/>
        <pc:sldMkLst>
          <pc:docMk/>
          <pc:sldMk cId="506816803" sldId="271"/>
        </pc:sldMkLst>
        <pc:spChg chg="mod">
          <ac:chgData name="Masaya Yamaguchi" userId="8869a66585b793a1" providerId="LiveId" clId="{C1662E5D-4F69-4976-B2CE-5C1E311DE216}" dt="2020-08-01T19:03:04.914" v="3032" actId="20577"/>
          <ac:spMkLst>
            <pc:docMk/>
            <pc:sldMk cId="506816803" sldId="271"/>
            <ac:spMk id="2" creationId="{A0F39BA3-32F4-460B-A00F-65C4BCEF5823}"/>
          </ac:spMkLst>
        </pc:spChg>
        <pc:spChg chg="add del mod">
          <ac:chgData name="Masaya Yamaguchi" userId="8869a66585b793a1" providerId="LiveId" clId="{C1662E5D-4F69-4976-B2CE-5C1E311DE216}" dt="2020-08-01T18:55:31.975" v="2838"/>
          <ac:spMkLst>
            <pc:docMk/>
            <pc:sldMk cId="506816803" sldId="271"/>
            <ac:spMk id="3" creationId="{B4EC91C9-03CE-415E-BEBB-136450DC2ED7}"/>
          </ac:spMkLst>
        </pc:spChg>
        <pc:spChg chg="del">
          <ac:chgData name="Masaya Yamaguchi" userId="8869a66585b793a1" providerId="LiveId" clId="{C1662E5D-4F69-4976-B2CE-5C1E311DE216}" dt="2020-08-01T19:01:20.847" v="2855"/>
          <ac:spMkLst>
            <pc:docMk/>
            <pc:sldMk cId="506816803" sldId="271"/>
            <ac:spMk id="8" creationId="{7DE35785-B60E-4E6E-8183-308A35A30A38}"/>
          </ac:spMkLst>
        </pc:spChg>
        <pc:spChg chg="add del mod">
          <ac:chgData name="Masaya Yamaguchi" userId="8869a66585b793a1" providerId="LiveId" clId="{C1662E5D-4F69-4976-B2CE-5C1E311DE216}" dt="2020-08-01T19:03:21.900" v="3036"/>
          <ac:spMkLst>
            <pc:docMk/>
            <pc:sldMk cId="506816803" sldId="271"/>
            <ac:spMk id="12" creationId="{A407EDCE-94FA-4CB0-B0EF-6D684F4A562D}"/>
          </ac:spMkLst>
        </pc:spChg>
        <pc:spChg chg="add mod">
          <ac:chgData name="Masaya Yamaguchi" userId="8869a66585b793a1" providerId="LiveId" clId="{C1662E5D-4F69-4976-B2CE-5C1E311DE216}" dt="2020-08-01T19:03:35.099" v="3040" actId="1076"/>
          <ac:spMkLst>
            <pc:docMk/>
            <pc:sldMk cId="506816803" sldId="271"/>
            <ac:spMk id="13" creationId="{35A5CF76-F655-4F49-BFED-288754A18F78}"/>
          </ac:spMkLst>
        </pc:spChg>
        <pc:graphicFrameChg chg="add del">
          <ac:chgData name="Masaya Yamaguchi" userId="8869a66585b793a1" providerId="LiveId" clId="{C1662E5D-4F69-4976-B2CE-5C1E311DE216}" dt="2020-08-01T18:56:12.815" v="2840" actId="3680"/>
          <ac:graphicFrameMkLst>
            <pc:docMk/>
            <pc:sldMk cId="506816803" sldId="271"/>
            <ac:graphicFrameMk id="4" creationId="{1DE9B4E5-2DD5-4787-A51F-5A84D5C4E24A}"/>
          </ac:graphicFrameMkLst>
        </pc:graphicFrameChg>
        <pc:graphicFrameChg chg="add del">
          <ac:chgData name="Masaya Yamaguchi" userId="8869a66585b793a1" providerId="LiveId" clId="{C1662E5D-4F69-4976-B2CE-5C1E311DE216}" dt="2020-08-01T19:01:12.783" v="2852"/>
          <ac:graphicFrameMkLst>
            <pc:docMk/>
            <pc:sldMk cId="506816803" sldId="271"/>
            <ac:graphicFrameMk id="7" creationId="{5FB51F7A-BE85-4C98-A12E-C99E4C880741}"/>
          </ac:graphicFrameMkLst>
        </pc:graphicFrameChg>
        <pc:picChg chg="del">
          <ac:chgData name="Masaya Yamaguchi" userId="8869a66585b793a1" providerId="LiveId" clId="{C1662E5D-4F69-4976-B2CE-5C1E311DE216}" dt="2020-08-01T18:54:51.668" v="2835"/>
          <ac:picMkLst>
            <pc:docMk/>
            <pc:sldMk cId="506816803" sldId="271"/>
            <ac:picMk id="9" creationId="{42C04414-7C10-4A47-B4F3-3A54143F1914}"/>
          </ac:picMkLst>
        </pc:picChg>
        <pc:picChg chg="add mod">
          <ac:chgData name="Masaya Yamaguchi" userId="8869a66585b793a1" providerId="LiveId" clId="{C1662E5D-4F69-4976-B2CE-5C1E311DE216}" dt="2020-08-01T19:03:35.099" v="3040" actId="1076"/>
          <ac:picMkLst>
            <pc:docMk/>
            <pc:sldMk cId="506816803" sldId="271"/>
            <ac:picMk id="10" creationId="{D8EFE877-3901-4542-A7BE-EFB8C041D4FF}"/>
          </ac:picMkLst>
        </pc:picChg>
        <pc:picChg chg="del">
          <ac:chgData name="Masaya Yamaguchi" userId="8869a66585b793a1" providerId="LiveId" clId="{C1662E5D-4F69-4976-B2CE-5C1E311DE216}" dt="2020-08-01T18:54:51.668" v="2835"/>
          <ac:picMkLst>
            <pc:docMk/>
            <pc:sldMk cId="506816803" sldId="271"/>
            <ac:picMk id="11" creationId="{ED7CB026-A1D6-4428-B20C-95E267CEB6E3}"/>
          </ac:picMkLst>
        </pc:picChg>
      </pc:sldChg>
    </pc:docChg>
  </pc:docChgLst>
  <pc:docChgLst>
    <pc:chgData name="Yamaguchi Masaya" userId="8869a66585b793a1" providerId="LiveId" clId="{2351F572-D861-470A-BB47-F8022FA7E99C}"/>
    <pc:docChg chg="undo redo custSel addSld delSld modSld">
      <pc:chgData name="Yamaguchi Masaya" userId="8869a66585b793a1" providerId="LiveId" clId="{2351F572-D861-470A-BB47-F8022FA7E99C}" dt="2020-07-18T10:26:36.706" v="335"/>
      <pc:docMkLst>
        <pc:docMk/>
      </pc:docMkLst>
      <pc:sldChg chg="modSp mod">
        <pc:chgData name="Yamaguchi Masaya" userId="8869a66585b793a1" providerId="LiveId" clId="{2351F572-D861-470A-BB47-F8022FA7E99C}" dt="2020-07-17T08:39:44.401" v="63" actId="20577"/>
        <pc:sldMkLst>
          <pc:docMk/>
          <pc:sldMk cId="2216193728" sldId="256"/>
        </pc:sldMkLst>
        <pc:spChg chg="mod">
          <ac:chgData name="Yamaguchi Masaya" userId="8869a66585b793a1" providerId="LiveId" clId="{2351F572-D861-470A-BB47-F8022FA7E99C}" dt="2020-07-17T08:39:44.401" v="63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Yamaguchi Masaya" userId="8869a66585b793a1" providerId="LiveId" clId="{2351F572-D861-470A-BB47-F8022FA7E99C}" dt="2020-07-17T08:39:32.172" v="55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addSp delSp modSp add del mod">
        <pc:chgData name="Yamaguchi Masaya" userId="8869a66585b793a1" providerId="LiveId" clId="{2351F572-D861-470A-BB47-F8022FA7E99C}" dt="2020-07-17T08:51:12.054" v="201" actId="47"/>
        <pc:sldMkLst>
          <pc:docMk/>
          <pc:sldMk cId="3512458007" sldId="257"/>
        </pc:sldMkLst>
        <pc:spChg chg="mod">
          <ac:chgData name="Yamaguchi Masaya" userId="8869a66585b793a1" providerId="LiveId" clId="{2351F572-D861-470A-BB47-F8022FA7E99C}" dt="2020-07-17T08:43:01.127" v="148" actId="20577"/>
          <ac:spMkLst>
            <pc:docMk/>
            <pc:sldMk cId="3512458007" sldId="257"/>
            <ac:spMk id="5" creationId="{019221CD-53B1-494F-BC3B-7ABE372BAE13}"/>
          </ac:spMkLst>
        </pc:spChg>
        <pc:spChg chg="mod">
          <ac:chgData name="Yamaguchi Masaya" userId="8869a66585b793a1" providerId="LiveId" clId="{2351F572-D861-470A-BB47-F8022FA7E99C}" dt="2020-07-17T08:49:46.200" v="180" actId="20577"/>
          <ac:spMkLst>
            <pc:docMk/>
            <pc:sldMk cId="3512458007" sldId="257"/>
            <ac:spMk id="6" creationId="{6B551181-2C66-4A19-BFC6-2ADD5F37BB92}"/>
          </ac:spMkLst>
        </pc:spChg>
        <pc:spChg chg="mod">
          <ac:chgData name="Yamaguchi Masaya" userId="8869a66585b793a1" providerId="LiveId" clId="{2351F572-D861-470A-BB47-F8022FA7E99C}" dt="2020-07-17T08:49:54.760" v="181" actId="1076"/>
          <ac:spMkLst>
            <pc:docMk/>
            <pc:sldMk cId="3512458007" sldId="257"/>
            <ac:spMk id="7" creationId="{289347C9-95C4-4E95-AF1F-ADF9175698D4}"/>
          </ac:spMkLst>
        </pc:spChg>
        <pc:spChg chg="del">
          <ac:chgData name="Yamaguchi Masaya" userId="8869a66585b793a1" providerId="LiveId" clId="{2351F572-D861-470A-BB47-F8022FA7E99C}" dt="2020-07-17T08:45:13.387" v="163" actId="21"/>
          <ac:spMkLst>
            <pc:docMk/>
            <pc:sldMk cId="3512458007" sldId="257"/>
            <ac:spMk id="13" creationId="{BE79D37B-587C-4432-B2FF-90091954591E}"/>
          </ac:spMkLst>
        </pc:spChg>
        <pc:spChg chg="add mod">
          <ac:chgData name="Yamaguchi Masaya" userId="8869a66585b793a1" providerId="LiveId" clId="{2351F572-D861-470A-BB47-F8022FA7E99C}" dt="2020-07-17T07:29:11.979" v="48" actId="20577"/>
          <ac:spMkLst>
            <pc:docMk/>
            <pc:sldMk cId="3512458007" sldId="257"/>
            <ac:spMk id="15" creationId="{41DAF6B3-A978-4545-932B-317975CDD435}"/>
          </ac:spMkLst>
        </pc:spChg>
        <pc:spChg chg="add del mod">
          <ac:chgData name="Yamaguchi Masaya" userId="8869a66585b793a1" providerId="LiveId" clId="{2351F572-D861-470A-BB47-F8022FA7E99C}" dt="2020-07-17T08:51:12.054" v="201" actId="47"/>
          <ac:spMkLst>
            <pc:docMk/>
            <pc:sldMk cId="3512458007" sldId="257"/>
            <ac:spMk id="18" creationId="{9B06E05C-C8D2-4F48-9253-B083D89142BA}"/>
          </ac:spMkLst>
        </pc:spChg>
        <pc:grpChg chg="del">
          <ac:chgData name="Yamaguchi Masaya" userId="8869a66585b793a1" providerId="LiveId" clId="{2351F572-D861-470A-BB47-F8022FA7E99C}" dt="2020-07-17T08:45:09.969" v="162" actId="21"/>
          <ac:grpSpMkLst>
            <pc:docMk/>
            <pc:sldMk cId="3512458007" sldId="257"/>
            <ac:grpSpMk id="12" creationId="{D2C06C4D-29DE-4789-8627-B2D6518B7932}"/>
          </ac:grpSpMkLst>
        </pc:grpChg>
        <pc:picChg chg="del mod">
          <ac:chgData name="Yamaguchi Masaya" userId="8869a66585b793a1" providerId="LiveId" clId="{2351F572-D861-470A-BB47-F8022FA7E99C}" dt="2020-07-17T07:03:22.066" v="18" actId="478"/>
          <ac:picMkLst>
            <pc:docMk/>
            <pc:sldMk cId="3512458007" sldId="257"/>
            <ac:picMk id="4" creationId="{7FEE465D-B0A0-403C-9C5B-54F43B74B061}"/>
          </ac:picMkLst>
        </pc:picChg>
        <pc:picChg chg="del mod ord">
          <ac:chgData name="Yamaguchi Masaya" userId="8869a66585b793a1" providerId="LiveId" clId="{2351F572-D861-470A-BB47-F8022FA7E99C}" dt="2020-07-17T07:04:10.128" v="31" actId="478"/>
          <ac:picMkLst>
            <pc:docMk/>
            <pc:sldMk cId="3512458007" sldId="257"/>
            <ac:picMk id="10" creationId="{F05BB4C4-9D09-47F1-87BB-C0D00F4A9B2A}"/>
          </ac:picMkLst>
        </pc:picChg>
        <pc:picChg chg="del mod ord">
          <ac:chgData name="Yamaguchi Masaya" userId="8869a66585b793a1" providerId="LiveId" clId="{2351F572-D861-470A-BB47-F8022FA7E99C}" dt="2020-07-17T08:44:54.368" v="161" actId="478"/>
          <ac:picMkLst>
            <pc:docMk/>
            <pc:sldMk cId="3512458007" sldId="257"/>
            <ac:picMk id="14" creationId="{517EFD1C-A57E-4440-B7A5-93A1095F1FD5}"/>
          </ac:picMkLst>
        </pc:picChg>
        <pc:picChg chg="del mod ord">
          <ac:chgData name="Yamaguchi Masaya" userId="8869a66585b793a1" providerId="LiveId" clId="{2351F572-D861-470A-BB47-F8022FA7E99C}" dt="2020-07-17T08:50:49.742" v="197" actId="478"/>
          <ac:picMkLst>
            <pc:docMk/>
            <pc:sldMk cId="3512458007" sldId="257"/>
            <ac:picMk id="17" creationId="{3AAC70AB-5F2F-4233-A13A-E912C3436114}"/>
          </ac:picMkLst>
        </pc:picChg>
        <pc:picChg chg="mod ord">
          <ac:chgData name="Yamaguchi Masaya" userId="8869a66585b793a1" providerId="LiveId" clId="{2351F572-D861-470A-BB47-F8022FA7E99C}" dt="2020-07-17T08:50:49.742" v="196" actId="108"/>
          <ac:picMkLst>
            <pc:docMk/>
            <pc:sldMk cId="3512458007" sldId="257"/>
            <ac:picMk id="20" creationId="{B48C3978-9DDB-48A5-BB5E-C8D372E5140D}"/>
          </ac:picMkLst>
        </pc:picChg>
      </pc:sldChg>
      <pc:sldChg chg="modSp mod">
        <pc:chgData name="Yamaguchi Masaya" userId="8869a66585b793a1" providerId="LiveId" clId="{2351F572-D861-470A-BB47-F8022FA7E99C}" dt="2020-07-17T08:40:56.273" v="126" actId="20577"/>
        <pc:sldMkLst>
          <pc:docMk/>
          <pc:sldMk cId="591245623" sldId="259"/>
        </pc:sldMkLst>
        <pc:spChg chg="mod">
          <ac:chgData name="Yamaguchi Masaya" userId="8869a66585b793a1" providerId="LiveId" clId="{2351F572-D861-470A-BB47-F8022FA7E99C}" dt="2020-07-17T08:40:56.273" v="126" actId="20577"/>
          <ac:spMkLst>
            <pc:docMk/>
            <pc:sldMk cId="591245623" sldId="259"/>
            <ac:spMk id="4" creationId="{D93BC6C0-F763-442A-A026-4978E59453E7}"/>
          </ac:spMkLst>
        </pc:spChg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3050284071" sldId="260"/>
        </pc:sldMkLst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1237691712" sldId="261"/>
        </pc:sldMkLst>
      </pc:sldChg>
      <pc:sldChg chg="modSp mod">
        <pc:chgData name="Yamaguchi Masaya" userId="8869a66585b793a1" providerId="LiveId" clId="{2351F572-D861-470A-BB47-F8022FA7E99C}" dt="2020-07-18T10:26:36.706" v="335"/>
        <pc:sldMkLst>
          <pc:docMk/>
          <pc:sldMk cId="2667628471" sldId="261"/>
        </pc:sldMkLst>
        <pc:spChg chg="mod">
          <ac:chgData name="Yamaguchi Masaya" userId="8869a66585b793a1" providerId="LiveId" clId="{2351F572-D861-470A-BB47-F8022FA7E99C}" dt="2020-07-18T10:24:32.731" v="322" actId="16959"/>
          <ac:spMkLst>
            <pc:docMk/>
            <pc:sldMk cId="2667628471" sldId="261"/>
            <ac:spMk id="2" creationId="{A0F39BA3-32F4-460B-A00F-65C4BCEF5823}"/>
          </ac:spMkLst>
        </pc:spChg>
        <pc:spChg chg="mod">
          <ac:chgData name="Yamaguchi Masaya" userId="8869a66585b793a1" providerId="LiveId" clId="{2351F572-D861-470A-BB47-F8022FA7E99C}" dt="2020-07-18T10:26:36.706" v="335"/>
          <ac:spMkLst>
            <pc:docMk/>
            <pc:sldMk cId="2667628471" sldId="261"/>
            <ac:spMk id="8" creationId="{1F91A010-CE87-4D2C-AD45-2F8B2162AC84}"/>
          </ac:spMkLst>
        </pc:spChg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3085428442" sldId="262"/>
        </pc:sldMkLst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2899567396" sldId="263"/>
        </pc:sldMkLst>
      </pc:sldChg>
      <pc:sldChg chg="add del">
        <pc:chgData name="Yamaguchi Masaya" userId="8869a66585b793a1" providerId="LiveId" clId="{2351F572-D861-470A-BB47-F8022FA7E99C}" dt="2020-07-17T08:39:18.601" v="51" actId="2696"/>
        <pc:sldMkLst>
          <pc:docMk/>
          <pc:sldMk cId="2840558442" sldId="264"/>
        </pc:sldMkLst>
      </pc:sldChg>
    </pc:docChg>
  </pc:docChgLst>
  <pc:docChgLst>
    <pc:chgData name="Masaya Yamaguchi" userId="8869a66585b793a1" providerId="LiveId" clId="{81B6BE6E-F3D5-4DD0-B28C-5B2940380FB9}"/>
    <pc:docChg chg="undo custSel modSld">
      <pc:chgData name="Masaya Yamaguchi" userId="8869a66585b793a1" providerId="LiveId" clId="{81B6BE6E-F3D5-4DD0-B28C-5B2940380FB9}" dt="2020-07-20T09:10:50.193" v="783" actId="113"/>
      <pc:docMkLst>
        <pc:docMk/>
      </pc:docMkLst>
      <pc:sldChg chg="modSp">
        <pc:chgData name="Masaya Yamaguchi" userId="8869a66585b793a1" providerId="LiveId" clId="{81B6BE6E-F3D5-4DD0-B28C-5B2940380FB9}" dt="2020-07-19T12:10:46.600" v="222" actId="255"/>
        <pc:sldMkLst>
          <pc:docMk/>
          <pc:sldMk cId="3512458007" sldId="257"/>
        </pc:sldMkLst>
        <pc:spChg chg="mod">
          <ac:chgData name="Masaya Yamaguchi" userId="8869a66585b793a1" providerId="LiveId" clId="{81B6BE6E-F3D5-4DD0-B28C-5B2940380FB9}" dt="2020-07-19T12:10:46.600" v="222" actId="255"/>
          <ac:spMkLst>
            <pc:docMk/>
            <pc:sldMk cId="3512458007" sldId="257"/>
            <ac:spMk id="7" creationId="{289347C9-95C4-4E95-AF1F-ADF9175698D4}"/>
          </ac:spMkLst>
        </pc:spChg>
      </pc:sldChg>
      <pc:sldChg chg="modSp">
        <pc:chgData name="Masaya Yamaguchi" userId="8869a66585b793a1" providerId="LiveId" clId="{81B6BE6E-F3D5-4DD0-B28C-5B2940380FB9}" dt="2020-07-19T12:10:35.407" v="219" actId="20577"/>
        <pc:sldMkLst>
          <pc:docMk/>
          <pc:sldMk cId="770571783" sldId="260"/>
        </pc:sldMkLst>
        <pc:spChg chg="mod">
          <ac:chgData name="Masaya Yamaguchi" userId="8869a66585b793a1" providerId="LiveId" clId="{81B6BE6E-F3D5-4DD0-B28C-5B2940380FB9}" dt="2020-07-19T12:10:35.407" v="219" actId="20577"/>
          <ac:spMkLst>
            <pc:docMk/>
            <pc:sldMk cId="770571783" sldId="260"/>
            <ac:spMk id="7" creationId="{289347C9-95C4-4E95-AF1F-ADF9175698D4}"/>
          </ac:spMkLst>
        </pc:spChg>
      </pc:sldChg>
      <pc:sldChg chg="addSp modSp">
        <pc:chgData name="Masaya Yamaguchi" userId="8869a66585b793a1" providerId="LiveId" clId="{81B6BE6E-F3D5-4DD0-B28C-5B2940380FB9}" dt="2020-07-20T09:10:50.193" v="783" actId="113"/>
        <pc:sldMkLst>
          <pc:docMk/>
          <pc:sldMk cId="2667628471" sldId="261"/>
        </pc:sldMkLst>
        <pc:spChg chg="mod">
          <ac:chgData name="Masaya Yamaguchi" userId="8869a66585b793a1" providerId="LiveId" clId="{81B6BE6E-F3D5-4DD0-B28C-5B2940380FB9}" dt="2020-07-19T11:59:31.641" v="1" actId="113"/>
          <ac:spMkLst>
            <pc:docMk/>
            <pc:sldMk cId="2667628471" sldId="261"/>
            <ac:spMk id="2" creationId="{A0F39BA3-32F4-460B-A00F-65C4BCEF5823}"/>
          </ac:spMkLst>
        </pc:spChg>
        <pc:spChg chg="mod">
          <ac:chgData name="Masaya Yamaguchi" userId="8869a66585b793a1" providerId="LiveId" clId="{81B6BE6E-F3D5-4DD0-B28C-5B2940380FB9}" dt="2020-07-19T12:16:09.783" v="428" actId="20577"/>
          <ac:spMkLst>
            <pc:docMk/>
            <pc:sldMk cId="2667628471" sldId="261"/>
            <ac:spMk id="7" creationId="{289347C9-95C4-4E95-AF1F-ADF9175698D4}"/>
          </ac:spMkLst>
        </pc:spChg>
        <pc:spChg chg="mod">
          <ac:chgData name="Masaya Yamaguchi" userId="8869a66585b793a1" providerId="LiveId" clId="{81B6BE6E-F3D5-4DD0-B28C-5B2940380FB9}" dt="2020-07-20T09:10:50.193" v="783" actId="113"/>
          <ac:spMkLst>
            <pc:docMk/>
            <pc:sldMk cId="2667628471" sldId="261"/>
            <ac:spMk id="8" creationId="{1F91A010-CE87-4D2C-AD45-2F8B2162AC84}"/>
          </ac:spMkLst>
        </pc:spChg>
        <pc:spChg chg="add mod">
          <ac:chgData name="Masaya Yamaguchi" userId="8869a66585b793a1" providerId="LiveId" clId="{81B6BE6E-F3D5-4DD0-B28C-5B2940380FB9}" dt="2020-07-19T12:17:21.255" v="547" actId="20577"/>
          <ac:spMkLst>
            <pc:docMk/>
            <pc:sldMk cId="2667628471" sldId="261"/>
            <ac:spMk id="9" creationId="{60B9760D-6AFF-475C-BBCB-C7A8CAB77BAE}"/>
          </ac:spMkLst>
        </pc:spChg>
      </pc:sldChg>
      <pc:sldChg chg="addSp delSp modSp">
        <pc:chgData name="Masaya Yamaguchi" userId="8869a66585b793a1" providerId="LiveId" clId="{81B6BE6E-F3D5-4DD0-B28C-5B2940380FB9}" dt="2020-07-19T12:21:52.318" v="779" actId="20577"/>
        <pc:sldMkLst>
          <pc:docMk/>
          <pc:sldMk cId="1098630709" sldId="262"/>
        </pc:sldMkLst>
        <pc:spChg chg="mod">
          <ac:chgData name="Masaya Yamaguchi" userId="8869a66585b793a1" providerId="LiveId" clId="{81B6BE6E-F3D5-4DD0-B28C-5B2940380FB9}" dt="2020-07-19T12:20:18.230" v="677" actId="20577"/>
          <ac:spMkLst>
            <pc:docMk/>
            <pc:sldMk cId="1098630709" sldId="262"/>
            <ac:spMk id="2" creationId="{A0F39BA3-32F4-460B-A00F-65C4BCEF5823}"/>
          </ac:spMkLst>
        </pc:spChg>
        <pc:spChg chg="mod">
          <ac:chgData name="Masaya Yamaguchi" userId="8869a66585b793a1" providerId="LiveId" clId="{81B6BE6E-F3D5-4DD0-B28C-5B2940380FB9}" dt="2020-07-19T12:18:15.235" v="558" actId="20577"/>
          <ac:spMkLst>
            <pc:docMk/>
            <pc:sldMk cId="1098630709" sldId="262"/>
            <ac:spMk id="5" creationId="{019221CD-53B1-494F-BC3B-7ABE372BAE13}"/>
          </ac:spMkLst>
        </pc:spChg>
        <pc:spChg chg="del">
          <ac:chgData name="Masaya Yamaguchi" userId="8869a66585b793a1" providerId="LiveId" clId="{81B6BE6E-F3D5-4DD0-B28C-5B2940380FB9}" dt="2020-07-19T12:18:19.145" v="559"/>
          <ac:spMkLst>
            <pc:docMk/>
            <pc:sldMk cId="1098630709" sldId="262"/>
            <ac:spMk id="6" creationId="{6B551181-2C66-4A19-BFC6-2ADD5F37BB92}"/>
          </ac:spMkLst>
        </pc:spChg>
        <pc:spChg chg="del">
          <ac:chgData name="Masaya Yamaguchi" userId="8869a66585b793a1" providerId="LiveId" clId="{81B6BE6E-F3D5-4DD0-B28C-5B2940380FB9}" dt="2020-07-19T12:19:49.813" v="655"/>
          <ac:spMkLst>
            <pc:docMk/>
            <pc:sldMk cId="1098630709" sldId="262"/>
            <ac:spMk id="7" creationId="{289347C9-95C4-4E95-AF1F-ADF9175698D4}"/>
          </ac:spMkLst>
        </pc:spChg>
        <pc:spChg chg="mod">
          <ac:chgData name="Masaya Yamaguchi" userId="8869a66585b793a1" providerId="LiveId" clId="{81B6BE6E-F3D5-4DD0-B28C-5B2940380FB9}" dt="2020-07-19T12:21:52.318" v="779" actId="20577"/>
          <ac:spMkLst>
            <pc:docMk/>
            <pc:sldMk cId="1098630709" sldId="262"/>
            <ac:spMk id="8" creationId="{1F91A010-CE87-4D2C-AD45-2F8B2162AC84}"/>
          </ac:spMkLst>
        </pc:spChg>
        <pc:spChg chg="del">
          <ac:chgData name="Masaya Yamaguchi" userId="8869a66585b793a1" providerId="LiveId" clId="{81B6BE6E-F3D5-4DD0-B28C-5B2940380FB9}" dt="2020-07-19T12:19:52.760" v="656"/>
          <ac:spMkLst>
            <pc:docMk/>
            <pc:sldMk cId="1098630709" sldId="262"/>
            <ac:spMk id="9" creationId="{60B9760D-6AFF-475C-BBCB-C7A8CAB77BAE}"/>
          </ac:spMkLst>
        </pc:spChg>
        <pc:spChg chg="add mod">
          <ac:chgData name="Masaya Yamaguchi" userId="8869a66585b793a1" providerId="LiveId" clId="{81B6BE6E-F3D5-4DD0-B28C-5B2940380FB9}" dt="2020-07-19T12:21:42.876" v="776" actId="20577"/>
          <ac:spMkLst>
            <pc:docMk/>
            <pc:sldMk cId="1098630709" sldId="262"/>
            <ac:spMk id="10" creationId="{3C117F8A-4186-443A-AC3B-6B35E2BDCD56}"/>
          </ac:spMkLst>
        </pc:spChg>
      </pc:sldChg>
    </pc:docChg>
  </pc:docChgLst>
  <pc:docChgLst>
    <pc:chgData name="Masaya Yamaguchi" userId="8869a66585b793a1" providerId="LiveId" clId="{EACDC61C-5CB3-417F-BECB-D45CB1B0DAFB}"/>
    <pc:docChg chg="undo redo custSel mod addSld delSld modSld sldOrd">
      <pc:chgData name="Masaya Yamaguchi" userId="8869a66585b793a1" providerId="LiveId" clId="{EACDC61C-5CB3-417F-BECB-D45CB1B0DAFB}" dt="2020-09-10T04:14:33.526" v="15080" actId="1076"/>
      <pc:docMkLst>
        <pc:docMk/>
      </pc:docMkLst>
      <pc:sldChg chg="modSp">
        <pc:chgData name="Masaya Yamaguchi" userId="8869a66585b793a1" providerId="LiveId" clId="{EACDC61C-5CB3-417F-BECB-D45CB1B0DAFB}" dt="2020-09-09T16:32:15.618" v="6525" actId="20577"/>
        <pc:sldMkLst>
          <pc:docMk/>
          <pc:sldMk cId="2216193728" sldId="256"/>
        </pc:sldMkLst>
        <pc:spChg chg="mod">
          <ac:chgData name="Masaya Yamaguchi" userId="8869a66585b793a1" providerId="LiveId" clId="{EACDC61C-5CB3-417F-BECB-D45CB1B0DAFB}" dt="2020-09-09T16:32:15.618" v="6525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EACDC61C-5CB3-417F-BECB-D45CB1B0DAFB}" dt="2020-09-09T16:30:53.729" v="6436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del">
        <pc:chgData name="Masaya Yamaguchi" userId="8869a66585b793a1" providerId="LiveId" clId="{EACDC61C-5CB3-417F-BECB-D45CB1B0DAFB}" dt="2020-08-30T18:46:48.585" v="79" actId="2696"/>
        <pc:sldMkLst>
          <pc:docMk/>
          <pc:sldMk cId="591245623" sldId="259"/>
        </pc:sldMkLst>
      </pc:sldChg>
      <pc:sldChg chg="del">
        <pc:chgData name="Masaya Yamaguchi" userId="8869a66585b793a1" providerId="LiveId" clId="{EACDC61C-5CB3-417F-BECB-D45CB1B0DAFB}" dt="2020-08-30T18:46:57.513" v="80" actId="2696"/>
        <pc:sldMkLst>
          <pc:docMk/>
          <pc:sldMk cId="2636089329" sldId="260"/>
        </pc:sldMkLst>
      </pc:sldChg>
      <pc:sldChg chg="del">
        <pc:chgData name="Masaya Yamaguchi" userId="8869a66585b793a1" providerId="LiveId" clId="{EACDC61C-5CB3-417F-BECB-D45CB1B0DAFB}" dt="2020-08-30T18:46:57.519" v="81" actId="2696"/>
        <pc:sldMkLst>
          <pc:docMk/>
          <pc:sldMk cId="3284990432" sldId="262"/>
        </pc:sldMkLst>
      </pc:sldChg>
      <pc:sldChg chg="del">
        <pc:chgData name="Masaya Yamaguchi" userId="8869a66585b793a1" providerId="LiveId" clId="{EACDC61C-5CB3-417F-BECB-D45CB1B0DAFB}" dt="2020-08-30T18:46:57.523" v="82" actId="2696"/>
        <pc:sldMkLst>
          <pc:docMk/>
          <pc:sldMk cId="2334521627" sldId="263"/>
        </pc:sldMkLst>
      </pc:sldChg>
      <pc:sldChg chg="del">
        <pc:chgData name="Masaya Yamaguchi" userId="8869a66585b793a1" providerId="LiveId" clId="{EACDC61C-5CB3-417F-BECB-D45CB1B0DAFB}" dt="2020-08-30T18:46:57.544" v="87" actId="2696"/>
        <pc:sldMkLst>
          <pc:docMk/>
          <pc:sldMk cId="3645404220" sldId="267"/>
        </pc:sldMkLst>
      </pc:sldChg>
      <pc:sldChg chg="del">
        <pc:chgData name="Masaya Yamaguchi" userId="8869a66585b793a1" providerId="LiveId" clId="{EACDC61C-5CB3-417F-BECB-D45CB1B0DAFB}" dt="2020-08-30T18:46:48.581" v="76" actId="2696"/>
        <pc:sldMkLst>
          <pc:docMk/>
          <pc:sldMk cId="4128052610" sldId="268"/>
        </pc:sldMkLst>
      </pc:sldChg>
      <pc:sldChg chg="addSp delSp modSp del">
        <pc:chgData name="Masaya Yamaguchi" userId="8869a66585b793a1" providerId="LiveId" clId="{EACDC61C-5CB3-417F-BECB-D45CB1B0DAFB}" dt="2020-09-09T16:32:36.022" v="6533" actId="2696"/>
        <pc:sldMkLst>
          <pc:docMk/>
          <pc:sldMk cId="886174722" sldId="269"/>
        </pc:sldMkLst>
        <pc:spChg chg="add del mod">
          <ac:chgData name="Masaya Yamaguchi" userId="8869a66585b793a1" providerId="LiveId" clId="{EACDC61C-5CB3-417F-BECB-D45CB1B0DAFB}" dt="2020-08-30T19:00:04.383" v="1079"/>
          <ac:spMkLst>
            <pc:docMk/>
            <pc:sldMk cId="886174722" sldId="269"/>
            <ac:spMk id="2" creationId="{6EB8DA3E-AE28-4049-AEE9-48643CDFC1BD}"/>
          </ac:spMkLst>
        </pc:spChg>
        <pc:spChg chg="mod">
          <ac:chgData name="Masaya Yamaguchi" userId="8869a66585b793a1" providerId="LiveId" clId="{EACDC61C-5CB3-417F-BECB-D45CB1B0DAFB}" dt="2020-08-30T18:59:58.147" v="1078" actId="1076"/>
          <ac:spMkLst>
            <pc:docMk/>
            <pc:sldMk cId="886174722" sldId="269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03T09:02:16.208" v="6429" actId="20577"/>
          <ac:spMkLst>
            <pc:docMk/>
            <pc:sldMk cId="886174722" sldId="269"/>
            <ac:spMk id="6" creationId="{58CDAA12-0D41-4C68-8CE7-7603C10B18C0}"/>
          </ac:spMkLst>
        </pc:spChg>
        <pc:spChg chg="del">
          <ac:chgData name="Masaya Yamaguchi" userId="8869a66585b793a1" providerId="LiveId" clId="{EACDC61C-5CB3-417F-BECB-D45CB1B0DAFB}" dt="2020-08-30T18:47:14.807" v="88"/>
          <ac:spMkLst>
            <pc:docMk/>
            <pc:sldMk cId="886174722" sldId="269"/>
            <ac:spMk id="19" creationId="{30F04B34-00FF-4FC4-8299-783BE887768D}"/>
          </ac:spMkLst>
        </pc:spChg>
        <pc:spChg chg="del">
          <ac:chgData name="Masaya Yamaguchi" userId="8869a66585b793a1" providerId="LiveId" clId="{EACDC61C-5CB3-417F-BECB-D45CB1B0DAFB}" dt="2020-08-30T18:47:14.807" v="88"/>
          <ac:spMkLst>
            <pc:docMk/>
            <pc:sldMk cId="886174722" sldId="269"/>
            <ac:spMk id="20" creationId="{4E7F5C2F-A825-4F57-BEE0-372E0510A608}"/>
          </ac:spMkLst>
        </pc:spChg>
        <pc:picChg chg="del">
          <ac:chgData name="Masaya Yamaguchi" userId="8869a66585b793a1" providerId="LiveId" clId="{EACDC61C-5CB3-417F-BECB-D45CB1B0DAFB}" dt="2020-08-30T18:47:14.807" v="88"/>
          <ac:picMkLst>
            <pc:docMk/>
            <pc:sldMk cId="886174722" sldId="269"/>
            <ac:picMk id="4" creationId="{E6E8A528-3E28-490D-98BF-A86C87AD5E7C}"/>
          </ac:picMkLst>
        </pc:picChg>
        <pc:picChg chg="del">
          <ac:chgData name="Masaya Yamaguchi" userId="8869a66585b793a1" providerId="LiveId" clId="{EACDC61C-5CB3-417F-BECB-D45CB1B0DAFB}" dt="2020-08-30T18:47:14.807" v="88"/>
          <ac:picMkLst>
            <pc:docMk/>
            <pc:sldMk cId="886174722" sldId="269"/>
            <ac:picMk id="7" creationId="{06083BB0-5235-4A69-93CC-2C2C793F166E}"/>
          </ac:picMkLst>
        </pc:picChg>
        <pc:picChg chg="del">
          <ac:chgData name="Masaya Yamaguchi" userId="8869a66585b793a1" providerId="LiveId" clId="{EACDC61C-5CB3-417F-BECB-D45CB1B0DAFB}" dt="2020-08-30T18:47:14.807" v="88"/>
          <ac:picMkLst>
            <pc:docMk/>
            <pc:sldMk cId="886174722" sldId="269"/>
            <ac:picMk id="8" creationId="{6CEE6579-E7E5-4326-855C-B371D467436A}"/>
          </ac:picMkLst>
        </pc:picChg>
        <pc:picChg chg="del">
          <ac:chgData name="Masaya Yamaguchi" userId="8869a66585b793a1" providerId="LiveId" clId="{EACDC61C-5CB3-417F-BECB-D45CB1B0DAFB}" dt="2020-08-30T18:47:14.807" v="88"/>
          <ac:picMkLst>
            <pc:docMk/>
            <pc:sldMk cId="886174722" sldId="269"/>
            <ac:picMk id="9" creationId="{4E683E4A-14C2-4B4B-AEBD-CC44005F3F76}"/>
          </ac:picMkLst>
        </pc:picChg>
        <pc:cxnChg chg="del">
          <ac:chgData name="Masaya Yamaguchi" userId="8869a66585b793a1" providerId="LiveId" clId="{EACDC61C-5CB3-417F-BECB-D45CB1B0DAFB}" dt="2020-08-30T18:47:14.807" v="88"/>
          <ac:cxnSpMkLst>
            <pc:docMk/>
            <pc:sldMk cId="886174722" sldId="269"/>
            <ac:cxnSpMk id="3" creationId="{55A13C0E-DE0B-4F3F-953C-3191A7A1323A}"/>
          </ac:cxnSpMkLst>
        </pc:cxnChg>
        <pc:cxnChg chg="del">
          <ac:chgData name="Masaya Yamaguchi" userId="8869a66585b793a1" providerId="LiveId" clId="{EACDC61C-5CB3-417F-BECB-D45CB1B0DAFB}" dt="2020-08-30T18:47:14.807" v="88"/>
          <ac:cxnSpMkLst>
            <pc:docMk/>
            <pc:sldMk cId="886174722" sldId="269"/>
            <ac:cxnSpMk id="13" creationId="{754538BC-4FF8-4FB0-AB1C-39F40B19B48A}"/>
          </ac:cxnSpMkLst>
        </pc:cxnChg>
        <pc:cxnChg chg="del">
          <ac:chgData name="Masaya Yamaguchi" userId="8869a66585b793a1" providerId="LiveId" clId="{EACDC61C-5CB3-417F-BECB-D45CB1B0DAFB}" dt="2020-08-30T18:47:14.807" v="88"/>
          <ac:cxnSpMkLst>
            <pc:docMk/>
            <pc:sldMk cId="886174722" sldId="269"/>
            <ac:cxnSpMk id="16" creationId="{A40BA045-A29B-41C5-B606-3E31B0A6D651}"/>
          </ac:cxnSpMkLst>
        </pc:cxnChg>
      </pc:sldChg>
      <pc:sldChg chg="del">
        <pc:chgData name="Masaya Yamaguchi" userId="8869a66585b793a1" providerId="LiveId" clId="{EACDC61C-5CB3-417F-BECB-D45CB1B0DAFB}" dt="2020-08-30T18:46:57.532" v="84" actId="2696"/>
        <pc:sldMkLst>
          <pc:docMk/>
          <pc:sldMk cId="1711325682" sldId="270"/>
        </pc:sldMkLst>
      </pc:sldChg>
      <pc:sldChg chg="addSp delSp modSp del">
        <pc:chgData name="Masaya Yamaguchi" userId="8869a66585b793a1" providerId="LiveId" clId="{EACDC61C-5CB3-417F-BECB-D45CB1B0DAFB}" dt="2020-09-09T16:32:36.021" v="6532" actId="2696"/>
        <pc:sldMkLst>
          <pc:docMk/>
          <pc:sldMk cId="3798071394" sldId="270"/>
        </pc:sldMkLst>
        <pc:spChg chg="add mod">
          <ac:chgData name="Masaya Yamaguchi" userId="8869a66585b793a1" providerId="LiveId" clId="{EACDC61C-5CB3-417F-BECB-D45CB1B0DAFB}" dt="2020-08-30T19:18:11.454" v="1955" actId="20577"/>
          <ac:spMkLst>
            <pc:docMk/>
            <pc:sldMk cId="3798071394" sldId="270"/>
            <ac:spMk id="2" creationId="{F81E8819-E4D2-47AA-8E02-603638F0FCB7}"/>
          </ac:spMkLst>
        </pc:spChg>
        <pc:spChg chg="mod">
          <ac:chgData name="Masaya Yamaguchi" userId="8869a66585b793a1" providerId="LiveId" clId="{EACDC61C-5CB3-417F-BECB-D45CB1B0DAFB}" dt="2020-08-30T19:03:04.793" v="1266" actId="1076"/>
          <ac:spMkLst>
            <pc:docMk/>
            <pc:sldMk cId="3798071394" sldId="270"/>
            <ac:spMk id="5" creationId="{C723792D-244F-46B4-AEF2-7DD62A18A0E1}"/>
          </ac:spMkLst>
        </pc:spChg>
        <pc:spChg chg="del mod">
          <ac:chgData name="Masaya Yamaguchi" userId="8869a66585b793a1" providerId="LiveId" clId="{EACDC61C-5CB3-417F-BECB-D45CB1B0DAFB}" dt="2020-08-30T19:03:31.293" v="1280"/>
          <ac:spMkLst>
            <pc:docMk/>
            <pc:sldMk cId="3798071394" sldId="270"/>
            <ac:spMk id="6" creationId="{58CDAA12-0D41-4C68-8CE7-7603C10B18C0}"/>
          </ac:spMkLst>
        </pc:spChg>
      </pc:sldChg>
      <pc:sldChg chg="addSp delSp modSp add del">
        <pc:chgData name="Masaya Yamaguchi" userId="8869a66585b793a1" providerId="LiveId" clId="{EACDC61C-5CB3-417F-BECB-D45CB1B0DAFB}" dt="2020-09-09T16:32:36.021" v="6531" actId="2696"/>
        <pc:sldMkLst>
          <pc:docMk/>
          <pc:sldMk cId="828684758" sldId="271"/>
        </pc:sldMkLst>
        <pc:spChg chg="add del mod">
          <ac:chgData name="Masaya Yamaguchi" userId="8869a66585b793a1" providerId="LiveId" clId="{EACDC61C-5CB3-417F-BECB-D45CB1B0DAFB}" dt="2020-09-03T09:02:19.860" v="6430" actId="20577"/>
          <ac:spMkLst>
            <pc:docMk/>
            <pc:sldMk cId="828684758" sldId="271"/>
            <ac:spMk id="2" creationId="{F81E8819-E4D2-47AA-8E02-603638F0FCB7}"/>
          </ac:spMkLst>
        </pc:spChg>
        <pc:spChg chg="mod">
          <ac:chgData name="Masaya Yamaguchi" userId="8869a66585b793a1" providerId="LiveId" clId="{EACDC61C-5CB3-417F-BECB-D45CB1B0DAFB}" dt="2020-08-30T19:36:48.302" v="2441" actId="1076"/>
          <ac:spMkLst>
            <pc:docMk/>
            <pc:sldMk cId="828684758" sldId="271"/>
            <ac:spMk id="5" creationId="{C723792D-244F-46B4-AEF2-7DD62A18A0E1}"/>
          </ac:spMkLst>
        </pc:spChg>
        <pc:graphicFrameChg chg="add mod modGraphic">
          <ac:chgData name="Masaya Yamaguchi" userId="8869a66585b793a1" providerId="LiveId" clId="{EACDC61C-5CB3-417F-BECB-D45CB1B0DAFB}" dt="2020-08-30T19:40:20.286" v="2500"/>
          <ac:graphicFrameMkLst>
            <pc:docMk/>
            <pc:sldMk cId="828684758" sldId="271"/>
            <ac:graphicFrameMk id="3" creationId="{271D3AA3-7BA8-4C1F-B10C-D69562BD8527}"/>
          </ac:graphicFrameMkLst>
        </pc:graphicFrameChg>
      </pc:sldChg>
      <pc:sldChg chg="del">
        <pc:chgData name="Masaya Yamaguchi" userId="8869a66585b793a1" providerId="LiveId" clId="{EACDC61C-5CB3-417F-BECB-D45CB1B0DAFB}" dt="2020-08-30T18:46:57.540" v="86" actId="2696"/>
        <pc:sldMkLst>
          <pc:docMk/>
          <pc:sldMk cId="1697337082" sldId="271"/>
        </pc:sldMkLst>
      </pc:sldChg>
      <pc:sldChg chg="addSp delSp add del">
        <pc:chgData name="Masaya Yamaguchi" userId="8869a66585b793a1" providerId="LiveId" clId="{EACDC61C-5CB3-417F-BECB-D45CB1B0DAFB}" dt="2020-08-30T19:18:49.406" v="1962" actId="2696"/>
        <pc:sldMkLst>
          <pc:docMk/>
          <pc:sldMk cId="4035726620" sldId="271"/>
        </pc:sldMkLst>
        <pc:spChg chg="add del">
          <ac:chgData name="Masaya Yamaguchi" userId="8869a66585b793a1" providerId="LiveId" clId="{EACDC61C-5CB3-417F-BECB-D45CB1B0DAFB}" dt="2020-08-30T19:18:45.831" v="1961"/>
          <ac:spMkLst>
            <pc:docMk/>
            <pc:sldMk cId="4035726620" sldId="271"/>
            <ac:spMk id="2" creationId="{D04E6604-5FB9-4F97-A012-0C95EEE1DCBA}"/>
          </ac:spMkLst>
        </pc:spChg>
      </pc:sldChg>
      <pc:sldChg chg="del">
        <pc:chgData name="Masaya Yamaguchi" userId="8869a66585b793a1" providerId="LiveId" clId="{EACDC61C-5CB3-417F-BECB-D45CB1B0DAFB}" dt="2020-09-09T16:32:36.018" v="6530" actId="2696"/>
        <pc:sldMkLst>
          <pc:docMk/>
          <pc:sldMk cId="500665571" sldId="272"/>
        </pc:sldMkLst>
      </pc:sldChg>
      <pc:sldChg chg="del">
        <pc:chgData name="Masaya Yamaguchi" userId="8869a66585b793a1" providerId="LiveId" clId="{EACDC61C-5CB3-417F-BECB-D45CB1B0DAFB}" dt="2020-09-09T16:32:36.018" v="6529" actId="2696"/>
        <pc:sldMkLst>
          <pc:docMk/>
          <pc:sldMk cId="2301847676" sldId="273"/>
        </pc:sldMkLst>
      </pc:sldChg>
      <pc:sldChg chg="del">
        <pc:chgData name="Masaya Yamaguchi" userId="8869a66585b793a1" providerId="LiveId" clId="{EACDC61C-5CB3-417F-BECB-D45CB1B0DAFB}" dt="2020-09-09T16:32:36.017" v="6528" actId="2696"/>
        <pc:sldMkLst>
          <pc:docMk/>
          <pc:sldMk cId="1090393419" sldId="274"/>
        </pc:sldMkLst>
      </pc:sldChg>
      <pc:sldChg chg="del">
        <pc:chgData name="Masaya Yamaguchi" userId="8869a66585b793a1" providerId="LiveId" clId="{EACDC61C-5CB3-417F-BECB-D45CB1B0DAFB}" dt="2020-08-30T18:46:48.585" v="78" actId="2696"/>
        <pc:sldMkLst>
          <pc:docMk/>
          <pc:sldMk cId="2870896467" sldId="274"/>
        </pc:sldMkLst>
      </pc:sldChg>
      <pc:sldChg chg="addSp delSp modSp del">
        <pc:chgData name="Masaya Yamaguchi" userId="8869a66585b793a1" providerId="LiveId" clId="{EACDC61C-5CB3-417F-BECB-D45CB1B0DAFB}" dt="2020-09-09T16:32:36.017" v="6527" actId="2696"/>
        <pc:sldMkLst>
          <pc:docMk/>
          <pc:sldMk cId="57809988" sldId="275"/>
        </pc:sldMkLst>
        <pc:spChg chg="del">
          <ac:chgData name="Masaya Yamaguchi" userId="8869a66585b793a1" providerId="LiveId" clId="{EACDC61C-5CB3-417F-BECB-D45CB1B0DAFB}" dt="2020-08-31T08:06:46.354" v="3189"/>
          <ac:spMkLst>
            <pc:docMk/>
            <pc:sldMk cId="57809988" sldId="275"/>
            <ac:spMk id="9" creationId="{115A0DFD-EAA6-4000-B6FE-10DDF662E92B}"/>
          </ac:spMkLst>
        </pc:spChg>
        <pc:picChg chg="add mod">
          <ac:chgData name="Masaya Yamaguchi" userId="8869a66585b793a1" providerId="LiveId" clId="{EACDC61C-5CB3-417F-BECB-D45CB1B0DAFB}" dt="2020-08-31T08:07:25.453" v="3196" actId="688"/>
          <ac:picMkLst>
            <pc:docMk/>
            <pc:sldMk cId="57809988" sldId="275"/>
            <ac:picMk id="7" creationId="{1DD21341-FA1D-4E1E-B29B-FC248E3982AF}"/>
          </ac:picMkLst>
        </pc:picChg>
      </pc:sldChg>
      <pc:sldChg chg="del">
        <pc:chgData name="Masaya Yamaguchi" userId="8869a66585b793a1" providerId="LiveId" clId="{EACDC61C-5CB3-417F-BECB-D45CB1B0DAFB}" dt="2020-08-30T18:46:48.583" v="77" actId="2696"/>
        <pc:sldMkLst>
          <pc:docMk/>
          <pc:sldMk cId="1565202815" sldId="275"/>
        </pc:sldMkLst>
      </pc:sldChg>
      <pc:sldChg chg="del">
        <pc:chgData name="Masaya Yamaguchi" userId="8869a66585b793a1" providerId="LiveId" clId="{EACDC61C-5CB3-417F-BECB-D45CB1B0DAFB}" dt="2020-08-30T18:46:57.528" v="83" actId="2696"/>
        <pc:sldMkLst>
          <pc:docMk/>
          <pc:sldMk cId="1688125522" sldId="276"/>
        </pc:sldMkLst>
      </pc:sldChg>
      <pc:sldChg chg="modSp del">
        <pc:chgData name="Masaya Yamaguchi" userId="8869a66585b793a1" providerId="LiveId" clId="{EACDC61C-5CB3-417F-BECB-D45CB1B0DAFB}" dt="2020-09-09T16:32:35.977" v="6526" actId="2696"/>
        <pc:sldMkLst>
          <pc:docMk/>
          <pc:sldMk cId="3144285892" sldId="276"/>
        </pc:sldMkLst>
        <pc:spChg chg="mod">
          <ac:chgData name="Masaya Yamaguchi" userId="8869a66585b793a1" providerId="LiveId" clId="{EACDC61C-5CB3-417F-BECB-D45CB1B0DAFB}" dt="2020-08-31T08:02:04.559" v="3152" actId="20577"/>
          <ac:spMkLst>
            <pc:docMk/>
            <pc:sldMk cId="3144285892" sldId="276"/>
            <ac:spMk id="2" creationId="{F81E8819-E4D2-47AA-8E02-603638F0FCB7}"/>
          </ac:spMkLst>
        </pc:spChg>
        <pc:spChg chg="mod">
          <ac:chgData name="Masaya Yamaguchi" userId="8869a66585b793a1" providerId="LiveId" clId="{EACDC61C-5CB3-417F-BECB-D45CB1B0DAFB}" dt="2020-08-31T08:02:20.494" v="3181" actId="20577"/>
          <ac:spMkLst>
            <pc:docMk/>
            <pc:sldMk cId="3144285892" sldId="276"/>
            <ac:spMk id="5" creationId="{C723792D-244F-46B4-AEF2-7DD62A18A0E1}"/>
          </ac:spMkLst>
        </pc:spChg>
      </pc:sldChg>
      <pc:sldChg chg="addSp delSp modSp add del">
        <pc:chgData name="Masaya Yamaguchi" userId="8869a66585b793a1" providerId="LiveId" clId="{EACDC61C-5CB3-417F-BECB-D45CB1B0DAFB}" dt="2020-08-31T08:08:59.626" v="3197" actId="2696"/>
        <pc:sldMkLst>
          <pc:docMk/>
          <pc:sldMk cId="2944558137" sldId="277"/>
        </pc:sldMkLst>
        <pc:picChg chg="add del mod">
          <ac:chgData name="Masaya Yamaguchi" userId="8869a66585b793a1" providerId="LiveId" clId="{EACDC61C-5CB3-417F-BECB-D45CB1B0DAFB}" dt="2020-08-31T08:06:29.099" v="3187"/>
          <ac:picMkLst>
            <pc:docMk/>
            <pc:sldMk cId="2944558137" sldId="277"/>
            <ac:picMk id="3" creationId="{35A9C137-2967-440A-A696-7CB43B3901BA}"/>
          </ac:picMkLst>
        </pc:picChg>
      </pc:sldChg>
      <pc:sldChg chg="addSp delSp modSp add del">
        <pc:chgData name="Masaya Yamaguchi" userId="8869a66585b793a1" providerId="LiveId" clId="{EACDC61C-5CB3-417F-BECB-D45CB1B0DAFB}" dt="2020-09-09T16:32:36.055" v="6535" actId="2696"/>
        <pc:sldMkLst>
          <pc:docMk/>
          <pc:sldMk cId="3594326742" sldId="277"/>
        </pc:sldMkLst>
        <pc:spChg chg="mod">
          <ac:chgData name="Masaya Yamaguchi" userId="8869a66585b793a1" providerId="LiveId" clId="{EACDC61C-5CB3-417F-BECB-D45CB1B0DAFB}" dt="2020-08-31T08:13:41.773" v="3660" actId="20577"/>
          <ac:spMkLst>
            <pc:docMk/>
            <pc:sldMk cId="3594326742" sldId="277"/>
            <ac:spMk id="2" creationId="{F81E8819-E4D2-47AA-8E02-603638F0FCB7}"/>
          </ac:spMkLst>
        </pc:spChg>
        <pc:spChg chg="mod">
          <ac:chgData name="Masaya Yamaguchi" userId="8869a66585b793a1" providerId="LiveId" clId="{EACDC61C-5CB3-417F-BECB-D45CB1B0DAFB}" dt="2020-08-31T08:09:29.194" v="3208" actId="20577"/>
          <ac:spMkLst>
            <pc:docMk/>
            <pc:sldMk cId="3594326742" sldId="277"/>
            <ac:spMk id="5" creationId="{C723792D-244F-46B4-AEF2-7DD62A18A0E1}"/>
          </ac:spMkLst>
        </pc:spChg>
        <pc:spChg chg="add del mod">
          <ac:chgData name="Masaya Yamaguchi" userId="8869a66585b793a1" providerId="LiveId" clId="{EACDC61C-5CB3-417F-BECB-D45CB1B0DAFB}" dt="2020-08-31T08:15:57.489" v="3671"/>
          <ac:spMkLst>
            <pc:docMk/>
            <pc:sldMk cId="3594326742" sldId="277"/>
            <ac:spMk id="6" creationId="{29D119B9-227A-4857-8B05-DA1819CFE2AE}"/>
          </ac:spMkLst>
        </pc:spChg>
        <pc:picChg chg="mod">
          <ac:chgData name="Masaya Yamaguchi" userId="8869a66585b793a1" providerId="LiveId" clId="{EACDC61C-5CB3-417F-BECB-D45CB1B0DAFB}" dt="2020-08-31T08:15:01.942" v="3667" actId="1076"/>
          <ac:picMkLst>
            <pc:docMk/>
            <pc:sldMk cId="3594326742" sldId="277"/>
            <ac:picMk id="4" creationId="{853637B6-C316-4602-BC02-4567A4C479CA}"/>
          </ac:picMkLst>
        </pc:picChg>
      </pc:sldChg>
      <pc:sldChg chg="del">
        <pc:chgData name="Masaya Yamaguchi" userId="8869a66585b793a1" providerId="LiveId" clId="{EACDC61C-5CB3-417F-BECB-D45CB1B0DAFB}" dt="2020-08-30T18:46:57.536" v="85" actId="2696"/>
        <pc:sldMkLst>
          <pc:docMk/>
          <pc:sldMk cId="4082417810" sldId="277"/>
        </pc:sldMkLst>
      </pc:sldChg>
      <pc:sldChg chg="addSp delSp modSp">
        <pc:chgData name="Masaya Yamaguchi" userId="8869a66585b793a1" providerId="LiveId" clId="{EACDC61C-5CB3-417F-BECB-D45CB1B0DAFB}" dt="2020-09-09T18:41:07.623" v="8514" actId="20577"/>
        <pc:sldMkLst>
          <pc:docMk/>
          <pc:sldMk cId="3736895909" sldId="278"/>
        </pc:sldMkLst>
        <pc:spChg chg="mod">
          <ac:chgData name="Masaya Yamaguchi" userId="8869a66585b793a1" providerId="LiveId" clId="{EACDC61C-5CB3-417F-BECB-D45CB1B0DAFB}" dt="2020-09-09T18:41:07.623" v="8514" actId="20577"/>
          <ac:spMkLst>
            <pc:docMk/>
            <pc:sldMk cId="3736895909" sldId="278"/>
            <ac:spMk id="2" creationId="{F81E8819-E4D2-47AA-8E02-603638F0FCB7}"/>
          </ac:spMkLst>
        </pc:spChg>
        <pc:spChg chg="mod">
          <ac:chgData name="Masaya Yamaguchi" userId="8869a66585b793a1" providerId="LiveId" clId="{EACDC61C-5CB3-417F-BECB-D45CB1B0DAFB}" dt="2020-09-09T18:20:17.396" v="7809" actId="20577"/>
          <ac:spMkLst>
            <pc:docMk/>
            <pc:sldMk cId="3736895909" sldId="278"/>
            <ac:spMk id="5" creationId="{C723792D-244F-46B4-AEF2-7DD62A18A0E1}"/>
          </ac:spMkLst>
        </pc:spChg>
        <pc:spChg chg="add mod">
          <ac:chgData name="Masaya Yamaguchi" userId="8869a66585b793a1" providerId="LiveId" clId="{EACDC61C-5CB3-417F-BECB-D45CB1B0DAFB}" dt="2020-09-09T18:29:23.862" v="7892" actId="20577"/>
          <ac:spMkLst>
            <pc:docMk/>
            <pc:sldMk cId="3736895909" sldId="278"/>
            <ac:spMk id="11" creationId="{D9B9813B-39B8-4DD3-BE21-95652317F0A5}"/>
          </ac:spMkLst>
        </pc:spChg>
        <pc:grpChg chg="add del mod">
          <ac:chgData name="Masaya Yamaguchi" userId="8869a66585b793a1" providerId="LiveId" clId="{EACDC61C-5CB3-417F-BECB-D45CB1B0DAFB}" dt="2020-09-09T18:32:32.221" v="8091"/>
          <ac:grpSpMkLst>
            <pc:docMk/>
            <pc:sldMk cId="3736895909" sldId="278"/>
            <ac:grpSpMk id="21" creationId="{BF89E589-DCEE-485F-826C-E7CC30527BE0}"/>
          </ac:grpSpMkLst>
        </pc:grpChg>
        <pc:picChg chg="del mod ord">
          <ac:chgData name="Masaya Yamaguchi" userId="8869a66585b793a1" providerId="LiveId" clId="{EACDC61C-5CB3-417F-BECB-D45CB1B0DAFB}" dt="2020-09-09T18:28:33.510" v="7837" actId="478"/>
          <ac:picMkLst>
            <pc:docMk/>
            <pc:sldMk cId="3736895909" sldId="278"/>
            <ac:picMk id="4" creationId="{1CCA5F27-B8AE-4395-9EED-1471113EEAD8}"/>
          </ac:picMkLst>
        </pc:picChg>
        <pc:picChg chg="del mod">
          <ac:chgData name="Masaya Yamaguchi" userId="8869a66585b793a1" providerId="LiveId" clId="{EACDC61C-5CB3-417F-BECB-D45CB1B0DAFB}" dt="2020-08-31T08:22:32.174" v="4225" actId="478"/>
          <ac:picMkLst>
            <pc:docMk/>
            <pc:sldMk cId="3736895909" sldId="278"/>
            <ac:picMk id="4" creationId="{853637B6-C316-4602-BC02-4567A4C479CA}"/>
          </ac:picMkLst>
        </pc:picChg>
        <pc:picChg chg="del mod ord">
          <ac:chgData name="Masaya Yamaguchi" userId="8869a66585b793a1" providerId="LiveId" clId="{EACDC61C-5CB3-417F-BECB-D45CB1B0DAFB}" dt="2020-08-31T08:22:58.891" v="4237" actId="478"/>
          <ac:picMkLst>
            <pc:docMk/>
            <pc:sldMk cId="3736895909" sldId="278"/>
            <ac:picMk id="6" creationId="{23676986-575D-445D-AB6F-9F3E3357CCF0}"/>
          </ac:picMkLst>
        </pc:picChg>
        <pc:picChg chg="mod ord">
          <ac:chgData name="Masaya Yamaguchi" userId="8869a66585b793a1" providerId="LiveId" clId="{EACDC61C-5CB3-417F-BECB-D45CB1B0DAFB}" dt="2020-09-09T18:28:55.364" v="7843" actId="1076"/>
          <ac:picMkLst>
            <pc:docMk/>
            <pc:sldMk cId="3736895909" sldId="278"/>
            <ac:picMk id="7" creationId="{23FD5595-F316-4E7B-B79F-B518135D2953}"/>
          </ac:picMkLst>
        </pc:picChg>
        <pc:picChg chg="del mod ord">
          <ac:chgData name="Masaya Yamaguchi" userId="8869a66585b793a1" providerId="LiveId" clId="{EACDC61C-5CB3-417F-BECB-D45CB1B0DAFB}" dt="2020-08-31T08:24:02.185" v="4249" actId="478"/>
          <ac:picMkLst>
            <pc:docMk/>
            <pc:sldMk cId="3736895909" sldId="278"/>
            <ac:picMk id="8" creationId="{264D21E4-4248-460F-B817-0C694394A388}"/>
          </ac:picMkLst>
        </pc:picChg>
        <pc:picChg chg="del mod ord">
          <ac:chgData name="Masaya Yamaguchi" userId="8869a66585b793a1" providerId="LiveId" clId="{EACDC61C-5CB3-417F-BECB-D45CB1B0DAFB}" dt="2020-09-09T18:28:19.558" v="7823" actId="478"/>
          <ac:picMkLst>
            <pc:docMk/>
            <pc:sldMk cId="3736895909" sldId="278"/>
            <ac:picMk id="10" creationId="{5DF69F0A-2B12-453D-AAE9-DE574466D852}"/>
          </ac:picMkLst>
        </pc:picChg>
        <pc:picChg chg="add del mod">
          <ac:chgData name="Masaya Yamaguchi" userId="8869a66585b793a1" providerId="LiveId" clId="{EACDC61C-5CB3-417F-BECB-D45CB1B0DAFB}" dt="2020-08-31T08:25:59.616" v="4311" actId="478"/>
          <ac:picMkLst>
            <pc:docMk/>
            <pc:sldMk cId="3736895909" sldId="278"/>
            <ac:picMk id="12" creationId="{1308632C-6B83-4233-B846-3B2DBFF7FFF8}"/>
          </ac:picMkLst>
        </pc:picChg>
        <pc:picChg chg="add del mod ord">
          <ac:chgData name="Masaya Yamaguchi" userId="8869a66585b793a1" providerId="LiveId" clId="{EACDC61C-5CB3-417F-BECB-D45CB1B0DAFB}" dt="2020-08-31T08:27:28.675" v="4358" actId="164"/>
          <ac:picMkLst>
            <pc:docMk/>
            <pc:sldMk cId="3736895909" sldId="278"/>
            <ac:picMk id="14" creationId="{6CDAD3A0-A794-4FDC-BB98-BA779BACD71D}"/>
          </ac:picMkLst>
        </pc:picChg>
        <pc:picChg chg="del mod ord">
          <ac:chgData name="Masaya Yamaguchi" userId="8869a66585b793a1" providerId="LiveId" clId="{EACDC61C-5CB3-417F-BECB-D45CB1B0DAFB}" dt="2020-08-31T08:26:27.225" v="4337"/>
          <ac:picMkLst>
            <pc:docMk/>
            <pc:sldMk cId="3736895909" sldId="278"/>
            <ac:picMk id="16" creationId="{AAE620E8-41A3-4A1A-8887-3614E14EF106}"/>
          </ac:picMkLst>
        </pc:picChg>
        <pc:picChg chg="del mod">
          <ac:chgData name="Masaya Yamaguchi" userId="8869a66585b793a1" providerId="LiveId" clId="{EACDC61C-5CB3-417F-BECB-D45CB1B0DAFB}" dt="2020-08-31T08:27:22.209" v="4356" actId="478"/>
          <ac:picMkLst>
            <pc:docMk/>
            <pc:sldMk cId="3736895909" sldId="278"/>
            <ac:picMk id="18" creationId="{24371747-2B47-4EAD-A41C-5C1782B45AA3}"/>
          </ac:picMkLst>
        </pc:picChg>
        <pc:picChg chg="mod ord">
          <ac:chgData name="Masaya Yamaguchi" userId="8869a66585b793a1" providerId="LiveId" clId="{EACDC61C-5CB3-417F-BECB-D45CB1B0DAFB}" dt="2020-08-31T08:27:28.675" v="4358" actId="164"/>
          <ac:picMkLst>
            <pc:docMk/>
            <pc:sldMk cId="3736895909" sldId="278"/>
            <ac:picMk id="20" creationId="{0968B673-8EFE-4FB3-9D8E-9F61510717C7}"/>
          </ac:picMkLst>
        </pc:picChg>
      </pc:sldChg>
      <pc:sldChg chg="addSp delSp modSp del mod setBg setClrOvrMap">
        <pc:chgData name="Masaya Yamaguchi" userId="8869a66585b793a1" providerId="LiveId" clId="{EACDC61C-5CB3-417F-BECB-D45CB1B0DAFB}" dt="2020-09-09T19:59:29.231" v="9341" actId="2696"/>
        <pc:sldMkLst>
          <pc:docMk/>
          <pc:sldMk cId="3226327046" sldId="279"/>
        </pc:sldMkLst>
        <pc:spChg chg="mod">
          <ac:chgData name="Masaya Yamaguchi" userId="8869a66585b793a1" providerId="LiveId" clId="{EACDC61C-5CB3-417F-BECB-D45CB1B0DAFB}" dt="2020-09-02T16:12:32.971" v="6422" actId="1076"/>
          <ac:spMkLst>
            <pc:docMk/>
            <pc:sldMk cId="3226327046" sldId="279"/>
            <ac:spMk id="2" creationId="{F81E8819-E4D2-47AA-8E02-603638F0FCB7}"/>
          </ac:spMkLst>
        </pc:spChg>
        <pc:spChg chg="add del">
          <ac:chgData name="Masaya Yamaguchi" userId="8869a66585b793a1" providerId="LiveId" clId="{EACDC61C-5CB3-417F-BECB-D45CB1B0DAFB}" dt="2020-09-02T14:57:38.385" v="5653"/>
          <ac:spMkLst>
            <pc:docMk/>
            <pc:sldMk cId="3226327046" sldId="279"/>
            <ac:spMk id="3" creationId="{4432B55D-102B-4191-8F4F-36F78DA882B4}"/>
          </ac:spMkLst>
        </pc:spChg>
        <pc:spChg chg="mod">
          <ac:chgData name="Masaya Yamaguchi" userId="8869a66585b793a1" providerId="LiveId" clId="{EACDC61C-5CB3-417F-BECB-D45CB1B0DAFB}" dt="2020-09-02T16:12:03.258" v="6411" actId="26606"/>
          <ac:spMkLst>
            <pc:docMk/>
            <pc:sldMk cId="3226327046" sldId="279"/>
            <ac:spMk id="5" creationId="{C723792D-244F-46B4-AEF2-7DD62A18A0E1}"/>
          </ac:spMkLst>
        </pc:spChg>
        <pc:spChg chg="add mod ord">
          <ac:chgData name="Masaya Yamaguchi" userId="8869a66585b793a1" providerId="LiveId" clId="{EACDC61C-5CB3-417F-BECB-D45CB1B0DAFB}" dt="2020-09-02T16:12:03.258" v="6411" actId="26606"/>
          <ac:spMkLst>
            <pc:docMk/>
            <pc:sldMk cId="3226327046" sldId="279"/>
            <ac:spMk id="7" creationId="{99E195A0-8719-4DC4-9BCD-A08BB9D046BB}"/>
          </ac:spMkLst>
        </pc:spChg>
        <pc:spChg chg="del">
          <ac:chgData name="Masaya Yamaguchi" userId="8869a66585b793a1" providerId="LiveId" clId="{EACDC61C-5CB3-417F-BECB-D45CB1B0DAFB}" dt="2020-08-31T08:33:27.204" v="4585"/>
          <ac:spMkLst>
            <pc:docMk/>
            <pc:sldMk cId="3226327046" sldId="279"/>
            <ac:spMk id="11" creationId="{D9B9813B-39B8-4DD3-BE21-95652317F0A5}"/>
          </ac:spMkLst>
        </pc:spChg>
        <pc:spChg chg="add del">
          <ac:chgData name="Masaya Yamaguchi" userId="8869a66585b793a1" providerId="LiveId" clId="{EACDC61C-5CB3-417F-BECB-D45CB1B0DAFB}" dt="2020-09-02T16:12:03.258" v="6411" actId="26606"/>
          <ac:spMkLst>
            <pc:docMk/>
            <pc:sldMk cId="3226327046" sldId="279"/>
            <ac:spMk id="12" creationId="{CF62D2A7-8207-488C-9F46-316BA81A16C8}"/>
          </ac:spMkLst>
        </pc:spChg>
        <pc:spChg chg="add del">
          <ac:chgData name="Masaya Yamaguchi" userId="8869a66585b793a1" providerId="LiveId" clId="{EACDC61C-5CB3-417F-BECB-D45CB1B0DAFB}" dt="2020-09-02T16:11:28.230" v="6403" actId="26606"/>
          <ac:spMkLst>
            <pc:docMk/>
            <pc:sldMk cId="3226327046" sldId="279"/>
            <ac:spMk id="14" creationId="{F2B38F72-8FC4-4001-8C67-FA6B86DEC767}"/>
          </ac:spMkLst>
        </pc:spChg>
        <pc:grpChg chg="del">
          <ac:chgData name="Masaya Yamaguchi" userId="8869a66585b793a1" providerId="LiveId" clId="{EACDC61C-5CB3-417F-BECB-D45CB1B0DAFB}" dt="2020-08-31T08:33:17.971" v="4584"/>
          <ac:grpSpMkLst>
            <pc:docMk/>
            <pc:sldMk cId="3226327046" sldId="279"/>
            <ac:grpSpMk id="21" creationId="{BF89E589-DCEE-485F-826C-E7CC30527BE0}"/>
          </ac:grpSpMkLst>
        </pc:grpChg>
        <pc:picChg chg="add del mod">
          <ac:chgData name="Masaya Yamaguchi" userId="8869a66585b793a1" providerId="LiveId" clId="{EACDC61C-5CB3-417F-BECB-D45CB1B0DAFB}" dt="2020-09-02T15:01:52.688" v="5696"/>
          <ac:picMkLst>
            <pc:docMk/>
            <pc:sldMk cId="3226327046" sldId="279"/>
            <ac:picMk id="6" creationId="{BD32B0BB-83CB-4CAD-A092-CDC1113771B9}"/>
          </ac:picMkLst>
        </pc:picChg>
        <pc:picChg chg="add mod">
          <ac:chgData name="Masaya Yamaguchi" userId="8869a66585b793a1" providerId="LiveId" clId="{EACDC61C-5CB3-417F-BECB-D45CB1B0DAFB}" dt="2020-09-02T16:12:29.157" v="6421" actId="1076"/>
          <ac:picMkLst>
            <pc:docMk/>
            <pc:sldMk cId="3226327046" sldId="279"/>
            <ac:picMk id="9" creationId="{05917A19-C2D1-43F6-931D-41229E4F4DD2}"/>
          </ac:picMkLst>
        </pc:picChg>
        <pc:picChg chg="del">
          <ac:chgData name="Masaya Yamaguchi" userId="8869a66585b793a1" providerId="LiveId" clId="{EACDC61C-5CB3-417F-BECB-D45CB1B0DAFB}" dt="2020-08-31T08:33:17.971" v="4584"/>
          <ac:picMkLst>
            <pc:docMk/>
            <pc:sldMk cId="3226327046" sldId="279"/>
            <ac:picMk id="10" creationId="{5DF69F0A-2B12-453D-AAE9-DE574466D852}"/>
          </ac:picMkLst>
        </pc:picChg>
        <pc:cxnChg chg="add del">
          <ac:chgData name="Masaya Yamaguchi" userId="8869a66585b793a1" providerId="LiveId" clId="{EACDC61C-5CB3-417F-BECB-D45CB1B0DAFB}" dt="2020-09-02T16:11:37.245" v="6405" actId="26606"/>
          <ac:cxnSpMkLst>
            <pc:docMk/>
            <pc:sldMk cId="3226327046" sldId="279"/>
            <ac:cxnSpMk id="16" creationId="{A7F400EE-A8A5-48AF-B4D6-291B52C6F0B0}"/>
          </ac:cxnSpMkLst>
        </pc:cxnChg>
      </pc:sldChg>
      <pc:sldChg chg="add del">
        <pc:chgData name="Masaya Yamaguchi" userId="8869a66585b793a1" providerId="LiveId" clId="{EACDC61C-5CB3-417F-BECB-D45CB1B0DAFB}" dt="2020-09-02T14:44:42.093" v="5166"/>
        <pc:sldMkLst>
          <pc:docMk/>
          <pc:sldMk cId="1545971578" sldId="280"/>
        </pc:sldMkLst>
      </pc:sldChg>
      <pc:sldChg chg="addSp delSp modSp add del ord">
        <pc:chgData name="Masaya Yamaguchi" userId="8869a66585b793a1" providerId="LiveId" clId="{EACDC61C-5CB3-417F-BECB-D45CB1B0DAFB}" dt="2020-09-09T16:32:36.023" v="6534" actId="2696"/>
        <pc:sldMkLst>
          <pc:docMk/>
          <pc:sldMk cId="2238793000" sldId="280"/>
        </pc:sldMkLst>
        <pc:spChg chg="add mod">
          <ac:chgData name="Masaya Yamaguchi" userId="8869a66585b793a1" providerId="LiveId" clId="{EACDC61C-5CB3-417F-BECB-D45CB1B0DAFB}" dt="2020-09-02T14:55:03.763" v="5442" actId="1076"/>
          <ac:spMkLst>
            <pc:docMk/>
            <pc:sldMk cId="2238793000" sldId="280"/>
            <ac:spMk id="2" creationId="{B679B1C6-86CF-4D70-A231-2A527C9AF017}"/>
          </ac:spMkLst>
        </pc:spChg>
        <pc:spChg chg="add del mod">
          <ac:chgData name="Masaya Yamaguchi" userId="8869a66585b793a1" providerId="LiveId" clId="{EACDC61C-5CB3-417F-BECB-D45CB1B0DAFB}" dt="2020-09-02T14:53:40.500" v="5425" actId="11529"/>
          <ac:spMkLst>
            <pc:docMk/>
            <pc:sldMk cId="2238793000" sldId="280"/>
            <ac:spMk id="3" creationId="{005C3C57-738F-40D6-8CD7-E1326141790B}"/>
          </ac:spMkLst>
        </pc:spChg>
        <pc:spChg chg="add del mod">
          <ac:chgData name="Masaya Yamaguchi" userId="8869a66585b793a1" providerId="LiveId" clId="{EACDC61C-5CB3-417F-BECB-D45CB1B0DAFB}" dt="2020-09-02T14:55:01.832" v="5441" actId="767"/>
          <ac:spMkLst>
            <pc:docMk/>
            <pc:sldMk cId="2238793000" sldId="280"/>
            <ac:spMk id="4" creationId="{7E896B46-8F0A-4F24-AE12-B8431FE03B68}"/>
          </ac:spMkLst>
        </pc:spChg>
        <pc:spChg chg="add mod">
          <ac:chgData name="Masaya Yamaguchi" userId="8869a66585b793a1" providerId="LiveId" clId="{EACDC61C-5CB3-417F-BECB-D45CB1B0DAFB}" dt="2020-09-02T14:57:27.251" v="5651" actId="1076"/>
          <ac:spMkLst>
            <pc:docMk/>
            <pc:sldMk cId="2238793000" sldId="280"/>
            <ac:spMk id="5" creationId="{521CC72B-163E-4EAF-A59B-460F6F6359A5}"/>
          </ac:spMkLst>
        </pc:spChg>
        <pc:picChg chg="add mod">
          <ac:chgData name="Masaya Yamaguchi" userId="8869a66585b793a1" providerId="LiveId" clId="{EACDC61C-5CB3-417F-BECB-D45CB1B0DAFB}" dt="2020-09-02T14:52:01.102" v="5392" actId="1076"/>
          <ac:picMkLst>
            <pc:docMk/>
            <pc:sldMk cId="2238793000" sldId="280"/>
            <ac:picMk id="1026" creationId="{9DA68A8B-9B78-4869-A1B4-B419460BEF8C}"/>
          </ac:picMkLst>
        </pc:picChg>
      </pc:sldChg>
      <pc:sldChg chg="add del">
        <pc:chgData name="Masaya Yamaguchi" userId="8869a66585b793a1" providerId="LiveId" clId="{EACDC61C-5CB3-417F-BECB-D45CB1B0DAFB}" dt="2020-09-02T14:54:49.957" v="5439"/>
        <pc:sldMkLst>
          <pc:docMk/>
          <pc:sldMk cId="35447818" sldId="281"/>
        </pc:sldMkLst>
      </pc:sldChg>
      <pc:sldChg chg="addSp modSp add">
        <pc:chgData name="Masaya Yamaguchi" userId="8869a66585b793a1" providerId="LiveId" clId="{EACDC61C-5CB3-417F-BECB-D45CB1B0DAFB}" dt="2020-09-02T14:58:04.763" v="5688" actId="1076"/>
        <pc:sldMkLst>
          <pc:docMk/>
          <pc:sldMk cId="3429528392" sldId="281"/>
        </pc:sldMkLst>
        <pc:spChg chg="add mod">
          <ac:chgData name="Masaya Yamaguchi" userId="8869a66585b793a1" providerId="LiveId" clId="{EACDC61C-5CB3-417F-BECB-D45CB1B0DAFB}" dt="2020-09-02T14:58:04.763" v="5688" actId="1076"/>
          <ac:spMkLst>
            <pc:docMk/>
            <pc:sldMk cId="3429528392" sldId="281"/>
            <ac:spMk id="2" creationId="{625251DF-6734-49CB-A6B9-E1DA9AA2073D}"/>
          </ac:spMkLst>
        </pc:spChg>
      </pc:sldChg>
      <pc:sldChg chg="addSp modSp add del">
        <pc:chgData name="Masaya Yamaguchi" userId="8869a66585b793a1" providerId="LiveId" clId="{EACDC61C-5CB3-417F-BECB-D45CB1B0DAFB}" dt="2020-09-09T19:59:32.215" v="9342" actId="2696"/>
        <pc:sldMkLst>
          <pc:docMk/>
          <pc:sldMk cId="1131501961" sldId="282"/>
        </pc:sldMkLst>
        <pc:picChg chg="add mod">
          <ac:chgData name="Masaya Yamaguchi" userId="8869a66585b793a1" providerId="LiveId" clId="{EACDC61C-5CB3-417F-BECB-D45CB1B0DAFB}" dt="2020-09-02T15:02:09.005" v="5704" actId="1076"/>
          <ac:picMkLst>
            <pc:docMk/>
            <pc:sldMk cId="1131501961" sldId="282"/>
            <ac:picMk id="2" creationId="{CA599D73-7FD2-4F59-B0A0-E1A0F649FF5D}"/>
          </ac:picMkLst>
        </pc:picChg>
      </pc:sldChg>
      <pc:sldChg chg="addSp delSp modSp">
        <pc:chgData name="Masaya Yamaguchi" userId="8869a66585b793a1" providerId="LiveId" clId="{EACDC61C-5CB3-417F-BECB-D45CB1B0DAFB}" dt="2020-09-09T20:19:01.299" v="10021" actId="1076"/>
        <pc:sldMkLst>
          <pc:docMk/>
          <pc:sldMk cId="3610094099" sldId="283"/>
        </pc:sldMkLst>
        <pc:spChg chg="mod">
          <ac:chgData name="Masaya Yamaguchi" userId="8869a66585b793a1" providerId="LiveId" clId="{EACDC61C-5CB3-417F-BECB-D45CB1B0DAFB}" dt="2020-09-09T18:45:27.450" v="8847" actId="20577"/>
          <ac:spMkLst>
            <pc:docMk/>
            <pc:sldMk cId="3610094099" sldId="283"/>
            <ac:spMk id="2" creationId="{F81E8819-E4D2-47AA-8E02-603638F0FCB7}"/>
          </ac:spMkLst>
        </pc:spChg>
        <pc:spChg chg="del ord">
          <ac:chgData name="Masaya Yamaguchi" userId="8869a66585b793a1" providerId="LiveId" clId="{EACDC61C-5CB3-417F-BECB-D45CB1B0DAFB}" dt="2020-09-09T18:46:22.292" v="8866" actId="478"/>
          <ac:spMkLst>
            <pc:docMk/>
            <pc:sldMk cId="3610094099" sldId="283"/>
            <ac:spMk id="3" creationId="{8A55F07E-8B4D-4A0F-A2E3-784E8CA7F808}"/>
          </ac:spMkLst>
        </pc:spChg>
        <pc:spChg chg="mod">
          <ac:chgData name="Masaya Yamaguchi" userId="8869a66585b793a1" providerId="LiveId" clId="{EACDC61C-5CB3-417F-BECB-D45CB1B0DAFB}" dt="2020-09-09T18:41:20.992" v="8529" actId="20577"/>
          <ac:spMkLst>
            <pc:docMk/>
            <pc:sldMk cId="3610094099" sldId="283"/>
            <ac:spMk id="5" creationId="{C723792D-244F-46B4-AEF2-7DD62A18A0E1}"/>
          </ac:spMkLst>
        </pc:spChg>
        <pc:spChg chg="add mod">
          <ac:chgData name="Masaya Yamaguchi" userId="8869a66585b793a1" providerId="LiveId" clId="{EACDC61C-5CB3-417F-BECB-D45CB1B0DAFB}" dt="2020-09-09T20:14:51.108" v="9983" actId="20577"/>
          <ac:spMkLst>
            <pc:docMk/>
            <pc:sldMk cId="3610094099" sldId="283"/>
            <ac:spMk id="11" creationId="{BB2BC55A-368C-470D-B2EA-5F928B3CD326}"/>
          </ac:spMkLst>
        </pc:spChg>
        <pc:spChg chg="del">
          <ac:chgData name="Masaya Yamaguchi" userId="8869a66585b793a1" providerId="LiveId" clId="{EACDC61C-5CB3-417F-BECB-D45CB1B0DAFB}" dt="2020-09-02T15:09:32.581" v="5706"/>
          <ac:spMkLst>
            <pc:docMk/>
            <pc:sldMk cId="3610094099" sldId="283"/>
            <ac:spMk id="11" creationId="{D9B9813B-39B8-4DD3-BE21-95652317F0A5}"/>
          </ac:spMkLst>
        </pc:spChg>
        <pc:grpChg chg="add del mod">
          <ac:chgData name="Masaya Yamaguchi" userId="8869a66585b793a1" providerId="LiveId" clId="{EACDC61C-5CB3-417F-BECB-D45CB1B0DAFB}" dt="2020-09-09T18:45:58.387" v="8849"/>
          <ac:grpSpMkLst>
            <pc:docMk/>
            <pc:sldMk cId="3610094099" sldId="283"/>
            <ac:grpSpMk id="4" creationId="{29F89FF4-851A-4395-8E71-09A5526F427A}"/>
          </ac:grpSpMkLst>
        </pc:grpChg>
        <pc:grpChg chg="del mod ord">
          <ac:chgData name="Masaya Yamaguchi" userId="8869a66585b793a1" providerId="LiveId" clId="{EACDC61C-5CB3-417F-BECB-D45CB1B0DAFB}" dt="2020-09-09T18:46:38.419" v="8870"/>
          <ac:grpSpMkLst>
            <pc:docMk/>
            <pc:sldMk cId="3610094099" sldId="283"/>
            <ac:grpSpMk id="10" creationId="{4EB26131-0FB5-4C5D-A276-A227F2354289}"/>
          </ac:grpSpMkLst>
        </pc:grpChg>
        <pc:grpChg chg="del">
          <ac:chgData name="Masaya Yamaguchi" userId="8869a66585b793a1" providerId="LiveId" clId="{EACDC61C-5CB3-417F-BECB-D45CB1B0DAFB}" dt="2020-09-02T15:04:45.229" v="5705"/>
          <ac:grpSpMkLst>
            <pc:docMk/>
            <pc:sldMk cId="3610094099" sldId="283"/>
            <ac:grpSpMk id="21" creationId="{BF89E589-DCEE-485F-826C-E7CC30527BE0}"/>
          </ac:grpSpMkLst>
        </pc:grpChg>
        <pc:picChg chg="del mod">
          <ac:chgData name="Masaya Yamaguchi" userId="8869a66585b793a1" providerId="LiveId" clId="{EACDC61C-5CB3-417F-BECB-D45CB1B0DAFB}" dt="2020-09-09T18:46:22.290" v="8864" actId="478"/>
          <ac:picMkLst>
            <pc:docMk/>
            <pc:sldMk cId="3610094099" sldId="283"/>
            <ac:picMk id="6" creationId="{FC04283A-6A48-4AB1-A579-5B5AC8EF9530}"/>
          </ac:picMkLst>
        </pc:picChg>
        <pc:picChg chg="add del">
          <ac:chgData name="Masaya Yamaguchi" userId="8869a66585b793a1" providerId="LiveId" clId="{EACDC61C-5CB3-417F-BECB-D45CB1B0DAFB}" dt="2020-09-09T18:46:38.419" v="8870"/>
          <ac:picMkLst>
            <pc:docMk/>
            <pc:sldMk cId="3610094099" sldId="283"/>
            <ac:picMk id="7" creationId="{120A039B-5965-4842-AD60-ADD4ACB7560C}"/>
          </ac:picMkLst>
        </pc:picChg>
        <pc:picChg chg="mod ord">
          <ac:chgData name="Masaya Yamaguchi" userId="8869a66585b793a1" providerId="LiveId" clId="{EACDC61C-5CB3-417F-BECB-D45CB1B0DAFB}" dt="2020-09-09T18:46:38.419" v="8870"/>
          <ac:picMkLst>
            <pc:docMk/>
            <pc:sldMk cId="3610094099" sldId="283"/>
            <ac:picMk id="9" creationId="{FC674EB2-347A-44E2-BDAA-F466C42C56E9}"/>
          </ac:picMkLst>
        </pc:picChg>
        <pc:picChg chg="del">
          <ac:chgData name="Masaya Yamaguchi" userId="8869a66585b793a1" providerId="LiveId" clId="{EACDC61C-5CB3-417F-BECB-D45CB1B0DAFB}" dt="2020-09-02T15:04:45.229" v="5705"/>
          <ac:picMkLst>
            <pc:docMk/>
            <pc:sldMk cId="3610094099" sldId="283"/>
            <ac:picMk id="10" creationId="{5DF69F0A-2B12-453D-AAE9-DE574466D852}"/>
          </ac:picMkLst>
        </pc:picChg>
        <pc:picChg chg="add del mod">
          <ac:chgData name="Masaya Yamaguchi" userId="8869a66585b793a1" providerId="LiveId" clId="{EACDC61C-5CB3-417F-BECB-D45CB1B0DAFB}" dt="2020-09-09T20:17:34.913" v="9995" actId="478"/>
          <ac:picMkLst>
            <pc:docMk/>
            <pc:sldMk cId="3610094099" sldId="283"/>
            <ac:picMk id="12" creationId="{421F33B0-25C6-4B1B-81A3-341F8F1DF4F8}"/>
          </ac:picMkLst>
        </pc:picChg>
        <pc:picChg chg="del mod ord">
          <ac:chgData name="Masaya Yamaguchi" userId="8869a66585b793a1" providerId="LiveId" clId="{EACDC61C-5CB3-417F-BECB-D45CB1B0DAFB}" dt="2020-09-09T20:18:39.030" v="10007" actId="478"/>
          <ac:picMkLst>
            <pc:docMk/>
            <pc:sldMk cId="3610094099" sldId="283"/>
            <ac:picMk id="14" creationId="{E8E562A6-461A-4BD8-B785-D4EE407E6298}"/>
          </ac:picMkLst>
        </pc:picChg>
        <pc:picChg chg="del mod ord">
          <ac:chgData name="Masaya Yamaguchi" userId="8869a66585b793a1" providerId="LiveId" clId="{EACDC61C-5CB3-417F-BECB-D45CB1B0DAFB}" dt="2020-09-09T20:18:49.977" v="10019" actId="478"/>
          <ac:picMkLst>
            <pc:docMk/>
            <pc:sldMk cId="3610094099" sldId="283"/>
            <ac:picMk id="16" creationId="{EBB2C4E0-5A8A-4B04-BC40-58146967D492}"/>
          </ac:picMkLst>
        </pc:picChg>
        <pc:picChg chg="mod ord">
          <ac:chgData name="Masaya Yamaguchi" userId="8869a66585b793a1" providerId="LiveId" clId="{EACDC61C-5CB3-417F-BECB-D45CB1B0DAFB}" dt="2020-09-09T20:19:01.299" v="10021" actId="1076"/>
          <ac:picMkLst>
            <pc:docMk/>
            <pc:sldMk cId="3610094099" sldId="283"/>
            <ac:picMk id="18" creationId="{DF947DCD-DEBF-4E6A-B60B-639733652B79}"/>
          </ac:picMkLst>
        </pc:picChg>
      </pc:sldChg>
      <pc:sldChg chg="modSp">
        <pc:chgData name="Masaya Yamaguchi" userId="8869a66585b793a1" providerId="LiveId" clId="{EACDC61C-5CB3-417F-BECB-D45CB1B0DAFB}" dt="2020-09-09T16:53:18.073" v="7457" actId="20577"/>
        <pc:sldMkLst>
          <pc:docMk/>
          <pc:sldMk cId="2539866586" sldId="284"/>
        </pc:sldMkLst>
        <pc:spChg chg="mod">
          <ac:chgData name="Masaya Yamaguchi" userId="8869a66585b793a1" providerId="LiveId" clId="{EACDC61C-5CB3-417F-BECB-D45CB1B0DAFB}" dt="2020-09-09T16:53:18.073" v="7457" actId="20577"/>
          <ac:spMkLst>
            <pc:docMk/>
            <pc:sldMk cId="2539866586" sldId="284"/>
            <ac:spMk id="2" creationId="{F81E8819-E4D2-47AA-8E02-603638F0FCB7}"/>
          </ac:spMkLst>
        </pc:spChg>
        <pc:spChg chg="mod">
          <ac:chgData name="Masaya Yamaguchi" userId="8869a66585b793a1" providerId="LiveId" clId="{EACDC61C-5CB3-417F-BECB-D45CB1B0DAFB}" dt="2020-09-09T16:33:12.161" v="6560" actId="20577"/>
          <ac:spMkLst>
            <pc:docMk/>
            <pc:sldMk cId="2539866586" sldId="284"/>
            <ac:spMk id="5" creationId="{C723792D-244F-46B4-AEF2-7DD62A18A0E1}"/>
          </ac:spMkLst>
        </pc:spChg>
      </pc:sldChg>
      <pc:sldChg chg="add del">
        <pc:chgData name="Masaya Yamaguchi" userId="8869a66585b793a1" providerId="LiveId" clId="{EACDC61C-5CB3-417F-BECB-D45CB1B0DAFB}" dt="2020-09-09T16:38:21.369" v="7104" actId="2696"/>
        <pc:sldMkLst>
          <pc:docMk/>
          <pc:sldMk cId="2744273849" sldId="285"/>
        </pc:sldMkLst>
      </pc:sldChg>
      <pc:sldChg chg="modSp">
        <pc:chgData name="Masaya Yamaguchi" userId="8869a66585b793a1" providerId="LiveId" clId="{EACDC61C-5CB3-417F-BECB-D45CB1B0DAFB}" dt="2020-09-09T18:19:37.872" v="7785" actId="20577"/>
        <pc:sldMkLst>
          <pc:docMk/>
          <pc:sldMk cId="3342286627" sldId="285"/>
        </pc:sldMkLst>
        <pc:spChg chg="mod">
          <ac:chgData name="Masaya Yamaguchi" userId="8869a66585b793a1" providerId="LiveId" clId="{EACDC61C-5CB3-417F-BECB-D45CB1B0DAFB}" dt="2020-09-09T18:19:37.872" v="7785" actId="20577"/>
          <ac:spMkLst>
            <pc:docMk/>
            <pc:sldMk cId="3342286627" sldId="285"/>
            <ac:spMk id="2" creationId="{F81E8819-E4D2-47AA-8E02-603638F0FCB7}"/>
          </ac:spMkLst>
        </pc:spChg>
        <pc:spChg chg="mod">
          <ac:chgData name="Masaya Yamaguchi" userId="8869a66585b793a1" providerId="LiveId" clId="{EACDC61C-5CB3-417F-BECB-D45CB1B0DAFB}" dt="2020-09-09T16:53:08.979" v="7451" actId="20577"/>
          <ac:spMkLst>
            <pc:docMk/>
            <pc:sldMk cId="3342286627" sldId="285"/>
            <ac:spMk id="5" creationId="{C723792D-244F-46B4-AEF2-7DD62A18A0E1}"/>
          </ac:spMkLst>
        </pc:spChg>
      </pc:sldChg>
      <pc:sldChg chg="addSp delSp modSp">
        <pc:chgData name="Masaya Yamaguchi" userId="8869a66585b793a1" providerId="LiveId" clId="{EACDC61C-5CB3-417F-BECB-D45CB1B0DAFB}" dt="2020-09-10T03:17:02.848" v="11783" actId="478"/>
        <pc:sldMkLst>
          <pc:docMk/>
          <pc:sldMk cId="1274324893" sldId="286"/>
        </pc:sldMkLst>
        <pc:spChg chg="del mod">
          <ac:chgData name="Masaya Yamaguchi" userId="8869a66585b793a1" providerId="LiveId" clId="{EACDC61C-5CB3-417F-BECB-D45CB1B0DAFB}" dt="2020-09-09T20:02:50.971" v="9541"/>
          <ac:spMkLst>
            <pc:docMk/>
            <pc:sldMk cId="1274324893" sldId="286"/>
            <ac:spMk id="2" creationId="{F81E8819-E4D2-47AA-8E02-603638F0FCB7}"/>
          </ac:spMkLst>
        </pc:spChg>
        <pc:spChg chg="add mod">
          <ac:chgData name="Masaya Yamaguchi" userId="8869a66585b793a1" providerId="LiveId" clId="{EACDC61C-5CB3-417F-BECB-D45CB1B0DAFB}" dt="2020-09-09T20:07:15.923" v="9731" actId="164"/>
          <ac:spMkLst>
            <pc:docMk/>
            <pc:sldMk cId="1274324893" sldId="286"/>
            <ac:spMk id="3" creationId="{04AF1510-D99E-4492-8AC2-A94CF38EAEE2}"/>
          </ac:spMkLst>
        </pc:spChg>
        <pc:spChg chg="mod">
          <ac:chgData name="Masaya Yamaguchi" userId="8869a66585b793a1" providerId="LiveId" clId="{EACDC61C-5CB3-417F-BECB-D45CB1B0DAFB}" dt="2020-09-09T20:27:04.851" v="10204" actId="1076"/>
          <ac:spMkLst>
            <pc:docMk/>
            <pc:sldMk cId="1274324893" sldId="286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09T20:27:04.851" v="10204" actId="1076"/>
          <ac:spMkLst>
            <pc:docMk/>
            <pc:sldMk cId="1274324893" sldId="286"/>
            <ac:spMk id="11" creationId="{BB2BC55A-368C-470D-B2EA-5F928B3CD326}"/>
          </ac:spMkLst>
        </pc:spChg>
        <pc:spChg chg="add mod">
          <ac:chgData name="Masaya Yamaguchi" userId="8869a66585b793a1" providerId="LiveId" clId="{EACDC61C-5CB3-417F-BECB-D45CB1B0DAFB}" dt="2020-09-09T20:07:15.923" v="9731" actId="164"/>
          <ac:spMkLst>
            <pc:docMk/>
            <pc:sldMk cId="1274324893" sldId="286"/>
            <ac:spMk id="13" creationId="{C9B34780-F872-429A-85B1-1F77FFF4430E}"/>
          </ac:spMkLst>
        </pc:spChg>
        <pc:spChg chg="add mod">
          <ac:chgData name="Masaya Yamaguchi" userId="8869a66585b793a1" providerId="LiveId" clId="{EACDC61C-5CB3-417F-BECB-D45CB1B0DAFB}" dt="2020-09-09T20:11:45.664" v="9816" actId="164"/>
          <ac:spMkLst>
            <pc:docMk/>
            <pc:sldMk cId="1274324893" sldId="286"/>
            <ac:spMk id="15" creationId="{AFEA99D0-2CB3-4A4B-9135-2F3BE5DE7D02}"/>
          </ac:spMkLst>
        </pc:spChg>
        <pc:spChg chg="add mod">
          <ac:chgData name="Masaya Yamaguchi" userId="8869a66585b793a1" providerId="LiveId" clId="{EACDC61C-5CB3-417F-BECB-D45CB1B0DAFB}" dt="2020-09-09T20:11:45.664" v="9816" actId="164"/>
          <ac:spMkLst>
            <pc:docMk/>
            <pc:sldMk cId="1274324893" sldId="286"/>
            <ac:spMk id="16" creationId="{6573491B-1931-435E-A345-AA85DFE08A59}"/>
          </ac:spMkLst>
        </pc:spChg>
        <pc:spChg chg="add mod">
          <ac:chgData name="Masaya Yamaguchi" userId="8869a66585b793a1" providerId="LiveId" clId="{EACDC61C-5CB3-417F-BECB-D45CB1B0DAFB}" dt="2020-09-09T20:11:45.664" v="9816" actId="164"/>
          <ac:spMkLst>
            <pc:docMk/>
            <pc:sldMk cId="1274324893" sldId="286"/>
            <ac:spMk id="17" creationId="{44F7B320-62A0-4837-A43F-BE3EB7E0183F}"/>
          </ac:spMkLst>
        </pc:spChg>
        <pc:spChg chg="mod">
          <ac:chgData name="Masaya Yamaguchi" userId="8869a66585b793a1" providerId="LiveId" clId="{EACDC61C-5CB3-417F-BECB-D45CB1B0DAFB}" dt="2020-09-09T20:10:38.002" v="9807" actId="1076"/>
          <ac:spMkLst>
            <pc:docMk/>
            <pc:sldMk cId="1274324893" sldId="286"/>
            <ac:spMk id="20" creationId="{82CAECE4-4C9B-43F4-9688-8390185EEA93}"/>
          </ac:spMkLst>
        </pc:spChg>
        <pc:spChg chg="add mod">
          <ac:chgData name="Masaya Yamaguchi" userId="8869a66585b793a1" providerId="LiveId" clId="{EACDC61C-5CB3-417F-BECB-D45CB1B0DAFB}" dt="2020-09-09T20:27:04.851" v="10204" actId="1076"/>
          <ac:spMkLst>
            <pc:docMk/>
            <pc:sldMk cId="1274324893" sldId="286"/>
            <ac:spMk id="37" creationId="{82325A5F-5DE1-4B3E-B5BB-38E9824B2F46}"/>
          </ac:spMkLst>
        </pc:spChg>
        <pc:spChg chg="add mod">
          <ac:chgData name="Masaya Yamaguchi" userId="8869a66585b793a1" providerId="LiveId" clId="{EACDC61C-5CB3-417F-BECB-D45CB1B0DAFB}" dt="2020-09-09T20:27:04.851" v="10204" actId="1076"/>
          <ac:spMkLst>
            <pc:docMk/>
            <pc:sldMk cId="1274324893" sldId="286"/>
            <ac:spMk id="42" creationId="{5042DA03-96ED-48B2-8B51-54A7B79EBCEB}"/>
          </ac:spMkLst>
        </pc:spChg>
        <pc:spChg chg="add mod">
          <ac:chgData name="Masaya Yamaguchi" userId="8869a66585b793a1" providerId="LiveId" clId="{EACDC61C-5CB3-417F-BECB-D45CB1B0DAFB}" dt="2020-09-09T20:27:04.851" v="10204" actId="1076"/>
          <ac:spMkLst>
            <pc:docMk/>
            <pc:sldMk cId="1274324893" sldId="286"/>
            <ac:spMk id="43" creationId="{4A01905F-7A41-4A3C-93F7-F963B14B6952}"/>
          </ac:spMkLst>
        </pc:spChg>
        <pc:spChg chg="add mod">
          <ac:chgData name="Masaya Yamaguchi" userId="8869a66585b793a1" providerId="LiveId" clId="{EACDC61C-5CB3-417F-BECB-D45CB1B0DAFB}" dt="2020-09-09T20:28:53.217" v="10385" actId="1076"/>
          <ac:spMkLst>
            <pc:docMk/>
            <pc:sldMk cId="1274324893" sldId="286"/>
            <ac:spMk id="44" creationId="{28651DBF-8880-4F64-A248-D08AC4A10AA1}"/>
          </ac:spMkLst>
        </pc:spChg>
        <pc:grpChg chg="add mod">
          <ac:chgData name="Masaya Yamaguchi" userId="8869a66585b793a1" providerId="LiveId" clId="{EACDC61C-5CB3-417F-BECB-D45CB1B0DAFB}" dt="2020-09-09T20:11:45.664" v="9816" actId="164"/>
          <ac:grpSpMkLst>
            <pc:docMk/>
            <pc:sldMk cId="1274324893" sldId="286"/>
            <ac:grpSpMk id="14" creationId="{4601F3FF-4191-456A-B609-4D83E0A7E642}"/>
          </ac:grpSpMkLst>
        </pc:grpChg>
        <pc:grpChg chg="add mod">
          <ac:chgData name="Masaya Yamaguchi" userId="8869a66585b793a1" providerId="LiveId" clId="{EACDC61C-5CB3-417F-BECB-D45CB1B0DAFB}" dt="2020-09-09T20:11:45.664" v="9816" actId="164"/>
          <ac:grpSpMkLst>
            <pc:docMk/>
            <pc:sldMk cId="1274324893" sldId="286"/>
            <ac:grpSpMk id="18" creationId="{0A449023-8AC7-4794-8B3E-00516E546909}"/>
          </ac:grpSpMkLst>
        </pc:grpChg>
        <pc:grpChg chg="add mod">
          <ac:chgData name="Masaya Yamaguchi" userId="8869a66585b793a1" providerId="LiveId" clId="{EACDC61C-5CB3-417F-BECB-D45CB1B0DAFB}" dt="2020-09-09T20:27:04.851" v="10204" actId="1076"/>
          <ac:grpSpMkLst>
            <pc:docMk/>
            <pc:sldMk cId="1274324893" sldId="286"/>
            <ac:grpSpMk id="35" creationId="{63684D28-0704-4A82-8A4D-430932EF740F}"/>
          </ac:grpSpMkLst>
        </pc:grpChg>
        <pc:picChg chg="del">
          <ac:chgData name="Masaya Yamaguchi" userId="8869a66585b793a1" providerId="LiveId" clId="{EACDC61C-5CB3-417F-BECB-D45CB1B0DAFB}" dt="2020-09-09T20:00:03.749" v="9378"/>
          <ac:picMkLst>
            <pc:docMk/>
            <pc:sldMk cId="1274324893" sldId="286"/>
            <ac:picMk id="9" creationId="{FC674EB2-347A-44E2-BDAA-F466C42C56E9}"/>
          </ac:picMkLst>
        </pc:picChg>
        <pc:picChg chg="add del mod">
          <ac:chgData name="Masaya Yamaguchi" userId="8869a66585b793a1" providerId="LiveId" clId="{EACDC61C-5CB3-417F-BECB-D45CB1B0DAFB}" dt="2020-09-09T20:20:09.047" v="10025"/>
          <ac:picMkLst>
            <pc:docMk/>
            <pc:sldMk cId="1274324893" sldId="286"/>
            <ac:picMk id="36" creationId="{A25109DF-BE53-40FE-90FE-12CF0DE22880}"/>
          </ac:picMkLst>
        </pc:picChg>
        <pc:picChg chg="add mod">
          <ac:chgData name="Masaya Yamaguchi" userId="8869a66585b793a1" providerId="LiveId" clId="{EACDC61C-5CB3-417F-BECB-D45CB1B0DAFB}" dt="2020-09-09T20:27:04.851" v="10204" actId="1076"/>
          <ac:picMkLst>
            <pc:docMk/>
            <pc:sldMk cId="1274324893" sldId="286"/>
            <ac:picMk id="38" creationId="{A55919FD-4357-4B6D-86B4-3FC5ECB093AA}"/>
          </ac:picMkLst>
        </pc:picChg>
        <pc:picChg chg="add del mod">
          <ac:chgData name="Masaya Yamaguchi" userId="8869a66585b793a1" providerId="LiveId" clId="{EACDC61C-5CB3-417F-BECB-D45CB1B0DAFB}" dt="2020-09-09T20:24:17.044" v="10115" actId="478"/>
          <ac:picMkLst>
            <pc:docMk/>
            <pc:sldMk cId="1274324893" sldId="286"/>
            <ac:picMk id="39" creationId="{93FE1160-2D2D-42CD-B400-1AD37CF729BC}"/>
          </ac:picMkLst>
        </pc:picChg>
        <pc:picChg chg="del mod ord">
          <ac:chgData name="Masaya Yamaguchi" userId="8869a66585b793a1" providerId="LiveId" clId="{EACDC61C-5CB3-417F-BECB-D45CB1B0DAFB}" dt="2020-09-09T20:33:23.344" v="10585" actId="478"/>
          <ac:picMkLst>
            <pc:docMk/>
            <pc:sldMk cId="1274324893" sldId="286"/>
            <ac:picMk id="41" creationId="{FE90FE58-A616-43FC-A1A0-4982A0E57274}"/>
          </ac:picMkLst>
        </pc:picChg>
        <pc:picChg chg="del mod ord">
          <ac:chgData name="Masaya Yamaguchi" userId="8869a66585b793a1" providerId="LiveId" clId="{EACDC61C-5CB3-417F-BECB-D45CB1B0DAFB}" dt="2020-09-10T03:17:02.848" v="11783" actId="478"/>
          <ac:picMkLst>
            <pc:docMk/>
            <pc:sldMk cId="1274324893" sldId="286"/>
            <ac:picMk id="46" creationId="{B752DC75-1FF6-48B3-AC10-D163FAAA2BAE}"/>
          </ac:picMkLst>
        </pc:picChg>
        <pc:picChg chg="mod ord">
          <ac:chgData name="Masaya Yamaguchi" userId="8869a66585b793a1" providerId="LiveId" clId="{EACDC61C-5CB3-417F-BECB-D45CB1B0DAFB}" dt="2020-09-10T03:17:02.847" v="11782" actId="108"/>
          <ac:picMkLst>
            <pc:docMk/>
            <pc:sldMk cId="1274324893" sldId="286"/>
            <ac:picMk id="48" creationId="{55A4282C-608F-4FDD-BCEA-404E63B37D11}"/>
          </ac:picMkLst>
        </pc:picChg>
        <pc:cxnChg chg="add mod">
          <ac:chgData name="Masaya Yamaguchi" userId="8869a66585b793a1" providerId="LiveId" clId="{EACDC61C-5CB3-417F-BECB-D45CB1B0DAFB}" dt="2020-09-09T20:11:45.664" v="9816" actId="164"/>
          <ac:cxnSpMkLst>
            <pc:docMk/>
            <pc:sldMk cId="1274324893" sldId="286"/>
            <ac:cxnSpMk id="6" creationId="{DCB79F94-6651-456F-B835-E99ABB208A08}"/>
          </ac:cxnSpMkLst>
        </pc:cxnChg>
        <pc:cxnChg chg="add mod">
          <ac:chgData name="Masaya Yamaguchi" userId="8869a66585b793a1" providerId="LiveId" clId="{EACDC61C-5CB3-417F-BECB-D45CB1B0DAFB}" dt="2020-09-09T20:11:45.664" v="9816" actId="164"/>
          <ac:cxnSpMkLst>
            <pc:docMk/>
            <pc:sldMk cId="1274324893" sldId="286"/>
            <ac:cxnSpMk id="21" creationId="{23E8F97A-1438-45A7-8E2A-E1F9496DE82C}"/>
          </ac:cxnSpMkLst>
        </pc:cxnChg>
        <pc:cxnChg chg="add mod">
          <ac:chgData name="Masaya Yamaguchi" userId="8869a66585b793a1" providerId="LiveId" clId="{EACDC61C-5CB3-417F-BECB-D45CB1B0DAFB}" dt="2020-09-09T20:11:45.664" v="9816" actId="164"/>
          <ac:cxnSpMkLst>
            <pc:docMk/>
            <pc:sldMk cId="1274324893" sldId="286"/>
            <ac:cxnSpMk id="29" creationId="{BDC0B155-FCA2-4FA8-9A6D-B08762E25CCD}"/>
          </ac:cxnSpMkLst>
        </pc:cxnChg>
      </pc:sldChg>
      <pc:sldChg chg="addSp delSp modSp add">
        <pc:chgData name="Masaya Yamaguchi" userId="8869a66585b793a1" providerId="LiveId" clId="{EACDC61C-5CB3-417F-BECB-D45CB1B0DAFB}" dt="2020-09-10T03:16:44.618" v="11768" actId="478"/>
        <pc:sldMkLst>
          <pc:docMk/>
          <pc:sldMk cId="840987904" sldId="287"/>
        </pc:sldMkLst>
        <pc:spChg chg="mod">
          <ac:chgData name="Masaya Yamaguchi" userId="8869a66585b793a1" providerId="LiveId" clId="{EACDC61C-5CB3-417F-BECB-D45CB1B0DAFB}" dt="2020-09-09T20:30:06.495" v="10467" actId="20577"/>
          <ac:spMkLst>
            <pc:docMk/>
            <pc:sldMk cId="840987904" sldId="287"/>
            <ac:spMk id="11" creationId="{BB2BC55A-368C-470D-B2EA-5F928B3CD326}"/>
          </ac:spMkLst>
        </pc:spChg>
        <pc:spChg chg="mod">
          <ac:chgData name="Masaya Yamaguchi" userId="8869a66585b793a1" providerId="LiveId" clId="{EACDC61C-5CB3-417F-BECB-D45CB1B0DAFB}" dt="2020-09-09T20:35:41.686" v="10641" actId="1076"/>
          <ac:spMkLst>
            <pc:docMk/>
            <pc:sldMk cId="840987904" sldId="287"/>
            <ac:spMk id="37" creationId="{82325A5F-5DE1-4B3E-B5BB-38E9824B2F46}"/>
          </ac:spMkLst>
        </pc:spChg>
        <pc:spChg chg="del">
          <ac:chgData name="Masaya Yamaguchi" userId="8869a66585b793a1" providerId="LiveId" clId="{EACDC61C-5CB3-417F-BECB-D45CB1B0DAFB}" dt="2020-09-09T20:32:06.850" v="10556"/>
          <ac:spMkLst>
            <pc:docMk/>
            <pc:sldMk cId="840987904" sldId="287"/>
            <ac:spMk id="42" creationId="{5042DA03-96ED-48B2-8B51-54A7B79EBCEB}"/>
          </ac:spMkLst>
        </pc:spChg>
        <pc:spChg chg="del">
          <ac:chgData name="Masaya Yamaguchi" userId="8869a66585b793a1" providerId="LiveId" clId="{EACDC61C-5CB3-417F-BECB-D45CB1B0DAFB}" dt="2020-09-09T20:32:06.850" v="10556"/>
          <ac:spMkLst>
            <pc:docMk/>
            <pc:sldMk cId="840987904" sldId="287"/>
            <ac:spMk id="43" creationId="{4A01905F-7A41-4A3C-93F7-F963B14B6952}"/>
          </ac:spMkLst>
        </pc:spChg>
        <pc:spChg chg="mod">
          <ac:chgData name="Masaya Yamaguchi" userId="8869a66585b793a1" providerId="LiveId" clId="{EACDC61C-5CB3-417F-BECB-D45CB1B0DAFB}" dt="2020-09-09T20:42:31.441" v="11197" actId="20577"/>
          <ac:spMkLst>
            <pc:docMk/>
            <pc:sldMk cId="840987904" sldId="287"/>
            <ac:spMk id="44" creationId="{28651DBF-8880-4F64-A248-D08AC4A10AA1}"/>
          </ac:spMkLst>
        </pc:spChg>
        <pc:grpChg chg="del">
          <ac:chgData name="Masaya Yamaguchi" userId="8869a66585b793a1" providerId="LiveId" clId="{EACDC61C-5CB3-417F-BECB-D45CB1B0DAFB}" dt="2020-09-09T20:30:18.756" v="10468"/>
          <ac:grpSpMkLst>
            <pc:docMk/>
            <pc:sldMk cId="840987904" sldId="287"/>
            <ac:grpSpMk id="35" creationId="{63684D28-0704-4A82-8A4D-430932EF740F}"/>
          </ac:grpSpMkLst>
        </pc:grpChg>
        <pc:picChg chg="del mod ord">
          <ac:chgData name="Masaya Yamaguchi" userId="8869a66585b793a1" providerId="LiveId" clId="{EACDC61C-5CB3-417F-BECB-D45CB1B0DAFB}" dt="2020-09-09T20:30:55.620" v="10499" actId="478"/>
          <ac:picMkLst>
            <pc:docMk/>
            <pc:sldMk cId="840987904" sldId="287"/>
            <ac:picMk id="4" creationId="{AB208561-BCBF-481F-94E2-2EB4C5BA5DC8}"/>
          </ac:picMkLst>
        </pc:picChg>
        <pc:picChg chg="del mod ord">
          <ac:chgData name="Masaya Yamaguchi" userId="8869a66585b793a1" providerId="LiveId" clId="{EACDC61C-5CB3-417F-BECB-D45CB1B0DAFB}" dt="2020-09-09T20:33:42.897" v="10599" actId="478"/>
          <ac:picMkLst>
            <pc:docMk/>
            <pc:sldMk cId="840987904" sldId="287"/>
            <ac:picMk id="8" creationId="{E9A177E7-E40A-41E4-9FD9-551B3074218A}"/>
          </ac:picMkLst>
        </pc:picChg>
        <pc:picChg chg="del mod ord">
          <ac:chgData name="Masaya Yamaguchi" userId="8869a66585b793a1" providerId="LiveId" clId="{EACDC61C-5CB3-417F-BECB-D45CB1B0DAFB}" dt="2020-09-09T20:35:23.243" v="10639" actId="478"/>
          <ac:picMkLst>
            <pc:docMk/>
            <pc:sldMk cId="840987904" sldId="287"/>
            <ac:picMk id="10" creationId="{82B217C4-51CF-4FF9-95F0-558032C40BD2}"/>
          </ac:picMkLst>
        </pc:picChg>
        <pc:picChg chg="del mod ord">
          <ac:chgData name="Masaya Yamaguchi" userId="8869a66585b793a1" providerId="LiveId" clId="{EACDC61C-5CB3-417F-BECB-D45CB1B0DAFB}" dt="2020-09-09T20:34:11.355" v="10613" actId="478"/>
          <ac:picMkLst>
            <pc:docMk/>
            <pc:sldMk cId="840987904" sldId="287"/>
            <ac:picMk id="22" creationId="{AE901195-55BD-4DEE-B021-CF3E3308BA25}"/>
          </ac:picMkLst>
        </pc:picChg>
        <pc:picChg chg="del mod ord">
          <ac:chgData name="Masaya Yamaguchi" userId="8869a66585b793a1" providerId="LiveId" clId="{EACDC61C-5CB3-417F-BECB-D45CB1B0DAFB}" dt="2020-09-09T20:34:25.844" v="10627" actId="478"/>
          <ac:picMkLst>
            <pc:docMk/>
            <pc:sldMk cId="840987904" sldId="287"/>
            <ac:picMk id="24" creationId="{F7EBD958-5F42-4392-B1F1-9656D7C12B66}"/>
          </ac:picMkLst>
        </pc:picChg>
        <pc:picChg chg="del mod ord">
          <ac:chgData name="Masaya Yamaguchi" userId="8869a66585b793a1" providerId="LiveId" clId="{EACDC61C-5CB3-417F-BECB-D45CB1B0DAFB}" dt="2020-09-10T03:16:44.618" v="11768" actId="478"/>
          <ac:picMkLst>
            <pc:docMk/>
            <pc:sldMk cId="840987904" sldId="287"/>
            <ac:picMk id="26" creationId="{BFEF0170-8CB3-4B22-B98B-8EA3A90B0893}"/>
          </ac:picMkLst>
        </pc:picChg>
        <pc:picChg chg="add del mod">
          <ac:chgData name="Masaya Yamaguchi" userId="8869a66585b793a1" providerId="LiveId" clId="{EACDC61C-5CB3-417F-BECB-D45CB1B0DAFB}" dt="2020-09-09T20:32:42.453" v="10570" actId="478"/>
          <ac:picMkLst>
            <pc:docMk/>
            <pc:sldMk cId="840987904" sldId="287"/>
            <ac:picMk id="27" creationId="{65B6B8C8-9D16-43DD-8D6C-F83A166EB045}"/>
          </ac:picMkLst>
        </pc:picChg>
        <pc:picChg chg="del mod ord">
          <ac:chgData name="Masaya Yamaguchi" userId="8869a66585b793a1" providerId="LiveId" clId="{EACDC61C-5CB3-417F-BECB-D45CB1B0DAFB}" dt="2020-09-10T03:16:36.584" v="11754" actId="478"/>
          <ac:picMkLst>
            <pc:docMk/>
            <pc:sldMk cId="840987904" sldId="287"/>
            <ac:picMk id="30" creationId="{A95029D3-CB09-4B2C-88E7-24AE536B0288}"/>
          </ac:picMkLst>
        </pc:picChg>
        <pc:picChg chg="mod ord">
          <ac:chgData name="Masaya Yamaguchi" userId="8869a66585b793a1" providerId="LiveId" clId="{EACDC61C-5CB3-417F-BECB-D45CB1B0DAFB}" dt="2020-09-10T03:16:36.584" v="11753" actId="108"/>
          <ac:picMkLst>
            <pc:docMk/>
            <pc:sldMk cId="840987904" sldId="287"/>
            <ac:picMk id="32" creationId="{9FA4C89F-EF8F-4954-AB33-34001C448B38}"/>
          </ac:picMkLst>
        </pc:picChg>
        <pc:picChg chg="mod ord">
          <ac:chgData name="Masaya Yamaguchi" userId="8869a66585b793a1" providerId="LiveId" clId="{EACDC61C-5CB3-417F-BECB-D45CB1B0DAFB}" dt="2020-09-10T03:16:44.617" v="11767" actId="108"/>
          <ac:picMkLst>
            <pc:docMk/>
            <pc:sldMk cId="840987904" sldId="287"/>
            <ac:picMk id="34" creationId="{3D024642-F646-420F-BC37-73838AE42238}"/>
          </ac:picMkLst>
        </pc:picChg>
        <pc:picChg chg="del">
          <ac:chgData name="Masaya Yamaguchi" userId="8869a66585b793a1" providerId="LiveId" clId="{EACDC61C-5CB3-417F-BECB-D45CB1B0DAFB}" dt="2020-09-09T20:32:06.850" v="10556"/>
          <ac:picMkLst>
            <pc:docMk/>
            <pc:sldMk cId="840987904" sldId="287"/>
            <ac:picMk id="38" creationId="{A55919FD-4357-4B6D-86B4-3FC5ECB093AA}"/>
          </ac:picMkLst>
        </pc:picChg>
        <pc:picChg chg="del mod">
          <ac:chgData name="Masaya Yamaguchi" userId="8869a66585b793a1" providerId="LiveId" clId="{EACDC61C-5CB3-417F-BECB-D45CB1B0DAFB}" dt="2020-09-09T20:30:43.847" v="10484" actId="478"/>
          <ac:picMkLst>
            <pc:docMk/>
            <pc:sldMk cId="840987904" sldId="287"/>
            <ac:picMk id="41" creationId="{FE90FE58-A616-43FC-A1A0-4982A0E57274}"/>
          </ac:picMkLst>
        </pc:picChg>
      </pc:sldChg>
      <pc:sldChg chg="delSp modSp">
        <pc:chgData name="Masaya Yamaguchi" userId="8869a66585b793a1" providerId="LiveId" clId="{EACDC61C-5CB3-417F-BECB-D45CB1B0DAFB}" dt="2020-09-10T03:39:33.104" v="12900" actId="1076"/>
        <pc:sldMkLst>
          <pc:docMk/>
          <pc:sldMk cId="2897746770" sldId="288"/>
        </pc:sldMkLst>
        <pc:spChg chg="mod">
          <ac:chgData name="Masaya Yamaguchi" userId="8869a66585b793a1" providerId="LiveId" clId="{EACDC61C-5CB3-417F-BECB-D45CB1B0DAFB}" dt="2020-09-10T03:39:33.104" v="12900" actId="1076"/>
          <ac:spMkLst>
            <pc:docMk/>
            <pc:sldMk cId="2897746770" sldId="288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10T03:39:30.984" v="12899" actId="1076"/>
          <ac:spMkLst>
            <pc:docMk/>
            <pc:sldMk cId="2897746770" sldId="288"/>
            <ac:spMk id="11" creationId="{BB2BC55A-368C-470D-B2EA-5F928B3CD326}"/>
          </ac:spMkLst>
        </pc:spChg>
        <pc:spChg chg="del">
          <ac:chgData name="Masaya Yamaguchi" userId="8869a66585b793a1" providerId="LiveId" clId="{EACDC61C-5CB3-417F-BECB-D45CB1B0DAFB}" dt="2020-09-10T03:08:54.561" v="11231"/>
          <ac:spMkLst>
            <pc:docMk/>
            <pc:sldMk cId="2897746770" sldId="288"/>
            <ac:spMk id="37" creationId="{82325A5F-5DE1-4B3E-B5BB-38E9824B2F46}"/>
          </ac:spMkLst>
        </pc:spChg>
        <pc:spChg chg="mod">
          <ac:chgData name="Masaya Yamaguchi" userId="8869a66585b793a1" providerId="LiveId" clId="{EACDC61C-5CB3-417F-BECB-D45CB1B0DAFB}" dt="2020-09-10T03:39:30.984" v="12899" actId="1076"/>
          <ac:spMkLst>
            <pc:docMk/>
            <pc:sldMk cId="2897746770" sldId="288"/>
            <ac:spMk id="44" creationId="{28651DBF-8880-4F64-A248-D08AC4A10AA1}"/>
          </ac:spMkLst>
        </pc:spChg>
        <pc:picChg chg="mod ord">
          <ac:chgData name="Masaya Yamaguchi" userId="8869a66585b793a1" providerId="LiveId" clId="{EACDC61C-5CB3-417F-BECB-D45CB1B0DAFB}" dt="2020-09-10T03:39:30.984" v="12899" actId="1076"/>
          <ac:picMkLst>
            <pc:docMk/>
            <pc:sldMk cId="2897746770" sldId="288"/>
            <ac:picMk id="3" creationId="{88F334F9-8DE1-4612-8A93-08469C809C33}"/>
          </ac:picMkLst>
        </pc:picChg>
        <pc:picChg chg="del mod">
          <ac:chgData name="Masaya Yamaguchi" userId="8869a66585b793a1" providerId="LiveId" clId="{EACDC61C-5CB3-417F-BECB-D45CB1B0DAFB}" dt="2020-09-10T03:16:07.747" v="11742" actId="478"/>
          <ac:picMkLst>
            <pc:docMk/>
            <pc:sldMk cId="2897746770" sldId="288"/>
            <ac:picMk id="26" creationId="{BFEF0170-8CB3-4B22-B98B-8EA3A90B0893}"/>
          </ac:picMkLst>
        </pc:picChg>
        <pc:picChg chg="del">
          <ac:chgData name="Masaya Yamaguchi" userId="8869a66585b793a1" providerId="LiveId" clId="{EACDC61C-5CB3-417F-BECB-D45CB1B0DAFB}" dt="2020-09-10T03:08:54.561" v="11231"/>
          <ac:picMkLst>
            <pc:docMk/>
            <pc:sldMk cId="2897746770" sldId="288"/>
            <ac:picMk id="30" creationId="{A95029D3-CB09-4B2C-88E7-24AE536B0288}"/>
          </ac:picMkLst>
        </pc:picChg>
      </pc:sldChg>
      <pc:sldChg chg="delSp modSp">
        <pc:chgData name="Masaya Yamaguchi" userId="8869a66585b793a1" providerId="LiveId" clId="{EACDC61C-5CB3-417F-BECB-D45CB1B0DAFB}" dt="2020-09-10T03:39:24.347" v="12898" actId="1076"/>
        <pc:sldMkLst>
          <pc:docMk/>
          <pc:sldMk cId="507153792" sldId="289"/>
        </pc:sldMkLst>
        <pc:spChg chg="mod">
          <ac:chgData name="Masaya Yamaguchi" userId="8869a66585b793a1" providerId="LiveId" clId="{EACDC61C-5CB3-417F-BECB-D45CB1B0DAFB}" dt="2020-09-10T03:39:24.347" v="12898" actId="1076"/>
          <ac:spMkLst>
            <pc:docMk/>
            <pc:sldMk cId="507153792" sldId="289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10T03:33:55.743" v="12543" actId="1076"/>
          <ac:spMkLst>
            <pc:docMk/>
            <pc:sldMk cId="507153792" sldId="289"/>
            <ac:spMk id="11" creationId="{BB2BC55A-368C-470D-B2EA-5F928B3CD326}"/>
          </ac:spMkLst>
        </pc:spChg>
        <pc:spChg chg="del">
          <ac:chgData name="Masaya Yamaguchi" userId="8869a66585b793a1" providerId="LiveId" clId="{EACDC61C-5CB3-417F-BECB-D45CB1B0DAFB}" dt="2020-09-10T03:25:52.620" v="11951"/>
          <ac:spMkLst>
            <pc:docMk/>
            <pc:sldMk cId="507153792" sldId="289"/>
            <ac:spMk id="44" creationId="{28651DBF-8880-4F64-A248-D08AC4A10AA1}"/>
          </ac:spMkLst>
        </pc:spChg>
        <pc:picChg chg="del">
          <ac:chgData name="Masaya Yamaguchi" userId="8869a66585b793a1" providerId="LiveId" clId="{EACDC61C-5CB3-417F-BECB-D45CB1B0DAFB}" dt="2020-09-10T03:25:48.472" v="11950"/>
          <ac:picMkLst>
            <pc:docMk/>
            <pc:sldMk cId="507153792" sldId="289"/>
            <ac:picMk id="3" creationId="{88F334F9-8DE1-4612-8A93-08469C809C33}"/>
          </ac:picMkLst>
        </pc:picChg>
      </pc:sldChg>
      <pc:sldChg chg="modSp">
        <pc:chgData name="Masaya Yamaguchi" userId="8869a66585b793a1" providerId="LiveId" clId="{EACDC61C-5CB3-417F-BECB-D45CB1B0DAFB}" dt="2020-09-10T03:39:19.848" v="12897" actId="1076"/>
        <pc:sldMkLst>
          <pc:docMk/>
          <pc:sldMk cId="201034392" sldId="290"/>
        </pc:sldMkLst>
        <pc:spChg chg="mod">
          <ac:chgData name="Masaya Yamaguchi" userId="8869a66585b793a1" providerId="LiveId" clId="{EACDC61C-5CB3-417F-BECB-D45CB1B0DAFB}" dt="2020-09-10T03:39:16.751" v="12896" actId="1076"/>
          <ac:spMkLst>
            <pc:docMk/>
            <pc:sldMk cId="201034392" sldId="290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10T03:39:19.848" v="12897" actId="1076"/>
          <ac:spMkLst>
            <pc:docMk/>
            <pc:sldMk cId="201034392" sldId="290"/>
            <ac:spMk id="11" creationId="{BB2BC55A-368C-470D-B2EA-5F928B3CD326}"/>
          </ac:spMkLst>
        </pc:spChg>
      </pc:sldChg>
      <pc:sldChg chg="modSp">
        <pc:chgData name="Masaya Yamaguchi" userId="8869a66585b793a1" providerId="LiveId" clId="{EACDC61C-5CB3-417F-BECB-D45CB1B0DAFB}" dt="2020-09-10T04:14:28.782" v="15079" actId="1076"/>
        <pc:sldMkLst>
          <pc:docMk/>
          <pc:sldMk cId="4220961038" sldId="291"/>
        </pc:sldMkLst>
        <pc:spChg chg="mod">
          <ac:chgData name="Masaya Yamaguchi" userId="8869a66585b793a1" providerId="LiveId" clId="{EACDC61C-5CB3-417F-BECB-D45CB1B0DAFB}" dt="2020-09-10T04:14:28.782" v="15079" actId="1076"/>
          <ac:spMkLst>
            <pc:docMk/>
            <pc:sldMk cId="4220961038" sldId="291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10T04:14:28.782" v="15079" actId="1076"/>
          <ac:spMkLst>
            <pc:docMk/>
            <pc:sldMk cId="4220961038" sldId="291"/>
            <ac:spMk id="11" creationId="{BB2BC55A-368C-470D-B2EA-5F928B3CD326}"/>
          </ac:spMkLst>
        </pc:spChg>
      </pc:sldChg>
      <pc:sldChg chg="addSp modSp">
        <pc:chgData name="Masaya Yamaguchi" userId="8869a66585b793a1" providerId="LiveId" clId="{EACDC61C-5CB3-417F-BECB-D45CB1B0DAFB}" dt="2020-09-10T04:14:01.145" v="15077" actId="1076"/>
        <pc:sldMkLst>
          <pc:docMk/>
          <pc:sldMk cId="3151488111" sldId="292"/>
        </pc:sldMkLst>
        <pc:spChg chg="add mod">
          <ac:chgData name="Masaya Yamaguchi" userId="8869a66585b793a1" providerId="LiveId" clId="{EACDC61C-5CB3-417F-BECB-D45CB1B0DAFB}" dt="2020-09-10T04:14:01.145" v="15077" actId="1076"/>
          <ac:spMkLst>
            <pc:docMk/>
            <pc:sldMk cId="3151488111" sldId="292"/>
            <ac:spMk id="2" creationId="{4B6B50BF-0550-40C8-B766-27AED573C2B8}"/>
          </ac:spMkLst>
        </pc:spChg>
        <pc:spChg chg="mod">
          <ac:chgData name="Masaya Yamaguchi" userId="8869a66585b793a1" providerId="LiveId" clId="{EACDC61C-5CB3-417F-BECB-D45CB1B0DAFB}" dt="2020-09-10T04:01:43.827" v="14304" actId="1076"/>
          <ac:spMkLst>
            <pc:docMk/>
            <pc:sldMk cId="3151488111" sldId="292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10T04:13:54.709" v="15074"/>
          <ac:spMkLst>
            <pc:docMk/>
            <pc:sldMk cId="3151488111" sldId="292"/>
            <ac:spMk id="11" creationId="{BB2BC55A-368C-470D-B2EA-5F928B3CD326}"/>
          </ac:spMkLst>
        </pc:spChg>
      </pc:sldChg>
      <pc:sldChg chg="modSp">
        <pc:chgData name="Masaya Yamaguchi" userId="8869a66585b793a1" providerId="LiveId" clId="{EACDC61C-5CB3-417F-BECB-D45CB1B0DAFB}" dt="2020-09-10T04:14:33.526" v="15080" actId="1076"/>
        <pc:sldMkLst>
          <pc:docMk/>
          <pc:sldMk cId="81935146" sldId="293"/>
        </pc:sldMkLst>
        <pc:spChg chg="mod">
          <ac:chgData name="Masaya Yamaguchi" userId="8869a66585b793a1" providerId="LiveId" clId="{EACDC61C-5CB3-417F-BECB-D45CB1B0DAFB}" dt="2020-09-10T04:14:33.526" v="15080" actId="1076"/>
          <ac:spMkLst>
            <pc:docMk/>
            <pc:sldMk cId="81935146" sldId="293"/>
            <ac:spMk id="5" creationId="{C723792D-244F-46B4-AEF2-7DD62A18A0E1}"/>
          </ac:spMkLst>
        </pc:spChg>
        <pc:spChg chg="mod">
          <ac:chgData name="Masaya Yamaguchi" userId="8869a66585b793a1" providerId="LiveId" clId="{EACDC61C-5CB3-417F-BECB-D45CB1B0DAFB}" dt="2020-09-10T04:14:20.117" v="15078" actId="1076"/>
          <ac:spMkLst>
            <pc:docMk/>
            <pc:sldMk cId="81935146" sldId="293"/>
            <ac:spMk id="11" creationId="{BB2BC55A-368C-470D-B2EA-5F928B3CD326}"/>
          </ac:spMkLst>
        </pc:spChg>
      </pc:sldChg>
    </pc:docChg>
  </pc:docChgLst>
  <pc:docChgLst>
    <pc:chgData name="Masaya Yamaguchi" userId="8869a66585b793a1" providerId="LiveId" clId="{68EF9989-4EC9-4DCD-A70A-BC2B07C763F2}"/>
    <pc:docChg chg="undo redo custSel addSld delSld modSld sldOrd">
      <pc:chgData name="Masaya Yamaguchi" userId="8869a66585b793a1" providerId="LiveId" clId="{68EF9989-4EC9-4DCD-A70A-BC2B07C763F2}" dt="2020-08-21T08:31:20.696" v="4248" actId="313"/>
      <pc:docMkLst>
        <pc:docMk/>
      </pc:docMkLst>
      <pc:sldChg chg="modSp">
        <pc:chgData name="Masaya Yamaguchi" userId="8869a66585b793a1" providerId="LiveId" clId="{68EF9989-4EC9-4DCD-A70A-BC2B07C763F2}" dt="2020-08-20T12:37:45.899" v="109" actId="20577"/>
        <pc:sldMkLst>
          <pc:docMk/>
          <pc:sldMk cId="2216193728" sldId="256"/>
        </pc:sldMkLst>
        <pc:spChg chg="mod">
          <ac:chgData name="Masaya Yamaguchi" userId="8869a66585b793a1" providerId="LiveId" clId="{68EF9989-4EC9-4DCD-A70A-BC2B07C763F2}" dt="2020-08-20T12:37:45.899" v="109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68EF9989-4EC9-4DCD-A70A-BC2B07C763F2}" dt="2020-08-20T09:47:42.401" v="10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modSp">
        <pc:chgData name="Masaya Yamaguchi" userId="8869a66585b793a1" providerId="LiveId" clId="{68EF9989-4EC9-4DCD-A70A-BC2B07C763F2}" dt="2020-08-20T14:28:09.282" v="261" actId="20577"/>
        <pc:sldMkLst>
          <pc:docMk/>
          <pc:sldMk cId="591245623" sldId="259"/>
        </pc:sldMkLst>
        <pc:spChg chg="mod">
          <ac:chgData name="Masaya Yamaguchi" userId="8869a66585b793a1" providerId="LiveId" clId="{68EF9989-4EC9-4DCD-A70A-BC2B07C763F2}" dt="2020-08-20T14:28:09.282" v="261" actId="20577"/>
          <ac:spMkLst>
            <pc:docMk/>
            <pc:sldMk cId="591245623" sldId="259"/>
            <ac:spMk id="4" creationId="{D93BC6C0-F763-442A-A026-4978E59453E7}"/>
          </ac:spMkLst>
        </pc:spChg>
      </pc:sldChg>
      <pc:sldChg chg="addSp modSp ord">
        <pc:chgData name="Masaya Yamaguchi" userId="8869a66585b793a1" providerId="LiveId" clId="{68EF9989-4EC9-4DCD-A70A-BC2B07C763F2}" dt="2020-08-21T08:16:16.723" v="3701" actId="20577"/>
        <pc:sldMkLst>
          <pc:docMk/>
          <pc:sldMk cId="2636089329" sldId="260"/>
        </pc:sldMkLst>
        <pc:spChg chg="mod">
          <ac:chgData name="Masaya Yamaguchi" userId="8869a66585b793a1" providerId="LiveId" clId="{68EF9989-4EC9-4DCD-A70A-BC2B07C763F2}" dt="2020-08-20T15:59:14.340" v="1001" actId="20577"/>
          <ac:spMkLst>
            <pc:docMk/>
            <pc:sldMk cId="2636089329" sldId="260"/>
            <ac:spMk id="2" creationId="{A0F39BA3-32F4-460B-A00F-65C4BCEF5823}"/>
          </ac:spMkLst>
        </pc:spChg>
        <pc:spChg chg="mod">
          <ac:chgData name="Masaya Yamaguchi" userId="8869a66585b793a1" providerId="LiveId" clId="{68EF9989-4EC9-4DCD-A70A-BC2B07C763F2}" dt="2020-08-20T15:58:38.266" v="954"/>
          <ac:spMkLst>
            <pc:docMk/>
            <pc:sldMk cId="2636089329" sldId="260"/>
            <ac:spMk id="3" creationId="{BD0BC8CE-6DD6-4B4A-988D-00CF1F9184BB}"/>
          </ac:spMkLst>
        </pc:spChg>
        <pc:spChg chg="add mod">
          <ac:chgData name="Masaya Yamaguchi" userId="8869a66585b793a1" providerId="LiveId" clId="{68EF9989-4EC9-4DCD-A70A-BC2B07C763F2}" dt="2020-08-20T15:59:30.749" v="1012" actId="1076"/>
          <ac:spMkLst>
            <pc:docMk/>
            <pc:sldMk cId="2636089329" sldId="260"/>
            <ac:spMk id="4" creationId="{01913201-B7D4-4DE0-A296-F3FC600E16E9}"/>
          </ac:spMkLst>
        </pc:spChg>
        <pc:spChg chg="mod">
          <ac:chgData name="Masaya Yamaguchi" userId="8869a66585b793a1" providerId="LiveId" clId="{68EF9989-4EC9-4DCD-A70A-BC2B07C763F2}" dt="2020-08-20T15:51:58.077" v="898" actId="20577"/>
          <ac:spMkLst>
            <pc:docMk/>
            <pc:sldMk cId="2636089329" sldId="260"/>
            <ac:spMk id="6" creationId="{6B551181-2C66-4A19-BFC6-2ADD5F37BB92}"/>
          </ac:spMkLst>
        </pc:spChg>
        <pc:spChg chg="add mod">
          <ac:chgData name="Masaya Yamaguchi" userId="8869a66585b793a1" providerId="LiveId" clId="{68EF9989-4EC9-4DCD-A70A-BC2B07C763F2}" dt="2020-08-21T08:16:16.723" v="3701" actId="20577"/>
          <ac:spMkLst>
            <pc:docMk/>
            <pc:sldMk cId="2636089329" sldId="260"/>
            <ac:spMk id="7" creationId="{C22FA3F2-A3D5-45AD-BDF3-5117C8BAA33E}"/>
          </ac:spMkLst>
        </pc:spChg>
      </pc:sldChg>
      <pc:sldChg chg="del">
        <pc:chgData name="Masaya Yamaguchi" userId="8869a66585b793a1" providerId="LiveId" clId="{68EF9989-4EC9-4DCD-A70A-BC2B07C763F2}" dt="2020-08-20T16:10:19.487" v="1130" actId="2696"/>
        <pc:sldMkLst>
          <pc:docMk/>
          <pc:sldMk cId="657537496" sldId="261"/>
        </pc:sldMkLst>
      </pc:sldChg>
      <pc:sldChg chg="addSp delSp modSp add del">
        <pc:chgData name="Masaya Yamaguchi" userId="8869a66585b793a1" providerId="LiveId" clId="{68EF9989-4EC9-4DCD-A70A-BC2B07C763F2}" dt="2020-08-21T08:10:50.459" v="3491" actId="20577"/>
        <pc:sldMkLst>
          <pc:docMk/>
          <pc:sldMk cId="3284990432" sldId="262"/>
        </pc:sldMkLst>
        <pc:spChg chg="mod">
          <ac:chgData name="Masaya Yamaguchi" userId="8869a66585b793a1" providerId="LiveId" clId="{68EF9989-4EC9-4DCD-A70A-BC2B07C763F2}" dt="2020-08-21T08:10:50.459" v="3491" actId="20577"/>
          <ac:spMkLst>
            <pc:docMk/>
            <pc:sldMk cId="3284990432" sldId="262"/>
            <ac:spMk id="2" creationId="{A0F39BA3-32F4-460B-A00F-65C4BCEF5823}"/>
          </ac:spMkLst>
        </pc:spChg>
        <pc:spChg chg="mod">
          <ac:chgData name="Masaya Yamaguchi" userId="8869a66585b793a1" providerId="LiveId" clId="{68EF9989-4EC9-4DCD-A70A-BC2B07C763F2}" dt="2020-08-20T16:17:46.621" v="1141" actId="20577"/>
          <ac:spMkLst>
            <pc:docMk/>
            <pc:sldMk cId="3284990432" sldId="262"/>
            <ac:spMk id="6" creationId="{6B551181-2C66-4A19-BFC6-2ADD5F37BB92}"/>
          </ac:spMkLst>
        </pc:spChg>
        <pc:spChg chg="mod">
          <ac:chgData name="Masaya Yamaguchi" userId="8869a66585b793a1" providerId="LiveId" clId="{68EF9989-4EC9-4DCD-A70A-BC2B07C763F2}" dt="2020-08-20T16:22:29.024" v="1196" actId="1076"/>
          <ac:spMkLst>
            <pc:docMk/>
            <pc:sldMk cId="3284990432" sldId="262"/>
            <ac:spMk id="70" creationId="{D9445AF9-C5D6-4F2A-95F5-5E26CFC9974E}"/>
          </ac:spMkLst>
        </pc:spChg>
        <pc:spChg chg="mod">
          <ac:chgData name="Masaya Yamaguchi" userId="8869a66585b793a1" providerId="LiveId" clId="{68EF9989-4EC9-4DCD-A70A-BC2B07C763F2}" dt="2020-08-20T16:22:36.471" v="1197" actId="1076"/>
          <ac:spMkLst>
            <pc:docMk/>
            <pc:sldMk cId="3284990432" sldId="262"/>
            <ac:spMk id="71" creationId="{DC93F606-773E-4415-A2CD-059BBAE49690}"/>
          </ac:spMkLst>
        </pc:spChg>
        <pc:spChg chg="mod">
          <ac:chgData name="Masaya Yamaguchi" userId="8869a66585b793a1" providerId="LiveId" clId="{68EF9989-4EC9-4DCD-A70A-BC2B07C763F2}" dt="2020-08-20T16:19:58.234" v="1156" actId="1076"/>
          <ac:spMkLst>
            <pc:docMk/>
            <pc:sldMk cId="3284990432" sldId="262"/>
            <ac:spMk id="110" creationId="{F8503B7D-4D1E-4F7D-9949-3FE52DE3FBC0}"/>
          </ac:spMkLst>
        </pc:spChg>
        <pc:spChg chg="mod">
          <ac:chgData name="Masaya Yamaguchi" userId="8869a66585b793a1" providerId="LiveId" clId="{68EF9989-4EC9-4DCD-A70A-BC2B07C763F2}" dt="2020-08-20T16:20:19.326" v="1160" actId="1076"/>
          <ac:spMkLst>
            <pc:docMk/>
            <pc:sldMk cId="3284990432" sldId="262"/>
            <ac:spMk id="111" creationId="{B04E6899-04C3-4123-9498-3C4C1A7F2561}"/>
          </ac:spMkLst>
        </pc:spChg>
        <pc:spChg chg="mod">
          <ac:chgData name="Masaya Yamaguchi" userId="8869a66585b793a1" providerId="LiveId" clId="{68EF9989-4EC9-4DCD-A70A-BC2B07C763F2}" dt="2020-08-20T16:21:20.184" v="1186" actId="1076"/>
          <ac:spMkLst>
            <pc:docMk/>
            <pc:sldMk cId="3284990432" sldId="262"/>
            <ac:spMk id="112" creationId="{230DEA64-6D30-44E2-BE36-8780DE3DA967}"/>
          </ac:spMkLst>
        </pc:spChg>
        <pc:spChg chg="mod">
          <ac:chgData name="Masaya Yamaguchi" userId="8869a66585b793a1" providerId="LiveId" clId="{68EF9989-4EC9-4DCD-A70A-BC2B07C763F2}" dt="2020-08-20T16:22:10.403" v="1190" actId="1076"/>
          <ac:spMkLst>
            <pc:docMk/>
            <pc:sldMk cId="3284990432" sldId="262"/>
            <ac:spMk id="113" creationId="{4031FD80-0CF7-4BB1-82B7-006A6C64551F}"/>
          </ac:spMkLst>
        </pc:spChg>
        <pc:spChg chg="mod">
          <ac:chgData name="Masaya Yamaguchi" userId="8869a66585b793a1" providerId="LiveId" clId="{68EF9989-4EC9-4DCD-A70A-BC2B07C763F2}" dt="2020-08-20T16:21:15.253" v="1185" actId="1076"/>
          <ac:spMkLst>
            <pc:docMk/>
            <pc:sldMk cId="3284990432" sldId="262"/>
            <ac:spMk id="118" creationId="{739460A9-A711-453A-8361-E32E1BAB920A}"/>
          </ac:spMkLst>
        </pc:spChg>
        <pc:spChg chg="mod">
          <ac:chgData name="Masaya Yamaguchi" userId="8869a66585b793a1" providerId="LiveId" clId="{68EF9989-4EC9-4DCD-A70A-BC2B07C763F2}" dt="2020-08-20T16:21:09.399" v="1184" actId="1076"/>
          <ac:spMkLst>
            <pc:docMk/>
            <pc:sldMk cId="3284990432" sldId="262"/>
            <ac:spMk id="120" creationId="{38303A0C-A67F-4621-8D09-9CC133879E84}"/>
          </ac:spMkLst>
        </pc:spChg>
        <pc:spChg chg="mod">
          <ac:chgData name="Masaya Yamaguchi" userId="8869a66585b793a1" providerId="LiveId" clId="{68EF9989-4EC9-4DCD-A70A-BC2B07C763F2}" dt="2020-08-20T16:21:26.328" v="1187" actId="1076"/>
          <ac:spMkLst>
            <pc:docMk/>
            <pc:sldMk cId="3284990432" sldId="262"/>
            <ac:spMk id="122" creationId="{B6F0FD62-FE42-4850-A1AD-E62DFD26B6C7}"/>
          </ac:spMkLst>
        </pc:spChg>
        <pc:spChg chg="mod">
          <ac:chgData name="Masaya Yamaguchi" userId="8869a66585b793a1" providerId="LiveId" clId="{68EF9989-4EC9-4DCD-A70A-BC2B07C763F2}" dt="2020-08-20T16:21:47.388" v="1188" actId="1076"/>
          <ac:spMkLst>
            <pc:docMk/>
            <pc:sldMk cId="3284990432" sldId="262"/>
            <ac:spMk id="123" creationId="{C8BCCCEC-75DC-4ABF-A53C-E8165371FB50}"/>
          </ac:spMkLst>
        </pc:spChg>
        <pc:spChg chg="mod">
          <ac:chgData name="Masaya Yamaguchi" userId="8869a66585b793a1" providerId="LiveId" clId="{68EF9989-4EC9-4DCD-A70A-BC2B07C763F2}" dt="2020-08-20T16:22:00.094" v="1189" actId="1076"/>
          <ac:spMkLst>
            <pc:docMk/>
            <pc:sldMk cId="3284990432" sldId="262"/>
            <ac:spMk id="124" creationId="{C0612216-B9C9-49B8-8940-11BA67BC313D}"/>
          </ac:spMkLst>
        </pc:spChg>
        <pc:spChg chg="mod">
          <ac:chgData name="Masaya Yamaguchi" userId="8869a66585b793a1" providerId="LiveId" clId="{68EF9989-4EC9-4DCD-A70A-BC2B07C763F2}" dt="2020-08-20T16:22:17.823" v="1193" actId="1076"/>
          <ac:spMkLst>
            <pc:docMk/>
            <pc:sldMk cId="3284990432" sldId="262"/>
            <ac:spMk id="126" creationId="{039E9040-8513-4EC4-A8B5-B3738BC9E6D4}"/>
          </ac:spMkLst>
        </pc:spChg>
        <pc:grpChg chg="add mod">
          <ac:chgData name="Masaya Yamaguchi" userId="8869a66585b793a1" providerId="LiveId" clId="{68EF9989-4EC9-4DCD-A70A-BC2B07C763F2}" dt="2020-08-20T16:33:05.038" v="1660" actId="1076"/>
          <ac:grpSpMkLst>
            <pc:docMk/>
            <pc:sldMk cId="3284990432" sldId="262"/>
            <ac:grpSpMk id="47" creationId="{BA08B7F4-E139-464E-ACEE-6C851E3363B4}"/>
          </ac:grpSpMkLst>
        </pc:grpChg>
        <pc:grpChg chg="mod">
          <ac:chgData name="Masaya Yamaguchi" userId="8869a66585b793a1" providerId="LiveId" clId="{68EF9989-4EC9-4DCD-A70A-BC2B07C763F2}" dt="2020-08-20T16:19:32.552" v="1151"/>
          <ac:grpSpMkLst>
            <pc:docMk/>
            <pc:sldMk cId="3284990432" sldId="262"/>
            <ac:grpSpMk id="51" creationId="{3A6C7C4D-AEE7-408E-99F0-D2D294C2E4E7}"/>
          </ac:grpSpMkLst>
        </pc:grpChg>
        <pc:grpChg chg="mod">
          <ac:chgData name="Masaya Yamaguchi" userId="8869a66585b793a1" providerId="LiveId" clId="{68EF9989-4EC9-4DCD-A70A-BC2B07C763F2}" dt="2020-08-20T16:19:32.552" v="1151"/>
          <ac:grpSpMkLst>
            <pc:docMk/>
            <pc:sldMk cId="3284990432" sldId="262"/>
            <ac:grpSpMk id="61" creationId="{B86F6D91-464E-4CB0-AE5C-5C4F9BDD871F}"/>
          </ac:grpSpMkLst>
        </pc:grpChg>
        <pc:grpChg chg="add del">
          <ac:chgData name="Masaya Yamaguchi" userId="8869a66585b793a1" providerId="LiveId" clId="{68EF9989-4EC9-4DCD-A70A-BC2B07C763F2}" dt="2020-08-20T16:19:18" v="1149"/>
          <ac:grpSpMkLst>
            <pc:docMk/>
            <pc:sldMk cId="3284990432" sldId="262"/>
            <ac:grpSpMk id="125" creationId="{7165087E-8081-45CE-A189-7AC7718F95EC}"/>
          </ac:grpSpMkLst>
        </pc:grpChg>
        <pc:picChg chg="del">
          <ac:chgData name="Masaya Yamaguchi" userId="8869a66585b793a1" providerId="LiveId" clId="{68EF9989-4EC9-4DCD-A70A-BC2B07C763F2}" dt="2020-08-20T16:19:32.552" v="1151"/>
          <ac:picMkLst>
            <pc:docMk/>
            <pc:sldMk cId="3284990432" sldId="262"/>
            <ac:picMk id="63" creationId="{496D0534-FD57-403E-B557-E229C4B1EC8B}"/>
          </ac:picMkLst>
        </pc:picChg>
        <pc:picChg chg="del">
          <ac:chgData name="Masaya Yamaguchi" userId="8869a66585b793a1" providerId="LiveId" clId="{68EF9989-4EC9-4DCD-A70A-BC2B07C763F2}" dt="2020-08-20T16:19:32.552" v="1151"/>
          <ac:picMkLst>
            <pc:docMk/>
            <pc:sldMk cId="3284990432" sldId="262"/>
            <ac:picMk id="64" creationId="{198CCA4C-B008-41A2-95C9-41A3732F2D73}"/>
          </ac:picMkLst>
        </pc:picChg>
        <pc:picChg chg="del">
          <ac:chgData name="Masaya Yamaguchi" userId="8869a66585b793a1" providerId="LiveId" clId="{68EF9989-4EC9-4DCD-A70A-BC2B07C763F2}" dt="2020-08-20T16:19:32.552" v="1151"/>
          <ac:picMkLst>
            <pc:docMk/>
            <pc:sldMk cId="3284990432" sldId="262"/>
            <ac:picMk id="65" creationId="{EFBD9826-68C0-436D-82F1-12C9116D83E8}"/>
          </ac:picMkLst>
        </pc:picChg>
        <pc:picChg chg="del">
          <ac:chgData name="Masaya Yamaguchi" userId="8869a66585b793a1" providerId="LiveId" clId="{68EF9989-4EC9-4DCD-A70A-BC2B07C763F2}" dt="2020-08-20T16:19:32.552" v="1151"/>
          <ac:picMkLst>
            <pc:docMk/>
            <pc:sldMk cId="3284990432" sldId="262"/>
            <ac:picMk id="66" creationId="{2F442C79-D605-410D-A50E-99BD44A3C3A5}"/>
          </ac:picMkLst>
        </pc:picChg>
        <pc:picChg chg="del">
          <ac:chgData name="Masaya Yamaguchi" userId="8869a66585b793a1" providerId="LiveId" clId="{68EF9989-4EC9-4DCD-A70A-BC2B07C763F2}" dt="2020-08-20T16:19:32.552" v="1151"/>
          <ac:picMkLst>
            <pc:docMk/>
            <pc:sldMk cId="3284990432" sldId="262"/>
            <ac:picMk id="67" creationId="{446E530B-105E-474E-9E8C-D741572CF84B}"/>
          </ac:picMkLst>
        </pc:picChg>
        <pc:picChg chg="del">
          <ac:chgData name="Masaya Yamaguchi" userId="8869a66585b793a1" providerId="LiveId" clId="{68EF9989-4EC9-4DCD-A70A-BC2B07C763F2}" dt="2020-08-20T16:19:32.552" v="1151"/>
          <ac:picMkLst>
            <pc:docMk/>
            <pc:sldMk cId="3284990432" sldId="262"/>
            <ac:picMk id="78" creationId="{4B77F669-60B0-4E2D-BCB8-5A787F5EC274}"/>
          </ac:picMkLst>
        </pc:picChg>
        <pc:picChg chg="del">
          <ac:chgData name="Masaya Yamaguchi" userId="8869a66585b793a1" providerId="LiveId" clId="{68EF9989-4EC9-4DCD-A70A-BC2B07C763F2}" dt="2020-08-20T16:19:32.552" v="1151"/>
          <ac:picMkLst>
            <pc:docMk/>
            <pc:sldMk cId="3284990432" sldId="262"/>
            <ac:picMk id="80" creationId="{51B3DB9C-A978-46B5-A8AA-EF9511BE9491}"/>
          </ac:picMkLst>
        </pc:picChg>
        <pc:picChg chg="del">
          <ac:chgData name="Masaya Yamaguchi" userId="8869a66585b793a1" providerId="LiveId" clId="{68EF9989-4EC9-4DCD-A70A-BC2B07C763F2}" dt="2020-08-20T16:19:21.295" v="1150"/>
          <ac:picMkLst>
            <pc:docMk/>
            <pc:sldMk cId="3284990432" sldId="262"/>
            <ac:picMk id="100" creationId="{ADCF0EF8-66B2-4263-94CB-93F44BE84768}"/>
          </ac:picMkLst>
        </pc:picChg>
        <pc:cxnChg chg="mod">
          <ac:chgData name="Masaya Yamaguchi" userId="8869a66585b793a1" providerId="LiveId" clId="{68EF9989-4EC9-4DCD-A70A-BC2B07C763F2}" dt="2020-08-21T08:01:54.867" v="3261" actId="692"/>
          <ac:cxnSpMkLst>
            <pc:docMk/>
            <pc:sldMk cId="3284990432" sldId="262"/>
            <ac:cxnSpMk id="50" creationId="{B0274375-6F18-4C04-89B3-10442510BFB4}"/>
          </ac:cxnSpMkLst>
        </pc:cxnChg>
        <pc:cxnChg chg="mod">
          <ac:chgData name="Masaya Yamaguchi" userId="8869a66585b793a1" providerId="LiveId" clId="{68EF9989-4EC9-4DCD-A70A-BC2B07C763F2}" dt="2020-08-21T08:01:40.622" v="3257" actId="692"/>
          <ac:cxnSpMkLst>
            <pc:docMk/>
            <pc:sldMk cId="3284990432" sldId="262"/>
            <ac:cxnSpMk id="52" creationId="{04DC7AD8-2CDD-4D62-AF14-725948A82719}"/>
          </ac:cxnSpMkLst>
        </pc:cxnChg>
        <pc:cxnChg chg="mod">
          <ac:chgData name="Masaya Yamaguchi" userId="8869a66585b793a1" providerId="LiveId" clId="{68EF9989-4EC9-4DCD-A70A-BC2B07C763F2}" dt="2020-08-21T08:01:51.545" v="3260" actId="692"/>
          <ac:cxnSpMkLst>
            <pc:docMk/>
            <pc:sldMk cId="3284990432" sldId="262"/>
            <ac:cxnSpMk id="53" creationId="{DCD0DD2A-AACB-4E09-92EE-328CF6D33846}"/>
          </ac:cxnSpMkLst>
        </pc:cxnChg>
        <pc:cxnChg chg="mod">
          <ac:chgData name="Masaya Yamaguchi" userId="8869a66585b793a1" providerId="LiveId" clId="{68EF9989-4EC9-4DCD-A70A-BC2B07C763F2}" dt="2020-08-21T08:02:35.984" v="3271" actId="692"/>
          <ac:cxnSpMkLst>
            <pc:docMk/>
            <pc:sldMk cId="3284990432" sldId="262"/>
            <ac:cxnSpMk id="72" creationId="{0FC6CEB9-8D8D-4626-A1D0-B3565B86CD3C}"/>
          </ac:cxnSpMkLst>
        </pc:cxnChg>
        <pc:cxnChg chg="mod">
          <ac:chgData name="Masaya Yamaguchi" userId="8869a66585b793a1" providerId="LiveId" clId="{68EF9989-4EC9-4DCD-A70A-BC2B07C763F2}" dt="2020-08-21T08:01:35.326" v="3256" actId="692"/>
          <ac:cxnSpMkLst>
            <pc:docMk/>
            <pc:sldMk cId="3284990432" sldId="262"/>
            <ac:cxnSpMk id="73" creationId="{103BC08D-AF35-4B4C-BBCC-8C2E603298FF}"/>
          </ac:cxnSpMkLst>
        </pc:cxnChg>
        <pc:cxnChg chg="mod">
          <ac:chgData name="Masaya Yamaguchi" userId="8869a66585b793a1" providerId="LiveId" clId="{68EF9989-4EC9-4DCD-A70A-BC2B07C763F2}" dt="2020-08-21T08:01:45.337" v="3258" actId="692"/>
          <ac:cxnSpMkLst>
            <pc:docMk/>
            <pc:sldMk cId="3284990432" sldId="262"/>
            <ac:cxnSpMk id="74" creationId="{588ABEA6-5ABF-4247-8E7C-C65778AD506A}"/>
          </ac:cxnSpMkLst>
        </pc:cxnChg>
        <pc:cxnChg chg="mod">
          <ac:chgData name="Masaya Yamaguchi" userId="8869a66585b793a1" providerId="LiveId" clId="{68EF9989-4EC9-4DCD-A70A-BC2B07C763F2}" dt="2020-08-21T08:02:55.003" v="3276" actId="692"/>
          <ac:cxnSpMkLst>
            <pc:docMk/>
            <pc:sldMk cId="3284990432" sldId="262"/>
            <ac:cxnSpMk id="75" creationId="{7503B8EC-549D-4457-BA5E-B6D50CF8E67F}"/>
          </ac:cxnSpMkLst>
        </pc:cxnChg>
        <pc:cxnChg chg="mod">
          <ac:chgData name="Masaya Yamaguchi" userId="8869a66585b793a1" providerId="LiveId" clId="{68EF9989-4EC9-4DCD-A70A-BC2B07C763F2}" dt="2020-08-21T08:02:42.845" v="3273" actId="692"/>
          <ac:cxnSpMkLst>
            <pc:docMk/>
            <pc:sldMk cId="3284990432" sldId="262"/>
            <ac:cxnSpMk id="76" creationId="{DA4519C2-8379-41D4-ADEC-D4CCD7780127}"/>
          </ac:cxnSpMkLst>
        </pc:cxnChg>
        <pc:cxnChg chg="mod">
          <ac:chgData name="Masaya Yamaguchi" userId="8869a66585b793a1" providerId="LiveId" clId="{68EF9989-4EC9-4DCD-A70A-BC2B07C763F2}" dt="2020-08-21T08:03:04.599" v="3279" actId="692"/>
          <ac:cxnSpMkLst>
            <pc:docMk/>
            <pc:sldMk cId="3284990432" sldId="262"/>
            <ac:cxnSpMk id="77" creationId="{2B59082F-0F44-4422-BA14-0A7EAF0EC2D8}"/>
          </ac:cxnSpMkLst>
        </pc:cxnChg>
        <pc:cxnChg chg="mod">
          <ac:chgData name="Masaya Yamaguchi" userId="8869a66585b793a1" providerId="LiveId" clId="{68EF9989-4EC9-4DCD-A70A-BC2B07C763F2}" dt="2020-08-21T07:59:37.715" v="3230" actId="692"/>
          <ac:cxnSpMkLst>
            <pc:docMk/>
            <pc:sldMk cId="3284990432" sldId="262"/>
            <ac:cxnSpMk id="86" creationId="{A7E3AED4-4E17-4932-AB95-8FE5C2B894A1}"/>
          </ac:cxnSpMkLst>
        </pc:cxnChg>
        <pc:cxnChg chg="mod">
          <ac:chgData name="Masaya Yamaguchi" userId="8869a66585b793a1" providerId="LiveId" clId="{68EF9989-4EC9-4DCD-A70A-BC2B07C763F2}" dt="2020-08-21T07:59:44.405" v="3232" actId="692"/>
          <ac:cxnSpMkLst>
            <pc:docMk/>
            <pc:sldMk cId="3284990432" sldId="262"/>
            <ac:cxnSpMk id="87" creationId="{D40B268F-CA4F-43E3-9F20-56F65F1E7F48}"/>
          </ac:cxnSpMkLst>
        </pc:cxnChg>
        <pc:cxnChg chg="mod">
          <ac:chgData name="Masaya Yamaguchi" userId="8869a66585b793a1" providerId="LiveId" clId="{68EF9989-4EC9-4DCD-A70A-BC2B07C763F2}" dt="2020-08-21T08:00:17.981" v="3240" actId="692"/>
          <ac:cxnSpMkLst>
            <pc:docMk/>
            <pc:sldMk cId="3284990432" sldId="262"/>
            <ac:cxnSpMk id="88" creationId="{4A5EF9A0-3136-4D3D-8889-3334A58996E4}"/>
          </ac:cxnSpMkLst>
        </pc:cxnChg>
        <pc:cxnChg chg="mod">
          <ac:chgData name="Masaya Yamaguchi" userId="8869a66585b793a1" providerId="LiveId" clId="{68EF9989-4EC9-4DCD-A70A-BC2B07C763F2}" dt="2020-08-21T07:59:17.989" v="3223" actId="692"/>
          <ac:cxnSpMkLst>
            <pc:docMk/>
            <pc:sldMk cId="3284990432" sldId="262"/>
            <ac:cxnSpMk id="94" creationId="{23A17642-470B-42ED-AC25-9A4F47AA1B3C}"/>
          </ac:cxnSpMkLst>
        </pc:cxnChg>
        <pc:cxnChg chg="mod">
          <ac:chgData name="Masaya Yamaguchi" userId="8869a66585b793a1" providerId="LiveId" clId="{68EF9989-4EC9-4DCD-A70A-BC2B07C763F2}" dt="2020-08-21T07:59:28.671" v="3228" actId="692"/>
          <ac:cxnSpMkLst>
            <pc:docMk/>
            <pc:sldMk cId="3284990432" sldId="262"/>
            <ac:cxnSpMk id="95" creationId="{3B72631B-F5ED-46C6-AD53-1330C662F81F}"/>
          </ac:cxnSpMkLst>
        </pc:cxnChg>
        <pc:cxnChg chg="mod">
          <ac:chgData name="Masaya Yamaguchi" userId="8869a66585b793a1" providerId="LiveId" clId="{68EF9989-4EC9-4DCD-A70A-BC2B07C763F2}" dt="2020-08-21T07:59:24.117" v="3226" actId="692"/>
          <ac:cxnSpMkLst>
            <pc:docMk/>
            <pc:sldMk cId="3284990432" sldId="262"/>
            <ac:cxnSpMk id="96" creationId="{9112D8D7-6301-47C5-8663-4FCC9759A467}"/>
          </ac:cxnSpMkLst>
        </pc:cxnChg>
        <pc:cxnChg chg="mod">
          <ac:chgData name="Masaya Yamaguchi" userId="8869a66585b793a1" providerId="LiveId" clId="{68EF9989-4EC9-4DCD-A70A-BC2B07C763F2}" dt="2020-08-21T08:00:02.865" v="3238" actId="692"/>
          <ac:cxnSpMkLst>
            <pc:docMk/>
            <pc:sldMk cId="3284990432" sldId="262"/>
            <ac:cxnSpMk id="97" creationId="{19DF6E1E-3E0D-4649-B85D-C19180AFDB0F}"/>
          </ac:cxnSpMkLst>
        </pc:cxnChg>
        <pc:cxnChg chg="mod">
          <ac:chgData name="Masaya Yamaguchi" userId="8869a66585b793a1" providerId="LiveId" clId="{68EF9989-4EC9-4DCD-A70A-BC2B07C763F2}" dt="2020-08-21T07:59:58.723" v="3236" actId="692"/>
          <ac:cxnSpMkLst>
            <pc:docMk/>
            <pc:sldMk cId="3284990432" sldId="262"/>
            <ac:cxnSpMk id="98" creationId="{67F6B51C-DDE4-45C5-9EEA-D8BCB3A1A1F3}"/>
          </ac:cxnSpMkLst>
        </pc:cxnChg>
        <pc:cxnChg chg="mod">
          <ac:chgData name="Masaya Yamaguchi" userId="8869a66585b793a1" providerId="LiveId" clId="{68EF9989-4EC9-4DCD-A70A-BC2B07C763F2}" dt="2020-08-21T07:59:52.987" v="3234" actId="692"/>
          <ac:cxnSpMkLst>
            <pc:docMk/>
            <pc:sldMk cId="3284990432" sldId="262"/>
            <ac:cxnSpMk id="99" creationId="{FA1B17A1-75CD-4EE2-943D-8E91B65B2E80}"/>
          </ac:cxnSpMkLst>
        </pc:cxnChg>
        <pc:cxnChg chg="mod">
          <ac:chgData name="Masaya Yamaguchi" userId="8869a66585b793a1" providerId="LiveId" clId="{68EF9989-4EC9-4DCD-A70A-BC2B07C763F2}" dt="2020-08-21T08:00:17.981" v="3240" actId="692"/>
          <ac:cxnSpMkLst>
            <pc:docMk/>
            <pc:sldMk cId="3284990432" sldId="262"/>
            <ac:cxnSpMk id="101" creationId="{328D07B1-FA3D-4C1F-9AA5-472AD9CE80B9}"/>
          </ac:cxnSpMkLst>
        </pc:cxnChg>
        <pc:cxnChg chg="mod">
          <ac:chgData name="Masaya Yamaguchi" userId="8869a66585b793a1" providerId="LiveId" clId="{68EF9989-4EC9-4DCD-A70A-BC2B07C763F2}" dt="2020-08-21T08:01:18.954" v="3252" actId="692"/>
          <ac:cxnSpMkLst>
            <pc:docMk/>
            <pc:sldMk cId="3284990432" sldId="262"/>
            <ac:cxnSpMk id="102" creationId="{590AB1FD-190B-4240-A88A-6D7B282D1DF2}"/>
          </ac:cxnSpMkLst>
        </pc:cxnChg>
        <pc:cxnChg chg="mod">
          <ac:chgData name="Masaya Yamaguchi" userId="8869a66585b793a1" providerId="LiveId" clId="{68EF9989-4EC9-4DCD-A70A-BC2B07C763F2}" dt="2020-08-21T08:00:17.981" v="3240" actId="692"/>
          <ac:cxnSpMkLst>
            <pc:docMk/>
            <pc:sldMk cId="3284990432" sldId="262"/>
            <ac:cxnSpMk id="103" creationId="{6647A39F-D261-46F8-937D-E860C1DF2363}"/>
          </ac:cxnSpMkLst>
        </pc:cxnChg>
        <pc:cxnChg chg="mod">
          <ac:chgData name="Masaya Yamaguchi" userId="8869a66585b793a1" providerId="LiveId" clId="{68EF9989-4EC9-4DCD-A70A-BC2B07C763F2}" dt="2020-08-21T08:00:17.981" v="3240" actId="692"/>
          <ac:cxnSpMkLst>
            <pc:docMk/>
            <pc:sldMk cId="3284990432" sldId="262"/>
            <ac:cxnSpMk id="104" creationId="{9B936935-2590-4C96-B2FB-780C3477879B}"/>
          </ac:cxnSpMkLst>
        </pc:cxnChg>
        <pc:cxnChg chg="mod">
          <ac:chgData name="Masaya Yamaguchi" userId="8869a66585b793a1" providerId="LiveId" clId="{68EF9989-4EC9-4DCD-A70A-BC2B07C763F2}" dt="2020-08-21T08:00:17.981" v="3240" actId="692"/>
          <ac:cxnSpMkLst>
            <pc:docMk/>
            <pc:sldMk cId="3284990432" sldId="262"/>
            <ac:cxnSpMk id="105" creationId="{2BD0DE0A-968B-4C9F-B289-B8F8429713DA}"/>
          </ac:cxnSpMkLst>
        </pc:cxnChg>
        <pc:cxnChg chg="mod">
          <ac:chgData name="Masaya Yamaguchi" userId="8869a66585b793a1" providerId="LiveId" clId="{68EF9989-4EC9-4DCD-A70A-BC2B07C763F2}" dt="2020-08-21T08:00:17.981" v="3240" actId="692"/>
          <ac:cxnSpMkLst>
            <pc:docMk/>
            <pc:sldMk cId="3284990432" sldId="262"/>
            <ac:cxnSpMk id="106" creationId="{08242914-4BF4-4E00-891B-453B1071AD71}"/>
          </ac:cxnSpMkLst>
        </pc:cxnChg>
        <pc:cxnChg chg="mod">
          <ac:chgData name="Masaya Yamaguchi" userId="8869a66585b793a1" providerId="LiveId" clId="{68EF9989-4EC9-4DCD-A70A-BC2B07C763F2}" dt="2020-08-21T08:00:34.689" v="3242" actId="692"/>
          <ac:cxnSpMkLst>
            <pc:docMk/>
            <pc:sldMk cId="3284990432" sldId="262"/>
            <ac:cxnSpMk id="107" creationId="{1436D281-72C6-4ECA-BED2-BEAC4914FFB2}"/>
          </ac:cxnSpMkLst>
        </pc:cxnChg>
        <pc:cxnChg chg="mod">
          <ac:chgData name="Masaya Yamaguchi" userId="8869a66585b793a1" providerId="LiveId" clId="{68EF9989-4EC9-4DCD-A70A-BC2B07C763F2}" dt="2020-08-21T08:00:17.981" v="3240" actId="692"/>
          <ac:cxnSpMkLst>
            <pc:docMk/>
            <pc:sldMk cId="3284990432" sldId="262"/>
            <ac:cxnSpMk id="108" creationId="{FB6850F9-82CF-4947-B1A8-C456A5019655}"/>
          </ac:cxnSpMkLst>
        </pc:cxnChg>
      </pc:sldChg>
      <pc:sldChg chg="addSp delSp modSp">
        <pc:chgData name="Masaya Yamaguchi" userId="8869a66585b793a1" providerId="LiveId" clId="{68EF9989-4EC9-4DCD-A70A-BC2B07C763F2}" dt="2020-08-21T08:25:33.224" v="4090" actId="20577"/>
        <pc:sldMkLst>
          <pc:docMk/>
          <pc:sldMk cId="2334521627" sldId="263"/>
        </pc:sldMkLst>
        <pc:spChg chg="mod">
          <ac:chgData name="Masaya Yamaguchi" userId="8869a66585b793a1" providerId="LiveId" clId="{68EF9989-4EC9-4DCD-A70A-BC2B07C763F2}" dt="2020-08-20T16:42:05.688" v="1986" actId="1076"/>
          <ac:spMkLst>
            <pc:docMk/>
            <pc:sldMk cId="2334521627" sldId="263"/>
            <ac:spMk id="2" creationId="{A0F39BA3-32F4-460B-A00F-65C4BCEF5823}"/>
          </ac:spMkLst>
        </pc:spChg>
        <pc:spChg chg="mod">
          <ac:chgData name="Masaya Yamaguchi" userId="8869a66585b793a1" providerId="LiveId" clId="{68EF9989-4EC9-4DCD-A70A-BC2B07C763F2}" dt="2020-08-20T16:33:20.767" v="1667" actId="20577"/>
          <ac:spMkLst>
            <pc:docMk/>
            <pc:sldMk cId="2334521627" sldId="263"/>
            <ac:spMk id="6" creationId="{6B551181-2C66-4A19-BFC6-2ADD5F37BB92}"/>
          </ac:spMkLst>
        </pc:spChg>
        <pc:spChg chg="del mod">
          <ac:chgData name="Masaya Yamaguchi" userId="8869a66585b793a1" providerId="LiveId" clId="{68EF9989-4EC9-4DCD-A70A-BC2B07C763F2}" dt="2020-08-20T16:41:59.141" v="1985"/>
          <ac:spMkLst>
            <pc:docMk/>
            <pc:sldMk cId="2334521627" sldId="263"/>
            <ac:spMk id="8" creationId="{7DE35785-B60E-4E6E-8183-308A35A30A38}"/>
          </ac:spMkLst>
        </pc:spChg>
        <pc:spChg chg="add mod">
          <ac:chgData name="Masaya Yamaguchi" userId="8869a66585b793a1" providerId="LiveId" clId="{68EF9989-4EC9-4DCD-A70A-BC2B07C763F2}" dt="2020-08-21T08:25:27.142" v="4084" actId="20577"/>
          <ac:spMkLst>
            <pc:docMk/>
            <pc:sldMk cId="2334521627" sldId="263"/>
            <ac:spMk id="15" creationId="{F97C659F-19E2-4AEE-A971-B5FB3C409F7B}"/>
          </ac:spMkLst>
        </pc:spChg>
        <pc:spChg chg="add mod">
          <ac:chgData name="Masaya Yamaguchi" userId="8869a66585b793a1" providerId="LiveId" clId="{68EF9989-4EC9-4DCD-A70A-BC2B07C763F2}" dt="2020-08-21T08:25:29.250" v="4086" actId="20577"/>
          <ac:spMkLst>
            <pc:docMk/>
            <pc:sldMk cId="2334521627" sldId="263"/>
            <ac:spMk id="16" creationId="{5E8B99B9-F208-4E47-A76C-DEB794924EE4}"/>
          </ac:spMkLst>
        </pc:spChg>
        <pc:spChg chg="add mod">
          <ac:chgData name="Masaya Yamaguchi" userId="8869a66585b793a1" providerId="LiveId" clId="{68EF9989-4EC9-4DCD-A70A-BC2B07C763F2}" dt="2020-08-21T08:25:31.033" v="4088" actId="20577"/>
          <ac:spMkLst>
            <pc:docMk/>
            <pc:sldMk cId="2334521627" sldId="263"/>
            <ac:spMk id="17" creationId="{3E2A6F4E-1BDC-4120-8B74-A25A28A1407C}"/>
          </ac:spMkLst>
        </pc:spChg>
        <pc:spChg chg="add mod">
          <ac:chgData name="Masaya Yamaguchi" userId="8869a66585b793a1" providerId="LiveId" clId="{68EF9989-4EC9-4DCD-A70A-BC2B07C763F2}" dt="2020-08-21T08:25:33.224" v="4090" actId="20577"/>
          <ac:spMkLst>
            <pc:docMk/>
            <pc:sldMk cId="2334521627" sldId="263"/>
            <ac:spMk id="18" creationId="{E3304ED6-6BBF-4153-BC2A-0C1E6B590F21}"/>
          </ac:spMkLst>
        </pc:spChg>
        <pc:picChg chg="add mod">
          <ac:chgData name="Masaya Yamaguchi" userId="8869a66585b793a1" providerId="LiveId" clId="{68EF9989-4EC9-4DCD-A70A-BC2B07C763F2}" dt="2020-08-20T16:36:46.677" v="1743" actId="1076"/>
          <ac:picMkLst>
            <pc:docMk/>
            <pc:sldMk cId="2334521627" sldId="263"/>
            <ac:picMk id="4" creationId="{E66B422F-9573-47A9-8945-122A39F63E63}"/>
          </ac:picMkLst>
        </pc:picChg>
        <pc:picChg chg="add mod">
          <ac:chgData name="Masaya Yamaguchi" userId="8869a66585b793a1" providerId="LiveId" clId="{68EF9989-4EC9-4DCD-A70A-BC2B07C763F2}" dt="2020-08-20T16:36:46.677" v="1743" actId="1076"/>
          <ac:picMkLst>
            <pc:docMk/>
            <pc:sldMk cId="2334521627" sldId="263"/>
            <ac:picMk id="7" creationId="{D6541EA3-EE00-4E9E-B1EF-2AAF8F0AD9DE}"/>
          </ac:picMkLst>
        </pc:picChg>
        <pc:picChg chg="del">
          <ac:chgData name="Masaya Yamaguchi" userId="8869a66585b793a1" providerId="LiveId" clId="{68EF9989-4EC9-4DCD-A70A-BC2B07C763F2}" dt="2020-08-20T16:33:28.016" v="1668"/>
          <ac:picMkLst>
            <pc:docMk/>
            <pc:sldMk cId="2334521627" sldId="263"/>
            <ac:picMk id="9" creationId="{42C04414-7C10-4A47-B4F3-3A54143F1914}"/>
          </ac:picMkLst>
        </pc:picChg>
        <pc:picChg chg="del">
          <ac:chgData name="Masaya Yamaguchi" userId="8869a66585b793a1" providerId="LiveId" clId="{68EF9989-4EC9-4DCD-A70A-BC2B07C763F2}" dt="2020-08-20T16:33:30.215" v="1669"/>
          <ac:picMkLst>
            <pc:docMk/>
            <pc:sldMk cId="2334521627" sldId="263"/>
            <ac:picMk id="11" creationId="{ED7CB026-A1D6-4428-B20C-95E267CEB6E3}"/>
          </ac:picMkLst>
        </pc:picChg>
        <pc:picChg chg="add mod">
          <ac:chgData name="Masaya Yamaguchi" userId="8869a66585b793a1" providerId="LiveId" clId="{68EF9989-4EC9-4DCD-A70A-BC2B07C763F2}" dt="2020-08-20T16:36:46.677" v="1743" actId="1076"/>
          <ac:picMkLst>
            <pc:docMk/>
            <pc:sldMk cId="2334521627" sldId="263"/>
            <ac:picMk id="12" creationId="{06A809CF-D30B-4356-B129-5CF8D0118AA3}"/>
          </ac:picMkLst>
        </pc:picChg>
        <pc:picChg chg="add mod">
          <ac:chgData name="Masaya Yamaguchi" userId="8869a66585b793a1" providerId="LiveId" clId="{68EF9989-4EC9-4DCD-A70A-BC2B07C763F2}" dt="2020-08-20T16:36:46.677" v="1743" actId="1076"/>
          <ac:picMkLst>
            <pc:docMk/>
            <pc:sldMk cId="2334521627" sldId="263"/>
            <ac:picMk id="14" creationId="{88FEE623-CEC8-49B8-B9EE-10BDD87F45D4}"/>
          </ac:picMkLst>
        </pc:picChg>
      </pc:sldChg>
      <pc:sldChg chg="del">
        <pc:chgData name="Masaya Yamaguchi" userId="8869a66585b793a1" providerId="LiveId" clId="{68EF9989-4EC9-4DCD-A70A-BC2B07C763F2}" dt="2020-08-20T16:10:43.582" v="1133" actId="2696"/>
        <pc:sldMkLst>
          <pc:docMk/>
          <pc:sldMk cId="1904588097" sldId="265"/>
        </pc:sldMkLst>
      </pc:sldChg>
      <pc:sldChg chg="delSp modSp">
        <pc:chgData name="Masaya Yamaguchi" userId="8869a66585b793a1" providerId="LiveId" clId="{68EF9989-4EC9-4DCD-A70A-BC2B07C763F2}" dt="2020-08-20T17:13:42.781" v="2790" actId="20577"/>
        <pc:sldMkLst>
          <pc:docMk/>
          <pc:sldMk cId="3645404220" sldId="267"/>
        </pc:sldMkLst>
        <pc:spChg chg="mod">
          <ac:chgData name="Masaya Yamaguchi" userId="8869a66585b793a1" providerId="LiveId" clId="{68EF9989-4EC9-4DCD-A70A-BC2B07C763F2}" dt="2020-08-20T17:13:42.781" v="2790" actId="20577"/>
          <ac:spMkLst>
            <pc:docMk/>
            <pc:sldMk cId="3645404220" sldId="267"/>
            <ac:spMk id="2" creationId="{A0F39BA3-32F4-460B-A00F-65C4BCEF5823}"/>
          </ac:spMkLst>
        </pc:spChg>
        <pc:spChg chg="del">
          <ac:chgData name="Masaya Yamaguchi" userId="8869a66585b793a1" providerId="LiveId" clId="{68EF9989-4EC9-4DCD-A70A-BC2B07C763F2}" dt="2020-08-20T17:12:02.059" v="2668"/>
          <ac:spMkLst>
            <pc:docMk/>
            <pc:sldMk cId="3645404220" sldId="267"/>
            <ac:spMk id="10" creationId="{4A5C3F4B-AC88-4913-B8D6-2B114912F959}"/>
          </ac:spMkLst>
        </pc:spChg>
        <pc:graphicFrameChg chg="del">
          <ac:chgData name="Masaya Yamaguchi" userId="8869a66585b793a1" providerId="LiveId" clId="{68EF9989-4EC9-4DCD-A70A-BC2B07C763F2}" dt="2020-08-20T17:11:06.615" v="2578"/>
          <ac:graphicFrameMkLst>
            <pc:docMk/>
            <pc:sldMk cId="3645404220" sldId="267"/>
            <ac:graphicFrameMk id="3" creationId="{E5B8BC19-567C-46C0-B0B2-9B2F23D277AE}"/>
          </ac:graphicFrameMkLst>
        </pc:graphicFrameChg>
      </pc:sldChg>
      <pc:sldChg chg="addSp modSp ord">
        <pc:chgData name="Masaya Yamaguchi" userId="8869a66585b793a1" providerId="LiveId" clId="{68EF9989-4EC9-4DCD-A70A-BC2B07C763F2}" dt="2020-08-21T08:28:56.489" v="4247"/>
        <pc:sldMkLst>
          <pc:docMk/>
          <pc:sldMk cId="4128052610" sldId="268"/>
        </pc:sldMkLst>
        <pc:spChg chg="mod">
          <ac:chgData name="Masaya Yamaguchi" userId="8869a66585b793a1" providerId="LiveId" clId="{68EF9989-4EC9-4DCD-A70A-BC2B07C763F2}" dt="2020-08-20T15:12:45.609" v="884" actId="20577"/>
          <ac:spMkLst>
            <pc:docMk/>
            <pc:sldMk cId="4128052610" sldId="268"/>
            <ac:spMk id="2" creationId="{A0F39BA3-32F4-460B-A00F-65C4BCEF5823}"/>
          </ac:spMkLst>
        </pc:spChg>
        <pc:picChg chg="add mod">
          <ac:chgData name="Masaya Yamaguchi" userId="8869a66585b793a1" providerId="LiveId" clId="{68EF9989-4EC9-4DCD-A70A-BC2B07C763F2}" dt="2020-08-20T15:10:57.767" v="768" actId="1076"/>
          <ac:picMkLst>
            <pc:docMk/>
            <pc:sldMk cId="4128052610" sldId="268"/>
            <ac:picMk id="4" creationId="{5AC0844B-35C1-41B6-B38E-0CAA8331D16D}"/>
          </ac:picMkLst>
        </pc:picChg>
      </pc:sldChg>
      <pc:sldChg chg="addSp modSp">
        <pc:chgData name="Masaya Yamaguchi" userId="8869a66585b793a1" providerId="LiveId" clId="{68EF9989-4EC9-4DCD-A70A-BC2B07C763F2}" dt="2020-08-21T04:20:20.971" v="2919" actId="1076"/>
        <pc:sldMkLst>
          <pc:docMk/>
          <pc:sldMk cId="886174722" sldId="269"/>
        </pc:sldMkLst>
        <pc:spChg chg="mod">
          <ac:chgData name="Masaya Yamaguchi" userId="8869a66585b793a1" providerId="LiveId" clId="{68EF9989-4EC9-4DCD-A70A-BC2B07C763F2}" dt="2020-08-20T14:29:49.676" v="320" actId="20577"/>
          <ac:spMkLst>
            <pc:docMk/>
            <pc:sldMk cId="886174722" sldId="269"/>
            <ac:spMk id="5" creationId="{C723792D-244F-46B4-AEF2-7DD62A18A0E1}"/>
          </ac:spMkLst>
        </pc:spChg>
        <pc:spChg chg="mod">
          <ac:chgData name="Masaya Yamaguchi" userId="8869a66585b793a1" providerId="LiveId" clId="{68EF9989-4EC9-4DCD-A70A-BC2B07C763F2}" dt="2020-08-20T14:31:59.965" v="644" actId="20577"/>
          <ac:spMkLst>
            <pc:docMk/>
            <pc:sldMk cId="886174722" sldId="269"/>
            <ac:spMk id="6" creationId="{58CDAA12-0D41-4C68-8CE7-7603C10B18C0}"/>
          </ac:spMkLst>
        </pc:spChg>
        <pc:spChg chg="add mod">
          <ac:chgData name="Masaya Yamaguchi" userId="8869a66585b793a1" providerId="LiveId" clId="{68EF9989-4EC9-4DCD-A70A-BC2B07C763F2}" dt="2020-08-21T04:20:20.971" v="2919" actId="1076"/>
          <ac:spMkLst>
            <pc:docMk/>
            <pc:sldMk cId="886174722" sldId="269"/>
            <ac:spMk id="19" creationId="{30F04B34-00FF-4FC4-8299-783BE887768D}"/>
          </ac:spMkLst>
        </pc:spChg>
        <pc:spChg chg="add mod">
          <ac:chgData name="Masaya Yamaguchi" userId="8869a66585b793a1" providerId="LiveId" clId="{68EF9989-4EC9-4DCD-A70A-BC2B07C763F2}" dt="2020-08-21T03:35:08.293" v="2889" actId="20577"/>
          <ac:spMkLst>
            <pc:docMk/>
            <pc:sldMk cId="886174722" sldId="269"/>
            <ac:spMk id="20" creationId="{4E7F5C2F-A825-4F57-BEE0-372E0510A608}"/>
          </ac:spMkLst>
        </pc:spChg>
        <pc:picChg chg="add mod">
          <ac:chgData name="Masaya Yamaguchi" userId="8869a66585b793a1" providerId="LiveId" clId="{68EF9989-4EC9-4DCD-A70A-BC2B07C763F2}" dt="2020-08-21T03:33:18.704" v="2796" actId="1076"/>
          <ac:picMkLst>
            <pc:docMk/>
            <pc:sldMk cId="886174722" sldId="269"/>
            <ac:picMk id="4" creationId="{E6E8A528-3E28-490D-98BF-A86C87AD5E7C}"/>
          </ac:picMkLst>
        </pc:picChg>
        <pc:picChg chg="add mod">
          <ac:chgData name="Masaya Yamaguchi" userId="8869a66585b793a1" providerId="LiveId" clId="{68EF9989-4EC9-4DCD-A70A-BC2B07C763F2}" dt="2020-08-21T03:33:15.402" v="2795" actId="1076"/>
          <ac:picMkLst>
            <pc:docMk/>
            <pc:sldMk cId="886174722" sldId="269"/>
            <ac:picMk id="7" creationId="{06083BB0-5235-4A69-93CC-2C2C793F166E}"/>
          </ac:picMkLst>
        </pc:picChg>
        <pc:picChg chg="add mod">
          <ac:chgData name="Masaya Yamaguchi" userId="8869a66585b793a1" providerId="LiveId" clId="{68EF9989-4EC9-4DCD-A70A-BC2B07C763F2}" dt="2020-08-21T03:33:09.544" v="2793" actId="1076"/>
          <ac:picMkLst>
            <pc:docMk/>
            <pc:sldMk cId="886174722" sldId="269"/>
            <ac:picMk id="8" creationId="{6CEE6579-E7E5-4326-855C-B371D467436A}"/>
          </ac:picMkLst>
        </pc:picChg>
        <pc:picChg chg="add mod">
          <ac:chgData name="Masaya Yamaguchi" userId="8869a66585b793a1" providerId="LiveId" clId="{68EF9989-4EC9-4DCD-A70A-BC2B07C763F2}" dt="2020-08-21T03:33:12.123" v="2794" actId="1076"/>
          <ac:picMkLst>
            <pc:docMk/>
            <pc:sldMk cId="886174722" sldId="269"/>
            <ac:picMk id="9" creationId="{4E683E4A-14C2-4B4B-AEBD-CC44005F3F76}"/>
          </ac:picMkLst>
        </pc:picChg>
        <pc:cxnChg chg="add mod">
          <ac:chgData name="Masaya Yamaguchi" userId="8869a66585b793a1" providerId="LiveId" clId="{68EF9989-4EC9-4DCD-A70A-BC2B07C763F2}" dt="2020-08-21T03:33:37.007" v="2802" actId="208"/>
          <ac:cxnSpMkLst>
            <pc:docMk/>
            <pc:sldMk cId="886174722" sldId="269"/>
            <ac:cxnSpMk id="3" creationId="{55A13C0E-DE0B-4F3F-953C-3191A7A1323A}"/>
          </ac:cxnSpMkLst>
        </pc:cxnChg>
        <pc:cxnChg chg="add mod">
          <ac:chgData name="Masaya Yamaguchi" userId="8869a66585b793a1" providerId="LiveId" clId="{68EF9989-4EC9-4DCD-A70A-BC2B07C763F2}" dt="2020-08-21T03:33:48.079" v="2805" actId="14100"/>
          <ac:cxnSpMkLst>
            <pc:docMk/>
            <pc:sldMk cId="886174722" sldId="269"/>
            <ac:cxnSpMk id="13" creationId="{754538BC-4FF8-4FB0-AB1C-39F40B19B48A}"/>
          </ac:cxnSpMkLst>
        </pc:cxnChg>
        <pc:cxnChg chg="add mod">
          <ac:chgData name="Masaya Yamaguchi" userId="8869a66585b793a1" providerId="LiveId" clId="{68EF9989-4EC9-4DCD-A70A-BC2B07C763F2}" dt="2020-08-21T03:33:57.082" v="2808" actId="14100"/>
          <ac:cxnSpMkLst>
            <pc:docMk/>
            <pc:sldMk cId="886174722" sldId="269"/>
            <ac:cxnSpMk id="16" creationId="{A40BA045-A29B-41C5-B606-3E31B0A6D651}"/>
          </ac:cxnSpMkLst>
        </pc:cxnChg>
      </pc:sldChg>
      <pc:sldChg chg="addSp delSp modSp add">
        <pc:chgData name="Masaya Yamaguchi" userId="8869a66585b793a1" providerId="LiveId" clId="{68EF9989-4EC9-4DCD-A70A-BC2B07C763F2}" dt="2020-08-20T17:05:59.914" v="2341" actId="1076"/>
        <pc:sldMkLst>
          <pc:docMk/>
          <pc:sldMk cId="1711325682" sldId="270"/>
        </pc:sldMkLst>
        <pc:spChg chg="mod">
          <ac:chgData name="Masaya Yamaguchi" userId="8869a66585b793a1" providerId="LiveId" clId="{68EF9989-4EC9-4DCD-A70A-BC2B07C763F2}" dt="2020-08-20T17:04:47.555" v="2313" actId="20577"/>
          <ac:spMkLst>
            <pc:docMk/>
            <pc:sldMk cId="1711325682" sldId="270"/>
            <ac:spMk id="2" creationId="{A0F39BA3-32F4-460B-A00F-65C4BCEF5823}"/>
          </ac:spMkLst>
        </pc:spChg>
        <pc:spChg chg="mod">
          <ac:chgData name="Masaya Yamaguchi" userId="8869a66585b793a1" providerId="LiveId" clId="{68EF9989-4EC9-4DCD-A70A-BC2B07C763F2}" dt="2020-08-20T16:41:11.183" v="1981" actId="20577"/>
          <ac:spMkLst>
            <pc:docMk/>
            <pc:sldMk cId="1711325682" sldId="270"/>
            <ac:spMk id="6" creationId="{6B551181-2C66-4A19-BFC6-2ADD5F37BB92}"/>
          </ac:spMkLst>
        </pc:spChg>
        <pc:spChg chg="del">
          <ac:chgData name="Masaya Yamaguchi" userId="8869a66585b793a1" providerId="LiveId" clId="{68EF9989-4EC9-4DCD-A70A-BC2B07C763F2}" dt="2020-08-20T16:41:49.589" v="1983"/>
          <ac:spMkLst>
            <pc:docMk/>
            <pc:sldMk cId="1711325682" sldId="270"/>
            <ac:spMk id="8" creationId="{7DE35785-B60E-4E6E-8183-308A35A30A38}"/>
          </ac:spMkLst>
        </pc:spChg>
        <pc:spChg chg="del">
          <ac:chgData name="Masaya Yamaguchi" userId="8869a66585b793a1" providerId="LiveId" clId="{68EF9989-4EC9-4DCD-A70A-BC2B07C763F2}" dt="2020-08-20T16:41:24.481" v="1982"/>
          <ac:spMkLst>
            <pc:docMk/>
            <pc:sldMk cId="1711325682" sldId="270"/>
            <ac:spMk id="15" creationId="{F97C659F-19E2-4AEE-A971-B5FB3C409F7B}"/>
          </ac:spMkLst>
        </pc:spChg>
        <pc:spChg chg="del">
          <ac:chgData name="Masaya Yamaguchi" userId="8869a66585b793a1" providerId="LiveId" clId="{68EF9989-4EC9-4DCD-A70A-BC2B07C763F2}" dt="2020-08-20T16:41:24.481" v="1982"/>
          <ac:spMkLst>
            <pc:docMk/>
            <pc:sldMk cId="1711325682" sldId="270"/>
            <ac:spMk id="16" creationId="{5E8B99B9-F208-4E47-A76C-DEB794924EE4}"/>
          </ac:spMkLst>
        </pc:spChg>
        <pc:spChg chg="del">
          <ac:chgData name="Masaya Yamaguchi" userId="8869a66585b793a1" providerId="LiveId" clId="{68EF9989-4EC9-4DCD-A70A-BC2B07C763F2}" dt="2020-08-20T16:41:24.481" v="1982"/>
          <ac:spMkLst>
            <pc:docMk/>
            <pc:sldMk cId="1711325682" sldId="270"/>
            <ac:spMk id="17" creationId="{3E2A6F4E-1BDC-4120-8B74-A25A28A1407C}"/>
          </ac:spMkLst>
        </pc:spChg>
        <pc:spChg chg="del">
          <ac:chgData name="Masaya Yamaguchi" userId="8869a66585b793a1" providerId="LiveId" clId="{68EF9989-4EC9-4DCD-A70A-BC2B07C763F2}" dt="2020-08-20T16:41:24.481" v="1982"/>
          <ac:spMkLst>
            <pc:docMk/>
            <pc:sldMk cId="1711325682" sldId="270"/>
            <ac:spMk id="18" creationId="{E3304ED6-6BBF-4153-BC2A-0C1E6B590F21}"/>
          </ac:spMkLst>
        </pc:spChg>
        <pc:spChg chg="add mod">
          <ac:chgData name="Masaya Yamaguchi" userId="8869a66585b793a1" providerId="LiveId" clId="{68EF9989-4EC9-4DCD-A70A-BC2B07C763F2}" dt="2020-08-20T16:58:50.703" v="2087" actId="1076"/>
          <ac:spMkLst>
            <pc:docMk/>
            <pc:sldMk cId="1711325682" sldId="270"/>
            <ac:spMk id="39" creationId="{0223E6FB-A639-4629-BA1D-F1617720B90B}"/>
          </ac:spMkLst>
        </pc:spChg>
        <pc:spChg chg="add mod">
          <ac:chgData name="Masaya Yamaguchi" userId="8869a66585b793a1" providerId="LiveId" clId="{68EF9989-4EC9-4DCD-A70A-BC2B07C763F2}" dt="2020-08-20T16:59:00.343" v="2089" actId="1076"/>
          <ac:spMkLst>
            <pc:docMk/>
            <pc:sldMk cId="1711325682" sldId="270"/>
            <ac:spMk id="40" creationId="{D9DCB454-EA13-433F-A975-F6F14B20AAE6}"/>
          </ac:spMkLst>
        </pc:spChg>
        <pc:spChg chg="add mod">
          <ac:chgData name="Masaya Yamaguchi" userId="8869a66585b793a1" providerId="LiveId" clId="{68EF9989-4EC9-4DCD-A70A-BC2B07C763F2}" dt="2020-08-20T16:59:21.605" v="2103" actId="20577"/>
          <ac:spMkLst>
            <pc:docMk/>
            <pc:sldMk cId="1711325682" sldId="270"/>
            <ac:spMk id="41" creationId="{FF7625EB-B90B-41EC-8D67-16F8C0411629}"/>
          </ac:spMkLst>
        </pc:spChg>
        <pc:spChg chg="add mod">
          <ac:chgData name="Masaya Yamaguchi" userId="8869a66585b793a1" providerId="LiveId" clId="{68EF9989-4EC9-4DCD-A70A-BC2B07C763F2}" dt="2020-08-20T16:59:26.423" v="2109" actId="20577"/>
          <ac:spMkLst>
            <pc:docMk/>
            <pc:sldMk cId="1711325682" sldId="270"/>
            <ac:spMk id="42" creationId="{7A1249E0-CC07-4674-8E42-FAB5AD4B51ED}"/>
          </ac:spMkLst>
        </pc:spChg>
        <pc:picChg chg="del">
          <ac:chgData name="Masaya Yamaguchi" userId="8869a66585b793a1" providerId="LiveId" clId="{68EF9989-4EC9-4DCD-A70A-BC2B07C763F2}" dt="2020-08-20T16:41:24.481" v="1982"/>
          <ac:picMkLst>
            <pc:docMk/>
            <pc:sldMk cId="1711325682" sldId="270"/>
            <ac:picMk id="4" creationId="{E66B422F-9573-47A9-8945-122A39F63E63}"/>
          </ac:picMkLst>
        </pc:picChg>
        <pc:picChg chg="add del mod">
          <ac:chgData name="Masaya Yamaguchi" userId="8869a66585b793a1" providerId="LiveId" clId="{68EF9989-4EC9-4DCD-A70A-BC2B07C763F2}" dt="2020-08-20T16:45:04.885" v="2021" actId="931"/>
          <ac:picMkLst>
            <pc:docMk/>
            <pc:sldMk cId="1711325682" sldId="270"/>
            <ac:picMk id="5" creationId="{41FADA23-52AE-4AB8-845D-8DD254C8A644}"/>
          </ac:picMkLst>
        </pc:picChg>
        <pc:picChg chg="del">
          <ac:chgData name="Masaya Yamaguchi" userId="8869a66585b793a1" providerId="LiveId" clId="{68EF9989-4EC9-4DCD-A70A-BC2B07C763F2}" dt="2020-08-20T16:41:24.481" v="1982"/>
          <ac:picMkLst>
            <pc:docMk/>
            <pc:sldMk cId="1711325682" sldId="270"/>
            <ac:picMk id="7" creationId="{D6541EA3-EE00-4E9E-B1EF-2AAF8F0AD9DE}"/>
          </ac:picMkLst>
        </pc:picChg>
        <pc:picChg chg="add del mod">
          <ac:chgData name="Masaya Yamaguchi" userId="8869a66585b793a1" providerId="LiveId" clId="{68EF9989-4EC9-4DCD-A70A-BC2B07C763F2}" dt="2020-08-20T16:45:04.885" v="2021" actId="931"/>
          <ac:picMkLst>
            <pc:docMk/>
            <pc:sldMk cId="1711325682" sldId="270"/>
            <ac:picMk id="10" creationId="{A4F82AC4-AF0A-4C86-A222-6B0784F11A80}"/>
          </ac:picMkLst>
        </pc:picChg>
        <pc:picChg chg="del">
          <ac:chgData name="Masaya Yamaguchi" userId="8869a66585b793a1" providerId="LiveId" clId="{68EF9989-4EC9-4DCD-A70A-BC2B07C763F2}" dt="2020-08-20T16:41:24.481" v="1982"/>
          <ac:picMkLst>
            <pc:docMk/>
            <pc:sldMk cId="1711325682" sldId="270"/>
            <ac:picMk id="12" creationId="{06A809CF-D30B-4356-B129-5CF8D0118AA3}"/>
          </ac:picMkLst>
        </pc:picChg>
        <pc:picChg chg="add del mod">
          <ac:chgData name="Masaya Yamaguchi" userId="8869a66585b793a1" providerId="LiveId" clId="{68EF9989-4EC9-4DCD-A70A-BC2B07C763F2}" dt="2020-08-20T16:45:04.885" v="2021" actId="931"/>
          <ac:picMkLst>
            <pc:docMk/>
            <pc:sldMk cId="1711325682" sldId="270"/>
            <ac:picMk id="13" creationId="{8DCCD368-07CD-4319-A931-76B36B16E3D5}"/>
          </ac:picMkLst>
        </pc:picChg>
        <pc:picChg chg="del">
          <ac:chgData name="Masaya Yamaguchi" userId="8869a66585b793a1" providerId="LiveId" clId="{68EF9989-4EC9-4DCD-A70A-BC2B07C763F2}" dt="2020-08-20T16:41:24.481" v="1982"/>
          <ac:picMkLst>
            <pc:docMk/>
            <pc:sldMk cId="1711325682" sldId="270"/>
            <ac:picMk id="14" creationId="{88FEE623-CEC8-49B8-B9EE-10BDD87F45D4}"/>
          </ac:picMkLst>
        </pc:picChg>
        <pc:picChg chg="add del mod">
          <ac:chgData name="Masaya Yamaguchi" userId="8869a66585b793a1" providerId="LiveId" clId="{68EF9989-4EC9-4DCD-A70A-BC2B07C763F2}" dt="2020-08-20T16:45:04.885" v="2021" actId="931"/>
          <ac:picMkLst>
            <pc:docMk/>
            <pc:sldMk cId="1711325682" sldId="270"/>
            <ac:picMk id="20" creationId="{1AF1C9BA-FD12-4D39-AAAD-766AE34C5092}"/>
          </ac:picMkLst>
        </pc:picChg>
        <pc:picChg chg="add del mod">
          <ac:chgData name="Masaya Yamaguchi" userId="8869a66585b793a1" providerId="LiveId" clId="{68EF9989-4EC9-4DCD-A70A-BC2B07C763F2}" dt="2020-08-20T16:45:04.885" v="2021" actId="931"/>
          <ac:picMkLst>
            <pc:docMk/>
            <pc:sldMk cId="1711325682" sldId="270"/>
            <ac:picMk id="22" creationId="{D81B36F6-C075-4936-AFE9-8F07BA2D8200}"/>
          </ac:picMkLst>
        </pc:picChg>
        <pc:picChg chg="add del mod">
          <ac:chgData name="Masaya Yamaguchi" userId="8869a66585b793a1" providerId="LiveId" clId="{68EF9989-4EC9-4DCD-A70A-BC2B07C763F2}" dt="2020-08-20T16:45:04.885" v="2021" actId="931"/>
          <ac:picMkLst>
            <pc:docMk/>
            <pc:sldMk cId="1711325682" sldId="270"/>
            <ac:picMk id="24" creationId="{A4006E4D-0FDD-4995-B310-163F8121B25D}"/>
          </ac:picMkLst>
        </pc:picChg>
        <pc:picChg chg="add mod">
          <ac:chgData name="Masaya Yamaguchi" userId="8869a66585b793a1" providerId="LiveId" clId="{68EF9989-4EC9-4DCD-A70A-BC2B07C763F2}" dt="2020-08-20T16:48:16.208" v="2066" actId="1076"/>
          <ac:picMkLst>
            <pc:docMk/>
            <pc:sldMk cId="1711325682" sldId="270"/>
            <ac:picMk id="26" creationId="{16664D55-3100-4222-82A1-FAA2F95DFCF2}"/>
          </ac:picMkLst>
        </pc:picChg>
        <pc:picChg chg="add mod">
          <ac:chgData name="Masaya Yamaguchi" userId="8869a66585b793a1" providerId="LiveId" clId="{68EF9989-4EC9-4DCD-A70A-BC2B07C763F2}" dt="2020-08-20T16:48:16.208" v="2066" actId="1076"/>
          <ac:picMkLst>
            <pc:docMk/>
            <pc:sldMk cId="1711325682" sldId="270"/>
            <ac:picMk id="28" creationId="{459A6845-41EC-4FF1-B429-7E6304417BA8}"/>
          </ac:picMkLst>
        </pc:picChg>
        <pc:picChg chg="add mod">
          <ac:chgData name="Masaya Yamaguchi" userId="8869a66585b793a1" providerId="LiveId" clId="{68EF9989-4EC9-4DCD-A70A-BC2B07C763F2}" dt="2020-08-20T16:48:16.208" v="2066" actId="1076"/>
          <ac:picMkLst>
            <pc:docMk/>
            <pc:sldMk cId="1711325682" sldId="270"/>
            <ac:picMk id="30" creationId="{BDF6F871-8D47-4A81-9C76-66AA5F340B51}"/>
          </ac:picMkLst>
        </pc:picChg>
        <pc:picChg chg="add mod">
          <ac:chgData name="Masaya Yamaguchi" userId="8869a66585b793a1" providerId="LiveId" clId="{68EF9989-4EC9-4DCD-A70A-BC2B07C763F2}" dt="2020-08-20T16:48:16.208" v="2066" actId="1076"/>
          <ac:picMkLst>
            <pc:docMk/>
            <pc:sldMk cId="1711325682" sldId="270"/>
            <ac:picMk id="32" creationId="{6E7C622E-8F7B-48E3-9DF2-B0DD91723CDB}"/>
          </ac:picMkLst>
        </pc:picChg>
        <pc:picChg chg="add mod">
          <ac:chgData name="Masaya Yamaguchi" userId="8869a66585b793a1" providerId="LiveId" clId="{68EF9989-4EC9-4DCD-A70A-BC2B07C763F2}" dt="2020-08-20T16:48:30.094" v="2071" actId="1076"/>
          <ac:picMkLst>
            <pc:docMk/>
            <pc:sldMk cId="1711325682" sldId="270"/>
            <ac:picMk id="34" creationId="{AE28CE2D-3724-4D68-ACF7-EC8F4C449514}"/>
          </ac:picMkLst>
        </pc:picChg>
        <pc:picChg chg="add mod">
          <ac:chgData name="Masaya Yamaguchi" userId="8869a66585b793a1" providerId="LiveId" clId="{68EF9989-4EC9-4DCD-A70A-BC2B07C763F2}" dt="2020-08-20T16:48:27.110" v="2070" actId="1076"/>
          <ac:picMkLst>
            <pc:docMk/>
            <pc:sldMk cId="1711325682" sldId="270"/>
            <ac:picMk id="36" creationId="{BBF44AF6-4091-441F-B5BC-C393990CE6A8}"/>
          </ac:picMkLst>
        </pc:picChg>
        <pc:picChg chg="add mod">
          <ac:chgData name="Masaya Yamaguchi" userId="8869a66585b793a1" providerId="LiveId" clId="{68EF9989-4EC9-4DCD-A70A-BC2B07C763F2}" dt="2020-08-20T16:48:25.012" v="2069" actId="1076"/>
          <ac:picMkLst>
            <pc:docMk/>
            <pc:sldMk cId="1711325682" sldId="270"/>
            <ac:picMk id="38" creationId="{F9249E9C-B5F1-4451-A19A-F3A2F8DD1B2D}"/>
          </ac:picMkLst>
        </pc:picChg>
        <pc:picChg chg="add mod">
          <ac:chgData name="Masaya Yamaguchi" userId="8869a66585b793a1" providerId="LiveId" clId="{68EF9989-4EC9-4DCD-A70A-BC2B07C763F2}" dt="2020-08-20T17:05:43.553" v="2334" actId="1076"/>
          <ac:picMkLst>
            <pc:docMk/>
            <pc:sldMk cId="1711325682" sldId="270"/>
            <ac:picMk id="44" creationId="{2D64B41A-3521-4A2A-93DF-F4848878ED31}"/>
          </ac:picMkLst>
        </pc:picChg>
        <pc:picChg chg="add mod">
          <ac:chgData name="Masaya Yamaguchi" userId="8869a66585b793a1" providerId="LiveId" clId="{68EF9989-4EC9-4DCD-A70A-BC2B07C763F2}" dt="2020-08-20T17:05:59.914" v="2341" actId="1076"/>
          <ac:picMkLst>
            <pc:docMk/>
            <pc:sldMk cId="1711325682" sldId="270"/>
            <ac:picMk id="46" creationId="{09DA731A-53E8-4D5F-A06B-E7688CE19FB3}"/>
          </ac:picMkLst>
        </pc:picChg>
        <pc:picChg chg="add mod">
          <ac:chgData name="Masaya Yamaguchi" userId="8869a66585b793a1" providerId="LiveId" clId="{68EF9989-4EC9-4DCD-A70A-BC2B07C763F2}" dt="2020-08-20T17:05:55.171" v="2338" actId="1076"/>
          <ac:picMkLst>
            <pc:docMk/>
            <pc:sldMk cId="1711325682" sldId="270"/>
            <ac:picMk id="48" creationId="{9145363B-EE5D-4ACD-B1EC-4811F5B285E2}"/>
          </ac:picMkLst>
        </pc:picChg>
      </pc:sldChg>
      <pc:sldChg chg="del">
        <pc:chgData name="Masaya Yamaguchi" userId="8869a66585b793a1" providerId="LiveId" clId="{68EF9989-4EC9-4DCD-A70A-BC2B07C763F2}" dt="2020-08-20T16:10:45.339" v="1134" actId="2696"/>
        <pc:sldMkLst>
          <pc:docMk/>
          <pc:sldMk cId="4095490388" sldId="270"/>
        </pc:sldMkLst>
      </pc:sldChg>
      <pc:sldChg chg="del">
        <pc:chgData name="Masaya Yamaguchi" userId="8869a66585b793a1" providerId="LiveId" clId="{68EF9989-4EC9-4DCD-A70A-BC2B07C763F2}" dt="2020-08-20T16:17:00.831" v="1135" actId="2696"/>
        <pc:sldMkLst>
          <pc:docMk/>
          <pc:sldMk cId="506816803" sldId="271"/>
        </pc:sldMkLst>
      </pc:sldChg>
      <pc:sldChg chg="addSp delSp modSp add">
        <pc:chgData name="Masaya Yamaguchi" userId="8869a66585b793a1" providerId="LiveId" clId="{68EF9989-4EC9-4DCD-A70A-BC2B07C763F2}" dt="2020-08-21T08:23:24.303" v="4002" actId="20577"/>
        <pc:sldMkLst>
          <pc:docMk/>
          <pc:sldMk cId="1697337082" sldId="271"/>
        </pc:sldMkLst>
        <pc:spChg chg="mod">
          <ac:chgData name="Masaya Yamaguchi" userId="8869a66585b793a1" providerId="LiveId" clId="{68EF9989-4EC9-4DCD-A70A-BC2B07C763F2}" dt="2020-08-21T08:23:24.303" v="4002" actId="20577"/>
          <ac:spMkLst>
            <pc:docMk/>
            <pc:sldMk cId="1697337082" sldId="271"/>
            <ac:spMk id="2" creationId="{A0F39BA3-32F4-460B-A00F-65C4BCEF5823}"/>
          </ac:spMkLst>
        </pc:spChg>
        <pc:spChg chg="add del mod">
          <ac:chgData name="Masaya Yamaguchi" userId="8869a66585b793a1" providerId="LiveId" clId="{68EF9989-4EC9-4DCD-A70A-BC2B07C763F2}" dt="2020-08-20T17:06:42.543" v="2358"/>
          <ac:spMkLst>
            <pc:docMk/>
            <pc:sldMk cId="1697337082" sldId="271"/>
            <ac:spMk id="6" creationId="{6B551181-2C66-4A19-BFC6-2ADD5F37BB92}"/>
          </ac:spMkLst>
        </pc:spChg>
        <pc:spChg chg="add del">
          <ac:chgData name="Masaya Yamaguchi" userId="8869a66585b793a1" providerId="LiveId" clId="{68EF9989-4EC9-4DCD-A70A-BC2B07C763F2}" dt="2020-08-20T17:06:54.938" v="2361"/>
          <ac:spMkLst>
            <pc:docMk/>
            <pc:sldMk cId="1697337082" sldId="271"/>
            <ac:spMk id="39" creationId="{0223E6FB-A639-4629-BA1D-F1617720B90B}"/>
          </ac:spMkLst>
        </pc:spChg>
        <pc:spChg chg="add del">
          <ac:chgData name="Masaya Yamaguchi" userId="8869a66585b793a1" providerId="LiveId" clId="{68EF9989-4EC9-4DCD-A70A-BC2B07C763F2}" dt="2020-08-20T17:06:54.938" v="2361"/>
          <ac:spMkLst>
            <pc:docMk/>
            <pc:sldMk cId="1697337082" sldId="271"/>
            <ac:spMk id="40" creationId="{D9DCB454-EA13-433F-A975-F6F14B20AAE6}"/>
          </ac:spMkLst>
        </pc:spChg>
        <pc:spChg chg="add del">
          <ac:chgData name="Masaya Yamaguchi" userId="8869a66585b793a1" providerId="LiveId" clId="{68EF9989-4EC9-4DCD-A70A-BC2B07C763F2}" dt="2020-08-20T17:06:54.938" v="2361"/>
          <ac:spMkLst>
            <pc:docMk/>
            <pc:sldMk cId="1697337082" sldId="271"/>
            <ac:spMk id="41" creationId="{FF7625EB-B90B-41EC-8D67-16F8C0411629}"/>
          </ac:spMkLst>
        </pc:spChg>
        <pc:spChg chg="add del">
          <ac:chgData name="Masaya Yamaguchi" userId="8869a66585b793a1" providerId="LiveId" clId="{68EF9989-4EC9-4DCD-A70A-BC2B07C763F2}" dt="2020-08-20T17:06:54.938" v="2361"/>
          <ac:spMkLst>
            <pc:docMk/>
            <pc:sldMk cId="1697337082" sldId="271"/>
            <ac:spMk id="42" creationId="{7A1249E0-CC07-4674-8E42-FAB5AD4B51ED}"/>
          </ac:spMkLst>
        </pc:sp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26" creationId="{16664D55-3100-4222-82A1-FAA2F95DFCF2}"/>
          </ac:picMkLst>
        </pc:pic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28" creationId="{459A6845-41EC-4FF1-B429-7E6304417BA8}"/>
          </ac:picMkLst>
        </pc:pic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30" creationId="{BDF6F871-8D47-4A81-9C76-66AA5F340B51}"/>
          </ac:picMkLst>
        </pc:pic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32" creationId="{6E7C622E-8F7B-48E3-9DF2-B0DD91723CDB}"/>
          </ac:picMkLst>
        </pc:pic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34" creationId="{AE28CE2D-3724-4D68-ACF7-EC8F4C449514}"/>
          </ac:picMkLst>
        </pc:picChg>
        <pc:picChg chg="add del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36" creationId="{BBF44AF6-4091-441F-B5BC-C393990CE6A8}"/>
          </ac:picMkLst>
        </pc:picChg>
        <pc:picChg chg="add del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38" creationId="{F9249E9C-B5F1-4451-A19A-F3A2F8DD1B2D}"/>
          </ac:picMkLst>
        </pc:pic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44" creationId="{2D64B41A-3521-4A2A-93DF-F4848878ED31}"/>
          </ac:picMkLst>
        </pc:pic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46" creationId="{09DA731A-53E8-4D5F-A06B-E7688CE19FB3}"/>
          </ac:picMkLst>
        </pc:picChg>
        <pc:picChg chg="add del mod">
          <ac:chgData name="Masaya Yamaguchi" userId="8869a66585b793a1" providerId="LiveId" clId="{68EF9989-4EC9-4DCD-A70A-BC2B07C763F2}" dt="2020-08-20T17:06:50.013" v="2360"/>
          <ac:picMkLst>
            <pc:docMk/>
            <pc:sldMk cId="1697337082" sldId="271"/>
            <ac:picMk id="48" creationId="{9145363B-EE5D-4ACD-B1EC-4811F5B285E2}"/>
          </ac:picMkLst>
        </pc:picChg>
      </pc:sldChg>
      <pc:sldChg chg="add del">
        <pc:chgData name="Masaya Yamaguchi" userId="8869a66585b793a1" providerId="LiveId" clId="{68EF9989-4EC9-4DCD-A70A-BC2B07C763F2}" dt="2020-08-21T08:10:54.619" v="3492" actId="2696"/>
        <pc:sldMkLst>
          <pc:docMk/>
          <pc:sldMk cId="408107119" sldId="272"/>
        </pc:sldMkLst>
      </pc:sldChg>
      <pc:sldChg chg="del">
        <pc:chgData name="Masaya Yamaguchi" userId="8869a66585b793a1" providerId="LiveId" clId="{68EF9989-4EC9-4DCD-A70A-BC2B07C763F2}" dt="2020-08-21T07:47:09.843" v="2921" actId="2696"/>
        <pc:sldMkLst>
          <pc:docMk/>
          <pc:sldMk cId="3908720913" sldId="273"/>
        </pc:sldMkLst>
      </pc:sldChg>
      <pc:sldChg chg="addSp delSp modSp">
        <pc:chgData name="Masaya Yamaguchi" userId="8869a66585b793a1" providerId="LiveId" clId="{68EF9989-4EC9-4DCD-A70A-BC2B07C763F2}" dt="2020-08-21T08:31:20.696" v="4248" actId="313"/>
        <pc:sldMkLst>
          <pc:docMk/>
          <pc:sldMk cId="2870896467" sldId="274"/>
        </pc:sldMkLst>
        <pc:spChg chg="mod">
          <ac:chgData name="Masaya Yamaguchi" userId="8869a66585b793a1" providerId="LiveId" clId="{68EF9989-4EC9-4DCD-A70A-BC2B07C763F2}" dt="2020-08-21T07:55:50.858" v="3181" actId="20577"/>
          <ac:spMkLst>
            <pc:docMk/>
            <pc:sldMk cId="2870896467" sldId="274"/>
            <ac:spMk id="2" creationId="{A0F39BA3-32F4-460B-A00F-65C4BCEF5823}"/>
          </ac:spMkLst>
        </pc:spChg>
        <pc:spChg chg="add mod">
          <ac:chgData name="Masaya Yamaguchi" userId="8869a66585b793a1" providerId="LiveId" clId="{68EF9989-4EC9-4DCD-A70A-BC2B07C763F2}" dt="2020-08-21T08:31:20.696" v="4248" actId="313"/>
          <ac:spMkLst>
            <pc:docMk/>
            <pc:sldMk cId="2870896467" sldId="274"/>
            <ac:spMk id="3" creationId="{8FBBBE14-F03D-4E0D-BDBE-16D24E19DF78}"/>
          </ac:spMkLst>
        </pc:spChg>
        <pc:spChg chg="add mod">
          <ac:chgData name="Masaya Yamaguchi" userId="8869a66585b793a1" providerId="LiveId" clId="{68EF9989-4EC9-4DCD-A70A-BC2B07C763F2}" dt="2020-08-21T07:58:03.309" v="3221" actId="1076"/>
          <ac:spMkLst>
            <pc:docMk/>
            <pc:sldMk cId="2870896467" sldId="274"/>
            <ac:spMk id="4" creationId="{7FB830B7-D9FF-4452-B832-B84255D7FEAE}"/>
          </ac:spMkLst>
        </pc:spChg>
        <pc:spChg chg="mod">
          <ac:chgData name="Masaya Yamaguchi" userId="8869a66585b793a1" providerId="LiveId" clId="{68EF9989-4EC9-4DCD-A70A-BC2B07C763F2}" dt="2020-08-21T07:47:28.458" v="2944" actId="20577"/>
          <ac:spMkLst>
            <pc:docMk/>
            <pc:sldMk cId="2870896467" sldId="274"/>
            <ac:spMk id="6" creationId="{6B551181-2C66-4A19-BFC6-2ADD5F37BB92}"/>
          </ac:spMkLst>
        </pc:spChg>
        <pc:spChg chg="del">
          <ac:chgData name="Masaya Yamaguchi" userId="8869a66585b793a1" providerId="LiveId" clId="{68EF9989-4EC9-4DCD-A70A-BC2B07C763F2}" dt="2020-08-21T07:56:14.140" v="3182"/>
          <ac:spMkLst>
            <pc:docMk/>
            <pc:sldMk cId="2870896467" sldId="274"/>
            <ac:spMk id="110" creationId="{F8503B7D-4D1E-4F7D-9949-3FE52DE3FBC0}"/>
          </ac:spMkLst>
        </pc:spChg>
        <pc:spChg chg="del">
          <ac:chgData name="Masaya Yamaguchi" userId="8869a66585b793a1" providerId="LiveId" clId="{68EF9989-4EC9-4DCD-A70A-BC2B07C763F2}" dt="2020-08-21T07:56:14.140" v="3182"/>
          <ac:spMkLst>
            <pc:docMk/>
            <pc:sldMk cId="2870896467" sldId="274"/>
            <ac:spMk id="111" creationId="{B04E6899-04C3-4123-9498-3C4C1A7F2561}"/>
          </ac:spMkLst>
        </pc:spChg>
        <pc:spChg chg="del">
          <ac:chgData name="Masaya Yamaguchi" userId="8869a66585b793a1" providerId="LiveId" clId="{68EF9989-4EC9-4DCD-A70A-BC2B07C763F2}" dt="2020-08-21T07:56:14.140" v="3182"/>
          <ac:spMkLst>
            <pc:docMk/>
            <pc:sldMk cId="2870896467" sldId="274"/>
            <ac:spMk id="112" creationId="{230DEA64-6D30-44E2-BE36-8780DE3DA967}"/>
          </ac:spMkLst>
        </pc:spChg>
        <pc:spChg chg="del mod">
          <ac:chgData name="Masaya Yamaguchi" userId="8869a66585b793a1" providerId="LiveId" clId="{68EF9989-4EC9-4DCD-A70A-BC2B07C763F2}" dt="2020-08-21T07:56:25.261" v="3183"/>
          <ac:spMkLst>
            <pc:docMk/>
            <pc:sldMk cId="2870896467" sldId="274"/>
            <ac:spMk id="113" creationId="{4031FD80-0CF7-4BB1-82B7-006A6C64551F}"/>
          </ac:spMkLst>
        </pc:spChg>
        <pc:spChg chg="del">
          <ac:chgData name="Masaya Yamaguchi" userId="8869a66585b793a1" providerId="LiveId" clId="{68EF9989-4EC9-4DCD-A70A-BC2B07C763F2}" dt="2020-08-21T07:56:14.140" v="3182"/>
          <ac:spMkLst>
            <pc:docMk/>
            <pc:sldMk cId="2870896467" sldId="274"/>
            <ac:spMk id="114" creationId="{EA441434-B500-44AC-9312-C5420FE07BFF}"/>
          </ac:spMkLst>
        </pc:spChg>
        <pc:spChg chg="del">
          <ac:chgData name="Masaya Yamaguchi" userId="8869a66585b793a1" providerId="LiveId" clId="{68EF9989-4EC9-4DCD-A70A-BC2B07C763F2}" dt="2020-08-21T07:56:14.140" v="3182"/>
          <ac:spMkLst>
            <pc:docMk/>
            <pc:sldMk cId="2870896467" sldId="274"/>
            <ac:spMk id="116" creationId="{D92983D6-2C41-46CB-9209-A5C9C292DD9D}"/>
          </ac:spMkLst>
        </pc:spChg>
        <pc:spChg chg="del">
          <ac:chgData name="Masaya Yamaguchi" userId="8869a66585b793a1" providerId="LiveId" clId="{68EF9989-4EC9-4DCD-A70A-BC2B07C763F2}" dt="2020-08-21T07:56:14.140" v="3182"/>
          <ac:spMkLst>
            <pc:docMk/>
            <pc:sldMk cId="2870896467" sldId="274"/>
            <ac:spMk id="118" creationId="{739460A9-A711-453A-8361-E32E1BAB920A}"/>
          </ac:spMkLst>
        </pc:spChg>
        <pc:spChg chg="del mod">
          <ac:chgData name="Masaya Yamaguchi" userId="8869a66585b793a1" providerId="LiveId" clId="{68EF9989-4EC9-4DCD-A70A-BC2B07C763F2}" dt="2020-08-21T07:56:25.261" v="3183"/>
          <ac:spMkLst>
            <pc:docMk/>
            <pc:sldMk cId="2870896467" sldId="274"/>
            <ac:spMk id="120" creationId="{38303A0C-A67F-4621-8D09-9CC133879E84}"/>
          </ac:spMkLst>
        </pc:spChg>
        <pc:grpChg chg="mod">
          <ac:chgData name="Masaya Yamaguchi" userId="8869a66585b793a1" providerId="LiveId" clId="{68EF9989-4EC9-4DCD-A70A-BC2B07C763F2}" dt="2020-08-21T07:56:36.646" v="3187" actId="14100"/>
          <ac:grpSpMkLst>
            <pc:docMk/>
            <pc:sldMk cId="2870896467" sldId="274"/>
            <ac:grpSpMk id="47" creationId="{BA08B7F4-E139-464E-ACEE-6C851E3363B4}"/>
          </ac:grpSpMkLst>
        </pc:grpChg>
        <pc:grpChg chg="mod">
          <ac:chgData name="Masaya Yamaguchi" userId="8869a66585b793a1" providerId="LiveId" clId="{68EF9989-4EC9-4DCD-A70A-BC2B07C763F2}" dt="2020-08-21T07:56:30.465" v="3184"/>
          <ac:grpSpMkLst>
            <pc:docMk/>
            <pc:sldMk cId="2870896467" sldId="274"/>
            <ac:grpSpMk id="51" creationId="{3A6C7C4D-AEE7-408E-99F0-D2D294C2E4E7}"/>
          </ac:grpSpMkLst>
        </pc:grpChg>
        <pc:grpChg chg="mod">
          <ac:chgData name="Masaya Yamaguchi" userId="8869a66585b793a1" providerId="LiveId" clId="{68EF9989-4EC9-4DCD-A70A-BC2B07C763F2}" dt="2020-08-21T07:56:30.465" v="3184"/>
          <ac:grpSpMkLst>
            <pc:docMk/>
            <pc:sldMk cId="2870896467" sldId="274"/>
            <ac:grpSpMk id="61" creationId="{B86F6D91-464E-4CB0-AE5C-5C4F9BDD871F}"/>
          </ac:grpSpMkLst>
        </pc:grpChg>
        <pc:grpChg chg="del mod">
          <ac:chgData name="Masaya Yamaguchi" userId="8869a66585b793a1" providerId="LiveId" clId="{68EF9989-4EC9-4DCD-A70A-BC2B07C763F2}" dt="2020-08-21T07:56:14.140" v="3182"/>
          <ac:grpSpMkLst>
            <pc:docMk/>
            <pc:sldMk cId="2870896467" sldId="274"/>
            <ac:grpSpMk id="62" creationId="{8A0AFF11-ED68-48A6-AFBE-3231F8918F1E}"/>
          </ac:grpSpMkLst>
        </pc:grpChg>
        <pc:grpChg chg="del mod">
          <ac:chgData name="Masaya Yamaguchi" userId="8869a66585b793a1" providerId="LiveId" clId="{68EF9989-4EC9-4DCD-A70A-BC2B07C763F2}" dt="2020-08-21T07:56:30.465" v="3184"/>
          <ac:grpSpMkLst>
            <pc:docMk/>
            <pc:sldMk cId="2870896467" sldId="274"/>
            <ac:grpSpMk id="81" creationId="{FE5E4C59-7BC9-44B6-9798-9D3B1BFDCF45}"/>
          </ac:grpSpMkLst>
        </pc:grpChg>
        <pc:grpChg chg="del mod">
          <ac:chgData name="Masaya Yamaguchi" userId="8869a66585b793a1" providerId="LiveId" clId="{68EF9989-4EC9-4DCD-A70A-BC2B07C763F2}" dt="2020-08-21T07:56:30.465" v="3184"/>
          <ac:grpSpMkLst>
            <pc:docMk/>
            <pc:sldMk cId="2870896467" sldId="274"/>
            <ac:grpSpMk id="89" creationId="{A0E14B14-5D91-4220-A1CA-DC6DE4A397A7}"/>
          </ac:grpSpMkLst>
        </pc:grpChg>
        <pc:grpChg chg="mod">
          <ac:chgData name="Masaya Yamaguchi" userId="8869a66585b793a1" providerId="LiveId" clId="{68EF9989-4EC9-4DCD-A70A-BC2B07C763F2}" dt="2020-08-21T07:56:30.465" v="3184"/>
          <ac:grpSpMkLst>
            <pc:docMk/>
            <pc:sldMk cId="2870896467" sldId="274"/>
            <ac:grpSpMk id="90" creationId="{ACF2D842-2827-4CEF-B231-3C960C030CE7}"/>
          </ac:grpSpMkLst>
        </pc:grpChg>
        <pc:grpChg chg="del mod">
          <ac:chgData name="Masaya Yamaguchi" userId="8869a66585b793a1" providerId="LiveId" clId="{68EF9989-4EC9-4DCD-A70A-BC2B07C763F2}" dt="2020-08-21T07:56:30.465" v="3184"/>
          <ac:grpSpMkLst>
            <pc:docMk/>
            <pc:sldMk cId="2870896467" sldId="274"/>
            <ac:grpSpMk id="91" creationId="{783C2D6D-7144-4CD3-8332-322DE02108B9}"/>
          </ac:grpSpMkLst>
        </pc:grpChg>
        <pc:grpChg chg="del mod">
          <ac:chgData name="Masaya Yamaguchi" userId="8869a66585b793a1" providerId="LiveId" clId="{68EF9989-4EC9-4DCD-A70A-BC2B07C763F2}" dt="2020-08-21T07:56:14.140" v="3182"/>
          <ac:grpSpMkLst>
            <pc:docMk/>
            <pc:sldMk cId="2870896467" sldId="274"/>
            <ac:grpSpMk id="92" creationId="{F9C10F70-BDB4-493F-B9D5-EC388C3F5F98}"/>
          </ac:grpSpMkLst>
        </pc:grpChg>
        <pc:grpChg chg="del mod">
          <ac:chgData name="Masaya Yamaguchi" userId="8869a66585b793a1" providerId="LiveId" clId="{68EF9989-4EC9-4DCD-A70A-BC2B07C763F2}" dt="2020-08-21T07:56:14.140" v="3182"/>
          <ac:grpSpMkLst>
            <pc:docMk/>
            <pc:sldMk cId="2870896467" sldId="274"/>
            <ac:grpSpMk id="93" creationId="{30BF30B5-E4C6-4F33-A694-D040F8A63B41}"/>
          </ac:grpSpMkLst>
        </pc:grpChg>
        <pc:cxnChg chg="mod">
          <ac:chgData name="Masaya Yamaguchi" userId="8869a66585b793a1" providerId="LiveId" clId="{68EF9989-4EC9-4DCD-A70A-BC2B07C763F2}" dt="2020-08-21T07:57:20.013" v="3197" actId="692"/>
          <ac:cxnSpMkLst>
            <pc:docMk/>
            <pc:sldMk cId="2870896467" sldId="274"/>
            <ac:cxnSpMk id="50" creationId="{B0274375-6F18-4C04-89B3-10442510BFB4}"/>
          </ac:cxnSpMkLst>
        </pc:cxnChg>
        <pc:cxnChg chg="mod">
          <ac:chgData name="Masaya Yamaguchi" userId="8869a66585b793a1" providerId="LiveId" clId="{68EF9989-4EC9-4DCD-A70A-BC2B07C763F2}" dt="2020-08-21T07:57:15.847" v="3195" actId="692"/>
          <ac:cxnSpMkLst>
            <pc:docMk/>
            <pc:sldMk cId="2870896467" sldId="274"/>
            <ac:cxnSpMk id="52" creationId="{04DC7AD8-2CDD-4D62-AF14-725948A82719}"/>
          </ac:cxnSpMkLst>
        </pc:cxnChg>
        <pc:cxnChg chg="mod">
          <ac:chgData name="Masaya Yamaguchi" userId="8869a66585b793a1" providerId="LiveId" clId="{68EF9989-4EC9-4DCD-A70A-BC2B07C763F2}" dt="2020-08-21T07:57:38.144" v="3203" actId="692"/>
          <ac:cxnSpMkLst>
            <pc:docMk/>
            <pc:sldMk cId="2870896467" sldId="274"/>
            <ac:cxnSpMk id="53" creationId="{DCD0DD2A-AACB-4E09-92EE-328CF6D33846}"/>
          </ac:cxnSpMkLst>
        </pc:cxnChg>
        <pc:cxnChg chg="mod">
          <ac:chgData name="Masaya Yamaguchi" userId="8869a66585b793a1" providerId="LiveId" clId="{68EF9989-4EC9-4DCD-A70A-BC2B07C763F2}" dt="2020-08-21T07:56:53.593" v="3189" actId="692"/>
          <ac:cxnSpMkLst>
            <pc:docMk/>
            <pc:sldMk cId="2870896467" sldId="274"/>
            <ac:cxnSpMk id="72" creationId="{0FC6CEB9-8D8D-4626-A1D0-B3565B86CD3C}"/>
          </ac:cxnSpMkLst>
        </pc:cxnChg>
        <pc:cxnChg chg="mod">
          <ac:chgData name="Masaya Yamaguchi" userId="8869a66585b793a1" providerId="LiveId" clId="{68EF9989-4EC9-4DCD-A70A-BC2B07C763F2}" dt="2020-08-21T07:57:06.773" v="3193" actId="692"/>
          <ac:cxnSpMkLst>
            <pc:docMk/>
            <pc:sldMk cId="2870896467" sldId="274"/>
            <ac:cxnSpMk id="73" creationId="{103BC08D-AF35-4B4C-BBCC-8C2E603298FF}"/>
          </ac:cxnSpMkLst>
        </pc:cxnChg>
        <pc:cxnChg chg="mod">
          <ac:chgData name="Masaya Yamaguchi" userId="8869a66585b793a1" providerId="LiveId" clId="{68EF9989-4EC9-4DCD-A70A-BC2B07C763F2}" dt="2020-08-21T07:56:58.543" v="3191" actId="692"/>
          <ac:cxnSpMkLst>
            <pc:docMk/>
            <pc:sldMk cId="2870896467" sldId="274"/>
            <ac:cxnSpMk id="74" creationId="{588ABEA6-5ABF-4247-8E7C-C65778AD506A}"/>
          </ac:cxnSpMkLst>
        </pc:cxnChg>
        <pc:cxnChg chg="mod">
          <ac:chgData name="Masaya Yamaguchi" userId="8869a66585b793a1" providerId="LiveId" clId="{68EF9989-4EC9-4DCD-A70A-BC2B07C763F2}" dt="2020-08-21T07:57:30.615" v="3201" actId="692"/>
          <ac:cxnSpMkLst>
            <pc:docMk/>
            <pc:sldMk cId="2870896467" sldId="274"/>
            <ac:cxnSpMk id="76" creationId="{DA4519C2-8379-41D4-ADEC-D4CCD7780127}"/>
          </ac:cxnSpMkLst>
        </pc:cxnChg>
        <pc:cxnChg chg="mod">
          <ac:chgData name="Masaya Yamaguchi" userId="8869a66585b793a1" providerId="LiveId" clId="{68EF9989-4EC9-4DCD-A70A-BC2B07C763F2}" dt="2020-08-21T07:57:25.226" v="3199" actId="692"/>
          <ac:cxnSpMkLst>
            <pc:docMk/>
            <pc:sldMk cId="2870896467" sldId="274"/>
            <ac:cxnSpMk id="77" creationId="{2B59082F-0F44-4422-BA14-0A7EAF0EC2D8}"/>
          </ac:cxnSpMkLst>
        </pc:cxnChg>
        <pc:cxnChg chg="del">
          <ac:chgData name="Masaya Yamaguchi" userId="8869a66585b793a1" providerId="LiveId" clId="{68EF9989-4EC9-4DCD-A70A-BC2B07C763F2}" dt="2020-08-21T07:56:14.140" v="3182"/>
          <ac:cxnSpMkLst>
            <pc:docMk/>
            <pc:sldMk cId="2870896467" sldId="274"/>
            <ac:cxnSpMk id="86" creationId="{A7E3AED4-4E17-4932-AB95-8FE5C2B894A1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87" creationId="{D40B268F-CA4F-43E3-9F20-56F65F1E7F48}"/>
          </ac:cxnSpMkLst>
        </pc:cxnChg>
        <pc:cxnChg chg="del">
          <ac:chgData name="Masaya Yamaguchi" userId="8869a66585b793a1" providerId="LiveId" clId="{68EF9989-4EC9-4DCD-A70A-BC2B07C763F2}" dt="2020-08-21T07:56:30.465" v="3184"/>
          <ac:cxnSpMkLst>
            <pc:docMk/>
            <pc:sldMk cId="2870896467" sldId="274"/>
            <ac:cxnSpMk id="88" creationId="{4A5EF9A0-3136-4D3D-8889-3334A58996E4}"/>
          </ac:cxnSpMkLst>
        </pc:cxnChg>
        <pc:cxnChg chg="del">
          <ac:chgData name="Masaya Yamaguchi" userId="8869a66585b793a1" providerId="LiveId" clId="{68EF9989-4EC9-4DCD-A70A-BC2B07C763F2}" dt="2020-08-21T07:56:14.140" v="3182"/>
          <ac:cxnSpMkLst>
            <pc:docMk/>
            <pc:sldMk cId="2870896467" sldId="274"/>
            <ac:cxnSpMk id="94" creationId="{23A17642-470B-42ED-AC25-9A4F47AA1B3C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95" creationId="{3B72631B-F5ED-46C6-AD53-1330C662F81F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96" creationId="{9112D8D7-6301-47C5-8663-4FCC9759A467}"/>
          </ac:cxnSpMkLst>
        </pc:cxnChg>
        <pc:cxnChg chg="del">
          <ac:chgData name="Masaya Yamaguchi" userId="8869a66585b793a1" providerId="LiveId" clId="{68EF9989-4EC9-4DCD-A70A-BC2B07C763F2}" dt="2020-08-21T07:56:14.140" v="3182"/>
          <ac:cxnSpMkLst>
            <pc:docMk/>
            <pc:sldMk cId="2870896467" sldId="274"/>
            <ac:cxnSpMk id="97" creationId="{19DF6E1E-3E0D-4649-B85D-C19180AFDB0F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98" creationId="{67F6B51C-DDE4-45C5-9EEA-D8BCB3A1A1F3}"/>
          </ac:cxnSpMkLst>
        </pc:cxnChg>
        <pc:cxnChg chg="del">
          <ac:chgData name="Masaya Yamaguchi" userId="8869a66585b793a1" providerId="LiveId" clId="{68EF9989-4EC9-4DCD-A70A-BC2B07C763F2}" dt="2020-08-21T07:56:30.465" v="3184"/>
          <ac:cxnSpMkLst>
            <pc:docMk/>
            <pc:sldMk cId="2870896467" sldId="274"/>
            <ac:cxnSpMk id="99" creationId="{FA1B17A1-75CD-4EE2-943D-8E91B65B2E80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101" creationId="{328D07B1-FA3D-4C1F-9AA5-472AD9CE80B9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102" creationId="{590AB1FD-190B-4240-A88A-6D7B282D1DF2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103" creationId="{6647A39F-D261-46F8-937D-E860C1DF2363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104" creationId="{9B936935-2590-4C96-B2FB-780C3477879B}"/>
          </ac:cxnSpMkLst>
        </pc:cxnChg>
        <pc:cxnChg chg="del">
          <ac:chgData name="Masaya Yamaguchi" userId="8869a66585b793a1" providerId="LiveId" clId="{68EF9989-4EC9-4DCD-A70A-BC2B07C763F2}" dt="2020-08-21T07:56:30.465" v="3184"/>
          <ac:cxnSpMkLst>
            <pc:docMk/>
            <pc:sldMk cId="2870896467" sldId="274"/>
            <ac:cxnSpMk id="105" creationId="{2BD0DE0A-968B-4C9F-B289-B8F8429713DA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106" creationId="{08242914-4BF4-4E00-891B-453B1071AD71}"/>
          </ac:cxnSpMkLst>
        </pc:cxnChg>
        <pc:cxnChg chg="del mod">
          <ac:chgData name="Masaya Yamaguchi" userId="8869a66585b793a1" providerId="LiveId" clId="{68EF9989-4EC9-4DCD-A70A-BC2B07C763F2}" dt="2020-08-21T07:56:30.465" v="3184"/>
          <ac:cxnSpMkLst>
            <pc:docMk/>
            <pc:sldMk cId="2870896467" sldId="274"/>
            <ac:cxnSpMk id="107" creationId="{1436D281-72C6-4ECA-BED2-BEAC4914FFB2}"/>
          </ac:cxnSpMkLst>
        </pc:cxnChg>
        <pc:cxnChg chg="del">
          <ac:chgData name="Masaya Yamaguchi" userId="8869a66585b793a1" providerId="LiveId" clId="{68EF9989-4EC9-4DCD-A70A-BC2B07C763F2}" dt="2020-08-21T07:56:25.261" v="3183"/>
          <ac:cxnSpMkLst>
            <pc:docMk/>
            <pc:sldMk cId="2870896467" sldId="274"/>
            <ac:cxnSpMk id="108" creationId="{FB6850F9-82CF-4947-B1A8-C456A5019655}"/>
          </ac:cxnSpMkLst>
        </pc:cxnChg>
      </pc:sldChg>
      <pc:sldChg chg="addSp delSp modSp">
        <pc:chgData name="Masaya Yamaguchi" userId="8869a66585b793a1" providerId="LiveId" clId="{68EF9989-4EC9-4DCD-A70A-BC2B07C763F2}" dt="2020-08-21T08:14:46.747" v="3626" actId="20577"/>
        <pc:sldMkLst>
          <pc:docMk/>
          <pc:sldMk cId="1565202815" sldId="275"/>
        </pc:sldMkLst>
        <pc:spChg chg="mod">
          <ac:chgData name="Masaya Yamaguchi" userId="8869a66585b793a1" providerId="LiveId" clId="{68EF9989-4EC9-4DCD-A70A-BC2B07C763F2}" dt="2020-08-21T08:14:46.747" v="3626" actId="20577"/>
          <ac:spMkLst>
            <pc:docMk/>
            <pc:sldMk cId="1565202815" sldId="275"/>
            <ac:spMk id="2" creationId="{A0F39BA3-32F4-460B-A00F-65C4BCEF5823}"/>
          </ac:spMkLst>
        </pc:spChg>
        <pc:spChg chg="del">
          <ac:chgData name="Masaya Yamaguchi" userId="8869a66585b793a1" providerId="LiveId" clId="{68EF9989-4EC9-4DCD-A70A-BC2B07C763F2}" dt="2020-08-21T08:05:28.410" v="3299"/>
          <ac:spMkLst>
            <pc:docMk/>
            <pc:sldMk cId="1565202815" sldId="275"/>
            <ac:spMk id="3" creationId="{8FBBBE14-F03D-4E0D-BDBE-16D24E19DF78}"/>
          </ac:spMkLst>
        </pc:spChg>
        <pc:spChg chg="mod">
          <ac:chgData name="Masaya Yamaguchi" userId="8869a66585b793a1" providerId="LiveId" clId="{68EF9989-4EC9-4DCD-A70A-BC2B07C763F2}" dt="2020-08-21T08:05:37.559" v="3305" actId="1076"/>
          <ac:spMkLst>
            <pc:docMk/>
            <pc:sldMk cId="1565202815" sldId="275"/>
            <ac:spMk id="4" creationId="{7FB830B7-D9FF-4452-B832-B84255D7FEAE}"/>
          </ac:spMkLst>
        </pc:spChg>
        <pc:spChg chg="mod">
          <ac:chgData name="Masaya Yamaguchi" userId="8869a66585b793a1" providerId="LiveId" clId="{68EF9989-4EC9-4DCD-A70A-BC2B07C763F2}" dt="2020-08-21T08:04:01.822" v="3289" actId="20577"/>
          <ac:spMkLst>
            <pc:docMk/>
            <pc:sldMk cId="1565202815" sldId="275"/>
            <ac:spMk id="6" creationId="{6B551181-2C66-4A19-BFC6-2ADD5F37BB92}"/>
          </ac:spMkLst>
        </pc:spChg>
        <pc:grpChg chg="add mod">
          <ac:chgData name="Masaya Yamaguchi" userId="8869a66585b793a1" providerId="LiveId" clId="{68EF9989-4EC9-4DCD-A70A-BC2B07C763F2}" dt="2020-08-21T08:05:30.280" v="3300" actId="1076"/>
          <ac:grpSpMkLst>
            <pc:docMk/>
            <pc:sldMk cId="1565202815" sldId="275"/>
            <ac:grpSpMk id="27" creationId="{90AB480D-DC8A-4910-B621-6B0104EE6750}"/>
          </ac:grpSpMkLst>
        </pc:grpChg>
        <pc:grpChg chg="del">
          <ac:chgData name="Masaya Yamaguchi" userId="8869a66585b793a1" providerId="LiveId" clId="{68EF9989-4EC9-4DCD-A70A-BC2B07C763F2}" dt="2020-08-21T08:03:37.979" v="3281"/>
          <ac:grpSpMkLst>
            <pc:docMk/>
            <pc:sldMk cId="1565202815" sldId="275"/>
            <ac:grpSpMk id="47" creationId="{BA08B7F4-E139-464E-ACEE-6C851E3363B4}"/>
          </ac:grpSpMkLst>
        </pc:grpChg>
      </pc:sldChg>
      <pc:sldChg chg="add del">
        <pc:chgData name="Masaya Yamaguchi" userId="8869a66585b793a1" providerId="LiveId" clId="{68EF9989-4EC9-4DCD-A70A-BC2B07C763F2}" dt="2020-08-21T08:17:21.793" v="3703"/>
        <pc:sldMkLst>
          <pc:docMk/>
          <pc:sldMk cId="761420039" sldId="276"/>
        </pc:sldMkLst>
      </pc:sldChg>
      <pc:sldChg chg="addSp delSp modSp">
        <pc:chgData name="Masaya Yamaguchi" userId="8869a66585b793a1" providerId="LiveId" clId="{68EF9989-4EC9-4DCD-A70A-BC2B07C763F2}" dt="2020-08-21T08:24:25.222" v="4079" actId="14100"/>
        <pc:sldMkLst>
          <pc:docMk/>
          <pc:sldMk cId="1688125522" sldId="276"/>
        </pc:sldMkLst>
        <pc:spChg chg="mod">
          <ac:chgData name="Masaya Yamaguchi" userId="8869a66585b793a1" providerId="LiveId" clId="{68EF9989-4EC9-4DCD-A70A-BC2B07C763F2}" dt="2020-08-21T08:21:24.974" v="3902" actId="1076"/>
          <ac:spMkLst>
            <pc:docMk/>
            <pc:sldMk cId="1688125522" sldId="276"/>
            <ac:spMk id="2" creationId="{A0F39BA3-32F4-460B-A00F-65C4BCEF5823}"/>
          </ac:spMkLst>
        </pc:spChg>
        <pc:spChg chg="mod">
          <ac:chgData name="Masaya Yamaguchi" userId="8869a66585b793a1" providerId="LiveId" clId="{68EF9989-4EC9-4DCD-A70A-BC2B07C763F2}" dt="2020-08-21T08:21:27.164" v="3903" actId="1076"/>
          <ac:spMkLst>
            <pc:docMk/>
            <pc:sldMk cId="1688125522" sldId="276"/>
            <ac:spMk id="15" creationId="{F97C659F-19E2-4AEE-A971-B5FB3C409F7B}"/>
          </ac:spMkLst>
        </pc:spChg>
        <pc:spChg chg="del">
          <ac:chgData name="Masaya Yamaguchi" userId="8869a66585b793a1" providerId="LiveId" clId="{68EF9989-4EC9-4DCD-A70A-BC2B07C763F2}" dt="2020-08-21T08:21:32.424" v="3904"/>
          <ac:spMkLst>
            <pc:docMk/>
            <pc:sldMk cId="1688125522" sldId="276"/>
            <ac:spMk id="16" creationId="{5E8B99B9-F208-4E47-A76C-DEB794924EE4}"/>
          </ac:spMkLst>
        </pc:spChg>
        <pc:spChg chg="del">
          <ac:chgData name="Masaya Yamaguchi" userId="8869a66585b793a1" providerId="LiveId" clId="{68EF9989-4EC9-4DCD-A70A-BC2B07C763F2}" dt="2020-08-21T08:21:32.424" v="3904"/>
          <ac:spMkLst>
            <pc:docMk/>
            <pc:sldMk cId="1688125522" sldId="276"/>
            <ac:spMk id="17" creationId="{3E2A6F4E-1BDC-4120-8B74-A25A28A1407C}"/>
          </ac:spMkLst>
        </pc:spChg>
        <pc:spChg chg="del">
          <ac:chgData name="Masaya Yamaguchi" userId="8869a66585b793a1" providerId="LiveId" clId="{68EF9989-4EC9-4DCD-A70A-BC2B07C763F2}" dt="2020-08-21T08:21:32.424" v="3904"/>
          <ac:spMkLst>
            <pc:docMk/>
            <pc:sldMk cId="1688125522" sldId="276"/>
            <ac:spMk id="18" creationId="{E3304ED6-6BBF-4153-BC2A-0C1E6B590F21}"/>
          </ac:spMkLst>
        </pc:spChg>
        <pc:spChg chg="add mod">
          <ac:chgData name="Masaya Yamaguchi" userId="8869a66585b793a1" providerId="LiveId" clId="{68EF9989-4EC9-4DCD-A70A-BC2B07C763F2}" dt="2020-08-21T08:24:20.156" v="4077" actId="1076"/>
          <ac:spMkLst>
            <pc:docMk/>
            <pc:sldMk cId="1688125522" sldId="276"/>
            <ac:spMk id="20" creationId="{41B6F30A-B7ED-4512-8B77-581D90DBFB57}"/>
          </ac:spMkLst>
        </pc:spChg>
        <pc:picChg chg="del">
          <ac:chgData name="Masaya Yamaguchi" userId="8869a66585b793a1" providerId="LiveId" clId="{68EF9989-4EC9-4DCD-A70A-BC2B07C763F2}" dt="2020-08-21T08:18:39.018" v="3767"/>
          <ac:picMkLst>
            <pc:docMk/>
            <pc:sldMk cId="1688125522" sldId="276"/>
            <ac:picMk id="4" creationId="{E66B422F-9573-47A9-8945-122A39F63E63}"/>
          </ac:picMkLst>
        </pc:picChg>
        <pc:picChg chg="add del mod">
          <ac:chgData name="Masaya Yamaguchi" userId="8869a66585b793a1" providerId="LiveId" clId="{68EF9989-4EC9-4DCD-A70A-BC2B07C763F2}" dt="2020-08-21T08:20:14.373" v="3779"/>
          <ac:picMkLst>
            <pc:docMk/>
            <pc:sldMk cId="1688125522" sldId="276"/>
            <ac:picMk id="5" creationId="{CE647AB0-4832-454D-A229-E0AC0A56D384}"/>
          </ac:picMkLst>
        </pc:picChg>
        <pc:picChg chg="del">
          <ac:chgData name="Masaya Yamaguchi" userId="8869a66585b793a1" providerId="LiveId" clId="{68EF9989-4EC9-4DCD-A70A-BC2B07C763F2}" dt="2020-08-21T08:18:39.018" v="3767"/>
          <ac:picMkLst>
            <pc:docMk/>
            <pc:sldMk cId="1688125522" sldId="276"/>
            <ac:picMk id="7" creationId="{D6541EA3-EE00-4E9E-B1EF-2AAF8F0AD9DE}"/>
          </ac:picMkLst>
        </pc:picChg>
        <pc:picChg chg="add del mod">
          <ac:chgData name="Masaya Yamaguchi" userId="8869a66585b793a1" providerId="LiveId" clId="{68EF9989-4EC9-4DCD-A70A-BC2B07C763F2}" dt="2020-08-21T08:20:12.734" v="3778"/>
          <ac:picMkLst>
            <pc:docMk/>
            <pc:sldMk cId="1688125522" sldId="276"/>
            <ac:picMk id="9" creationId="{9D8ED8B0-1850-41A8-BFAB-2F5BB57D895F}"/>
          </ac:picMkLst>
        </pc:picChg>
        <pc:picChg chg="add mod">
          <ac:chgData name="Masaya Yamaguchi" userId="8869a66585b793a1" providerId="LiveId" clId="{68EF9989-4EC9-4DCD-A70A-BC2B07C763F2}" dt="2020-08-21T08:21:23.075" v="3901" actId="1076"/>
          <ac:picMkLst>
            <pc:docMk/>
            <pc:sldMk cId="1688125522" sldId="276"/>
            <ac:picMk id="11" creationId="{4E8785A0-5C5A-4932-A305-C42DDD39375F}"/>
          </ac:picMkLst>
        </pc:picChg>
        <pc:picChg chg="del">
          <ac:chgData name="Masaya Yamaguchi" userId="8869a66585b793a1" providerId="LiveId" clId="{68EF9989-4EC9-4DCD-A70A-BC2B07C763F2}" dt="2020-08-21T08:18:39.018" v="3767"/>
          <ac:picMkLst>
            <pc:docMk/>
            <pc:sldMk cId="1688125522" sldId="276"/>
            <ac:picMk id="12" creationId="{06A809CF-D30B-4356-B129-5CF8D0118AA3}"/>
          </ac:picMkLst>
        </pc:picChg>
        <pc:picChg chg="del">
          <ac:chgData name="Masaya Yamaguchi" userId="8869a66585b793a1" providerId="LiveId" clId="{68EF9989-4EC9-4DCD-A70A-BC2B07C763F2}" dt="2020-08-21T08:18:39.018" v="3767"/>
          <ac:picMkLst>
            <pc:docMk/>
            <pc:sldMk cId="1688125522" sldId="276"/>
            <ac:picMk id="14" creationId="{88FEE623-CEC8-49B8-B9EE-10BDD87F45D4}"/>
          </ac:picMkLst>
        </pc:picChg>
        <pc:picChg chg="add mod">
          <ac:chgData name="Masaya Yamaguchi" userId="8869a66585b793a1" providerId="LiveId" clId="{68EF9989-4EC9-4DCD-A70A-BC2B07C763F2}" dt="2020-08-21T08:24:25.222" v="4079" actId="14100"/>
          <ac:picMkLst>
            <pc:docMk/>
            <pc:sldMk cId="1688125522" sldId="276"/>
            <ac:picMk id="19" creationId="{EEA818AB-427A-4A16-A3F1-E447825D558F}"/>
          </ac:picMkLst>
        </pc:picChg>
      </pc:sldChg>
      <pc:sldChg chg="addSp delSp modSp add">
        <pc:chgData name="Masaya Yamaguchi" userId="8869a66585b793a1" providerId="LiveId" clId="{68EF9989-4EC9-4DCD-A70A-BC2B07C763F2}" dt="2020-08-21T08:28:24.095" v="4246" actId="1076"/>
        <pc:sldMkLst>
          <pc:docMk/>
          <pc:sldMk cId="4082417810" sldId="277"/>
        </pc:sldMkLst>
        <pc:spChg chg="add del">
          <ac:chgData name="Masaya Yamaguchi" userId="8869a66585b793a1" providerId="LiveId" clId="{68EF9989-4EC9-4DCD-A70A-BC2B07C763F2}" dt="2020-08-21T08:25:51.311" v="4094"/>
          <ac:spMkLst>
            <pc:docMk/>
            <pc:sldMk cId="4082417810" sldId="277"/>
            <ac:spMk id="2" creationId="{167D5281-373C-45A5-B6F3-66136A186389}"/>
          </ac:spMkLst>
        </pc:spChg>
        <pc:spChg chg="add mod">
          <ac:chgData name="Masaya Yamaguchi" userId="8869a66585b793a1" providerId="LiveId" clId="{68EF9989-4EC9-4DCD-A70A-BC2B07C763F2}" dt="2020-08-21T08:26:09.280" v="4132" actId="20577"/>
          <ac:spMkLst>
            <pc:docMk/>
            <pc:sldMk cId="4082417810" sldId="277"/>
            <ac:spMk id="3" creationId="{1EC72AB3-A754-4103-A7A9-FC4B02505A71}"/>
          </ac:spMkLst>
        </pc:spChg>
        <pc:spChg chg="add mod">
          <ac:chgData name="Masaya Yamaguchi" userId="8869a66585b793a1" providerId="LiveId" clId="{68EF9989-4EC9-4DCD-A70A-BC2B07C763F2}" dt="2020-08-21T08:28:21.969" v="4245" actId="1076"/>
          <ac:spMkLst>
            <pc:docMk/>
            <pc:sldMk cId="4082417810" sldId="277"/>
            <ac:spMk id="16" creationId="{3B87F15C-5335-4ECC-AFCE-B8484DDD3159}"/>
          </ac:spMkLst>
        </pc:spChg>
        <pc:picChg chg="add mod">
          <ac:chgData name="Masaya Yamaguchi" userId="8869a66585b793a1" providerId="LiveId" clId="{68EF9989-4EC9-4DCD-A70A-BC2B07C763F2}" dt="2020-08-21T08:27:45.845" v="4177" actId="1076"/>
          <ac:picMkLst>
            <pc:docMk/>
            <pc:sldMk cId="4082417810" sldId="277"/>
            <ac:picMk id="5" creationId="{2C91C161-28FA-435B-9814-27721A9855BE}"/>
          </ac:picMkLst>
        </pc:picChg>
        <pc:picChg chg="add mod">
          <ac:chgData name="Masaya Yamaguchi" userId="8869a66585b793a1" providerId="LiveId" clId="{68EF9989-4EC9-4DCD-A70A-BC2B07C763F2}" dt="2020-08-21T08:27:45.845" v="4177" actId="1076"/>
          <ac:picMkLst>
            <pc:docMk/>
            <pc:sldMk cId="4082417810" sldId="277"/>
            <ac:picMk id="7" creationId="{54DBAC2D-42DA-4FE2-84D5-91FD14AFB835}"/>
          </ac:picMkLst>
        </pc:picChg>
        <pc:picChg chg="add mod">
          <ac:chgData name="Masaya Yamaguchi" userId="8869a66585b793a1" providerId="LiveId" clId="{68EF9989-4EC9-4DCD-A70A-BC2B07C763F2}" dt="2020-08-21T08:27:45.845" v="4177" actId="1076"/>
          <ac:picMkLst>
            <pc:docMk/>
            <pc:sldMk cId="4082417810" sldId="277"/>
            <ac:picMk id="9" creationId="{0D2FD4DF-A41C-4F6A-B72B-78026220A287}"/>
          </ac:picMkLst>
        </pc:picChg>
        <pc:picChg chg="add mod">
          <ac:chgData name="Masaya Yamaguchi" userId="8869a66585b793a1" providerId="LiveId" clId="{68EF9989-4EC9-4DCD-A70A-BC2B07C763F2}" dt="2020-08-21T08:27:45.845" v="4177" actId="1076"/>
          <ac:picMkLst>
            <pc:docMk/>
            <pc:sldMk cId="4082417810" sldId="277"/>
            <ac:picMk id="11" creationId="{24A58C0E-74B8-4452-B31B-764970A4FEEF}"/>
          </ac:picMkLst>
        </pc:picChg>
        <pc:picChg chg="add mod">
          <ac:chgData name="Masaya Yamaguchi" userId="8869a66585b793a1" providerId="LiveId" clId="{68EF9989-4EC9-4DCD-A70A-BC2B07C763F2}" dt="2020-08-21T08:27:45.845" v="4177" actId="1076"/>
          <ac:picMkLst>
            <pc:docMk/>
            <pc:sldMk cId="4082417810" sldId="277"/>
            <ac:picMk id="13" creationId="{2688ED64-E5A0-4CC6-86C4-0401476D9B97}"/>
          </ac:picMkLst>
        </pc:picChg>
        <pc:picChg chg="add mod">
          <ac:chgData name="Masaya Yamaguchi" userId="8869a66585b793a1" providerId="LiveId" clId="{68EF9989-4EC9-4DCD-A70A-BC2B07C763F2}" dt="2020-08-21T08:28:24.095" v="4246" actId="1076"/>
          <ac:picMkLst>
            <pc:docMk/>
            <pc:sldMk cId="4082417810" sldId="277"/>
            <ac:picMk id="15" creationId="{DEEAEA88-79CE-463E-B605-371BC0C50838}"/>
          </ac:picMkLst>
        </pc:picChg>
      </pc:sldChg>
    </pc:docChg>
  </pc:docChgLst>
  <pc:docChgLst>
    <pc:chgData name="Masaya Yamaguchi" userId="8869a66585b793a1" providerId="LiveId" clId="{F044C6BB-FCA5-4E9B-BC58-F3DC0AB49449}"/>
    <pc:docChg chg="undo custSel addSld delSld modSld sldOrd">
      <pc:chgData name="Masaya Yamaguchi" userId="8869a66585b793a1" providerId="LiveId" clId="{F044C6BB-FCA5-4E9B-BC58-F3DC0AB49449}" dt="2020-09-24T01:32:27.367" v="6242" actId="20577"/>
      <pc:docMkLst>
        <pc:docMk/>
      </pc:docMkLst>
      <pc:sldChg chg="modSp">
        <pc:chgData name="Masaya Yamaguchi" userId="8869a66585b793a1" providerId="LiveId" clId="{F044C6BB-FCA5-4E9B-BC58-F3DC0AB49449}" dt="2020-09-24T00:45:44.429" v="5019" actId="20577"/>
        <pc:sldMkLst>
          <pc:docMk/>
          <pc:sldMk cId="2216193728" sldId="256"/>
        </pc:sldMkLst>
        <pc:spChg chg="mod">
          <ac:chgData name="Masaya Yamaguchi" userId="8869a66585b793a1" providerId="LiveId" clId="{F044C6BB-FCA5-4E9B-BC58-F3DC0AB49449}" dt="2020-09-24T00:45:44.429" v="5019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F044C6BB-FCA5-4E9B-BC58-F3DC0AB49449}" dt="2020-09-23T20:41:10.025" v="1529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del">
        <pc:chgData name="Masaya Yamaguchi" userId="8869a66585b793a1" providerId="LiveId" clId="{F044C6BB-FCA5-4E9B-BC58-F3DC0AB49449}" dt="2020-09-23T20:31:19.970" v="689" actId="2696"/>
        <pc:sldMkLst>
          <pc:docMk/>
          <pc:sldMk cId="3736895909" sldId="278"/>
        </pc:sldMkLst>
      </pc:sldChg>
      <pc:sldChg chg="delSp modSp">
        <pc:chgData name="Masaya Yamaguchi" userId="8869a66585b793a1" providerId="LiveId" clId="{F044C6BB-FCA5-4E9B-BC58-F3DC0AB49449}" dt="2020-09-23T20:40:46.234" v="1525" actId="20577"/>
        <pc:sldMkLst>
          <pc:docMk/>
          <pc:sldMk cId="3610094099" sldId="283"/>
        </pc:sldMkLst>
        <pc:spChg chg="mod">
          <ac:chgData name="Masaya Yamaguchi" userId="8869a66585b793a1" providerId="LiveId" clId="{F044C6BB-FCA5-4E9B-BC58-F3DC0AB49449}" dt="2020-09-23T20:40:46.234" v="1525" actId="20577"/>
          <ac:spMkLst>
            <pc:docMk/>
            <pc:sldMk cId="3610094099" sldId="283"/>
            <ac:spMk id="2" creationId="{F81E8819-E4D2-47AA-8E02-603638F0FCB7}"/>
          </ac:spMkLst>
        </pc:spChg>
        <pc:spChg chg="mod">
          <ac:chgData name="Masaya Yamaguchi" userId="8869a66585b793a1" providerId="LiveId" clId="{F044C6BB-FCA5-4E9B-BC58-F3DC0AB49449}" dt="2020-09-23T20:31:50.254" v="700"/>
          <ac:spMkLst>
            <pc:docMk/>
            <pc:sldMk cId="3610094099" sldId="283"/>
            <ac:spMk id="5" creationId="{C723792D-244F-46B4-AEF2-7DD62A18A0E1}"/>
          </ac:spMkLst>
        </pc:spChg>
        <pc:spChg chg="del">
          <ac:chgData name="Masaya Yamaguchi" userId="8869a66585b793a1" providerId="LiveId" clId="{F044C6BB-FCA5-4E9B-BC58-F3DC0AB49449}" dt="2020-09-23T20:32:11.624" v="703"/>
          <ac:spMkLst>
            <pc:docMk/>
            <pc:sldMk cId="3610094099" sldId="283"/>
            <ac:spMk id="11" creationId="{BB2BC55A-368C-470D-B2EA-5F928B3CD326}"/>
          </ac:spMkLst>
        </pc:spChg>
        <pc:picChg chg="del">
          <ac:chgData name="Masaya Yamaguchi" userId="8869a66585b793a1" providerId="LiveId" clId="{F044C6BB-FCA5-4E9B-BC58-F3DC0AB49449}" dt="2020-09-23T20:32:05.968" v="701"/>
          <ac:picMkLst>
            <pc:docMk/>
            <pc:sldMk cId="3610094099" sldId="283"/>
            <ac:picMk id="9" creationId="{FC674EB2-347A-44E2-BDAA-F466C42C56E9}"/>
          </ac:picMkLst>
        </pc:picChg>
        <pc:picChg chg="del">
          <ac:chgData name="Masaya Yamaguchi" userId="8869a66585b793a1" providerId="LiveId" clId="{F044C6BB-FCA5-4E9B-BC58-F3DC0AB49449}" dt="2020-09-23T20:32:08.696" v="702"/>
          <ac:picMkLst>
            <pc:docMk/>
            <pc:sldMk cId="3610094099" sldId="283"/>
            <ac:picMk id="18" creationId="{DF947DCD-DEBF-4E6A-B60B-639733652B79}"/>
          </ac:picMkLst>
        </pc:picChg>
      </pc:sldChg>
      <pc:sldChg chg="modSp">
        <pc:chgData name="Masaya Yamaguchi" userId="8869a66585b793a1" providerId="LiveId" clId="{F044C6BB-FCA5-4E9B-BC58-F3DC0AB49449}" dt="2020-09-23T20:22:44.025" v="296" actId="20577"/>
        <pc:sldMkLst>
          <pc:docMk/>
          <pc:sldMk cId="2539866586" sldId="284"/>
        </pc:sldMkLst>
        <pc:spChg chg="mod">
          <ac:chgData name="Masaya Yamaguchi" userId="8869a66585b793a1" providerId="LiveId" clId="{F044C6BB-FCA5-4E9B-BC58-F3DC0AB49449}" dt="2020-09-23T20:22:44.025" v="296" actId="20577"/>
          <ac:spMkLst>
            <pc:docMk/>
            <pc:sldMk cId="2539866586" sldId="284"/>
            <ac:spMk id="2" creationId="{F81E8819-E4D2-47AA-8E02-603638F0FCB7}"/>
          </ac:spMkLst>
        </pc:spChg>
      </pc:sldChg>
      <pc:sldChg chg="modSp">
        <pc:chgData name="Masaya Yamaguchi" userId="8869a66585b793a1" providerId="LiveId" clId="{F044C6BB-FCA5-4E9B-BC58-F3DC0AB49449}" dt="2020-09-23T20:31:46.149" v="699" actId="20577"/>
        <pc:sldMkLst>
          <pc:docMk/>
          <pc:sldMk cId="3342286627" sldId="285"/>
        </pc:sldMkLst>
        <pc:spChg chg="mod">
          <ac:chgData name="Masaya Yamaguchi" userId="8869a66585b793a1" providerId="LiveId" clId="{F044C6BB-FCA5-4E9B-BC58-F3DC0AB49449}" dt="2020-09-23T20:31:46.149" v="699" actId="20577"/>
          <ac:spMkLst>
            <pc:docMk/>
            <pc:sldMk cId="3342286627" sldId="285"/>
            <ac:spMk id="2" creationId="{F81E8819-E4D2-47AA-8E02-603638F0FCB7}"/>
          </ac:spMkLst>
        </pc:spChg>
        <pc:spChg chg="mod">
          <ac:chgData name="Masaya Yamaguchi" userId="8869a66585b793a1" providerId="LiveId" clId="{F044C6BB-FCA5-4E9B-BC58-F3DC0AB49449}" dt="2020-09-23T20:24:36.485" v="300" actId="20577"/>
          <ac:spMkLst>
            <pc:docMk/>
            <pc:sldMk cId="3342286627" sldId="285"/>
            <ac:spMk id="5" creationId="{C723792D-244F-46B4-AEF2-7DD62A18A0E1}"/>
          </ac:spMkLst>
        </pc:spChg>
      </pc:sldChg>
      <pc:sldChg chg="del">
        <pc:chgData name="Masaya Yamaguchi" userId="8869a66585b793a1" providerId="LiveId" clId="{F044C6BB-FCA5-4E9B-BC58-F3DC0AB49449}" dt="2020-09-23T20:31:26.577" v="690" actId="2696"/>
        <pc:sldMkLst>
          <pc:docMk/>
          <pc:sldMk cId="1274324893" sldId="286"/>
        </pc:sldMkLst>
      </pc:sldChg>
      <pc:sldChg chg="del">
        <pc:chgData name="Masaya Yamaguchi" userId="8869a66585b793a1" providerId="LiveId" clId="{F044C6BB-FCA5-4E9B-BC58-F3DC0AB49449}" dt="2020-09-23T20:31:26.587" v="691" actId="2696"/>
        <pc:sldMkLst>
          <pc:docMk/>
          <pc:sldMk cId="840987904" sldId="287"/>
        </pc:sldMkLst>
      </pc:sldChg>
      <pc:sldChg chg="del">
        <pc:chgData name="Masaya Yamaguchi" userId="8869a66585b793a1" providerId="LiveId" clId="{F044C6BB-FCA5-4E9B-BC58-F3DC0AB49449}" dt="2020-09-23T20:31:26.603" v="692" actId="2696"/>
        <pc:sldMkLst>
          <pc:docMk/>
          <pc:sldMk cId="2897746770" sldId="288"/>
        </pc:sldMkLst>
      </pc:sldChg>
      <pc:sldChg chg="del">
        <pc:chgData name="Masaya Yamaguchi" userId="8869a66585b793a1" providerId="LiveId" clId="{F044C6BB-FCA5-4E9B-BC58-F3DC0AB49449}" dt="2020-09-23T20:31:26.608" v="693" actId="2696"/>
        <pc:sldMkLst>
          <pc:docMk/>
          <pc:sldMk cId="507153792" sldId="289"/>
        </pc:sldMkLst>
      </pc:sldChg>
      <pc:sldChg chg="del">
        <pc:chgData name="Masaya Yamaguchi" userId="8869a66585b793a1" providerId="LiveId" clId="{F044C6BB-FCA5-4E9B-BC58-F3DC0AB49449}" dt="2020-09-23T20:31:26.616" v="694" actId="2696"/>
        <pc:sldMkLst>
          <pc:docMk/>
          <pc:sldMk cId="201034392" sldId="290"/>
        </pc:sldMkLst>
      </pc:sldChg>
      <pc:sldChg chg="del">
        <pc:chgData name="Masaya Yamaguchi" userId="8869a66585b793a1" providerId="LiveId" clId="{F044C6BB-FCA5-4E9B-BC58-F3DC0AB49449}" dt="2020-09-23T20:31:26.622" v="695" actId="2696"/>
        <pc:sldMkLst>
          <pc:docMk/>
          <pc:sldMk cId="4220961038" sldId="291"/>
        </pc:sldMkLst>
      </pc:sldChg>
      <pc:sldChg chg="del">
        <pc:chgData name="Masaya Yamaguchi" userId="8869a66585b793a1" providerId="LiveId" clId="{F044C6BB-FCA5-4E9B-BC58-F3DC0AB49449}" dt="2020-09-23T20:41:19.766" v="1531" actId="2696"/>
        <pc:sldMkLst>
          <pc:docMk/>
          <pc:sldMk cId="3151488111" sldId="292"/>
        </pc:sldMkLst>
      </pc:sldChg>
      <pc:sldChg chg="del">
        <pc:chgData name="Masaya Yamaguchi" userId="8869a66585b793a1" providerId="LiveId" clId="{F044C6BB-FCA5-4E9B-BC58-F3DC0AB49449}" dt="2020-09-23T20:31:31.842" v="696" actId="2696"/>
        <pc:sldMkLst>
          <pc:docMk/>
          <pc:sldMk cId="81935146" sldId="293"/>
        </pc:sldMkLst>
      </pc:sldChg>
      <pc:sldChg chg="modSp add">
        <pc:chgData name="Masaya Yamaguchi" userId="8869a66585b793a1" providerId="LiveId" clId="{F044C6BB-FCA5-4E9B-BC58-F3DC0AB49449}" dt="2020-09-23T22:14:44.566" v="2649" actId="20577"/>
        <pc:sldMkLst>
          <pc:docMk/>
          <pc:sldMk cId="2469910269" sldId="293"/>
        </pc:sldMkLst>
        <pc:spChg chg="mod">
          <ac:chgData name="Masaya Yamaguchi" userId="8869a66585b793a1" providerId="LiveId" clId="{F044C6BB-FCA5-4E9B-BC58-F3DC0AB49449}" dt="2020-09-23T22:14:44.566" v="2649" actId="20577"/>
          <ac:spMkLst>
            <pc:docMk/>
            <pc:sldMk cId="2469910269" sldId="293"/>
            <ac:spMk id="2" creationId="{F81E8819-E4D2-47AA-8E02-603638F0FCB7}"/>
          </ac:spMkLst>
        </pc:spChg>
        <pc:spChg chg="mod">
          <ac:chgData name="Masaya Yamaguchi" userId="8869a66585b793a1" providerId="LiveId" clId="{F044C6BB-FCA5-4E9B-BC58-F3DC0AB49449}" dt="2020-09-23T20:43:27.146" v="1539" actId="20577"/>
          <ac:spMkLst>
            <pc:docMk/>
            <pc:sldMk cId="2469910269" sldId="293"/>
            <ac:spMk id="5" creationId="{C723792D-244F-46B4-AEF2-7DD62A18A0E1}"/>
          </ac:spMkLst>
        </pc:spChg>
      </pc:sldChg>
      <pc:sldChg chg="addSp modSp add ord">
        <pc:chgData name="Masaya Yamaguchi" userId="8869a66585b793a1" providerId="LiveId" clId="{F044C6BB-FCA5-4E9B-BC58-F3DC0AB49449}" dt="2020-09-23T20:49:14.386" v="1639" actId="1076"/>
        <pc:sldMkLst>
          <pc:docMk/>
          <pc:sldMk cId="3072017954" sldId="294"/>
        </pc:sldMkLst>
        <pc:spChg chg="add mod">
          <ac:chgData name="Masaya Yamaguchi" userId="8869a66585b793a1" providerId="LiveId" clId="{F044C6BB-FCA5-4E9B-BC58-F3DC0AB49449}" dt="2020-09-23T20:49:12.465" v="1638" actId="1076"/>
          <ac:spMkLst>
            <pc:docMk/>
            <pc:sldMk cId="3072017954" sldId="294"/>
            <ac:spMk id="2" creationId="{D739AEC0-1A7C-4158-B02D-6E9B1C769042}"/>
          </ac:spMkLst>
        </pc:spChg>
        <pc:spChg chg="add mod">
          <ac:chgData name="Masaya Yamaguchi" userId="8869a66585b793a1" providerId="LiveId" clId="{F044C6BB-FCA5-4E9B-BC58-F3DC0AB49449}" dt="2020-09-23T20:49:09.098" v="1637" actId="1076"/>
          <ac:spMkLst>
            <pc:docMk/>
            <pc:sldMk cId="3072017954" sldId="294"/>
            <ac:spMk id="3" creationId="{E62FD278-7BE7-4F79-9D40-C6FFB8D2A99F}"/>
          </ac:spMkLst>
        </pc:spChg>
        <pc:picChg chg="add mod">
          <ac:chgData name="Masaya Yamaguchi" userId="8869a66585b793a1" providerId="LiveId" clId="{F044C6BB-FCA5-4E9B-BC58-F3DC0AB49449}" dt="2020-09-23T20:49:14.386" v="1639" actId="1076"/>
          <ac:picMkLst>
            <pc:docMk/>
            <pc:sldMk cId="3072017954" sldId="294"/>
            <ac:picMk id="4" creationId="{22138440-4C94-4E21-BDAF-7B2FAD113A58}"/>
          </ac:picMkLst>
        </pc:picChg>
      </pc:sldChg>
      <pc:sldChg chg="modSp">
        <pc:chgData name="Masaya Yamaguchi" userId="8869a66585b793a1" providerId="LiveId" clId="{F044C6BB-FCA5-4E9B-BC58-F3DC0AB49449}" dt="2020-09-23T23:16:49.297" v="3076" actId="20577"/>
        <pc:sldMkLst>
          <pc:docMk/>
          <pc:sldMk cId="448985598" sldId="295"/>
        </pc:sldMkLst>
        <pc:spChg chg="mod">
          <ac:chgData name="Masaya Yamaguchi" userId="8869a66585b793a1" providerId="LiveId" clId="{F044C6BB-FCA5-4E9B-BC58-F3DC0AB49449}" dt="2020-09-23T23:16:49.297" v="3076" actId="20577"/>
          <ac:spMkLst>
            <pc:docMk/>
            <pc:sldMk cId="448985598" sldId="295"/>
            <ac:spMk id="2" creationId="{F81E8819-E4D2-47AA-8E02-603638F0FCB7}"/>
          </ac:spMkLst>
        </pc:spChg>
        <pc:spChg chg="mod">
          <ac:chgData name="Masaya Yamaguchi" userId="8869a66585b793a1" providerId="LiveId" clId="{F044C6BB-FCA5-4E9B-BC58-F3DC0AB49449}" dt="2020-09-23T22:10:55.285" v="2337" actId="14100"/>
          <ac:spMkLst>
            <pc:docMk/>
            <pc:sldMk cId="448985598" sldId="295"/>
            <ac:spMk id="5" creationId="{C723792D-244F-46B4-AEF2-7DD62A18A0E1}"/>
          </ac:spMkLst>
        </pc:spChg>
      </pc:sldChg>
      <pc:sldChg chg="addSp delSp modSp setBg">
        <pc:chgData name="Masaya Yamaguchi" userId="8869a66585b793a1" providerId="LiveId" clId="{F044C6BB-FCA5-4E9B-BC58-F3DC0AB49449}" dt="2020-09-23T23:41:12.300" v="3586" actId="1076"/>
        <pc:sldMkLst>
          <pc:docMk/>
          <pc:sldMk cId="1078569156" sldId="296"/>
        </pc:sldMkLst>
        <pc:spChg chg="del">
          <ac:chgData name="Masaya Yamaguchi" userId="8869a66585b793a1" providerId="LiveId" clId="{F044C6BB-FCA5-4E9B-BC58-F3DC0AB49449}" dt="2020-09-23T23:23:07.710" v="3103"/>
          <ac:spMkLst>
            <pc:docMk/>
            <pc:sldMk cId="1078569156" sldId="296"/>
            <ac:spMk id="2" creationId="{F81E8819-E4D2-47AA-8E02-603638F0FCB7}"/>
          </ac:spMkLst>
        </pc:spChg>
        <pc:spChg chg="add mod">
          <ac:chgData name="Masaya Yamaguchi" userId="8869a66585b793a1" providerId="LiveId" clId="{F044C6BB-FCA5-4E9B-BC58-F3DC0AB49449}" dt="2020-09-23T23:31:55.469" v="3127" actId="255"/>
          <ac:spMkLst>
            <pc:docMk/>
            <pc:sldMk cId="1078569156" sldId="296"/>
            <ac:spMk id="3" creationId="{49F85134-7F70-4457-8936-22D0A66F1F2C}"/>
          </ac:spMkLst>
        </pc:spChg>
        <pc:spChg chg="mod">
          <ac:chgData name="Masaya Yamaguchi" userId="8869a66585b793a1" providerId="LiveId" clId="{F044C6BB-FCA5-4E9B-BC58-F3DC0AB49449}" dt="2020-09-23T23:21:37.561" v="3102" actId="5793"/>
          <ac:spMkLst>
            <pc:docMk/>
            <pc:sldMk cId="1078569156" sldId="296"/>
            <ac:spMk id="5" creationId="{C723792D-244F-46B4-AEF2-7DD62A18A0E1}"/>
          </ac:spMkLst>
        </pc:spChg>
        <pc:spChg chg="add mod">
          <ac:chgData name="Masaya Yamaguchi" userId="8869a66585b793a1" providerId="LiveId" clId="{F044C6BB-FCA5-4E9B-BC58-F3DC0AB49449}" dt="2020-09-23T23:32:46.723" v="3162" actId="20577"/>
          <ac:spMkLst>
            <pc:docMk/>
            <pc:sldMk cId="1078569156" sldId="296"/>
            <ac:spMk id="6" creationId="{5098BB12-A0B0-49CE-97DA-B77DFEADA9E7}"/>
          </ac:spMkLst>
        </pc:spChg>
        <pc:spChg chg="add mod">
          <ac:chgData name="Masaya Yamaguchi" userId="8869a66585b793a1" providerId="LiveId" clId="{F044C6BB-FCA5-4E9B-BC58-F3DC0AB49449}" dt="2020-09-23T23:33:03.231" v="3177" actId="255"/>
          <ac:spMkLst>
            <pc:docMk/>
            <pc:sldMk cId="1078569156" sldId="296"/>
            <ac:spMk id="7" creationId="{2EA89A9A-BDBA-46A6-9A6E-3C32E49E9083}"/>
          </ac:spMkLst>
        </pc:spChg>
        <pc:spChg chg="add mod">
          <ac:chgData name="Masaya Yamaguchi" userId="8869a66585b793a1" providerId="LiveId" clId="{F044C6BB-FCA5-4E9B-BC58-F3DC0AB49449}" dt="2020-09-23T23:33:11.800" v="3185" actId="20577"/>
          <ac:spMkLst>
            <pc:docMk/>
            <pc:sldMk cId="1078569156" sldId="296"/>
            <ac:spMk id="8" creationId="{61851A34-2845-4855-9961-B5A4F05BA106}"/>
          </ac:spMkLst>
        </pc:spChg>
        <pc:spChg chg="add mod">
          <ac:chgData name="Masaya Yamaguchi" userId="8869a66585b793a1" providerId="LiveId" clId="{F044C6BB-FCA5-4E9B-BC58-F3DC0AB49449}" dt="2020-09-23T23:33:23.808" v="3204" actId="20577"/>
          <ac:spMkLst>
            <pc:docMk/>
            <pc:sldMk cId="1078569156" sldId="296"/>
            <ac:spMk id="9" creationId="{A89D62E7-B64F-4177-861F-EF5C6B7E868F}"/>
          </ac:spMkLst>
        </pc:spChg>
        <pc:spChg chg="add mod">
          <ac:chgData name="Masaya Yamaguchi" userId="8869a66585b793a1" providerId="LiveId" clId="{F044C6BB-FCA5-4E9B-BC58-F3DC0AB49449}" dt="2020-09-23T23:33:32.437" v="3218" actId="20577"/>
          <ac:spMkLst>
            <pc:docMk/>
            <pc:sldMk cId="1078569156" sldId="296"/>
            <ac:spMk id="10" creationId="{4030CB3A-B97C-4FBA-99B6-FA4F9C3AC6FD}"/>
          </ac:spMkLst>
        </pc:spChg>
        <pc:spChg chg="add mod">
          <ac:chgData name="Masaya Yamaguchi" userId="8869a66585b793a1" providerId="LiveId" clId="{F044C6BB-FCA5-4E9B-BC58-F3DC0AB49449}" dt="2020-09-23T23:35:44.035" v="3281" actId="1076"/>
          <ac:spMkLst>
            <pc:docMk/>
            <pc:sldMk cId="1078569156" sldId="296"/>
            <ac:spMk id="18" creationId="{D3A6A2DD-8AA0-4D27-B997-25A97023FB49}"/>
          </ac:spMkLst>
        </pc:spChg>
        <pc:spChg chg="add mod">
          <ac:chgData name="Masaya Yamaguchi" userId="8869a66585b793a1" providerId="LiveId" clId="{F044C6BB-FCA5-4E9B-BC58-F3DC0AB49449}" dt="2020-09-23T23:36:19.285" v="3335" actId="20577"/>
          <ac:spMkLst>
            <pc:docMk/>
            <pc:sldMk cId="1078569156" sldId="296"/>
            <ac:spMk id="19" creationId="{CA8EE9EF-2127-4167-9345-1EDDC58B5E84}"/>
          </ac:spMkLst>
        </pc:spChg>
        <pc:spChg chg="add mod">
          <ac:chgData name="Masaya Yamaguchi" userId="8869a66585b793a1" providerId="LiveId" clId="{F044C6BB-FCA5-4E9B-BC58-F3DC0AB49449}" dt="2020-09-23T23:37:09.981" v="3439" actId="20577"/>
          <ac:spMkLst>
            <pc:docMk/>
            <pc:sldMk cId="1078569156" sldId="296"/>
            <ac:spMk id="20" creationId="{B5A83180-2F27-4039-9652-BC017A730B6A}"/>
          </ac:spMkLst>
        </pc:spChg>
        <pc:spChg chg="add mod">
          <ac:chgData name="Masaya Yamaguchi" userId="8869a66585b793a1" providerId="LiveId" clId="{F044C6BB-FCA5-4E9B-BC58-F3DC0AB49449}" dt="2020-09-23T23:39:27.387" v="3462" actId="1076"/>
          <ac:spMkLst>
            <pc:docMk/>
            <pc:sldMk cId="1078569156" sldId="296"/>
            <ac:spMk id="21" creationId="{14547BA5-3953-44BA-85EF-3851BF6148C7}"/>
          </ac:spMkLst>
        </pc:spChg>
        <pc:spChg chg="add mod">
          <ac:chgData name="Masaya Yamaguchi" userId="8869a66585b793a1" providerId="LiveId" clId="{F044C6BB-FCA5-4E9B-BC58-F3DC0AB49449}" dt="2020-09-23T23:39:54.135" v="3490" actId="20577"/>
          <ac:spMkLst>
            <pc:docMk/>
            <pc:sldMk cId="1078569156" sldId="296"/>
            <ac:spMk id="22" creationId="{C62AE685-4989-4B44-A96B-AD23F533EC50}"/>
          </ac:spMkLst>
        </pc:spChg>
        <pc:spChg chg="add mod">
          <ac:chgData name="Masaya Yamaguchi" userId="8869a66585b793a1" providerId="LiveId" clId="{F044C6BB-FCA5-4E9B-BC58-F3DC0AB49449}" dt="2020-09-23T23:40:11.184" v="3518" actId="20577"/>
          <ac:spMkLst>
            <pc:docMk/>
            <pc:sldMk cId="1078569156" sldId="296"/>
            <ac:spMk id="23" creationId="{171C00B0-8896-493F-B553-03B11F99F480}"/>
          </ac:spMkLst>
        </pc:spChg>
        <pc:spChg chg="add mod">
          <ac:chgData name="Masaya Yamaguchi" userId="8869a66585b793a1" providerId="LiveId" clId="{F044C6BB-FCA5-4E9B-BC58-F3DC0AB49449}" dt="2020-09-23T23:40:38.103" v="3532" actId="1076"/>
          <ac:spMkLst>
            <pc:docMk/>
            <pc:sldMk cId="1078569156" sldId="296"/>
            <ac:spMk id="24" creationId="{B38B8E7A-5193-434B-9795-987876CF4780}"/>
          </ac:spMkLst>
        </pc:spChg>
        <pc:spChg chg="add mod">
          <ac:chgData name="Masaya Yamaguchi" userId="8869a66585b793a1" providerId="LiveId" clId="{F044C6BB-FCA5-4E9B-BC58-F3DC0AB49449}" dt="2020-09-23T23:40:56.059" v="3562" actId="1076"/>
          <ac:spMkLst>
            <pc:docMk/>
            <pc:sldMk cId="1078569156" sldId="296"/>
            <ac:spMk id="25" creationId="{9DB858EE-7D5A-4635-AE67-BEC909BA4BAF}"/>
          </ac:spMkLst>
        </pc:spChg>
        <pc:spChg chg="add mod">
          <ac:chgData name="Masaya Yamaguchi" userId="8869a66585b793a1" providerId="LiveId" clId="{F044C6BB-FCA5-4E9B-BC58-F3DC0AB49449}" dt="2020-09-23T23:41:12.300" v="3586" actId="1076"/>
          <ac:spMkLst>
            <pc:docMk/>
            <pc:sldMk cId="1078569156" sldId="296"/>
            <ac:spMk id="26" creationId="{017BA1EA-BB37-4A53-BF8C-A97E705E4B79}"/>
          </ac:spMkLst>
        </pc:spChg>
        <pc:cxnChg chg="add mod">
          <ac:chgData name="Masaya Yamaguchi" userId="8869a66585b793a1" providerId="LiveId" clId="{F044C6BB-FCA5-4E9B-BC58-F3DC0AB49449}" dt="2020-09-23T23:34:34.397" v="3232" actId="692"/>
          <ac:cxnSpMkLst>
            <pc:docMk/>
            <pc:sldMk cId="1078569156" sldId="296"/>
            <ac:cxnSpMk id="11" creationId="{DCDBA11E-B4BE-4DDB-9E13-D800D1620CE0}"/>
          </ac:cxnSpMkLst>
        </pc:cxnChg>
        <pc:cxnChg chg="add mod">
          <ac:chgData name="Masaya Yamaguchi" userId="8869a66585b793a1" providerId="LiveId" clId="{F044C6BB-FCA5-4E9B-BC58-F3DC0AB49449}" dt="2020-09-23T23:34:52.146" v="3236" actId="1076"/>
          <ac:cxnSpMkLst>
            <pc:docMk/>
            <pc:sldMk cId="1078569156" sldId="296"/>
            <ac:cxnSpMk id="16" creationId="{FBFAE938-EB9B-4BAD-AC57-5933638C503D}"/>
          </ac:cxnSpMkLst>
        </pc:cxnChg>
        <pc:cxnChg chg="add mod">
          <ac:chgData name="Masaya Yamaguchi" userId="8869a66585b793a1" providerId="LiveId" clId="{F044C6BB-FCA5-4E9B-BC58-F3DC0AB49449}" dt="2020-09-23T23:34:56.743" v="3237" actId="1076"/>
          <ac:cxnSpMkLst>
            <pc:docMk/>
            <pc:sldMk cId="1078569156" sldId="296"/>
            <ac:cxnSpMk id="17" creationId="{BB88515B-84A0-44EF-B401-6F0A641F2A0E}"/>
          </ac:cxnSpMkLst>
        </pc:cxnChg>
      </pc:sldChg>
      <pc:sldChg chg="modSp">
        <pc:chgData name="Masaya Yamaguchi" userId="8869a66585b793a1" providerId="LiveId" clId="{F044C6BB-FCA5-4E9B-BC58-F3DC0AB49449}" dt="2020-09-24T00:28:08.234" v="4679" actId="20577"/>
        <pc:sldMkLst>
          <pc:docMk/>
          <pc:sldMk cId="3334279722" sldId="297"/>
        </pc:sldMkLst>
        <pc:spChg chg="mod">
          <ac:chgData name="Masaya Yamaguchi" userId="8869a66585b793a1" providerId="LiveId" clId="{F044C6BB-FCA5-4E9B-BC58-F3DC0AB49449}" dt="2020-09-24T00:28:08.234" v="4679" actId="20577"/>
          <ac:spMkLst>
            <pc:docMk/>
            <pc:sldMk cId="3334279722" sldId="297"/>
            <ac:spMk id="2" creationId="{F81E8819-E4D2-47AA-8E02-603638F0FCB7}"/>
          </ac:spMkLst>
        </pc:spChg>
        <pc:spChg chg="mod">
          <ac:chgData name="Masaya Yamaguchi" userId="8869a66585b793a1" providerId="LiveId" clId="{F044C6BB-FCA5-4E9B-BC58-F3DC0AB49449}" dt="2020-09-23T23:49:45.850" v="3649" actId="20577"/>
          <ac:spMkLst>
            <pc:docMk/>
            <pc:sldMk cId="3334279722" sldId="297"/>
            <ac:spMk id="5" creationId="{C723792D-244F-46B4-AEF2-7DD62A18A0E1}"/>
          </ac:spMkLst>
        </pc:spChg>
      </pc:sldChg>
      <pc:sldChg chg="addSp delSp modSp">
        <pc:chgData name="Masaya Yamaguchi" userId="8869a66585b793a1" providerId="LiveId" clId="{F044C6BB-FCA5-4E9B-BC58-F3DC0AB49449}" dt="2020-09-24T00:42:02.832" v="5001"/>
        <pc:sldMkLst>
          <pc:docMk/>
          <pc:sldMk cId="1863386611" sldId="298"/>
        </pc:sldMkLst>
        <pc:spChg chg="mod">
          <ac:chgData name="Masaya Yamaguchi" userId="8869a66585b793a1" providerId="LiveId" clId="{F044C6BB-FCA5-4E9B-BC58-F3DC0AB49449}" dt="2020-09-24T00:36:48.074" v="4991" actId="20577"/>
          <ac:spMkLst>
            <pc:docMk/>
            <pc:sldMk cId="1863386611" sldId="298"/>
            <ac:spMk id="2" creationId="{F81E8819-E4D2-47AA-8E02-603638F0FCB7}"/>
          </ac:spMkLst>
        </pc:spChg>
        <pc:picChg chg="add del mod">
          <ac:chgData name="Masaya Yamaguchi" userId="8869a66585b793a1" providerId="LiveId" clId="{F044C6BB-FCA5-4E9B-BC58-F3DC0AB49449}" dt="2020-09-24T00:41:35.886" v="4998"/>
          <ac:picMkLst>
            <pc:docMk/>
            <pc:sldMk cId="1863386611" sldId="298"/>
            <ac:picMk id="4" creationId="{B3FE6DEF-4B9C-4185-AD53-38D589AF2484}"/>
          </ac:picMkLst>
        </pc:picChg>
        <pc:picChg chg="add del">
          <ac:chgData name="Masaya Yamaguchi" userId="8869a66585b793a1" providerId="LiveId" clId="{F044C6BB-FCA5-4E9B-BC58-F3DC0AB49449}" dt="2020-09-24T00:42:02.832" v="5001"/>
          <ac:picMkLst>
            <pc:docMk/>
            <pc:sldMk cId="1863386611" sldId="298"/>
            <ac:picMk id="6" creationId="{F81AA36A-ED6F-4713-9F10-3565A65B22CD}"/>
          </ac:picMkLst>
        </pc:picChg>
      </pc:sldChg>
      <pc:sldChg chg="addSp delSp modSp">
        <pc:chgData name="Masaya Yamaguchi" userId="8869a66585b793a1" providerId="LiveId" clId="{F044C6BB-FCA5-4E9B-BC58-F3DC0AB49449}" dt="2020-09-24T01:01:00.727" v="5705" actId="1076"/>
        <pc:sldMkLst>
          <pc:docMk/>
          <pc:sldMk cId="1414152621" sldId="299"/>
        </pc:sldMkLst>
        <pc:spChg chg="del">
          <ac:chgData name="Masaya Yamaguchi" userId="8869a66585b793a1" providerId="LiveId" clId="{F044C6BB-FCA5-4E9B-BC58-F3DC0AB49449}" dt="2020-09-24T00:42:12.857" v="5005"/>
          <ac:spMkLst>
            <pc:docMk/>
            <pc:sldMk cId="1414152621" sldId="299"/>
            <ac:spMk id="2" creationId="{F81E8819-E4D2-47AA-8E02-603638F0FCB7}"/>
          </ac:spMkLst>
        </pc:spChg>
        <pc:spChg chg="add mod">
          <ac:chgData name="Masaya Yamaguchi" userId="8869a66585b793a1" providerId="LiveId" clId="{F044C6BB-FCA5-4E9B-BC58-F3DC0AB49449}" dt="2020-09-24T01:01:00.727" v="5705" actId="1076"/>
          <ac:spMkLst>
            <pc:docMk/>
            <pc:sldMk cId="1414152621" sldId="299"/>
            <ac:spMk id="3" creationId="{0BE873C6-F630-4FA9-8D40-A6F3E569AE7F}"/>
          </ac:spMkLst>
        </pc:spChg>
        <pc:spChg chg="mod">
          <ac:chgData name="Masaya Yamaguchi" userId="8869a66585b793a1" providerId="LiveId" clId="{F044C6BB-FCA5-4E9B-BC58-F3DC0AB49449}" dt="2020-09-24T00:42:15.840" v="5006" actId="1076"/>
          <ac:spMkLst>
            <pc:docMk/>
            <pc:sldMk cId="1414152621" sldId="299"/>
            <ac:spMk id="5" creationId="{C723792D-244F-46B4-AEF2-7DD62A18A0E1}"/>
          </ac:spMkLst>
        </pc:spChg>
        <pc:picChg chg="del">
          <ac:chgData name="Masaya Yamaguchi" userId="8869a66585b793a1" providerId="LiveId" clId="{F044C6BB-FCA5-4E9B-BC58-F3DC0AB49449}" dt="2020-09-24T00:41:55.585" v="5000"/>
          <ac:picMkLst>
            <pc:docMk/>
            <pc:sldMk cId="1414152621" sldId="299"/>
            <ac:picMk id="6" creationId="{F81AA36A-ED6F-4713-9F10-3565A65B22CD}"/>
          </ac:picMkLst>
        </pc:picChg>
        <pc:picChg chg="add mod">
          <ac:chgData name="Masaya Yamaguchi" userId="8869a66585b793a1" providerId="LiveId" clId="{F044C6BB-FCA5-4E9B-BC58-F3DC0AB49449}" dt="2020-09-24T00:58:44.725" v="5565" actId="1076"/>
          <ac:picMkLst>
            <pc:docMk/>
            <pc:sldMk cId="1414152621" sldId="299"/>
            <ac:picMk id="7" creationId="{DDF18796-9F8F-469D-8106-420C92E5CED7}"/>
          </ac:picMkLst>
        </pc:picChg>
      </pc:sldChg>
      <pc:sldChg chg="addSp delSp modSp">
        <pc:chgData name="Masaya Yamaguchi" userId="8869a66585b793a1" providerId="LiveId" clId="{F044C6BB-FCA5-4E9B-BC58-F3DC0AB49449}" dt="2020-09-24T01:32:27.367" v="6242" actId="20577"/>
        <pc:sldMkLst>
          <pc:docMk/>
          <pc:sldMk cId="4032057904" sldId="300"/>
        </pc:sldMkLst>
        <pc:spChg chg="add mod">
          <ac:chgData name="Masaya Yamaguchi" userId="8869a66585b793a1" providerId="LiveId" clId="{F044C6BB-FCA5-4E9B-BC58-F3DC0AB49449}" dt="2020-09-24T00:56:41.487" v="5564" actId="20577"/>
          <ac:spMkLst>
            <pc:docMk/>
            <pc:sldMk cId="4032057904" sldId="300"/>
            <ac:spMk id="2" creationId="{36D2CBF5-1B73-4429-9BE5-32832681970E}"/>
          </ac:spMkLst>
        </pc:spChg>
        <pc:spChg chg="add mod">
          <ac:chgData name="Masaya Yamaguchi" userId="8869a66585b793a1" providerId="LiveId" clId="{F044C6BB-FCA5-4E9B-BC58-F3DC0AB49449}" dt="2020-09-24T01:32:27.367" v="6242" actId="20577"/>
          <ac:spMkLst>
            <pc:docMk/>
            <pc:sldMk cId="4032057904" sldId="300"/>
            <ac:spMk id="3" creationId="{DB14E81B-2C34-47FF-B4C6-D2DBE80C0922}"/>
          </ac:spMkLst>
        </pc:spChg>
        <pc:spChg chg="mod">
          <ac:chgData name="Masaya Yamaguchi" userId="8869a66585b793a1" providerId="LiveId" clId="{F044C6BB-FCA5-4E9B-BC58-F3DC0AB49449}" dt="2020-09-24T01:01:22.152" v="5707" actId="20577"/>
          <ac:spMkLst>
            <pc:docMk/>
            <pc:sldMk cId="4032057904" sldId="300"/>
            <ac:spMk id="5" creationId="{C723792D-244F-46B4-AEF2-7DD62A18A0E1}"/>
          </ac:spMkLst>
        </pc:spChg>
        <pc:picChg chg="del">
          <ac:chgData name="Masaya Yamaguchi" userId="8869a66585b793a1" providerId="LiveId" clId="{F044C6BB-FCA5-4E9B-BC58-F3DC0AB49449}" dt="2020-09-24T00:46:32.110" v="5059"/>
          <ac:picMkLst>
            <pc:docMk/>
            <pc:sldMk cId="4032057904" sldId="300"/>
            <ac:picMk id="7" creationId="{DDF18796-9F8F-469D-8106-420C92E5CED7}"/>
          </ac:picMkLst>
        </pc:picChg>
      </pc:sldChg>
      <pc:sldChg chg="addSp modSp add">
        <pc:chgData name="Masaya Yamaguchi" userId="8869a66585b793a1" providerId="LiveId" clId="{F044C6BB-FCA5-4E9B-BC58-F3DC0AB49449}" dt="2020-09-24T01:30:33.326" v="6044" actId="1076"/>
        <pc:sldMkLst>
          <pc:docMk/>
          <pc:sldMk cId="788650484" sldId="301"/>
        </pc:sldMkLst>
        <pc:spChg chg="add">
          <ac:chgData name="Masaya Yamaguchi" userId="8869a66585b793a1" providerId="LiveId" clId="{F044C6BB-FCA5-4E9B-BC58-F3DC0AB49449}" dt="2020-09-24T01:01:28.995" v="5708"/>
          <ac:spMkLst>
            <pc:docMk/>
            <pc:sldMk cId="788650484" sldId="301"/>
            <ac:spMk id="2" creationId="{07E8E584-089F-46FF-93FE-BF0DDE77D568}"/>
          </ac:spMkLst>
        </pc:spChg>
        <pc:spChg chg="add mod">
          <ac:chgData name="Masaya Yamaguchi" userId="8869a66585b793a1" providerId="LiveId" clId="{F044C6BB-FCA5-4E9B-BC58-F3DC0AB49449}" dt="2020-09-24T01:29:24.573" v="5975" actId="20577"/>
          <ac:spMkLst>
            <pc:docMk/>
            <pc:sldMk cId="788650484" sldId="301"/>
            <ac:spMk id="5" creationId="{506F5259-81AA-41E6-9194-4C5FB449C6BB}"/>
          </ac:spMkLst>
        </pc:spChg>
        <pc:spChg chg="add mod">
          <ac:chgData name="Masaya Yamaguchi" userId="8869a66585b793a1" providerId="LiveId" clId="{F044C6BB-FCA5-4E9B-BC58-F3DC0AB49449}" dt="2020-09-24T01:29:47.988" v="5976" actId="1076"/>
          <ac:spMkLst>
            <pc:docMk/>
            <pc:sldMk cId="788650484" sldId="301"/>
            <ac:spMk id="6" creationId="{961487B7-3065-40E7-BFF3-DA3422302076}"/>
          </ac:spMkLst>
        </pc:spChg>
        <pc:spChg chg="add mod">
          <ac:chgData name="Masaya Yamaguchi" userId="8869a66585b793a1" providerId="LiveId" clId="{F044C6BB-FCA5-4E9B-BC58-F3DC0AB49449}" dt="2020-09-24T01:30:33.326" v="6044" actId="1076"/>
          <ac:spMkLst>
            <pc:docMk/>
            <pc:sldMk cId="788650484" sldId="301"/>
            <ac:spMk id="7" creationId="{499EC1DF-55B5-46A7-914D-2E5F27E206A0}"/>
          </ac:spMkLst>
        </pc:spChg>
        <pc:picChg chg="add mod">
          <ac:chgData name="Masaya Yamaguchi" userId="8869a66585b793a1" providerId="LiveId" clId="{F044C6BB-FCA5-4E9B-BC58-F3DC0AB49449}" dt="2020-09-24T01:03:19.035" v="5728" actId="1076"/>
          <ac:picMkLst>
            <pc:docMk/>
            <pc:sldMk cId="788650484" sldId="301"/>
            <ac:picMk id="4" creationId="{3665D94B-10E5-485C-9DA4-9A584904747D}"/>
          </ac:picMkLst>
        </pc:picChg>
      </pc:sldChg>
    </pc:docChg>
  </pc:docChgLst>
  <pc:docChgLst>
    <pc:chgData name="Masaya Yamaguchi" userId="8869a66585b793a1" providerId="LiveId" clId="{0A56A575-C165-422A-9FA3-F4034D4821D5}"/>
    <pc:docChg chg="undo custSel delSld modSld sldOrd">
      <pc:chgData name="Masaya Yamaguchi" userId="8869a66585b793a1" providerId="LiveId" clId="{0A56A575-C165-422A-9FA3-F4034D4821D5}" dt="2020-10-01T06:48:38.035" v="3648" actId="16959"/>
      <pc:docMkLst>
        <pc:docMk/>
      </pc:docMkLst>
      <pc:sldChg chg="modSp">
        <pc:chgData name="Masaya Yamaguchi" userId="8869a66585b793a1" providerId="LiveId" clId="{0A56A575-C165-422A-9FA3-F4034D4821D5}" dt="2020-09-30T19:23:32.245" v="967" actId="20577"/>
        <pc:sldMkLst>
          <pc:docMk/>
          <pc:sldMk cId="2216193728" sldId="256"/>
        </pc:sldMkLst>
        <pc:spChg chg="mod">
          <ac:chgData name="Masaya Yamaguchi" userId="8869a66585b793a1" providerId="LiveId" clId="{0A56A575-C165-422A-9FA3-F4034D4821D5}" dt="2020-09-30T19:23:32.245" v="967" actId="20577"/>
          <ac:spMkLst>
            <pc:docMk/>
            <pc:sldMk cId="2216193728" sldId="256"/>
            <ac:spMk id="2" creationId="{FA2BB364-A49C-4441-B4FE-4A23CEE640B5}"/>
          </ac:spMkLst>
        </pc:spChg>
        <pc:spChg chg="mod">
          <ac:chgData name="Masaya Yamaguchi" userId="8869a66585b793a1" providerId="LiveId" clId="{0A56A575-C165-422A-9FA3-F4034D4821D5}" dt="2020-09-30T15:16:20.867" v="13" actId="20577"/>
          <ac:spMkLst>
            <pc:docMk/>
            <pc:sldMk cId="2216193728" sldId="256"/>
            <ac:spMk id="4" creationId="{53DF05E9-1202-4FE3-A518-573355B6EBE1}"/>
          </ac:spMkLst>
        </pc:spChg>
      </pc:sldChg>
      <pc:sldChg chg="del">
        <pc:chgData name="Masaya Yamaguchi" userId="8869a66585b793a1" providerId="LiveId" clId="{0A56A575-C165-422A-9FA3-F4034D4821D5}" dt="2020-09-30T15:25:32.956" v="198" actId="2696"/>
        <pc:sldMkLst>
          <pc:docMk/>
          <pc:sldMk cId="3610094099" sldId="283"/>
        </pc:sldMkLst>
      </pc:sldChg>
      <pc:sldChg chg="del">
        <pc:chgData name="Masaya Yamaguchi" userId="8869a66585b793a1" providerId="LiveId" clId="{0A56A575-C165-422A-9FA3-F4034D4821D5}" dt="2020-09-30T15:22:06.027" v="117" actId="2696"/>
        <pc:sldMkLst>
          <pc:docMk/>
          <pc:sldMk cId="2539866586" sldId="284"/>
        </pc:sldMkLst>
      </pc:sldChg>
      <pc:sldChg chg="modSp">
        <pc:chgData name="Masaya Yamaguchi" userId="8869a66585b793a1" providerId="LiveId" clId="{0A56A575-C165-422A-9FA3-F4034D4821D5}" dt="2020-09-30T15:25:16.522" v="197" actId="20577"/>
        <pc:sldMkLst>
          <pc:docMk/>
          <pc:sldMk cId="3342286627" sldId="285"/>
        </pc:sldMkLst>
        <pc:spChg chg="mod">
          <ac:chgData name="Masaya Yamaguchi" userId="8869a66585b793a1" providerId="LiveId" clId="{0A56A575-C165-422A-9FA3-F4034D4821D5}" dt="2020-09-30T15:25:16.522" v="197" actId="20577"/>
          <ac:spMkLst>
            <pc:docMk/>
            <pc:sldMk cId="3342286627" sldId="285"/>
            <ac:spMk id="2" creationId="{F81E8819-E4D2-47AA-8E02-603638F0FCB7}"/>
          </ac:spMkLst>
        </pc:spChg>
      </pc:sldChg>
      <pc:sldChg chg="del">
        <pc:chgData name="Masaya Yamaguchi" userId="8869a66585b793a1" providerId="LiveId" clId="{0A56A575-C165-422A-9FA3-F4034D4821D5}" dt="2020-09-30T15:18:23.226" v="116" actId="2696"/>
        <pc:sldMkLst>
          <pc:docMk/>
          <pc:sldMk cId="3072017954" sldId="294"/>
        </pc:sldMkLst>
      </pc:sldChg>
      <pc:sldChg chg="del">
        <pc:chgData name="Masaya Yamaguchi" userId="8869a66585b793a1" providerId="LiveId" clId="{0A56A575-C165-422A-9FA3-F4034D4821D5}" dt="2020-09-30T19:17:40.702" v="871" actId="2696"/>
        <pc:sldMkLst>
          <pc:docMk/>
          <pc:sldMk cId="448985598" sldId="295"/>
        </pc:sldMkLst>
      </pc:sldChg>
      <pc:sldChg chg="ord">
        <pc:chgData name="Masaya Yamaguchi" userId="8869a66585b793a1" providerId="LiveId" clId="{0A56A575-C165-422A-9FA3-F4034D4821D5}" dt="2020-09-30T15:23:01.047" v="120"/>
        <pc:sldMkLst>
          <pc:docMk/>
          <pc:sldMk cId="1078569156" sldId="296"/>
        </pc:sldMkLst>
      </pc:sldChg>
      <pc:sldChg chg="del">
        <pc:chgData name="Masaya Yamaguchi" userId="8869a66585b793a1" providerId="LiveId" clId="{0A56A575-C165-422A-9FA3-F4034D4821D5}" dt="2020-09-30T15:26:03.205" v="202" actId="2696"/>
        <pc:sldMkLst>
          <pc:docMk/>
          <pc:sldMk cId="3334279722" sldId="297"/>
        </pc:sldMkLst>
      </pc:sldChg>
      <pc:sldChg chg="addSp delSp modSp">
        <pc:chgData name="Masaya Yamaguchi" userId="8869a66585b793a1" providerId="LiveId" clId="{0A56A575-C165-422A-9FA3-F4034D4821D5}" dt="2020-09-30T19:44:19.765" v="1604" actId="1076"/>
        <pc:sldMkLst>
          <pc:docMk/>
          <pc:sldMk cId="4233221844" sldId="297"/>
        </pc:sldMkLst>
        <pc:spChg chg="mod">
          <ac:chgData name="Masaya Yamaguchi" userId="8869a66585b793a1" providerId="LiveId" clId="{0A56A575-C165-422A-9FA3-F4034D4821D5}" dt="2020-09-30T19:12:38.637" v="787" actId="1076"/>
          <ac:spMkLst>
            <pc:docMk/>
            <pc:sldMk cId="4233221844" sldId="297"/>
            <ac:spMk id="2" creationId="{F81E8819-E4D2-47AA-8E02-603638F0FCB7}"/>
          </ac:spMkLst>
        </pc:spChg>
        <pc:spChg chg="mod">
          <ac:chgData name="Masaya Yamaguchi" userId="8869a66585b793a1" providerId="LiveId" clId="{0A56A575-C165-422A-9FA3-F4034D4821D5}" dt="2020-09-30T19:15:19.550" v="870" actId="20577"/>
          <ac:spMkLst>
            <pc:docMk/>
            <pc:sldMk cId="4233221844" sldId="297"/>
            <ac:spMk id="5" creationId="{C723792D-244F-46B4-AEF2-7DD62A18A0E1}"/>
          </ac:spMkLst>
        </pc:spChg>
        <pc:spChg chg="add mod">
          <ac:chgData name="Masaya Yamaguchi" userId="8869a66585b793a1" providerId="LiveId" clId="{0A56A575-C165-422A-9FA3-F4034D4821D5}" dt="2020-09-30T19:09:28.956" v="767" actId="164"/>
          <ac:spMkLst>
            <pc:docMk/>
            <pc:sldMk cId="4233221844" sldId="297"/>
            <ac:spMk id="18" creationId="{FFE92F70-4C3E-4A5C-AEA8-B80D5985E72D}"/>
          </ac:spMkLst>
        </pc:spChg>
        <pc:spChg chg="add mod">
          <ac:chgData name="Masaya Yamaguchi" userId="8869a66585b793a1" providerId="LiveId" clId="{0A56A575-C165-422A-9FA3-F4034D4821D5}" dt="2020-09-30T19:09:17.133" v="764" actId="164"/>
          <ac:spMkLst>
            <pc:docMk/>
            <pc:sldMk cId="4233221844" sldId="297"/>
            <ac:spMk id="19" creationId="{EF3B17BA-23A9-4B37-833F-58ED4B1D07ED}"/>
          </ac:spMkLst>
        </pc:spChg>
        <pc:spChg chg="add mod">
          <ac:chgData name="Masaya Yamaguchi" userId="8869a66585b793a1" providerId="LiveId" clId="{0A56A575-C165-422A-9FA3-F4034D4821D5}" dt="2020-09-30T19:09:17.133" v="764" actId="164"/>
          <ac:spMkLst>
            <pc:docMk/>
            <pc:sldMk cId="4233221844" sldId="297"/>
            <ac:spMk id="20" creationId="{1A2E78EB-F586-46D5-986B-AAD6FFA180BB}"/>
          </ac:spMkLst>
        </pc:spChg>
        <pc:spChg chg="add del mod">
          <ac:chgData name="Masaya Yamaguchi" userId="8869a66585b793a1" providerId="LiveId" clId="{0A56A575-C165-422A-9FA3-F4034D4821D5}" dt="2020-09-30T19:12:10.531" v="781" actId="11529"/>
          <ac:spMkLst>
            <pc:docMk/>
            <pc:sldMk cId="4233221844" sldId="297"/>
            <ac:spMk id="38" creationId="{C5F0C4BD-A2FA-4367-825A-801574555F66}"/>
          </ac:spMkLst>
        </pc:spChg>
        <pc:spChg chg="add mod">
          <ac:chgData name="Masaya Yamaguchi" userId="8869a66585b793a1" providerId="LiveId" clId="{0A56A575-C165-422A-9FA3-F4034D4821D5}" dt="2020-09-30T19:14:09.886" v="838" actId="164"/>
          <ac:spMkLst>
            <pc:docMk/>
            <pc:sldMk cId="4233221844" sldId="297"/>
            <ac:spMk id="39" creationId="{3B4A272D-6747-4F8A-9ECD-54D9D7E37EEF}"/>
          </ac:spMkLst>
        </pc:spChg>
        <pc:spChg chg="add mod">
          <ac:chgData name="Masaya Yamaguchi" userId="8869a66585b793a1" providerId="LiveId" clId="{0A56A575-C165-422A-9FA3-F4034D4821D5}" dt="2020-09-30T19:20:09.152" v="890" actId="14100"/>
          <ac:spMkLst>
            <pc:docMk/>
            <pc:sldMk cId="4233221844" sldId="297"/>
            <ac:spMk id="40" creationId="{3631E1EE-A0D7-48DB-AE8A-DA2D2629C568}"/>
          </ac:spMkLst>
        </pc:spChg>
        <pc:spChg chg="del ord">
          <ac:chgData name="Masaya Yamaguchi" userId="8869a66585b793a1" providerId="LiveId" clId="{0A56A575-C165-422A-9FA3-F4034D4821D5}" dt="2020-09-30T19:32:32.499" v="1422" actId="478"/>
          <ac:spMkLst>
            <pc:docMk/>
            <pc:sldMk cId="4233221844" sldId="297"/>
            <ac:spMk id="42" creationId="{545F6499-8172-43F9-9388-4EBEF0A394F6}"/>
          </ac:spMkLst>
        </pc:spChg>
        <pc:spChg chg="del ord">
          <ac:chgData name="Masaya Yamaguchi" userId="8869a66585b793a1" providerId="LiveId" clId="{0A56A575-C165-422A-9FA3-F4034D4821D5}" dt="2020-09-30T19:32:45.005" v="1443" actId="478"/>
          <ac:spMkLst>
            <pc:docMk/>
            <pc:sldMk cId="4233221844" sldId="297"/>
            <ac:spMk id="46" creationId="{75D5A984-E035-4BBC-B89F-64B01136613D}"/>
          </ac:spMkLst>
        </pc:spChg>
        <pc:spChg chg="del ord">
          <ac:chgData name="Masaya Yamaguchi" userId="8869a66585b793a1" providerId="LiveId" clId="{0A56A575-C165-422A-9FA3-F4034D4821D5}" dt="2020-09-30T19:33:10.234" v="1464" actId="478"/>
          <ac:spMkLst>
            <pc:docMk/>
            <pc:sldMk cId="4233221844" sldId="297"/>
            <ac:spMk id="50" creationId="{ACF59926-1F61-4127-ABA0-268CB57AAC97}"/>
          </ac:spMkLst>
        </pc:spChg>
        <pc:grpChg chg="add mod">
          <ac:chgData name="Masaya Yamaguchi" userId="8869a66585b793a1" providerId="LiveId" clId="{0A56A575-C165-422A-9FA3-F4034D4821D5}" dt="2020-09-30T19:09:28.956" v="767" actId="164"/>
          <ac:grpSpMkLst>
            <pc:docMk/>
            <pc:sldMk cId="4233221844" sldId="297"/>
            <ac:grpSpMk id="34" creationId="{7C082A18-2E18-4229-B96A-747801A38F53}"/>
          </ac:grpSpMkLst>
        </pc:grpChg>
        <pc:grpChg chg="add mod">
          <ac:chgData name="Masaya Yamaguchi" userId="8869a66585b793a1" providerId="LiveId" clId="{0A56A575-C165-422A-9FA3-F4034D4821D5}" dt="2020-09-30T19:34:04.456" v="1478" actId="164"/>
          <ac:grpSpMkLst>
            <pc:docMk/>
            <pc:sldMk cId="4233221844" sldId="297"/>
            <ac:grpSpMk id="35" creationId="{433DD33D-6DB7-4180-A54E-190972E62A90}"/>
          </ac:grpSpMkLst>
        </pc:grpChg>
        <pc:grpChg chg="add mod">
          <ac:chgData name="Masaya Yamaguchi" userId="8869a66585b793a1" providerId="LiveId" clId="{0A56A575-C165-422A-9FA3-F4034D4821D5}" dt="2020-09-30T19:19:29.464" v="873" actId="1076"/>
          <ac:grpSpMkLst>
            <pc:docMk/>
            <pc:sldMk cId="4233221844" sldId="297"/>
            <ac:grpSpMk id="41" creationId="{08D73453-5C24-41E3-83BE-569E1EDC61FD}"/>
          </ac:grpSpMkLst>
        </pc:grpChg>
        <pc:grpChg chg="ord">
          <ac:chgData name="Masaya Yamaguchi" userId="8869a66585b793a1" providerId="LiveId" clId="{0A56A575-C165-422A-9FA3-F4034D4821D5}" dt="2020-09-30T19:32:32.499" v="1421"/>
          <ac:grpSpMkLst>
            <pc:docMk/>
            <pc:sldMk cId="4233221844" sldId="297"/>
            <ac:grpSpMk id="45" creationId="{CA605CD5-2EA5-4F38-9752-CB6DEF6E5E7A}"/>
          </ac:grpSpMkLst>
        </pc:grpChg>
        <pc:grpChg chg="ord">
          <ac:chgData name="Masaya Yamaguchi" userId="8869a66585b793a1" providerId="LiveId" clId="{0A56A575-C165-422A-9FA3-F4034D4821D5}" dt="2020-09-30T19:32:45.004" v="1442"/>
          <ac:grpSpMkLst>
            <pc:docMk/>
            <pc:sldMk cId="4233221844" sldId="297"/>
            <ac:grpSpMk id="49" creationId="{FB76ACBD-FFF2-4DDA-9025-1CD7E17F31C1}"/>
          </ac:grpSpMkLst>
        </pc:grpChg>
        <pc:grpChg chg="mod ord">
          <ac:chgData name="Masaya Yamaguchi" userId="8869a66585b793a1" providerId="LiveId" clId="{0A56A575-C165-422A-9FA3-F4034D4821D5}" dt="2020-09-30T19:33:55.752" v="1475" actId="164"/>
          <ac:grpSpMkLst>
            <pc:docMk/>
            <pc:sldMk cId="4233221844" sldId="297"/>
            <ac:grpSpMk id="53" creationId="{06EDFC72-0D3B-4947-9AF5-CF79CC839D7C}"/>
          </ac:grpSpMkLst>
        </pc:grpChg>
        <pc:grpChg chg="add mod">
          <ac:chgData name="Masaya Yamaguchi" userId="8869a66585b793a1" providerId="LiveId" clId="{0A56A575-C165-422A-9FA3-F4034D4821D5}" dt="2020-09-30T19:34:04.456" v="1478" actId="164"/>
          <ac:grpSpMkLst>
            <pc:docMk/>
            <pc:sldMk cId="4233221844" sldId="297"/>
            <ac:grpSpMk id="56" creationId="{0E21FB5D-5BE7-47DB-97D2-33259849E854}"/>
          </ac:grpSpMkLst>
        </pc:grpChg>
        <pc:grpChg chg="add mod">
          <ac:chgData name="Masaya Yamaguchi" userId="8869a66585b793a1" providerId="LiveId" clId="{0A56A575-C165-422A-9FA3-F4034D4821D5}" dt="2020-09-30T19:44:19.765" v="1604" actId="1076"/>
          <ac:grpSpMkLst>
            <pc:docMk/>
            <pc:sldMk cId="4233221844" sldId="297"/>
            <ac:grpSpMk id="57" creationId="{13832D94-D4F3-4526-AB86-27BEE4984B1F}"/>
          </ac:grpSpMkLst>
        </pc:grpChg>
        <pc:picChg chg="del mod">
          <ac:chgData name="Masaya Yamaguchi" userId="8869a66585b793a1" providerId="LiveId" clId="{0A56A575-C165-422A-9FA3-F4034D4821D5}" dt="2020-09-30T18:58:36.625" v="659" actId="478"/>
          <ac:picMkLst>
            <pc:docMk/>
            <pc:sldMk cId="4233221844" sldId="297"/>
            <ac:picMk id="4" creationId="{F4086CE8-C29C-445D-9C58-C080D847F65E}"/>
          </ac:picMkLst>
        </pc:picChg>
        <pc:picChg chg="del mod ord">
          <ac:chgData name="Masaya Yamaguchi" userId="8869a66585b793a1" providerId="LiveId" clId="{0A56A575-C165-422A-9FA3-F4034D4821D5}" dt="2020-09-30T19:00:08.043" v="671" actId="478"/>
          <ac:picMkLst>
            <pc:docMk/>
            <pc:sldMk cId="4233221844" sldId="297"/>
            <ac:picMk id="7" creationId="{1FFCAF05-3175-4629-96EF-9170107644BF}"/>
          </ac:picMkLst>
        </pc:picChg>
        <pc:picChg chg="mod ord">
          <ac:chgData name="Masaya Yamaguchi" userId="8869a66585b793a1" providerId="LiveId" clId="{0A56A575-C165-422A-9FA3-F4034D4821D5}" dt="2020-09-30T19:33:52.751" v="1474" actId="1076"/>
          <ac:picMkLst>
            <pc:docMk/>
            <pc:sldMk cId="4233221844" sldId="297"/>
            <ac:picMk id="9" creationId="{3F993820-EF24-4F50-AFE9-F8426B191F2B}"/>
          </ac:picMkLst>
        </pc:picChg>
        <pc:picChg chg="mod">
          <ac:chgData name="Masaya Yamaguchi" userId="8869a66585b793a1" providerId="LiveId" clId="{0A56A575-C165-422A-9FA3-F4034D4821D5}" dt="2020-09-30T19:09:17.133" v="764" actId="164"/>
          <ac:picMkLst>
            <pc:docMk/>
            <pc:sldMk cId="4233221844" sldId="297"/>
            <ac:picMk id="13" creationId="{47F9F699-B4BE-4DF3-86E6-C1E0AA23E39E}"/>
          </ac:picMkLst>
        </pc:picChg>
        <pc:picChg chg="del mod">
          <ac:chgData name="Masaya Yamaguchi" userId="8869a66585b793a1" providerId="LiveId" clId="{0A56A575-C165-422A-9FA3-F4034D4821D5}" dt="2020-09-30T19:02:46.085" v="701" actId="478"/>
          <ac:picMkLst>
            <pc:docMk/>
            <pc:sldMk cId="4233221844" sldId="297"/>
            <ac:picMk id="15" creationId="{17BEAB69-3C98-40FB-A4B8-EA0326214711}"/>
          </ac:picMkLst>
        </pc:picChg>
        <pc:picChg chg="mod ord">
          <ac:chgData name="Masaya Yamaguchi" userId="8869a66585b793a1" providerId="LiveId" clId="{0A56A575-C165-422A-9FA3-F4034D4821D5}" dt="2020-09-30T19:09:17.133" v="764" actId="164"/>
          <ac:picMkLst>
            <pc:docMk/>
            <pc:sldMk cId="4233221844" sldId="297"/>
            <ac:picMk id="17" creationId="{65FAE642-BFD4-4ECF-A85D-7C47814A2273}"/>
          </ac:picMkLst>
        </pc:picChg>
        <pc:picChg chg="del mod">
          <ac:chgData name="Masaya Yamaguchi" userId="8869a66585b793a1" providerId="LiveId" clId="{0A56A575-C165-422A-9FA3-F4034D4821D5}" dt="2020-09-30T19:07:12.914" v="736" actId="478"/>
          <ac:picMkLst>
            <pc:docMk/>
            <pc:sldMk cId="4233221844" sldId="297"/>
            <ac:picMk id="22" creationId="{D5EBE183-6CC4-4AC2-85CE-8F0E9D2E31DE}"/>
          </ac:picMkLst>
        </pc:picChg>
        <pc:picChg chg="mod ord">
          <ac:chgData name="Masaya Yamaguchi" userId="8869a66585b793a1" providerId="LiveId" clId="{0A56A575-C165-422A-9FA3-F4034D4821D5}" dt="2020-09-30T19:09:17.133" v="764" actId="164"/>
          <ac:picMkLst>
            <pc:docMk/>
            <pc:sldMk cId="4233221844" sldId="297"/>
            <ac:picMk id="24" creationId="{87DBFEEC-88D8-4B05-94AE-FF3ED0004FD9}"/>
          </ac:picMkLst>
        </pc:picChg>
        <pc:picChg chg="mod">
          <ac:chgData name="Masaya Yamaguchi" userId="8869a66585b793a1" providerId="LiveId" clId="{0A56A575-C165-422A-9FA3-F4034D4821D5}" dt="2020-09-30T19:09:17.133" v="764" actId="164"/>
          <ac:picMkLst>
            <pc:docMk/>
            <pc:sldMk cId="4233221844" sldId="297"/>
            <ac:picMk id="31" creationId="{2DAFB1A2-AEA1-49EE-881A-3E1631746778}"/>
          </ac:picMkLst>
        </pc:picChg>
        <pc:picChg chg="mod">
          <ac:chgData name="Masaya Yamaguchi" userId="8869a66585b793a1" providerId="LiveId" clId="{0A56A575-C165-422A-9FA3-F4034D4821D5}" dt="2020-09-30T19:09:17.133" v="764" actId="164"/>
          <ac:picMkLst>
            <pc:docMk/>
            <pc:sldMk cId="4233221844" sldId="297"/>
            <ac:picMk id="33" creationId="{66F32E23-57EA-4928-8E64-FC9E7A5532DC}"/>
          </ac:picMkLst>
        </pc:picChg>
        <pc:picChg chg="del mod">
          <ac:chgData name="Masaya Yamaguchi" userId="8869a66585b793a1" providerId="LiveId" clId="{0A56A575-C165-422A-9FA3-F4034D4821D5}" dt="2020-09-30T19:32:32.493" v="1419" actId="478"/>
          <ac:picMkLst>
            <pc:docMk/>
            <pc:sldMk cId="4233221844" sldId="297"/>
            <ac:picMk id="37" creationId="{DEC94F9E-289B-4BED-9238-730B250DE964}"/>
          </ac:picMkLst>
        </pc:picChg>
        <pc:picChg chg="del mod ord">
          <ac:chgData name="Masaya Yamaguchi" userId="8869a66585b793a1" providerId="LiveId" clId="{0A56A575-C165-422A-9FA3-F4034D4821D5}" dt="2020-09-30T19:32:45.002" v="1440" actId="478"/>
          <ac:picMkLst>
            <pc:docMk/>
            <pc:sldMk cId="4233221844" sldId="297"/>
            <ac:picMk id="44" creationId="{748CE40A-5E1F-45A8-A504-765F6A9A062E}"/>
          </ac:picMkLst>
        </pc:picChg>
        <pc:picChg chg="del mod ord">
          <ac:chgData name="Masaya Yamaguchi" userId="8869a66585b793a1" providerId="LiveId" clId="{0A56A575-C165-422A-9FA3-F4034D4821D5}" dt="2020-09-30T19:33:10.231" v="1461" actId="478"/>
          <ac:picMkLst>
            <pc:docMk/>
            <pc:sldMk cId="4233221844" sldId="297"/>
            <ac:picMk id="48" creationId="{866870B2-08F3-47C1-A101-593ADC186B25}"/>
          </ac:picMkLst>
        </pc:picChg>
        <pc:picChg chg="mod ord">
          <ac:chgData name="Masaya Yamaguchi" userId="8869a66585b793a1" providerId="LiveId" clId="{0A56A575-C165-422A-9FA3-F4034D4821D5}" dt="2020-09-30T19:33:41.805" v="1472" actId="1076"/>
          <ac:picMkLst>
            <pc:docMk/>
            <pc:sldMk cId="4233221844" sldId="297"/>
            <ac:picMk id="52" creationId="{F20B0047-5536-49DE-AD11-93B2A1C22A1D}"/>
          </ac:picMkLst>
        </pc:picChg>
        <pc:picChg chg="mod">
          <ac:chgData name="Masaya Yamaguchi" userId="8869a66585b793a1" providerId="LiveId" clId="{0A56A575-C165-422A-9FA3-F4034D4821D5}" dt="2020-09-30T19:33:55.752" v="1475" actId="164"/>
          <ac:picMkLst>
            <pc:docMk/>
            <pc:sldMk cId="4233221844" sldId="297"/>
            <ac:picMk id="55" creationId="{FB4F36F3-F162-473D-9EC8-9E6C913EFBD7}"/>
          </ac:picMkLst>
        </pc:picChg>
        <pc:cxnChg chg="add mod">
          <ac:chgData name="Masaya Yamaguchi" userId="8869a66585b793a1" providerId="LiveId" clId="{0A56A575-C165-422A-9FA3-F4034D4821D5}" dt="2020-09-30T19:09:17.133" v="764" actId="164"/>
          <ac:cxnSpMkLst>
            <pc:docMk/>
            <pc:sldMk cId="4233221844" sldId="297"/>
            <ac:cxnSpMk id="11" creationId="{4A815BCE-B9A9-4382-89C0-E9BADE44087B}"/>
          </ac:cxnSpMkLst>
        </pc:cxnChg>
        <pc:cxnChg chg="add mod">
          <ac:chgData name="Masaya Yamaguchi" userId="8869a66585b793a1" providerId="LiveId" clId="{0A56A575-C165-422A-9FA3-F4034D4821D5}" dt="2020-09-30T19:09:17.133" v="764" actId="164"/>
          <ac:cxnSpMkLst>
            <pc:docMk/>
            <pc:sldMk cId="4233221844" sldId="297"/>
            <ac:cxnSpMk id="26" creationId="{5D66A0E1-1234-4A2E-B568-8EFB9979ABA2}"/>
          </ac:cxnSpMkLst>
        </pc:cxnChg>
      </pc:sldChg>
      <pc:sldChg chg="del">
        <pc:chgData name="Masaya Yamaguchi" userId="8869a66585b793a1" providerId="LiveId" clId="{0A56A575-C165-422A-9FA3-F4034D4821D5}" dt="2020-09-30T15:25:56.843" v="201" actId="2696"/>
        <pc:sldMkLst>
          <pc:docMk/>
          <pc:sldMk cId="1863386611" sldId="298"/>
        </pc:sldMkLst>
      </pc:sldChg>
      <pc:sldChg chg="addSp delSp modSp">
        <pc:chgData name="Masaya Yamaguchi" userId="8869a66585b793a1" providerId="LiveId" clId="{0A56A575-C165-422A-9FA3-F4034D4821D5}" dt="2020-09-30T19:47:35.305" v="1708" actId="20577"/>
        <pc:sldMkLst>
          <pc:docMk/>
          <pc:sldMk cId="4135252698" sldId="298"/>
        </pc:sldMkLst>
        <pc:spChg chg="mod">
          <ac:chgData name="Masaya Yamaguchi" userId="8869a66585b793a1" providerId="LiveId" clId="{0A56A575-C165-422A-9FA3-F4034D4821D5}" dt="2020-09-30T19:47:35.305" v="1708" actId="20577"/>
          <ac:spMkLst>
            <pc:docMk/>
            <pc:sldMk cId="4135252698" sldId="298"/>
            <ac:spMk id="2" creationId="{F81E8819-E4D2-47AA-8E02-603638F0FCB7}"/>
          </ac:spMkLst>
        </pc:spChg>
        <pc:spChg chg="del ord">
          <ac:chgData name="Masaya Yamaguchi" userId="8869a66585b793a1" providerId="LiveId" clId="{0A56A575-C165-422A-9FA3-F4034D4821D5}" dt="2020-09-30T19:40:47.044" v="1509" actId="478"/>
          <ac:spMkLst>
            <pc:docMk/>
            <pc:sldMk cId="4135252698" sldId="298"/>
            <ac:spMk id="3" creationId="{42BD7564-DA90-409F-B92C-1E81B7B66281}"/>
          </ac:spMkLst>
        </pc:spChg>
        <pc:spChg chg="mod">
          <ac:chgData name="Masaya Yamaguchi" userId="8869a66585b793a1" providerId="LiveId" clId="{0A56A575-C165-422A-9FA3-F4034D4821D5}" dt="2020-09-30T19:26:22.974" v="1035" actId="1076"/>
          <ac:spMkLst>
            <pc:docMk/>
            <pc:sldMk cId="4135252698" sldId="298"/>
            <ac:spMk id="5" creationId="{C723792D-244F-46B4-AEF2-7DD62A18A0E1}"/>
          </ac:spMkLst>
        </pc:spChg>
        <pc:spChg chg="del ord">
          <ac:chgData name="Masaya Yamaguchi" userId="8869a66585b793a1" providerId="LiveId" clId="{0A56A575-C165-422A-9FA3-F4034D4821D5}" dt="2020-09-30T19:43:28.454" v="1570" actId="478"/>
          <ac:spMkLst>
            <pc:docMk/>
            <pc:sldMk cId="4135252698" sldId="298"/>
            <ac:spMk id="14" creationId="{D540004A-296C-4348-93B9-7EACE3C91EF2}"/>
          </ac:spMkLst>
        </pc:spChg>
        <pc:spChg chg="del ord">
          <ac:chgData name="Masaya Yamaguchi" userId="8869a66585b793a1" providerId="LiveId" clId="{0A56A575-C165-422A-9FA3-F4034D4821D5}" dt="2020-09-30T19:43:44.116" v="1599" actId="478"/>
          <ac:spMkLst>
            <pc:docMk/>
            <pc:sldMk cId="4135252698" sldId="298"/>
            <ac:spMk id="23" creationId="{D3E80AEF-534C-47DC-B48F-A28268D47408}"/>
          </ac:spMkLst>
        </pc:spChg>
        <pc:spChg chg="mod">
          <ac:chgData name="Masaya Yamaguchi" userId="8869a66585b793a1" providerId="LiveId" clId="{0A56A575-C165-422A-9FA3-F4034D4821D5}" dt="2020-09-30T19:44:11.841" v="1600" actId="164"/>
          <ac:spMkLst>
            <pc:docMk/>
            <pc:sldMk cId="4135252698" sldId="298"/>
            <ac:spMk id="39" creationId="{3B4A272D-6747-4F8A-9ECD-54D9D7E37EEF}"/>
          </ac:spMkLst>
        </pc:spChg>
        <pc:spChg chg="mod">
          <ac:chgData name="Masaya Yamaguchi" userId="8869a66585b793a1" providerId="LiveId" clId="{0A56A575-C165-422A-9FA3-F4034D4821D5}" dt="2020-09-30T19:44:24.912" v="1605" actId="164"/>
          <ac:spMkLst>
            <pc:docMk/>
            <pc:sldMk cId="4135252698" sldId="298"/>
            <ac:spMk id="40" creationId="{3631E1EE-A0D7-48DB-AE8A-DA2D2629C568}"/>
          </ac:spMkLst>
        </pc:spChg>
        <pc:grpChg chg="ord">
          <ac:chgData name="Masaya Yamaguchi" userId="8869a66585b793a1" providerId="LiveId" clId="{0A56A575-C165-422A-9FA3-F4034D4821D5}" dt="2020-09-30T19:43:28.454" v="1569"/>
          <ac:grpSpMkLst>
            <pc:docMk/>
            <pc:sldMk cId="4135252698" sldId="298"/>
            <ac:grpSpMk id="22" creationId="{9EE27171-4B8A-4380-9FF5-EA379289FE41}"/>
          </ac:grpSpMkLst>
        </pc:grpChg>
        <pc:grpChg chg="mod ord">
          <ac:chgData name="Masaya Yamaguchi" userId="8869a66585b793a1" providerId="LiveId" clId="{0A56A575-C165-422A-9FA3-F4034D4821D5}" dt="2020-09-30T19:44:11.841" v="1600" actId="164"/>
          <ac:grpSpMkLst>
            <pc:docMk/>
            <pc:sldMk cId="4135252698" sldId="298"/>
            <ac:grpSpMk id="29" creationId="{8E57716B-3B5F-4F6B-9B0F-C9956BB31472}"/>
          </ac:grpSpMkLst>
        </pc:grpChg>
        <pc:grpChg chg="add mod">
          <ac:chgData name="Masaya Yamaguchi" userId="8869a66585b793a1" providerId="LiveId" clId="{0A56A575-C165-422A-9FA3-F4034D4821D5}" dt="2020-09-30T19:44:24.912" v="1605" actId="164"/>
          <ac:grpSpMkLst>
            <pc:docMk/>
            <pc:sldMk cId="4135252698" sldId="298"/>
            <ac:grpSpMk id="30" creationId="{B21E1D18-2A23-42DE-B336-AC7548B15F29}"/>
          </ac:grpSpMkLst>
        </pc:grpChg>
        <pc:grpChg chg="add mod">
          <ac:chgData name="Masaya Yamaguchi" userId="8869a66585b793a1" providerId="LiveId" clId="{0A56A575-C165-422A-9FA3-F4034D4821D5}" dt="2020-09-30T19:44:27.395" v="1606" actId="1076"/>
          <ac:grpSpMkLst>
            <pc:docMk/>
            <pc:sldMk cId="4135252698" sldId="298"/>
            <ac:grpSpMk id="32" creationId="{13D7B7A9-0BFA-43E8-B7AE-007BAFA59381}"/>
          </ac:grpSpMkLst>
        </pc:grpChg>
        <pc:picChg chg="del mod ord">
          <ac:chgData name="Masaya Yamaguchi" userId="8869a66585b793a1" providerId="LiveId" clId="{0A56A575-C165-422A-9FA3-F4034D4821D5}" dt="2020-09-30T19:41:58.662" v="1525" actId="478"/>
          <ac:picMkLst>
            <pc:docMk/>
            <pc:sldMk cId="4135252698" sldId="298"/>
            <ac:picMk id="6" creationId="{76BDBE29-2E62-4F35-BD11-EB61E27A1AB9}"/>
          </ac:picMkLst>
        </pc:picChg>
        <pc:picChg chg="del mod ord">
          <ac:chgData name="Masaya Yamaguchi" userId="8869a66585b793a1" providerId="LiveId" clId="{0A56A575-C165-422A-9FA3-F4034D4821D5}" dt="2020-09-30T19:42:25.795" v="1541" actId="478"/>
          <ac:picMkLst>
            <pc:docMk/>
            <pc:sldMk cId="4135252698" sldId="298"/>
            <ac:picMk id="8" creationId="{F1167A7B-B6CF-4715-AE52-A3CE2F93123D}"/>
          </ac:picMkLst>
        </pc:picChg>
        <pc:picChg chg="del mod">
          <ac:chgData name="Masaya Yamaguchi" userId="8869a66585b793a1" providerId="LiveId" clId="{0A56A575-C165-422A-9FA3-F4034D4821D5}" dt="2020-09-30T19:40:47.032" v="1508" actId="478"/>
          <ac:picMkLst>
            <pc:docMk/>
            <pc:sldMk cId="4135252698" sldId="298"/>
            <ac:picMk id="9" creationId="{3F993820-EF24-4F50-AFE9-F8426B191F2B}"/>
          </ac:picMkLst>
        </pc:picChg>
        <pc:picChg chg="mod ord">
          <ac:chgData name="Masaya Yamaguchi" userId="8869a66585b793a1" providerId="LiveId" clId="{0A56A575-C165-422A-9FA3-F4034D4821D5}" dt="2020-09-30T19:44:35.924" v="1607" actId="1076"/>
          <ac:picMkLst>
            <pc:docMk/>
            <pc:sldMk cId="4135252698" sldId="298"/>
            <ac:picMk id="12" creationId="{E32CE653-6D10-4EB1-9CC0-2B1E5A4A993A}"/>
          </ac:picMkLst>
        </pc:picChg>
        <pc:picChg chg="del mod ord">
          <ac:chgData name="Masaya Yamaguchi" userId="8869a66585b793a1" providerId="LiveId" clId="{0A56A575-C165-422A-9FA3-F4034D4821D5}" dt="2020-09-30T19:43:44.110" v="1595" actId="478"/>
          <ac:picMkLst>
            <pc:docMk/>
            <pc:sldMk cId="4135252698" sldId="298"/>
            <ac:picMk id="16" creationId="{282E2AF2-1584-4263-A2D1-9F594AED3B4E}"/>
          </ac:picMkLst>
        </pc:picChg>
        <pc:picChg chg="del mod">
          <ac:chgData name="Masaya Yamaguchi" userId="8869a66585b793a1" providerId="LiveId" clId="{0A56A575-C165-422A-9FA3-F4034D4821D5}" dt="2020-09-30T19:43:28.443" v="1566" actId="478"/>
          <ac:picMkLst>
            <pc:docMk/>
            <pc:sldMk cId="4135252698" sldId="298"/>
            <ac:picMk id="17" creationId="{65FAE642-BFD4-4ECF-A85D-7C47814A2273}"/>
          </ac:picMkLst>
        </pc:picChg>
        <pc:picChg chg="mod ord">
          <ac:chgData name="Masaya Yamaguchi" userId="8869a66585b793a1" providerId="LiveId" clId="{0A56A575-C165-422A-9FA3-F4034D4821D5}" dt="2020-09-30T19:43:44.110" v="1594" actId="108"/>
          <ac:picMkLst>
            <pc:docMk/>
            <pc:sldMk cId="4135252698" sldId="298"/>
            <ac:picMk id="27" creationId="{825B6D60-A0D4-409E-936D-01037140EFD9}"/>
          </ac:picMkLst>
        </pc:picChg>
        <pc:picChg chg="del">
          <ac:chgData name="Masaya Yamaguchi" userId="8869a66585b793a1" providerId="LiveId" clId="{0A56A575-C165-422A-9FA3-F4034D4821D5}" dt="2020-09-30T19:42:35.970" v="1542"/>
          <ac:picMkLst>
            <pc:docMk/>
            <pc:sldMk cId="4135252698" sldId="298"/>
            <ac:picMk id="37" creationId="{DEC94F9E-289B-4BED-9238-730B250DE964}"/>
          </ac:picMkLst>
        </pc:picChg>
        <pc:picChg chg="del mod">
          <ac:chgData name="Masaya Yamaguchi" userId="8869a66585b793a1" providerId="LiveId" clId="{0A56A575-C165-422A-9FA3-F4034D4821D5}" dt="2020-09-30T19:46:23.974" v="1626" actId="478"/>
          <ac:picMkLst>
            <pc:docMk/>
            <pc:sldMk cId="4135252698" sldId="298"/>
            <ac:picMk id="38" creationId="{D82DE882-4E0F-42D2-8171-415AFA67890A}"/>
          </ac:picMkLst>
        </pc:picChg>
        <pc:picChg chg="mod ord">
          <ac:chgData name="Masaya Yamaguchi" userId="8869a66585b793a1" providerId="LiveId" clId="{0A56A575-C165-422A-9FA3-F4034D4821D5}" dt="2020-09-30T19:46:36.871" v="1628" actId="1076"/>
          <ac:picMkLst>
            <pc:docMk/>
            <pc:sldMk cId="4135252698" sldId="298"/>
            <ac:picMk id="43" creationId="{32300243-0C1C-463E-8D1F-9ED5FCE3E64B}"/>
          </ac:picMkLst>
        </pc:picChg>
      </pc:sldChg>
      <pc:sldChg chg="del">
        <pc:chgData name="Masaya Yamaguchi" userId="8869a66585b793a1" providerId="LiveId" clId="{0A56A575-C165-422A-9FA3-F4034D4821D5}" dt="2020-09-30T15:25:50.394" v="199" actId="2696"/>
        <pc:sldMkLst>
          <pc:docMk/>
          <pc:sldMk cId="1414152621" sldId="299"/>
        </pc:sldMkLst>
      </pc:sldChg>
      <pc:sldChg chg="modSp">
        <pc:chgData name="Masaya Yamaguchi" userId="8869a66585b793a1" providerId="LiveId" clId="{0A56A575-C165-422A-9FA3-F4034D4821D5}" dt="2020-09-30T19:23:52.815" v="1004" actId="20577"/>
        <pc:sldMkLst>
          <pc:docMk/>
          <pc:sldMk cId="3051363613" sldId="299"/>
        </pc:sldMkLst>
        <pc:spChg chg="mod">
          <ac:chgData name="Masaya Yamaguchi" userId="8869a66585b793a1" providerId="LiveId" clId="{0A56A575-C165-422A-9FA3-F4034D4821D5}" dt="2020-09-30T19:23:52.815" v="1004" actId="20577"/>
          <ac:spMkLst>
            <pc:docMk/>
            <pc:sldMk cId="3051363613" sldId="299"/>
            <ac:spMk id="2" creationId="{F81E8819-E4D2-47AA-8E02-603638F0FCB7}"/>
          </ac:spMkLst>
        </pc:spChg>
        <pc:spChg chg="mod">
          <ac:chgData name="Masaya Yamaguchi" userId="8869a66585b793a1" providerId="LiveId" clId="{0A56A575-C165-422A-9FA3-F4034D4821D5}" dt="2020-09-30T19:22:19.377" v="900" actId="20577"/>
          <ac:spMkLst>
            <pc:docMk/>
            <pc:sldMk cId="3051363613" sldId="299"/>
            <ac:spMk id="5" creationId="{C723792D-244F-46B4-AEF2-7DD62A18A0E1}"/>
          </ac:spMkLst>
        </pc:spChg>
      </pc:sldChg>
      <pc:sldChg chg="addSp delSp modSp">
        <pc:chgData name="Masaya Yamaguchi" userId="8869a66585b793a1" providerId="LiveId" clId="{0A56A575-C165-422A-9FA3-F4034D4821D5}" dt="2020-09-30T19:55:58.897" v="2074" actId="20577"/>
        <pc:sldMkLst>
          <pc:docMk/>
          <pc:sldMk cId="1656759111" sldId="300"/>
        </pc:sldMkLst>
        <pc:spChg chg="mod">
          <ac:chgData name="Masaya Yamaguchi" userId="8869a66585b793a1" providerId="LiveId" clId="{0A56A575-C165-422A-9FA3-F4034D4821D5}" dt="2020-09-30T19:48:33.436" v="1769" actId="20577"/>
          <ac:spMkLst>
            <pc:docMk/>
            <pc:sldMk cId="1656759111" sldId="300"/>
            <ac:spMk id="2" creationId="{F81E8819-E4D2-47AA-8E02-603638F0FCB7}"/>
          </ac:spMkLst>
        </pc:spChg>
        <pc:spChg chg="add mod">
          <ac:chgData name="Masaya Yamaguchi" userId="8869a66585b793a1" providerId="LiveId" clId="{0A56A575-C165-422A-9FA3-F4034D4821D5}" dt="2020-09-30T19:55:58.897" v="2074" actId="20577"/>
          <ac:spMkLst>
            <pc:docMk/>
            <pc:sldMk cId="1656759111" sldId="300"/>
            <ac:spMk id="8" creationId="{8674AE80-D12E-40E9-B806-D5ED2A510583}"/>
          </ac:spMkLst>
        </pc:spChg>
        <pc:spChg chg="del">
          <ac:chgData name="Masaya Yamaguchi" userId="8869a66585b793a1" providerId="LiveId" clId="{0A56A575-C165-422A-9FA3-F4034D4821D5}" dt="2020-09-30T19:48:40.981" v="1771"/>
          <ac:spMkLst>
            <pc:docMk/>
            <pc:sldMk cId="1656759111" sldId="300"/>
            <ac:spMk id="39" creationId="{3B4A272D-6747-4F8A-9ECD-54D9D7E37EEF}"/>
          </ac:spMkLst>
        </pc:spChg>
        <pc:spChg chg="del mod topLvl">
          <ac:chgData name="Masaya Yamaguchi" userId="8869a66585b793a1" providerId="LiveId" clId="{0A56A575-C165-422A-9FA3-F4034D4821D5}" dt="2020-09-30T19:48:55.798" v="1774"/>
          <ac:spMkLst>
            <pc:docMk/>
            <pc:sldMk cId="1656759111" sldId="300"/>
            <ac:spMk id="40" creationId="{3631E1EE-A0D7-48DB-AE8A-DA2D2629C568}"/>
          </ac:spMkLst>
        </pc:spChg>
        <pc:grpChg chg="add del mod topLvl">
          <ac:chgData name="Masaya Yamaguchi" userId="8869a66585b793a1" providerId="LiveId" clId="{0A56A575-C165-422A-9FA3-F4034D4821D5}" dt="2020-09-30T19:49:17.185" v="1779"/>
          <ac:grpSpMkLst>
            <pc:docMk/>
            <pc:sldMk cId="1656759111" sldId="300"/>
            <ac:grpSpMk id="29" creationId="{8E57716B-3B5F-4F6B-9B0F-C9956BB31472}"/>
          </ac:grpSpMkLst>
        </pc:grpChg>
        <pc:grpChg chg="del mod topLvl">
          <ac:chgData name="Masaya Yamaguchi" userId="8869a66585b793a1" providerId="LiveId" clId="{0A56A575-C165-422A-9FA3-F4034D4821D5}" dt="2020-09-30T19:49:09.017" v="1776" actId="165"/>
          <ac:grpSpMkLst>
            <pc:docMk/>
            <pc:sldMk cId="1656759111" sldId="300"/>
            <ac:grpSpMk id="30" creationId="{B21E1D18-2A23-42DE-B336-AC7548B15F29}"/>
          </ac:grpSpMkLst>
        </pc:grpChg>
        <pc:grpChg chg="del mod">
          <ac:chgData name="Masaya Yamaguchi" userId="8869a66585b793a1" providerId="LiveId" clId="{0A56A575-C165-422A-9FA3-F4034D4821D5}" dt="2020-09-30T19:48:46.589" v="1772" actId="165"/>
          <ac:grpSpMkLst>
            <pc:docMk/>
            <pc:sldMk cId="1656759111" sldId="300"/>
            <ac:grpSpMk id="32" creationId="{13D7B7A9-0BFA-43E8-B7AE-007BAFA59381}"/>
          </ac:grpSpMkLst>
        </pc:grpChg>
        <pc:picChg chg="del mod ord">
          <ac:chgData name="Masaya Yamaguchi" userId="8869a66585b793a1" providerId="LiveId" clId="{0A56A575-C165-422A-9FA3-F4034D4821D5}" dt="2020-09-30T19:51:16.419" v="1804" actId="478"/>
          <ac:picMkLst>
            <pc:docMk/>
            <pc:sldMk cId="1656759111" sldId="300"/>
            <ac:picMk id="4" creationId="{1C10AF96-61FC-46FA-9105-EF71C80009EF}"/>
          </ac:picMkLst>
        </pc:picChg>
        <pc:picChg chg="mod ord">
          <ac:chgData name="Masaya Yamaguchi" userId="8869a66585b793a1" providerId="LiveId" clId="{0A56A575-C165-422A-9FA3-F4034D4821D5}" dt="2020-09-30T19:51:24.904" v="1805" actId="1076"/>
          <ac:picMkLst>
            <pc:docMk/>
            <pc:sldMk cId="1656759111" sldId="300"/>
            <ac:picMk id="7" creationId="{6A4430EB-AEA7-4AE6-816C-56F499DA041B}"/>
          </ac:picMkLst>
        </pc:picChg>
        <pc:picChg chg="add del mod topLvl">
          <ac:chgData name="Masaya Yamaguchi" userId="8869a66585b793a1" providerId="LiveId" clId="{0A56A575-C165-422A-9FA3-F4034D4821D5}" dt="2020-09-30T19:51:02.908" v="1792" actId="478"/>
          <ac:picMkLst>
            <pc:docMk/>
            <pc:sldMk cId="1656759111" sldId="300"/>
            <ac:picMk id="12" creationId="{E32CE653-6D10-4EB1-9CC0-2B1E5A4A993A}"/>
          </ac:picMkLst>
        </pc:picChg>
        <pc:picChg chg="del mod">
          <ac:chgData name="Masaya Yamaguchi" userId="8869a66585b793a1" providerId="LiveId" clId="{0A56A575-C165-422A-9FA3-F4034D4821D5}" dt="2020-09-30T19:48:58.943" v="1775"/>
          <ac:picMkLst>
            <pc:docMk/>
            <pc:sldMk cId="1656759111" sldId="300"/>
            <ac:picMk id="43" creationId="{32300243-0C1C-463E-8D1F-9ED5FCE3E64B}"/>
          </ac:picMkLst>
        </pc:picChg>
      </pc:sldChg>
      <pc:sldChg chg="del">
        <pc:chgData name="Masaya Yamaguchi" userId="8869a66585b793a1" providerId="LiveId" clId="{0A56A575-C165-422A-9FA3-F4034D4821D5}" dt="2020-09-30T15:22:55.262" v="119" actId="2696"/>
        <pc:sldMkLst>
          <pc:docMk/>
          <pc:sldMk cId="1926271191" sldId="300"/>
        </pc:sldMkLst>
      </pc:sldChg>
      <pc:sldChg chg="del">
        <pc:chgData name="Masaya Yamaguchi" userId="8869a66585b793a1" providerId="LiveId" clId="{0A56A575-C165-422A-9FA3-F4034D4821D5}" dt="2020-09-30T15:22:17.083" v="118" actId="2696"/>
        <pc:sldMkLst>
          <pc:docMk/>
          <pc:sldMk cId="4032057904" sldId="300"/>
        </pc:sldMkLst>
      </pc:sldChg>
      <pc:sldChg chg="del">
        <pc:chgData name="Masaya Yamaguchi" userId="8869a66585b793a1" providerId="LiveId" clId="{0A56A575-C165-422A-9FA3-F4034D4821D5}" dt="2020-09-30T15:25:53.012" v="200" actId="2696"/>
        <pc:sldMkLst>
          <pc:docMk/>
          <pc:sldMk cId="788650484" sldId="301"/>
        </pc:sldMkLst>
      </pc:sldChg>
      <pc:sldChg chg="addSp delSp modSp">
        <pc:chgData name="Masaya Yamaguchi" userId="8869a66585b793a1" providerId="LiveId" clId="{0A56A575-C165-422A-9FA3-F4034D4821D5}" dt="2020-10-01T06:29:21.489" v="2619" actId="20577"/>
        <pc:sldMkLst>
          <pc:docMk/>
          <pc:sldMk cId="3782714854" sldId="301"/>
        </pc:sldMkLst>
        <pc:spChg chg="mod">
          <ac:chgData name="Masaya Yamaguchi" userId="8869a66585b793a1" providerId="LiveId" clId="{0A56A575-C165-422A-9FA3-F4034D4821D5}" dt="2020-10-01T06:29:21.489" v="2619" actId="20577"/>
          <ac:spMkLst>
            <pc:docMk/>
            <pc:sldMk cId="3782714854" sldId="301"/>
            <ac:spMk id="2" creationId="{F81E8819-E4D2-47AA-8E02-603638F0FCB7}"/>
          </ac:spMkLst>
        </pc:spChg>
        <pc:spChg chg="mod">
          <ac:chgData name="Masaya Yamaguchi" userId="8869a66585b793a1" providerId="LiveId" clId="{0A56A575-C165-422A-9FA3-F4034D4821D5}" dt="2020-10-01T06:01:35.968" v="2183" actId="16959"/>
          <ac:spMkLst>
            <pc:docMk/>
            <pc:sldMk cId="3782714854" sldId="301"/>
            <ac:spMk id="5" creationId="{C723792D-244F-46B4-AEF2-7DD62A18A0E1}"/>
          </ac:spMkLst>
        </pc:spChg>
        <pc:spChg chg="del mod">
          <ac:chgData name="Masaya Yamaguchi" userId="8869a66585b793a1" providerId="LiveId" clId="{0A56A575-C165-422A-9FA3-F4034D4821D5}" dt="2020-09-30T19:57:23.352" v="2177"/>
          <ac:spMkLst>
            <pc:docMk/>
            <pc:sldMk cId="3782714854" sldId="301"/>
            <ac:spMk id="8" creationId="{8674AE80-D12E-40E9-B806-D5ED2A510583}"/>
          </ac:spMkLst>
        </pc:spChg>
        <pc:spChg chg="add del mod">
          <ac:chgData name="Masaya Yamaguchi" userId="8869a66585b793a1" providerId="LiveId" clId="{0A56A575-C165-422A-9FA3-F4034D4821D5}" dt="2020-10-01T06:28:51.988" v="2606"/>
          <ac:spMkLst>
            <pc:docMk/>
            <pc:sldMk cId="3782714854" sldId="301"/>
            <ac:spMk id="26" creationId="{94B4D6D9-088E-4024-A570-0026AF07B5F6}"/>
          </ac:spMkLst>
        </pc:spChg>
        <pc:spChg chg="del ord">
          <ac:chgData name="Masaya Yamaguchi" userId="8869a66585b793a1" providerId="LiveId" clId="{0A56A575-C165-422A-9FA3-F4034D4821D5}" dt="2020-10-01T06:23:08.075" v="2543" actId="478"/>
          <ac:spMkLst>
            <pc:docMk/>
            <pc:sldMk cId="3782714854" sldId="301"/>
            <ac:spMk id="27" creationId="{2E27D6DE-6820-4C64-B951-47671E7F1B2C}"/>
          </ac:spMkLst>
        </pc:spChg>
        <pc:spChg chg="del ord">
          <ac:chgData name="Masaya Yamaguchi" userId="8869a66585b793a1" providerId="LiveId" clId="{0A56A575-C165-422A-9FA3-F4034D4821D5}" dt="2020-10-01T06:23:20.208" v="2564" actId="478"/>
          <ac:spMkLst>
            <pc:docMk/>
            <pc:sldMk cId="3782714854" sldId="301"/>
            <ac:spMk id="31" creationId="{407DC119-F58B-4E55-A6A2-68CE9BAB3D3A}"/>
          </ac:spMkLst>
        </pc:spChg>
        <pc:spChg chg="del ord">
          <ac:chgData name="Masaya Yamaguchi" userId="8869a66585b793a1" providerId="LiveId" clId="{0A56A575-C165-422A-9FA3-F4034D4821D5}" dt="2020-10-01T06:23:52.021" v="2588" actId="478"/>
          <ac:spMkLst>
            <pc:docMk/>
            <pc:sldMk cId="3782714854" sldId="301"/>
            <ac:spMk id="35" creationId="{C7695F55-0F0F-42F6-9018-E7279F92C06A}"/>
          </ac:spMkLst>
        </pc:spChg>
        <pc:grpChg chg="add mod">
          <ac:chgData name="Masaya Yamaguchi" userId="8869a66585b793a1" providerId="LiveId" clId="{0A56A575-C165-422A-9FA3-F4034D4821D5}" dt="2020-10-01T06:18:57.082" v="2384" actId="1076"/>
          <ac:grpSpMkLst>
            <pc:docMk/>
            <pc:sldMk cId="3782714854" sldId="301"/>
            <ac:grpSpMk id="25" creationId="{DA64BE70-AD1E-42CA-BF6C-F57DB0A42D45}"/>
          </ac:grpSpMkLst>
        </pc:grpChg>
        <pc:grpChg chg="ord">
          <ac:chgData name="Masaya Yamaguchi" userId="8869a66585b793a1" providerId="LiveId" clId="{0A56A575-C165-422A-9FA3-F4034D4821D5}" dt="2020-10-01T06:23:08.075" v="2542"/>
          <ac:grpSpMkLst>
            <pc:docMk/>
            <pc:sldMk cId="3782714854" sldId="301"/>
            <ac:grpSpMk id="30" creationId="{05B08124-EF3A-4E3C-A5A3-FE1004877E27}"/>
          </ac:grpSpMkLst>
        </pc:grpChg>
        <pc:grpChg chg="ord">
          <ac:chgData name="Masaya Yamaguchi" userId="8869a66585b793a1" providerId="LiveId" clId="{0A56A575-C165-422A-9FA3-F4034D4821D5}" dt="2020-10-01T06:23:20.208" v="2563"/>
          <ac:grpSpMkLst>
            <pc:docMk/>
            <pc:sldMk cId="3782714854" sldId="301"/>
            <ac:grpSpMk id="34" creationId="{C822AF8F-FE34-4068-A0A8-8DB0A4039299}"/>
          </ac:grpSpMkLst>
        </pc:grpChg>
        <pc:grpChg chg="mod ord">
          <ac:chgData name="Masaya Yamaguchi" userId="8869a66585b793a1" providerId="LiveId" clId="{0A56A575-C165-422A-9FA3-F4034D4821D5}" dt="2020-10-01T06:23:56.665" v="2589" actId="1076"/>
          <ac:grpSpMkLst>
            <pc:docMk/>
            <pc:sldMk cId="3782714854" sldId="301"/>
            <ac:grpSpMk id="38" creationId="{4D11CB92-FE87-4A54-973E-47B5A8884788}"/>
          </ac:grpSpMkLst>
        </pc:grpChg>
        <pc:picChg chg="del mod ord">
          <ac:chgData name="Masaya Yamaguchi" userId="8869a66585b793a1" providerId="LiveId" clId="{0A56A575-C165-422A-9FA3-F4034D4821D5}" dt="2020-10-01T06:09:18.036" v="2207" actId="478"/>
          <ac:picMkLst>
            <pc:docMk/>
            <pc:sldMk cId="3782714854" sldId="301"/>
            <ac:picMk id="4" creationId="{11FC9ADB-4BD1-4578-8EF5-51656436FD63}"/>
          </ac:picMkLst>
        </pc:picChg>
        <pc:picChg chg="del mod">
          <ac:chgData name="Masaya Yamaguchi" userId="8869a66585b793a1" providerId="LiveId" clId="{0A56A575-C165-422A-9FA3-F4034D4821D5}" dt="2020-10-01T06:09:10.184" v="2195" actId="478"/>
          <ac:picMkLst>
            <pc:docMk/>
            <pc:sldMk cId="3782714854" sldId="301"/>
            <ac:picMk id="7" creationId="{6A4430EB-AEA7-4AE6-816C-56F499DA041B}"/>
          </ac:picMkLst>
        </pc:picChg>
        <pc:picChg chg="del mod ord">
          <ac:chgData name="Masaya Yamaguchi" userId="8869a66585b793a1" providerId="LiveId" clId="{0A56A575-C165-422A-9FA3-F4034D4821D5}" dt="2020-10-01T06:12:38.250" v="2222" actId="478"/>
          <ac:picMkLst>
            <pc:docMk/>
            <pc:sldMk cId="3782714854" sldId="301"/>
            <ac:picMk id="8" creationId="{6AD4D203-5D37-4BE2-8BFA-695774121678}"/>
          </ac:picMkLst>
        </pc:picChg>
        <pc:picChg chg="add del mod">
          <ac:chgData name="Masaya Yamaguchi" userId="8869a66585b793a1" providerId="LiveId" clId="{0A56A575-C165-422A-9FA3-F4034D4821D5}" dt="2020-10-01T06:15:06.935" v="2335" actId="478"/>
          <ac:picMkLst>
            <pc:docMk/>
            <pc:sldMk cId="3782714854" sldId="301"/>
            <ac:picMk id="9" creationId="{1C42B28A-BF0D-4D44-9F7C-989C7885CE81}"/>
          </ac:picMkLst>
        </pc:picChg>
        <pc:picChg chg="del mod ord">
          <ac:chgData name="Masaya Yamaguchi" userId="8869a66585b793a1" providerId="LiveId" clId="{0A56A575-C165-422A-9FA3-F4034D4821D5}" dt="2020-10-01T06:12:48.404" v="2235" actId="478"/>
          <ac:picMkLst>
            <pc:docMk/>
            <pc:sldMk cId="3782714854" sldId="301"/>
            <ac:picMk id="11" creationId="{5C4CF69F-ABD7-44AC-9F5D-926A4D7B2889}"/>
          </ac:picMkLst>
        </pc:picChg>
        <pc:picChg chg="del mod ord">
          <ac:chgData name="Masaya Yamaguchi" userId="8869a66585b793a1" providerId="LiveId" clId="{0A56A575-C165-422A-9FA3-F4034D4821D5}" dt="2020-10-01T06:23:08.072" v="2540" actId="478"/>
          <ac:picMkLst>
            <pc:docMk/>
            <pc:sldMk cId="3782714854" sldId="301"/>
            <ac:picMk id="13" creationId="{E56EC375-433D-4B21-A696-1BCF9474F3ED}"/>
          </ac:picMkLst>
        </pc:picChg>
        <pc:picChg chg="del mod ord">
          <ac:chgData name="Masaya Yamaguchi" userId="8869a66585b793a1" providerId="LiveId" clId="{0A56A575-C165-422A-9FA3-F4034D4821D5}" dt="2020-10-01T06:23:20.206" v="2561" actId="478"/>
          <ac:picMkLst>
            <pc:docMk/>
            <pc:sldMk cId="3782714854" sldId="301"/>
            <ac:picMk id="15" creationId="{A98C66C1-6195-4452-A256-E5E360702C51}"/>
          </ac:picMkLst>
        </pc:picChg>
        <pc:picChg chg="mod">
          <ac:chgData name="Masaya Yamaguchi" userId="8869a66585b793a1" providerId="LiveId" clId="{0A56A575-C165-422A-9FA3-F4034D4821D5}" dt="2020-10-01T06:18:52.448" v="2383" actId="164"/>
          <ac:picMkLst>
            <pc:docMk/>
            <pc:sldMk cId="3782714854" sldId="301"/>
            <ac:picMk id="17" creationId="{9E6D30A7-2EA2-4C8E-8C9D-114851DF9BA0}"/>
          </ac:picMkLst>
        </pc:picChg>
        <pc:picChg chg="add del mod">
          <ac:chgData name="Masaya Yamaguchi" userId="8869a66585b793a1" providerId="LiveId" clId="{0A56A575-C165-422A-9FA3-F4034D4821D5}" dt="2020-10-01T06:17:36.246" v="2357" actId="478"/>
          <ac:picMkLst>
            <pc:docMk/>
            <pc:sldMk cId="3782714854" sldId="301"/>
            <ac:picMk id="18" creationId="{6DAD8C8F-6AA8-4009-AA08-A6E4C9213975}"/>
          </ac:picMkLst>
        </pc:picChg>
        <pc:picChg chg="del mod ord">
          <ac:chgData name="Masaya Yamaguchi" userId="8869a66585b793a1" providerId="LiveId" clId="{0A56A575-C165-422A-9FA3-F4034D4821D5}" dt="2020-10-01T06:18:30.765" v="2369" actId="478"/>
          <ac:picMkLst>
            <pc:docMk/>
            <pc:sldMk cId="3782714854" sldId="301"/>
            <ac:picMk id="20" creationId="{8125D374-4F5D-4DDA-9C38-8FF1F4A09171}"/>
          </ac:picMkLst>
        </pc:picChg>
        <pc:picChg chg="del mod ord">
          <ac:chgData name="Masaya Yamaguchi" userId="8869a66585b793a1" providerId="LiveId" clId="{0A56A575-C165-422A-9FA3-F4034D4821D5}" dt="2020-10-01T06:18:40.647" v="2381" actId="478"/>
          <ac:picMkLst>
            <pc:docMk/>
            <pc:sldMk cId="3782714854" sldId="301"/>
            <ac:picMk id="22" creationId="{C2D84E27-E1A5-411E-B0BB-00852A35C275}"/>
          </ac:picMkLst>
        </pc:picChg>
        <pc:picChg chg="del mod ord">
          <ac:chgData name="Masaya Yamaguchi" userId="8869a66585b793a1" providerId="LiveId" clId="{0A56A575-C165-422A-9FA3-F4034D4821D5}" dt="2020-10-01T06:23:52.018" v="2585" actId="478"/>
          <ac:picMkLst>
            <pc:docMk/>
            <pc:sldMk cId="3782714854" sldId="301"/>
            <ac:picMk id="24" creationId="{9D7A0C53-786E-4559-BBA4-555C340E3C4B}"/>
          </ac:picMkLst>
        </pc:picChg>
        <pc:picChg chg="mod ord">
          <ac:chgData name="Masaya Yamaguchi" userId="8869a66585b793a1" providerId="LiveId" clId="{0A56A575-C165-422A-9FA3-F4034D4821D5}" dt="2020-10-01T06:23:08.072" v="2539" actId="108"/>
          <ac:picMkLst>
            <pc:docMk/>
            <pc:sldMk cId="3782714854" sldId="301"/>
            <ac:picMk id="29" creationId="{573D4A09-49E5-4023-8072-8C9E55B89386}"/>
          </ac:picMkLst>
        </pc:picChg>
        <pc:picChg chg="mod ord">
          <ac:chgData name="Masaya Yamaguchi" userId="8869a66585b793a1" providerId="LiveId" clId="{0A56A575-C165-422A-9FA3-F4034D4821D5}" dt="2020-10-01T06:23:20.205" v="2560" actId="108"/>
          <ac:picMkLst>
            <pc:docMk/>
            <pc:sldMk cId="3782714854" sldId="301"/>
            <ac:picMk id="33" creationId="{EA09D902-DFBC-419A-8EF2-E829A2263388}"/>
          </ac:picMkLst>
        </pc:picChg>
        <pc:picChg chg="mod ord">
          <ac:chgData name="Masaya Yamaguchi" userId="8869a66585b793a1" providerId="LiveId" clId="{0A56A575-C165-422A-9FA3-F4034D4821D5}" dt="2020-10-01T06:23:52.018" v="2584" actId="108"/>
          <ac:picMkLst>
            <pc:docMk/>
            <pc:sldMk cId="3782714854" sldId="301"/>
            <ac:picMk id="37" creationId="{A0D95BDF-9886-465C-A387-0A38F1754B36}"/>
          </ac:picMkLst>
        </pc:picChg>
      </pc:sldChg>
      <pc:sldChg chg="addSp delSp modSp">
        <pc:chgData name="Masaya Yamaguchi" userId="8869a66585b793a1" providerId="LiveId" clId="{0A56A575-C165-422A-9FA3-F4034D4821D5}" dt="2020-10-01T06:40:07.206" v="2905" actId="1076"/>
        <pc:sldMkLst>
          <pc:docMk/>
          <pc:sldMk cId="3311781374" sldId="302"/>
        </pc:sldMkLst>
        <pc:spChg chg="del mod">
          <ac:chgData name="Masaya Yamaguchi" userId="8869a66585b793a1" providerId="LiveId" clId="{0A56A575-C165-422A-9FA3-F4034D4821D5}" dt="2020-10-01T06:24:07.598" v="2592"/>
          <ac:spMkLst>
            <pc:docMk/>
            <pc:sldMk cId="3311781374" sldId="302"/>
            <ac:spMk id="2" creationId="{F81E8819-E4D2-47AA-8E02-603638F0FCB7}"/>
          </ac:spMkLst>
        </pc:spChg>
        <pc:spChg chg="add mod">
          <ac:chgData name="Masaya Yamaguchi" userId="8869a66585b793a1" providerId="LiveId" clId="{0A56A575-C165-422A-9FA3-F4034D4821D5}" dt="2020-10-01T06:33:15.749" v="2722" actId="20577"/>
          <ac:spMkLst>
            <pc:docMk/>
            <pc:sldMk cId="3311781374" sldId="302"/>
            <ac:spMk id="14" creationId="{198D3112-883F-4A99-BD26-664463F0334E}"/>
          </ac:spMkLst>
        </pc:spChg>
        <pc:spChg chg="add del mod">
          <ac:chgData name="Masaya Yamaguchi" userId="8869a66585b793a1" providerId="LiveId" clId="{0A56A575-C165-422A-9FA3-F4034D4821D5}" dt="2020-10-01T06:34:46.595" v="2745"/>
          <ac:spMkLst>
            <pc:docMk/>
            <pc:sldMk cId="3311781374" sldId="302"/>
            <ac:spMk id="21" creationId="{2D19E63E-D311-4B3A-8D66-4BD295DA6F6C}"/>
          </ac:spMkLst>
        </pc:spChg>
        <pc:spChg chg="add mod">
          <ac:chgData name="Masaya Yamaguchi" userId="8869a66585b793a1" providerId="LiveId" clId="{0A56A575-C165-422A-9FA3-F4034D4821D5}" dt="2020-10-01T06:36:52.432" v="2828" actId="164"/>
          <ac:spMkLst>
            <pc:docMk/>
            <pc:sldMk cId="3311781374" sldId="302"/>
            <ac:spMk id="26" creationId="{14AD6B0D-67AD-4D5B-8DD2-17186EB1F999}"/>
          </ac:spMkLst>
        </pc:spChg>
        <pc:spChg chg="add mod">
          <ac:chgData name="Masaya Yamaguchi" userId="8869a66585b793a1" providerId="LiveId" clId="{0A56A575-C165-422A-9FA3-F4034D4821D5}" dt="2020-10-01T06:37:27.070" v="2835" actId="164"/>
          <ac:spMkLst>
            <pc:docMk/>
            <pc:sldMk cId="3311781374" sldId="302"/>
            <ac:spMk id="28" creationId="{8B96D9A8-D008-4F42-9C52-DB447C9F9055}"/>
          </ac:spMkLst>
        </pc:spChg>
        <pc:spChg chg="add mod">
          <ac:chgData name="Masaya Yamaguchi" userId="8869a66585b793a1" providerId="LiveId" clId="{0A56A575-C165-422A-9FA3-F4034D4821D5}" dt="2020-10-01T06:40:07.206" v="2905" actId="1076"/>
          <ac:spMkLst>
            <pc:docMk/>
            <pc:sldMk cId="3311781374" sldId="302"/>
            <ac:spMk id="32" creationId="{71886CBD-C7E8-49DF-9FA5-45116F85CFC0}"/>
          </ac:spMkLst>
        </pc:spChg>
        <pc:grpChg chg="del mod">
          <ac:chgData name="Masaya Yamaguchi" userId="8869a66585b793a1" providerId="LiveId" clId="{0A56A575-C165-422A-9FA3-F4034D4821D5}" dt="2020-10-01T06:24:02.802" v="2590"/>
          <ac:grpSpMkLst>
            <pc:docMk/>
            <pc:sldMk cId="3311781374" sldId="302"/>
            <ac:grpSpMk id="25" creationId="{DA64BE70-AD1E-42CA-BF6C-F57DB0A42D45}"/>
          </ac:grpSpMkLst>
        </pc:grpChg>
        <pc:grpChg chg="add mod">
          <ac:chgData name="Masaya Yamaguchi" userId="8869a66585b793a1" providerId="LiveId" clId="{0A56A575-C165-422A-9FA3-F4034D4821D5}" dt="2020-10-01T06:37:27.070" v="2835" actId="164"/>
          <ac:grpSpMkLst>
            <pc:docMk/>
            <pc:sldMk cId="3311781374" sldId="302"/>
            <ac:grpSpMk id="27" creationId="{1FD97991-6EDB-4818-9371-6CAE118B15E5}"/>
          </ac:grpSpMkLst>
        </pc:grpChg>
        <pc:grpChg chg="add mod">
          <ac:chgData name="Masaya Yamaguchi" userId="8869a66585b793a1" providerId="LiveId" clId="{0A56A575-C165-422A-9FA3-F4034D4821D5}" dt="2020-10-01T06:40:07.206" v="2905" actId="1076"/>
          <ac:grpSpMkLst>
            <pc:docMk/>
            <pc:sldMk cId="3311781374" sldId="302"/>
            <ac:grpSpMk id="29" creationId="{ECB3A8A9-653D-4002-8E1F-834C6230D695}"/>
          </ac:grpSpMkLst>
        </pc:grpChg>
        <pc:picChg chg="del mod ord">
          <ac:chgData name="Masaya Yamaguchi" userId="8869a66585b793a1" providerId="LiveId" clId="{0A56A575-C165-422A-9FA3-F4034D4821D5}" dt="2020-10-01T06:28:20.579" v="2605" actId="478"/>
          <ac:picMkLst>
            <pc:docMk/>
            <pc:sldMk cId="3311781374" sldId="302"/>
            <ac:picMk id="4" creationId="{9B7EE85F-411A-4C56-AEDE-50D16BD57B39}"/>
          </ac:picMkLst>
        </pc:picChg>
        <pc:picChg chg="del mod ord">
          <ac:chgData name="Masaya Yamaguchi" userId="8869a66585b793a1" providerId="LiveId" clId="{0A56A575-C165-422A-9FA3-F4034D4821D5}" dt="2020-10-01T06:37:52.020" v="2851" actId="478"/>
          <ac:picMkLst>
            <pc:docMk/>
            <pc:sldMk cId="3311781374" sldId="302"/>
            <ac:picMk id="7" creationId="{464DB60F-64A8-4CC1-91F8-7FC632E7DB7C}"/>
          </ac:picMkLst>
        </pc:picChg>
        <pc:picChg chg="add del mod">
          <ac:chgData name="Masaya Yamaguchi" userId="8869a66585b793a1" providerId="LiveId" clId="{0A56A575-C165-422A-9FA3-F4034D4821D5}" dt="2020-10-01T06:22:27.611" v="2519" actId="478"/>
          <ac:picMkLst>
            <pc:docMk/>
            <pc:sldMk cId="3311781374" sldId="302"/>
            <ac:picMk id="9" creationId="{580FC4F2-5CBB-4D42-AC94-DFE519CE0A00}"/>
          </ac:picMkLst>
        </pc:picChg>
        <pc:picChg chg="del mod">
          <ac:chgData name="Masaya Yamaguchi" userId="8869a66585b793a1" providerId="LiveId" clId="{0A56A575-C165-422A-9FA3-F4034D4821D5}" dt="2020-10-01T06:32:37.402" v="2641" actId="478"/>
          <ac:picMkLst>
            <pc:docMk/>
            <pc:sldMk cId="3311781374" sldId="302"/>
            <ac:picMk id="10" creationId="{681EE90F-6765-4C5E-B360-22C90BAF3705}"/>
          </ac:picMkLst>
        </pc:picChg>
        <pc:picChg chg="del mod ord">
          <ac:chgData name="Masaya Yamaguchi" userId="8869a66585b793a1" providerId="LiveId" clId="{0A56A575-C165-422A-9FA3-F4034D4821D5}" dt="2020-10-01T06:33:28.984" v="2735" actId="478"/>
          <ac:picMkLst>
            <pc:docMk/>
            <pc:sldMk cId="3311781374" sldId="302"/>
            <ac:picMk id="12" creationId="{2C6B66B4-2567-4CB3-A9E2-E4E7FFF70A5B}"/>
          </ac:picMkLst>
        </pc:picChg>
        <pc:picChg chg="mod ord">
          <ac:chgData name="Masaya Yamaguchi" userId="8869a66585b793a1" providerId="LiveId" clId="{0A56A575-C165-422A-9FA3-F4034D4821D5}" dt="2020-10-01T06:33:28.984" v="2734" actId="108"/>
          <ac:picMkLst>
            <pc:docMk/>
            <pc:sldMk cId="3311781374" sldId="302"/>
            <ac:picMk id="18" creationId="{CD131779-C166-4CB5-B6E4-164DB4202775}"/>
          </ac:picMkLst>
        </pc:picChg>
        <pc:picChg chg="del mod">
          <ac:chgData name="Masaya Yamaguchi" userId="8869a66585b793a1" providerId="LiveId" clId="{0A56A575-C165-422A-9FA3-F4034D4821D5}" dt="2020-10-01T06:36:02.459" v="2764" actId="478"/>
          <ac:picMkLst>
            <pc:docMk/>
            <pc:sldMk cId="3311781374" sldId="302"/>
            <ac:picMk id="20" creationId="{78F54311-A281-47CC-A305-6DA71AB8A23F}"/>
          </ac:picMkLst>
        </pc:picChg>
        <pc:picChg chg="mod ord">
          <ac:chgData name="Masaya Yamaguchi" userId="8869a66585b793a1" providerId="LiveId" clId="{0A56A575-C165-422A-9FA3-F4034D4821D5}" dt="2020-10-01T06:36:52.432" v="2828" actId="164"/>
          <ac:picMkLst>
            <pc:docMk/>
            <pc:sldMk cId="3311781374" sldId="302"/>
            <ac:picMk id="23" creationId="{DB485632-9AF9-497A-A0EA-57ACF23D63FB}"/>
          </ac:picMkLst>
        </pc:picChg>
        <pc:picChg chg="mod ord">
          <ac:chgData name="Masaya Yamaguchi" userId="8869a66585b793a1" providerId="LiveId" clId="{0A56A575-C165-422A-9FA3-F4034D4821D5}" dt="2020-10-01T06:40:07.206" v="2905" actId="1076"/>
          <ac:picMkLst>
            <pc:docMk/>
            <pc:sldMk cId="3311781374" sldId="302"/>
            <ac:picMk id="31" creationId="{4B22C9D3-658E-4ED0-9596-582A404307E3}"/>
          </ac:picMkLst>
        </pc:picChg>
        <pc:picChg chg="del mod">
          <ac:chgData name="Masaya Yamaguchi" userId="8869a66585b793a1" providerId="LiveId" clId="{0A56A575-C165-422A-9FA3-F4034D4821D5}" dt="2020-10-01T06:39:46.588" v="2901" actId="478"/>
          <ac:picMkLst>
            <pc:docMk/>
            <pc:sldMk cId="3311781374" sldId="302"/>
            <ac:picMk id="34" creationId="{1C520106-5616-4457-8D1B-F2693144BB04}"/>
          </ac:picMkLst>
        </pc:picChg>
        <pc:picChg chg="mod ord">
          <ac:chgData name="Masaya Yamaguchi" userId="8869a66585b793a1" providerId="LiveId" clId="{0A56A575-C165-422A-9FA3-F4034D4821D5}" dt="2020-10-01T06:40:01.428" v="2904" actId="1076"/>
          <ac:picMkLst>
            <pc:docMk/>
            <pc:sldMk cId="3311781374" sldId="302"/>
            <ac:picMk id="36" creationId="{813D65EF-E8DC-4F98-9373-66AC82AFAD47}"/>
          </ac:picMkLst>
        </pc:picChg>
      </pc:sldChg>
      <pc:sldChg chg="delSp modSp">
        <pc:chgData name="Masaya Yamaguchi" userId="8869a66585b793a1" providerId="LiveId" clId="{0A56A575-C165-422A-9FA3-F4034D4821D5}" dt="2020-10-01T06:45:08.804" v="3299" actId="20577"/>
        <pc:sldMkLst>
          <pc:docMk/>
          <pc:sldMk cId="2759494469" sldId="303"/>
        </pc:sldMkLst>
        <pc:spChg chg="mod">
          <ac:chgData name="Masaya Yamaguchi" userId="8869a66585b793a1" providerId="LiveId" clId="{0A56A575-C165-422A-9FA3-F4034D4821D5}" dt="2020-10-01T06:45:08.804" v="3299" actId="20577"/>
          <ac:spMkLst>
            <pc:docMk/>
            <pc:sldMk cId="2759494469" sldId="303"/>
            <ac:spMk id="14" creationId="{198D3112-883F-4A99-BD26-664463F0334E}"/>
          </ac:spMkLst>
        </pc:spChg>
        <pc:spChg chg="del">
          <ac:chgData name="Masaya Yamaguchi" userId="8869a66585b793a1" providerId="LiveId" clId="{0A56A575-C165-422A-9FA3-F4034D4821D5}" dt="2020-10-01T06:40:39.537" v="2909"/>
          <ac:spMkLst>
            <pc:docMk/>
            <pc:sldMk cId="2759494469" sldId="303"/>
            <ac:spMk id="32" creationId="{71886CBD-C7E8-49DF-9FA5-45116F85CFC0}"/>
          </ac:spMkLst>
        </pc:spChg>
        <pc:grpChg chg="del">
          <ac:chgData name="Masaya Yamaguchi" userId="8869a66585b793a1" providerId="LiveId" clId="{0A56A575-C165-422A-9FA3-F4034D4821D5}" dt="2020-10-01T06:40:37.155" v="2908"/>
          <ac:grpSpMkLst>
            <pc:docMk/>
            <pc:sldMk cId="2759494469" sldId="303"/>
            <ac:grpSpMk id="29" creationId="{ECB3A8A9-653D-4002-8E1F-834C6230D695}"/>
          </ac:grpSpMkLst>
        </pc:grpChg>
        <pc:picChg chg="del">
          <ac:chgData name="Masaya Yamaguchi" userId="8869a66585b793a1" providerId="LiveId" clId="{0A56A575-C165-422A-9FA3-F4034D4821D5}" dt="2020-10-01T06:40:41.856" v="2910"/>
          <ac:picMkLst>
            <pc:docMk/>
            <pc:sldMk cId="2759494469" sldId="303"/>
            <ac:picMk id="18" creationId="{CD131779-C166-4CB5-B6E4-164DB4202775}"/>
          </ac:picMkLst>
        </pc:picChg>
        <pc:picChg chg="mod">
          <ac:chgData name="Masaya Yamaguchi" userId="8869a66585b793a1" providerId="LiveId" clId="{0A56A575-C165-422A-9FA3-F4034D4821D5}" dt="2020-10-01T06:41:30.430" v="2958" actId="1076"/>
          <ac:picMkLst>
            <pc:docMk/>
            <pc:sldMk cId="2759494469" sldId="303"/>
            <ac:picMk id="31" creationId="{4B22C9D3-658E-4ED0-9596-582A404307E3}"/>
          </ac:picMkLst>
        </pc:picChg>
        <pc:picChg chg="del">
          <ac:chgData name="Masaya Yamaguchi" userId="8869a66585b793a1" providerId="LiveId" clId="{0A56A575-C165-422A-9FA3-F4034D4821D5}" dt="2020-10-01T06:40:41.856" v="2910"/>
          <ac:picMkLst>
            <pc:docMk/>
            <pc:sldMk cId="2759494469" sldId="303"/>
            <ac:picMk id="36" creationId="{813D65EF-E8DC-4F98-9373-66AC82AFAD47}"/>
          </ac:picMkLst>
        </pc:picChg>
      </pc:sldChg>
      <pc:sldChg chg="delSp modSp">
        <pc:chgData name="Masaya Yamaguchi" userId="8869a66585b793a1" providerId="LiveId" clId="{0A56A575-C165-422A-9FA3-F4034D4821D5}" dt="2020-10-01T06:48:38.035" v="3648" actId="16959"/>
        <pc:sldMkLst>
          <pc:docMk/>
          <pc:sldMk cId="1917616650" sldId="304"/>
        </pc:sldMkLst>
        <pc:spChg chg="mod">
          <ac:chgData name="Masaya Yamaguchi" userId="8869a66585b793a1" providerId="LiveId" clId="{0A56A575-C165-422A-9FA3-F4034D4821D5}" dt="2020-10-01T06:46:02.390" v="3308" actId="20577"/>
          <ac:spMkLst>
            <pc:docMk/>
            <pc:sldMk cId="1917616650" sldId="304"/>
            <ac:spMk id="5" creationId="{C723792D-244F-46B4-AEF2-7DD62A18A0E1}"/>
          </ac:spMkLst>
        </pc:spChg>
        <pc:spChg chg="mod">
          <ac:chgData name="Masaya Yamaguchi" userId="8869a66585b793a1" providerId="LiveId" clId="{0A56A575-C165-422A-9FA3-F4034D4821D5}" dt="2020-10-01T06:48:38.035" v="3648" actId="16959"/>
          <ac:spMkLst>
            <pc:docMk/>
            <pc:sldMk cId="1917616650" sldId="304"/>
            <ac:spMk id="14" creationId="{198D3112-883F-4A99-BD26-664463F0334E}"/>
          </ac:spMkLst>
        </pc:spChg>
        <pc:picChg chg="del">
          <ac:chgData name="Masaya Yamaguchi" userId="8869a66585b793a1" providerId="LiveId" clId="{0A56A575-C165-422A-9FA3-F4034D4821D5}" dt="2020-10-01T06:46:04.973" v="3309"/>
          <ac:picMkLst>
            <pc:docMk/>
            <pc:sldMk cId="1917616650" sldId="304"/>
            <ac:picMk id="31" creationId="{4B22C9D3-658E-4ED0-9596-582A404307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295" y="1232763"/>
            <a:ext cx="9731229" cy="2196237"/>
          </a:xfrm>
        </p:spPr>
        <p:txBody>
          <a:bodyPr>
            <a:noAutofit/>
          </a:bodyPr>
          <a:lstStyle/>
          <a:p>
            <a:r>
              <a:rPr lang="en-US" altLang="ja-JP" sz="3600" dirty="0">
                <a:latin typeface="+mn-ea"/>
                <a:ea typeface="+mn-ea"/>
              </a:rPr>
              <a:t>Python</a:t>
            </a:r>
            <a:r>
              <a:rPr lang="ja-JP" altLang="en-US" sz="3600" dirty="0">
                <a:latin typeface="+mn-ea"/>
                <a:ea typeface="+mn-ea"/>
              </a:rPr>
              <a:t>で学ぶ強化学習</a:t>
            </a:r>
            <a:br>
              <a:rPr lang="en-US" altLang="ja-JP" sz="3600" dirty="0">
                <a:latin typeface="+mn-ea"/>
                <a:ea typeface="+mn-ea"/>
              </a:rPr>
            </a:br>
            <a:br>
              <a:rPr lang="en-US" altLang="ja-JP" sz="3600" dirty="0">
                <a:latin typeface="+mn-ea"/>
                <a:ea typeface="+mn-ea"/>
              </a:rPr>
            </a:br>
            <a:r>
              <a:rPr lang="en-US" altLang="ja-JP" sz="3600" dirty="0">
                <a:latin typeface="+mn-ea"/>
                <a:ea typeface="+mn-ea"/>
              </a:rPr>
              <a:t>3</a:t>
            </a:r>
            <a:r>
              <a:rPr lang="ja-JP" altLang="en-US" sz="3600" dirty="0">
                <a:latin typeface="+mn-ea"/>
                <a:ea typeface="+mn-ea"/>
              </a:rPr>
              <a:t>章 強化学習の解法</a:t>
            </a:r>
            <a:r>
              <a:rPr lang="en-US" altLang="ja-JP" sz="3600" dirty="0">
                <a:latin typeface="+mn-ea"/>
                <a:ea typeface="+mn-ea"/>
              </a:rPr>
              <a:t>(2):</a:t>
            </a:r>
            <a:br>
              <a:rPr lang="en-US" altLang="ja-JP" sz="3600" dirty="0">
                <a:latin typeface="+mn-ea"/>
                <a:ea typeface="+mn-ea"/>
              </a:rPr>
            </a:br>
            <a:r>
              <a:rPr lang="ja-JP" altLang="en-US" sz="3600" dirty="0">
                <a:latin typeface="+mn-ea"/>
                <a:ea typeface="+mn-ea"/>
              </a:rPr>
              <a:t>経験から計画を立てる</a:t>
            </a:r>
            <a:r>
              <a:rPr lang="en-US" altLang="ja-JP" sz="3600" dirty="0">
                <a:latin typeface="+mn-ea"/>
                <a:ea typeface="+mn-ea"/>
              </a:rPr>
              <a:t>(</a:t>
            </a:r>
            <a:r>
              <a:rPr lang="ja-JP" altLang="en-US" sz="3600" dirty="0">
                <a:latin typeface="+mn-ea"/>
                <a:ea typeface="+mn-ea"/>
              </a:rPr>
              <a:t>後編</a:t>
            </a:r>
            <a:r>
              <a:rPr lang="en-US" altLang="ja-JP" sz="3600" dirty="0">
                <a:latin typeface="+mn-ea"/>
                <a:ea typeface="+mn-ea"/>
              </a:rPr>
              <a:t>)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en-US" altLang="ja-JP" dirty="0"/>
              <a:t>1116 17 9036</a:t>
            </a:r>
          </a:p>
          <a:p>
            <a:r>
              <a:rPr lang="ja-JP" altLang="en-US" dirty="0"/>
              <a:t>山口真哉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・</a:t>
            </a:r>
            <a:r>
              <a:rPr lang="en-US" altLang="ja-JP" dirty="0"/>
              <a:t>15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Actor Critic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0A8E72-63AC-4863-81A3-189140361F54}"/>
              </a:ext>
            </a:extLst>
          </p:cNvPr>
          <p:cNvSpPr txBox="1"/>
          <p:nvPr/>
        </p:nvSpPr>
        <p:spPr>
          <a:xfrm>
            <a:off x="1743038" y="1553023"/>
            <a:ext cx="6898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Value</a:t>
            </a:r>
            <a:r>
              <a:rPr lang="ja-JP" altLang="en-US" dirty="0"/>
              <a:t>ベースと</a:t>
            </a:r>
            <a:r>
              <a:rPr lang="en-US" altLang="ja-JP" dirty="0"/>
              <a:t>Policy</a:t>
            </a:r>
            <a:r>
              <a:rPr lang="ja-JP" altLang="en-US" dirty="0"/>
              <a:t>ベースを組み合わせた手法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詳細は省くが</a:t>
            </a:r>
            <a:r>
              <a:rPr lang="en-US" altLang="ja-JP" dirty="0"/>
              <a:t>critic</a:t>
            </a:r>
            <a:r>
              <a:rPr lang="ja-JP" altLang="en-US" dirty="0"/>
              <a:t>によって</a:t>
            </a:r>
            <a:r>
              <a:rPr lang="en-US" altLang="ja-JP" dirty="0"/>
              <a:t>actor</a:t>
            </a:r>
            <a:r>
              <a:rPr lang="ja-JP" altLang="en-US" dirty="0"/>
              <a:t>と</a:t>
            </a:r>
            <a:r>
              <a:rPr lang="en-US" altLang="ja-JP" dirty="0"/>
              <a:t>critic</a:t>
            </a:r>
            <a:r>
              <a:rPr lang="ja-JP" altLang="en-US" dirty="0"/>
              <a:t>を更新する</a:t>
            </a:r>
            <a:r>
              <a:rPr lang="en-US" altLang="ja-JP" dirty="0"/>
              <a:t>. (Agent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人</a:t>
            </a:r>
            <a:r>
              <a:rPr lang="en-US" altLang="ja-JP" dirty="0"/>
              <a:t>)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4276F93-0CFB-4D79-A670-5F83C5D0C56B}"/>
              </a:ext>
            </a:extLst>
          </p:cNvPr>
          <p:cNvGrpSpPr/>
          <p:nvPr/>
        </p:nvGrpSpPr>
        <p:grpSpPr>
          <a:xfrm>
            <a:off x="3384261" y="3361351"/>
            <a:ext cx="5423478" cy="2978861"/>
            <a:chOff x="2130465" y="2921403"/>
            <a:chExt cx="5423478" cy="2978861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7E15A22E-542D-4007-9155-306CB1D910C5}"/>
                </a:ext>
              </a:extLst>
            </p:cNvPr>
            <p:cNvGrpSpPr/>
            <p:nvPr/>
          </p:nvGrpSpPr>
          <p:grpSpPr>
            <a:xfrm>
              <a:off x="2130465" y="3272379"/>
              <a:ext cx="5423478" cy="2441061"/>
              <a:chOff x="1414473" y="2772047"/>
              <a:chExt cx="5423478" cy="2441061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EE425CC2-3A3E-4DBA-AD0A-142D17B62D0A}"/>
                  </a:ext>
                </a:extLst>
              </p:cNvPr>
              <p:cNvGrpSpPr/>
              <p:nvPr/>
            </p:nvGrpSpPr>
            <p:grpSpPr>
              <a:xfrm>
                <a:off x="1849456" y="2772047"/>
                <a:ext cx="4988495" cy="2276911"/>
                <a:chOff x="2013358" y="2866938"/>
                <a:chExt cx="4988495" cy="2276911"/>
              </a:xfrm>
            </p:grpSpPr>
            <p:sp>
              <p:nvSpPr>
                <p:cNvPr id="2" name="四角形: 角を丸くする 1">
                  <a:extLst>
                    <a:ext uri="{FF2B5EF4-FFF2-40B4-BE49-F238E27FC236}">
                      <a16:creationId xmlns:a16="http://schemas.microsoft.com/office/drawing/2014/main" id="{BD106332-EB0D-4339-8016-7255975E439F}"/>
                    </a:ext>
                  </a:extLst>
                </p:cNvPr>
                <p:cNvSpPr/>
                <p:nvPr/>
              </p:nvSpPr>
              <p:spPr>
                <a:xfrm>
                  <a:off x="2013358" y="2866938"/>
                  <a:ext cx="1887523" cy="765495"/>
                </a:xfrm>
                <a:prstGeom prst="round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方策</a:t>
                  </a:r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(actor)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9C730B80-050C-40C0-8EE0-B25234DF9369}"/>
                    </a:ext>
                  </a:extLst>
                </p:cNvPr>
                <p:cNvSpPr/>
                <p:nvPr/>
              </p:nvSpPr>
              <p:spPr>
                <a:xfrm>
                  <a:off x="2013358" y="4378354"/>
                  <a:ext cx="1887523" cy="765495"/>
                </a:xfrm>
                <a:prstGeom prst="round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方策評価</a:t>
                  </a:r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(critic)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4CA8F7C-F184-415C-B63F-D1DE16280639}"/>
                    </a:ext>
                  </a:extLst>
                </p:cNvPr>
                <p:cNvCxnSpPr>
                  <a:cxnSpLocks/>
                  <a:stCxn id="10" idx="0"/>
                  <a:endCxn id="2" idx="2"/>
                </p:cNvCxnSpPr>
                <p:nvPr/>
              </p:nvCxnSpPr>
              <p:spPr>
                <a:xfrm flipV="1">
                  <a:off x="2957120" y="3632433"/>
                  <a:ext cx="0" cy="745921"/>
                </a:xfrm>
                <a:prstGeom prst="straightConnector1">
                  <a:avLst/>
                </a:prstGeom>
                <a:ln w="158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852C6506-F857-4136-B436-DAB64FB5FFCB}"/>
                    </a:ext>
                  </a:extLst>
                </p:cNvPr>
                <p:cNvCxnSpPr>
                  <a:cxnSpLocks/>
                  <a:stCxn id="2" idx="3"/>
                  <a:endCxn id="17" idx="1"/>
                </p:cNvCxnSpPr>
                <p:nvPr/>
              </p:nvCxnSpPr>
              <p:spPr>
                <a:xfrm>
                  <a:off x="3900881" y="3249686"/>
                  <a:ext cx="1213449" cy="4153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3ABCCB9B-9EB8-40A3-933D-77594464ED59}"/>
                    </a:ext>
                  </a:extLst>
                </p:cNvPr>
                <p:cNvGrpSpPr/>
                <p:nvPr/>
              </p:nvGrpSpPr>
              <p:grpSpPr>
                <a:xfrm>
                  <a:off x="3900881" y="3632433"/>
                  <a:ext cx="2426898" cy="1306566"/>
                  <a:chOff x="3900881" y="3632433"/>
                  <a:chExt cx="2426898" cy="1128669"/>
                </a:xfrm>
              </p:grpSpPr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872E75F0-460E-4652-AAEA-811F3815142C}"/>
                      </a:ext>
                    </a:extLst>
                  </p:cNvPr>
                  <p:cNvCxnSpPr>
                    <a:cxnSpLocks/>
                    <a:endCxn id="10" idx="3"/>
                  </p:cNvCxnSpPr>
                  <p:nvPr/>
                </p:nvCxnSpPr>
                <p:spPr>
                  <a:xfrm flipH="1">
                    <a:off x="3900881" y="4761102"/>
                    <a:ext cx="2426898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>
                    <a:extLst>
                      <a:ext uri="{FF2B5EF4-FFF2-40B4-BE49-F238E27FC236}">
                        <a16:creationId xmlns:a16="http://schemas.microsoft.com/office/drawing/2014/main" id="{70E3F806-E97D-4DFC-B8BE-EE838781FF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7779" y="3632433"/>
                    <a:ext cx="0" cy="112866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グループ化 40">
                  <a:extLst>
                    <a:ext uri="{FF2B5EF4-FFF2-40B4-BE49-F238E27FC236}">
                      <a16:creationId xmlns:a16="http://schemas.microsoft.com/office/drawing/2014/main" id="{6675F057-9BA5-48FF-AE44-E1F7BAD0A835}"/>
                    </a:ext>
                  </a:extLst>
                </p:cNvPr>
                <p:cNvGrpSpPr/>
                <p:nvPr/>
              </p:nvGrpSpPr>
              <p:grpSpPr>
                <a:xfrm>
                  <a:off x="3900881" y="3632433"/>
                  <a:ext cx="1887446" cy="1017205"/>
                  <a:chOff x="3900881" y="3632433"/>
                  <a:chExt cx="1887446" cy="1017205"/>
                </a:xfrm>
              </p:grpSpPr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3CA8A62B-0100-46DF-94CB-06AF384440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8327" y="3632433"/>
                    <a:ext cx="0" cy="1013052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矢印コネクタ 36">
                    <a:extLst>
                      <a:ext uri="{FF2B5EF4-FFF2-40B4-BE49-F238E27FC236}">
                        <a16:creationId xmlns:a16="http://schemas.microsoft.com/office/drawing/2014/main" id="{1467A53E-09EC-42F7-B6CA-9A318C40FC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0881" y="4645485"/>
                    <a:ext cx="1887444" cy="415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E4C60345-C495-4B46-8917-E8D9828F3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13269" y="3632433"/>
                  <a:ext cx="1162836" cy="101720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四角形: 角を丸くする 16">
                  <a:extLst>
                    <a:ext uri="{FF2B5EF4-FFF2-40B4-BE49-F238E27FC236}">
                      <a16:creationId xmlns:a16="http://schemas.microsoft.com/office/drawing/2014/main" id="{D58B6082-09EA-4EDD-AF22-5765FF5703DB}"/>
                    </a:ext>
                  </a:extLst>
                </p:cNvPr>
                <p:cNvSpPr/>
                <p:nvPr/>
              </p:nvSpPr>
              <p:spPr>
                <a:xfrm>
                  <a:off x="5114330" y="2871091"/>
                  <a:ext cx="1887523" cy="765495"/>
                </a:xfrm>
                <a:prstGeom prst="roundRect">
                  <a:avLst/>
                </a:prstGeom>
                <a:noFill/>
                <a:ln w="19050"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環境</a:t>
                  </a:r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(system)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0F1D0A2-9212-4C46-AE39-455059DA8C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536" y="2797559"/>
                    <a:ext cx="8443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/>
                      <a:t>行動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0F1D0A2-9212-4C46-AE39-455059DA8C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1536" y="2797559"/>
                    <a:ext cx="84433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755"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05ABB330-F09A-4073-896F-EFB9D626621C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885" y="4214665"/>
                    <a:ext cx="8225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b="0" dirty="0"/>
                      <a:t>状態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05ABB330-F09A-4073-896F-EFB9D62662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5885" y="4214665"/>
                    <a:ext cx="8225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667" t="-1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2996FD42-A4B3-4AFC-880F-CB7D050FA98B}"/>
                      </a:ext>
                    </a:extLst>
                  </p:cNvPr>
                  <p:cNvSpPr txBox="1"/>
                  <p:nvPr/>
                </p:nvSpPr>
                <p:spPr>
                  <a:xfrm>
                    <a:off x="4680701" y="4843776"/>
                    <a:ext cx="8245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b="0" dirty="0"/>
                      <a:t>報酬 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2996FD42-A4B3-4AFC-880F-CB7D050FA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0701" y="4843776"/>
                    <a:ext cx="8245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667" t="-1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65DA926-0416-461A-AA0A-A08EB6E1D219}"/>
                  </a:ext>
                </a:extLst>
              </p:cNvPr>
              <p:cNvSpPr txBox="1"/>
              <p:nvPr/>
            </p:nvSpPr>
            <p:spPr>
              <a:xfrm>
                <a:off x="1414473" y="372583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方策改善</a:t>
                </a:r>
              </a:p>
            </p:txBody>
          </p:sp>
        </p:grp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C1CDBBD8-C639-45F2-B48A-280267E2ED84}"/>
                </a:ext>
              </a:extLst>
            </p:cNvPr>
            <p:cNvSpPr/>
            <p:nvPr/>
          </p:nvSpPr>
          <p:spPr>
            <a:xfrm>
              <a:off x="2138506" y="2921403"/>
              <a:ext cx="2507038" cy="2978861"/>
            </a:xfrm>
            <a:prstGeom prst="roundRect">
              <a:avLst>
                <a:gd name="adj" fmla="val 9785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991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Actor Critic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0A8E72-63AC-4863-81A3-189140361F54}"/>
              </a:ext>
            </a:extLst>
          </p:cNvPr>
          <p:cNvSpPr txBox="1"/>
          <p:nvPr/>
        </p:nvSpPr>
        <p:spPr>
          <a:xfrm>
            <a:off x="1743038" y="1553023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学習に時間はかかるが</a:t>
            </a:r>
            <a:r>
              <a:rPr lang="en-US" altLang="ja-JP" dirty="0"/>
              <a:t>, </a:t>
            </a:r>
            <a:r>
              <a:rPr lang="ja-JP" altLang="en-US" dirty="0"/>
              <a:t>めっちゃいい性能が出ている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特にゴール方向がちゃんと評価されているのが印象的</a:t>
            </a:r>
            <a:r>
              <a:rPr lang="en-US" altLang="ja-JP" dirty="0"/>
              <a:t>.</a:t>
            </a:r>
          </a:p>
        </p:txBody>
      </p:sp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6AD13210-CCF9-4C2B-B177-FFB0C929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4" y="2950234"/>
            <a:ext cx="3582169" cy="268662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7B7B8E77-54BA-4F18-B4AF-3A6C8ED0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6" y="2950234"/>
            <a:ext cx="3582169" cy="268662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35976C-CD35-4FB7-898A-C981A122ACEA}"/>
              </a:ext>
            </a:extLst>
          </p:cNvPr>
          <p:cNvSpPr txBox="1"/>
          <p:nvPr/>
        </p:nvSpPr>
        <p:spPr>
          <a:xfrm>
            <a:off x="6293577" y="5772188"/>
            <a:ext cx="3813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epiosode</a:t>
            </a:r>
            <a:r>
              <a:rPr kumimoji="1" lang="ja-JP" altLang="en-US" sz="1600" dirty="0"/>
              <a:t>数が他より多くしているのに注意</a:t>
            </a:r>
          </a:p>
        </p:txBody>
      </p:sp>
    </p:spTree>
    <p:extLst>
      <p:ext uri="{BB962C8B-B14F-4D97-AF65-F5344CB8AC3E}">
        <p14:creationId xmlns:p14="http://schemas.microsoft.com/office/powerpoint/2010/main" val="1558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まとめ</a:t>
            </a:r>
            <a:endParaRPr lang="en-US" altLang="ja-JP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8D3112-883F-4A99-BD26-664463F0334E}"/>
              </a:ext>
            </a:extLst>
          </p:cNvPr>
          <p:cNvSpPr txBox="1"/>
          <p:nvPr/>
        </p:nvSpPr>
        <p:spPr>
          <a:xfrm>
            <a:off x="2165020" y="1783637"/>
            <a:ext cx="64876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OpenAI</a:t>
            </a:r>
            <a:r>
              <a:rPr lang="en-US" altLang="ja-JP" dirty="0"/>
              <a:t> Gym</a:t>
            </a:r>
            <a:r>
              <a:rPr lang="ja-JP" altLang="en-US" dirty="0"/>
              <a:t>を使って強化学習の手法を見てきた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実装の詳細は紹介しなかったが</a:t>
            </a:r>
            <a:r>
              <a:rPr lang="en-US" altLang="ja-JP" dirty="0"/>
              <a:t>Q</a:t>
            </a:r>
            <a:r>
              <a:rPr lang="ja-JP" altLang="en-US" dirty="0"/>
              <a:t>テーブルを使って実装した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( Q[ s ] [ a ] := </a:t>
            </a:r>
            <a:r>
              <a:rPr lang="ja-JP" altLang="en-US" dirty="0"/>
              <a:t>状態 </a:t>
            </a:r>
            <a:r>
              <a:rPr lang="en-US" altLang="ja-JP" dirty="0"/>
              <a:t>s </a:t>
            </a:r>
            <a:r>
              <a:rPr lang="ja-JP" altLang="en-US" dirty="0"/>
              <a:t>で行動 </a:t>
            </a:r>
            <a:r>
              <a:rPr lang="en-US" altLang="ja-JP" dirty="0"/>
              <a:t>a</a:t>
            </a:r>
            <a:r>
              <a:rPr lang="ja-JP" altLang="en-US" dirty="0"/>
              <a:t> した時の状態行動価値 </a:t>
            </a:r>
            <a:r>
              <a:rPr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しかし</a:t>
            </a:r>
            <a:r>
              <a:rPr lang="en-US" altLang="ja-JP" dirty="0"/>
              <a:t>Q</a:t>
            </a:r>
            <a:r>
              <a:rPr lang="ja-JP" altLang="en-US" dirty="0"/>
              <a:t>テーブルというデータの持ち方は連続値だと破綻する</a:t>
            </a:r>
            <a:r>
              <a:rPr lang="en-US" altLang="ja-JP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メモリと実行時間が有限ではないため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次章ではパラメータを持った関数で</a:t>
            </a:r>
            <a:r>
              <a:rPr lang="en-US" altLang="ja-JP" dirty="0"/>
              <a:t>Q</a:t>
            </a:r>
            <a:r>
              <a:rPr lang="ja-JP" altLang="en-US" dirty="0"/>
              <a:t>値の算出を行う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</a:t>
            </a:r>
            <a:r>
              <a:rPr lang="ja-JP" altLang="en-US" dirty="0"/>
              <a:t>値の近似方法が鍵になる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61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5251DF-6734-49CB-A6B9-E1DA9AA2073D}"/>
              </a:ext>
            </a:extLst>
          </p:cNvPr>
          <p:cNvSpPr txBox="1"/>
          <p:nvPr/>
        </p:nvSpPr>
        <p:spPr>
          <a:xfrm>
            <a:off x="2759189" y="3013501"/>
            <a:ext cx="6673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何か質問はありますか？</a:t>
            </a:r>
          </a:p>
        </p:txBody>
      </p:sp>
    </p:spTree>
    <p:extLst>
      <p:ext uri="{BB962C8B-B14F-4D97-AF65-F5344CB8AC3E}">
        <p14:creationId xmlns:p14="http://schemas.microsoft.com/office/powerpoint/2010/main" val="342952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910488" y="1021069"/>
            <a:ext cx="458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chap 3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81E8819-E4D2-47AA-8E02-603638F0FCB7}"/>
                  </a:ext>
                </a:extLst>
              </p:cNvPr>
              <p:cNvSpPr txBox="1"/>
              <p:nvPr/>
            </p:nvSpPr>
            <p:spPr>
              <a:xfrm>
                <a:off x="1887523" y="1761688"/>
                <a:ext cx="7541745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行動した「経験」を活用するにあたって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検討すべき点が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つある</a:t>
                </a:r>
                <a:r>
                  <a:rPr lang="en-US" altLang="ja-JP" dirty="0"/>
                  <a:t>.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ja-JP" altLang="en-US" dirty="0"/>
                  <a:t>経験の蓄積と活用のバランス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先週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– 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Greedy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ja-JP" altLang="en-US" dirty="0">
                    <a:latin typeface="+mn-ea"/>
                  </a:rPr>
                  <a:t>を使ってコイントスをした</a:t>
                </a:r>
                <a:r>
                  <a:rPr lang="en-US" altLang="ja-JP" dirty="0">
                    <a:latin typeface="+mn-ea"/>
                  </a:rPr>
                  <a:t>)</a:t>
                </a:r>
                <a:endParaRPr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ja-JP" altLang="en-US" dirty="0"/>
                  <a:t>計画の修正を実績から行うか予測で行うか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理論までやった</a:t>
                </a:r>
                <a:r>
                  <a:rPr lang="en-US" altLang="ja-JP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ja-JP" altLang="en-US" dirty="0"/>
                  <a:t>経験を価値評価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戦略どちらの更新に利用するか</a:t>
                </a:r>
                <a:endParaRPr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81E8819-E4D2-47AA-8E02-603638F0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23" y="1761688"/>
                <a:ext cx="7541745" cy="2862322"/>
              </a:xfrm>
              <a:prstGeom prst="rect">
                <a:avLst/>
              </a:prstGeom>
              <a:blipFill>
                <a:blip r:embed="rId2"/>
                <a:stretch>
                  <a:fillRect l="-728" t="-1702" r="-2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2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910488" y="1021069"/>
            <a:ext cx="458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chap 3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81E8819-E4D2-47AA-8E02-603638F0FCB7}"/>
                  </a:ext>
                </a:extLst>
              </p:cNvPr>
              <p:cNvSpPr txBox="1"/>
              <p:nvPr/>
            </p:nvSpPr>
            <p:spPr>
              <a:xfrm>
                <a:off x="1887523" y="1761688"/>
                <a:ext cx="5737468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今回は実験メインで進めていく</a:t>
                </a:r>
                <a:r>
                  <a:rPr lang="en-US" altLang="ja-JP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 err="1"/>
                  <a:t>OpenALGym</a:t>
                </a:r>
                <a:r>
                  <a:rPr lang="ja-JP" altLang="en-US" dirty="0"/>
                  <a:t>の</a:t>
                </a:r>
                <a:r>
                  <a:rPr lang="en-US" altLang="ja-JP" dirty="0" err="1"/>
                  <a:t>FrozenLake</a:t>
                </a:r>
                <a:r>
                  <a:rPr lang="ja-JP" altLang="en-US" dirty="0"/>
                  <a:t>を使う</a:t>
                </a:r>
                <a:r>
                  <a:rPr lang="en-US" altLang="ja-JP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G</a:t>
                </a:r>
                <a:r>
                  <a:rPr lang="ja-JP" altLang="en-US" dirty="0"/>
                  <a:t>のマスが報酬が</a:t>
                </a:r>
                <a:r>
                  <a:rPr lang="en-US" altLang="ja-JP" dirty="0"/>
                  <a:t>1, </a:t>
                </a:r>
                <a:r>
                  <a:rPr lang="ja-JP" altLang="en-US" dirty="0"/>
                  <a:t>それ以外は報酬を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を得る</a:t>
                </a:r>
                <a:r>
                  <a:rPr lang="en-US" altLang="ja-JP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H or G </a:t>
                </a:r>
                <a:r>
                  <a:rPr lang="ja-JP" altLang="en-US" dirty="0"/>
                  <a:t>のマスに到達するとそのエピソードは終了する</a:t>
                </a:r>
                <a:r>
                  <a:rPr lang="en-US" altLang="ja-JP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特に断らない限り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とする</a:t>
                </a:r>
                <a:r>
                  <a:rPr lang="en-US" altLang="ja-JP" dirty="0"/>
                  <a:t>.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81E8819-E4D2-47AA-8E02-603638F0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23" y="1761688"/>
                <a:ext cx="5737468" cy="2585323"/>
              </a:xfrm>
              <a:prstGeom prst="rect">
                <a:avLst/>
              </a:prstGeom>
              <a:blipFill>
                <a:blip r:embed="rId2"/>
                <a:stretch>
                  <a:fillRect l="-744" t="-1887" r="-213" b="-3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C2B3261B-125F-4254-AA31-5EB5EE8D986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64527405"/>
              </p:ext>
            </p:extLst>
          </p:nvPr>
        </p:nvGraphicFramePr>
        <p:xfrm>
          <a:off x="8051073" y="420432"/>
          <a:ext cx="3508323" cy="35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66">
                  <a:extLst>
                    <a:ext uri="{9D8B030D-6E8A-4147-A177-3AD203B41FA5}">
                      <a16:colId xmlns:a16="http://schemas.microsoft.com/office/drawing/2014/main" val="4080016438"/>
                    </a:ext>
                  </a:extLst>
                </a:gridCol>
                <a:gridCol w="896795">
                  <a:extLst>
                    <a:ext uri="{9D8B030D-6E8A-4147-A177-3AD203B41FA5}">
                      <a16:colId xmlns:a16="http://schemas.microsoft.com/office/drawing/2014/main" val="200644740"/>
                    </a:ext>
                  </a:extLst>
                </a:gridCol>
                <a:gridCol w="877081">
                  <a:extLst>
                    <a:ext uri="{9D8B030D-6E8A-4147-A177-3AD203B41FA5}">
                      <a16:colId xmlns:a16="http://schemas.microsoft.com/office/drawing/2014/main" val="1434395634"/>
                    </a:ext>
                  </a:extLst>
                </a:gridCol>
                <a:gridCol w="877081">
                  <a:extLst>
                    <a:ext uri="{9D8B030D-6E8A-4147-A177-3AD203B41FA5}">
                      <a16:colId xmlns:a16="http://schemas.microsoft.com/office/drawing/2014/main" val="1070548220"/>
                    </a:ext>
                  </a:extLst>
                </a:gridCol>
              </a:tblGrid>
              <a:tr h="8696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64993"/>
                  </a:ext>
                </a:extLst>
              </a:tr>
              <a:tr h="88176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kumimoji="1" lang="ja-JP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1" lang="ja-JP" alt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07007"/>
                  </a:ext>
                </a:extLst>
              </a:tr>
              <a:tr h="88176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1" lang="ja-JP" alt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619547"/>
                  </a:ext>
                </a:extLst>
              </a:tr>
              <a:tr h="881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1" lang="ja-JP" alt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kumimoji="1" lang="ja-JP" alt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9597"/>
                  </a:ext>
                </a:extLst>
              </a:tr>
            </a:tbl>
          </a:graphicData>
        </a:graphic>
      </p:graphicFrame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51BEC275-A52E-428F-9636-9C54EDDE0B7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68772086"/>
              </p:ext>
            </p:extLst>
          </p:nvPr>
        </p:nvGraphicFramePr>
        <p:xfrm>
          <a:off x="3749880" y="4915949"/>
          <a:ext cx="1529095" cy="152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79">
                  <a:extLst>
                    <a:ext uri="{9D8B030D-6E8A-4147-A177-3AD203B41FA5}">
                      <a16:colId xmlns:a16="http://schemas.microsoft.com/office/drawing/2014/main" val="200644740"/>
                    </a:ext>
                  </a:extLst>
                </a:gridCol>
                <a:gridCol w="505908">
                  <a:extLst>
                    <a:ext uri="{9D8B030D-6E8A-4147-A177-3AD203B41FA5}">
                      <a16:colId xmlns:a16="http://schemas.microsoft.com/office/drawing/2014/main" val="1434395634"/>
                    </a:ext>
                  </a:extLst>
                </a:gridCol>
                <a:gridCol w="505908">
                  <a:extLst>
                    <a:ext uri="{9D8B030D-6E8A-4147-A177-3AD203B41FA5}">
                      <a16:colId xmlns:a16="http://schemas.microsoft.com/office/drawing/2014/main" val="1070548220"/>
                    </a:ext>
                  </a:extLst>
                </a:gridCol>
              </a:tblGrid>
              <a:tr h="504147"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</a:rPr>
                        <a:t>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64993"/>
                  </a:ext>
                </a:extLst>
              </a:tr>
              <a:tr h="5041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07007"/>
                  </a:ext>
                </a:extLst>
              </a:tr>
              <a:tr h="50414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619547"/>
                  </a:ext>
                </a:extLst>
              </a:tr>
            </a:tbl>
          </a:graphicData>
        </a:graphic>
      </p:graphicFrame>
      <p:pic>
        <p:nvPicPr>
          <p:cNvPr id="10" name="図 9" descr="グラフ, 散布図&#10;&#10;自動的に生成された説明">
            <a:extLst>
              <a:ext uri="{FF2B5EF4-FFF2-40B4-BE49-F238E27FC236}">
                <a16:creationId xmlns:a16="http://schemas.microsoft.com/office/drawing/2014/main" id="{35DD5E5A-3541-4378-A120-92C137147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73" y="4143125"/>
            <a:ext cx="3508323" cy="2631243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191E0EC7-5FE8-41F2-A21B-E731D05CCC8F}"/>
              </a:ext>
            </a:extLst>
          </p:cNvPr>
          <p:cNvSpPr/>
          <p:nvPr/>
        </p:nvSpPr>
        <p:spPr>
          <a:xfrm>
            <a:off x="9773174" y="5394121"/>
            <a:ext cx="721454" cy="729842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70463400-94AE-4D58-9E95-A9AE9138F399}"/>
              </a:ext>
            </a:extLst>
          </p:cNvPr>
          <p:cNvSpPr/>
          <p:nvPr/>
        </p:nvSpPr>
        <p:spPr>
          <a:xfrm>
            <a:off x="5589917" y="4915949"/>
            <a:ext cx="4183257" cy="637606"/>
          </a:xfrm>
          <a:custGeom>
            <a:avLst/>
            <a:gdLst>
              <a:gd name="connsiteX0" fmla="*/ 0 w 3875713"/>
              <a:gd name="connsiteY0" fmla="*/ 637606 h 637606"/>
              <a:gd name="connsiteX1" fmla="*/ 1551963 w 3875713"/>
              <a:gd name="connsiteY1" fmla="*/ 42 h 637606"/>
              <a:gd name="connsiteX2" fmla="*/ 3875713 w 3875713"/>
              <a:gd name="connsiteY2" fmla="*/ 612439 h 63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5713" h="637606">
                <a:moveTo>
                  <a:pt x="0" y="637606"/>
                </a:moveTo>
                <a:cubicBezTo>
                  <a:pt x="453005" y="320921"/>
                  <a:pt x="906011" y="4236"/>
                  <a:pt x="1551963" y="42"/>
                </a:cubicBezTo>
                <a:cubicBezTo>
                  <a:pt x="2197915" y="-4152"/>
                  <a:pt x="3036814" y="304143"/>
                  <a:pt x="3875713" y="612439"/>
                </a:cubicBezTo>
              </a:path>
            </a:pathLst>
          </a:custGeom>
          <a:noFill/>
          <a:ln w="15875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83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C0EB1C4-2A97-4756-B8CB-297023F7B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418" y="1294967"/>
            <a:ext cx="3308182" cy="2481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6FAB91-8625-4E1D-84C6-D275606030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2967" y="1294967"/>
            <a:ext cx="3308182" cy="2481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784653" y="751256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モンテカルロ法</a:t>
            </a:r>
            <a:endParaRPr lang="en-US" altLang="ja-JP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3832D94-D4F3-4526-AB86-27BEE4984B1F}"/>
              </a:ext>
            </a:extLst>
          </p:cNvPr>
          <p:cNvGrpSpPr/>
          <p:nvPr/>
        </p:nvGrpSpPr>
        <p:grpSpPr>
          <a:xfrm>
            <a:off x="1596705" y="3867149"/>
            <a:ext cx="9582838" cy="2840470"/>
            <a:chOff x="2192324" y="3827472"/>
            <a:chExt cx="9582838" cy="2840470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433DD33D-6DB7-4180-A54E-190972E62A90}"/>
                </a:ext>
              </a:extLst>
            </p:cNvPr>
            <p:cNvGrpSpPr/>
            <p:nvPr/>
          </p:nvGrpSpPr>
          <p:grpSpPr>
            <a:xfrm>
              <a:off x="8367816" y="4305494"/>
              <a:ext cx="2845732" cy="2212236"/>
              <a:chOff x="7841842" y="3343421"/>
              <a:chExt cx="3799096" cy="2972973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FFE92F70-4C3E-4A5C-AEA8-B80D5985E72D}"/>
                  </a:ext>
                </a:extLst>
              </p:cNvPr>
              <p:cNvSpPr/>
              <p:nvPr/>
            </p:nvSpPr>
            <p:spPr>
              <a:xfrm>
                <a:off x="9706061" y="4782377"/>
                <a:ext cx="159391" cy="1529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7C082A18-2E18-4229-B96A-747801A38F53}"/>
                  </a:ext>
                </a:extLst>
              </p:cNvPr>
              <p:cNvGrpSpPr/>
              <p:nvPr/>
            </p:nvGrpSpPr>
            <p:grpSpPr>
              <a:xfrm>
                <a:off x="7841842" y="3343421"/>
                <a:ext cx="3799096" cy="2972973"/>
                <a:chOff x="7841842" y="3343421"/>
                <a:chExt cx="3799096" cy="2972973"/>
              </a:xfrm>
            </p:grpSpPr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4A815BCE-B9A9-4382-89C0-E9BADE44087B}"/>
                    </a:ext>
                  </a:extLst>
                </p:cNvPr>
                <p:cNvCxnSpPr/>
                <p:nvPr/>
              </p:nvCxnSpPr>
              <p:spPr>
                <a:xfrm flipV="1">
                  <a:off x="8053432" y="4228051"/>
                  <a:ext cx="2667699" cy="17784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47F9F699-B4BE-4DF3-86E6-C1E0AA23E39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1842" y="6063375"/>
                  <a:ext cx="568531" cy="253019"/>
                </a:xfrm>
                <a:prstGeom prst="rect">
                  <a:avLst/>
                </a:prstGeom>
              </p:spPr>
            </p:pic>
            <p:pic>
              <p:nvPicPr>
                <p:cNvPr id="17" name="図 16">
                  <a:extLst>
                    <a:ext uri="{FF2B5EF4-FFF2-40B4-BE49-F238E27FC236}">
                      <a16:creationId xmlns:a16="http://schemas.microsoft.com/office/drawing/2014/main" id="{65FAE642-BFD4-4ECF-A85D-7C47814A227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1370" y="3343421"/>
                  <a:ext cx="1609568" cy="760583"/>
                </a:xfrm>
                <a:prstGeom prst="rect">
                  <a:avLst/>
                </a:prstGeom>
              </p:spPr>
            </p:pic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EF3B17BA-23A9-4B37-833F-58ED4B1D07ED}"/>
                    </a:ext>
                  </a:extLst>
                </p:cNvPr>
                <p:cNvSpPr/>
                <p:nvPr/>
              </p:nvSpPr>
              <p:spPr>
                <a:xfrm>
                  <a:off x="10574352" y="4173560"/>
                  <a:ext cx="159391" cy="15294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1A2E78EB-F586-46D5-986B-AAD6FFA180BB}"/>
                    </a:ext>
                  </a:extLst>
                </p:cNvPr>
                <p:cNvSpPr/>
                <p:nvPr/>
              </p:nvSpPr>
              <p:spPr>
                <a:xfrm>
                  <a:off x="8046411" y="5910432"/>
                  <a:ext cx="159391" cy="15294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87DBFEEC-88D8-4B05-94AE-FF3ED0004FD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90445" y="5017900"/>
                  <a:ext cx="977717" cy="275553"/>
                </a:xfrm>
                <a:prstGeom prst="rect">
                  <a:avLst/>
                </a:prstGeom>
              </p:spPr>
            </p:pic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5D66A0E1-1234-4A2E-B568-8EFB9979A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6988" y="4789554"/>
                  <a:ext cx="1585518" cy="10711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2DAFB1A2-AEA1-49EE-881A-3E163174677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95" y="5155676"/>
                  <a:ext cx="141752" cy="114316"/>
                </a:xfrm>
                <a:prstGeom prst="rect">
                  <a:avLst/>
                </a:prstGeom>
              </p:spPr>
            </p:pic>
            <p:pic>
              <p:nvPicPr>
                <p:cNvPr id="33" name="図 32">
                  <a:extLst>
                    <a:ext uri="{FF2B5EF4-FFF2-40B4-BE49-F238E27FC236}">
                      <a16:creationId xmlns:a16="http://schemas.microsoft.com/office/drawing/2014/main" id="{66F32E23-57EA-4928-8E64-FC9E7A5532D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2506" y="4302097"/>
                  <a:ext cx="565483" cy="1707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06EDFC72-0D3B-4947-9AF5-CF79CC839D7C}"/>
                </a:ext>
              </a:extLst>
            </p:cNvPr>
            <p:cNvGrpSpPr/>
            <p:nvPr/>
          </p:nvGrpSpPr>
          <p:grpSpPr>
            <a:xfrm>
              <a:off x="2192324" y="3827472"/>
              <a:ext cx="9582838" cy="2840470"/>
              <a:chOff x="2192324" y="3827472"/>
              <a:chExt cx="9582838" cy="2840470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3F993820-EF24-4F50-AFE9-F8426B191F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004" y="4790158"/>
                <a:ext cx="4872604" cy="691383"/>
              </a:xfrm>
              <a:prstGeom prst="rect">
                <a:avLst/>
              </a:prstGeom>
            </p:spPr>
          </p:pic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F20B0047-5536-49DE-AD11-93B2A1C22A1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1946" y="5913757"/>
                <a:ext cx="2453983" cy="222535"/>
              </a:xfrm>
              <a:prstGeom prst="rect">
                <a:avLst/>
              </a:prstGeom>
            </p:spPr>
          </p:pic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B4A272D-6747-4F8A-9ECD-54D9D7E37EEF}"/>
                  </a:ext>
                </a:extLst>
              </p:cNvPr>
              <p:cNvSpPr/>
              <p:nvPr/>
            </p:nvSpPr>
            <p:spPr>
              <a:xfrm>
                <a:off x="2192324" y="4046082"/>
                <a:ext cx="9582838" cy="2621860"/>
              </a:xfrm>
              <a:prstGeom prst="roundRect">
                <a:avLst>
                  <a:gd name="adj" fmla="val 674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3631E1EE-A0D7-48DB-AE8A-DA2D2629C568}"/>
                  </a:ext>
                </a:extLst>
              </p:cNvPr>
              <p:cNvSpPr/>
              <p:nvPr/>
            </p:nvSpPr>
            <p:spPr>
              <a:xfrm>
                <a:off x="2457977" y="3827472"/>
                <a:ext cx="3638024" cy="5304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更新アルゴリズム（モンテカルロ法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32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33B9B9A6-F9B5-4908-AFFA-5738C9FA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11" y="1344297"/>
            <a:ext cx="3142789" cy="235709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B61D6E0D-BF63-4B1B-BCE3-695FD3FDE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81" y="1348418"/>
            <a:ext cx="3142788" cy="235709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TD</a:t>
            </a:r>
            <a:r>
              <a:rPr lang="ja-JP" altLang="en-US" sz="2400" dirty="0"/>
              <a:t>法 </a:t>
            </a:r>
            <a:r>
              <a:rPr lang="en-US" altLang="ja-JP" sz="2400" dirty="0"/>
              <a:t>(Q – learning)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3D7B7A9-0BFA-43E8-B7AE-007BAFA59381}"/>
              </a:ext>
            </a:extLst>
          </p:cNvPr>
          <p:cNvGrpSpPr/>
          <p:nvPr/>
        </p:nvGrpSpPr>
        <p:grpSpPr>
          <a:xfrm>
            <a:off x="1953396" y="4222065"/>
            <a:ext cx="9582838" cy="1287517"/>
            <a:chOff x="2192324" y="3827472"/>
            <a:chExt cx="9582838" cy="2840470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3B4A272D-6747-4F8A-9ECD-54D9D7E37EEF}"/>
                </a:ext>
              </a:extLst>
            </p:cNvPr>
            <p:cNvSpPr/>
            <p:nvPr/>
          </p:nvSpPr>
          <p:spPr>
            <a:xfrm>
              <a:off x="2192324" y="4046082"/>
              <a:ext cx="9582838" cy="2621860"/>
            </a:xfrm>
            <a:prstGeom prst="roundRect">
              <a:avLst>
                <a:gd name="adj" fmla="val 674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3631E1EE-A0D7-48DB-AE8A-DA2D2629C568}"/>
                </a:ext>
              </a:extLst>
            </p:cNvPr>
            <p:cNvSpPr/>
            <p:nvPr/>
          </p:nvSpPr>
          <p:spPr>
            <a:xfrm>
              <a:off x="2457977" y="3827472"/>
              <a:ext cx="3730302" cy="530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更新アルゴリズム（</a:t>
              </a:r>
              <a:r>
                <a:rPr lang="en-US" altLang="ja-JP" dirty="0">
                  <a:solidFill>
                    <a:schemeClr val="tx1"/>
                  </a:solidFill>
                </a:rPr>
                <a:t> Q - learning)</a:t>
              </a:r>
            </a:p>
          </p:txBody>
        </p: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7AF90700-4ADC-4C5C-9989-A33A816CD8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77" y="4817126"/>
            <a:ext cx="6288292" cy="3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5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TD</a:t>
            </a:r>
            <a:r>
              <a:rPr lang="ja-JP" altLang="en-US" sz="2400" dirty="0"/>
              <a:t>法とモンテカルロ法の比較</a:t>
            </a:r>
            <a:endParaRPr lang="en-US" altLang="ja-JP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8D3112-883F-4A99-BD26-664463F0334E}"/>
              </a:ext>
            </a:extLst>
          </p:cNvPr>
          <p:cNvSpPr txBox="1"/>
          <p:nvPr/>
        </p:nvSpPr>
        <p:spPr>
          <a:xfrm>
            <a:off x="2182273" y="2525509"/>
            <a:ext cx="9352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この環境だと状態数が少ないので時間差は感じられなかった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ややわかりづらいが</a:t>
            </a:r>
            <a:r>
              <a:rPr lang="en-US" altLang="ja-JP" dirty="0"/>
              <a:t>TD</a:t>
            </a:r>
            <a:r>
              <a:rPr lang="ja-JP" altLang="en-US" dirty="0"/>
              <a:t>法は</a:t>
            </a:r>
            <a:r>
              <a:rPr lang="en-US" altLang="ja-JP" dirty="0"/>
              <a:t>1</a:t>
            </a:r>
            <a:r>
              <a:rPr lang="ja-JP" altLang="en-US" dirty="0"/>
              <a:t>つ後しか見ないので学習が安定せずグラフがガタガタしている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モンテカルロ法はゴール付近で緑が濃いことからゴール前をうろうろしていることがわかる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それに比べて</a:t>
            </a:r>
            <a:r>
              <a:rPr lang="en-US" altLang="ja-JP" dirty="0"/>
              <a:t>TD</a:t>
            </a:r>
            <a:r>
              <a:rPr lang="ja-JP" altLang="en-US" dirty="0"/>
              <a:t>法は比較的ゴールに直行している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両方とも穴マスが緑になっていないため</a:t>
            </a:r>
            <a:r>
              <a:rPr lang="en-US" altLang="ja-JP" dirty="0"/>
              <a:t>, </a:t>
            </a:r>
            <a:r>
              <a:rPr lang="ja-JP" altLang="en-US" dirty="0"/>
              <a:t>穴を通っていないことがわかる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66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SARSA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7EE8F3-D7E6-4AB9-994C-0AB8A7DF13D9}"/>
              </a:ext>
            </a:extLst>
          </p:cNvPr>
          <p:cNvGrpSpPr/>
          <p:nvPr/>
        </p:nvGrpSpPr>
        <p:grpSpPr>
          <a:xfrm>
            <a:off x="2457566" y="3155086"/>
            <a:ext cx="7276868" cy="1418939"/>
            <a:chOff x="2100045" y="3810694"/>
            <a:chExt cx="7276868" cy="141893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2447D5A-1AE4-4CA8-A9A0-C7894AB377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8947" y="4559774"/>
              <a:ext cx="5959063" cy="227717"/>
            </a:xfrm>
            <a:prstGeom prst="rect">
              <a:avLst/>
            </a:prstGeom>
          </p:spPr>
        </p:pic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3B4A272D-6747-4F8A-9ECD-54D9D7E37EEF}"/>
                </a:ext>
              </a:extLst>
            </p:cNvPr>
            <p:cNvSpPr/>
            <p:nvPr/>
          </p:nvSpPr>
          <p:spPr>
            <a:xfrm>
              <a:off x="2100045" y="4029304"/>
              <a:ext cx="7276868" cy="1200329"/>
            </a:xfrm>
            <a:prstGeom prst="roundRect">
              <a:avLst>
                <a:gd name="adj" fmla="val 674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3631E1EE-A0D7-48DB-AE8A-DA2D2629C568}"/>
                </a:ext>
              </a:extLst>
            </p:cNvPr>
            <p:cNvSpPr/>
            <p:nvPr/>
          </p:nvSpPr>
          <p:spPr>
            <a:xfrm>
              <a:off x="2365698" y="3810694"/>
              <a:ext cx="3003256" cy="530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更新アルゴリズム（</a:t>
              </a:r>
              <a:r>
                <a:rPr lang="en-US" altLang="ja-JP" dirty="0">
                  <a:solidFill>
                    <a:schemeClr val="tx1"/>
                  </a:solidFill>
                </a:rPr>
                <a:t>SARSA)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0A8E72-63AC-4863-81A3-189140361F54}"/>
              </a:ext>
            </a:extLst>
          </p:cNvPr>
          <p:cNvSpPr txBox="1"/>
          <p:nvPr/>
        </p:nvSpPr>
        <p:spPr>
          <a:xfrm>
            <a:off x="1768205" y="1553023"/>
            <a:ext cx="8030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Q-learning</a:t>
            </a:r>
            <a:r>
              <a:rPr lang="ja-JP" altLang="en-US" dirty="0"/>
              <a:t>の更新対象は「価値評価」で行動選択の基準は</a:t>
            </a:r>
            <a:r>
              <a:rPr lang="en-US" altLang="ja-JP" dirty="0"/>
              <a:t>Off-Policy</a:t>
            </a:r>
            <a:r>
              <a:rPr lang="ja-JP" altLang="en-US" dirty="0"/>
              <a:t>であった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価値が最大になるような行動を取った</a:t>
            </a:r>
            <a:r>
              <a:rPr lang="en-US" altLang="ja-JP" dirty="0"/>
              <a:t>.)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更新対象が「戦略」で基準が「</a:t>
            </a:r>
            <a:r>
              <a:rPr lang="en-US" altLang="ja-JP" dirty="0"/>
              <a:t>On-Policy</a:t>
            </a:r>
            <a:r>
              <a:rPr lang="ja-JP" altLang="en-US" dirty="0"/>
              <a:t>」である</a:t>
            </a:r>
            <a:r>
              <a:rPr lang="en-US" altLang="ja-JP" dirty="0"/>
              <a:t>SARSA</a:t>
            </a:r>
            <a:r>
              <a:rPr lang="ja-JP" altLang="en-US" dirty="0"/>
              <a:t>を紹介する</a:t>
            </a:r>
            <a:r>
              <a:rPr lang="en-US" altLang="ja-JP" dirty="0"/>
              <a:t>.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494ED4-9D0D-4138-BB78-D294CDDD6C16}"/>
              </a:ext>
            </a:extLst>
          </p:cNvPr>
          <p:cNvSpPr txBox="1"/>
          <p:nvPr/>
        </p:nvSpPr>
        <p:spPr>
          <a:xfrm>
            <a:off x="1980578" y="5017966"/>
            <a:ext cx="721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Q-learning</a:t>
            </a:r>
            <a:r>
              <a:rPr lang="ja-JP" altLang="en-US" dirty="0"/>
              <a:t>は状態行動価値が最大になるように動いたため少し異なる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20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SARSA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0A8E72-63AC-4863-81A3-189140361F54}"/>
              </a:ext>
            </a:extLst>
          </p:cNvPr>
          <p:cNvSpPr txBox="1"/>
          <p:nvPr/>
        </p:nvSpPr>
        <p:spPr>
          <a:xfrm>
            <a:off x="1986318" y="4656950"/>
            <a:ext cx="573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TD</a:t>
            </a:r>
            <a:r>
              <a:rPr lang="ja-JP" altLang="en-US" dirty="0"/>
              <a:t>法ベースなので学習速度は遅くて分散は大きいが</a:t>
            </a:r>
            <a:r>
              <a:rPr lang="en-US" altLang="ja-JP" dirty="0"/>
              <a:t>, </a:t>
            </a:r>
          </a:p>
          <a:p>
            <a:r>
              <a:rPr lang="ja-JP" altLang="en-US" dirty="0"/>
              <a:t>　　ちゃんと前進していることがわかる</a:t>
            </a:r>
            <a:r>
              <a:rPr lang="en-US" altLang="ja-JP" dirty="0"/>
              <a:t>. </a:t>
            </a:r>
          </a:p>
        </p:txBody>
      </p:sp>
      <p:pic>
        <p:nvPicPr>
          <p:cNvPr id="3" name="図 2" descr="グラフ, ヒストグラム&#10;&#10;自動的に生成された説明">
            <a:extLst>
              <a:ext uri="{FF2B5EF4-FFF2-40B4-BE49-F238E27FC236}">
                <a16:creationId xmlns:a16="http://schemas.microsoft.com/office/drawing/2014/main" id="{48437A0A-04EA-45EE-A2CD-A7CB8C639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37" y="1475447"/>
            <a:ext cx="3491388" cy="261854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AD08E09-400E-4824-9DB5-A68C38D5E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50" y="1475447"/>
            <a:ext cx="3491388" cy="261854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09456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3792D-244F-46B4-AEF2-7DD62A18A0E1}"/>
              </a:ext>
            </a:extLst>
          </p:cNvPr>
          <p:cNvSpPr txBox="1"/>
          <p:nvPr/>
        </p:nvSpPr>
        <p:spPr>
          <a:xfrm>
            <a:off x="1371882" y="772680"/>
            <a:ext cx="654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Q-learning </a:t>
            </a:r>
            <a:r>
              <a:rPr lang="ja-JP" altLang="en-US" sz="2400" dirty="0"/>
              <a:t>と </a:t>
            </a:r>
            <a:r>
              <a:rPr lang="en-US" altLang="ja-JP" sz="2400" dirty="0"/>
              <a:t>SARSA </a:t>
            </a:r>
            <a:r>
              <a:rPr lang="ja-JP" altLang="en-US" sz="2400" dirty="0"/>
              <a:t>の比較</a:t>
            </a:r>
            <a:endParaRPr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0A8E72-63AC-4863-81A3-189140361F54}"/>
                  </a:ext>
                </a:extLst>
              </p:cNvPr>
              <p:cNvSpPr txBox="1"/>
              <p:nvPr/>
            </p:nvSpPr>
            <p:spPr>
              <a:xfrm>
                <a:off x="2186547" y="1913750"/>
                <a:ext cx="778860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わかりやすくするために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とし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落ちた時のペナルティ</a:t>
                </a:r>
                <a:r>
                  <a:rPr lang="en-US" altLang="ja-JP" dirty="0"/>
                  <a:t>=0.5</a:t>
                </a:r>
                <a:r>
                  <a:rPr lang="ja-JP" altLang="en-US" dirty="0"/>
                  <a:t>を与えた</a:t>
                </a:r>
                <a:r>
                  <a:rPr lang="en-US" altLang="ja-JP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Q-learning</a:t>
                </a:r>
                <a:r>
                  <a:rPr lang="ja-JP" altLang="en-US" dirty="0"/>
                  <a:t>では最善の行動が前提となるため状態行動価値が大きくなる</a:t>
                </a:r>
                <a:r>
                  <a:rPr lang="en-US" altLang="ja-JP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SARSA</a:t>
                </a:r>
                <a:r>
                  <a:rPr lang="ja-JP" altLang="en-US" dirty="0"/>
                  <a:t>は戦略による行動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つまり穴に落ちてしまうような行動</a:t>
                </a:r>
                <a:endParaRPr lang="en-US" altLang="ja-JP" dirty="0"/>
              </a:p>
              <a:p>
                <a:r>
                  <a:rPr lang="ja-JP" altLang="en-US" dirty="0"/>
                  <a:t>　　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ゴールと逆方向に行く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を抑制されるようになる</a:t>
                </a:r>
                <a:r>
                  <a:rPr lang="en-US" altLang="ja-JP" dirty="0"/>
                  <a:t>.</a:t>
                </a:r>
              </a:p>
              <a:p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イメージは</a:t>
                </a:r>
                <a:r>
                  <a:rPr lang="en-US" altLang="ja-JP" dirty="0"/>
                  <a:t>Q-learning</a:t>
                </a:r>
                <a:r>
                  <a:rPr lang="ja-JP" altLang="en-US" dirty="0"/>
                  <a:t>は楽観的</a:t>
                </a:r>
                <a:r>
                  <a:rPr lang="en-US" altLang="ja-JP" dirty="0"/>
                  <a:t>, SARSA</a:t>
                </a:r>
                <a:r>
                  <a:rPr lang="ja-JP" altLang="en-US" dirty="0"/>
                  <a:t>は現実的なエージェントである</a:t>
                </a:r>
                <a:r>
                  <a:rPr lang="en-US" altLang="ja-JP" dirty="0"/>
                  <a:t>.</a:t>
                </a: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70A8E72-63AC-4863-81A3-18914036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47" y="1913750"/>
                <a:ext cx="7788607" cy="2308324"/>
              </a:xfrm>
              <a:prstGeom prst="rect">
                <a:avLst/>
              </a:prstGeom>
              <a:blipFill>
                <a:blip r:embed="rId2"/>
                <a:stretch>
                  <a:fillRect l="-548" t="-2111" b="-34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A40EE47D-F3A7-4454-B420-E9EDAE4AE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67" y="4256090"/>
            <a:ext cx="2758327" cy="206874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9E5893AB-A082-4201-9861-39B69636A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80" y="4256090"/>
            <a:ext cx="2758327" cy="206874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D96249-252E-4374-AE37-C1FFA17BB01F}"/>
              </a:ext>
            </a:extLst>
          </p:cNvPr>
          <p:cNvSpPr txBox="1"/>
          <p:nvPr/>
        </p:nvSpPr>
        <p:spPr>
          <a:xfrm>
            <a:off x="3716688" y="64171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Q-learning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9BCD06-8AA2-418F-84D1-56E6F8B85B6A}"/>
              </a:ext>
            </a:extLst>
          </p:cNvPr>
          <p:cNvSpPr txBox="1"/>
          <p:nvPr/>
        </p:nvSpPr>
        <p:spPr>
          <a:xfrm>
            <a:off x="8648414" y="6488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SARSA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05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0528"/>
  <p:tag name="ORIGINALWIDTH" val="2664.372"/>
  <p:tag name="LATEXADDIN" val="\documentclass{article}&#10;\usepackage{amsmath}&#10;\pagestyle{empty}&#10;\begin{document}&#10;&#10;&#10;$$V(s_t)\leftarrow V(s_t)+\alpha\left( \left(\sum_{k=t+1}^T\gamma^{k-t-1}r_k\right)-V(s_t)\right)$$&#10;&#10;\end{document}"/>
  <p:tag name="IGUANATEXSIZE" val="18"/>
  <p:tag name="IGUANATEXCURSOR" val="12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207.668"/>
  <p:tag name="LATEXADDIN" val="\documentclass{article}&#10;\usepackage{amsmath}&#10;\pagestyle{empty}&#10;\begin{document}&#10;&#10;&#10;$\alpha$は学習率と呼ばれる.&#10;&#10;\end{document}"/>
  <p:tag name="IGUANATEXSIZE" val="20"/>
  <p:tag name="IGUANATEXCURSOR" val="10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279.7891"/>
  <p:tag name="LATEXADDIN" val="\documentclass{article}&#10;\usepackage{amsmath}&#10;\pagestyle{empty}&#10;\begin{document}&#10;&#10;&#10;$V(s_t)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3022"/>
  <p:tag name="ORIGINALWIDTH" val="792.1105"/>
  <p:tag name="LATEXADDIN" val="\documentclass{article}&#10;\usepackage{amsmath}&#10;\pagestyle{empty}&#10;\begin{document}&#10;&#10;&#10;$$\sum_{k=t+1}^T\gamma^{k-t-1}r_k$$&#10;&#10;\end{document}"/>
  <p:tag name="IGUANATEXSIZE" val="20"/>
  <p:tag name="IGUANATEXCURSOR" val="11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441.8116"/>
  <p:tag name="LATEXADDIN" val="\documentclass{article}&#10;\usepackage{amsmath}&#10;\pagestyle{empty}&#10;\begin{document}&#10;&#10;&#10;$$V_{new}(s_t)$$&#10;&#10;\end{document}"/>
  <p:tag name="IGUANATEXSIZE" val="20"/>
  <p:tag name="IGUANATEXCURSOR" val="90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9.75977"/>
  <p:tag name="LATEXADDIN" val="\documentclass{article}&#10;\usepackage{amsmath}&#10;\pagestyle{empty}&#10;\begin{document}&#10;&#10;&#10;$\alpha$&#10;&#10;\end{document}"/>
  <p:tag name="IGUANATEXSIZE" val="20"/>
  <p:tag name="IGUANATEXCURSOR" val="8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278.2888"/>
  <p:tag name="LATEXADDIN" val="\documentclass{article}&#10;\usepackage{amsmath}&#10;\pagestyle{empty}&#10;\begin{document}&#10;&#10;&#10;$1-\alpha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0251"/>
  <p:tag name="ORIGINALWIDTH" val="3438.48"/>
  <p:tag name="LATEXADDIN" val="\documentclass{article}&#10;\usepackage{amsmath}&#10;\pagestyle{empty}&#10;\begin{document}&#10;&#10;&#10;$$Q(s_t,a_t)\leftarrow Q(s_t,a_t)+\alpha(r_{t+1}+\gamma \max_{a\in A}(Q(s_{t+1},a)))-Q(s_t,a_t))$$&#10;&#10;&#10;\end{document}"/>
  <p:tag name="IGUANATEXSIZE" val="18"/>
  <p:tag name="IGUANATEXCURSOR" val="14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3258.455"/>
  <p:tag name="LATEXADDIN" val="\documentclass{article}&#10;\usepackage{amsmath}&#10;\pagestyle{empty}&#10;\begin{document}&#10;&#10;&#10;$$Q(s_t,a_t)\leftarrow Q(s_t,a_t)+\alpha(r_{t+1}+\gamma Q(s_{t+1},a_{t+1}))-Q(s_t,a_t))$$&#10;&#10;\end{document}"/>
  <p:tag name="IGUANATEXSIZE" val="18"/>
  <p:tag name="IGUANATEXCURSOR" val="16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672</Words>
  <Application>Microsoft Office PowerPoint</Application>
  <PresentationFormat>ワイド画面</PresentationFormat>
  <Paragraphs>101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Arial Black</vt:lpstr>
      <vt:lpstr>Cambria Math</vt:lpstr>
      <vt:lpstr>Wingdings</vt:lpstr>
      <vt:lpstr>Office テーマ</vt:lpstr>
      <vt:lpstr>Pythonで学ぶ強化学習  3章 強化学習の解法(2): 経験から計画を立てる(後編)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70</cp:revision>
  <dcterms:created xsi:type="dcterms:W3CDTF">2020-05-09T10:33:56Z</dcterms:created>
  <dcterms:modified xsi:type="dcterms:W3CDTF">2020-10-15T05:18:00Z</dcterms:modified>
</cp:coreProperties>
</file>